
<file path=[Content_Types].xml><?xml version="1.0" encoding="utf-8"?>
<Types xmlns="http://schemas.openxmlformats.org/package/2006/content-types">
  <Default Extension="jpeg" ContentType="image/jpeg"/>
  <Default Extension="png" ContentType="image/png"/>
  <Default Extension="wdp" ContentType="image/vnd.ms-photo"/>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2"/>
  </p:notesMasterIdLst>
  <p:sldIdLst>
    <p:sldId id="257" r:id="rId3"/>
    <p:sldId id="258" r:id="rId4"/>
    <p:sldId id="259" r:id="rId5"/>
    <p:sldId id="311" r:id="rId6"/>
    <p:sldId id="266" r:id="rId7"/>
    <p:sldId id="309" r:id="rId8"/>
    <p:sldId id="261" r:id="rId9"/>
    <p:sldId id="287" r:id="rId10"/>
    <p:sldId id="337" r:id="rId11"/>
    <p:sldId id="338" r:id="rId12"/>
    <p:sldId id="339" r:id="rId13"/>
    <p:sldId id="341" r:id="rId14"/>
    <p:sldId id="263" r:id="rId15"/>
    <p:sldId id="281" r:id="rId16"/>
    <p:sldId id="310" r:id="rId17"/>
    <p:sldId id="312" r:id="rId18"/>
    <p:sldId id="262" r:id="rId19"/>
    <p:sldId id="284" r:id="rId20"/>
    <p:sldId id="286" r:id="rId21"/>
  </p:sldIdLst>
  <p:sldSz cx="9144000" cy="5143500" type="screen16x9"/>
  <p:notesSz cx="6858000" cy="9144000"/>
  <p:embeddedFontLst>
    <p:embeddedFont>
      <p:font typeface="方正粗倩简体" panose="03000509000000000000" pitchFamily="65" charset="-122"/>
      <p:regular r:id="rId26"/>
    </p:embeddedFont>
    <p:embeddedFont>
      <p:font typeface="微软雅黑" panose="020B0503020204020204" pitchFamily="34" charset="-122"/>
      <p:regular r:id="rId27"/>
    </p:embeddedFont>
    <p:embeddedFont>
      <p:font typeface="楷体" panose="02010609060101010101" charset="-122"/>
      <p:regular r:id="rId28"/>
    </p:embeddedFont>
    <p:embeddedFont>
      <p:font typeface="Calibri" panose="020F0502020204030204" charset="0"/>
      <p:regular r:id="rId29"/>
      <p:bold r:id="rId30"/>
      <p:italic r:id="rId31"/>
      <p:boldItalic r:id="rId32"/>
    </p:embeddedFont>
    <p:embeddedFont>
      <p:font typeface="Calibri Light" panose="020F0302020204030204" charset="0"/>
      <p:regular r:id="rId33"/>
      <p:italic r:id="rId34"/>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1" d="100"/>
          <a:sy n="81" d="100"/>
        </p:scale>
        <p:origin x="1002" y="72"/>
      </p:cViewPr>
      <p:guideLst>
        <p:guide orient="horz" pos="1616"/>
        <p:guide pos="297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4" Type="http://schemas.openxmlformats.org/officeDocument/2006/relationships/font" Target="fonts/font9.fntdata"/><Relationship Id="rId33" Type="http://schemas.openxmlformats.org/officeDocument/2006/relationships/font" Target="fonts/font8.fntdata"/><Relationship Id="rId32" Type="http://schemas.openxmlformats.org/officeDocument/2006/relationships/font" Target="fonts/font7.fntdata"/><Relationship Id="rId31" Type="http://schemas.openxmlformats.org/officeDocument/2006/relationships/font" Target="fonts/font6.fntdata"/><Relationship Id="rId30" Type="http://schemas.openxmlformats.org/officeDocument/2006/relationships/font" Target="fonts/font5.fntdata"/><Relationship Id="rId3" Type="http://schemas.openxmlformats.org/officeDocument/2006/relationships/slide" Target="slides/slide1.xml"/><Relationship Id="rId29" Type="http://schemas.openxmlformats.org/officeDocument/2006/relationships/font" Target="fonts/font4.fntdata"/><Relationship Id="rId28" Type="http://schemas.openxmlformats.org/officeDocument/2006/relationships/font" Target="fonts/font3.fntdata"/><Relationship Id="rId27" Type="http://schemas.openxmlformats.org/officeDocument/2006/relationships/font" Target="fonts/font2.fntdata"/><Relationship Id="rId26" Type="http://schemas.openxmlformats.org/officeDocument/2006/relationships/font" Target="fonts/font1.fntdata"/><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notesMaster" Target="notesMasters/notesMaster1.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9AB3CA59-E96E-4A51-8407-0D042DA131F7}" type="doc">
      <dgm:prSet loTypeId="hierarchy" loCatId="hierarchy" qsTypeId="urn:microsoft.com/office/officeart/2005/8/quickstyle/simple1" qsCatId="simple" csTypeId="urn:microsoft.com/office/officeart/2005/8/colors/accent1_2" csCatId="accent1" phldr="1"/>
      <dgm:spPr/>
      <dgm:t>
        <a:bodyPr/>
        <a:lstStyle/>
        <a:p>
          <a:endParaRPr lang="zh-CN" altLang="en-US"/>
        </a:p>
      </dgm:t>
    </dgm:pt>
    <dgm:pt modelId="{98EE382B-8317-4366-A4BB-7600F5F42648}">
      <dgm:prSet phldrT="[文本]" custT="1"/>
      <dgm:spPr>
        <a:solidFill>
          <a:srgbClr val="F85360"/>
        </a:solidFill>
      </dgm:spPr>
      <dgm:t>
        <a:bodyPr/>
        <a:lstStyle/>
        <a:p>
          <a:endParaRPr lang="zh-CN" altLang="en-US" sz="1600" spc="110" baseline="0" dirty="0">
            <a:solidFill>
              <a:schemeClr val="bg1"/>
            </a:solidFill>
            <a:latin typeface="微软雅黑" panose="020B0503020204020204" pitchFamily="34" charset="-122"/>
            <a:ea typeface="微软雅黑" panose="020B0503020204020204" pitchFamily="34" charset="-122"/>
          </a:endParaRPr>
        </a:p>
      </dgm:t>
    </dgm:pt>
    <dgm:pt modelId="{6BC5BF06-F579-4C1B-9776-5B38DB06CEBB}" cxnId="{AA3D425F-347F-4DC7-BDC0-17A818740C07}" type="parTrans">
      <dgm:prSet/>
      <dgm:spPr/>
      <dgm:t>
        <a:bodyPr/>
        <a:lstStyle/>
        <a:p>
          <a:endParaRPr lang="zh-CN" altLang="en-US" sz="1600"/>
        </a:p>
      </dgm:t>
    </dgm:pt>
    <dgm:pt modelId="{AAA36AE5-291E-481F-8411-D6DDAC6E7161}" cxnId="{AA3D425F-347F-4DC7-BDC0-17A818740C07}" type="sibTrans">
      <dgm:prSet/>
      <dgm:spPr/>
      <dgm:t>
        <a:bodyPr/>
        <a:lstStyle/>
        <a:p>
          <a:endParaRPr lang="zh-CN" altLang="en-US" sz="1600"/>
        </a:p>
      </dgm:t>
    </dgm:pt>
    <dgm:pt modelId="{6CDCF2A5-F647-4877-9F66-DED3881E062A}">
      <dgm:prSet/>
      <dgm:spPr>
        <a:solidFill>
          <a:schemeClr val="tx1">
            <a:lumMod val="65000"/>
            <a:lumOff val="35000"/>
          </a:schemeClr>
        </a:solidFill>
      </dgm:spPr>
      <dgm:t>
        <a:bodyPr/>
        <a:p>
          <a:endParaRPr altLang="en-US"/>
        </a:p>
      </dgm:t>
    </dgm:pt>
    <dgm:pt modelId="{4D5AD78A-2D00-4582-8729-8FF265BF6098}" cxnId="{AACF3848-8062-4ED7-B240-79F42AF2D0EF}" type="parTrans">
      <dgm:prSet/>
      <dgm:spPr/>
    </dgm:pt>
    <dgm:pt modelId="{57192631-08C5-49FB-8BE8-8E9B71BA4FC7}" cxnId="{AACF3848-8062-4ED7-B240-79F42AF2D0EF}" type="sibTrans">
      <dgm:prSet/>
      <dgm:spPr/>
    </dgm:pt>
    <dgm:pt modelId="{99045B33-BF7C-405A-8697-DE6D32FCF3B8}">
      <dgm:prSet/>
      <dgm:spPr/>
      <dgm:t>
        <a:bodyPr/>
        <a:p>
          <a:endParaRPr altLang="en-US"/>
        </a:p>
      </dgm:t>
    </dgm:pt>
    <dgm:pt modelId="{83D7F8F0-E3D4-4CC9-B765-AAA5C06C3EAE}" cxnId="{EB43D73F-E0B8-4706-8455-3CC2B2CA2706}" type="parTrans">
      <dgm:prSet/>
      <dgm:spPr/>
    </dgm:pt>
    <dgm:pt modelId="{779443CF-E8EF-4907-911E-C6D87AD45280}" cxnId="{EB43D73F-E0B8-4706-8455-3CC2B2CA2706}" type="sibTrans">
      <dgm:prSet/>
      <dgm:spPr/>
    </dgm:pt>
    <dgm:pt modelId="{26078A6B-9596-40E3-91D6-365254C1D41D}">
      <dgm:prSet/>
      <dgm:spPr>
        <a:solidFill>
          <a:schemeClr val="tx1">
            <a:lumMod val="65000"/>
            <a:lumOff val="35000"/>
          </a:schemeClr>
        </a:solidFill>
      </dgm:spPr>
      <dgm:t>
        <a:bodyPr/>
        <a:p>
          <a:endParaRPr altLang="en-US"/>
        </a:p>
      </dgm:t>
    </dgm:pt>
    <dgm:pt modelId="{7712F356-DC9F-4CF6-87BA-4212837B8B62}" cxnId="{63E050B6-E5AE-41E2-9B04-CCB7AA7292C2}" type="parTrans">
      <dgm:prSet/>
      <dgm:spPr/>
    </dgm:pt>
    <dgm:pt modelId="{75E0F7BB-6EE3-4D44-BE79-30BC91853E1B}" cxnId="{63E050B6-E5AE-41E2-9B04-CCB7AA7292C2}" type="sibTrans">
      <dgm:prSet/>
      <dgm:spPr/>
    </dgm:pt>
    <dgm:pt modelId="{F5AA8655-2196-480D-923B-D2EDED763DF6}">
      <dgm:prSet/>
      <dgm:spPr/>
      <dgm:t>
        <a:bodyPr/>
        <a:p>
          <a:endParaRPr altLang="en-US"/>
        </a:p>
      </dgm:t>
    </dgm:pt>
    <dgm:pt modelId="{730C440E-266B-4BF9-8A37-34F3F58DCC8C}" cxnId="{6F9E3F7B-A00F-4BBE-9482-1C23F582A542}" type="parTrans">
      <dgm:prSet/>
      <dgm:spPr/>
    </dgm:pt>
    <dgm:pt modelId="{BEB084D9-059F-4959-8467-546D3AD4620F}" cxnId="{6F9E3F7B-A00F-4BBE-9482-1C23F582A542}" type="sibTrans">
      <dgm:prSet/>
      <dgm:spPr/>
    </dgm:pt>
    <dgm:pt modelId="{B0547E11-D4A4-43BA-BAF8-E030CA494D5B}">
      <dgm:prSet/>
      <dgm:spPr>
        <a:solidFill>
          <a:schemeClr val="tx1">
            <a:lumMod val="65000"/>
            <a:lumOff val="35000"/>
          </a:schemeClr>
        </a:solidFill>
      </dgm:spPr>
      <dgm:t>
        <a:bodyPr/>
        <a:p>
          <a:endParaRPr altLang="en-US"/>
        </a:p>
      </dgm:t>
    </dgm:pt>
    <dgm:pt modelId="{80DC4AAB-FE0B-4E40-9AB1-38138A2DD1A2}" cxnId="{8638B406-C3FF-472C-B188-DDCEA81B00F3}" type="parTrans">
      <dgm:prSet/>
      <dgm:spPr/>
    </dgm:pt>
    <dgm:pt modelId="{5778DD4A-39C3-46D1-9CC9-6FE594B122BF}" cxnId="{8638B406-C3FF-472C-B188-DDCEA81B00F3}" type="sibTrans">
      <dgm:prSet/>
      <dgm:spPr/>
    </dgm:pt>
    <dgm:pt modelId="{0D53BEBE-DEEC-4BEE-964C-67D27C6597FD}">
      <dgm:prSet/>
      <dgm:spPr/>
      <dgm:t>
        <a:bodyPr/>
        <a:p>
          <a:endParaRPr altLang="en-US"/>
        </a:p>
      </dgm:t>
    </dgm:pt>
    <dgm:pt modelId="{09D45A27-6EBD-4B68-A13C-EFF819E464C2}" cxnId="{7CFE7BC7-973B-440F-A227-C2E8742B4418}" type="parTrans">
      <dgm:prSet/>
      <dgm:spPr/>
    </dgm:pt>
    <dgm:pt modelId="{95959802-1C40-43A6-85E8-E672026D7E2D}" cxnId="{7CFE7BC7-973B-440F-A227-C2E8742B4418}" type="sibTrans">
      <dgm:prSet/>
      <dgm:spPr/>
    </dgm:pt>
    <dgm:pt modelId="{FDDAAE23-AB14-45BE-9E84-78713E7F004B}">
      <dgm:prSet/>
      <dgm:spPr>
        <a:solidFill>
          <a:schemeClr val="tx1">
            <a:lumMod val="65000"/>
            <a:lumOff val="35000"/>
          </a:schemeClr>
        </a:solidFill>
      </dgm:spPr>
      <dgm:t>
        <a:bodyPr/>
        <a:p>
          <a:endParaRPr altLang="en-US"/>
        </a:p>
      </dgm:t>
    </dgm:pt>
    <dgm:pt modelId="{015E0F97-B6C9-46E1-83B4-1B64B05B72D3}" cxnId="{A7CF51E1-6C49-4970-9FA7-BCC4DF45237F}" type="parTrans">
      <dgm:prSet/>
      <dgm:spPr/>
    </dgm:pt>
    <dgm:pt modelId="{92FB9C12-5BEC-4065-B549-8EAEE5914190}" cxnId="{A7CF51E1-6C49-4970-9FA7-BCC4DF45237F}" type="sibTrans">
      <dgm:prSet/>
      <dgm:spPr/>
    </dgm:pt>
    <dgm:pt modelId="{942E2492-7E55-4B2F-B5D7-9FADC6784EDF}">
      <dgm:prSet/>
      <dgm:spPr/>
      <dgm:t>
        <a:bodyPr/>
        <a:p>
          <a:endParaRPr altLang="en-US"/>
        </a:p>
      </dgm:t>
    </dgm:pt>
    <dgm:pt modelId="{6FAB963E-EAED-4BC0-9EE5-18B5DEECB9B0}" cxnId="{2A064F04-A4B3-4A11-8484-AB2A188EB36C}" type="parTrans">
      <dgm:prSet/>
      <dgm:spPr/>
    </dgm:pt>
    <dgm:pt modelId="{A76CAB41-0673-4D0D-9200-BDC12A7E829F}" cxnId="{2A064F04-A4B3-4A11-8484-AB2A188EB36C}" type="sibTrans">
      <dgm:prSet/>
      <dgm:spPr/>
    </dgm:pt>
    <dgm:pt modelId="{15B8EA12-9238-4EAF-8DBD-5DEBD2201DA2}">
      <dgm:prSet/>
      <dgm:spPr>
        <a:solidFill>
          <a:schemeClr val="tx1">
            <a:lumMod val="65000"/>
            <a:lumOff val="35000"/>
          </a:schemeClr>
        </a:solidFill>
      </dgm:spPr>
      <dgm:t>
        <a:bodyPr/>
        <a:p>
          <a:endParaRPr altLang="en-US"/>
        </a:p>
      </dgm:t>
    </dgm:pt>
    <dgm:pt modelId="{54B19C1E-5F77-4998-A922-074006188136}" cxnId="{28E79DAE-84C8-4D21-B6ED-32950B228B3A}" type="parTrans">
      <dgm:prSet/>
      <dgm:spPr/>
    </dgm:pt>
    <dgm:pt modelId="{14368C28-8A3D-4D7F-8B5D-F0660B8ED6A3}" cxnId="{28E79DAE-84C8-4D21-B6ED-32950B228B3A}" type="sibTrans">
      <dgm:prSet/>
      <dgm:spPr/>
    </dgm:pt>
    <dgm:pt modelId="{3C412EFC-21C3-4DF3-90B9-CD7842ED375B}">
      <dgm:prSet/>
      <dgm:spPr/>
      <dgm:t>
        <a:bodyPr/>
        <a:p>
          <a:endParaRPr altLang="en-US"/>
        </a:p>
      </dgm:t>
    </dgm:pt>
    <dgm:pt modelId="{A849A63A-9D79-471E-865C-FBF7B07587EA}" cxnId="{84789A3D-2ADF-49CD-8EBF-DBCC5E083BEC}" type="parTrans">
      <dgm:prSet/>
      <dgm:spPr/>
    </dgm:pt>
    <dgm:pt modelId="{A6805AEF-2D99-4DF4-9F3D-05AEF0931305}" cxnId="{84789A3D-2ADF-49CD-8EBF-DBCC5E083BEC}" type="sibTrans">
      <dgm:prSet/>
      <dgm:spPr/>
    </dgm:pt>
    <dgm:pt modelId="{F90F45FB-24A2-4113-A5E0-063757EF8152}" type="pres">
      <dgm:prSet presAssocID="{9AB3CA59-E96E-4A51-8407-0D042DA131F7}" presName="Name0" presStyleCnt="0">
        <dgm:presLayoutVars>
          <dgm:chPref val="1"/>
          <dgm:dir/>
          <dgm:animOne val="branch"/>
          <dgm:animLvl val="lvl"/>
          <dgm:resizeHandles val="exact"/>
        </dgm:presLayoutVars>
      </dgm:prSet>
      <dgm:spPr/>
    </dgm:pt>
    <dgm:pt modelId="{FBAFF942-AF0D-4BA0-914A-98AE9A0B22ED}" type="pres">
      <dgm:prSet presAssocID="{98EE382B-8317-4366-A4BB-7600F5F42648}" presName="root1" presStyleCnt="0"/>
      <dgm:spPr/>
    </dgm:pt>
    <dgm:pt modelId="{FBA1D8E3-B212-40A4-9367-F5B80382E11F}" type="pres">
      <dgm:prSet presAssocID="{98EE382B-8317-4366-A4BB-7600F5F42648}" presName="LevelOneTextNode" presStyleLbl="node0" presStyleIdx="0" presStyleCnt="1">
        <dgm:presLayoutVars>
          <dgm:chPref val="3"/>
        </dgm:presLayoutVars>
      </dgm:prSet>
      <dgm:spPr/>
    </dgm:pt>
    <dgm:pt modelId="{4192E778-BDA4-44F2-ADC9-1101F3BB498D}" type="pres">
      <dgm:prSet presAssocID="{98EE382B-8317-4366-A4BB-7600F5F42648}" presName="level2hierChild" presStyleCnt="0"/>
      <dgm:spPr/>
    </dgm:pt>
    <dgm:pt modelId="{10D05894-6708-4D48-B69A-044944E6216D}" type="pres">
      <dgm:prSet presAssocID="{4D5AD78A-2D00-4582-8729-8FF265BF6098}" presName="conn2-1" presStyleLbl="parChTrans1D2" presStyleIdx="0" presStyleCnt="5"/>
      <dgm:spPr/>
    </dgm:pt>
    <dgm:pt modelId="{B95F400C-5E02-4573-B829-590CC3AE6C9B}" type="pres">
      <dgm:prSet presAssocID="{4D5AD78A-2D00-4582-8729-8FF265BF6098}" presName="connTx" presStyleCnt="0"/>
      <dgm:spPr/>
    </dgm:pt>
    <dgm:pt modelId="{4F9BBF6C-7FB2-4C57-A708-CB91B98FE2A2}" type="pres">
      <dgm:prSet presAssocID="{6CDCF2A5-F647-4877-9F66-DED3881E062A}" presName="root2" presStyleCnt="0"/>
      <dgm:spPr/>
    </dgm:pt>
    <dgm:pt modelId="{34F73BFC-2E4D-47C6-985A-D51468C0BE35}" type="pres">
      <dgm:prSet presAssocID="{6CDCF2A5-F647-4877-9F66-DED3881E062A}" presName="LevelTwoTextNode" presStyleLbl="node2" presStyleIdx="0" presStyleCnt="5">
        <dgm:presLayoutVars>
          <dgm:chPref val="3"/>
        </dgm:presLayoutVars>
      </dgm:prSet>
      <dgm:spPr/>
    </dgm:pt>
    <dgm:pt modelId="{7C1FE2F0-67BF-4307-9AD8-CDF1A620FBFC}" type="pres">
      <dgm:prSet presAssocID="{6CDCF2A5-F647-4877-9F66-DED3881E062A}" presName="level3hierChild" presStyleCnt="0"/>
      <dgm:spPr/>
    </dgm:pt>
    <dgm:pt modelId="{EF7FA44F-6F00-41A7-94CE-4B707252B14C}" type="pres">
      <dgm:prSet presAssocID="{83D7F8F0-E3D4-4CC9-B765-AAA5C06C3EAE}" presName="conn2-1" presStyleLbl="parChTrans1D3" presStyleIdx="0" presStyleCnt="5"/>
      <dgm:spPr/>
    </dgm:pt>
    <dgm:pt modelId="{A13AA79D-9D12-4C98-AC70-77BECD7CFAE2}" type="pres">
      <dgm:prSet presAssocID="{83D7F8F0-E3D4-4CC9-B765-AAA5C06C3EAE}" presName="connTx" presStyleCnt="0"/>
      <dgm:spPr/>
    </dgm:pt>
    <dgm:pt modelId="{EEE0B107-F09E-498B-942D-E2561584445D}" type="pres">
      <dgm:prSet presAssocID="{99045B33-BF7C-405A-8697-DE6D32FCF3B8}" presName="root2" presStyleCnt="0"/>
      <dgm:spPr/>
    </dgm:pt>
    <dgm:pt modelId="{CFFB62A9-FB81-475C-B76F-E2D081E816E6}" type="pres">
      <dgm:prSet presAssocID="{99045B33-BF7C-405A-8697-DE6D32FCF3B8}" presName="LevelTwoTextNode" presStyleLbl="node3" presStyleIdx="0" presStyleCnt="5">
        <dgm:presLayoutVars>
          <dgm:chPref val="3"/>
        </dgm:presLayoutVars>
      </dgm:prSet>
      <dgm:spPr/>
    </dgm:pt>
    <dgm:pt modelId="{E1F6A8AC-BF07-4043-924B-BB062BB6D0EB}" type="pres">
      <dgm:prSet presAssocID="{99045B33-BF7C-405A-8697-DE6D32FCF3B8}" presName="level3hierChild" presStyleCnt="0"/>
      <dgm:spPr/>
    </dgm:pt>
    <dgm:pt modelId="{D34B6E5C-0FBB-423A-B5AD-51739A51047F}" type="pres">
      <dgm:prSet presAssocID="{7712F356-DC9F-4CF6-87BA-4212837B8B62}" presName="conn2-1" presStyleLbl="parChTrans1D2" presStyleIdx="1" presStyleCnt="5"/>
      <dgm:spPr/>
    </dgm:pt>
    <dgm:pt modelId="{F9CC8D51-3D7D-4DCA-9BA3-D0D3A089A8C0}" type="pres">
      <dgm:prSet presAssocID="{7712F356-DC9F-4CF6-87BA-4212837B8B62}" presName="connTx" presStyleCnt="0"/>
      <dgm:spPr/>
    </dgm:pt>
    <dgm:pt modelId="{542DC7AA-2C0D-4CEA-8692-A44453F78821}" type="pres">
      <dgm:prSet presAssocID="{26078A6B-9596-40E3-91D6-365254C1D41D}" presName="root2" presStyleCnt="0"/>
      <dgm:spPr/>
    </dgm:pt>
    <dgm:pt modelId="{E86BC7F0-F4BD-419B-87DD-BB69F843401D}" type="pres">
      <dgm:prSet presAssocID="{26078A6B-9596-40E3-91D6-365254C1D41D}" presName="LevelTwoTextNode" presStyleLbl="node2" presStyleIdx="1" presStyleCnt="5">
        <dgm:presLayoutVars>
          <dgm:chPref val="3"/>
        </dgm:presLayoutVars>
      </dgm:prSet>
      <dgm:spPr/>
    </dgm:pt>
    <dgm:pt modelId="{609BE65F-2764-447F-B8B2-8D13A9417659}" type="pres">
      <dgm:prSet presAssocID="{26078A6B-9596-40E3-91D6-365254C1D41D}" presName="level3hierChild" presStyleCnt="0"/>
      <dgm:spPr/>
    </dgm:pt>
    <dgm:pt modelId="{F3DD4556-7795-496D-8316-6BF411218891}" type="pres">
      <dgm:prSet presAssocID="{730C440E-266B-4BF9-8A37-34F3F58DCC8C}" presName="conn2-1" presStyleLbl="parChTrans1D3" presStyleIdx="1" presStyleCnt="5"/>
      <dgm:spPr/>
    </dgm:pt>
    <dgm:pt modelId="{27958C41-F833-4F43-A128-953CFB3E4358}" type="pres">
      <dgm:prSet presAssocID="{730C440E-266B-4BF9-8A37-34F3F58DCC8C}" presName="connTx" presStyleCnt="0"/>
      <dgm:spPr/>
    </dgm:pt>
    <dgm:pt modelId="{F8659E21-D087-4A2E-8EAB-2AB05E0AA5E9}" type="pres">
      <dgm:prSet presAssocID="{F5AA8655-2196-480D-923B-D2EDED763DF6}" presName="root2" presStyleCnt="0"/>
      <dgm:spPr/>
    </dgm:pt>
    <dgm:pt modelId="{C3FE9842-6EA7-4269-8A8F-5C2F9F8E2828}" type="pres">
      <dgm:prSet presAssocID="{F5AA8655-2196-480D-923B-D2EDED763DF6}" presName="LevelTwoTextNode" presStyleLbl="node3" presStyleIdx="1" presStyleCnt="5">
        <dgm:presLayoutVars>
          <dgm:chPref val="3"/>
        </dgm:presLayoutVars>
      </dgm:prSet>
      <dgm:spPr/>
    </dgm:pt>
    <dgm:pt modelId="{6273DB0F-5736-4864-B5AA-5E4F5C37AB13}" type="pres">
      <dgm:prSet presAssocID="{F5AA8655-2196-480D-923B-D2EDED763DF6}" presName="level3hierChild" presStyleCnt="0"/>
      <dgm:spPr/>
    </dgm:pt>
    <dgm:pt modelId="{6DCC0DC2-76DA-4095-BFFE-858788CF8736}" type="pres">
      <dgm:prSet presAssocID="{80DC4AAB-FE0B-4E40-9AB1-38138A2DD1A2}" presName="conn2-1" presStyleLbl="parChTrans1D2" presStyleIdx="2" presStyleCnt="5"/>
      <dgm:spPr/>
    </dgm:pt>
    <dgm:pt modelId="{3DF36108-6E16-4A9A-835D-146B07943620}" type="pres">
      <dgm:prSet presAssocID="{80DC4AAB-FE0B-4E40-9AB1-38138A2DD1A2}" presName="connTx" presStyleCnt="0"/>
      <dgm:spPr/>
    </dgm:pt>
    <dgm:pt modelId="{A7E27A3A-0EF1-440C-B007-559D355C1B50}" type="pres">
      <dgm:prSet presAssocID="{B0547E11-D4A4-43BA-BAF8-E030CA494D5B}" presName="root2" presStyleCnt="0"/>
      <dgm:spPr/>
    </dgm:pt>
    <dgm:pt modelId="{CB001A83-2876-420F-989E-F7F7D3AFEBB5}" type="pres">
      <dgm:prSet presAssocID="{B0547E11-D4A4-43BA-BAF8-E030CA494D5B}" presName="LevelTwoTextNode" presStyleLbl="node2" presStyleIdx="2" presStyleCnt="5">
        <dgm:presLayoutVars>
          <dgm:chPref val="3"/>
        </dgm:presLayoutVars>
      </dgm:prSet>
      <dgm:spPr/>
    </dgm:pt>
    <dgm:pt modelId="{BF63102F-198B-484E-97B3-BAA4A42E21B1}" type="pres">
      <dgm:prSet presAssocID="{B0547E11-D4A4-43BA-BAF8-E030CA494D5B}" presName="level3hierChild" presStyleCnt="0"/>
      <dgm:spPr/>
    </dgm:pt>
    <dgm:pt modelId="{A77FF27E-6356-4AA5-9976-37CD59313783}" type="pres">
      <dgm:prSet presAssocID="{09D45A27-6EBD-4B68-A13C-EFF819E464C2}" presName="conn2-1" presStyleLbl="parChTrans1D3" presStyleIdx="2" presStyleCnt="5"/>
      <dgm:spPr/>
    </dgm:pt>
    <dgm:pt modelId="{42C82B6A-2691-4D7B-89CB-8FFAABC626E8}" type="pres">
      <dgm:prSet presAssocID="{09D45A27-6EBD-4B68-A13C-EFF819E464C2}" presName="connTx" presStyleCnt="0"/>
      <dgm:spPr/>
    </dgm:pt>
    <dgm:pt modelId="{91306628-BEB1-4AFE-9BF4-F7AC196E7137}" type="pres">
      <dgm:prSet presAssocID="{0D53BEBE-DEEC-4BEE-964C-67D27C6597FD}" presName="root2" presStyleCnt="0"/>
      <dgm:spPr/>
    </dgm:pt>
    <dgm:pt modelId="{EE494724-AD53-44C2-898C-C9535714EEAF}" type="pres">
      <dgm:prSet presAssocID="{0D53BEBE-DEEC-4BEE-964C-67D27C6597FD}" presName="LevelTwoTextNode" presStyleLbl="node3" presStyleIdx="2" presStyleCnt="5">
        <dgm:presLayoutVars>
          <dgm:chPref val="3"/>
        </dgm:presLayoutVars>
      </dgm:prSet>
      <dgm:spPr/>
    </dgm:pt>
    <dgm:pt modelId="{14F93742-998A-450D-8BB9-6C0E9F7243A0}" type="pres">
      <dgm:prSet presAssocID="{0D53BEBE-DEEC-4BEE-964C-67D27C6597FD}" presName="level3hierChild" presStyleCnt="0"/>
      <dgm:spPr/>
    </dgm:pt>
    <dgm:pt modelId="{8DE0044F-AA16-4B10-AAEF-E54310AF1116}" type="pres">
      <dgm:prSet presAssocID="{015E0F97-B6C9-46E1-83B4-1B64B05B72D3}" presName="conn2-1" presStyleLbl="parChTrans1D2" presStyleIdx="3" presStyleCnt="5"/>
      <dgm:spPr/>
    </dgm:pt>
    <dgm:pt modelId="{9B4D9583-0D1A-497D-BE6B-86803CEF85A1}" type="pres">
      <dgm:prSet presAssocID="{015E0F97-B6C9-46E1-83B4-1B64B05B72D3}" presName="connTx" presStyleCnt="0"/>
      <dgm:spPr/>
    </dgm:pt>
    <dgm:pt modelId="{C97D274E-CE25-4C21-AB78-0E7388756319}" type="pres">
      <dgm:prSet presAssocID="{FDDAAE23-AB14-45BE-9E84-78713E7F004B}" presName="root2" presStyleCnt="0"/>
      <dgm:spPr/>
    </dgm:pt>
    <dgm:pt modelId="{4D8D2851-8FC7-4D52-AF8E-975334671A8E}" type="pres">
      <dgm:prSet presAssocID="{FDDAAE23-AB14-45BE-9E84-78713E7F004B}" presName="LevelTwoTextNode" presStyleLbl="node2" presStyleIdx="3" presStyleCnt="5">
        <dgm:presLayoutVars>
          <dgm:chPref val="3"/>
        </dgm:presLayoutVars>
      </dgm:prSet>
      <dgm:spPr/>
    </dgm:pt>
    <dgm:pt modelId="{A79A0A61-D072-4BD7-85F9-8720CD4B5588}" type="pres">
      <dgm:prSet presAssocID="{FDDAAE23-AB14-45BE-9E84-78713E7F004B}" presName="level3hierChild" presStyleCnt="0"/>
      <dgm:spPr/>
    </dgm:pt>
    <dgm:pt modelId="{DB3A502F-0EE1-4DF9-A81E-34B666B5AAA5}" type="pres">
      <dgm:prSet presAssocID="{6FAB963E-EAED-4BC0-9EE5-18B5DEECB9B0}" presName="conn2-1" presStyleLbl="parChTrans1D3" presStyleIdx="3" presStyleCnt="5"/>
      <dgm:spPr/>
    </dgm:pt>
    <dgm:pt modelId="{3C6DCD18-642C-4A5A-9D1F-B71C2FB825DA}" type="pres">
      <dgm:prSet presAssocID="{6FAB963E-EAED-4BC0-9EE5-18B5DEECB9B0}" presName="connTx" presStyleCnt="0"/>
      <dgm:spPr/>
    </dgm:pt>
    <dgm:pt modelId="{7F6F8FF9-794A-4D5D-A62B-F51E55A0FB9D}" type="pres">
      <dgm:prSet presAssocID="{942E2492-7E55-4B2F-B5D7-9FADC6784EDF}" presName="root2" presStyleCnt="0"/>
      <dgm:spPr/>
    </dgm:pt>
    <dgm:pt modelId="{85B5B374-0ABE-4AFC-A987-96CD8537C543}" type="pres">
      <dgm:prSet presAssocID="{942E2492-7E55-4B2F-B5D7-9FADC6784EDF}" presName="LevelTwoTextNode" presStyleLbl="node3" presStyleIdx="3" presStyleCnt="5">
        <dgm:presLayoutVars>
          <dgm:chPref val="3"/>
        </dgm:presLayoutVars>
      </dgm:prSet>
      <dgm:spPr/>
    </dgm:pt>
    <dgm:pt modelId="{4879FC25-88DE-4040-AA5D-C6E52AAAAC28}" type="pres">
      <dgm:prSet presAssocID="{942E2492-7E55-4B2F-B5D7-9FADC6784EDF}" presName="level3hierChild" presStyleCnt="0"/>
      <dgm:spPr/>
    </dgm:pt>
    <dgm:pt modelId="{118C2723-2312-4741-832D-1E4D1C16E852}" type="pres">
      <dgm:prSet presAssocID="{54B19C1E-5F77-4998-A922-074006188136}" presName="conn2-1" presStyleLbl="parChTrans1D2" presStyleIdx="4" presStyleCnt="5"/>
      <dgm:spPr/>
    </dgm:pt>
    <dgm:pt modelId="{FDFE8325-8A39-4763-98A6-BA46B1A682A3}" type="pres">
      <dgm:prSet presAssocID="{54B19C1E-5F77-4998-A922-074006188136}" presName="connTx" presStyleCnt="0"/>
      <dgm:spPr/>
    </dgm:pt>
    <dgm:pt modelId="{034E724D-0CBB-434B-9DD8-B6BCAFEE3772}" type="pres">
      <dgm:prSet presAssocID="{15B8EA12-9238-4EAF-8DBD-5DEBD2201DA2}" presName="root2" presStyleCnt="0"/>
      <dgm:spPr/>
    </dgm:pt>
    <dgm:pt modelId="{5BE482A0-29B0-4FD1-AA1A-64323085CA3E}" type="pres">
      <dgm:prSet presAssocID="{15B8EA12-9238-4EAF-8DBD-5DEBD2201DA2}" presName="LevelTwoTextNode" presStyleLbl="node2" presStyleIdx="4" presStyleCnt="5">
        <dgm:presLayoutVars>
          <dgm:chPref val="3"/>
        </dgm:presLayoutVars>
      </dgm:prSet>
      <dgm:spPr/>
    </dgm:pt>
    <dgm:pt modelId="{66AF78E1-E7CF-4998-AE9A-366813AFA963}" type="pres">
      <dgm:prSet presAssocID="{15B8EA12-9238-4EAF-8DBD-5DEBD2201DA2}" presName="level3hierChild" presStyleCnt="0"/>
      <dgm:spPr/>
    </dgm:pt>
    <dgm:pt modelId="{E21035FC-4644-480A-87D4-7CABC80A8873}" type="pres">
      <dgm:prSet presAssocID="{A849A63A-9D79-471E-865C-FBF7B07587EA}" presName="conn2-1" presStyleLbl="parChTrans1D3" presStyleIdx="4" presStyleCnt="5"/>
      <dgm:spPr/>
    </dgm:pt>
    <dgm:pt modelId="{5CE32B78-BCB3-4116-B3EB-BC9A5B27FF2C}" type="pres">
      <dgm:prSet presAssocID="{A849A63A-9D79-471E-865C-FBF7B07587EA}" presName="connTx" presStyleCnt="0"/>
      <dgm:spPr/>
    </dgm:pt>
    <dgm:pt modelId="{A3793560-6904-40A4-B83A-C883DA0EFD1A}" type="pres">
      <dgm:prSet presAssocID="{3C412EFC-21C3-4DF3-90B9-CD7842ED375B}" presName="root2" presStyleCnt="0"/>
      <dgm:spPr/>
    </dgm:pt>
    <dgm:pt modelId="{33CDAB41-40B7-4C8B-A0BB-CA0E278E31E9}" type="pres">
      <dgm:prSet presAssocID="{3C412EFC-21C3-4DF3-90B9-CD7842ED375B}" presName="LevelTwoTextNode" presStyleLbl="node3" presStyleIdx="4" presStyleCnt="5">
        <dgm:presLayoutVars>
          <dgm:chPref val="3"/>
        </dgm:presLayoutVars>
      </dgm:prSet>
      <dgm:spPr/>
    </dgm:pt>
    <dgm:pt modelId="{9B776E18-E408-44F8-BC94-22141D0B719A}" type="pres">
      <dgm:prSet presAssocID="{3C412EFC-21C3-4DF3-90B9-CD7842ED375B}" presName="level3hierChild" presStyleCnt="0"/>
      <dgm:spPr/>
    </dgm:pt>
  </dgm:ptLst>
  <dgm:cxnLst>
    <dgm:cxn modelId="{AA3D425F-347F-4DC7-BDC0-17A818740C07}" srcId="{9AB3CA59-E96E-4A51-8407-0D042DA131F7}" destId="{98EE382B-8317-4366-A4BB-7600F5F42648}" srcOrd="0" destOrd="0" parTransId="{6BC5BF06-F579-4C1B-9776-5B38DB06CEBB}" sibTransId="{AAA36AE5-291E-481F-8411-D6DDAC6E7161}"/>
    <dgm:cxn modelId="{AACF3848-8062-4ED7-B240-79F42AF2D0EF}" srcId="{98EE382B-8317-4366-A4BB-7600F5F42648}" destId="{6CDCF2A5-F647-4877-9F66-DED3881E062A}" srcOrd="0" destOrd="0" parTransId="{4D5AD78A-2D00-4582-8729-8FF265BF6098}" sibTransId="{57192631-08C5-49FB-8BE8-8E9B71BA4FC7}"/>
    <dgm:cxn modelId="{EB43D73F-E0B8-4706-8455-3CC2B2CA2706}" srcId="{6CDCF2A5-F647-4877-9F66-DED3881E062A}" destId="{99045B33-BF7C-405A-8697-DE6D32FCF3B8}" srcOrd="0" destOrd="0" parTransId="{83D7F8F0-E3D4-4CC9-B765-AAA5C06C3EAE}" sibTransId="{779443CF-E8EF-4907-911E-C6D87AD45280}"/>
    <dgm:cxn modelId="{63E050B6-E5AE-41E2-9B04-CCB7AA7292C2}" srcId="{98EE382B-8317-4366-A4BB-7600F5F42648}" destId="{26078A6B-9596-40E3-91D6-365254C1D41D}" srcOrd="1" destOrd="0" parTransId="{7712F356-DC9F-4CF6-87BA-4212837B8B62}" sibTransId="{75E0F7BB-6EE3-4D44-BE79-30BC91853E1B}"/>
    <dgm:cxn modelId="{6F9E3F7B-A00F-4BBE-9482-1C23F582A542}" srcId="{26078A6B-9596-40E3-91D6-365254C1D41D}" destId="{F5AA8655-2196-480D-923B-D2EDED763DF6}" srcOrd="0" destOrd="1" parTransId="{730C440E-266B-4BF9-8A37-34F3F58DCC8C}" sibTransId="{BEB084D9-059F-4959-8467-546D3AD4620F}"/>
    <dgm:cxn modelId="{8638B406-C3FF-472C-B188-DDCEA81B00F3}" srcId="{98EE382B-8317-4366-A4BB-7600F5F42648}" destId="{B0547E11-D4A4-43BA-BAF8-E030CA494D5B}" srcOrd="2" destOrd="0" parTransId="{80DC4AAB-FE0B-4E40-9AB1-38138A2DD1A2}" sibTransId="{5778DD4A-39C3-46D1-9CC9-6FE594B122BF}"/>
    <dgm:cxn modelId="{7CFE7BC7-973B-440F-A227-C2E8742B4418}" srcId="{B0547E11-D4A4-43BA-BAF8-E030CA494D5B}" destId="{0D53BEBE-DEEC-4BEE-964C-67D27C6597FD}" srcOrd="0" destOrd="2" parTransId="{09D45A27-6EBD-4B68-A13C-EFF819E464C2}" sibTransId="{95959802-1C40-43A6-85E8-E672026D7E2D}"/>
    <dgm:cxn modelId="{A7CF51E1-6C49-4970-9FA7-BCC4DF45237F}" srcId="{98EE382B-8317-4366-A4BB-7600F5F42648}" destId="{FDDAAE23-AB14-45BE-9E84-78713E7F004B}" srcOrd="3" destOrd="0" parTransId="{015E0F97-B6C9-46E1-83B4-1B64B05B72D3}" sibTransId="{92FB9C12-5BEC-4065-B549-8EAEE5914190}"/>
    <dgm:cxn modelId="{2A064F04-A4B3-4A11-8484-AB2A188EB36C}" srcId="{FDDAAE23-AB14-45BE-9E84-78713E7F004B}" destId="{942E2492-7E55-4B2F-B5D7-9FADC6784EDF}" srcOrd="0" destOrd="3" parTransId="{6FAB963E-EAED-4BC0-9EE5-18B5DEECB9B0}" sibTransId="{A76CAB41-0673-4D0D-9200-BDC12A7E829F}"/>
    <dgm:cxn modelId="{28E79DAE-84C8-4D21-B6ED-32950B228B3A}" srcId="{98EE382B-8317-4366-A4BB-7600F5F42648}" destId="{15B8EA12-9238-4EAF-8DBD-5DEBD2201DA2}" srcOrd="4" destOrd="0" parTransId="{54B19C1E-5F77-4998-A922-074006188136}" sibTransId="{14368C28-8A3D-4D7F-8B5D-F0660B8ED6A3}"/>
    <dgm:cxn modelId="{84789A3D-2ADF-49CD-8EBF-DBCC5E083BEC}" srcId="{15B8EA12-9238-4EAF-8DBD-5DEBD2201DA2}" destId="{3C412EFC-21C3-4DF3-90B9-CD7842ED375B}" srcOrd="0" destOrd="4" parTransId="{A849A63A-9D79-471E-865C-FBF7B07587EA}" sibTransId="{A6805AEF-2D99-4DF4-9F3D-05AEF0931305}"/>
    <dgm:cxn modelId="{3653F6F7-149C-4377-B586-ABB2EA5A04F2}" type="presOf" srcId="{9AB3CA59-E96E-4A51-8407-0D042DA131F7}" destId="{F90F45FB-24A2-4113-A5E0-063757EF8152}" srcOrd="0" destOrd="0" presId="urn:microsoft.com/office/officeart/2008/layout/HorizontalMultiLevelHierarchy"/>
    <dgm:cxn modelId="{7515F570-2F1A-42C1-AFA3-053732261180}" type="presParOf" srcId="{F90F45FB-24A2-4113-A5E0-063757EF8152}" destId="{FBAFF942-AF0D-4BA0-914A-98AE9A0B22ED}" srcOrd="0" destOrd="0" presId="urn:microsoft.com/office/officeart/2008/layout/HorizontalMultiLevelHierarchy"/>
    <dgm:cxn modelId="{96D21273-A436-4EBA-B8C2-E18C835FFB34}" type="presParOf" srcId="{FBAFF942-AF0D-4BA0-914A-98AE9A0B22ED}" destId="{FBA1D8E3-B212-40A4-9367-F5B80382E11F}" srcOrd="0" destOrd="0" presId="urn:microsoft.com/office/officeart/2008/layout/HorizontalMultiLevelHierarchy"/>
    <dgm:cxn modelId="{9B25C21B-29BA-4721-9BFE-7815AE927374}" type="presOf" srcId="{98EE382B-8317-4366-A4BB-7600F5F42648}" destId="{FBA1D8E3-B212-40A4-9367-F5B80382E11F}" srcOrd="0" destOrd="0" presId="urn:microsoft.com/office/officeart/2008/layout/HorizontalMultiLevelHierarchy"/>
    <dgm:cxn modelId="{0D39BC1B-221C-4879-BE57-5985606F68F7}" type="presParOf" srcId="{FBAFF942-AF0D-4BA0-914A-98AE9A0B22ED}" destId="{4192E778-BDA4-44F2-ADC9-1101F3BB498D}" srcOrd="1" destOrd="0" presId="urn:microsoft.com/office/officeart/2008/layout/HorizontalMultiLevelHierarchy"/>
    <dgm:cxn modelId="{B48022E3-5027-47C0-9701-9E5304F85C39}" type="presParOf" srcId="{4192E778-BDA4-44F2-ADC9-1101F3BB498D}" destId="{10D05894-6708-4D48-B69A-044944E6216D}" srcOrd="0" destOrd="1" presId="urn:microsoft.com/office/officeart/2008/layout/HorizontalMultiLevelHierarchy"/>
    <dgm:cxn modelId="{0B7C88E0-056E-4F54-9496-DD3E5CE6B90F}" type="presOf" srcId="{4D5AD78A-2D00-4582-8729-8FF265BF6098}" destId="{10D05894-6708-4D48-B69A-044944E6216D}" srcOrd="0" destOrd="0" presId="urn:microsoft.com/office/officeart/2008/layout/HorizontalMultiLevelHierarchy"/>
    <dgm:cxn modelId="{B188EE00-3497-4130-B3DF-CADE8812DF2A}" type="presParOf" srcId="{10D05894-6708-4D48-B69A-044944E6216D}" destId="{B95F400C-5E02-4573-B829-590CC3AE6C9B}" srcOrd="0" destOrd="0" presId="urn:microsoft.com/office/officeart/2008/layout/HorizontalMultiLevelHierarchy"/>
    <dgm:cxn modelId="{679251A2-5111-4972-9F6D-51AA1769E6CE}" type="presOf" srcId="{4D5AD78A-2D00-4582-8729-8FF265BF6098}" destId="{B95F400C-5E02-4573-B829-590CC3AE6C9B}" srcOrd="1" destOrd="0" presId="urn:microsoft.com/office/officeart/2008/layout/HorizontalMultiLevelHierarchy"/>
    <dgm:cxn modelId="{6576FDFC-6F59-48EC-A9D5-F192D2296980}" type="presParOf" srcId="{4192E778-BDA4-44F2-ADC9-1101F3BB498D}" destId="{4F9BBF6C-7FB2-4C57-A708-CB91B98FE2A2}" srcOrd="1" destOrd="1" presId="urn:microsoft.com/office/officeart/2008/layout/HorizontalMultiLevelHierarchy"/>
    <dgm:cxn modelId="{FC6130AC-24AA-405C-9977-6EEDA9D64415}" type="presParOf" srcId="{4F9BBF6C-7FB2-4C57-A708-CB91B98FE2A2}" destId="{34F73BFC-2E4D-47C6-985A-D51468C0BE35}" srcOrd="0" destOrd="1" presId="urn:microsoft.com/office/officeart/2008/layout/HorizontalMultiLevelHierarchy"/>
    <dgm:cxn modelId="{42E8A5A9-9283-4182-AFDF-7E2AFE21E3F4}" type="presOf" srcId="{6CDCF2A5-F647-4877-9F66-DED3881E062A}" destId="{34F73BFC-2E4D-47C6-985A-D51468C0BE35}" srcOrd="0" destOrd="0" presId="urn:microsoft.com/office/officeart/2008/layout/HorizontalMultiLevelHierarchy"/>
    <dgm:cxn modelId="{021F7B7C-742A-4A4E-ABD9-0217EC343324}" type="presParOf" srcId="{4F9BBF6C-7FB2-4C57-A708-CB91B98FE2A2}" destId="{7C1FE2F0-67BF-4307-9AD8-CDF1A620FBFC}" srcOrd="1" destOrd="1" presId="urn:microsoft.com/office/officeart/2008/layout/HorizontalMultiLevelHierarchy"/>
    <dgm:cxn modelId="{0A6BA840-C139-4230-B3E4-2554735B54AF}" type="presParOf" srcId="{7C1FE2F0-67BF-4307-9AD8-CDF1A620FBFC}" destId="{EF7FA44F-6F00-41A7-94CE-4B707252B14C}" srcOrd="0" destOrd="1" presId="urn:microsoft.com/office/officeart/2008/layout/HorizontalMultiLevelHierarchy"/>
    <dgm:cxn modelId="{2D698A5D-726C-4970-860E-684008F4E61A}" type="presOf" srcId="{83D7F8F0-E3D4-4CC9-B765-AAA5C06C3EAE}" destId="{EF7FA44F-6F00-41A7-94CE-4B707252B14C}" srcOrd="0" destOrd="0" presId="urn:microsoft.com/office/officeart/2008/layout/HorizontalMultiLevelHierarchy"/>
    <dgm:cxn modelId="{AAEE932C-CDE6-4331-A3F0-0A3DEA4A7454}" type="presParOf" srcId="{EF7FA44F-6F00-41A7-94CE-4B707252B14C}" destId="{A13AA79D-9D12-4C98-AC70-77BECD7CFAE2}" srcOrd="0" destOrd="0" presId="urn:microsoft.com/office/officeart/2008/layout/HorizontalMultiLevelHierarchy"/>
    <dgm:cxn modelId="{E5B06EE9-453C-4E8F-8203-0A1292253C6F}" type="presOf" srcId="{83D7F8F0-E3D4-4CC9-B765-AAA5C06C3EAE}" destId="{A13AA79D-9D12-4C98-AC70-77BECD7CFAE2}" srcOrd="1" destOrd="0" presId="urn:microsoft.com/office/officeart/2008/layout/HorizontalMultiLevelHierarchy"/>
    <dgm:cxn modelId="{3A3AC1D3-7CE9-413C-835D-762B950EA815}" type="presParOf" srcId="{7C1FE2F0-67BF-4307-9AD8-CDF1A620FBFC}" destId="{EEE0B107-F09E-498B-942D-E2561584445D}" srcOrd="1" destOrd="1" presId="urn:microsoft.com/office/officeart/2008/layout/HorizontalMultiLevelHierarchy"/>
    <dgm:cxn modelId="{1849FC92-E307-405A-A964-F16925CE6AEC}" type="presParOf" srcId="{EEE0B107-F09E-498B-942D-E2561584445D}" destId="{CFFB62A9-FB81-475C-B76F-E2D081E816E6}" srcOrd="0" destOrd="1" presId="urn:microsoft.com/office/officeart/2008/layout/HorizontalMultiLevelHierarchy"/>
    <dgm:cxn modelId="{4533DA30-8B75-4AE0-8133-17F175BE4C17}" type="presOf" srcId="{99045B33-BF7C-405A-8697-DE6D32FCF3B8}" destId="{CFFB62A9-FB81-475C-B76F-E2D081E816E6}" srcOrd="0" destOrd="0" presId="urn:microsoft.com/office/officeart/2008/layout/HorizontalMultiLevelHierarchy"/>
    <dgm:cxn modelId="{7B7FE4D4-73D2-47E5-93A7-958098B5848E}" type="presParOf" srcId="{EEE0B107-F09E-498B-942D-E2561584445D}" destId="{E1F6A8AC-BF07-4043-924B-BB062BB6D0EB}" srcOrd="1" destOrd="1" presId="urn:microsoft.com/office/officeart/2008/layout/HorizontalMultiLevelHierarchy"/>
    <dgm:cxn modelId="{6B753FB8-EF6C-4102-866B-121FA1284DB2}" type="presParOf" srcId="{4192E778-BDA4-44F2-ADC9-1101F3BB498D}" destId="{D34B6E5C-0FBB-423A-B5AD-51739A51047F}" srcOrd="2" destOrd="1" presId="urn:microsoft.com/office/officeart/2008/layout/HorizontalMultiLevelHierarchy"/>
    <dgm:cxn modelId="{B48C41A0-A46A-43A6-A2E1-5CF3AAD81BC5}" type="presOf" srcId="{7712F356-DC9F-4CF6-87BA-4212837B8B62}" destId="{D34B6E5C-0FBB-423A-B5AD-51739A51047F}" srcOrd="0" destOrd="0" presId="urn:microsoft.com/office/officeart/2008/layout/HorizontalMultiLevelHierarchy"/>
    <dgm:cxn modelId="{3838C88F-42F9-4FBE-A6AE-1ADD93CCAFA1}" type="presParOf" srcId="{D34B6E5C-0FBB-423A-B5AD-51739A51047F}" destId="{F9CC8D51-3D7D-4DCA-9BA3-D0D3A089A8C0}" srcOrd="0" destOrd="2" presId="urn:microsoft.com/office/officeart/2008/layout/HorizontalMultiLevelHierarchy"/>
    <dgm:cxn modelId="{8D77D8E0-7A22-42D3-9CEF-55616EF38BAF}" type="presOf" srcId="{7712F356-DC9F-4CF6-87BA-4212837B8B62}" destId="{F9CC8D51-3D7D-4DCA-9BA3-D0D3A089A8C0}" srcOrd="1" destOrd="0" presId="urn:microsoft.com/office/officeart/2008/layout/HorizontalMultiLevelHierarchy"/>
    <dgm:cxn modelId="{BEF68864-3FCB-4927-88EB-F9DF11DA0E22}" type="presParOf" srcId="{4192E778-BDA4-44F2-ADC9-1101F3BB498D}" destId="{542DC7AA-2C0D-4CEA-8692-A44453F78821}" srcOrd="3" destOrd="1" presId="urn:microsoft.com/office/officeart/2008/layout/HorizontalMultiLevelHierarchy"/>
    <dgm:cxn modelId="{D8376C5D-BCB9-4778-BF22-076CD7EFF808}" type="presParOf" srcId="{542DC7AA-2C0D-4CEA-8692-A44453F78821}" destId="{E86BC7F0-F4BD-419B-87DD-BB69F843401D}" srcOrd="0" destOrd="3" presId="urn:microsoft.com/office/officeart/2008/layout/HorizontalMultiLevelHierarchy"/>
    <dgm:cxn modelId="{84A33170-D747-48E1-8BBB-D110AD018E86}" type="presOf" srcId="{26078A6B-9596-40E3-91D6-365254C1D41D}" destId="{E86BC7F0-F4BD-419B-87DD-BB69F843401D}" srcOrd="0" destOrd="0" presId="urn:microsoft.com/office/officeart/2008/layout/HorizontalMultiLevelHierarchy"/>
    <dgm:cxn modelId="{FC729096-62BE-4236-A949-347CE0A889FE}" type="presParOf" srcId="{542DC7AA-2C0D-4CEA-8692-A44453F78821}" destId="{609BE65F-2764-447F-B8B2-8D13A9417659}" srcOrd="1" destOrd="3" presId="urn:microsoft.com/office/officeart/2008/layout/HorizontalMultiLevelHierarchy"/>
    <dgm:cxn modelId="{9AA7C32D-40EC-49FD-B68B-B4BFC536B5E9}" type="presParOf" srcId="{609BE65F-2764-447F-B8B2-8D13A9417659}" destId="{F3DD4556-7795-496D-8316-6BF411218891}" srcOrd="0" destOrd="1" presId="urn:microsoft.com/office/officeart/2008/layout/HorizontalMultiLevelHierarchy"/>
    <dgm:cxn modelId="{8B840C99-60F3-4EBD-983C-2D8C590DD571}" type="presOf" srcId="{730C440E-266B-4BF9-8A37-34F3F58DCC8C}" destId="{F3DD4556-7795-496D-8316-6BF411218891}" srcOrd="0" destOrd="0" presId="urn:microsoft.com/office/officeart/2008/layout/HorizontalMultiLevelHierarchy"/>
    <dgm:cxn modelId="{95C0C21E-DE6F-4430-A18C-8190630CA35A}" type="presParOf" srcId="{F3DD4556-7795-496D-8316-6BF411218891}" destId="{27958C41-F833-4F43-A128-953CFB3E4358}" srcOrd="0" destOrd="0" presId="urn:microsoft.com/office/officeart/2008/layout/HorizontalMultiLevelHierarchy"/>
    <dgm:cxn modelId="{31D86E7F-47F6-4658-BBEB-707E7A770525}" type="presOf" srcId="{730C440E-266B-4BF9-8A37-34F3F58DCC8C}" destId="{27958C41-F833-4F43-A128-953CFB3E4358}" srcOrd="1" destOrd="0" presId="urn:microsoft.com/office/officeart/2008/layout/HorizontalMultiLevelHierarchy"/>
    <dgm:cxn modelId="{A0A61618-E461-45A8-8156-5F740F1876FF}" type="presParOf" srcId="{609BE65F-2764-447F-B8B2-8D13A9417659}" destId="{F8659E21-D087-4A2E-8EAB-2AB05E0AA5E9}" srcOrd="1" destOrd="1" presId="urn:microsoft.com/office/officeart/2008/layout/HorizontalMultiLevelHierarchy"/>
    <dgm:cxn modelId="{6EEE76F9-02D5-4925-BCA3-9A800C035CD7}" type="presParOf" srcId="{F8659E21-D087-4A2E-8EAB-2AB05E0AA5E9}" destId="{C3FE9842-6EA7-4269-8A8F-5C2F9F8E2828}" srcOrd="0" destOrd="1" presId="urn:microsoft.com/office/officeart/2008/layout/HorizontalMultiLevelHierarchy"/>
    <dgm:cxn modelId="{D278216F-130A-462A-A246-5958A40C87EA}" type="presOf" srcId="{F5AA8655-2196-480D-923B-D2EDED763DF6}" destId="{C3FE9842-6EA7-4269-8A8F-5C2F9F8E2828}" srcOrd="0" destOrd="0" presId="urn:microsoft.com/office/officeart/2008/layout/HorizontalMultiLevelHierarchy"/>
    <dgm:cxn modelId="{174F199E-1D8B-43A9-BCAA-05CF30F8202D}" type="presParOf" srcId="{F8659E21-D087-4A2E-8EAB-2AB05E0AA5E9}" destId="{6273DB0F-5736-4864-B5AA-5E4F5C37AB13}" srcOrd="1" destOrd="1" presId="urn:microsoft.com/office/officeart/2008/layout/HorizontalMultiLevelHierarchy"/>
    <dgm:cxn modelId="{4931D368-E31E-4569-A813-1C2492CF9239}" type="presParOf" srcId="{4192E778-BDA4-44F2-ADC9-1101F3BB498D}" destId="{6DCC0DC2-76DA-4095-BFFE-858788CF8736}" srcOrd="4" destOrd="1" presId="urn:microsoft.com/office/officeart/2008/layout/HorizontalMultiLevelHierarchy"/>
    <dgm:cxn modelId="{DB3F5A98-3618-4F00-A3C2-1B2436B030E6}" type="presOf" srcId="{80DC4AAB-FE0B-4E40-9AB1-38138A2DD1A2}" destId="{6DCC0DC2-76DA-4095-BFFE-858788CF8736}" srcOrd="0" destOrd="0" presId="urn:microsoft.com/office/officeart/2008/layout/HorizontalMultiLevelHierarchy"/>
    <dgm:cxn modelId="{8B872226-D9F3-429F-B7E7-77558FC383F3}" type="presParOf" srcId="{6DCC0DC2-76DA-4095-BFFE-858788CF8736}" destId="{3DF36108-6E16-4A9A-835D-146B07943620}" srcOrd="0" destOrd="4" presId="urn:microsoft.com/office/officeart/2008/layout/HorizontalMultiLevelHierarchy"/>
    <dgm:cxn modelId="{8659D530-E105-4391-B1FA-B69A612E1CB0}" type="presOf" srcId="{80DC4AAB-FE0B-4E40-9AB1-38138A2DD1A2}" destId="{3DF36108-6E16-4A9A-835D-146B07943620}" srcOrd="1" destOrd="0" presId="urn:microsoft.com/office/officeart/2008/layout/HorizontalMultiLevelHierarchy"/>
    <dgm:cxn modelId="{66D2262F-8A88-4961-B975-9D7DF2BBE00D}" type="presParOf" srcId="{4192E778-BDA4-44F2-ADC9-1101F3BB498D}" destId="{A7E27A3A-0EF1-440C-B007-559D355C1B50}" srcOrd="5" destOrd="1" presId="urn:microsoft.com/office/officeart/2008/layout/HorizontalMultiLevelHierarchy"/>
    <dgm:cxn modelId="{6D41E3B8-3CB8-492F-B65C-FED6CF08467E}" type="presParOf" srcId="{A7E27A3A-0EF1-440C-B007-559D355C1B50}" destId="{CB001A83-2876-420F-989E-F7F7D3AFEBB5}" srcOrd="0" destOrd="5" presId="urn:microsoft.com/office/officeart/2008/layout/HorizontalMultiLevelHierarchy"/>
    <dgm:cxn modelId="{1D9C8F0D-A7EE-483F-B4AA-205727875B61}" type="presOf" srcId="{B0547E11-D4A4-43BA-BAF8-E030CA494D5B}" destId="{CB001A83-2876-420F-989E-F7F7D3AFEBB5}" srcOrd="0" destOrd="0" presId="urn:microsoft.com/office/officeart/2008/layout/HorizontalMultiLevelHierarchy"/>
    <dgm:cxn modelId="{496F7CA0-EA5D-44FC-887F-C0A4B51E020E}" type="presParOf" srcId="{A7E27A3A-0EF1-440C-B007-559D355C1B50}" destId="{BF63102F-198B-484E-97B3-BAA4A42E21B1}" srcOrd="1" destOrd="5" presId="urn:microsoft.com/office/officeart/2008/layout/HorizontalMultiLevelHierarchy"/>
    <dgm:cxn modelId="{0B95BC0C-F15A-4A8D-8038-DE6C134CBD3F}" type="presParOf" srcId="{BF63102F-198B-484E-97B3-BAA4A42E21B1}" destId="{A77FF27E-6356-4AA5-9976-37CD59313783}" srcOrd="0" destOrd="1" presId="urn:microsoft.com/office/officeart/2008/layout/HorizontalMultiLevelHierarchy"/>
    <dgm:cxn modelId="{DD873680-CD91-4A2E-B88D-73112D43B290}" type="presOf" srcId="{09D45A27-6EBD-4B68-A13C-EFF819E464C2}" destId="{A77FF27E-6356-4AA5-9976-37CD59313783}" srcOrd="0" destOrd="0" presId="urn:microsoft.com/office/officeart/2008/layout/HorizontalMultiLevelHierarchy"/>
    <dgm:cxn modelId="{8913CA59-9AFC-40A0-8E9A-E8AFD2CA97DC}" type="presParOf" srcId="{A77FF27E-6356-4AA5-9976-37CD59313783}" destId="{42C82B6A-2691-4D7B-89CB-8FFAABC626E8}" srcOrd="0" destOrd="0" presId="urn:microsoft.com/office/officeart/2008/layout/HorizontalMultiLevelHierarchy"/>
    <dgm:cxn modelId="{E3F8C0A8-BED1-48E6-8983-25C1EB2BE77C}" type="presOf" srcId="{09D45A27-6EBD-4B68-A13C-EFF819E464C2}" destId="{42C82B6A-2691-4D7B-89CB-8FFAABC626E8}" srcOrd="1" destOrd="0" presId="urn:microsoft.com/office/officeart/2008/layout/HorizontalMultiLevelHierarchy"/>
    <dgm:cxn modelId="{FEAFCF0E-3B23-417B-88CB-E1C80EF55544}" type="presParOf" srcId="{BF63102F-198B-484E-97B3-BAA4A42E21B1}" destId="{91306628-BEB1-4AFE-9BF4-F7AC196E7137}" srcOrd="1" destOrd="1" presId="urn:microsoft.com/office/officeart/2008/layout/HorizontalMultiLevelHierarchy"/>
    <dgm:cxn modelId="{13859B6F-C019-458A-9766-1FDF90A0ACA2}" type="presParOf" srcId="{91306628-BEB1-4AFE-9BF4-F7AC196E7137}" destId="{EE494724-AD53-44C2-898C-C9535714EEAF}" srcOrd="0" destOrd="1" presId="urn:microsoft.com/office/officeart/2008/layout/HorizontalMultiLevelHierarchy"/>
    <dgm:cxn modelId="{A6A459F1-403C-454F-951A-75319C06BE78}" type="presOf" srcId="{0D53BEBE-DEEC-4BEE-964C-67D27C6597FD}" destId="{EE494724-AD53-44C2-898C-C9535714EEAF}" srcOrd="0" destOrd="0" presId="urn:microsoft.com/office/officeart/2008/layout/HorizontalMultiLevelHierarchy"/>
    <dgm:cxn modelId="{3CBEC41F-7464-47E6-A1CA-D6FC059ABBD9}" type="presParOf" srcId="{91306628-BEB1-4AFE-9BF4-F7AC196E7137}" destId="{14F93742-998A-450D-8BB9-6C0E9F7243A0}" srcOrd="1" destOrd="1" presId="urn:microsoft.com/office/officeart/2008/layout/HorizontalMultiLevelHierarchy"/>
    <dgm:cxn modelId="{824CFE70-A9E5-4CD1-8EC2-526A4C191B7E}" type="presParOf" srcId="{4192E778-BDA4-44F2-ADC9-1101F3BB498D}" destId="{8DE0044F-AA16-4B10-AAEF-E54310AF1116}" srcOrd="6" destOrd="1" presId="urn:microsoft.com/office/officeart/2008/layout/HorizontalMultiLevelHierarchy"/>
    <dgm:cxn modelId="{1FB77C69-00CD-4B77-B0D1-EC733B38A844}" type="presOf" srcId="{015E0F97-B6C9-46E1-83B4-1B64B05B72D3}" destId="{8DE0044F-AA16-4B10-AAEF-E54310AF1116}" srcOrd="0" destOrd="0" presId="urn:microsoft.com/office/officeart/2008/layout/HorizontalMultiLevelHierarchy"/>
    <dgm:cxn modelId="{D0B10150-B2BD-45B8-AD3C-0464534950F9}" type="presParOf" srcId="{8DE0044F-AA16-4B10-AAEF-E54310AF1116}" destId="{9B4D9583-0D1A-497D-BE6B-86803CEF85A1}" srcOrd="0" destOrd="6" presId="urn:microsoft.com/office/officeart/2008/layout/HorizontalMultiLevelHierarchy"/>
    <dgm:cxn modelId="{7DA90131-A417-474A-AA66-2F9B91FC1E82}" type="presOf" srcId="{015E0F97-B6C9-46E1-83B4-1B64B05B72D3}" destId="{9B4D9583-0D1A-497D-BE6B-86803CEF85A1}" srcOrd="1" destOrd="0" presId="urn:microsoft.com/office/officeart/2008/layout/HorizontalMultiLevelHierarchy"/>
    <dgm:cxn modelId="{08899BDF-9328-47EC-86D2-E68D32EB7DF1}" type="presParOf" srcId="{4192E778-BDA4-44F2-ADC9-1101F3BB498D}" destId="{C97D274E-CE25-4C21-AB78-0E7388756319}" srcOrd="7" destOrd="1" presId="urn:microsoft.com/office/officeart/2008/layout/HorizontalMultiLevelHierarchy"/>
    <dgm:cxn modelId="{82265648-3635-47C5-84B5-8BB22DF1E618}" type="presParOf" srcId="{C97D274E-CE25-4C21-AB78-0E7388756319}" destId="{4D8D2851-8FC7-4D52-AF8E-975334671A8E}" srcOrd="0" destOrd="7" presId="urn:microsoft.com/office/officeart/2008/layout/HorizontalMultiLevelHierarchy"/>
    <dgm:cxn modelId="{67FE6CF9-749B-4331-BC38-E9AF5F9F1270}" type="presOf" srcId="{FDDAAE23-AB14-45BE-9E84-78713E7F004B}" destId="{4D8D2851-8FC7-4D52-AF8E-975334671A8E}" srcOrd="0" destOrd="0" presId="urn:microsoft.com/office/officeart/2008/layout/HorizontalMultiLevelHierarchy"/>
    <dgm:cxn modelId="{7F60C223-726F-4AFA-AA92-1152FAF5CC3C}" type="presParOf" srcId="{C97D274E-CE25-4C21-AB78-0E7388756319}" destId="{A79A0A61-D072-4BD7-85F9-8720CD4B5588}" srcOrd="1" destOrd="7" presId="urn:microsoft.com/office/officeart/2008/layout/HorizontalMultiLevelHierarchy"/>
    <dgm:cxn modelId="{A4D85C6A-8E12-44E9-8B63-23EBEBE067C8}" type="presParOf" srcId="{A79A0A61-D072-4BD7-85F9-8720CD4B5588}" destId="{DB3A502F-0EE1-4DF9-A81E-34B666B5AAA5}" srcOrd="0" destOrd="1" presId="urn:microsoft.com/office/officeart/2008/layout/HorizontalMultiLevelHierarchy"/>
    <dgm:cxn modelId="{3ECAC7BD-6399-4ACE-8BE9-7C6E3CABB3DC}" type="presOf" srcId="{6FAB963E-EAED-4BC0-9EE5-18B5DEECB9B0}" destId="{DB3A502F-0EE1-4DF9-A81E-34B666B5AAA5}" srcOrd="0" destOrd="0" presId="urn:microsoft.com/office/officeart/2008/layout/HorizontalMultiLevelHierarchy"/>
    <dgm:cxn modelId="{64FD36D8-E309-4362-A760-D6A8024C58F1}" type="presParOf" srcId="{DB3A502F-0EE1-4DF9-A81E-34B666B5AAA5}" destId="{3C6DCD18-642C-4A5A-9D1F-B71C2FB825DA}" srcOrd="0" destOrd="0" presId="urn:microsoft.com/office/officeart/2008/layout/HorizontalMultiLevelHierarchy"/>
    <dgm:cxn modelId="{6540FBE7-A68C-45A8-897D-40A16AFB1B02}" type="presOf" srcId="{6FAB963E-EAED-4BC0-9EE5-18B5DEECB9B0}" destId="{3C6DCD18-642C-4A5A-9D1F-B71C2FB825DA}" srcOrd="1" destOrd="0" presId="urn:microsoft.com/office/officeart/2008/layout/HorizontalMultiLevelHierarchy"/>
    <dgm:cxn modelId="{D3860FC5-3A9C-4111-9DBD-8B92DF3F99BB}" type="presParOf" srcId="{A79A0A61-D072-4BD7-85F9-8720CD4B5588}" destId="{7F6F8FF9-794A-4D5D-A62B-F51E55A0FB9D}" srcOrd="1" destOrd="1" presId="urn:microsoft.com/office/officeart/2008/layout/HorizontalMultiLevelHierarchy"/>
    <dgm:cxn modelId="{7D24436E-7210-47C7-A745-D41CE789CC9C}" type="presParOf" srcId="{7F6F8FF9-794A-4D5D-A62B-F51E55A0FB9D}" destId="{85B5B374-0ABE-4AFC-A987-96CD8537C543}" srcOrd="0" destOrd="1" presId="urn:microsoft.com/office/officeart/2008/layout/HorizontalMultiLevelHierarchy"/>
    <dgm:cxn modelId="{D1CC4E11-1A36-4682-B449-677226244980}" type="presOf" srcId="{942E2492-7E55-4B2F-B5D7-9FADC6784EDF}" destId="{85B5B374-0ABE-4AFC-A987-96CD8537C543}" srcOrd="0" destOrd="0" presId="urn:microsoft.com/office/officeart/2008/layout/HorizontalMultiLevelHierarchy"/>
    <dgm:cxn modelId="{0F2B7650-6205-451A-9ECF-C9F64B3A2348}" type="presParOf" srcId="{7F6F8FF9-794A-4D5D-A62B-F51E55A0FB9D}" destId="{4879FC25-88DE-4040-AA5D-C6E52AAAAC28}" srcOrd="1" destOrd="1" presId="urn:microsoft.com/office/officeart/2008/layout/HorizontalMultiLevelHierarchy"/>
    <dgm:cxn modelId="{81B35FC7-95E2-483A-B126-6254ADC5790F}" type="presParOf" srcId="{4192E778-BDA4-44F2-ADC9-1101F3BB498D}" destId="{118C2723-2312-4741-832D-1E4D1C16E852}" srcOrd="8" destOrd="1" presId="urn:microsoft.com/office/officeart/2008/layout/HorizontalMultiLevelHierarchy"/>
    <dgm:cxn modelId="{4F8D6E62-5B97-4E0C-A07D-155E8516FC6A}" type="presOf" srcId="{54B19C1E-5F77-4998-A922-074006188136}" destId="{118C2723-2312-4741-832D-1E4D1C16E852}" srcOrd="0" destOrd="0" presId="urn:microsoft.com/office/officeart/2008/layout/HorizontalMultiLevelHierarchy"/>
    <dgm:cxn modelId="{2E75EAC0-8D2A-49D2-8550-DC50F55B5022}" type="presParOf" srcId="{118C2723-2312-4741-832D-1E4D1C16E852}" destId="{FDFE8325-8A39-4763-98A6-BA46B1A682A3}" srcOrd="0" destOrd="8" presId="urn:microsoft.com/office/officeart/2008/layout/HorizontalMultiLevelHierarchy"/>
    <dgm:cxn modelId="{9D19D722-781F-429A-9D24-61CFCA12D1E3}" type="presOf" srcId="{54B19C1E-5F77-4998-A922-074006188136}" destId="{FDFE8325-8A39-4763-98A6-BA46B1A682A3}" srcOrd="1" destOrd="0" presId="urn:microsoft.com/office/officeart/2008/layout/HorizontalMultiLevelHierarchy"/>
    <dgm:cxn modelId="{87E18801-6019-48A4-8B4C-D2E60064C4F6}" type="presParOf" srcId="{4192E778-BDA4-44F2-ADC9-1101F3BB498D}" destId="{034E724D-0CBB-434B-9DD8-B6BCAFEE3772}" srcOrd="9" destOrd="1" presId="urn:microsoft.com/office/officeart/2008/layout/HorizontalMultiLevelHierarchy"/>
    <dgm:cxn modelId="{9332469F-E6B3-4169-B9D0-81B76D11AE52}" type="presParOf" srcId="{034E724D-0CBB-434B-9DD8-B6BCAFEE3772}" destId="{5BE482A0-29B0-4FD1-AA1A-64323085CA3E}" srcOrd="0" destOrd="9" presId="urn:microsoft.com/office/officeart/2008/layout/HorizontalMultiLevelHierarchy"/>
    <dgm:cxn modelId="{6ED737AA-F570-482C-A3C8-31C10F566BB9}" type="presOf" srcId="{15B8EA12-9238-4EAF-8DBD-5DEBD2201DA2}" destId="{5BE482A0-29B0-4FD1-AA1A-64323085CA3E}" srcOrd="0" destOrd="0" presId="urn:microsoft.com/office/officeart/2008/layout/HorizontalMultiLevelHierarchy"/>
    <dgm:cxn modelId="{69D6E028-BEB3-423B-93EC-8B735E0CC438}" type="presParOf" srcId="{034E724D-0CBB-434B-9DD8-B6BCAFEE3772}" destId="{66AF78E1-E7CF-4998-AE9A-366813AFA963}" srcOrd="1" destOrd="9" presId="urn:microsoft.com/office/officeart/2008/layout/HorizontalMultiLevelHierarchy"/>
    <dgm:cxn modelId="{81AFDB12-394F-452F-AB2E-F6C286CE9FCD}" type="presParOf" srcId="{66AF78E1-E7CF-4998-AE9A-366813AFA963}" destId="{E21035FC-4644-480A-87D4-7CABC80A8873}" srcOrd="0" destOrd="1" presId="urn:microsoft.com/office/officeart/2008/layout/HorizontalMultiLevelHierarchy"/>
    <dgm:cxn modelId="{AB9CA179-945A-472E-AC7A-5295B2861D2C}" type="presOf" srcId="{A849A63A-9D79-471E-865C-FBF7B07587EA}" destId="{E21035FC-4644-480A-87D4-7CABC80A8873}" srcOrd="0" destOrd="0" presId="urn:microsoft.com/office/officeart/2008/layout/HorizontalMultiLevelHierarchy"/>
    <dgm:cxn modelId="{0F0E09D9-4607-420F-8D8F-59F170705F56}" type="presParOf" srcId="{E21035FC-4644-480A-87D4-7CABC80A8873}" destId="{5CE32B78-BCB3-4116-B3EB-BC9A5B27FF2C}" srcOrd="0" destOrd="0" presId="urn:microsoft.com/office/officeart/2008/layout/HorizontalMultiLevelHierarchy"/>
    <dgm:cxn modelId="{D221F8D3-2BCA-4E3C-98EE-13D87A4A2C11}" type="presOf" srcId="{A849A63A-9D79-471E-865C-FBF7B07587EA}" destId="{5CE32B78-BCB3-4116-B3EB-BC9A5B27FF2C}" srcOrd="1" destOrd="0" presId="urn:microsoft.com/office/officeart/2008/layout/HorizontalMultiLevelHierarchy"/>
    <dgm:cxn modelId="{18DAB6B9-C782-4F9B-8A49-76AD60E44CD7}" type="presParOf" srcId="{66AF78E1-E7CF-4998-AE9A-366813AFA963}" destId="{A3793560-6904-40A4-B83A-C883DA0EFD1A}" srcOrd="1" destOrd="1" presId="urn:microsoft.com/office/officeart/2008/layout/HorizontalMultiLevelHierarchy"/>
    <dgm:cxn modelId="{B78A9415-D058-4A97-8D9F-27B306C31238}" type="presParOf" srcId="{A3793560-6904-40A4-B83A-C883DA0EFD1A}" destId="{33CDAB41-40B7-4C8B-A0BB-CA0E278E31E9}" srcOrd="0" destOrd="1" presId="urn:microsoft.com/office/officeart/2008/layout/HorizontalMultiLevelHierarchy"/>
    <dgm:cxn modelId="{1737E6AC-2966-4759-8C2C-9D3012E82574}" type="presOf" srcId="{3C412EFC-21C3-4DF3-90B9-CD7842ED375B}" destId="{33CDAB41-40B7-4C8B-A0BB-CA0E278E31E9}" srcOrd="0" destOrd="0" presId="urn:microsoft.com/office/officeart/2008/layout/HorizontalMultiLevelHierarchy"/>
    <dgm:cxn modelId="{4FE5E27F-E16F-49C3-85D2-4E61BE38C487}" type="presParOf" srcId="{A3793560-6904-40A4-B83A-C883DA0EFD1A}" destId="{9B776E18-E408-44F8-BC94-22141D0B719A}" srcOrd="1" destOrd="1" presId="urn:microsoft.com/office/officeart/2008/layout/HorizontalMultiLevelHierarchy"/>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2788B0-960A-4BD5-89ED-BF08D8DDE226}">
      <dsp:nvSpPr>
        <dsp:cNvPr id="0" name=""/>
        <dsp:cNvSpPr/>
      </dsp:nvSpPr>
      <dsp:spPr>
        <a:xfrm>
          <a:off x="1385002" y="1470028"/>
          <a:ext cx="366448" cy="698263"/>
        </a:xfrm>
        <a:custGeom>
          <a:avLst/>
          <a:gdLst/>
          <a:ahLst/>
          <a:cxnLst/>
          <a:rect l="0" t="0" r="0" b="0"/>
          <a:pathLst>
            <a:path>
              <a:moveTo>
                <a:pt x="0" y="0"/>
              </a:moveTo>
              <a:lnTo>
                <a:pt x="183224" y="0"/>
              </a:lnTo>
              <a:lnTo>
                <a:pt x="183224" y="698263"/>
              </a:lnTo>
              <a:lnTo>
                <a:pt x="366448" y="698263"/>
              </a:lnTo>
            </a:path>
          </a:pathLst>
        </a:custGeom>
        <a:noFill/>
        <a:ln w="12700" cap="flat" cmpd="sng" algn="ctr">
          <a:solidFill>
            <a:schemeClr val="tx1">
              <a:lumMod val="85000"/>
              <a:lumOff val="1500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zh-CN" altLang="en-US" sz="400" kern="1200"/>
        </a:p>
      </dsp:txBody>
      <dsp:txXfrm>
        <a:off x="1548512" y="1799445"/>
        <a:ext cx="39428" cy="39428"/>
      </dsp:txXfrm>
    </dsp:sp>
    <dsp:sp modelId="{7A9A4601-A49B-4AC0-B106-F566AA2B3F7F}">
      <dsp:nvSpPr>
        <dsp:cNvPr id="0" name=""/>
        <dsp:cNvSpPr/>
      </dsp:nvSpPr>
      <dsp:spPr>
        <a:xfrm>
          <a:off x="1385002" y="1424308"/>
          <a:ext cx="366448" cy="91440"/>
        </a:xfrm>
        <a:custGeom>
          <a:avLst/>
          <a:gdLst/>
          <a:ahLst/>
          <a:cxnLst/>
          <a:rect l="0" t="0" r="0" b="0"/>
          <a:pathLst>
            <a:path>
              <a:moveTo>
                <a:pt x="0" y="45720"/>
              </a:moveTo>
              <a:lnTo>
                <a:pt x="366448" y="45720"/>
              </a:lnTo>
            </a:path>
          </a:pathLst>
        </a:custGeom>
        <a:noFill/>
        <a:ln w="127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zh-CN" altLang="en-US" sz="400" kern="1200"/>
        </a:p>
      </dsp:txBody>
      <dsp:txXfrm>
        <a:off x="1559065" y="1460867"/>
        <a:ext cx="18322" cy="18322"/>
      </dsp:txXfrm>
    </dsp:sp>
    <dsp:sp modelId="{EFD6EA81-108C-4404-B3BE-DED838D72A94}">
      <dsp:nvSpPr>
        <dsp:cNvPr id="0" name=""/>
        <dsp:cNvSpPr/>
      </dsp:nvSpPr>
      <dsp:spPr>
        <a:xfrm>
          <a:off x="1385002" y="771764"/>
          <a:ext cx="366448" cy="698263"/>
        </a:xfrm>
        <a:custGeom>
          <a:avLst/>
          <a:gdLst/>
          <a:ahLst/>
          <a:cxnLst/>
          <a:rect l="0" t="0" r="0" b="0"/>
          <a:pathLst>
            <a:path>
              <a:moveTo>
                <a:pt x="0" y="698263"/>
              </a:moveTo>
              <a:lnTo>
                <a:pt x="183224" y="698263"/>
              </a:lnTo>
              <a:lnTo>
                <a:pt x="183224" y="0"/>
              </a:lnTo>
              <a:lnTo>
                <a:pt x="366448" y="0"/>
              </a:lnTo>
            </a:path>
          </a:pathLst>
        </a:custGeom>
        <a:noFill/>
        <a:ln w="12700" cap="flat" cmpd="sng" algn="ctr">
          <a:solidFill>
            <a:schemeClr val="tx1">
              <a:lumMod val="85000"/>
              <a:lumOff val="1500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zh-CN" altLang="en-US" sz="400" kern="1200"/>
        </a:p>
      </dsp:txBody>
      <dsp:txXfrm>
        <a:off x="1548512" y="1101182"/>
        <a:ext cx="39428" cy="39428"/>
      </dsp:txXfrm>
    </dsp:sp>
    <dsp:sp modelId="{FBA1D8E3-B212-40A4-9367-F5B80382E11F}">
      <dsp:nvSpPr>
        <dsp:cNvPr id="0" name=""/>
        <dsp:cNvSpPr/>
      </dsp:nvSpPr>
      <dsp:spPr>
        <a:xfrm rot="16200000">
          <a:off x="-364331" y="1190723"/>
          <a:ext cx="2940057" cy="558610"/>
        </a:xfrm>
        <a:prstGeom prst="rect">
          <a:avLst/>
        </a:prstGeom>
        <a:solidFill>
          <a:srgbClr val="F853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endParaRPr lang="zh-CN" altLang="en-US" sz="1600" kern="1200" spc="110" baseline="0" dirty="0">
            <a:solidFill>
              <a:schemeClr val="bg1"/>
            </a:solidFill>
            <a:latin typeface="微软雅黑" panose="020B0503020204020204" pitchFamily="34" charset="-122"/>
            <a:ea typeface="微软雅黑" panose="020B0503020204020204" pitchFamily="34" charset="-122"/>
          </a:endParaRPr>
        </a:p>
      </dsp:txBody>
      <dsp:txXfrm>
        <a:off x="-364331" y="1190723"/>
        <a:ext cx="2940057" cy="558610"/>
      </dsp:txXfrm>
    </dsp:sp>
    <dsp:sp modelId="{DB573871-A674-4273-8830-F03050226792}">
      <dsp:nvSpPr>
        <dsp:cNvPr id="0" name=""/>
        <dsp:cNvSpPr/>
      </dsp:nvSpPr>
      <dsp:spPr>
        <a:xfrm>
          <a:off x="1751451" y="492459"/>
          <a:ext cx="1832243" cy="558610"/>
        </a:xfrm>
        <a:prstGeom prst="rect">
          <a:avLst/>
        </a:prstGeom>
        <a:solidFill>
          <a:srgbClr val="5C5C5C"/>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solidFill>
                <a:schemeClr val="bg1"/>
              </a:solidFill>
              <a:latin typeface="微软雅黑" panose="020B0503020204020204" pitchFamily="34" charset="-122"/>
              <a:ea typeface="微软雅黑" panose="020B0503020204020204" pitchFamily="34" charset="-122"/>
            </a:rPr>
            <a:t>点击添加内容</a:t>
          </a:r>
        </a:p>
      </dsp:txBody>
      <dsp:txXfrm>
        <a:off x="1751451" y="492459"/>
        <a:ext cx="1832243" cy="558610"/>
      </dsp:txXfrm>
    </dsp:sp>
    <dsp:sp modelId="{8819E659-93F6-4A4C-9A75-2CB74E769F7A}">
      <dsp:nvSpPr>
        <dsp:cNvPr id="0" name=""/>
        <dsp:cNvSpPr/>
      </dsp:nvSpPr>
      <dsp:spPr>
        <a:xfrm>
          <a:off x="1751451" y="1190723"/>
          <a:ext cx="1832243" cy="558610"/>
        </a:xfrm>
        <a:prstGeom prst="rect">
          <a:avLst/>
        </a:prstGeom>
        <a:solidFill>
          <a:srgbClr val="5C5C5C"/>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solidFill>
                <a:schemeClr val="bg1"/>
              </a:solidFill>
              <a:latin typeface="微软雅黑" panose="020B0503020204020204" pitchFamily="34" charset="-122"/>
              <a:ea typeface="微软雅黑" panose="020B0503020204020204" pitchFamily="34" charset="-122"/>
            </a:rPr>
            <a:t>点击添加内容</a:t>
          </a:r>
          <a:endParaRPr lang="zh-CN" altLang="en-US" sz="1400" kern="1200" dirty="0">
            <a:solidFill>
              <a:schemeClr val="bg1"/>
            </a:solidFill>
          </a:endParaRPr>
        </a:p>
      </dsp:txBody>
      <dsp:txXfrm>
        <a:off x="1751451" y="1190723"/>
        <a:ext cx="1832243" cy="558610"/>
      </dsp:txXfrm>
    </dsp:sp>
    <dsp:sp modelId="{DABAD4C4-0E3F-4F0D-92DA-1D069C1BE552}">
      <dsp:nvSpPr>
        <dsp:cNvPr id="0" name=""/>
        <dsp:cNvSpPr/>
      </dsp:nvSpPr>
      <dsp:spPr>
        <a:xfrm>
          <a:off x="1751451" y="1888986"/>
          <a:ext cx="1832243" cy="558610"/>
        </a:xfrm>
        <a:prstGeom prst="rect">
          <a:avLst/>
        </a:prstGeom>
        <a:solidFill>
          <a:srgbClr val="5C5C5C"/>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solidFill>
                <a:schemeClr val="bg1"/>
              </a:solidFill>
              <a:latin typeface="微软雅黑" panose="020B0503020204020204" pitchFamily="34" charset="-122"/>
              <a:ea typeface="微软雅黑" panose="020B0503020204020204" pitchFamily="34" charset="-122"/>
            </a:rPr>
            <a:t>点击添加内容</a:t>
          </a:r>
        </a:p>
      </dsp:txBody>
      <dsp:txXfrm>
        <a:off x="1751451" y="1888986"/>
        <a:ext cx="1832243" cy="558610"/>
      </dsp:txXfrm>
    </dsp:sp>
  </dsp:spTree>
</dsp:drawing>
</file>

<file path=ppt/diagrams/layout1.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rSet qsTypeId="urn:microsoft.com/office/officeart/2005/8/quickstyle/simple5"/>
        </dgm:pt>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rSet csTypeId="urn:microsoft.com/office/officeart/2005/8/colors/accent6_5"/>
        </dgm:pt>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type="rect" r:blip="" rot="270">
                  <dgm:adjLst/>
                </dgm:shape>
              </dgm:if>
              <dgm:else name="Name11">
                <dgm:shape xmlns:r="http://schemas.openxmlformats.org/officeDocument/2006/relationships" type="rect" r:blip="" rot="90">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endSty" val="noArr"/>
                        <dgm:param type="connRout" val="bend"/>
                        <dgm:param type="begPts" val="midR"/>
                        <dgm:param type="endPts" val="midL"/>
                      </dgm:alg>
                    </dgm:if>
                    <dgm:else name="Name18">
                      <dgm:alg type="conn">
                        <dgm:param type="dim" val="1D"/>
                        <dgm:param type="endSty" val="noArr"/>
                        <dgm:param type="connRout" val="bend"/>
                        <dgm:param type="begPts" val="midL"/>
                        <dgm:param type="endPts" val="midR"/>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png>
</file>

<file path=ppt/media/image10.wdp>
</file>

<file path=ppt/media/image11.png>
</file>

<file path=ppt/media/image12.wdp>
</file>

<file path=ppt/media/image13.png>
</file>

<file path=ppt/media/image14.wdp>
</file>

<file path=ppt/media/image15.wdp>
</file>

<file path=ppt/media/image2.jpeg>
</file>

<file path=ppt/media/image3.jpeg>
</file>

<file path=ppt/media/image7.png>
</file>

<file path=ppt/media/image8.wdp>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0B5980C-7574-4593-A3C4-792412C59A9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9837165-1387-4A3B-A8BF-28FD742BBBE9}"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043813A7-9426-4E6C-B929-E500A3A78058}"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A99B50E-3109-46C3-8C3F-E04547D954D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043813A7-9426-4E6C-B929-E500A3A78058}"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A99B50E-3109-46C3-8C3F-E04547D954D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043813A7-9426-4E6C-B929-E500A3A78058}"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A99B50E-3109-46C3-8C3F-E04547D954D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043813A7-9426-4E6C-B929-E500A3A78058}"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A99B50E-3109-46C3-8C3F-E04547D954D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endParaRPr lang="zh-CN" altLang="en-US"/>
          </a:p>
        </p:txBody>
      </p:sp>
      <p:sp>
        <p:nvSpPr>
          <p:cNvPr id="4" name="Date Placeholder 3"/>
          <p:cNvSpPr>
            <a:spLocks noGrp="1"/>
          </p:cNvSpPr>
          <p:nvPr>
            <p:ph type="dt" sz="half" idx="10"/>
          </p:nvPr>
        </p:nvSpPr>
        <p:spPr/>
        <p:txBody>
          <a:bodyPr/>
          <a:lstStyle/>
          <a:p>
            <a:fld id="{043813A7-9426-4E6C-B929-E500A3A78058}"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A99B50E-3109-46C3-8C3F-E04547D954D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Date Placeholder 4"/>
          <p:cNvSpPr>
            <a:spLocks noGrp="1"/>
          </p:cNvSpPr>
          <p:nvPr>
            <p:ph type="dt" sz="half" idx="10"/>
          </p:nvPr>
        </p:nvSpPr>
        <p:spPr/>
        <p:txBody>
          <a:bodyPr/>
          <a:lstStyle/>
          <a:p>
            <a:fld id="{043813A7-9426-4E6C-B929-E500A3A78058}"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A99B50E-3109-46C3-8C3F-E04547D954D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endParaRPr lang="zh-CN" altLang="en-US"/>
          </a:p>
        </p:txBody>
      </p:sp>
      <p:sp>
        <p:nvSpPr>
          <p:cNvPr id="4" name="Content Placeholder 3"/>
          <p:cNvSpPr>
            <a:spLocks noGrp="1"/>
          </p:cNvSpPr>
          <p:nvPr>
            <p:ph sz="half" idx="2"/>
          </p:nvPr>
        </p:nvSpPr>
        <p:spPr>
          <a:xfrm>
            <a:off x="629842" y="1878806"/>
            <a:ext cx="3868340" cy="2763441"/>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endParaRPr lang="zh-CN" altLang="en-US"/>
          </a:p>
        </p:txBody>
      </p:sp>
      <p:sp>
        <p:nvSpPr>
          <p:cNvPr id="6" name="Content Placeholder 5"/>
          <p:cNvSpPr>
            <a:spLocks noGrp="1"/>
          </p:cNvSpPr>
          <p:nvPr>
            <p:ph sz="quarter" idx="4"/>
          </p:nvPr>
        </p:nvSpPr>
        <p:spPr>
          <a:xfrm>
            <a:off x="4629150" y="1878806"/>
            <a:ext cx="3887391" cy="2763441"/>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Date Placeholder 6"/>
          <p:cNvSpPr>
            <a:spLocks noGrp="1"/>
          </p:cNvSpPr>
          <p:nvPr>
            <p:ph type="dt" sz="half" idx="10"/>
          </p:nvPr>
        </p:nvSpPr>
        <p:spPr/>
        <p:txBody>
          <a:bodyPr/>
          <a:lstStyle/>
          <a:p>
            <a:fld id="{043813A7-9426-4E6C-B929-E500A3A78058}" type="datetimeFigureOut">
              <a:rPr lang="zh-CN" altLang="en-US" smtClean="0">
                <a:solidFill>
                  <a:prstClr val="black">
                    <a:tint val="75000"/>
                  </a:prstClr>
                </a:solidFill>
              </a:rPr>
            </a:fld>
            <a:endParaRPr lang="zh-CN"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CN"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3A99B50E-3109-46C3-8C3F-E04547D954D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043813A7-9426-4E6C-B929-E500A3A78058}" type="datetimeFigureOut">
              <a:rPr lang="zh-CN" altLang="en-US" smtClean="0">
                <a:solidFill>
                  <a:prstClr val="black">
                    <a:tint val="75000"/>
                  </a:prstClr>
                </a:solidFill>
              </a:rPr>
            </a:fld>
            <a:endParaRPr lang="zh-CN"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CN"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3A99B50E-3109-46C3-8C3F-E04547D954D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43813A7-9426-4E6C-B929-E500A3A78058}" type="datetimeFigureOut">
              <a:rPr lang="zh-CN" altLang="en-US" smtClean="0">
                <a:solidFill>
                  <a:prstClr val="black">
                    <a:tint val="75000"/>
                  </a:prstClr>
                </a:solidFill>
              </a:rPr>
            </a:fld>
            <a:endParaRPr lang="zh-CN"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CN"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3A99B50E-3109-46C3-8C3F-E04547D954D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043813A7-9426-4E6C-B929-E500A3A78058}"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A99B50E-3109-46C3-8C3F-E04547D954D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043813A7-9426-4E6C-B929-E500A3A78058}"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A99B50E-3109-46C3-8C3F-E04547D954D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pPr defTabSz="685800"/>
            <a:fld id="{043813A7-9426-4E6C-B929-E500A3A78058}"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defTabSz="685800"/>
            <a:endParaRPr lang="zh-CN" altLang="en-US">
              <a:solidFill>
                <a:prstClr val="black">
                  <a:tint val="75000"/>
                </a:prstClr>
              </a:solidFill>
            </a:endParaRPr>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defTabSz="685800"/>
            <a:fld id="{3A99B50E-3109-46C3-8C3F-E04547D954D4}" type="slidenum">
              <a:rPr lang="zh-CN" altLang="en-US" smtClean="0">
                <a:solidFill>
                  <a:prstClr val="black">
                    <a:tint val="75000"/>
                  </a:prstClr>
                </a:solidFill>
              </a:rPr>
            </a:fld>
            <a:endParaRPr lang="zh-CN" alt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hdphoto" Target="../media/image8.wdp"/><Relationship Id="rId1"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hdphoto" Target="../media/image10.wdp"/><Relationship Id="rId1"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hdphoto" Target="../media/image12.wdp"/><Relationship Id="rId1"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hdphoto" Target="../media/image14.wdp"/><Relationship Id="rId1"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5.wdp"/></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image" Target="../media/image4.emf"/></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emf"/><Relationship Id="rId1" Type="http://schemas.openxmlformats.org/officeDocument/2006/relationships/image" Target="../media/image4.emf"/></Relationships>
</file>

<file path=ppt/slides/_rels/slide7.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7" name="组合 206"/>
          <p:cNvGrpSpPr/>
          <p:nvPr/>
        </p:nvGrpSpPr>
        <p:grpSpPr>
          <a:xfrm>
            <a:off x="0" y="503238"/>
            <a:ext cx="3030538" cy="3930650"/>
            <a:chOff x="0" y="393701"/>
            <a:chExt cx="3030538" cy="3930650"/>
          </a:xfrm>
        </p:grpSpPr>
        <p:sp>
          <p:nvSpPr>
            <p:cNvPr id="21" name="Freeform 19"/>
            <p:cNvSpPr>
              <a:spLocks noEditPoints="1"/>
            </p:cNvSpPr>
            <p:nvPr/>
          </p:nvSpPr>
          <p:spPr bwMode="auto">
            <a:xfrm>
              <a:off x="2836863" y="1200151"/>
              <a:ext cx="193675" cy="128588"/>
            </a:xfrm>
            <a:custGeom>
              <a:avLst/>
              <a:gdLst>
                <a:gd name="T0" fmla="*/ 80 w 88"/>
                <a:gd name="T1" fmla="*/ 58 h 58"/>
                <a:gd name="T2" fmla="*/ 8 w 88"/>
                <a:gd name="T3" fmla="*/ 58 h 58"/>
                <a:gd name="T4" fmla="*/ 0 w 88"/>
                <a:gd name="T5" fmla="*/ 50 h 58"/>
                <a:gd name="T6" fmla="*/ 0 w 88"/>
                <a:gd name="T7" fmla="*/ 8 h 58"/>
                <a:gd name="T8" fmla="*/ 8 w 88"/>
                <a:gd name="T9" fmla="*/ 0 h 58"/>
                <a:gd name="T10" fmla="*/ 80 w 88"/>
                <a:gd name="T11" fmla="*/ 0 h 58"/>
                <a:gd name="T12" fmla="*/ 88 w 88"/>
                <a:gd name="T13" fmla="*/ 8 h 58"/>
                <a:gd name="T14" fmla="*/ 88 w 88"/>
                <a:gd name="T15" fmla="*/ 50 h 58"/>
                <a:gd name="T16" fmla="*/ 80 w 88"/>
                <a:gd name="T17" fmla="*/ 58 h 58"/>
                <a:gd name="T18" fmla="*/ 8 w 88"/>
                <a:gd name="T19" fmla="*/ 8 h 58"/>
                <a:gd name="T20" fmla="*/ 8 w 88"/>
                <a:gd name="T21" fmla="*/ 50 h 58"/>
                <a:gd name="T22" fmla="*/ 80 w 88"/>
                <a:gd name="T23" fmla="*/ 50 h 58"/>
                <a:gd name="T24" fmla="*/ 80 w 88"/>
                <a:gd name="T25" fmla="*/ 8 h 58"/>
                <a:gd name="T26" fmla="*/ 8 w 88"/>
                <a:gd name="T27"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58">
                  <a:moveTo>
                    <a:pt x="80" y="58"/>
                  </a:moveTo>
                  <a:cubicBezTo>
                    <a:pt x="8" y="58"/>
                    <a:pt x="8" y="58"/>
                    <a:pt x="8" y="58"/>
                  </a:cubicBezTo>
                  <a:cubicBezTo>
                    <a:pt x="4" y="58"/>
                    <a:pt x="0" y="55"/>
                    <a:pt x="0" y="50"/>
                  </a:cubicBezTo>
                  <a:cubicBezTo>
                    <a:pt x="0" y="8"/>
                    <a:pt x="0" y="8"/>
                    <a:pt x="0" y="8"/>
                  </a:cubicBezTo>
                  <a:cubicBezTo>
                    <a:pt x="0" y="3"/>
                    <a:pt x="4" y="0"/>
                    <a:pt x="8" y="0"/>
                  </a:cubicBezTo>
                  <a:cubicBezTo>
                    <a:pt x="80" y="0"/>
                    <a:pt x="80" y="0"/>
                    <a:pt x="80" y="0"/>
                  </a:cubicBezTo>
                  <a:cubicBezTo>
                    <a:pt x="84" y="0"/>
                    <a:pt x="88" y="3"/>
                    <a:pt x="88" y="8"/>
                  </a:cubicBezTo>
                  <a:cubicBezTo>
                    <a:pt x="88" y="50"/>
                    <a:pt x="88" y="50"/>
                    <a:pt x="88" y="50"/>
                  </a:cubicBezTo>
                  <a:cubicBezTo>
                    <a:pt x="88" y="55"/>
                    <a:pt x="84" y="58"/>
                    <a:pt x="80" y="58"/>
                  </a:cubicBezTo>
                  <a:close/>
                  <a:moveTo>
                    <a:pt x="8" y="8"/>
                  </a:moveTo>
                  <a:cubicBezTo>
                    <a:pt x="8" y="50"/>
                    <a:pt x="8" y="50"/>
                    <a:pt x="8" y="50"/>
                  </a:cubicBezTo>
                  <a:cubicBezTo>
                    <a:pt x="80" y="50"/>
                    <a:pt x="80" y="50"/>
                    <a:pt x="80" y="50"/>
                  </a:cubicBezTo>
                  <a:cubicBezTo>
                    <a:pt x="80" y="8"/>
                    <a:pt x="80" y="8"/>
                    <a:pt x="80"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 name="Freeform 20"/>
            <p:cNvSpPr/>
            <p:nvPr/>
          </p:nvSpPr>
          <p:spPr bwMode="auto">
            <a:xfrm>
              <a:off x="2867025" y="1116013"/>
              <a:ext cx="133350" cy="100013"/>
            </a:xfrm>
            <a:custGeom>
              <a:avLst/>
              <a:gdLst>
                <a:gd name="T0" fmla="*/ 56 w 60"/>
                <a:gd name="T1" fmla="*/ 45 h 45"/>
                <a:gd name="T2" fmla="*/ 52 w 60"/>
                <a:gd name="T3" fmla="*/ 41 h 45"/>
                <a:gd name="T4" fmla="*/ 52 w 60"/>
                <a:gd name="T5" fmla="*/ 30 h 45"/>
                <a:gd name="T6" fmla="*/ 30 w 60"/>
                <a:gd name="T7" fmla="*/ 8 h 45"/>
                <a:gd name="T8" fmla="*/ 8 w 60"/>
                <a:gd name="T9" fmla="*/ 30 h 45"/>
                <a:gd name="T10" fmla="*/ 8 w 60"/>
                <a:gd name="T11" fmla="*/ 41 h 45"/>
                <a:gd name="T12" fmla="*/ 4 w 60"/>
                <a:gd name="T13" fmla="*/ 45 h 45"/>
                <a:gd name="T14" fmla="*/ 0 w 60"/>
                <a:gd name="T15" fmla="*/ 41 h 45"/>
                <a:gd name="T16" fmla="*/ 0 w 60"/>
                <a:gd name="T17" fmla="*/ 30 h 45"/>
                <a:gd name="T18" fmla="*/ 30 w 60"/>
                <a:gd name="T19" fmla="*/ 0 h 45"/>
                <a:gd name="T20" fmla="*/ 60 w 60"/>
                <a:gd name="T21" fmla="*/ 30 h 45"/>
                <a:gd name="T22" fmla="*/ 60 w 60"/>
                <a:gd name="T23" fmla="*/ 41 h 45"/>
                <a:gd name="T24" fmla="*/ 56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56" y="45"/>
                  </a:moveTo>
                  <a:cubicBezTo>
                    <a:pt x="53" y="45"/>
                    <a:pt x="52" y="43"/>
                    <a:pt x="52" y="41"/>
                  </a:cubicBezTo>
                  <a:cubicBezTo>
                    <a:pt x="52" y="30"/>
                    <a:pt x="52" y="30"/>
                    <a:pt x="52" y="30"/>
                  </a:cubicBezTo>
                  <a:cubicBezTo>
                    <a:pt x="52" y="18"/>
                    <a:pt x="42" y="8"/>
                    <a:pt x="30" y="8"/>
                  </a:cubicBezTo>
                  <a:cubicBezTo>
                    <a:pt x="18" y="8"/>
                    <a:pt x="8" y="18"/>
                    <a:pt x="8" y="30"/>
                  </a:cubicBezTo>
                  <a:cubicBezTo>
                    <a:pt x="8" y="41"/>
                    <a:pt x="8" y="41"/>
                    <a:pt x="8" y="41"/>
                  </a:cubicBezTo>
                  <a:cubicBezTo>
                    <a:pt x="8" y="43"/>
                    <a:pt x="7" y="45"/>
                    <a:pt x="4" y="45"/>
                  </a:cubicBezTo>
                  <a:cubicBezTo>
                    <a:pt x="2" y="45"/>
                    <a:pt x="0" y="43"/>
                    <a:pt x="0" y="41"/>
                  </a:cubicBezTo>
                  <a:cubicBezTo>
                    <a:pt x="0" y="30"/>
                    <a:pt x="0" y="30"/>
                    <a:pt x="0" y="30"/>
                  </a:cubicBezTo>
                  <a:cubicBezTo>
                    <a:pt x="0" y="13"/>
                    <a:pt x="14" y="0"/>
                    <a:pt x="30" y="0"/>
                  </a:cubicBezTo>
                  <a:cubicBezTo>
                    <a:pt x="46" y="0"/>
                    <a:pt x="60" y="13"/>
                    <a:pt x="60" y="30"/>
                  </a:cubicBezTo>
                  <a:cubicBezTo>
                    <a:pt x="60" y="41"/>
                    <a:pt x="60" y="41"/>
                    <a:pt x="60" y="41"/>
                  </a:cubicBezTo>
                  <a:cubicBezTo>
                    <a:pt x="60" y="43"/>
                    <a:pt x="58" y="45"/>
                    <a:pt x="56"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 name="Freeform 21"/>
            <p:cNvSpPr/>
            <p:nvPr/>
          </p:nvSpPr>
          <p:spPr bwMode="auto">
            <a:xfrm>
              <a:off x="2916238" y="1233488"/>
              <a:ext cx="34925" cy="55563"/>
            </a:xfrm>
            <a:custGeom>
              <a:avLst/>
              <a:gdLst>
                <a:gd name="T0" fmla="*/ 8 w 16"/>
                <a:gd name="T1" fmla="*/ 0 h 25"/>
                <a:gd name="T2" fmla="*/ 0 w 16"/>
                <a:gd name="T3" fmla="*/ 9 h 25"/>
                <a:gd name="T4" fmla="*/ 4 w 16"/>
                <a:gd name="T5" fmla="*/ 16 h 25"/>
                <a:gd name="T6" fmla="*/ 4 w 16"/>
                <a:gd name="T7" fmla="*/ 25 h 25"/>
                <a:gd name="T8" fmla="*/ 12 w 16"/>
                <a:gd name="T9" fmla="*/ 25 h 25"/>
                <a:gd name="T10" fmla="*/ 12 w 16"/>
                <a:gd name="T11" fmla="*/ 16 h 25"/>
                <a:gd name="T12" fmla="*/ 16 w 16"/>
                <a:gd name="T13" fmla="*/ 9 h 25"/>
                <a:gd name="T14" fmla="*/ 8 w 16"/>
                <a:gd name="T15" fmla="*/ 0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5">
                  <a:moveTo>
                    <a:pt x="8" y="0"/>
                  </a:moveTo>
                  <a:cubicBezTo>
                    <a:pt x="3" y="0"/>
                    <a:pt x="0" y="4"/>
                    <a:pt x="0" y="9"/>
                  </a:cubicBezTo>
                  <a:cubicBezTo>
                    <a:pt x="0" y="12"/>
                    <a:pt x="1" y="15"/>
                    <a:pt x="4" y="16"/>
                  </a:cubicBezTo>
                  <a:cubicBezTo>
                    <a:pt x="4" y="25"/>
                    <a:pt x="4" y="25"/>
                    <a:pt x="4" y="25"/>
                  </a:cubicBezTo>
                  <a:cubicBezTo>
                    <a:pt x="12" y="25"/>
                    <a:pt x="12" y="25"/>
                    <a:pt x="12" y="25"/>
                  </a:cubicBezTo>
                  <a:cubicBezTo>
                    <a:pt x="12" y="16"/>
                    <a:pt x="12" y="16"/>
                    <a:pt x="12" y="16"/>
                  </a:cubicBezTo>
                  <a:cubicBezTo>
                    <a:pt x="15" y="15"/>
                    <a:pt x="16" y="12"/>
                    <a:pt x="16" y="9"/>
                  </a:cubicBezTo>
                  <a:cubicBezTo>
                    <a:pt x="16" y="4"/>
                    <a:pt x="13" y="0"/>
                    <a:pt x="8"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 name="Freeform 22"/>
            <p:cNvSpPr>
              <a:spLocks noEditPoints="1"/>
            </p:cNvSpPr>
            <p:nvPr/>
          </p:nvSpPr>
          <p:spPr bwMode="auto">
            <a:xfrm>
              <a:off x="727075" y="3463926"/>
              <a:ext cx="220663" cy="192088"/>
            </a:xfrm>
            <a:custGeom>
              <a:avLst/>
              <a:gdLst>
                <a:gd name="T0" fmla="*/ 51 w 100"/>
                <a:gd name="T1" fmla="*/ 87 h 87"/>
                <a:gd name="T2" fmla="*/ 49 w 100"/>
                <a:gd name="T3" fmla="*/ 87 h 87"/>
                <a:gd name="T4" fmla="*/ 48 w 100"/>
                <a:gd name="T5" fmla="*/ 86 h 87"/>
                <a:gd name="T6" fmla="*/ 47 w 100"/>
                <a:gd name="T7" fmla="*/ 85 h 87"/>
                <a:gd name="T8" fmla="*/ 31 w 100"/>
                <a:gd name="T9" fmla="*/ 74 h 87"/>
                <a:gd name="T10" fmla="*/ 1 w 100"/>
                <a:gd name="T11" fmla="*/ 41 h 87"/>
                <a:gd name="T12" fmla="*/ 0 w 100"/>
                <a:gd name="T13" fmla="*/ 32 h 87"/>
                <a:gd name="T14" fmla="*/ 9 w 100"/>
                <a:gd name="T15" fmla="*/ 9 h 87"/>
                <a:gd name="T16" fmla="*/ 29 w 100"/>
                <a:gd name="T17" fmla="*/ 0 h 87"/>
                <a:gd name="T18" fmla="*/ 29 w 100"/>
                <a:gd name="T19" fmla="*/ 0 h 87"/>
                <a:gd name="T20" fmla="*/ 50 w 100"/>
                <a:gd name="T21" fmla="*/ 10 h 87"/>
                <a:gd name="T22" fmla="*/ 71 w 100"/>
                <a:gd name="T23" fmla="*/ 0 h 87"/>
                <a:gd name="T24" fmla="*/ 71 w 100"/>
                <a:gd name="T25" fmla="*/ 0 h 87"/>
                <a:gd name="T26" fmla="*/ 100 w 100"/>
                <a:gd name="T27" fmla="*/ 31 h 87"/>
                <a:gd name="T28" fmla="*/ 99 w 100"/>
                <a:gd name="T29" fmla="*/ 40 h 87"/>
                <a:gd name="T30" fmla="*/ 70 w 100"/>
                <a:gd name="T31" fmla="*/ 74 h 87"/>
                <a:gd name="T32" fmla="*/ 53 w 100"/>
                <a:gd name="T33" fmla="*/ 86 h 87"/>
                <a:gd name="T34" fmla="*/ 51 w 100"/>
                <a:gd name="T35" fmla="*/ 87 h 87"/>
                <a:gd name="T36" fmla="*/ 29 w 100"/>
                <a:gd name="T37" fmla="*/ 9 h 87"/>
                <a:gd name="T38" fmla="*/ 15 w 100"/>
                <a:gd name="T39" fmla="*/ 15 h 87"/>
                <a:gd name="T40" fmla="*/ 8 w 100"/>
                <a:gd name="T41" fmla="*/ 32 h 87"/>
                <a:gd name="T42" fmla="*/ 9 w 100"/>
                <a:gd name="T43" fmla="*/ 39 h 87"/>
                <a:gd name="T44" fmla="*/ 37 w 100"/>
                <a:gd name="T45" fmla="*/ 67 h 87"/>
                <a:gd name="T46" fmla="*/ 51 w 100"/>
                <a:gd name="T47" fmla="*/ 78 h 87"/>
                <a:gd name="T48" fmla="*/ 65 w 100"/>
                <a:gd name="T49" fmla="*/ 67 h 87"/>
                <a:gd name="T50" fmla="*/ 91 w 100"/>
                <a:gd name="T51" fmla="*/ 38 h 87"/>
                <a:gd name="T52" fmla="*/ 92 w 100"/>
                <a:gd name="T53" fmla="*/ 31 h 87"/>
                <a:gd name="T54" fmla="*/ 71 w 100"/>
                <a:gd name="T55" fmla="*/ 8 h 87"/>
                <a:gd name="T56" fmla="*/ 71 w 100"/>
                <a:gd name="T57" fmla="*/ 8 h 87"/>
                <a:gd name="T58" fmla="*/ 54 w 100"/>
                <a:gd name="T59" fmla="*/ 19 h 87"/>
                <a:gd name="T60" fmla="*/ 50 w 100"/>
                <a:gd name="T61" fmla="*/ 21 h 87"/>
                <a:gd name="T62" fmla="*/ 46 w 100"/>
                <a:gd name="T63" fmla="*/ 19 h 87"/>
                <a:gd name="T64" fmla="*/ 29 w 100"/>
                <a:gd name="T65" fmla="*/ 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0" h="87">
                  <a:moveTo>
                    <a:pt x="51" y="87"/>
                  </a:moveTo>
                  <a:cubicBezTo>
                    <a:pt x="50" y="87"/>
                    <a:pt x="49" y="87"/>
                    <a:pt x="49" y="87"/>
                  </a:cubicBezTo>
                  <a:cubicBezTo>
                    <a:pt x="49" y="86"/>
                    <a:pt x="48" y="86"/>
                    <a:pt x="48" y="86"/>
                  </a:cubicBezTo>
                  <a:cubicBezTo>
                    <a:pt x="47" y="85"/>
                    <a:pt x="47" y="85"/>
                    <a:pt x="47" y="85"/>
                  </a:cubicBezTo>
                  <a:cubicBezTo>
                    <a:pt x="44" y="83"/>
                    <a:pt x="36" y="78"/>
                    <a:pt x="31" y="74"/>
                  </a:cubicBezTo>
                  <a:cubicBezTo>
                    <a:pt x="13" y="60"/>
                    <a:pt x="3" y="49"/>
                    <a:pt x="1" y="41"/>
                  </a:cubicBezTo>
                  <a:cubicBezTo>
                    <a:pt x="0" y="38"/>
                    <a:pt x="0" y="35"/>
                    <a:pt x="0" y="32"/>
                  </a:cubicBezTo>
                  <a:cubicBezTo>
                    <a:pt x="0" y="23"/>
                    <a:pt x="3" y="15"/>
                    <a:pt x="9" y="9"/>
                  </a:cubicBezTo>
                  <a:cubicBezTo>
                    <a:pt x="14" y="3"/>
                    <a:pt x="21" y="0"/>
                    <a:pt x="29" y="0"/>
                  </a:cubicBezTo>
                  <a:cubicBezTo>
                    <a:pt x="29" y="0"/>
                    <a:pt x="29" y="0"/>
                    <a:pt x="29" y="0"/>
                  </a:cubicBezTo>
                  <a:cubicBezTo>
                    <a:pt x="37" y="0"/>
                    <a:pt x="44" y="4"/>
                    <a:pt x="50" y="10"/>
                  </a:cubicBezTo>
                  <a:cubicBezTo>
                    <a:pt x="55" y="4"/>
                    <a:pt x="63" y="0"/>
                    <a:pt x="71" y="0"/>
                  </a:cubicBezTo>
                  <a:cubicBezTo>
                    <a:pt x="71" y="0"/>
                    <a:pt x="71" y="0"/>
                    <a:pt x="71" y="0"/>
                  </a:cubicBezTo>
                  <a:cubicBezTo>
                    <a:pt x="87" y="0"/>
                    <a:pt x="100" y="14"/>
                    <a:pt x="100" y="31"/>
                  </a:cubicBezTo>
                  <a:cubicBezTo>
                    <a:pt x="100" y="34"/>
                    <a:pt x="100" y="37"/>
                    <a:pt x="99" y="40"/>
                  </a:cubicBezTo>
                  <a:cubicBezTo>
                    <a:pt x="98" y="48"/>
                    <a:pt x="88" y="59"/>
                    <a:pt x="70" y="74"/>
                  </a:cubicBezTo>
                  <a:cubicBezTo>
                    <a:pt x="63" y="79"/>
                    <a:pt x="57" y="84"/>
                    <a:pt x="53" y="86"/>
                  </a:cubicBezTo>
                  <a:cubicBezTo>
                    <a:pt x="52" y="87"/>
                    <a:pt x="52" y="87"/>
                    <a:pt x="51" y="87"/>
                  </a:cubicBezTo>
                  <a:close/>
                  <a:moveTo>
                    <a:pt x="29" y="9"/>
                  </a:moveTo>
                  <a:cubicBezTo>
                    <a:pt x="24" y="9"/>
                    <a:pt x="19" y="11"/>
                    <a:pt x="15" y="15"/>
                  </a:cubicBezTo>
                  <a:cubicBezTo>
                    <a:pt x="11" y="19"/>
                    <a:pt x="8" y="25"/>
                    <a:pt x="8" y="32"/>
                  </a:cubicBezTo>
                  <a:cubicBezTo>
                    <a:pt x="8" y="34"/>
                    <a:pt x="9" y="37"/>
                    <a:pt x="9" y="39"/>
                  </a:cubicBezTo>
                  <a:cubicBezTo>
                    <a:pt x="10" y="42"/>
                    <a:pt x="15" y="50"/>
                    <a:pt x="37" y="67"/>
                  </a:cubicBezTo>
                  <a:cubicBezTo>
                    <a:pt x="41" y="71"/>
                    <a:pt x="47" y="75"/>
                    <a:pt x="51" y="78"/>
                  </a:cubicBezTo>
                  <a:cubicBezTo>
                    <a:pt x="55" y="75"/>
                    <a:pt x="59" y="72"/>
                    <a:pt x="65" y="67"/>
                  </a:cubicBezTo>
                  <a:cubicBezTo>
                    <a:pt x="86" y="50"/>
                    <a:pt x="90" y="41"/>
                    <a:pt x="91" y="38"/>
                  </a:cubicBezTo>
                  <a:cubicBezTo>
                    <a:pt x="92" y="35"/>
                    <a:pt x="92" y="33"/>
                    <a:pt x="92" y="31"/>
                  </a:cubicBezTo>
                  <a:cubicBezTo>
                    <a:pt x="92" y="18"/>
                    <a:pt x="83" y="8"/>
                    <a:pt x="71" y="8"/>
                  </a:cubicBezTo>
                  <a:cubicBezTo>
                    <a:pt x="71" y="8"/>
                    <a:pt x="71" y="8"/>
                    <a:pt x="71" y="8"/>
                  </a:cubicBezTo>
                  <a:cubicBezTo>
                    <a:pt x="64" y="8"/>
                    <a:pt x="57" y="12"/>
                    <a:pt x="54" y="19"/>
                  </a:cubicBezTo>
                  <a:cubicBezTo>
                    <a:pt x="53" y="20"/>
                    <a:pt x="52" y="21"/>
                    <a:pt x="50" y="21"/>
                  </a:cubicBezTo>
                  <a:cubicBezTo>
                    <a:pt x="49" y="21"/>
                    <a:pt x="47" y="20"/>
                    <a:pt x="46" y="19"/>
                  </a:cubicBezTo>
                  <a:cubicBezTo>
                    <a:pt x="42" y="13"/>
                    <a:pt x="36" y="9"/>
                    <a:pt x="29"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 name="Freeform 23"/>
            <p:cNvSpPr/>
            <p:nvPr/>
          </p:nvSpPr>
          <p:spPr bwMode="auto">
            <a:xfrm>
              <a:off x="879475" y="3497263"/>
              <a:ext cx="38100" cy="53975"/>
            </a:xfrm>
            <a:custGeom>
              <a:avLst/>
              <a:gdLst>
                <a:gd name="T0" fmla="*/ 13 w 17"/>
                <a:gd name="T1" fmla="*/ 24 h 24"/>
                <a:gd name="T2" fmla="*/ 13 w 17"/>
                <a:gd name="T3" fmla="*/ 23 h 24"/>
                <a:gd name="T4" fmla="*/ 11 w 17"/>
                <a:gd name="T5" fmla="*/ 21 h 24"/>
                <a:gd name="T6" fmla="*/ 12 w 17"/>
                <a:gd name="T7" fmla="*/ 20 h 24"/>
                <a:gd name="T8" fmla="*/ 12 w 17"/>
                <a:gd name="T9" fmla="*/ 16 h 24"/>
                <a:gd name="T10" fmla="*/ 2 w 17"/>
                <a:gd name="T11" fmla="*/ 4 h 24"/>
                <a:gd name="T12" fmla="*/ 0 w 17"/>
                <a:gd name="T13" fmla="*/ 2 h 24"/>
                <a:gd name="T14" fmla="*/ 2 w 17"/>
                <a:gd name="T15" fmla="*/ 0 h 24"/>
                <a:gd name="T16" fmla="*/ 16 w 17"/>
                <a:gd name="T17" fmla="*/ 16 h 24"/>
                <a:gd name="T18" fmla="*/ 16 w 17"/>
                <a:gd name="T19" fmla="*/ 21 h 24"/>
                <a:gd name="T20" fmla="*/ 16 w 17"/>
                <a:gd name="T21" fmla="*/ 22 h 24"/>
                <a:gd name="T22" fmla="*/ 13 w 17"/>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24">
                  <a:moveTo>
                    <a:pt x="13" y="24"/>
                  </a:moveTo>
                  <a:cubicBezTo>
                    <a:pt x="13" y="24"/>
                    <a:pt x="13" y="24"/>
                    <a:pt x="13" y="23"/>
                  </a:cubicBezTo>
                  <a:cubicBezTo>
                    <a:pt x="12" y="23"/>
                    <a:pt x="11" y="22"/>
                    <a:pt x="11" y="21"/>
                  </a:cubicBezTo>
                  <a:cubicBezTo>
                    <a:pt x="12" y="20"/>
                    <a:pt x="12" y="20"/>
                    <a:pt x="12" y="20"/>
                  </a:cubicBezTo>
                  <a:cubicBezTo>
                    <a:pt x="12" y="18"/>
                    <a:pt x="12" y="17"/>
                    <a:pt x="12" y="16"/>
                  </a:cubicBezTo>
                  <a:cubicBezTo>
                    <a:pt x="12" y="9"/>
                    <a:pt x="8" y="4"/>
                    <a:pt x="2" y="4"/>
                  </a:cubicBezTo>
                  <a:cubicBezTo>
                    <a:pt x="1" y="4"/>
                    <a:pt x="0" y="3"/>
                    <a:pt x="0" y="2"/>
                  </a:cubicBezTo>
                  <a:cubicBezTo>
                    <a:pt x="0" y="1"/>
                    <a:pt x="1" y="0"/>
                    <a:pt x="2" y="0"/>
                  </a:cubicBezTo>
                  <a:cubicBezTo>
                    <a:pt x="10" y="0"/>
                    <a:pt x="16" y="7"/>
                    <a:pt x="16" y="16"/>
                  </a:cubicBezTo>
                  <a:cubicBezTo>
                    <a:pt x="17" y="18"/>
                    <a:pt x="16" y="19"/>
                    <a:pt x="16" y="21"/>
                  </a:cubicBezTo>
                  <a:cubicBezTo>
                    <a:pt x="16" y="22"/>
                    <a:pt x="16" y="22"/>
                    <a:pt x="16" y="22"/>
                  </a:cubicBezTo>
                  <a:cubicBezTo>
                    <a:pt x="15" y="23"/>
                    <a:pt x="14" y="24"/>
                    <a:pt x="13"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 name="Freeform 28"/>
            <p:cNvSpPr/>
            <p:nvPr/>
          </p:nvSpPr>
          <p:spPr bwMode="auto">
            <a:xfrm>
              <a:off x="315913" y="3602038"/>
              <a:ext cx="166688" cy="198438"/>
            </a:xfrm>
            <a:custGeom>
              <a:avLst/>
              <a:gdLst>
                <a:gd name="T0" fmla="*/ 75 w 75"/>
                <a:gd name="T1" fmla="*/ 90 h 90"/>
                <a:gd name="T2" fmla="*/ 57 w 75"/>
                <a:gd name="T3" fmla="*/ 90 h 90"/>
                <a:gd name="T4" fmla="*/ 0 w 75"/>
                <a:gd name="T5" fmla="*/ 17 h 90"/>
                <a:gd name="T6" fmla="*/ 4 w 75"/>
                <a:gd name="T7" fmla="*/ 0 h 90"/>
                <a:gd name="T8" fmla="*/ 75 w 75"/>
                <a:gd name="T9" fmla="*/ 90 h 90"/>
              </a:gdLst>
              <a:ahLst/>
              <a:cxnLst>
                <a:cxn ang="0">
                  <a:pos x="T0" y="T1"/>
                </a:cxn>
                <a:cxn ang="0">
                  <a:pos x="T2" y="T3"/>
                </a:cxn>
                <a:cxn ang="0">
                  <a:pos x="T4" y="T5"/>
                </a:cxn>
                <a:cxn ang="0">
                  <a:pos x="T6" y="T7"/>
                </a:cxn>
                <a:cxn ang="0">
                  <a:pos x="T8" y="T9"/>
                </a:cxn>
              </a:cxnLst>
              <a:rect l="0" t="0" r="r" b="b"/>
              <a:pathLst>
                <a:path w="75" h="90">
                  <a:moveTo>
                    <a:pt x="75" y="90"/>
                  </a:moveTo>
                  <a:cubicBezTo>
                    <a:pt x="57" y="90"/>
                    <a:pt x="57" y="90"/>
                    <a:pt x="57" y="90"/>
                  </a:cubicBezTo>
                  <a:cubicBezTo>
                    <a:pt x="57" y="55"/>
                    <a:pt x="33" y="25"/>
                    <a:pt x="0" y="17"/>
                  </a:cubicBezTo>
                  <a:cubicBezTo>
                    <a:pt x="4" y="0"/>
                    <a:pt x="4" y="0"/>
                    <a:pt x="4" y="0"/>
                  </a:cubicBezTo>
                  <a:cubicBezTo>
                    <a:pt x="46" y="10"/>
                    <a:pt x="75" y="47"/>
                    <a:pt x="75" y="9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1" name="Freeform 29"/>
            <p:cNvSpPr/>
            <p:nvPr/>
          </p:nvSpPr>
          <p:spPr bwMode="auto">
            <a:xfrm>
              <a:off x="71438" y="3603626"/>
              <a:ext cx="160338" cy="196850"/>
            </a:xfrm>
            <a:custGeom>
              <a:avLst/>
              <a:gdLst>
                <a:gd name="T0" fmla="*/ 18 w 73"/>
                <a:gd name="T1" fmla="*/ 89 h 89"/>
                <a:gd name="T2" fmla="*/ 0 w 73"/>
                <a:gd name="T3" fmla="*/ 89 h 89"/>
                <a:gd name="T4" fmla="*/ 68 w 73"/>
                <a:gd name="T5" fmla="*/ 0 h 89"/>
                <a:gd name="T6" fmla="*/ 73 w 73"/>
                <a:gd name="T7" fmla="*/ 17 h 89"/>
                <a:gd name="T8" fmla="*/ 18 w 73"/>
                <a:gd name="T9" fmla="*/ 89 h 89"/>
              </a:gdLst>
              <a:ahLst/>
              <a:cxnLst>
                <a:cxn ang="0">
                  <a:pos x="T0" y="T1"/>
                </a:cxn>
                <a:cxn ang="0">
                  <a:pos x="T2" y="T3"/>
                </a:cxn>
                <a:cxn ang="0">
                  <a:pos x="T4" y="T5"/>
                </a:cxn>
                <a:cxn ang="0">
                  <a:pos x="T6" y="T7"/>
                </a:cxn>
                <a:cxn ang="0">
                  <a:pos x="T8" y="T9"/>
                </a:cxn>
              </a:cxnLst>
              <a:rect l="0" t="0" r="r" b="b"/>
              <a:pathLst>
                <a:path w="73" h="89">
                  <a:moveTo>
                    <a:pt x="18" y="89"/>
                  </a:moveTo>
                  <a:cubicBezTo>
                    <a:pt x="0" y="89"/>
                    <a:pt x="0" y="89"/>
                    <a:pt x="0" y="89"/>
                  </a:cubicBezTo>
                  <a:cubicBezTo>
                    <a:pt x="0" y="47"/>
                    <a:pt x="28" y="11"/>
                    <a:pt x="68" y="0"/>
                  </a:cubicBezTo>
                  <a:cubicBezTo>
                    <a:pt x="73" y="17"/>
                    <a:pt x="73" y="17"/>
                    <a:pt x="73" y="17"/>
                  </a:cubicBezTo>
                  <a:cubicBezTo>
                    <a:pt x="41" y="26"/>
                    <a:pt x="18" y="55"/>
                    <a:pt x="18" y="8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2" name="Freeform 30"/>
            <p:cNvSpPr>
              <a:spLocks noEditPoints="1"/>
            </p:cNvSpPr>
            <p:nvPr/>
          </p:nvSpPr>
          <p:spPr bwMode="auto">
            <a:xfrm>
              <a:off x="31750"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3" name="Freeform 31"/>
            <p:cNvSpPr>
              <a:spLocks noEditPoints="1"/>
            </p:cNvSpPr>
            <p:nvPr/>
          </p:nvSpPr>
          <p:spPr bwMode="auto">
            <a:xfrm>
              <a:off x="398463"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4" name="Freeform 32"/>
            <p:cNvSpPr>
              <a:spLocks noEditPoints="1"/>
            </p:cNvSpPr>
            <p:nvPr/>
          </p:nvSpPr>
          <p:spPr bwMode="auto">
            <a:xfrm>
              <a:off x="214313" y="3557588"/>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5 h 78"/>
                <a:gd name="T18" fmla="*/ 25 w 78"/>
                <a:gd name="T19" fmla="*/ 25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5"/>
                  </a:lnTo>
                  <a:lnTo>
                    <a:pt x="25" y="25"/>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5" name="Freeform 33"/>
            <p:cNvSpPr/>
            <p:nvPr/>
          </p:nvSpPr>
          <p:spPr bwMode="auto">
            <a:xfrm>
              <a:off x="76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6" name="Oval 34"/>
            <p:cNvSpPr>
              <a:spLocks noChangeArrowheads="1"/>
            </p:cNvSpPr>
            <p:nvPr/>
          </p:nvSpPr>
          <p:spPr bwMode="auto">
            <a:xfrm>
              <a:off x="50800" y="3586163"/>
              <a:ext cx="42863"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7" name="Freeform 35"/>
            <p:cNvSpPr/>
            <p:nvPr/>
          </p:nvSpPr>
          <p:spPr bwMode="auto">
            <a:xfrm>
              <a:off x="330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8" name="Oval 36"/>
            <p:cNvSpPr>
              <a:spLocks noChangeArrowheads="1"/>
            </p:cNvSpPr>
            <p:nvPr/>
          </p:nvSpPr>
          <p:spPr bwMode="auto">
            <a:xfrm>
              <a:off x="460375" y="3586163"/>
              <a:ext cx="41275"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9" name="Freeform 37"/>
            <p:cNvSpPr>
              <a:spLocks noEditPoints="1"/>
            </p:cNvSpPr>
            <p:nvPr/>
          </p:nvSpPr>
          <p:spPr bwMode="auto">
            <a:xfrm>
              <a:off x="884238" y="1268413"/>
              <a:ext cx="207963" cy="207963"/>
            </a:xfrm>
            <a:custGeom>
              <a:avLst/>
              <a:gdLst>
                <a:gd name="T0" fmla="*/ 42 w 94"/>
                <a:gd name="T1" fmla="*/ 94 h 94"/>
                <a:gd name="T2" fmla="*/ 35 w 94"/>
                <a:gd name="T3" fmla="*/ 80 h 94"/>
                <a:gd name="T4" fmla="*/ 27 w 94"/>
                <a:gd name="T5" fmla="*/ 84 h 94"/>
                <a:gd name="T6" fmla="*/ 10 w 94"/>
                <a:gd name="T7" fmla="*/ 76 h 94"/>
                <a:gd name="T8" fmla="*/ 10 w 94"/>
                <a:gd name="T9" fmla="*/ 67 h 94"/>
                <a:gd name="T10" fmla="*/ 14 w 94"/>
                <a:gd name="T11" fmla="*/ 59 h 94"/>
                <a:gd name="T12" fmla="*/ 0 w 94"/>
                <a:gd name="T13" fmla="*/ 52 h 94"/>
                <a:gd name="T14" fmla="*/ 7 w 94"/>
                <a:gd name="T15" fmla="*/ 35 h 94"/>
                <a:gd name="T16" fmla="*/ 15 w 94"/>
                <a:gd name="T17" fmla="*/ 32 h 94"/>
                <a:gd name="T18" fmla="*/ 8 w 94"/>
                <a:gd name="T19" fmla="*/ 22 h 94"/>
                <a:gd name="T20" fmla="*/ 18 w 94"/>
                <a:gd name="T21" fmla="*/ 10 h 94"/>
                <a:gd name="T22" fmla="*/ 32 w 94"/>
                <a:gd name="T23" fmla="*/ 14 h 94"/>
                <a:gd name="T24" fmla="*/ 35 w 94"/>
                <a:gd name="T25" fmla="*/ 6 h 94"/>
                <a:gd name="T26" fmla="*/ 52 w 94"/>
                <a:gd name="T27" fmla="*/ 0 h 94"/>
                <a:gd name="T28" fmla="*/ 59 w 94"/>
                <a:gd name="T29" fmla="*/ 13 h 94"/>
                <a:gd name="T30" fmla="*/ 67 w 94"/>
                <a:gd name="T31" fmla="*/ 10 h 94"/>
                <a:gd name="T32" fmla="*/ 72 w 94"/>
                <a:gd name="T33" fmla="*/ 8 h 94"/>
                <a:gd name="T34" fmla="*/ 84 w 94"/>
                <a:gd name="T35" fmla="*/ 17 h 94"/>
                <a:gd name="T36" fmla="*/ 84 w 94"/>
                <a:gd name="T37" fmla="*/ 27 h 94"/>
                <a:gd name="T38" fmla="*/ 81 w 94"/>
                <a:gd name="T39" fmla="*/ 35 h 94"/>
                <a:gd name="T40" fmla="*/ 94 w 94"/>
                <a:gd name="T41" fmla="*/ 42 h 94"/>
                <a:gd name="T42" fmla="*/ 87 w 94"/>
                <a:gd name="T43" fmla="*/ 59 h 94"/>
                <a:gd name="T44" fmla="*/ 80 w 94"/>
                <a:gd name="T45" fmla="*/ 62 h 94"/>
                <a:gd name="T46" fmla="*/ 86 w 94"/>
                <a:gd name="T47" fmla="*/ 71 h 94"/>
                <a:gd name="T48" fmla="*/ 77 w 94"/>
                <a:gd name="T49" fmla="*/ 84 h 94"/>
                <a:gd name="T50" fmla="*/ 62 w 94"/>
                <a:gd name="T51" fmla="*/ 79 h 94"/>
                <a:gd name="T52" fmla="*/ 59 w 94"/>
                <a:gd name="T53" fmla="*/ 87 h 94"/>
                <a:gd name="T54" fmla="*/ 43 w 94"/>
                <a:gd name="T55" fmla="*/ 86 h 94"/>
                <a:gd name="T56" fmla="*/ 51 w 94"/>
                <a:gd name="T57" fmla="*/ 80 h 94"/>
                <a:gd name="T58" fmla="*/ 59 w 94"/>
                <a:gd name="T59" fmla="*/ 72 h 94"/>
                <a:gd name="T60" fmla="*/ 68 w 94"/>
                <a:gd name="T61" fmla="*/ 73 h 94"/>
                <a:gd name="T62" fmla="*/ 78 w 94"/>
                <a:gd name="T63" fmla="*/ 71 h 94"/>
                <a:gd name="T64" fmla="*/ 72 w 94"/>
                <a:gd name="T65" fmla="*/ 58 h 94"/>
                <a:gd name="T66" fmla="*/ 81 w 94"/>
                <a:gd name="T67" fmla="*/ 51 h 94"/>
                <a:gd name="T68" fmla="*/ 86 w 94"/>
                <a:gd name="T69" fmla="*/ 43 h 94"/>
                <a:gd name="T70" fmla="*/ 73 w 94"/>
                <a:gd name="T71" fmla="*/ 37 h 94"/>
                <a:gd name="T72" fmla="*/ 74 w 94"/>
                <a:gd name="T73" fmla="*/ 26 h 94"/>
                <a:gd name="T74" fmla="*/ 72 w 94"/>
                <a:gd name="T75" fmla="*/ 16 h 94"/>
                <a:gd name="T76" fmla="*/ 59 w 94"/>
                <a:gd name="T77" fmla="*/ 22 h 94"/>
                <a:gd name="T78" fmla="*/ 51 w 94"/>
                <a:gd name="T79" fmla="*/ 13 h 94"/>
                <a:gd name="T80" fmla="*/ 43 w 94"/>
                <a:gd name="T81" fmla="*/ 8 h 94"/>
                <a:gd name="T82" fmla="*/ 38 w 94"/>
                <a:gd name="T83" fmla="*/ 21 h 94"/>
                <a:gd name="T84" fmla="*/ 32 w 94"/>
                <a:gd name="T85" fmla="*/ 22 h 94"/>
                <a:gd name="T86" fmla="*/ 22 w 94"/>
                <a:gd name="T87" fmla="*/ 16 h 94"/>
                <a:gd name="T88" fmla="*/ 21 w 94"/>
                <a:gd name="T89" fmla="*/ 26 h 94"/>
                <a:gd name="T90" fmla="*/ 21 w 94"/>
                <a:gd name="T91" fmla="*/ 38 h 94"/>
                <a:gd name="T92" fmla="*/ 8 w 94"/>
                <a:gd name="T93" fmla="*/ 43 h 94"/>
                <a:gd name="T94" fmla="*/ 14 w 94"/>
                <a:gd name="T95" fmla="*/ 51 h 94"/>
                <a:gd name="T96" fmla="*/ 22 w 94"/>
                <a:gd name="T97" fmla="*/ 59 h 94"/>
                <a:gd name="T98" fmla="*/ 17 w 94"/>
                <a:gd name="T99" fmla="*/ 71 h 94"/>
                <a:gd name="T100" fmla="*/ 26 w 94"/>
                <a:gd name="T101" fmla="*/ 73 h 94"/>
                <a:gd name="T102" fmla="*/ 38 w 94"/>
                <a:gd name="T103" fmla="*/ 73 h 94"/>
                <a:gd name="T104" fmla="*/ 43 w 94"/>
                <a:gd name="T105" fmla="*/ 86 h 94"/>
                <a:gd name="T106" fmla="*/ 30 w 94"/>
                <a:gd name="T107" fmla="*/ 47 h 94"/>
                <a:gd name="T108" fmla="*/ 65 w 94"/>
                <a:gd name="T109" fmla="*/ 47 h 94"/>
                <a:gd name="T110" fmla="*/ 47 w 94"/>
                <a:gd name="T111" fmla="*/ 37 h 94"/>
                <a:gd name="T112" fmla="*/ 47 w 94"/>
                <a:gd name="T113" fmla="*/ 56 h 94"/>
                <a:gd name="T114" fmla="*/ 47 w 94"/>
                <a:gd name="T115"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4" h="94">
                  <a:moveTo>
                    <a:pt x="52" y="94"/>
                  </a:moveTo>
                  <a:cubicBezTo>
                    <a:pt x="42" y="94"/>
                    <a:pt x="42" y="94"/>
                    <a:pt x="42" y="94"/>
                  </a:cubicBezTo>
                  <a:cubicBezTo>
                    <a:pt x="38" y="94"/>
                    <a:pt x="35" y="91"/>
                    <a:pt x="35" y="87"/>
                  </a:cubicBezTo>
                  <a:cubicBezTo>
                    <a:pt x="35" y="80"/>
                    <a:pt x="35" y="80"/>
                    <a:pt x="35" y="80"/>
                  </a:cubicBezTo>
                  <a:cubicBezTo>
                    <a:pt x="32" y="79"/>
                    <a:pt x="32" y="79"/>
                    <a:pt x="32" y="79"/>
                  </a:cubicBezTo>
                  <a:cubicBezTo>
                    <a:pt x="27" y="84"/>
                    <a:pt x="27" y="84"/>
                    <a:pt x="27" y="84"/>
                  </a:cubicBezTo>
                  <a:cubicBezTo>
                    <a:pt x="25" y="86"/>
                    <a:pt x="20" y="86"/>
                    <a:pt x="18" y="84"/>
                  </a:cubicBezTo>
                  <a:cubicBezTo>
                    <a:pt x="10" y="76"/>
                    <a:pt x="10" y="76"/>
                    <a:pt x="10" y="76"/>
                  </a:cubicBezTo>
                  <a:cubicBezTo>
                    <a:pt x="9" y="75"/>
                    <a:pt x="8" y="73"/>
                    <a:pt x="8" y="71"/>
                  </a:cubicBezTo>
                  <a:cubicBezTo>
                    <a:pt x="8" y="70"/>
                    <a:pt x="9" y="68"/>
                    <a:pt x="10" y="67"/>
                  </a:cubicBezTo>
                  <a:cubicBezTo>
                    <a:pt x="15" y="62"/>
                    <a:pt x="15" y="62"/>
                    <a:pt x="15" y="62"/>
                  </a:cubicBezTo>
                  <a:cubicBezTo>
                    <a:pt x="14" y="59"/>
                    <a:pt x="14" y="59"/>
                    <a:pt x="14" y="59"/>
                  </a:cubicBezTo>
                  <a:cubicBezTo>
                    <a:pt x="7" y="59"/>
                    <a:pt x="7" y="59"/>
                    <a:pt x="7" y="59"/>
                  </a:cubicBezTo>
                  <a:cubicBezTo>
                    <a:pt x="3" y="59"/>
                    <a:pt x="0" y="56"/>
                    <a:pt x="0" y="52"/>
                  </a:cubicBezTo>
                  <a:cubicBezTo>
                    <a:pt x="0" y="42"/>
                    <a:pt x="0" y="42"/>
                    <a:pt x="0" y="42"/>
                  </a:cubicBezTo>
                  <a:cubicBezTo>
                    <a:pt x="0" y="38"/>
                    <a:pt x="3" y="35"/>
                    <a:pt x="7" y="35"/>
                  </a:cubicBezTo>
                  <a:cubicBezTo>
                    <a:pt x="14" y="35"/>
                    <a:pt x="14" y="35"/>
                    <a:pt x="14" y="35"/>
                  </a:cubicBezTo>
                  <a:cubicBezTo>
                    <a:pt x="15" y="32"/>
                    <a:pt x="15" y="32"/>
                    <a:pt x="15" y="32"/>
                  </a:cubicBezTo>
                  <a:cubicBezTo>
                    <a:pt x="10" y="27"/>
                    <a:pt x="10" y="27"/>
                    <a:pt x="10" y="27"/>
                  </a:cubicBezTo>
                  <a:cubicBezTo>
                    <a:pt x="9" y="25"/>
                    <a:pt x="8" y="24"/>
                    <a:pt x="8" y="22"/>
                  </a:cubicBezTo>
                  <a:cubicBezTo>
                    <a:pt x="8" y="20"/>
                    <a:pt x="9" y="18"/>
                    <a:pt x="10" y="17"/>
                  </a:cubicBezTo>
                  <a:cubicBezTo>
                    <a:pt x="18" y="10"/>
                    <a:pt x="18" y="10"/>
                    <a:pt x="18" y="10"/>
                  </a:cubicBezTo>
                  <a:cubicBezTo>
                    <a:pt x="20" y="7"/>
                    <a:pt x="25" y="7"/>
                    <a:pt x="27" y="10"/>
                  </a:cubicBezTo>
                  <a:cubicBezTo>
                    <a:pt x="32" y="14"/>
                    <a:pt x="32" y="14"/>
                    <a:pt x="32" y="14"/>
                  </a:cubicBezTo>
                  <a:cubicBezTo>
                    <a:pt x="35" y="13"/>
                    <a:pt x="35" y="13"/>
                    <a:pt x="35" y="13"/>
                  </a:cubicBezTo>
                  <a:cubicBezTo>
                    <a:pt x="35" y="6"/>
                    <a:pt x="35" y="6"/>
                    <a:pt x="35" y="6"/>
                  </a:cubicBezTo>
                  <a:cubicBezTo>
                    <a:pt x="35" y="3"/>
                    <a:pt x="38" y="0"/>
                    <a:pt x="42" y="0"/>
                  </a:cubicBezTo>
                  <a:cubicBezTo>
                    <a:pt x="52" y="0"/>
                    <a:pt x="52" y="0"/>
                    <a:pt x="52" y="0"/>
                  </a:cubicBezTo>
                  <a:cubicBezTo>
                    <a:pt x="56" y="0"/>
                    <a:pt x="59" y="3"/>
                    <a:pt x="59" y="6"/>
                  </a:cubicBezTo>
                  <a:cubicBezTo>
                    <a:pt x="59" y="13"/>
                    <a:pt x="59" y="13"/>
                    <a:pt x="59" y="13"/>
                  </a:cubicBezTo>
                  <a:cubicBezTo>
                    <a:pt x="62" y="14"/>
                    <a:pt x="62" y="14"/>
                    <a:pt x="62" y="14"/>
                  </a:cubicBezTo>
                  <a:cubicBezTo>
                    <a:pt x="67" y="10"/>
                    <a:pt x="67" y="10"/>
                    <a:pt x="67" y="10"/>
                  </a:cubicBezTo>
                  <a:cubicBezTo>
                    <a:pt x="68" y="9"/>
                    <a:pt x="70" y="8"/>
                    <a:pt x="72" y="8"/>
                  </a:cubicBezTo>
                  <a:cubicBezTo>
                    <a:pt x="72" y="8"/>
                    <a:pt x="72" y="8"/>
                    <a:pt x="72" y="8"/>
                  </a:cubicBezTo>
                  <a:cubicBezTo>
                    <a:pt x="74" y="8"/>
                    <a:pt x="76" y="9"/>
                    <a:pt x="77" y="10"/>
                  </a:cubicBezTo>
                  <a:cubicBezTo>
                    <a:pt x="84" y="17"/>
                    <a:pt x="84" y="17"/>
                    <a:pt x="84" y="17"/>
                  </a:cubicBezTo>
                  <a:cubicBezTo>
                    <a:pt x="85" y="18"/>
                    <a:pt x="86" y="20"/>
                    <a:pt x="86" y="22"/>
                  </a:cubicBezTo>
                  <a:cubicBezTo>
                    <a:pt x="86" y="24"/>
                    <a:pt x="85" y="25"/>
                    <a:pt x="84" y="27"/>
                  </a:cubicBezTo>
                  <a:cubicBezTo>
                    <a:pt x="79" y="31"/>
                    <a:pt x="79" y="31"/>
                    <a:pt x="79" y="31"/>
                  </a:cubicBezTo>
                  <a:cubicBezTo>
                    <a:pt x="81" y="35"/>
                    <a:pt x="81" y="35"/>
                    <a:pt x="81" y="35"/>
                  </a:cubicBezTo>
                  <a:cubicBezTo>
                    <a:pt x="87" y="35"/>
                    <a:pt x="87" y="35"/>
                    <a:pt x="87" y="35"/>
                  </a:cubicBezTo>
                  <a:cubicBezTo>
                    <a:pt x="91" y="35"/>
                    <a:pt x="94" y="38"/>
                    <a:pt x="94" y="42"/>
                  </a:cubicBezTo>
                  <a:cubicBezTo>
                    <a:pt x="94" y="52"/>
                    <a:pt x="94" y="52"/>
                    <a:pt x="94" y="52"/>
                  </a:cubicBezTo>
                  <a:cubicBezTo>
                    <a:pt x="94" y="56"/>
                    <a:pt x="91" y="59"/>
                    <a:pt x="87" y="59"/>
                  </a:cubicBezTo>
                  <a:cubicBezTo>
                    <a:pt x="81" y="59"/>
                    <a:pt x="81" y="59"/>
                    <a:pt x="81" y="59"/>
                  </a:cubicBezTo>
                  <a:cubicBezTo>
                    <a:pt x="80" y="62"/>
                    <a:pt x="80" y="62"/>
                    <a:pt x="80" y="62"/>
                  </a:cubicBezTo>
                  <a:cubicBezTo>
                    <a:pt x="84" y="67"/>
                    <a:pt x="84" y="67"/>
                    <a:pt x="84" y="67"/>
                  </a:cubicBezTo>
                  <a:cubicBezTo>
                    <a:pt x="85" y="68"/>
                    <a:pt x="86" y="70"/>
                    <a:pt x="86" y="71"/>
                  </a:cubicBezTo>
                  <a:cubicBezTo>
                    <a:pt x="86" y="73"/>
                    <a:pt x="85" y="75"/>
                    <a:pt x="84" y="76"/>
                  </a:cubicBezTo>
                  <a:cubicBezTo>
                    <a:pt x="77" y="84"/>
                    <a:pt x="77" y="84"/>
                    <a:pt x="77" y="84"/>
                  </a:cubicBezTo>
                  <a:cubicBezTo>
                    <a:pt x="74" y="86"/>
                    <a:pt x="70" y="86"/>
                    <a:pt x="67" y="84"/>
                  </a:cubicBezTo>
                  <a:cubicBezTo>
                    <a:pt x="62" y="79"/>
                    <a:pt x="62" y="79"/>
                    <a:pt x="62" y="79"/>
                  </a:cubicBezTo>
                  <a:cubicBezTo>
                    <a:pt x="59" y="80"/>
                    <a:pt x="59" y="80"/>
                    <a:pt x="59" y="80"/>
                  </a:cubicBezTo>
                  <a:cubicBezTo>
                    <a:pt x="59" y="87"/>
                    <a:pt x="59" y="87"/>
                    <a:pt x="59" y="87"/>
                  </a:cubicBezTo>
                  <a:cubicBezTo>
                    <a:pt x="59" y="91"/>
                    <a:pt x="56" y="94"/>
                    <a:pt x="52" y="94"/>
                  </a:cubicBezTo>
                  <a:close/>
                  <a:moveTo>
                    <a:pt x="43" y="86"/>
                  </a:moveTo>
                  <a:cubicBezTo>
                    <a:pt x="51" y="86"/>
                    <a:pt x="51" y="86"/>
                    <a:pt x="51" y="86"/>
                  </a:cubicBezTo>
                  <a:cubicBezTo>
                    <a:pt x="51" y="80"/>
                    <a:pt x="51" y="80"/>
                    <a:pt x="51" y="80"/>
                  </a:cubicBezTo>
                  <a:cubicBezTo>
                    <a:pt x="51" y="77"/>
                    <a:pt x="53" y="74"/>
                    <a:pt x="57" y="73"/>
                  </a:cubicBezTo>
                  <a:cubicBezTo>
                    <a:pt x="59" y="72"/>
                    <a:pt x="59" y="72"/>
                    <a:pt x="59" y="72"/>
                  </a:cubicBezTo>
                  <a:cubicBezTo>
                    <a:pt x="60" y="71"/>
                    <a:pt x="61" y="71"/>
                    <a:pt x="62" y="71"/>
                  </a:cubicBezTo>
                  <a:cubicBezTo>
                    <a:pt x="65" y="71"/>
                    <a:pt x="67" y="72"/>
                    <a:pt x="68" y="73"/>
                  </a:cubicBezTo>
                  <a:cubicBezTo>
                    <a:pt x="72" y="77"/>
                    <a:pt x="72" y="77"/>
                    <a:pt x="72" y="77"/>
                  </a:cubicBezTo>
                  <a:cubicBezTo>
                    <a:pt x="78" y="71"/>
                    <a:pt x="78" y="71"/>
                    <a:pt x="78" y="71"/>
                  </a:cubicBezTo>
                  <a:cubicBezTo>
                    <a:pt x="74" y="68"/>
                    <a:pt x="74" y="68"/>
                    <a:pt x="74" y="68"/>
                  </a:cubicBezTo>
                  <a:cubicBezTo>
                    <a:pt x="71" y="65"/>
                    <a:pt x="71" y="61"/>
                    <a:pt x="72" y="58"/>
                  </a:cubicBezTo>
                  <a:cubicBezTo>
                    <a:pt x="73" y="56"/>
                    <a:pt x="73" y="56"/>
                    <a:pt x="73" y="56"/>
                  </a:cubicBezTo>
                  <a:cubicBezTo>
                    <a:pt x="74" y="53"/>
                    <a:pt x="78" y="51"/>
                    <a:pt x="81" y="51"/>
                  </a:cubicBezTo>
                  <a:cubicBezTo>
                    <a:pt x="86" y="51"/>
                    <a:pt x="86" y="51"/>
                    <a:pt x="86" y="51"/>
                  </a:cubicBezTo>
                  <a:cubicBezTo>
                    <a:pt x="86" y="43"/>
                    <a:pt x="86" y="43"/>
                    <a:pt x="86" y="43"/>
                  </a:cubicBezTo>
                  <a:cubicBezTo>
                    <a:pt x="81" y="43"/>
                    <a:pt x="81" y="43"/>
                    <a:pt x="81" y="43"/>
                  </a:cubicBezTo>
                  <a:cubicBezTo>
                    <a:pt x="78" y="43"/>
                    <a:pt x="74" y="40"/>
                    <a:pt x="73" y="37"/>
                  </a:cubicBezTo>
                  <a:cubicBezTo>
                    <a:pt x="72" y="35"/>
                    <a:pt x="72" y="35"/>
                    <a:pt x="72" y="35"/>
                  </a:cubicBezTo>
                  <a:cubicBezTo>
                    <a:pt x="71" y="32"/>
                    <a:pt x="71" y="28"/>
                    <a:pt x="74" y="26"/>
                  </a:cubicBezTo>
                  <a:cubicBezTo>
                    <a:pt x="78" y="22"/>
                    <a:pt x="78" y="22"/>
                    <a:pt x="78" y="22"/>
                  </a:cubicBezTo>
                  <a:cubicBezTo>
                    <a:pt x="72" y="16"/>
                    <a:pt x="72" y="16"/>
                    <a:pt x="72" y="16"/>
                  </a:cubicBezTo>
                  <a:cubicBezTo>
                    <a:pt x="68" y="20"/>
                    <a:pt x="68" y="20"/>
                    <a:pt x="68" y="20"/>
                  </a:cubicBezTo>
                  <a:cubicBezTo>
                    <a:pt x="66" y="22"/>
                    <a:pt x="62" y="23"/>
                    <a:pt x="59" y="22"/>
                  </a:cubicBezTo>
                  <a:cubicBezTo>
                    <a:pt x="56" y="21"/>
                    <a:pt x="56" y="21"/>
                    <a:pt x="56" y="21"/>
                  </a:cubicBezTo>
                  <a:cubicBezTo>
                    <a:pt x="53" y="20"/>
                    <a:pt x="51" y="16"/>
                    <a:pt x="51" y="13"/>
                  </a:cubicBezTo>
                  <a:cubicBezTo>
                    <a:pt x="51" y="8"/>
                    <a:pt x="51" y="8"/>
                    <a:pt x="51" y="8"/>
                  </a:cubicBezTo>
                  <a:cubicBezTo>
                    <a:pt x="43" y="8"/>
                    <a:pt x="43" y="8"/>
                    <a:pt x="43" y="8"/>
                  </a:cubicBezTo>
                  <a:cubicBezTo>
                    <a:pt x="43" y="13"/>
                    <a:pt x="43" y="13"/>
                    <a:pt x="43" y="13"/>
                  </a:cubicBezTo>
                  <a:cubicBezTo>
                    <a:pt x="43" y="16"/>
                    <a:pt x="41" y="20"/>
                    <a:pt x="38" y="21"/>
                  </a:cubicBezTo>
                  <a:cubicBezTo>
                    <a:pt x="35" y="22"/>
                    <a:pt x="35" y="22"/>
                    <a:pt x="35" y="22"/>
                  </a:cubicBezTo>
                  <a:cubicBezTo>
                    <a:pt x="34" y="22"/>
                    <a:pt x="33" y="22"/>
                    <a:pt x="32" y="22"/>
                  </a:cubicBezTo>
                  <a:cubicBezTo>
                    <a:pt x="30" y="22"/>
                    <a:pt x="28" y="22"/>
                    <a:pt x="26" y="20"/>
                  </a:cubicBezTo>
                  <a:cubicBezTo>
                    <a:pt x="22" y="16"/>
                    <a:pt x="22" y="16"/>
                    <a:pt x="22" y="16"/>
                  </a:cubicBezTo>
                  <a:cubicBezTo>
                    <a:pt x="17" y="22"/>
                    <a:pt x="17" y="22"/>
                    <a:pt x="17" y="22"/>
                  </a:cubicBezTo>
                  <a:cubicBezTo>
                    <a:pt x="21" y="26"/>
                    <a:pt x="21" y="26"/>
                    <a:pt x="21" y="26"/>
                  </a:cubicBezTo>
                  <a:cubicBezTo>
                    <a:pt x="23" y="28"/>
                    <a:pt x="24" y="32"/>
                    <a:pt x="22" y="35"/>
                  </a:cubicBezTo>
                  <a:cubicBezTo>
                    <a:pt x="21" y="38"/>
                    <a:pt x="21" y="38"/>
                    <a:pt x="21" y="38"/>
                  </a:cubicBezTo>
                  <a:cubicBezTo>
                    <a:pt x="20" y="40"/>
                    <a:pt x="17" y="43"/>
                    <a:pt x="14" y="43"/>
                  </a:cubicBezTo>
                  <a:cubicBezTo>
                    <a:pt x="8" y="43"/>
                    <a:pt x="8" y="43"/>
                    <a:pt x="8" y="43"/>
                  </a:cubicBezTo>
                  <a:cubicBezTo>
                    <a:pt x="8" y="51"/>
                    <a:pt x="8" y="51"/>
                    <a:pt x="8" y="51"/>
                  </a:cubicBezTo>
                  <a:cubicBezTo>
                    <a:pt x="14" y="51"/>
                    <a:pt x="14" y="51"/>
                    <a:pt x="14" y="51"/>
                  </a:cubicBezTo>
                  <a:cubicBezTo>
                    <a:pt x="17" y="51"/>
                    <a:pt x="20" y="53"/>
                    <a:pt x="21" y="56"/>
                  </a:cubicBezTo>
                  <a:cubicBezTo>
                    <a:pt x="22" y="59"/>
                    <a:pt x="22" y="59"/>
                    <a:pt x="22" y="59"/>
                  </a:cubicBezTo>
                  <a:cubicBezTo>
                    <a:pt x="24" y="61"/>
                    <a:pt x="23" y="65"/>
                    <a:pt x="21" y="68"/>
                  </a:cubicBezTo>
                  <a:cubicBezTo>
                    <a:pt x="17" y="71"/>
                    <a:pt x="17" y="71"/>
                    <a:pt x="17" y="71"/>
                  </a:cubicBezTo>
                  <a:cubicBezTo>
                    <a:pt x="22" y="77"/>
                    <a:pt x="22" y="77"/>
                    <a:pt x="22" y="77"/>
                  </a:cubicBezTo>
                  <a:cubicBezTo>
                    <a:pt x="26" y="73"/>
                    <a:pt x="26" y="73"/>
                    <a:pt x="26" y="73"/>
                  </a:cubicBezTo>
                  <a:cubicBezTo>
                    <a:pt x="29" y="71"/>
                    <a:pt x="33" y="70"/>
                    <a:pt x="35" y="72"/>
                  </a:cubicBezTo>
                  <a:cubicBezTo>
                    <a:pt x="38" y="73"/>
                    <a:pt x="38" y="73"/>
                    <a:pt x="38" y="73"/>
                  </a:cubicBezTo>
                  <a:cubicBezTo>
                    <a:pt x="41" y="74"/>
                    <a:pt x="43" y="77"/>
                    <a:pt x="43" y="80"/>
                  </a:cubicBezTo>
                  <a:cubicBezTo>
                    <a:pt x="43" y="86"/>
                    <a:pt x="43" y="86"/>
                    <a:pt x="43" y="86"/>
                  </a:cubicBezTo>
                  <a:close/>
                  <a:moveTo>
                    <a:pt x="47" y="64"/>
                  </a:moveTo>
                  <a:cubicBezTo>
                    <a:pt x="38" y="64"/>
                    <a:pt x="30" y="56"/>
                    <a:pt x="30" y="47"/>
                  </a:cubicBezTo>
                  <a:cubicBezTo>
                    <a:pt x="30" y="37"/>
                    <a:pt x="38" y="29"/>
                    <a:pt x="47" y="29"/>
                  </a:cubicBezTo>
                  <a:cubicBezTo>
                    <a:pt x="57" y="29"/>
                    <a:pt x="65" y="37"/>
                    <a:pt x="65" y="47"/>
                  </a:cubicBezTo>
                  <a:cubicBezTo>
                    <a:pt x="65" y="56"/>
                    <a:pt x="57" y="64"/>
                    <a:pt x="47" y="64"/>
                  </a:cubicBezTo>
                  <a:close/>
                  <a:moveTo>
                    <a:pt x="47" y="37"/>
                  </a:moveTo>
                  <a:cubicBezTo>
                    <a:pt x="42" y="37"/>
                    <a:pt x="38" y="41"/>
                    <a:pt x="38" y="47"/>
                  </a:cubicBezTo>
                  <a:cubicBezTo>
                    <a:pt x="38" y="52"/>
                    <a:pt x="42" y="56"/>
                    <a:pt x="47" y="56"/>
                  </a:cubicBezTo>
                  <a:cubicBezTo>
                    <a:pt x="52" y="56"/>
                    <a:pt x="57" y="52"/>
                    <a:pt x="57" y="47"/>
                  </a:cubicBezTo>
                  <a:cubicBezTo>
                    <a:pt x="57" y="41"/>
                    <a:pt x="52" y="37"/>
                    <a:pt x="47"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7" name="Freeform 45"/>
            <p:cNvSpPr>
              <a:spLocks noEditPoints="1"/>
            </p:cNvSpPr>
            <p:nvPr/>
          </p:nvSpPr>
          <p:spPr bwMode="auto">
            <a:xfrm>
              <a:off x="0" y="2327276"/>
              <a:ext cx="333375" cy="334963"/>
            </a:xfrm>
            <a:custGeom>
              <a:avLst/>
              <a:gdLst>
                <a:gd name="T0" fmla="*/ 74 w 151"/>
                <a:gd name="T1" fmla="*/ 151 h 151"/>
                <a:gd name="T2" fmla="*/ 4 w 151"/>
                <a:gd name="T3" fmla="*/ 86 h 151"/>
                <a:gd name="T4" fmla="*/ 4 w 151"/>
                <a:gd name="T5" fmla="*/ 66 h 151"/>
                <a:gd name="T6" fmla="*/ 29 w 151"/>
                <a:gd name="T7" fmla="*/ 46 h 151"/>
                <a:gd name="T8" fmla="*/ 37 w 151"/>
                <a:gd name="T9" fmla="*/ 58 h 151"/>
                <a:gd name="T10" fmla="*/ 58 w 151"/>
                <a:gd name="T11" fmla="*/ 37 h 151"/>
                <a:gd name="T12" fmla="*/ 46 w 151"/>
                <a:gd name="T13" fmla="*/ 29 h 151"/>
                <a:gd name="T14" fmla="*/ 65 w 151"/>
                <a:gd name="T15" fmla="*/ 6 h 151"/>
                <a:gd name="T16" fmla="*/ 96 w 151"/>
                <a:gd name="T17" fmla="*/ 18 h 151"/>
                <a:gd name="T18" fmla="*/ 121 w 151"/>
                <a:gd name="T19" fmla="*/ 2 h 151"/>
                <a:gd name="T20" fmla="*/ 140 w 151"/>
                <a:gd name="T21" fmla="*/ 49 h 151"/>
                <a:gd name="T22" fmla="*/ 145 w 151"/>
                <a:gd name="T23" fmla="*/ 66 h 151"/>
                <a:gd name="T24" fmla="*/ 145 w 151"/>
                <a:gd name="T25" fmla="*/ 86 h 151"/>
                <a:gd name="T26" fmla="*/ 121 w 151"/>
                <a:gd name="T27" fmla="*/ 105 h 151"/>
                <a:gd name="T28" fmla="*/ 113 w 151"/>
                <a:gd name="T29" fmla="*/ 93 h 151"/>
                <a:gd name="T30" fmla="*/ 93 w 151"/>
                <a:gd name="T31" fmla="*/ 113 h 151"/>
                <a:gd name="T32" fmla="*/ 105 w 151"/>
                <a:gd name="T33" fmla="*/ 121 h 151"/>
                <a:gd name="T34" fmla="*/ 84 w 151"/>
                <a:gd name="T35" fmla="*/ 147 h 151"/>
                <a:gd name="T36" fmla="*/ 25 w 151"/>
                <a:gd name="T37" fmla="*/ 63 h 151"/>
                <a:gd name="T38" fmla="*/ 12 w 151"/>
                <a:gd name="T39" fmla="*/ 76 h 151"/>
                <a:gd name="T40" fmla="*/ 74 w 151"/>
                <a:gd name="T41" fmla="*/ 138 h 151"/>
                <a:gd name="T42" fmla="*/ 88 w 151"/>
                <a:gd name="T43" fmla="*/ 125 h 151"/>
                <a:gd name="T44" fmla="*/ 84 w 151"/>
                <a:gd name="T45" fmla="*/ 84 h 151"/>
                <a:gd name="T46" fmla="*/ 122 w 151"/>
                <a:gd name="T47" fmla="*/ 84 h 151"/>
                <a:gd name="T48" fmla="*/ 136 w 151"/>
                <a:gd name="T49" fmla="*/ 77 h 151"/>
                <a:gd name="T50" fmla="*/ 136 w 151"/>
                <a:gd name="T51" fmla="*/ 75 h 151"/>
                <a:gd name="T52" fmla="*/ 114 w 151"/>
                <a:gd name="T53" fmla="*/ 47 h 151"/>
                <a:gd name="T54" fmla="*/ 131 w 151"/>
                <a:gd name="T55" fmla="*/ 40 h 151"/>
                <a:gd name="T56" fmla="*/ 111 w 151"/>
                <a:gd name="T57" fmla="*/ 19 h 151"/>
                <a:gd name="T58" fmla="*/ 103 w 151"/>
                <a:gd name="T59" fmla="*/ 37 h 151"/>
                <a:gd name="T60" fmla="*/ 75 w 151"/>
                <a:gd name="T61" fmla="*/ 15 h 151"/>
                <a:gd name="T62" fmla="*/ 63 w 151"/>
                <a:gd name="T63" fmla="*/ 25 h 151"/>
                <a:gd name="T64" fmla="*/ 67 w 151"/>
                <a:gd name="T65" fmla="*/ 67 h 151"/>
                <a:gd name="T66" fmla="*/ 28 w 151"/>
                <a:gd name="T67" fmla="*/ 67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1" h="151">
                  <a:moveTo>
                    <a:pt x="74" y="151"/>
                  </a:moveTo>
                  <a:cubicBezTo>
                    <a:pt x="74" y="151"/>
                    <a:pt x="74" y="151"/>
                    <a:pt x="74" y="151"/>
                  </a:cubicBezTo>
                  <a:cubicBezTo>
                    <a:pt x="71" y="151"/>
                    <a:pt x="67" y="149"/>
                    <a:pt x="65" y="147"/>
                  </a:cubicBezTo>
                  <a:cubicBezTo>
                    <a:pt x="4" y="86"/>
                    <a:pt x="4" y="86"/>
                    <a:pt x="4" y="86"/>
                  </a:cubicBezTo>
                  <a:cubicBezTo>
                    <a:pt x="1" y="83"/>
                    <a:pt x="0" y="80"/>
                    <a:pt x="0" y="76"/>
                  </a:cubicBezTo>
                  <a:cubicBezTo>
                    <a:pt x="0" y="72"/>
                    <a:pt x="1" y="69"/>
                    <a:pt x="4" y="66"/>
                  </a:cubicBezTo>
                  <a:cubicBezTo>
                    <a:pt x="23" y="47"/>
                    <a:pt x="23" y="47"/>
                    <a:pt x="23" y="47"/>
                  </a:cubicBezTo>
                  <a:cubicBezTo>
                    <a:pt x="24" y="46"/>
                    <a:pt x="27" y="45"/>
                    <a:pt x="29" y="46"/>
                  </a:cubicBezTo>
                  <a:cubicBezTo>
                    <a:pt x="31" y="46"/>
                    <a:pt x="33" y="48"/>
                    <a:pt x="34" y="51"/>
                  </a:cubicBezTo>
                  <a:cubicBezTo>
                    <a:pt x="34" y="53"/>
                    <a:pt x="35" y="56"/>
                    <a:pt x="37" y="58"/>
                  </a:cubicBezTo>
                  <a:cubicBezTo>
                    <a:pt x="43" y="63"/>
                    <a:pt x="52" y="63"/>
                    <a:pt x="58" y="58"/>
                  </a:cubicBezTo>
                  <a:cubicBezTo>
                    <a:pt x="63" y="52"/>
                    <a:pt x="63" y="43"/>
                    <a:pt x="58" y="37"/>
                  </a:cubicBezTo>
                  <a:cubicBezTo>
                    <a:pt x="56" y="35"/>
                    <a:pt x="53" y="34"/>
                    <a:pt x="51" y="33"/>
                  </a:cubicBezTo>
                  <a:cubicBezTo>
                    <a:pt x="48" y="33"/>
                    <a:pt x="46" y="31"/>
                    <a:pt x="46" y="29"/>
                  </a:cubicBezTo>
                  <a:cubicBezTo>
                    <a:pt x="45" y="27"/>
                    <a:pt x="46" y="24"/>
                    <a:pt x="47" y="23"/>
                  </a:cubicBezTo>
                  <a:cubicBezTo>
                    <a:pt x="65" y="6"/>
                    <a:pt x="65" y="6"/>
                    <a:pt x="65" y="6"/>
                  </a:cubicBezTo>
                  <a:cubicBezTo>
                    <a:pt x="70" y="0"/>
                    <a:pt x="79" y="0"/>
                    <a:pt x="84" y="6"/>
                  </a:cubicBezTo>
                  <a:cubicBezTo>
                    <a:pt x="96" y="18"/>
                    <a:pt x="96" y="18"/>
                    <a:pt x="96" y="18"/>
                  </a:cubicBezTo>
                  <a:cubicBezTo>
                    <a:pt x="98" y="15"/>
                    <a:pt x="100" y="13"/>
                    <a:pt x="102" y="10"/>
                  </a:cubicBezTo>
                  <a:cubicBezTo>
                    <a:pt x="107" y="5"/>
                    <a:pt x="114" y="2"/>
                    <a:pt x="121" y="2"/>
                  </a:cubicBezTo>
                  <a:cubicBezTo>
                    <a:pt x="128" y="2"/>
                    <a:pt x="135" y="5"/>
                    <a:pt x="140" y="10"/>
                  </a:cubicBezTo>
                  <a:cubicBezTo>
                    <a:pt x="151" y="21"/>
                    <a:pt x="151" y="38"/>
                    <a:pt x="140" y="49"/>
                  </a:cubicBezTo>
                  <a:cubicBezTo>
                    <a:pt x="138" y="51"/>
                    <a:pt x="135" y="53"/>
                    <a:pt x="132" y="54"/>
                  </a:cubicBezTo>
                  <a:cubicBezTo>
                    <a:pt x="145" y="66"/>
                    <a:pt x="145" y="66"/>
                    <a:pt x="145" y="66"/>
                  </a:cubicBezTo>
                  <a:cubicBezTo>
                    <a:pt x="147" y="69"/>
                    <a:pt x="149" y="72"/>
                    <a:pt x="149" y="76"/>
                  </a:cubicBezTo>
                  <a:cubicBezTo>
                    <a:pt x="149" y="80"/>
                    <a:pt x="147" y="83"/>
                    <a:pt x="145" y="86"/>
                  </a:cubicBezTo>
                  <a:cubicBezTo>
                    <a:pt x="128" y="103"/>
                    <a:pt x="128" y="103"/>
                    <a:pt x="128" y="103"/>
                  </a:cubicBezTo>
                  <a:cubicBezTo>
                    <a:pt x="126" y="105"/>
                    <a:pt x="124" y="105"/>
                    <a:pt x="121" y="105"/>
                  </a:cubicBezTo>
                  <a:cubicBezTo>
                    <a:pt x="119" y="104"/>
                    <a:pt x="117" y="102"/>
                    <a:pt x="117" y="100"/>
                  </a:cubicBezTo>
                  <a:cubicBezTo>
                    <a:pt x="116" y="97"/>
                    <a:pt x="115" y="95"/>
                    <a:pt x="113" y="93"/>
                  </a:cubicBezTo>
                  <a:cubicBezTo>
                    <a:pt x="108" y="87"/>
                    <a:pt x="98" y="87"/>
                    <a:pt x="93" y="93"/>
                  </a:cubicBezTo>
                  <a:cubicBezTo>
                    <a:pt x="87" y="98"/>
                    <a:pt x="87" y="107"/>
                    <a:pt x="93" y="113"/>
                  </a:cubicBezTo>
                  <a:cubicBezTo>
                    <a:pt x="95" y="115"/>
                    <a:pt x="97" y="116"/>
                    <a:pt x="100" y="117"/>
                  </a:cubicBezTo>
                  <a:cubicBezTo>
                    <a:pt x="102" y="117"/>
                    <a:pt x="104" y="119"/>
                    <a:pt x="105" y="121"/>
                  </a:cubicBezTo>
                  <a:cubicBezTo>
                    <a:pt x="105" y="124"/>
                    <a:pt x="105" y="126"/>
                    <a:pt x="103" y="128"/>
                  </a:cubicBezTo>
                  <a:cubicBezTo>
                    <a:pt x="84" y="147"/>
                    <a:pt x="84" y="147"/>
                    <a:pt x="84" y="147"/>
                  </a:cubicBezTo>
                  <a:cubicBezTo>
                    <a:pt x="81" y="149"/>
                    <a:pt x="78" y="151"/>
                    <a:pt x="74" y="151"/>
                  </a:cubicBezTo>
                  <a:close/>
                  <a:moveTo>
                    <a:pt x="25" y="63"/>
                  </a:moveTo>
                  <a:cubicBezTo>
                    <a:pt x="13" y="75"/>
                    <a:pt x="13" y="75"/>
                    <a:pt x="13" y="75"/>
                  </a:cubicBezTo>
                  <a:cubicBezTo>
                    <a:pt x="12" y="76"/>
                    <a:pt x="12" y="76"/>
                    <a:pt x="12" y="76"/>
                  </a:cubicBezTo>
                  <a:cubicBezTo>
                    <a:pt x="12" y="76"/>
                    <a:pt x="12" y="77"/>
                    <a:pt x="13" y="77"/>
                  </a:cubicBezTo>
                  <a:cubicBezTo>
                    <a:pt x="74" y="138"/>
                    <a:pt x="74" y="138"/>
                    <a:pt x="74" y="138"/>
                  </a:cubicBezTo>
                  <a:cubicBezTo>
                    <a:pt x="74" y="138"/>
                    <a:pt x="74" y="138"/>
                    <a:pt x="75" y="138"/>
                  </a:cubicBezTo>
                  <a:cubicBezTo>
                    <a:pt x="88" y="125"/>
                    <a:pt x="88" y="125"/>
                    <a:pt x="88" y="125"/>
                  </a:cubicBezTo>
                  <a:cubicBezTo>
                    <a:pt x="86" y="124"/>
                    <a:pt x="85" y="123"/>
                    <a:pt x="84" y="122"/>
                  </a:cubicBezTo>
                  <a:cubicBezTo>
                    <a:pt x="73" y="111"/>
                    <a:pt x="73" y="94"/>
                    <a:pt x="84" y="84"/>
                  </a:cubicBezTo>
                  <a:cubicBezTo>
                    <a:pt x="89" y="79"/>
                    <a:pt x="96" y="76"/>
                    <a:pt x="103" y="76"/>
                  </a:cubicBezTo>
                  <a:cubicBezTo>
                    <a:pt x="110" y="76"/>
                    <a:pt x="117" y="79"/>
                    <a:pt x="122" y="84"/>
                  </a:cubicBezTo>
                  <a:cubicBezTo>
                    <a:pt x="123" y="85"/>
                    <a:pt x="124" y="86"/>
                    <a:pt x="125" y="87"/>
                  </a:cubicBezTo>
                  <a:cubicBezTo>
                    <a:pt x="136" y="77"/>
                    <a:pt x="136" y="77"/>
                    <a:pt x="136" y="77"/>
                  </a:cubicBezTo>
                  <a:cubicBezTo>
                    <a:pt x="136" y="77"/>
                    <a:pt x="136" y="76"/>
                    <a:pt x="136" y="76"/>
                  </a:cubicBezTo>
                  <a:cubicBezTo>
                    <a:pt x="136" y="76"/>
                    <a:pt x="136" y="76"/>
                    <a:pt x="136" y="75"/>
                  </a:cubicBezTo>
                  <a:cubicBezTo>
                    <a:pt x="115" y="55"/>
                    <a:pt x="115" y="55"/>
                    <a:pt x="115" y="55"/>
                  </a:cubicBezTo>
                  <a:cubicBezTo>
                    <a:pt x="113" y="53"/>
                    <a:pt x="112" y="50"/>
                    <a:pt x="114" y="47"/>
                  </a:cubicBezTo>
                  <a:cubicBezTo>
                    <a:pt x="115" y="45"/>
                    <a:pt x="117" y="43"/>
                    <a:pt x="120" y="44"/>
                  </a:cubicBezTo>
                  <a:cubicBezTo>
                    <a:pt x="124" y="44"/>
                    <a:pt x="128" y="43"/>
                    <a:pt x="131" y="40"/>
                  </a:cubicBezTo>
                  <a:cubicBezTo>
                    <a:pt x="137" y="34"/>
                    <a:pt x="137" y="25"/>
                    <a:pt x="131" y="19"/>
                  </a:cubicBezTo>
                  <a:cubicBezTo>
                    <a:pt x="126" y="14"/>
                    <a:pt x="116" y="14"/>
                    <a:pt x="111" y="19"/>
                  </a:cubicBezTo>
                  <a:cubicBezTo>
                    <a:pt x="108" y="22"/>
                    <a:pt x="106" y="26"/>
                    <a:pt x="107" y="31"/>
                  </a:cubicBezTo>
                  <a:cubicBezTo>
                    <a:pt x="107" y="33"/>
                    <a:pt x="105" y="36"/>
                    <a:pt x="103" y="37"/>
                  </a:cubicBezTo>
                  <a:cubicBezTo>
                    <a:pt x="101" y="38"/>
                    <a:pt x="98" y="37"/>
                    <a:pt x="96" y="36"/>
                  </a:cubicBezTo>
                  <a:cubicBezTo>
                    <a:pt x="75" y="15"/>
                    <a:pt x="75" y="15"/>
                    <a:pt x="75" y="15"/>
                  </a:cubicBezTo>
                  <a:cubicBezTo>
                    <a:pt x="74" y="14"/>
                    <a:pt x="74" y="14"/>
                    <a:pt x="74" y="15"/>
                  </a:cubicBezTo>
                  <a:cubicBezTo>
                    <a:pt x="63" y="25"/>
                    <a:pt x="63" y="25"/>
                    <a:pt x="63" y="25"/>
                  </a:cubicBezTo>
                  <a:cubicBezTo>
                    <a:pt x="64" y="26"/>
                    <a:pt x="66" y="27"/>
                    <a:pt x="67" y="28"/>
                  </a:cubicBezTo>
                  <a:cubicBezTo>
                    <a:pt x="77" y="39"/>
                    <a:pt x="77" y="56"/>
                    <a:pt x="67" y="67"/>
                  </a:cubicBezTo>
                  <a:cubicBezTo>
                    <a:pt x="62" y="72"/>
                    <a:pt x="55" y="75"/>
                    <a:pt x="48" y="75"/>
                  </a:cubicBezTo>
                  <a:cubicBezTo>
                    <a:pt x="40" y="75"/>
                    <a:pt x="34" y="72"/>
                    <a:pt x="28" y="67"/>
                  </a:cubicBezTo>
                  <a:cubicBezTo>
                    <a:pt x="27" y="66"/>
                    <a:pt x="26" y="64"/>
                    <a:pt x="25" y="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8" name="Freeform 46"/>
            <p:cNvSpPr/>
            <p:nvPr/>
          </p:nvSpPr>
          <p:spPr bwMode="auto">
            <a:xfrm>
              <a:off x="31750" y="2009776"/>
              <a:ext cx="96838" cy="96838"/>
            </a:xfrm>
            <a:custGeom>
              <a:avLst/>
              <a:gdLst>
                <a:gd name="T0" fmla="*/ 20 w 44"/>
                <a:gd name="T1" fmla="*/ 44 h 44"/>
                <a:gd name="T2" fmla="*/ 6 w 44"/>
                <a:gd name="T3" fmla="*/ 38 h 44"/>
                <a:gd name="T4" fmla="*/ 0 w 44"/>
                <a:gd name="T5" fmla="*/ 24 h 44"/>
                <a:gd name="T6" fmla="*/ 6 w 44"/>
                <a:gd name="T7" fmla="*/ 11 h 44"/>
                <a:gd name="T8" fmla="*/ 15 w 44"/>
                <a:gd name="T9" fmla="*/ 1 h 44"/>
                <a:gd name="T10" fmla="*/ 21 w 44"/>
                <a:gd name="T11" fmla="*/ 1 h 44"/>
                <a:gd name="T12" fmla="*/ 21 w 44"/>
                <a:gd name="T13" fmla="*/ 7 h 44"/>
                <a:gd name="T14" fmla="*/ 11 w 44"/>
                <a:gd name="T15" fmla="*/ 16 h 44"/>
                <a:gd name="T16" fmla="*/ 8 w 44"/>
                <a:gd name="T17" fmla="*/ 24 h 44"/>
                <a:gd name="T18" fmla="*/ 11 w 44"/>
                <a:gd name="T19" fmla="*/ 33 h 44"/>
                <a:gd name="T20" fmla="*/ 28 w 44"/>
                <a:gd name="T21" fmla="*/ 33 h 44"/>
                <a:gd name="T22" fmla="*/ 37 w 44"/>
                <a:gd name="T23" fmla="*/ 23 h 44"/>
                <a:gd name="T24" fmla="*/ 43 w 44"/>
                <a:gd name="T25" fmla="*/ 23 h 44"/>
                <a:gd name="T26" fmla="*/ 43 w 44"/>
                <a:gd name="T27" fmla="*/ 29 h 44"/>
                <a:gd name="T28" fmla="*/ 33 w 44"/>
                <a:gd name="T29" fmla="*/ 38 h 44"/>
                <a:gd name="T30" fmla="*/ 20 w 44"/>
                <a:gd name="T3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 h="44">
                  <a:moveTo>
                    <a:pt x="20" y="44"/>
                  </a:moveTo>
                  <a:cubicBezTo>
                    <a:pt x="14" y="44"/>
                    <a:pt x="9" y="42"/>
                    <a:pt x="6" y="38"/>
                  </a:cubicBezTo>
                  <a:cubicBezTo>
                    <a:pt x="2" y="35"/>
                    <a:pt x="0" y="30"/>
                    <a:pt x="0" y="24"/>
                  </a:cubicBezTo>
                  <a:cubicBezTo>
                    <a:pt x="0" y="19"/>
                    <a:pt x="2" y="14"/>
                    <a:pt x="6" y="11"/>
                  </a:cubicBezTo>
                  <a:cubicBezTo>
                    <a:pt x="15" y="1"/>
                    <a:pt x="15" y="1"/>
                    <a:pt x="15" y="1"/>
                  </a:cubicBezTo>
                  <a:cubicBezTo>
                    <a:pt x="17" y="0"/>
                    <a:pt x="19" y="0"/>
                    <a:pt x="21" y="1"/>
                  </a:cubicBezTo>
                  <a:cubicBezTo>
                    <a:pt x="23" y="3"/>
                    <a:pt x="23" y="5"/>
                    <a:pt x="21" y="7"/>
                  </a:cubicBezTo>
                  <a:cubicBezTo>
                    <a:pt x="11" y="16"/>
                    <a:pt x="11" y="16"/>
                    <a:pt x="11" y="16"/>
                  </a:cubicBezTo>
                  <a:cubicBezTo>
                    <a:pt x="9" y="18"/>
                    <a:pt x="8" y="21"/>
                    <a:pt x="8" y="24"/>
                  </a:cubicBezTo>
                  <a:cubicBezTo>
                    <a:pt x="8" y="27"/>
                    <a:pt x="9" y="30"/>
                    <a:pt x="11" y="33"/>
                  </a:cubicBezTo>
                  <a:cubicBezTo>
                    <a:pt x="16" y="37"/>
                    <a:pt x="23" y="37"/>
                    <a:pt x="28" y="33"/>
                  </a:cubicBezTo>
                  <a:cubicBezTo>
                    <a:pt x="37" y="23"/>
                    <a:pt x="37" y="23"/>
                    <a:pt x="37" y="23"/>
                  </a:cubicBezTo>
                  <a:cubicBezTo>
                    <a:pt x="39" y="21"/>
                    <a:pt x="41" y="21"/>
                    <a:pt x="43" y="23"/>
                  </a:cubicBezTo>
                  <a:cubicBezTo>
                    <a:pt x="44" y="25"/>
                    <a:pt x="44" y="27"/>
                    <a:pt x="43" y="29"/>
                  </a:cubicBezTo>
                  <a:cubicBezTo>
                    <a:pt x="33" y="38"/>
                    <a:pt x="33" y="38"/>
                    <a:pt x="33" y="38"/>
                  </a:cubicBezTo>
                  <a:cubicBezTo>
                    <a:pt x="30" y="42"/>
                    <a:pt x="25" y="44"/>
                    <a:pt x="20"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9" name="Freeform 47"/>
            <p:cNvSpPr>
              <a:spLocks noEditPoints="1"/>
            </p:cNvSpPr>
            <p:nvPr/>
          </p:nvSpPr>
          <p:spPr bwMode="auto">
            <a:xfrm>
              <a:off x="58738" y="1920876"/>
              <a:ext cx="158750" cy="157163"/>
            </a:xfrm>
            <a:custGeom>
              <a:avLst/>
              <a:gdLst>
                <a:gd name="T0" fmla="*/ 31 w 72"/>
                <a:gd name="T1" fmla="*/ 71 h 71"/>
                <a:gd name="T2" fmla="*/ 28 w 72"/>
                <a:gd name="T3" fmla="*/ 70 h 71"/>
                <a:gd name="T4" fmla="*/ 2 w 72"/>
                <a:gd name="T5" fmla="*/ 44 h 71"/>
                <a:gd name="T6" fmla="*/ 1 w 72"/>
                <a:gd name="T7" fmla="*/ 39 h 71"/>
                <a:gd name="T8" fmla="*/ 18 w 72"/>
                <a:gd name="T9" fmla="*/ 3 h 71"/>
                <a:gd name="T10" fmla="*/ 21 w 72"/>
                <a:gd name="T11" fmla="*/ 1 h 71"/>
                <a:gd name="T12" fmla="*/ 24 w 72"/>
                <a:gd name="T13" fmla="*/ 1 h 71"/>
                <a:gd name="T14" fmla="*/ 71 w 72"/>
                <a:gd name="T15" fmla="*/ 48 h 71"/>
                <a:gd name="T16" fmla="*/ 71 w 72"/>
                <a:gd name="T17" fmla="*/ 51 h 71"/>
                <a:gd name="T18" fmla="*/ 69 w 72"/>
                <a:gd name="T19" fmla="*/ 54 h 71"/>
                <a:gd name="T20" fmla="*/ 33 w 72"/>
                <a:gd name="T21" fmla="*/ 71 h 71"/>
                <a:gd name="T22" fmla="*/ 31 w 72"/>
                <a:gd name="T23" fmla="*/ 71 h 71"/>
                <a:gd name="T24" fmla="*/ 10 w 72"/>
                <a:gd name="T25" fmla="*/ 40 h 71"/>
                <a:gd name="T26" fmla="*/ 32 w 72"/>
                <a:gd name="T27" fmla="*/ 62 h 71"/>
                <a:gd name="T28" fmla="*/ 61 w 72"/>
                <a:gd name="T29" fmla="*/ 48 h 71"/>
                <a:gd name="T30" fmla="*/ 24 w 72"/>
                <a:gd name="T31" fmla="*/ 11 h 71"/>
                <a:gd name="T32" fmla="*/ 10 w 72"/>
                <a:gd name="T33" fmla="*/ 4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71">
                  <a:moveTo>
                    <a:pt x="31" y="71"/>
                  </a:moveTo>
                  <a:cubicBezTo>
                    <a:pt x="30" y="71"/>
                    <a:pt x="28" y="71"/>
                    <a:pt x="28" y="70"/>
                  </a:cubicBezTo>
                  <a:cubicBezTo>
                    <a:pt x="21" y="59"/>
                    <a:pt x="13" y="51"/>
                    <a:pt x="2" y="44"/>
                  </a:cubicBezTo>
                  <a:cubicBezTo>
                    <a:pt x="1" y="43"/>
                    <a:pt x="0" y="41"/>
                    <a:pt x="1" y="39"/>
                  </a:cubicBezTo>
                  <a:cubicBezTo>
                    <a:pt x="18" y="3"/>
                    <a:pt x="18" y="3"/>
                    <a:pt x="18" y="3"/>
                  </a:cubicBezTo>
                  <a:cubicBezTo>
                    <a:pt x="19" y="2"/>
                    <a:pt x="20" y="1"/>
                    <a:pt x="21" y="1"/>
                  </a:cubicBezTo>
                  <a:cubicBezTo>
                    <a:pt x="22" y="0"/>
                    <a:pt x="23" y="1"/>
                    <a:pt x="24" y="1"/>
                  </a:cubicBezTo>
                  <a:cubicBezTo>
                    <a:pt x="43" y="13"/>
                    <a:pt x="59" y="29"/>
                    <a:pt x="71" y="48"/>
                  </a:cubicBezTo>
                  <a:cubicBezTo>
                    <a:pt x="71" y="49"/>
                    <a:pt x="72" y="50"/>
                    <a:pt x="71" y="51"/>
                  </a:cubicBezTo>
                  <a:cubicBezTo>
                    <a:pt x="71" y="52"/>
                    <a:pt x="70" y="53"/>
                    <a:pt x="69" y="54"/>
                  </a:cubicBezTo>
                  <a:cubicBezTo>
                    <a:pt x="33" y="71"/>
                    <a:pt x="33" y="71"/>
                    <a:pt x="33" y="71"/>
                  </a:cubicBezTo>
                  <a:cubicBezTo>
                    <a:pt x="32" y="71"/>
                    <a:pt x="32" y="71"/>
                    <a:pt x="31" y="71"/>
                  </a:cubicBezTo>
                  <a:close/>
                  <a:moveTo>
                    <a:pt x="10" y="40"/>
                  </a:moveTo>
                  <a:cubicBezTo>
                    <a:pt x="19" y="46"/>
                    <a:pt x="26" y="53"/>
                    <a:pt x="32" y="62"/>
                  </a:cubicBezTo>
                  <a:cubicBezTo>
                    <a:pt x="61" y="48"/>
                    <a:pt x="61" y="48"/>
                    <a:pt x="61" y="48"/>
                  </a:cubicBezTo>
                  <a:cubicBezTo>
                    <a:pt x="51" y="34"/>
                    <a:pt x="38" y="21"/>
                    <a:pt x="24" y="11"/>
                  </a:cubicBezTo>
                  <a:cubicBezTo>
                    <a:pt x="10" y="40"/>
                    <a:pt x="10" y="40"/>
                    <a:pt x="10"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0" name="Freeform 48"/>
            <p:cNvSpPr/>
            <p:nvPr/>
          </p:nvSpPr>
          <p:spPr bwMode="auto">
            <a:xfrm>
              <a:off x="90488" y="2082801"/>
              <a:ext cx="53975" cy="28575"/>
            </a:xfrm>
            <a:custGeom>
              <a:avLst/>
              <a:gdLst>
                <a:gd name="T0" fmla="*/ 14 w 24"/>
                <a:gd name="T1" fmla="*/ 13 h 13"/>
                <a:gd name="T2" fmla="*/ 2 w 24"/>
                <a:gd name="T3" fmla="*/ 8 h 13"/>
                <a:gd name="T4" fmla="*/ 2 w 24"/>
                <a:gd name="T5" fmla="*/ 2 h 13"/>
                <a:gd name="T6" fmla="*/ 8 w 24"/>
                <a:gd name="T7" fmla="*/ 2 h 13"/>
                <a:gd name="T8" fmla="*/ 17 w 24"/>
                <a:gd name="T9" fmla="*/ 4 h 13"/>
                <a:gd name="T10" fmla="*/ 23 w 24"/>
                <a:gd name="T11" fmla="*/ 4 h 13"/>
                <a:gd name="T12" fmla="*/ 23 w 24"/>
                <a:gd name="T13" fmla="*/ 10 h 13"/>
                <a:gd name="T14" fmla="*/ 14 w 2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13">
                  <a:moveTo>
                    <a:pt x="14" y="13"/>
                  </a:moveTo>
                  <a:cubicBezTo>
                    <a:pt x="10" y="13"/>
                    <a:pt x="6" y="11"/>
                    <a:pt x="2" y="8"/>
                  </a:cubicBezTo>
                  <a:cubicBezTo>
                    <a:pt x="0" y="6"/>
                    <a:pt x="0" y="4"/>
                    <a:pt x="2" y="2"/>
                  </a:cubicBezTo>
                  <a:cubicBezTo>
                    <a:pt x="4" y="0"/>
                    <a:pt x="6" y="0"/>
                    <a:pt x="8" y="2"/>
                  </a:cubicBezTo>
                  <a:cubicBezTo>
                    <a:pt x="11" y="5"/>
                    <a:pt x="15" y="6"/>
                    <a:pt x="17" y="4"/>
                  </a:cubicBezTo>
                  <a:cubicBezTo>
                    <a:pt x="19" y="3"/>
                    <a:pt x="21" y="3"/>
                    <a:pt x="23" y="4"/>
                  </a:cubicBezTo>
                  <a:cubicBezTo>
                    <a:pt x="24" y="6"/>
                    <a:pt x="24" y="8"/>
                    <a:pt x="23" y="10"/>
                  </a:cubicBezTo>
                  <a:cubicBezTo>
                    <a:pt x="21" y="12"/>
                    <a:pt x="18" y="13"/>
                    <a:pt x="14"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1" name="Freeform 49"/>
            <p:cNvSpPr>
              <a:spLocks noEditPoints="1"/>
            </p:cNvSpPr>
            <p:nvPr/>
          </p:nvSpPr>
          <p:spPr bwMode="auto">
            <a:xfrm>
              <a:off x="315913" y="1582738"/>
              <a:ext cx="782638" cy="927100"/>
            </a:xfrm>
            <a:custGeom>
              <a:avLst/>
              <a:gdLst>
                <a:gd name="T0" fmla="*/ 257 w 354"/>
                <a:gd name="T1" fmla="*/ 419 h 419"/>
                <a:gd name="T2" fmla="*/ 98 w 354"/>
                <a:gd name="T3" fmla="*/ 419 h 419"/>
                <a:gd name="T4" fmla="*/ 83 w 354"/>
                <a:gd name="T5" fmla="*/ 413 h 419"/>
                <a:gd name="T6" fmla="*/ 77 w 354"/>
                <a:gd name="T7" fmla="*/ 397 h 419"/>
                <a:gd name="T8" fmla="*/ 67 w 354"/>
                <a:gd name="T9" fmla="*/ 342 h 419"/>
                <a:gd name="T10" fmla="*/ 0 w 354"/>
                <a:gd name="T11" fmla="*/ 177 h 419"/>
                <a:gd name="T12" fmla="*/ 177 w 354"/>
                <a:gd name="T13" fmla="*/ 0 h 419"/>
                <a:gd name="T14" fmla="*/ 354 w 354"/>
                <a:gd name="T15" fmla="*/ 177 h 419"/>
                <a:gd name="T16" fmla="*/ 287 w 354"/>
                <a:gd name="T17" fmla="*/ 342 h 419"/>
                <a:gd name="T18" fmla="*/ 278 w 354"/>
                <a:gd name="T19" fmla="*/ 397 h 419"/>
                <a:gd name="T20" fmla="*/ 272 w 354"/>
                <a:gd name="T21" fmla="*/ 413 h 419"/>
                <a:gd name="T22" fmla="*/ 257 w 354"/>
                <a:gd name="T23" fmla="*/ 419 h 419"/>
                <a:gd name="T24" fmla="*/ 119 w 354"/>
                <a:gd name="T25" fmla="*/ 377 h 419"/>
                <a:gd name="T26" fmla="*/ 236 w 354"/>
                <a:gd name="T27" fmla="*/ 377 h 419"/>
                <a:gd name="T28" fmla="*/ 254 w 354"/>
                <a:gd name="T29" fmla="*/ 317 h 419"/>
                <a:gd name="T30" fmla="*/ 312 w 354"/>
                <a:gd name="T31" fmla="*/ 177 h 419"/>
                <a:gd name="T32" fmla="*/ 177 w 354"/>
                <a:gd name="T33" fmla="*/ 42 h 419"/>
                <a:gd name="T34" fmla="*/ 42 w 354"/>
                <a:gd name="T35" fmla="*/ 177 h 419"/>
                <a:gd name="T36" fmla="*/ 100 w 354"/>
                <a:gd name="T37" fmla="*/ 317 h 419"/>
                <a:gd name="T38" fmla="*/ 119 w 354"/>
                <a:gd name="T39" fmla="*/ 377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4" h="419">
                  <a:moveTo>
                    <a:pt x="257" y="419"/>
                  </a:moveTo>
                  <a:cubicBezTo>
                    <a:pt x="98" y="419"/>
                    <a:pt x="98" y="419"/>
                    <a:pt x="98" y="419"/>
                  </a:cubicBezTo>
                  <a:cubicBezTo>
                    <a:pt x="92" y="419"/>
                    <a:pt x="87" y="417"/>
                    <a:pt x="83" y="413"/>
                  </a:cubicBezTo>
                  <a:cubicBezTo>
                    <a:pt x="79" y="408"/>
                    <a:pt x="77" y="403"/>
                    <a:pt x="77" y="397"/>
                  </a:cubicBezTo>
                  <a:cubicBezTo>
                    <a:pt x="78" y="382"/>
                    <a:pt x="76" y="354"/>
                    <a:pt x="67" y="342"/>
                  </a:cubicBezTo>
                  <a:cubicBezTo>
                    <a:pt x="1" y="257"/>
                    <a:pt x="0" y="178"/>
                    <a:pt x="0" y="177"/>
                  </a:cubicBezTo>
                  <a:cubicBezTo>
                    <a:pt x="0" y="79"/>
                    <a:pt x="80" y="0"/>
                    <a:pt x="177" y="0"/>
                  </a:cubicBezTo>
                  <a:cubicBezTo>
                    <a:pt x="275" y="0"/>
                    <a:pt x="354" y="79"/>
                    <a:pt x="354" y="177"/>
                  </a:cubicBezTo>
                  <a:cubicBezTo>
                    <a:pt x="354" y="178"/>
                    <a:pt x="353" y="257"/>
                    <a:pt x="287" y="342"/>
                  </a:cubicBezTo>
                  <a:cubicBezTo>
                    <a:pt x="278" y="355"/>
                    <a:pt x="277" y="384"/>
                    <a:pt x="278" y="397"/>
                  </a:cubicBezTo>
                  <a:cubicBezTo>
                    <a:pt x="278" y="403"/>
                    <a:pt x="276" y="408"/>
                    <a:pt x="272" y="413"/>
                  </a:cubicBezTo>
                  <a:cubicBezTo>
                    <a:pt x="268" y="417"/>
                    <a:pt x="263" y="419"/>
                    <a:pt x="257" y="419"/>
                  </a:cubicBezTo>
                  <a:close/>
                  <a:moveTo>
                    <a:pt x="119" y="377"/>
                  </a:moveTo>
                  <a:cubicBezTo>
                    <a:pt x="236" y="377"/>
                    <a:pt x="236" y="377"/>
                    <a:pt x="236" y="377"/>
                  </a:cubicBezTo>
                  <a:cubicBezTo>
                    <a:pt x="237" y="359"/>
                    <a:pt x="241" y="334"/>
                    <a:pt x="254" y="317"/>
                  </a:cubicBezTo>
                  <a:cubicBezTo>
                    <a:pt x="309" y="245"/>
                    <a:pt x="312" y="177"/>
                    <a:pt x="312" y="177"/>
                  </a:cubicBezTo>
                  <a:cubicBezTo>
                    <a:pt x="312" y="102"/>
                    <a:pt x="251" y="42"/>
                    <a:pt x="177" y="42"/>
                  </a:cubicBezTo>
                  <a:cubicBezTo>
                    <a:pt x="103" y="42"/>
                    <a:pt x="42" y="102"/>
                    <a:pt x="42" y="177"/>
                  </a:cubicBezTo>
                  <a:cubicBezTo>
                    <a:pt x="42" y="177"/>
                    <a:pt x="45" y="245"/>
                    <a:pt x="100" y="317"/>
                  </a:cubicBezTo>
                  <a:cubicBezTo>
                    <a:pt x="113" y="334"/>
                    <a:pt x="118" y="359"/>
                    <a:pt x="119" y="3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2" name="Freeform 50"/>
            <p:cNvSpPr/>
            <p:nvPr/>
          </p:nvSpPr>
          <p:spPr bwMode="auto">
            <a:xfrm>
              <a:off x="477838" y="2520951"/>
              <a:ext cx="458788" cy="92075"/>
            </a:xfrm>
            <a:custGeom>
              <a:avLst/>
              <a:gdLst>
                <a:gd name="T0" fmla="*/ 187 w 208"/>
                <a:gd name="T1" fmla="*/ 42 h 42"/>
                <a:gd name="T2" fmla="*/ 22 w 208"/>
                <a:gd name="T3" fmla="*/ 42 h 42"/>
                <a:gd name="T4" fmla="*/ 0 w 208"/>
                <a:gd name="T5" fmla="*/ 21 h 42"/>
                <a:gd name="T6" fmla="*/ 22 w 208"/>
                <a:gd name="T7" fmla="*/ 0 h 42"/>
                <a:gd name="T8" fmla="*/ 187 w 208"/>
                <a:gd name="T9" fmla="*/ 0 h 42"/>
                <a:gd name="T10" fmla="*/ 208 w 208"/>
                <a:gd name="T11" fmla="*/ 21 h 42"/>
                <a:gd name="T12" fmla="*/ 187 w 208"/>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08" h="42">
                  <a:moveTo>
                    <a:pt x="187" y="42"/>
                  </a:moveTo>
                  <a:cubicBezTo>
                    <a:pt x="22" y="42"/>
                    <a:pt x="22" y="42"/>
                    <a:pt x="22" y="42"/>
                  </a:cubicBezTo>
                  <a:cubicBezTo>
                    <a:pt x="10" y="42"/>
                    <a:pt x="0" y="33"/>
                    <a:pt x="0" y="21"/>
                  </a:cubicBezTo>
                  <a:cubicBezTo>
                    <a:pt x="0" y="10"/>
                    <a:pt x="10" y="0"/>
                    <a:pt x="22" y="0"/>
                  </a:cubicBezTo>
                  <a:cubicBezTo>
                    <a:pt x="187" y="0"/>
                    <a:pt x="187" y="0"/>
                    <a:pt x="187" y="0"/>
                  </a:cubicBezTo>
                  <a:cubicBezTo>
                    <a:pt x="198" y="0"/>
                    <a:pt x="208" y="10"/>
                    <a:pt x="208" y="21"/>
                  </a:cubicBezTo>
                  <a:cubicBezTo>
                    <a:pt x="208" y="33"/>
                    <a:pt x="198" y="42"/>
                    <a:pt x="187" y="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3" name="Freeform 51"/>
            <p:cNvSpPr/>
            <p:nvPr/>
          </p:nvSpPr>
          <p:spPr bwMode="auto">
            <a:xfrm>
              <a:off x="522288" y="2622551"/>
              <a:ext cx="369888" cy="95250"/>
            </a:xfrm>
            <a:custGeom>
              <a:avLst/>
              <a:gdLst>
                <a:gd name="T0" fmla="*/ 147 w 168"/>
                <a:gd name="T1" fmla="*/ 43 h 43"/>
                <a:gd name="T2" fmla="*/ 21 w 168"/>
                <a:gd name="T3" fmla="*/ 43 h 43"/>
                <a:gd name="T4" fmla="*/ 0 w 168"/>
                <a:gd name="T5" fmla="*/ 21 h 43"/>
                <a:gd name="T6" fmla="*/ 21 w 168"/>
                <a:gd name="T7" fmla="*/ 0 h 43"/>
                <a:gd name="T8" fmla="*/ 147 w 168"/>
                <a:gd name="T9" fmla="*/ 0 h 43"/>
                <a:gd name="T10" fmla="*/ 168 w 168"/>
                <a:gd name="T11" fmla="*/ 21 h 43"/>
                <a:gd name="T12" fmla="*/ 147 w 168"/>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168" h="43">
                  <a:moveTo>
                    <a:pt x="147" y="43"/>
                  </a:moveTo>
                  <a:cubicBezTo>
                    <a:pt x="21" y="43"/>
                    <a:pt x="21" y="43"/>
                    <a:pt x="21" y="43"/>
                  </a:cubicBezTo>
                  <a:cubicBezTo>
                    <a:pt x="10" y="43"/>
                    <a:pt x="0" y="33"/>
                    <a:pt x="0" y="21"/>
                  </a:cubicBezTo>
                  <a:cubicBezTo>
                    <a:pt x="0" y="10"/>
                    <a:pt x="10" y="0"/>
                    <a:pt x="21" y="0"/>
                  </a:cubicBezTo>
                  <a:cubicBezTo>
                    <a:pt x="147" y="0"/>
                    <a:pt x="147" y="0"/>
                    <a:pt x="147" y="0"/>
                  </a:cubicBezTo>
                  <a:cubicBezTo>
                    <a:pt x="158" y="0"/>
                    <a:pt x="168" y="10"/>
                    <a:pt x="168" y="21"/>
                  </a:cubicBezTo>
                  <a:cubicBezTo>
                    <a:pt x="168" y="33"/>
                    <a:pt x="158" y="43"/>
                    <a:pt x="147"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4" name="Freeform 52"/>
            <p:cNvSpPr/>
            <p:nvPr/>
          </p:nvSpPr>
          <p:spPr bwMode="auto">
            <a:xfrm>
              <a:off x="566738" y="1965326"/>
              <a:ext cx="103188" cy="490538"/>
            </a:xfrm>
            <a:custGeom>
              <a:avLst/>
              <a:gdLst>
                <a:gd name="T0" fmla="*/ 36 w 65"/>
                <a:gd name="T1" fmla="*/ 309 h 309"/>
                <a:gd name="T2" fmla="*/ 0 w 65"/>
                <a:gd name="T3" fmla="*/ 3 h 309"/>
                <a:gd name="T4" fmla="*/ 29 w 65"/>
                <a:gd name="T5" fmla="*/ 0 h 309"/>
                <a:gd name="T6" fmla="*/ 65 w 65"/>
                <a:gd name="T7" fmla="*/ 306 h 309"/>
                <a:gd name="T8" fmla="*/ 36 w 65"/>
                <a:gd name="T9" fmla="*/ 309 h 309"/>
                <a:gd name="T10" fmla="*/ 36 w 65"/>
                <a:gd name="T11" fmla="*/ 309 h 309"/>
              </a:gdLst>
              <a:ahLst/>
              <a:cxnLst>
                <a:cxn ang="0">
                  <a:pos x="T0" y="T1"/>
                </a:cxn>
                <a:cxn ang="0">
                  <a:pos x="T2" y="T3"/>
                </a:cxn>
                <a:cxn ang="0">
                  <a:pos x="T4" y="T5"/>
                </a:cxn>
                <a:cxn ang="0">
                  <a:pos x="T6" y="T7"/>
                </a:cxn>
                <a:cxn ang="0">
                  <a:pos x="T8" y="T9"/>
                </a:cxn>
                <a:cxn ang="0">
                  <a:pos x="T10" y="T11"/>
                </a:cxn>
              </a:cxnLst>
              <a:rect l="0" t="0" r="r" b="b"/>
              <a:pathLst>
                <a:path w="65" h="309">
                  <a:moveTo>
                    <a:pt x="36" y="309"/>
                  </a:moveTo>
                  <a:lnTo>
                    <a:pt x="0" y="3"/>
                  </a:lnTo>
                  <a:lnTo>
                    <a:pt x="29" y="0"/>
                  </a:lnTo>
                  <a:lnTo>
                    <a:pt x="65" y="306"/>
                  </a:lnTo>
                  <a:lnTo>
                    <a:pt x="36" y="309"/>
                  </a:lnTo>
                  <a:lnTo>
                    <a:pt x="36"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5" name="Freeform 53"/>
            <p:cNvSpPr/>
            <p:nvPr/>
          </p:nvSpPr>
          <p:spPr bwMode="auto">
            <a:xfrm>
              <a:off x="744538" y="1965326"/>
              <a:ext cx="106363" cy="490538"/>
            </a:xfrm>
            <a:custGeom>
              <a:avLst/>
              <a:gdLst>
                <a:gd name="T0" fmla="*/ 29 w 67"/>
                <a:gd name="T1" fmla="*/ 309 h 309"/>
                <a:gd name="T2" fmla="*/ 0 w 67"/>
                <a:gd name="T3" fmla="*/ 306 h 309"/>
                <a:gd name="T4" fmla="*/ 38 w 67"/>
                <a:gd name="T5" fmla="*/ 0 h 309"/>
                <a:gd name="T6" fmla="*/ 67 w 67"/>
                <a:gd name="T7" fmla="*/ 3 h 309"/>
                <a:gd name="T8" fmla="*/ 29 w 67"/>
                <a:gd name="T9" fmla="*/ 309 h 309"/>
                <a:gd name="T10" fmla="*/ 29 w 67"/>
                <a:gd name="T11" fmla="*/ 309 h 309"/>
              </a:gdLst>
              <a:ahLst/>
              <a:cxnLst>
                <a:cxn ang="0">
                  <a:pos x="T0" y="T1"/>
                </a:cxn>
                <a:cxn ang="0">
                  <a:pos x="T2" y="T3"/>
                </a:cxn>
                <a:cxn ang="0">
                  <a:pos x="T4" y="T5"/>
                </a:cxn>
                <a:cxn ang="0">
                  <a:pos x="T6" y="T7"/>
                </a:cxn>
                <a:cxn ang="0">
                  <a:pos x="T8" y="T9"/>
                </a:cxn>
                <a:cxn ang="0">
                  <a:pos x="T10" y="T11"/>
                </a:cxn>
              </a:cxnLst>
              <a:rect l="0" t="0" r="r" b="b"/>
              <a:pathLst>
                <a:path w="67" h="309">
                  <a:moveTo>
                    <a:pt x="29" y="309"/>
                  </a:moveTo>
                  <a:lnTo>
                    <a:pt x="0" y="306"/>
                  </a:lnTo>
                  <a:lnTo>
                    <a:pt x="38" y="0"/>
                  </a:lnTo>
                  <a:lnTo>
                    <a:pt x="67" y="3"/>
                  </a:lnTo>
                  <a:lnTo>
                    <a:pt x="29" y="309"/>
                  </a:lnTo>
                  <a:lnTo>
                    <a:pt x="29"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6" name="Freeform 54"/>
            <p:cNvSpPr/>
            <p:nvPr/>
          </p:nvSpPr>
          <p:spPr bwMode="auto">
            <a:xfrm>
              <a:off x="579438" y="2008188"/>
              <a:ext cx="249238" cy="79375"/>
            </a:xfrm>
            <a:custGeom>
              <a:avLst/>
              <a:gdLst>
                <a:gd name="T0" fmla="*/ 96 w 113"/>
                <a:gd name="T1" fmla="*/ 36 h 36"/>
                <a:gd name="T2" fmla="*/ 83 w 113"/>
                <a:gd name="T3" fmla="*/ 29 h 36"/>
                <a:gd name="T4" fmla="*/ 70 w 113"/>
                <a:gd name="T5" fmla="*/ 36 h 36"/>
                <a:gd name="T6" fmla="*/ 57 w 113"/>
                <a:gd name="T7" fmla="*/ 29 h 36"/>
                <a:gd name="T8" fmla="*/ 44 w 113"/>
                <a:gd name="T9" fmla="*/ 36 h 36"/>
                <a:gd name="T10" fmla="*/ 31 w 113"/>
                <a:gd name="T11" fmla="*/ 29 h 36"/>
                <a:gd name="T12" fmla="*/ 18 w 113"/>
                <a:gd name="T13" fmla="*/ 36 h 36"/>
                <a:gd name="T14" fmla="*/ 2 w 113"/>
                <a:gd name="T15" fmla="*/ 23 h 36"/>
                <a:gd name="T16" fmla="*/ 0 w 113"/>
                <a:gd name="T17" fmla="*/ 20 h 36"/>
                <a:gd name="T18" fmla="*/ 5 w 113"/>
                <a:gd name="T19" fmla="*/ 22 h 36"/>
                <a:gd name="T20" fmla="*/ 5 w 113"/>
                <a:gd name="T21" fmla="*/ 0 h 36"/>
                <a:gd name="T22" fmla="*/ 18 w 113"/>
                <a:gd name="T23" fmla="*/ 8 h 36"/>
                <a:gd name="T24" fmla="*/ 31 w 113"/>
                <a:gd name="T25" fmla="*/ 0 h 36"/>
                <a:gd name="T26" fmla="*/ 44 w 113"/>
                <a:gd name="T27" fmla="*/ 8 h 36"/>
                <a:gd name="T28" fmla="*/ 57 w 113"/>
                <a:gd name="T29" fmla="*/ 0 h 36"/>
                <a:gd name="T30" fmla="*/ 70 w 113"/>
                <a:gd name="T31" fmla="*/ 8 h 36"/>
                <a:gd name="T32" fmla="*/ 83 w 113"/>
                <a:gd name="T33" fmla="*/ 0 h 36"/>
                <a:gd name="T34" fmla="*/ 96 w 113"/>
                <a:gd name="T35" fmla="*/ 8 h 36"/>
                <a:gd name="T36" fmla="*/ 109 w 113"/>
                <a:gd name="T37" fmla="*/ 0 h 36"/>
                <a:gd name="T38" fmla="*/ 109 w 113"/>
                <a:gd name="T39" fmla="*/ 22 h 36"/>
                <a:gd name="T40" fmla="*/ 113 w 113"/>
                <a:gd name="T41" fmla="*/ 20 h 36"/>
                <a:gd name="T42" fmla="*/ 112 w 113"/>
                <a:gd name="T43" fmla="*/ 23 h 36"/>
                <a:gd name="T44" fmla="*/ 96 w 113"/>
                <a:gd name="T4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 h="36">
                  <a:moveTo>
                    <a:pt x="96" y="36"/>
                  </a:moveTo>
                  <a:cubicBezTo>
                    <a:pt x="89" y="36"/>
                    <a:pt x="85" y="32"/>
                    <a:pt x="83" y="29"/>
                  </a:cubicBezTo>
                  <a:cubicBezTo>
                    <a:pt x="80" y="32"/>
                    <a:pt x="76" y="36"/>
                    <a:pt x="70" y="36"/>
                  </a:cubicBezTo>
                  <a:cubicBezTo>
                    <a:pt x="63" y="36"/>
                    <a:pt x="59" y="32"/>
                    <a:pt x="57" y="29"/>
                  </a:cubicBezTo>
                  <a:cubicBezTo>
                    <a:pt x="54" y="32"/>
                    <a:pt x="50" y="36"/>
                    <a:pt x="44" y="36"/>
                  </a:cubicBezTo>
                  <a:cubicBezTo>
                    <a:pt x="37" y="36"/>
                    <a:pt x="33" y="32"/>
                    <a:pt x="31" y="29"/>
                  </a:cubicBezTo>
                  <a:cubicBezTo>
                    <a:pt x="28" y="32"/>
                    <a:pt x="24" y="36"/>
                    <a:pt x="18" y="36"/>
                  </a:cubicBezTo>
                  <a:cubicBezTo>
                    <a:pt x="8" y="36"/>
                    <a:pt x="4" y="27"/>
                    <a:pt x="2" y="23"/>
                  </a:cubicBezTo>
                  <a:cubicBezTo>
                    <a:pt x="1" y="22"/>
                    <a:pt x="1" y="20"/>
                    <a:pt x="0" y="20"/>
                  </a:cubicBezTo>
                  <a:cubicBezTo>
                    <a:pt x="1" y="20"/>
                    <a:pt x="3" y="22"/>
                    <a:pt x="5" y="22"/>
                  </a:cubicBezTo>
                  <a:cubicBezTo>
                    <a:pt x="5" y="0"/>
                    <a:pt x="5" y="0"/>
                    <a:pt x="5" y="0"/>
                  </a:cubicBezTo>
                  <a:cubicBezTo>
                    <a:pt x="11" y="0"/>
                    <a:pt x="15" y="4"/>
                    <a:pt x="18" y="8"/>
                  </a:cubicBezTo>
                  <a:cubicBezTo>
                    <a:pt x="20" y="4"/>
                    <a:pt x="24" y="0"/>
                    <a:pt x="31" y="0"/>
                  </a:cubicBezTo>
                  <a:cubicBezTo>
                    <a:pt x="37" y="0"/>
                    <a:pt x="41" y="4"/>
                    <a:pt x="44" y="8"/>
                  </a:cubicBezTo>
                  <a:cubicBezTo>
                    <a:pt x="46" y="4"/>
                    <a:pt x="50" y="0"/>
                    <a:pt x="57" y="0"/>
                  </a:cubicBezTo>
                  <a:cubicBezTo>
                    <a:pt x="63" y="0"/>
                    <a:pt x="67" y="4"/>
                    <a:pt x="70" y="8"/>
                  </a:cubicBezTo>
                  <a:cubicBezTo>
                    <a:pt x="72" y="4"/>
                    <a:pt x="76" y="0"/>
                    <a:pt x="83" y="0"/>
                  </a:cubicBezTo>
                  <a:cubicBezTo>
                    <a:pt x="89" y="0"/>
                    <a:pt x="93" y="4"/>
                    <a:pt x="96" y="8"/>
                  </a:cubicBezTo>
                  <a:cubicBezTo>
                    <a:pt x="98" y="4"/>
                    <a:pt x="102" y="0"/>
                    <a:pt x="109" y="0"/>
                  </a:cubicBezTo>
                  <a:cubicBezTo>
                    <a:pt x="109" y="22"/>
                    <a:pt x="109" y="22"/>
                    <a:pt x="109" y="22"/>
                  </a:cubicBezTo>
                  <a:cubicBezTo>
                    <a:pt x="111" y="22"/>
                    <a:pt x="113" y="20"/>
                    <a:pt x="113" y="20"/>
                  </a:cubicBezTo>
                  <a:cubicBezTo>
                    <a:pt x="113" y="20"/>
                    <a:pt x="112" y="22"/>
                    <a:pt x="112" y="23"/>
                  </a:cubicBezTo>
                  <a:cubicBezTo>
                    <a:pt x="110" y="27"/>
                    <a:pt x="106" y="36"/>
                    <a:pt x="96"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7" name="Freeform 55"/>
            <p:cNvSpPr/>
            <p:nvPr/>
          </p:nvSpPr>
          <p:spPr bwMode="auto">
            <a:xfrm>
              <a:off x="225425" y="1284288"/>
              <a:ext cx="290513" cy="287338"/>
            </a:xfrm>
            <a:custGeom>
              <a:avLst/>
              <a:gdLst>
                <a:gd name="T0" fmla="*/ 31 w 131"/>
                <a:gd name="T1" fmla="*/ 130 h 130"/>
                <a:gd name="T2" fmla="*/ 24 w 131"/>
                <a:gd name="T3" fmla="*/ 127 h 130"/>
                <a:gd name="T4" fmla="*/ 26 w 131"/>
                <a:gd name="T5" fmla="*/ 114 h 130"/>
                <a:gd name="T6" fmla="*/ 109 w 131"/>
                <a:gd name="T7" fmla="*/ 31 h 130"/>
                <a:gd name="T8" fmla="*/ 111 w 131"/>
                <a:gd name="T9" fmla="*/ 20 h 130"/>
                <a:gd name="T10" fmla="*/ 100 w 131"/>
                <a:gd name="T11" fmla="*/ 22 h 130"/>
                <a:gd name="T12" fmla="*/ 17 w 131"/>
                <a:gd name="T13" fmla="*/ 105 h 130"/>
                <a:gd name="T14" fmla="*/ 4 w 131"/>
                <a:gd name="T15" fmla="*/ 107 h 130"/>
                <a:gd name="T16" fmla="*/ 2 w 131"/>
                <a:gd name="T17" fmla="*/ 95 h 130"/>
                <a:gd name="T18" fmla="*/ 90 w 131"/>
                <a:gd name="T19" fmla="*/ 8 h 130"/>
                <a:gd name="T20" fmla="*/ 124 w 131"/>
                <a:gd name="T21" fmla="*/ 8 h 130"/>
                <a:gd name="T22" fmla="*/ 124 w 131"/>
                <a:gd name="T23" fmla="*/ 41 h 130"/>
                <a:gd name="T24" fmla="*/ 36 w 131"/>
                <a:gd name="T25" fmla="*/ 129 h 130"/>
                <a:gd name="T26" fmla="*/ 31 w 131"/>
                <a:gd name="T2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 h="130">
                  <a:moveTo>
                    <a:pt x="31" y="130"/>
                  </a:moveTo>
                  <a:cubicBezTo>
                    <a:pt x="29" y="130"/>
                    <a:pt x="26" y="129"/>
                    <a:pt x="24" y="127"/>
                  </a:cubicBezTo>
                  <a:cubicBezTo>
                    <a:pt x="21" y="123"/>
                    <a:pt x="22" y="117"/>
                    <a:pt x="26" y="114"/>
                  </a:cubicBezTo>
                  <a:cubicBezTo>
                    <a:pt x="58" y="92"/>
                    <a:pt x="86" y="63"/>
                    <a:pt x="109" y="31"/>
                  </a:cubicBezTo>
                  <a:cubicBezTo>
                    <a:pt x="112" y="27"/>
                    <a:pt x="112" y="21"/>
                    <a:pt x="111" y="20"/>
                  </a:cubicBezTo>
                  <a:cubicBezTo>
                    <a:pt x="110" y="19"/>
                    <a:pt x="105" y="19"/>
                    <a:pt x="100" y="22"/>
                  </a:cubicBezTo>
                  <a:cubicBezTo>
                    <a:pt x="68" y="45"/>
                    <a:pt x="40" y="74"/>
                    <a:pt x="17" y="105"/>
                  </a:cubicBezTo>
                  <a:cubicBezTo>
                    <a:pt x="14" y="109"/>
                    <a:pt x="8" y="110"/>
                    <a:pt x="4" y="107"/>
                  </a:cubicBezTo>
                  <a:cubicBezTo>
                    <a:pt x="1" y="104"/>
                    <a:pt x="0" y="99"/>
                    <a:pt x="2" y="95"/>
                  </a:cubicBezTo>
                  <a:cubicBezTo>
                    <a:pt x="26" y="62"/>
                    <a:pt x="56" y="32"/>
                    <a:pt x="90" y="8"/>
                  </a:cubicBezTo>
                  <a:cubicBezTo>
                    <a:pt x="101" y="0"/>
                    <a:pt x="116" y="0"/>
                    <a:pt x="124" y="8"/>
                  </a:cubicBezTo>
                  <a:cubicBezTo>
                    <a:pt x="131" y="15"/>
                    <a:pt x="131" y="30"/>
                    <a:pt x="124" y="41"/>
                  </a:cubicBezTo>
                  <a:cubicBezTo>
                    <a:pt x="100" y="75"/>
                    <a:pt x="70" y="105"/>
                    <a:pt x="36" y="129"/>
                  </a:cubicBezTo>
                  <a:cubicBezTo>
                    <a:pt x="35" y="130"/>
                    <a:pt x="33" y="130"/>
                    <a:pt x="31"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8" name="Freeform 56"/>
            <p:cNvSpPr/>
            <p:nvPr/>
          </p:nvSpPr>
          <p:spPr bwMode="auto">
            <a:xfrm>
              <a:off x="200025" y="1503363"/>
              <a:ext cx="96838" cy="96838"/>
            </a:xfrm>
            <a:custGeom>
              <a:avLst/>
              <a:gdLst>
                <a:gd name="T0" fmla="*/ 34 w 44"/>
                <a:gd name="T1" fmla="*/ 44 h 44"/>
                <a:gd name="T2" fmla="*/ 28 w 44"/>
                <a:gd name="T3" fmla="*/ 41 h 44"/>
                <a:gd name="T4" fmla="*/ 3 w 44"/>
                <a:gd name="T5" fmla="*/ 16 h 44"/>
                <a:gd name="T6" fmla="*/ 3 w 44"/>
                <a:gd name="T7" fmla="*/ 4 h 44"/>
                <a:gd name="T8" fmla="*/ 16 w 44"/>
                <a:gd name="T9" fmla="*/ 4 h 44"/>
                <a:gd name="T10" fmla="*/ 41 w 44"/>
                <a:gd name="T11" fmla="*/ 29 h 44"/>
                <a:gd name="T12" fmla="*/ 41 w 44"/>
                <a:gd name="T13" fmla="*/ 41 h 44"/>
                <a:gd name="T14" fmla="*/ 34 w 4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4">
                  <a:moveTo>
                    <a:pt x="34" y="44"/>
                  </a:moveTo>
                  <a:cubicBezTo>
                    <a:pt x="32" y="44"/>
                    <a:pt x="30" y="43"/>
                    <a:pt x="28" y="41"/>
                  </a:cubicBezTo>
                  <a:cubicBezTo>
                    <a:pt x="3" y="16"/>
                    <a:pt x="3" y="16"/>
                    <a:pt x="3" y="16"/>
                  </a:cubicBezTo>
                  <a:cubicBezTo>
                    <a:pt x="0" y="13"/>
                    <a:pt x="0" y="7"/>
                    <a:pt x="3" y="4"/>
                  </a:cubicBezTo>
                  <a:cubicBezTo>
                    <a:pt x="6" y="0"/>
                    <a:pt x="12" y="0"/>
                    <a:pt x="16" y="4"/>
                  </a:cubicBezTo>
                  <a:cubicBezTo>
                    <a:pt x="41" y="29"/>
                    <a:pt x="41" y="29"/>
                    <a:pt x="41" y="29"/>
                  </a:cubicBezTo>
                  <a:cubicBezTo>
                    <a:pt x="44" y="32"/>
                    <a:pt x="44" y="38"/>
                    <a:pt x="41" y="41"/>
                  </a:cubicBezTo>
                  <a:cubicBezTo>
                    <a:pt x="39" y="43"/>
                    <a:pt x="37" y="44"/>
                    <a:pt x="34"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9" name="Freeform 57"/>
            <p:cNvSpPr/>
            <p:nvPr/>
          </p:nvSpPr>
          <p:spPr bwMode="auto">
            <a:xfrm>
              <a:off x="212725" y="1487488"/>
              <a:ext cx="100013" cy="98425"/>
            </a:xfrm>
            <a:custGeom>
              <a:avLst/>
              <a:gdLst>
                <a:gd name="T0" fmla="*/ 35 w 45"/>
                <a:gd name="T1" fmla="*/ 44 h 44"/>
                <a:gd name="T2" fmla="*/ 29 w 45"/>
                <a:gd name="T3" fmla="*/ 42 h 44"/>
                <a:gd name="T4" fmla="*/ 4 w 45"/>
                <a:gd name="T5" fmla="*/ 16 h 44"/>
                <a:gd name="T6" fmla="*/ 4 w 45"/>
                <a:gd name="T7" fmla="*/ 4 h 44"/>
                <a:gd name="T8" fmla="*/ 16 w 45"/>
                <a:gd name="T9" fmla="*/ 4 h 44"/>
                <a:gd name="T10" fmla="*/ 41 w 45"/>
                <a:gd name="T11" fmla="*/ 29 h 44"/>
                <a:gd name="T12" fmla="*/ 41 w 45"/>
                <a:gd name="T13" fmla="*/ 42 h 44"/>
                <a:gd name="T14" fmla="*/ 35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5" y="44"/>
                  </a:moveTo>
                  <a:cubicBezTo>
                    <a:pt x="33" y="44"/>
                    <a:pt x="31" y="43"/>
                    <a:pt x="29" y="42"/>
                  </a:cubicBezTo>
                  <a:cubicBezTo>
                    <a:pt x="4" y="16"/>
                    <a:pt x="4" y="16"/>
                    <a:pt x="4" y="16"/>
                  </a:cubicBezTo>
                  <a:cubicBezTo>
                    <a:pt x="0" y="13"/>
                    <a:pt x="0" y="7"/>
                    <a:pt x="4" y="4"/>
                  </a:cubicBezTo>
                  <a:cubicBezTo>
                    <a:pt x="7" y="0"/>
                    <a:pt x="13" y="0"/>
                    <a:pt x="16" y="4"/>
                  </a:cubicBezTo>
                  <a:cubicBezTo>
                    <a:pt x="41" y="29"/>
                    <a:pt x="41" y="29"/>
                    <a:pt x="41" y="29"/>
                  </a:cubicBezTo>
                  <a:cubicBezTo>
                    <a:pt x="45" y="33"/>
                    <a:pt x="45" y="38"/>
                    <a:pt x="41" y="42"/>
                  </a:cubicBezTo>
                  <a:cubicBezTo>
                    <a:pt x="40" y="43"/>
                    <a:pt x="37" y="44"/>
                    <a:pt x="35"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0" name="Freeform 58"/>
            <p:cNvSpPr>
              <a:spLocks noEditPoints="1"/>
            </p:cNvSpPr>
            <p:nvPr/>
          </p:nvSpPr>
          <p:spPr bwMode="auto">
            <a:xfrm>
              <a:off x="55563" y="1541463"/>
              <a:ext cx="212725" cy="204788"/>
            </a:xfrm>
            <a:custGeom>
              <a:avLst/>
              <a:gdLst>
                <a:gd name="T0" fmla="*/ 15 w 96"/>
                <a:gd name="T1" fmla="*/ 93 h 93"/>
                <a:gd name="T2" fmla="*/ 13 w 96"/>
                <a:gd name="T3" fmla="*/ 93 h 93"/>
                <a:gd name="T4" fmla="*/ 6 w 96"/>
                <a:gd name="T5" fmla="*/ 86 h 93"/>
                <a:gd name="T6" fmla="*/ 31 w 96"/>
                <a:gd name="T7" fmla="*/ 14 h 93"/>
                <a:gd name="T8" fmla="*/ 56 w 96"/>
                <a:gd name="T9" fmla="*/ 1 h 93"/>
                <a:gd name="T10" fmla="*/ 66 w 96"/>
                <a:gd name="T11" fmla="*/ 3 h 93"/>
                <a:gd name="T12" fmla="*/ 93 w 96"/>
                <a:gd name="T13" fmla="*/ 29 h 93"/>
                <a:gd name="T14" fmla="*/ 95 w 96"/>
                <a:gd name="T15" fmla="*/ 37 h 93"/>
                <a:gd name="T16" fmla="*/ 77 w 96"/>
                <a:gd name="T17" fmla="*/ 69 h 93"/>
                <a:gd name="T18" fmla="*/ 49 w 96"/>
                <a:gd name="T19" fmla="*/ 78 h 93"/>
                <a:gd name="T20" fmla="*/ 21 w 96"/>
                <a:gd name="T21" fmla="*/ 90 h 93"/>
                <a:gd name="T22" fmla="*/ 15 w 96"/>
                <a:gd name="T23" fmla="*/ 93 h 93"/>
                <a:gd name="T24" fmla="*/ 58 w 96"/>
                <a:gd name="T25" fmla="*/ 20 h 93"/>
                <a:gd name="T26" fmla="*/ 40 w 96"/>
                <a:gd name="T27" fmla="*/ 29 h 93"/>
                <a:gd name="T28" fmla="*/ 22 w 96"/>
                <a:gd name="T29" fmla="*/ 67 h 93"/>
                <a:gd name="T30" fmla="*/ 46 w 96"/>
                <a:gd name="T31" fmla="*/ 60 h 93"/>
                <a:gd name="T32" fmla="*/ 68 w 96"/>
                <a:gd name="T33" fmla="*/ 54 h 93"/>
                <a:gd name="T34" fmla="*/ 77 w 96"/>
                <a:gd name="T35" fmla="*/ 39 h 93"/>
                <a:gd name="T36" fmla="*/ 58 w 96"/>
                <a:gd name="T37" fmla="*/ 2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93">
                  <a:moveTo>
                    <a:pt x="15" y="93"/>
                  </a:moveTo>
                  <a:cubicBezTo>
                    <a:pt x="14" y="93"/>
                    <a:pt x="13" y="93"/>
                    <a:pt x="13" y="93"/>
                  </a:cubicBezTo>
                  <a:cubicBezTo>
                    <a:pt x="10" y="92"/>
                    <a:pt x="7" y="90"/>
                    <a:pt x="6" y="86"/>
                  </a:cubicBezTo>
                  <a:cubicBezTo>
                    <a:pt x="0" y="62"/>
                    <a:pt x="6" y="29"/>
                    <a:pt x="31" y="14"/>
                  </a:cubicBezTo>
                  <a:cubicBezTo>
                    <a:pt x="39" y="9"/>
                    <a:pt x="48" y="5"/>
                    <a:pt x="56" y="1"/>
                  </a:cubicBezTo>
                  <a:cubicBezTo>
                    <a:pt x="59" y="0"/>
                    <a:pt x="63" y="0"/>
                    <a:pt x="66" y="3"/>
                  </a:cubicBezTo>
                  <a:cubicBezTo>
                    <a:pt x="93" y="29"/>
                    <a:pt x="93" y="29"/>
                    <a:pt x="93" y="29"/>
                  </a:cubicBezTo>
                  <a:cubicBezTo>
                    <a:pt x="95" y="32"/>
                    <a:pt x="96" y="35"/>
                    <a:pt x="95" y="37"/>
                  </a:cubicBezTo>
                  <a:cubicBezTo>
                    <a:pt x="93" y="48"/>
                    <a:pt x="89" y="62"/>
                    <a:pt x="77" y="69"/>
                  </a:cubicBezTo>
                  <a:cubicBezTo>
                    <a:pt x="66" y="75"/>
                    <a:pt x="57" y="77"/>
                    <a:pt x="49" y="78"/>
                  </a:cubicBezTo>
                  <a:cubicBezTo>
                    <a:pt x="38" y="79"/>
                    <a:pt x="31" y="80"/>
                    <a:pt x="21" y="90"/>
                  </a:cubicBezTo>
                  <a:cubicBezTo>
                    <a:pt x="20" y="92"/>
                    <a:pt x="17" y="93"/>
                    <a:pt x="15" y="93"/>
                  </a:cubicBezTo>
                  <a:close/>
                  <a:moveTo>
                    <a:pt x="58" y="20"/>
                  </a:moveTo>
                  <a:cubicBezTo>
                    <a:pt x="52" y="23"/>
                    <a:pt x="46" y="26"/>
                    <a:pt x="40" y="29"/>
                  </a:cubicBezTo>
                  <a:cubicBezTo>
                    <a:pt x="27" y="37"/>
                    <a:pt x="22" y="52"/>
                    <a:pt x="22" y="67"/>
                  </a:cubicBezTo>
                  <a:cubicBezTo>
                    <a:pt x="30" y="62"/>
                    <a:pt x="39" y="61"/>
                    <a:pt x="46" y="60"/>
                  </a:cubicBezTo>
                  <a:cubicBezTo>
                    <a:pt x="54" y="59"/>
                    <a:pt x="60" y="58"/>
                    <a:pt x="68" y="54"/>
                  </a:cubicBezTo>
                  <a:cubicBezTo>
                    <a:pt x="71" y="52"/>
                    <a:pt x="74" y="47"/>
                    <a:pt x="77" y="39"/>
                  </a:cubicBezTo>
                  <a:cubicBezTo>
                    <a:pt x="58" y="20"/>
                    <a:pt x="58" y="20"/>
                    <a:pt x="58"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1" name="Freeform 59"/>
            <p:cNvSpPr>
              <a:spLocks noEditPoints="1"/>
            </p:cNvSpPr>
            <p:nvPr/>
          </p:nvSpPr>
          <p:spPr bwMode="auto">
            <a:xfrm>
              <a:off x="84138" y="835026"/>
              <a:ext cx="66675" cy="66675"/>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8 h 30"/>
                <a:gd name="T12" fmla="*/ 8 w 30"/>
                <a:gd name="T13" fmla="*/ 15 h 30"/>
                <a:gd name="T14" fmla="*/ 15 w 30"/>
                <a:gd name="T15" fmla="*/ 22 h 30"/>
                <a:gd name="T16" fmla="*/ 22 w 30"/>
                <a:gd name="T17" fmla="*/ 15 h 30"/>
                <a:gd name="T18" fmla="*/ 15 w 30"/>
                <a:gd name="T19"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8"/>
                  </a:moveTo>
                  <a:cubicBezTo>
                    <a:pt x="11" y="8"/>
                    <a:pt x="8" y="11"/>
                    <a:pt x="8" y="15"/>
                  </a:cubicBezTo>
                  <a:cubicBezTo>
                    <a:pt x="8" y="19"/>
                    <a:pt x="11" y="22"/>
                    <a:pt x="15" y="22"/>
                  </a:cubicBezTo>
                  <a:cubicBezTo>
                    <a:pt x="19" y="22"/>
                    <a:pt x="22" y="19"/>
                    <a:pt x="22" y="15"/>
                  </a:cubicBezTo>
                  <a:cubicBezTo>
                    <a:pt x="22" y="11"/>
                    <a:pt x="19"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2" name="Freeform 60"/>
            <p:cNvSpPr>
              <a:spLocks noEditPoints="1"/>
            </p:cNvSpPr>
            <p:nvPr/>
          </p:nvSpPr>
          <p:spPr bwMode="auto">
            <a:xfrm>
              <a:off x="171450" y="733426"/>
              <a:ext cx="68263" cy="69850"/>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3" name="Freeform 61"/>
            <p:cNvSpPr/>
            <p:nvPr/>
          </p:nvSpPr>
          <p:spPr bwMode="auto">
            <a:xfrm>
              <a:off x="112713" y="784226"/>
              <a:ext cx="55563" cy="53975"/>
            </a:xfrm>
            <a:custGeom>
              <a:avLst/>
              <a:gdLst>
                <a:gd name="T0" fmla="*/ 21 w 25"/>
                <a:gd name="T1" fmla="*/ 24 h 24"/>
                <a:gd name="T2" fmla="*/ 21 w 25"/>
                <a:gd name="T3" fmla="*/ 24 h 24"/>
                <a:gd name="T4" fmla="*/ 17 w 25"/>
                <a:gd name="T5" fmla="*/ 20 h 24"/>
                <a:gd name="T6" fmla="*/ 17 w 25"/>
                <a:gd name="T7" fmla="*/ 8 h 24"/>
                <a:gd name="T8" fmla="*/ 4 w 25"/>
                <a:gd name="T9" fmla="*/ 8 h 24"/>
                <a:gd name="T10" fmla="*/ 0 w 25"/>
                <a:gd name="T11" fmla="*/ 4 h 24"/>
                <a:gd name="T12" fmla="*/ 4 w 25"/>
                <a:gd name="T13" fmla="*/ 0 h 24"/>
                <a:gd name="T14" fmla="*/ 21 w 25"/>
                <a:gd name="T15" fmla="*/ 0 h 24"/>
                <a:gd name="T16" fmla="*/ 23 w 25"/>
                <a:gd name="T17" fmla="*/ 2 h 24"/>
                <a:gd name="T18" fmla="*/ 25 w 25"/>
                <a:gd name="T19" fmla="*/ 4 h 24"/>
                <a:gd name="T20" fmla="*/ 25 w 25"/>
                <a:gd name="T21" fmla="*/ 20 h 24"/>
                <a:gd name="T22" fmla="*/ 21 w 25"/>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4">
                  <a:moveTo>
                    <a:pt x="21" y="24"/>
                  </a:moveTo>
                  <a:cubicBezTo>
                    <a:pt x="21" y="24"/>
                    <a:pt x="21" y="24"/>
                    <a:pt x="21" y="24"/>
                  </a:cubicBezTo>
                  <a:cubicBezTo>
                    <a:pt x="18" y="24"/>
                    <a:pt x="17" y="23"/>
                    <a:pt x="17" y="20"/>
                  </a:cubicBezTo>
                  <a:cubicBezTo>
                    <a:pt x="17" y="8"/>
                    <a:pt x="17" y="8"/>
                    <a:pt x="17" y="8"/>
                  </a:cubicBezTo>
                  <a:cubicBezTo>
                    <a:pt x="4" y="8"/>
                    <a:pt x="4" y="8"/>
                    <a:pt x="4" y="8"/>
                  </a:cubicBezTo>
                  <a:cubicBezTo>
                    <a:pt x="2" y="8"/>
                    <a:pt x="0" y="7"/>
                    <a:pt x="0" y="4"/>
                  </a:cubicBezTo>
                  <a:cubicBezTo>
                    <a:pt x="0" y="2"/>
                    <a:pt x="2" y="0"/>
                    <a:pt x="4" y="0"/>
                  </a:cubicBezTo>
                  <a:cubicBezTo>
                    <a:pt x="21" y="0"/>
                    <a:pt x="21" y="0"/>
                    <a:pt x="21" y="0"/>
                  </a:cubicBezTo>
                  <a:cubicBezTo>
                    <a:pt x="22" y="0"/>
                    <a:pt x="23" y="1"/>
                    <a:pt x="23" y="2"/>
                  </a:cubicBezTo>
                  <a:cubicBezTo>
                    <a:pt x="24" y="2"/>
                    <a:pt x="25" y="3"/>
                    <a:pt x="25" y="4"/>
                  </a:cubicBezTo>
                  <a:cubicBezTo>
                    <a:pt x="25" y="20"/>
                    <a:pt x="25" y="20"/>
                    <a:pt x="25" y="20"/>
                  </a:cubicBezTo>
                  <a:cubicBezTo>
                    <a:pt x="25" y="23"/>
                    <a:pt x="23" y="24"/>
                    <a:pt x="21"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4" name="Freeform 62"/>
            <p:cNvSpPr/>
            <p:nvPr/>
          </p:nvSpPr>
          <p:spPr bwMode="auto">
            <a:xfrm>
              <a:off x="112713" y="787401"/>
              <a:ext cx="50800" cy="66675"/>
            </a:xfrm>
            <a:custGeom>
              <a:avLst/>
              <a:gdLst>
                <a:gd name="T0" fmla="*/ 4 w 23"/>
                <a:gd name="T1" fmla="*/ 30 h 30"/>
                <a:gd name="T2" fmla="*/ 3 w 23"/>
                <a:gd name="T3" fmla="*/ 30 h 30"/>
                <a:gd name="T4" fmla="*/ 1 w 23"/>
                <a:gd name="T5" fmla="*/ 25 h 30"/>
                <a:gd name="T6" fmla="*/ 13 w 23"/>
                <a:gd name="T7" fmla="*/ 5 h 30"/>
                <a:gd name="T8" fmla="*/ 16 w 23"/>
                <a:gd name="T9" fmla="*/ 2 h 30"/>
                <a:gd name="T10" fmla="*/ 22 w 23"/>
                <a:gd name="T11" fmla="*/ 2 h 30"/>
                <a:gd name="T12" fmla="*/ 21 w 23"/>
                <a:gd name="T13" fmla="*/ 8 h 30"/>
                <a:gd name="T14" fmla="*/ 18 w 23"/>
                <a:gd name="T15" fmla="*/ 11 h 30"/>
                <a:gd name="T16" fmla="*/ 8 w 23"/>
                <a:gd name="T17" fmla="*/ 27 h 30"/>
                <a:gd name="T18" fmla="*/ 4 w 23"/>
                <a:gd name="T1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30">
                  <a:moveTo>
                    <a:pt x="4" y="30"/>
                  </a:moveTo>
                  <a:cubicBezTo>
                    <a:pt x="4" y="30"/>
                    <a:pt x="4" y="30"/>
                    <a:pt x="3" y="30"/>
                  </a:cubicBezTo>
                  <a:cubicBezTo>
                    <a:pt x="1" y="29"/>
                    <a:pt x="0" y="27"/>
                    <a:pt x="1" y="25"/>
                  </a:cubicBezTo>
                  <a:cubicBezTo>
                    <a:pt x="3" y="17"/>
                    <a:pt x="7" y="11"/>
                    <a:pt x="13" y="5"/>
                  </a:cubicBezTo>
                  <a:cubicBezTo>
                    <a:pt x="14" y="4"/>
                    <a:pt x="15" y="3"/>
                    <a:pt x="16" y="2"/>
                  </a:cubicBezTo>
                  <a:cubicBezTo>
                    <a:pt x="18" y="0"/>
                    <a:pt x="21" y="1"/>
                    <a:pt x="22" y="2"/>
                  </a:cubicBezTo>
                  <a:cubicBezTo>
                    <a:pt x="23" y="4"/>
                    <a:pt x="23" y="7"/>
                    <a:pt x="21" y="8"/>
                  </a:cubicBezTo>
                  <a:cubicBezTo>
                    <a:pt x="20" y="9"/>
                    <a:pt x="19" y="10"/>
                    <a:pt x="18" y="11"/>
                  </a:cubicBezTo>
                  <a:cubicBezTo>
                    <a:pt x="14" y="15"/>
                    <a:pt x="10" y="21"/>
                    <a:pt x="8" y="27"/>
                  </a:cubicBezTo>
                  <a:cubicBezTo>
                    <a:pt x="8" y="29"/>
                    <a:pt x="6" y="30"/>
                    <a:pt x="4"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5" name="Freeform 63"/>
            <p:cNvSpPr/>
            <p:nvPr/>
          </p:nvSpPr>
          <p:spPr bwMode="auto">
            <a:xfrm>
              <a:off x="42863" y="738188"/>
              <a:ext cx="227013" cy="214313"/>
            </a:xfrm>
            <a:custGeom>
              <a:avLst/>
              <a:gdLst>
                <a:gd name="T0" fmla="*/ 52 w 103"/>
                <a:gd name="T1" fmla="*/ 97 h 97"/>
                <a:gd name="T2" fmla="*/ 18 w 103"/>
                <a:gd name="T3" fmla="*/ 83 h 97"/>
                <a:gd name="T4" fmla="*/ 18 w 103"/>
                <a:gd name="T5" fmla="*/ 17 h 97"/>
                <a:gd name="T6" fmla="*/ 65 w 103"/>
                <a:gd name="T7" fmla="*/ 5 h 97"/>
                <a:gd name="T8" fmla="*/ 67 w 103"/>
                <a:gd name="T9" fmla="*/ 10 h 97"/>
                <a:gd name="T10" fmla="*/ 62 w 103"/>
                <a:gd name="T11" fmla="*/ 12 h 97"/>
                <a:gd name="T12" fmla="*/ 24 w 103"/>
                <a:gd name="T13" fmla="*/ 22 h 97"/>
                <a:gd name="T14" fmla="*/ 24 w 103"/>
                <a:gd name="T15" fmla="*/ 78 h 97"/>
                <a:gd name="T16" fmla="*/ 79 w 103"/>
                <a:gd name="T17" fmla="*/ 78 h 97"/>
                <a:gd name="T18" fmla="*/ 80 w 103"/>
                <a:gd name="T19" fmla="*/ 23 h 97"/>
                <a:gd name="T20" fmla="*/ 80 w 103"/>
                <a:gd name="T21" fmla="*/ 18 h 97"/>
                <a:gd name="T22" fmla="*/ 86 w 103"/>
                <a:gd name="T23" fmla="*/ 18 h 97"/>
                <a:gd name="T24" fmla="*/ 85 w 103"/>
                <a:gd name="T25" fmla="*/ 83 h 97"/>
                <a:gd name="T26" fmla="*/ 52 w 103"/>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7">
                  <a:moveTo>
                    <a:pt x="52" y="97"/>
                  </a:moveTo>
                  <a:cubicBezTo>
                    <a:pt x="39" y="97"/>
                    <a:pt x="27" y="92"/>
                    <a:pt x="18" y="83"/>
                  </a:cubicBezTo>
                  <a:cubicBezTo>
                    <a:pt x="0" y="65"/>
                    <a:pt x="0" y="35"/>
                    <a:pt x="18" y="17"/>
                  </a:cubicBezTo>
                  <a:cubicBezTo>
                    <a:pt x="30" y="4"/>
                    <a:pt x="48" y="0"/>
                    <a:pt x="65" y="5"/>
                  </a:cubicBezTo>
                  <a:cubicBezTo>
                    <a:pt x="67" y="5"/>
                    <a:pt x="68" y="8"/>
                    <a:pt x="67" y="10"/>
                  </a:cubicBezTo>
                  <a:cubicBezTo>
                    <a:pt x="67" y="12"/>
                    <a:pt x="65" y="13"/>
                    <a:pt x="62" y="12"/>
                  </a:cubicBezTo>
                  <a:cubicBezTo>
                    <a:pt x="49" y="8"/>
                    <a:pt x="34" y="12"/>
                    <a:pt x="24" y="22"/>
                  </a:cubicBezTo>
                  <a:cubicBezTo>
                    <a:pt x="9" y="37"/>
                    <a:pt x="9" y="62"/>
                    <a:pt x="24" y="78"/>
                  </a:cubicBezTo>
                  <a:cubicBezTo>
                    <a:pt x="39" y="93"/>
                    <a:pt x="64" y="93"/>
                    <a:pt x="79" y="78"/>
                  </a:cubicBezTo>
                  <a:cubicBezTo>
                    <a:pt x="94" y="63"/>
                    <a:pt x="95" y="39"/>
                    <a:pt x="80" y="23"/>
                  </a:cubicBezTo>
                  <a:cubicBezTo>
                    <a:pt x="79" y="22"/>
                    <a:pt x="79" y="19"/>
                    <a:pt x="80" y="18"/>
                  </a:cubicBezTo>
                  <a:cubicBezTo>
                    <a:pt x="82" y="16"/>
                    <a:pt x="84" y="16"/>
                    <a:pt x="86" y="18"/>
                  </a:cubicBezTo>
                  <a:cubicBezTo>
                    <a:pt x="103" y="36"/>
                    <a:pt x="103" y="65"/>
                    <a:pt x="85" y="83"/>
                  </a:cubicBezTo>
                  <a:cubicBezTo>
                    <a:pt x="76" y="92"/>
                    <a:pt x="64" y="97"/>
                    <a:pt x="52"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6" name="Freeform 64"/>
            <p:cNvSpPr/>
            <p:nvPr/>
          </p:nvSpPr>
          <p:spPr bwMode="auto">
            <a:xfrm>
              <a:off x="177800" y="842963"/>
              <a:ext cx="46038" cy="46038"/>
            </a:xfrm>
            <a:custGeom>
              <a:avLst/>
              <a:gdLst>
                <a:gd name="T0" fmla="*/ 4 w 21"/>
                <a:gd name="T1" fmla="*/ 21 h 21"/>
                <a:gd name="T2" fmla="*/ 1 w 21"/>
                <a:gd name="T3" fmla="*/ 20 h 21"/>
                <a:gd name="T4" fmla="*/ 1 w 21"/>
                <a:gd name="T5" fmla="*/ 14 h 21"/>
                <a:gd name="T6" fmla="*/ 14 w 21"/>
                <a:gd name="T7" fmla="*/ 2 h 21"/>
                <a:gd name="T8" fmla="*/ 19 w 21"/>
                <a:gd name="T9" fmla="*/ 2 h 21"/>
                <a:gd name="T10" fmla="*/ 19 w 21"/>
                <a:gd name="T11" fmla="*/ 7 h 21"/>
                <a:gd name="T12" fmla="*/ 7 w 21"/>
                <a:gd name="T13" fmla="*/ 20 h 21"/>
                <a:gd name="T14" fmla="*/ 4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4" y="21"/>
                  </a:moveTo>
                  <a:cubicBezTo>
                    <a:pt x="3" y="21"/>
                    <a:pt x="2" y="20"/>
                    <a:pt x="1" y="20"/>
                  </a:cubicBezTo>
                  <a:cubicBezTo>
                    <a:pt x="0" y="18"/>
                    <a:pt x="0" y="16"/>
                    <a:pt x="1" y="14"/>
                  </a:cubicBezTo>
                  <a:cubicBezTo>
                    <a:pt x="14" y="2"/>
                    <a:pt x="14" y="2"/>
                    <a:pt x="14" y="2"/>
                  </a:cubicBezTo>
                  <a:cubicBezTo>
                    <a:pt x="15" y="0"/>
                    <a:pt x="18" y="0"/>
                    <a:pt x="19" y="2"/>
                  </a:cubicBezTo>
                  <a:cubicBezTo>
                    <a:pt x="21" y="3"/>
                    <a:pt x="21" y="6"/>
                    <a:pt x="19" y="7"/>
                  </a:cubicBezTo>
                  <a:cubicBezTo>
                    <a:pt x="7" y="20"/>
                    <a:pt x="7" y="20"/>
                    <a:pt x="7" y="20"/>
                  </a:cubicBezTo>
                  <a:cubicBezTo>
                    <a:pt x="6" y="20"/>
                    <a:pt x="5" y="21"/>
                    <a:pt x="4"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7" name="Freeform 65"/>
            <p:cNvSpPr/>
            <p:nvPr/>
          </p:nvSpPr>
          <p:spPr bwMode="auto">
            <a:xfrm>
              <a:off x="177800" y="842963"/>
              <a:ext cx="46038" cy="46038"/>
            </a:xfrm>
            <a:custGeom>
              <a:avLst/>
              <a:gdLst>
                <a:gd name="T0" fmla="*/ 16 w 21"/>
                <a:gd name="T1" fmla="*/ 21 h 21"/>
                <a:gd name="T2" fmla="*/ 14 w 21"/>
                <a:gd name="T3" fmla="*/ 20 h 21"/>
                <a:gd name="T4" fmla="*/ 1 w 21"/>
                <a:gd name="T5" fmla="*/ 7 h 21"/>
                <a:gd name="T6" fmla="*/ 1 w 21"/>
                <a:gd name="T7" fmla="*/ 2 h 21"/>
                <a:gd name="T8" fmla="*/ 7 w 21"/>
                <a:gd name="T9" fmla="*/ 2 h 21"/>
                <a:gd name="T10" fmla="*/ 19 w 21"/>
                <a:gd name="T11" fmla="*/ 14 h 21"/>
                <a:gd name="T12" fmla="*/ 19 w 21"/>
                <a:gd name="T13" fmla="*/ 20 h 21"/>
                <a:gd name="T14" fmla="*/ 16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16" y="21"/>
                  </a:moveTo>
                  <a:cubicBezTo>
                    <a:pt x="15" y="21"/>
                    <a:pt x="14" y="20"/>
                    <a:pt x="14" y="20"/>
                  </a:cubicBezTo>
                  <a:cubicBezTo>
                    <a:pt x="1" y="7"/>
                    <a:pt x="1" y="7"/>
                    <a:pt x="1" y="7"/>
                  </a:cubicBezTo>
                  <a:cubicBezTo>
                    <a:pt x="0" y="6"/>
                    <a:pt x="0" y="3"/>
                    <a:pt x="1" y="2"/>
                  </a:cubicBezTo>
                  <a:cubicBezTo>
                    <a:pt x="3" y="0"/>
                    <a:pt x="5" y="0"/>
                    <a:pt x="7" y="2"/>
                  </a:cubicBezTo>
                  <a:cubicBezTo>
                    <a:pt x="19" y="14"/>
                    <a:pt x="19" y="14"/>
                    <a:pt x="19" y="14"/>
                  </a:cubicBezTo>
                  <a:cubicBezTo>
                    <a:pt x="21" y="16"/>
                    <a:pt x="21" y="18"/>
                    <a:pt x="19" y="20"/>
                  </a:cubicBezTo>
                  <a:cubicBezTo>
                    <a:pt x="19" y="20"/>
                    <a:pt x="17" y="21"/>
                    <a:pt x="16"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8" name="Freeform 66"/>
            <p:cNvSpPr/>
            <p:nvPr/>
          </p:nvSpPr>
          <p:spPr bwMode="auto">
            <a:xfrm>
              <a:off x="1193800" y="3767138"/>
              <a:ext cx="115888" cy="117475"/>
            </a:xfrm>
            <a:custGeom>
              <a:avLst/>
              <a:gdLst>
                <a:gd name="T0" fmla="*/ 26 w 53"/>
                <a:gd name="T1" fmla="*/ 53 h 53"/>
                <a:gd name="T2" fmla="*/ 23 w 53"/>
                <a:gd name="T3" fmla="*/ 52 h 53"/>
                <a:gd name="T4" fmla="*/ 23 w 53"/>
                <a:gd name="T5" fmla="*/ 46 h 53"/>
                <a:gd name="T6" fmla="*/ 41 w 53"/>
                <a:gd name="T7" fmla="*/ 28 h 53"/>
                <a:gd name="T8" fmla="*/ 44 w 53"/>
                <a:gd name="T9" fmla="*/ 21 h 53"/>
                <a:gd name="T10" fmla="*/ 42 w 53"/>
                <a:gd name="T11" fmla="*/ 14 h 53"/>
                <a:gd name="T12" fmla="*/ 40 w 53"/>
                <a:gd name="T13" fmla="*/ 12 h 53"/>
                <a:gd name="T14" fmla="*/ 26 w 53"/>
                <a:gd name="T15" fmla="*/ 13 h 53"/>
                <a:gd name="T16" fmla="*/ 8 w 53"/>
                <a:gd name="T17" fmla="*/ 31 h 53"/>
                <a:gd name="T18" fmla="*/ 2 w 53"/>
                <a:gd name="T19" fmla="*/ 31 h 53"/>
                <a:gd name="T20" fmla="*/ 2 w 53"/>
                <a:gd name="T21" fmla="*/ 26 h 53"/>
                <a:gd name="T22" fmla="*/ 20 w 53"/>
                <a:gd name="T23" fmla="*/ 7 h 53"/>
                <a:gd name="T24" fmla="*/ 46 w 53"/>
                <a:gd name="T25" fmla="*/ 7 h 53"/>
                <a:gd name="T26" fmla="*/ 47 w 53"/>
                <a:gd name="T27" fmla="*/ 8 h 53"/>
                <a:gd name="T28" fmla="*/ 52 w 53"/>
                <a:gd name="T29" fmla="*/ 21 h 53"/>
                <a:gd name="T30" fmla="*/ 47 w 53"/>
                <a:gd name="T31" fmla="*/ 34 h 53"/>
                <a:gd name="T32" fmla="*/ 29 w 53"/>
                <a:gd name="T33" fmla="*/ 52 h 53"/>
                <a:gd name="T34" fmla="*/ 26 w 53"/>
                <a:gd name="T35"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53">
                  <a:moveTo>
                    <a:pt x="26" y="53"/>
                  </a:moveTo>
                  <a:cubicBezTo>
                    <a:pt x="25" y="53"/>
                    <a:pt x="24" y="53"/>
                    <a:pt x="23" y="52"/>
                  </a:cubicBezTo>
                  <a:cubicBezTo>
                    <a:pt x="21" y="50"/>
                    <a:pt x="21" y="48"/>
                    <a:pt x="23" y="46"/>
                  </a:cubicBezTo>
                  <a:cubicBezTo>
                    <a:pt x="41" y="28"/>
                    <a:pt x="41" y="28"/>
                    <a:pt x="41" y="28"/>
                  </a:cubicBezTo>
                  <a:cubicBezTo>
                    <a:pt x="43" y="26"/>
                    <a:pt x="44" y="23"/>
                    <a:pt x="44" y="21"/>
                  </a:cubicBezTo>
                  <a:cubicBezTo>
                    <a:pt x="45" y="18"/>
                    <a:pt x="44" y="15"/>
                    <a:pt x="42" y="14"/>
                  </a:cubicBezTo>
                  <a:cubicBezTo>
                    <a:pt x="40" y="12"/>
                    <a:pt x="40" y="12"/>
                    <a:pt x="40" y="12"/>
                  </a:cubicBezTo>
                  <a:cubicBezTo>
                    <a:pt x="37" y="8"/>
                    <a:pt x="30" y="9"/>
                    <a:pt x="26" y="13"/>
                  </a:cubicBezTo>
                  <a:cubicBezTo>
                    <a:pt x="8" y="31"/>
                    <a:pt x="8" y="31"/>
                    <a:pt x="8" y="31"/>
                  </a:cubicBezTo>
                  <a:cubicBezTo>
                    <a:pt x="6" y="33"/>
                    <a:pt x="4" y="33"/>
                    <a:pt x="2" y="31"/>
                  </a:cubicBezTo>
                  <a:cubicBezTo>
                    <a:pt x="0" y="30"/>
                    <a:pt x="0" y="27"/>
                    <a:pt x="2" y="26"/>
                  </a:cubicBezTo>
                  <a:cubicBezTo>
                    <a:pt x="20" y="7"/>
                    <a:pt x="20" y="7"/>
                    <a:pt x="20" y="7"/>
                  </a:cubicBezTo>
                  <a:cubicBezTo>
                    <a:pt x="28" y="0"/>
                    <a:pt x="39" y="0"/>
                    <a:pt x="46" y="7"/>
                  </a:cubicBezTo>
                  <a:cubicBezTo>
                    <a:pt x="47" y="8"/>
                    <a:pt x="47" y="8"/>
                    <a:pt x="47" y="8"/>
                  </a:cubicBezTo>
                  <a:cubicBezTo>
                    <a:pt x="51" y="11"/>
                    <a:pt x="53" y="16"/>
                    <a:pt x="52" y="21"/>
                  </a:cubicBezTo>
                  <a:cubicBezTo>
                    <a:pt x="52" y="26"/>
                    <a:pt x="50" y="30"/>
                    <a:pt x="47" y="34"/>
                  </a:cubicBezTo>
                  <a:cubicBezTo>
                    <a:pt x="29" y="52"/>
                    <a:pt x="29" y="52"/>
                    <a:pt x="29" y="52"/>
                  </a:cubicBezTo>
                  <a:cubicBezTo>
                    <a:pt x="28" y="53"/>
                    <a:pt x="27" y="53"/>
                    <a:pt x="26"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9" name="Freeform 67"/>
            <p:cNvSpPr/>
            <p:nvPr/>
          </p:nvSpPr>
          <p:spPr bwMode="auto">
            <a:xfrm>
              <a:off x="1179513" y="3811588"/>
              <a:ext cx="88900" cy="85725"/>
            </a:xfrm>
            <a:custGeom>
              <a:avLst/>
              <a:gdLst>
                <a:gd name="T0" fmla="*/ 36 w 40"/>
                <a:gd name="T1" fmla="*/ 39 h 39"/>
                <a:gd name="T2" fmla="*/ 33 w 40"/>
                <a:gd name="T3" fmla="*/ 38 h 39"/>
                <a:gd name="T4" fmla="*/ 2 w 40"/>
                <a:gd name="T5" fmla="*/ 7 h 39"/>
                <a:gd name="T6" fmla="*/ 2 w 40"/>
                <a:gd name="T7" fmla="*/ 2 h 39"/>
                <a:gd name="T8" fmla="*/ 7 w 40"/>
                <a:gd name="T9" fmla="*/ 2 h 39"/>
                <a:gd name="T10" fmla="*/ 38 w 40"/>
                <a:gd name="T11" fmla="*/ 33 h 39"/>
                <a:gd name="T12" fmla="*/ 38 w 40"/>
                <a:gd name="T13" fmla="*/ 38 h 39"/>
                <a:gd name="T14" fmla="*/ 36 w 40"/>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39">
                  <a:moveTo>
                    <a:pt x="36" y="39"/>
                  </a:moveTo>
                  <a:cubicBezTo>
                    <a:pt x="35" y="39"/>
                    <a:pt x="34" y="39"/>
                    <a:pt x="33" y="38"/>
                  </a:cubicBezTo>
                  <a:cubicBezTo>
                    <a:pt x="2" y="7"/>
                    <a:pt x="2" y="7"/>
                    <a:pt x="2" y="7"/>
                  </a:cubicBezTo>
                  <a:cubicBezTo>
                    <a:pt x="0" y="6"/>
                    <a:pt x="0" y="3"/>
                    <a:pt x="2" y="2"/>
                  </a:cubicBezTo>
                  <a:cubicBezTo>
                    <a:pt x="3" y="0"/>
                    <a:pt x="6" y="0"/>
                    <a:pt x="7" y="2"/>
                  </a:cubicBezTo>
                  <a:cubicBezTo>
                    <a:pt x="38" y="33"/>
                    <a:pt x="38" y="33"/>
                    <a:pt x="38" y="33"/>
                  </a:cubicBezTo>
                  <a:cubicBezTo>
                    <a:pt x="40" y="34"/>
                    <a:pt x="40" y="37"/>
                    <a:pt x="38" y="38"/>
                  </a:cubicBezTo>
                  <a:cubicBezTo>
                    <a:pt x="38" y="39"/>
                    <a:pt x="37" y="39"/>
                    <a:pt x="36"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0" name="Freeform 68"/>
            <p:cNvSpPr/>
            <p:nvPr/>
          </p:nvSpPr>
          <p:spPr bwMode="auto">
            <a:xfrm>
              <a:off x="1125538" y="3948113"/>
              <a:ext cx="23813" cy="25400"/>
            </a:xfrm>
            <a:custGeom>
              <a:avLst/>
              <a:gdLst>
                <a:gd name="T0" fmla="*/ 5 w 11"/>
                <a:gd name="T1" fmla="*/ 11 h 11"/>
                <a:gd name="T2" fmla="*/ 2 w 11"/>
                <a:gd name="T3" fmla="*/ 9 h 11"/>
                <a:gd name="T4" fmla="*/ 2 w 11"/>
                <a:gd name="T5" fmla="*/ 4 h 11"/>
                <a:gd name="T6" fmla="*/ 4 w 11"/>
                <a:gd name="T7" fmla="*/ 2 h 11"/>
                <a:gd name="T8" fmla="*/ 9 w 11"/>
                <a:gd name="T9" fmla="*/ 2 h 11"/>
                <a:gd name="T10" fmla="*/ 9 w 11"/>
                <a:gd name="T11" fmla="*/ 8 h 11"/>
                <a:gd name="T12" fmla="*/ 8 w 11"/>
                <a:gd name="T13" fmla="*/ 9 h 11"/>
                <a:gd name="T14" fmla="*/ 5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5" y="11"/>
                  </a:moveTo>
                  <a:cubicBezTo>
                    <a:pt x="4" y="11"/>
                    <a:pt x="3" y="10"/>
                    <a:pt x="2" y="9"/>
                  </a:cubicBezTo>
                  <a:cubicBezTo>
                    <a:pt x="0" y="8"/>
                    <a:pt x="0" y="5"/>
                    <a:pt x="2" y="4"/>
                  </a:cubicBezTo>
                  <a:cubicBezTo>
                    <a:pt x="4" y="2"/>
                    <a:pt x="4" y="2"/>
                    <a:pt x="4" y="2"/>
                  </a:cubicBezTo>
                  <a:cubicBezTo>
                    <a:pt x="5" y="0"/>
                    <a:pt x="8" y="0"/>
                    <a:pt x="9" y="2"/>
                  </a:cubicBezTo>
                  <a:cubicBezTo>
                    <a:pt x="11" y="4"/>
                    <a:pt x="11" y="6"/>
                    <a:pt x="9" y="8"/>
                  </a:cubicBezTo>
                  <a:cubicBezTo>
                    <a:pt x="8" y="9"/>
                    <a:pt x="8" y="9"/>
                    <a:pt x="8" y="9"/>
                  </a:cubicBezTo>
                  <a:cubicBezTo>
                    <a:pt x="7" y="10"/>
                    <a:pt x="6" y="11"/>
                    <a:pt x="5"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1" name="Freeform 69"/>
            <p:cNvSpPr/>
            <p:nvPr/>
          </p:nvSpPr>
          <p:spPr bwMode="auto">
            <a:xfrm>
              <a:off x="1106488" y="3930651"/>
              <a:ext cx="22225" cy="22225"/>
            </a:xfrm>
            <a:custGeom>
              <a:avLst/>
              <a:gdLst>
                <a:gd name="T0" fmla="*/ 4 w 10"/>
                <a:gd name="T1" fmla="*/ 10 h 10"/>
                <a:gd name="T2" fmla="*/ 1 w 10"/>
                <a:gd name="T3" fmla="*/ 9 h 10"/>
                <a:gd name="T4" fmla="*/ 1 w 10"/>
                <a:gd name="T5" fmla="*/ 3 h 10"/>
                <a:gd name="T6" fmla="*/ 3 w 10"/>
                <a:gd name="T7" fmla="*/ 1 h 10"/>
                <a:gd name="T8" fmla="*/ 8 w 10"/>
                <a:gd name="T9" fmla="*/ 1 h 10"/>
                <a:gd name="T10" fmla="*/ 8 w 10"/>
                <a:gd name="T11" fmla="*/ 7 h 10"/>
                <a:gd name="T12" fmla="*/ 7 w 10"/>
                <a:gd name="T13" fmla="*/ 9 h 10"/>
                <a:gd name="T14" fmla="*/ 4 w 10"/>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0">
                  <a:moveTo>
                    <a:pt x="4" y="10"/>
                  </a:moveTo>
                  <a:cubicBezTo>
                    <a:pt x="3" y="10"/>
                    <a:pt x="2" y="9"/>
                    <a:pt x="1" y="9"/>
                  </a:cubicBezTo>
                  <a:cubicBezTo>
                    <a:pt x="0" y="7"/>
                    <a:pt x="0" y="4"/>
                    <a:pt x="1" y="3"/>
                  </a:cubicBezTo>
                  <a:cubicBezTo>
                    <a:pt x="3" y="1"/>
                    <a:pt x="3" y="1"/>
                    <a:pt x="3" y="1"/>
                  </a:cubicBezTo>
                  <a:cubicBezTo>
                    <a:pt x="4" y="0"/>
                    <a:pt x="7" y="0"/>
                    <a:pt x="8" y="1"/>
                  </a:cubicBezTo>
                  <a:cubicBezTo>
                    <a:pt x="10" y="3"/>
                    <a:pt x="10" y="5"/>
                    <a:pt x="8" y="7"/>
                  </a:cubicBezTo>
                  <a:cubicBezTo>
                    <a:pt x="7" y="9"/>
                    <a:pt x="7" y="9"/>
                    <a:pt x="7" y="9"/>
                  </a:cubicBezTo>
                  <a:cubicBezTo>
                    <a:pt x="6" y="9"/>
                    <a:pt x="5" y="10"/>
                    <a:pt x="4"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2" name="Freeform 70"/>
            <p:cNvSpPr/>
            <p:nvPr/>
          </p:nvSpPr>
          <p:spPr bwMode="auto">
            <a:xfrm>
              <a:off x="1111250" y="3830638"/>
              <a:ext cx="136525" cy="138113"/>
            </a:xfrm>
            <a:custGeom>
              <a:avLst/>
              <a:gdLst>
                <a:gd name="T0" fmla="*/ 14 w 62"/>
                <a:gd name="T1" fmla="*/ 62 h 62"/>
                <a:gd name="T2" fmla="*/ 10 w 62"/>
                <a:gd name="T3" fmla="*/ 58 h 62"/>
                <a:gd name="T4" fmla="*/ 14 w 62"/>
                <a:gd name="T5" fmla="*/ 54 h 62"/>
                <a:gd name="T6" fmla="*/ 17 w 62"/>
                <a:gd name="T7" fmla="*/ 52 h 62"/>
                <a:gd name="T8" fmla="*/ 52 w 62"/>
                <a:gd name="T9" fmla="*/ 18 h 62"/>
                <a:gd name="T10" fmla="*/ 44 w 62"/>
                <a:gd name="T11" fmla="*/ 10 h 62"/>
                <a:gd name="T12" fmla="*/ 10 w 62"/>
                <a:gd name="T13" fmla="*/ 45 h 62"/>
                <a:gd name="T14" fmla="*/ 8 w 62"/>
                <a:gd name="T15" fmla="*/ 48 h 62"/>
                <a:gd name="T16" fmla="*/ 4 w 62"/>
                <a:gd name="T17" fmla="*/ 52 h 62"/>
                <a:gd name="T18" fmla="*/ 4 w 62"/>
                <a:gd name="T19" fmla="*/ 52 h 62"/>
                <a:gd name="T20" fmla="*/ 0 w 62"/>
                <a:gd name="T21" fmla="*/ 48 h 62"/>
                <a:gd name="T22" fmla="*/ 4 w 62"/>
                <a:gd name="T23" fmla="*/ 39 h 62"/>
                <a:gd name="T24" fmla="*/ 41 w 62"/>
                <a:gd name="T25" fmla="*/ 2 h 62"/>
                <a:gd name="T26" fmla="*/ 47 w 62"/>
                <a:gd name="T27" fmla="*/ 2 h 62"/>
                <a:gd name="T28" fmla="*/ 60 w 62"/>
                <a:gd name="T29" fmla="*/ 15 h 62"/>
                <a:gd name="T30" fmla="*/ 60 w 62"/>
                <a:gd name="T31" fmla="*/ 21 h 62"/>
                <a:gd name="T32" fmla="*/ 23 w 62"/>
                <a:gd name="T33" fmla="*/ 58 h 62"/>
                <a:gd name="T34" fmla="*/ 14 w 62"/>
                <a:gd name="T35" fmla="*/ 62 h 62"/>
                <a:gd name="T36" fmla="*/ 14 w 62"/>
                <a:gd name="T3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62">
                  <a:moveTo>
                    <a:pt x="14" y="62"/>
                  </a:moveTo>
                  <a:cubicBezTo>
                    <a:pt x="11" y="62"/>
                    <a:pt x="10" y="60"/>
                    <a:pt x="10" y="58"/>
                  </a:cubicBezTo>
                  <a:cubicBezTo>
                    <a:pt x="10" y="56"/>
                    <a:pt x="11" y="54"/>
                    <a:pt x="14" y="54"/>
                  </a:cubicBezTo>
                  <a:cubicBezTo>
                    <a:pt x="15" y="54"/>
                    <a:pt x="16" y="53"/>
                    <a:pt x="17" y="52"/>
                  </a:cubicBezTo>
                  <a:cubicBezTo>
                    <a:pt x="52" y="18"/>
                    <a:pt x="52" y="18"/>
                    <a:pt x="52" y="18"/>
                  </a:cubicBezTo>
                  <a:cubicBezTo>
                    <a:pt x="44" y="10"/>
                    <a:pt x="44" y="10"/>
                    <a:pt x="44" y="10"/>
                  </a:cubicBezTo>
                  <a:cubicBezTo>
                    <a:pt x="10" y="45"/>
                    <a:pt x="10" y="45"/>
                    <a:pt x="10" y="45"/>
                  </a:cubicBezTo>
                  <a:cubicBezTo>
                    <a:pt x="9" y="46"/>
                    <a:pt x="8" y="47"/>
                    <a:pt x="8" y="48"/>
                  </a:cubicBezTo>
                  <a:cubicBezTo>
                    <a:pt x="8" y="51"/>
                    <a:pt x="6" y="52"/>
                    <a:pt x="4" y="52"/>
                  </a:cubicBezTo>
                  <a:cubicBezTo>
                    <a:pt x="4" y="52"/>
                    <a:pt x="4" y="52"/>
                    <a:pt x="4" y="52"/>
                  </a:cubicBezTo>
                  <a:cubicBezTo>
                    <a:pt x="2" y="52"/>
                    <a:pt x="0" y="51"/>
                    <a:pt x="0" y="48"/>
                  </a:cubicBezTo>
                  <a:cubicBezTo>
                    <a:pt x="0" y="45"/>
                    <a:pt x="1" y="42"/>
                    <a:pt x="4" y="39"/>
                  </a:cubicBezTo>
                  <a:cubicBezTo>
                    <a:pt x="41" y="2"/>
                    <a:pt x="41" y="2"/>
                    <a:pt x="41" y="2"/>
                  </a:cubicBezTo>
                  <a:cubicBezTo>
                    <a:pt x="43" y="0"/>
                    <a:pt x="45" y="0"/>
                    <a:pt x="47" y="2"/>
                  </a:cubicBezTo>
                  <a:cubicBezTo>
                    <a:pt x="60" y="15"/>
                    <a:pt x="60" y="15"/>
                    <a:pt x="60" y="15"/>
                  </a:cubicBezTo>
                  <a:cubicBezTo>
                    <a:pt x="62" y="17"/>
                    <a:pt x="62" y="19"/>
                    <a:pt x="60" y="21"/>
                  </a:cubicBezTo>
                  <a:cubicBezTo>
                    <a:pt x="23" y="58"/>
                    <a:pt x="23" y="58"/>
                    <a:pt x="23" y="58"/>
                  </a:cubicBezTo>
                  <a:cubicBezTo>
                    <a:pt x="21" y="61"/>
                    <a:pt x="17" y="62"/>
                    <a:pt x="14" y="62"/>
                  </a:cubicBezTo>
                  <a:cubicBezTo>
                    <a:pt x="14" y="62"/>
                    <a:pt x="14" y="62"/>
                    <a:pt x="14"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2" name="Freeform 80"/>
            <p:cNvSpPr/>
            <p:nvPr/>
          </p:nvSpPr>
          <p:spPr bwMode="auto">
            <a:xfrm>
              <a:off x="1335088" y="1757363"/>
              <a:ext cx="84138" cy="84138"/>
            </a:xfrm>
            <a:custGeom>
              <a:avLst/>
              <a:gdLst>
                <a:gd name="T0" fmla="*/ 34 w 38"/>
                <a:gd name="T1" fmla="*/ 38 h 38"/>
                <a:gd name="T2" fmla="*/ 31 w 38"/>
                <a:gd name="T3" fmla="*/ 37 h 38"/>
                <a:gd name="T4" fmla="*/ 2 w 38"/>
                <a:gd name="T5" fmla="*/ 7 h 38"/>
                <a:gd name="T6" fmla="*/ 2 w 38"/>
                <a:gd name="T7" fmla="*/ 2 h 38"/>
                <a:gd name="T8" fmla="*/ 8 w 38"/>
                <a:gd name="T9" fmla="*/ 2 h 38"/>
                <a:gd name="T10" fmla="*/ 37 w 38"/>
                <a:gd name="T11" fmla="*/ 31 h 38"/>
                <a:gd name="T12" fmla="*/ 37 w 38"/>
                <a:gd name="T13" fmla="*/ 37 h 38"/>
                <a:gd name="T14" fmla="*/ 34 w 38"/>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34" y="38"/>
                  </a:moveTo>
                  <a:cubicBezTo>
                    <a:pt x="33" y="38"/>
                    <a:pt x="32" y="37"/>
                    <a:pt x="31" y="37"/>
                  </a:cubicBezTo>
                  <a:cubicBezTo>
                    <a:pt x="2" y="7"/>
                    <a:pt x="2" y="7"/>
                    <a:pt x="2" y="7"/>
                  </a:cubicBezTo>
                  <a:cubicBezTo>
                    <a:pt x="0" y="6"/>
                    <a:pt x="0" y="3"/>
                    <a:pt x="2" y="2"/>
                  </a:cubicBezTo>
                  <a:cubicBezTo>
                    <a:pt x="3" y="0"/>
                    <a:pt x="6" y="0"/>
                    <a:pt x="8" y="2"/>
                  </a:cubicBezTo>
                  <a:cubicBezTo>
                    <a:pt x="37" y="31"/>
                    <a:pt x="37" y="31"/>
                    <a:pt x="37" y="31"/>
                  </a:cubicBezTo>
                  <a:cubicBezTo>
                    <a:pt x="38" y="33"/>
                    <a:pt x="38" y="35"/>
                    <a:pt x="37" y="37"/>
                  </a:cubicBezTo>
                  <a:cubicBezTo>
                    <a:pt x="36" y="37"/>
                    <a:pt x="35" y="38"/>
                    <a:pt x="34" y="3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3" name="Freeform 81"/>
            <p:cNvSpPr>
              <a:spLocks noEditPoints="1"/>
            </p:cNvSpPr>
            <p:nvPr/>
          </p:nvSpPr>
          <p:spPr bwMode="auto">
            <a:xfrm>
              <a:off x="1217613" y="1639888"/>
              <a:ext cx="207963" cy="207963"/>
            </a:xfrm>
            <a:custGeom>
              <a:avLst/>
              <a:gdLst>
                <a:gd name="T0" fmla="*/ 41 w 94"/>
                <a:gd name="T1" fmla="*/ 94 h 94"/>
                <a:gd name="T2" fmla="*/ 41 w 94"/>
                <a:gd name="T3" fmla="*/ 94 h 94"/>
                <a:gd name="T4" fmla="*/ 37 w 94"/>
                <a:gd name="T5" fmla="*/ 92 h 94"/>
                <a:gd name="T6" fmla="*/ 0 w 94"/>
                <a:gd name="T7" fmla="*/ 6 h 94"/>
                <a:gd name="T8" fmla="*/ 1 w 94"/>
                <a:gd name="T9" fmla="*/ 1 h 94"/>
                <a:gd name="T10" fmla="*/ 6 w 94"/>
                <a:gd name="T11" fmla="*/ 0 h 94"/>
                <a:gd name="T12" fmla="*/ 92 w 94"/>
                <a:gd name="T13" fmla="*/ 37 h 94"/>
                <a:gd name="T14" fmla="*/ 94 w 94"/>
                <a:gd name="T15" fmla="*/ 40 h 94"/>
                <a:gd name="T16" fmla="*/ 92 w 94"/>
                <a:gd name="T17" fmla="*/ 44 h 94"/>
                <a:gd name="T18" fmla="*/ 59 w 94"/>
                <a:gd name="T19" fmla="*/ 59 h 94"/>
                <a:gd name="T20" fmla="*/ 44 w 94"/>
                <a:gd name="T21" fmla="*/ 92 h 94"/>
                <a:gd name="T22" fmla="*/ 41 w 94"/>
                <a:gd name="T23" fmla="*/ 94 h 94"/>
                <a:gd name="T24" fmla="*/ 12 w 94"/>
                <a:gd name="T25" fmla="*/ 12 h 94"/>
                <a:gd name="T26" fmla="*/ 41 w 94"/>
                <a:gd name="T27" fmla="*/ 80 h 94"/>
                <a:gd name="T28" fmla="*/ 52 w 94"/>
                <a:gd name="T29" fmla="*/ 54 h 94"/>
                <a:gd name="T30" fmla="*/ 54 w 94"/>
                <a:gd name="T31" fmla="*/ 52 h 94"/>
                <a:gd name="T32" fmla="*/ 80 w 94"/>
                <a:gd name="T33" fmla="*/ 41 h 94"/>
                <a:gd name="T34" fmla="*/ 12 w 94"/>
                <a:gd name="T35"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94">
                  <a:moveTo>
                    <a:pt x="41" y="94"/>
                  </a:moveTo>
                  <a:cubicBezTo>
                    <a:pt x="41" y="94"/>
                    <a:pt x="41" y="94"/>
                    <a:pt x="41" y="94"/>
                  </a:cubicBezTo>
                  <a:cubicBezTo>
                    <a:pt x="39" y="94"/>
                    <a:pt x="37" y="93"/>
                    <a:pt x="37" y="92"/>
                  </a:cubicBezTo>
                  <a:cubicBezTo>
                    <a:pt x="0" y="6"/>
                    <a:pt x="0" y="6"/>
                    <a:pt x="0" y="6"/>
                  </a:cubicBezTo>
                  <a:cubicBezTo>
                    <a:pt x="0" y="4"/>
                    <a:pt x="0" y="2"/>
                    <a:pt x="1" y="1"/>
                  </a:cubicBezTo>
                  <a:cubicBezTo>
                    <a:pt x="2" y="0"/>
                    <a:pt x="4" y="0"/>
                    <a:pt x="6" y="0"/>
                  </a:cubicBezTo>
                  <a:cubicBezTo>
                    <a:pt x="92" y="37"/>
                    <a:pt x="92" y="37"/>
                    <a:pt x="92" y="37"/>
                  </a:cubicBezTo>
                  <a:cubicBezTo>
                    <a:pt x="93" y="37"/>
                    <a:pt x="94" y="39"/>
                    <a:pt x="94" y="40"/>
                  </a:cubicBezTo>
                  <a:cubicBezTo>
                    <a:pt x="94" y="42"/>
                    <a:pt x="93" y="44"/>
                    <a:pt x="92" y="44"/>
                  </a:cubicBezTo>
                  <a:cubicBezTo>
                    <a:pt x="59" y="59"/>
                    <a:pt x="59" y="59"/>
                    <a:pt x="59" y="59"/>
                  </a:cubicBezTo>
                  <a:cubicBezTo>
                    <a:pt x="44" y="92"/>
                    <a:pt x="44" y="92"/>
                    <a:pt x="44" y="92"/>
                  </a:cubicBezTo>
                  <a:cubicBezTo>
                    <a:pt x="44" y="93"/>
                    <a:pt x="42" y="94"/>
                    <a:pt x="41" y="94"/>
                  </a:cubicBezTo>
                  <a:close/>
                  <a:moveTo>
                    <a:pt x="12" y="12"/>
                  </a:moveTo>
                  <a:cubicBezTo>
                    <a:pt x="41" y="80"/>
                    <a:pt x="41" y="80"/>
                    <a:pt x="41" y="80"/>
                  </a:cubicBezTo>
                  <a:cubicBezTo>
                    <a:pt x="52" y="54"/>
                    <a:pt x="52" y="54"/>
                    <a:pt x="52" y="54"/>
                  </a:cubicBezTo>
                  <a:cubicBezTo>
                    <a:pt x="52" y="53"/>
                    <a:pt x="53" y="52"/>
                    <a:pt x="54" y="52"/>
                  </a:cubicBezTo>
                  <a:cubicBezTo>
                    <a:pt x="80" y="41"/>
                    <a:pt x="80" y="41"/>
                    <a:pt x="80" y="41"/>
                  </a:cubicBezTo>
                  <a:cubicBezTo>
                    <a:pt x="12" y="12"/>
                    <a:pt x="12" y="12"/>
                    <a:pt x="12"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4" name="Freeform 82"/>
            <p:cNvSpPr>
              <a:spLocks noEditPoints="1"/>
            </p:cNvSpPr>
            <p:nvPr/>
          </p:nvSpPr>
          <p:spPr bwMode="auto">
            <a:xfrm>
              <a:off x="1951038" y="393701"/>
              <a:ext cx="180975" cy="214313"/>
            </a:xfrm>
            <a:custGeom>
              <a:avLst/>
              <a:gdLst>
                <a:gd name="T0" fmla="*/ 41 w 82"/>
                <a:gd name="T1" fmla="*/ 97 h 97"/>
                <a:gd name="T2" fmla="*/ 38 w 82"/>
                <a:gd name="T3" fmla="*/ 96 h 97"/>
                <a:gd name="T4" fmla="*/ 0 w 82"/>
                <a:gd name="T5" fmla="*/ 41 h 97"/>
                <a:gd name="T6" fmla="*/ 41 w 82"/>
                <a:gd name="T7" fmla="*/ 0 h 97"/>
                <a:gd name="T8" fmla="*/ 82 w 82"/>
                <a:gd name="T9" fmla="*/ 41 h 97"/>
                <a:gd name="T10" fmla="*/ 43 w 82"/>
                <a:gd name="T11" fmla="*/ 96 h 97"/>
                <a:gd name="T12" fmla="*/ 41 w 82"/>
                <a:gd name="T13" fmla="*/ 97 h 97"/>
                <a:gd name="T14" fmla="*/ 41 w 82"/>
                <a:gd name="T15" fmla="*/ 8 h 97"/>
                <a:gd name="T16" fmla="*/ 8 w 82"/>
                <a:gd name="T17" fmla="*/ 41 h 97"/>
                <a:gd name="T18" fmla="*/ 41 w 82"/>
                <a:gd name="T19" fmla="*/ 87 h 97"/>
                <a:gd name="T20" fmla="*/ 74 w 82"/>
                <a:gd name="T21" fmla="*/ 41 h 97"/>
                <a:gd name="T22" fmla="*/ 41 w 82"/>
                <a:gd name="T23" fmla="*/ 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7">
                  <a:moveTo>
                    <a:pt x="41" y="97"/>
                  </a:moveTo>
                  <a:cubicBezTo>
                    <a:pt x="40" y="97"/>
                    <a:pt x="39" y="96"/>
                    <a:pt x="38" y="96"/>
                  </a:cubicBezTo>
                  <a:cubicBezTo>
                    <a:pt x="34" y="92"/>
                    <a:pt x="0" y="62"/>
                    <a:pt x="0" y="41"/>
                  </a:cubicBezTo>
                  <a:cubicBezTo>
                    <a:pt x="0" y="18"/>
                    <a:pt x="18" y="0"/>
                    <a:pt x="41" y="0"/>
                  </a:cubicBezTo>
                  <a:cubicBezTo>
                    <a:pt x="63" y="0"/>
                    <a:pt x="82" y="18"/>
                    <a:pt x="82" y="41"/>
                  </a:cubicBezTo>
                  <a:cubicBezTo>
                    <a:pt x="82" y="62"/>
                    <a:pt x="47" y="92"/>
                    <a:pt x="43" y="96"/>
                  </a:cubicBezTo>
                  <a:cubicBezTo>
                    <a:pt x="43" y="96"/>
                    <a:pt x="42" y="97"/>
                    <a:pt x="41" y="97"/>
                  </a:cubicBezTo>
                  <a:close/>
                  <a:moveTo>
                    <a:pt x="41" y="8"/>
                  </a:moveTo>
                  <a:cubicBezTo>
                    <a:pt x="22" y="8"/>
                    <a:pt x="8" y="22"/>
                    <a:pt x="8" y="41"/>
                  </a:cubicBezTo>
                  <a:cubicBezTo>
                    <a:pt x="8" y="55"/>
                    <a:pt x="29" y="77"/>
                    <a:pt x="41" y="87"/>
                  </a:cubicBezTo>
                  <a:cubicBezTo>
                    <a:pt x="52" y="77"/>
                    <a:pt x="74" y="55"/>
                    <a:pt x="74" y="41"/>
                  </a:cubicBezTo>
                  <a:cubicBezTo>
                    <a:pt x="74" y="22"/>
                    <a:pt x="59" y="8"/>
                    <a:pt x="4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5" name="Freeform 83"/>
            <p:cNvSpPr>
              <a:spLocks noEditPoints="1"/>
            </p:cNvSpPr>
            <p:nvPr/>
          </p:nvSpPr>
          <p:spPr bwMode="auto">
            <a:xfrm>
              <a:off x="1997075" y="439738"/>
              <a:ext cx="88900" cy="88900"/>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6"/>
                    <a:pt x="13" y="32"/>
                    <a:pt x="20" y="32"/>
                  </a:cubicBezTo>
                  <a:cubicBezTo>
                    <a:pt x="26" y="32"/>
                    <a:pt x="32" y="26"/>
                    <a:pt x="32" y="20"/>
                  </a:cubicBezTo>
                  <a:cubicBezTo>
                    <a:pt x="32" y="13"/>
                    <a:pt x="26" y="8"/>
                    <a:pt x="20"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6" name="Freeform 84"/>
            <p:cNvSpPr>
              <a:spLocks noEditPoints="1"/>
            </p:cNvSpPr>
            <p:nvPr/>
          </p:nvSpPr>
          <p:spPr bwMode="auto">
            <a:xfrm>
              <a:off x="146050" y="2881313"/>
              <a:ext cx="166688" cy="254000"/>
            </a:xfrm>
            <a:custGeom>
              <a:avLst/>
              <a:gdLst>
                <a:gd name="T0" fmla="*/ 38 w 75"/>
                <a:gd name="T1" fmla="*/ 115 h 115"/>
                <a:gd name="T2" fmla="*/ 0 w 75"/>
                <a:gd name="T3" fmla="*/ 77 h 115"/>
                <a:gd name="T4" fmla="*/ 0 w 75"/>
                <a:gd name="T5" fmla="*/ 38 h 115"/>
                <a:gd name="T6" fmla="*/ 38 w 75"/>
                <a:gd name="T7" fmla="*/ 0 h 115"/>
                <a:gd name="T8" fmla="*/ 75 w 75"/>
                <a:gd name="T9" fmla="*/ 38 h 115"/>
                <a:gd name="T10" fmla="*/ 75 w 75"/>
                <a:gd name="T11" fmla="*/ 77 h 115"/>
                <a:gd name="T12" fmla="*/ 38 w 75"/>
                <a:gd name="T13" fmla="*/ 115 h 115"/>
                <a:gd name="T14" fmla="*/ 38 w 75"/>
                <a:gd name="T15" fmla="*/ 19 h 115"/>
                <a:gd name="T16" fmla="*/ 18 w 75"/>
                <a:gd name="T17" fmla="*/ 38 h 115"/>
                <a:gd name="T18" fmla="*/ 18 w 75"/>
                <a:gd name="T19" fmla="*/ 77 h 115"/>
                <a:gd name="T20" fmla="*/ 38 w 75"/>
                <a:gd name="T21" fmla="*/ 96 h 115"/>
                <a:gd name="T22" fmla="*/ 57 w 75"/>
                <a:gd name="T23" fmla="*/ 77 h 115"/>
                <a:gd name="T24" fmla="*/ 57 w 75"/>
                <a:gd name="T25" fmla="*/ 38 h 115"/>
                <a:gd name="T26" fmla="*/ 38 w 75"/>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15">
                  <a:moveTo>
                    <a:pt x="38" y="115"/>
                  </a:moveTo>
                  <a:cubicBezTo>
                    <a:pt x="17" y="115"/>
                    <a:pt x="0" y="98"/>
                    <a:pt x="0" y="77"/>
                  </a:cubicBezTo>
                  <a:cubicBezTo>
                    <a:pt x="0" y="38"/>
                    <a:pt x="0" y="38"/>
                    <a:pt x="0" y="38"/>
                  </a:cubicBezTo>
                  <a:cubicBezTo>
                    <a:pt x="0" y="17"/>
                    <a:pt x="17" y="0"/>
                    <a:pt x="38" y="0"/>
                  </a:cubicBezTo>
                  <a:cubicBezTo>
                    <a:pt x="59" y="0"/>
                    <a:pt x="75" y="17"/>
                    <a:pt x="75" y="38"/>
                  </a:cubicBezTo>
                  <a:cubicBezTo>
                    <a:pt x="75" y="77"/>
                    <a:pt x="75" y="77"/>
                    <a:pt x="75" y="77"/>
                  </a:cubicBezTo>
                  <a:cubicBezTo>
                    <a:pt x="75" y="98"/>
                    <a:pt x="59" y="115"/>
                    <a:pt x="38" y="115"/>
                  </a:cubicBezTo>
                  <a:close/>
                  <a:moveTo>
                    <a:pt x="38" y="19"/>
                  </a:moveTo>
                  <a:cubicBezTo>
                    <a:pt x="27" y="19"/>
                    <a:pt x="18" y="27"/>
                    <a:pt x="18" y="38"/>
                  </a:cubicBezTo>
                  <a:cubicBezTo>
                    <a:pt x="18" y="77"/>
                    <a:pt x="18" y="77"/>
                    <a:pt x="18" y="77"/>
                  </a:cubicBezTo>
                  <a:cubicBezTo>
                    <a:pt x="18" y="88"/>
                    <a:pt x="27" y="96"/>
                    <a:pt x="38" y="96"/>
                  </a:cubicBezTo>
                  <a:cubicBezTo>
                    <a:pt x="48" y="96"/>
                    <a:pt x="57" y="88"/>
                    <a:pt x="57" y="77"/>
                  </a:cubicBezTo>
                  <a:cubicBezTo>
                    <a:pt x="57" y="38"/>
                    <a:pt x="57" y="38"/>
                    <a:pt x="57" y="38"/>
                  </a:cubicBezTo>
                  <a:cubicBezTo>
                    <a:pt x="57" y="27"/>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7" name="Freeform 85"/>
            <p:cNvSpPr>
              <a:spLocks noEditPoints="1"/>
            </p:cNvSpPr>
            <p:nvPr/>
          </p:nvSpPr>
          <p:spPr bwMode="auto">
            <a:xfrm>
              <a:off x="409575" y="3095626"/>
              <a:ext cx="168275" cy="254000"/>
            </a:xfrm>
            <a:custGeom>
              <a:avLst/>
              <a:gdLst>
                <a:gd name="T0" fmla="*/ 38 w 76"/>
                <a:gd name="T1" fmla="*/ 115 h 115"/>
                <a:gd name="T2" fmla="*/ 0 w 76"/>
                <a:gd name="T3" fmla="*/ 77 h 115"/>
                <a:gd name="T4" fmla="*/ 0 w 76"/>
                <a:gd name="T5" fmla="*/ 38 h 115"/>
                <a:gd name="T6" fmla="*/ 38 w 76"/>
                <a:gd name="T7" fmla="*/ 0 h 115"/>
                <a:gd name="T8" fmla="*/ 76 w 76"/>
                <a:gd name="T9" fmla="*/ 38 h 115"/>
                <a:gd name="T10" fmla="*/ 76 w 76"/>
                <a:gd name="T11" fmla="*/ 77 h 115"/>
                <a:gd name="T12" fmla="*/ 38 w 76"/>
                <a:gd name="T13" fmla="*/ 115 h 115"/>
                <a:gd name="T14" fmla="*/ 38 w 76"/>
                <a:gd name="T15" fmla="*/ 19 h 115"/>
                <a:gd name="T16" fmla="*/ 19 w 76"/>
                <a:gd name="T17" fmla="*/ 38 h 115"/>
                <a:gd name="T18" fmla="*/ 19 w 76"/>
                <a:gd name="T19" fmla="*/ 77 h 115"/>
                <a:gd name="T20" fmla="*/ 38 w 76"/>
                <a:gd name="T21" fmla="*/ 96 h 115"/>
                <a:gd name="T22" fmla="*/ 57 w 76"/>
                <a:gd name="T23" fmla="*/ 77 h 115"/>
                <a:gd name="T24" fmla="*/ 57 w 76"/>
                <a:gd name="T25" fmla="*/ 38 h 115"/>
                <a:gd name="T26" fmla="*/ 38 w 76"/>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15">
                  <a:moveTo>
                    <a:pt x="38" y="115"/>
                  </a:moveTo>
                  <a:cubicBezTo>
                    <a:pt x="17" y="115"/>
                    <a:pt x="0" y="98"/>
                    <a:pt x="0" y="77"/>
                  </a:cubicBezTo>
                  <a:cubicBezTo>
                    <a:pt x="0" y="38"/>
                    <a:pt x="0" y="38"/>
                    <a:pt x="0" y="38"/>
                  </a:cubicBezTo>
                  <a:cubicBezTo>
                    <a:pt x="0" y="17"/>
                    <a:pt x="17" y="0"/>
                    <a:pt x="38" y="0"/>
                  </a:cubicBezTo>
                  <a:cubicBezTo>
                    <a:pt x="59" y="0"/>
                    <a:pt x="76" y="17"/>
                    <a:pt x="76" y="38"/>
                  </a:cubicBezTo>
                  <a:cubicBezTo>
                    <a:pt x="76" y="77"/>
                    <a:pt x="76" y="77"/>
                    <a:pt x="76" y="77"/>
                  </a:cubicBezTo>
                  <a:cubicBezTo>
                    <a:pt x="76" y="98"/>
                    <a:pt x="59" y="115"/>
                    <a:pt x="38" y="115"/>
                  </a:cubicBezTo>
                  <a:close/>
                  <a:moveTo>
                    <a:pt x="38" y="19"/>
                  </a:moveTo>
                  <a:cubicBezTo>
                    <a:pt x="27" y="19"/>
                    <a:pt x="19" y="28"/>
                    <a:pt x="19" y="38"/>
                  </a:cubicBezTo>
                  <a:cubicBezTo>
                    <a:pt x="19" y="77"/>
                    <a:pt x="19" y="77"/>
                    <a:pt x="19" y="77"/>
                  </a:cubicBezTo>
                  <a:cubicBezTo>
                    <a:pt x="19" y="88"/>
                    <a:pt x="27" y="96"/>
                    <a:pt x="38" y="96"/>
                  </a:cubicBezTo>
                  <a:cubicBezTo>
                    <a:pt x="48" y="96"/>
                    <a:pt x="57" y="88"/>
                    <a:pt x="57" y="77"/>
                  </a:cubicBezTo>
                  <a:cubicBezTo>
                    <a:pt x="57" y="38"/>
                    <a:pt x="57" y="38"/>
                    <a:pt x="57" y="38"/>
                  </a:cubicBezTo>
                  <a:cubicBezTo>
                    <a:pt x="57" y="28"/>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8" name="Freeform 86"/>
            <p:cNvSpPr/>
            <p:nvPr/>
          </p:nvSpPr>
          <p:spPr bwMode="auto">
            <a:xfrm>
              <a:off x="431800" y="2882901"/>
              <a:ext cx="165100" cy="165100"/>
            </a:xfrm>
            <a:custGeom>
              <a:avLst/>
              <a:gdLst>
                <a:gd name="T0" fmla="*/ 66 w 75"/>
                <a:gd name="T1" fmla="*/ 75 h 75"/>
                <a:gd name="T2" fmla="*/ 57 w 75"/>
                <a:gd name="T3" fmla="*/ 66 h 75"/>
                <a:gd name="T4" fmla="*/ 57 w 75"/>
                <a:gd name="T5" fmla="*/ 19 h 75"/>
                <a:gd name="T6" fmla="*/ 10 w 75"/>
                <a:gd name="T7" fmla="*/ 19 h 75"/>
                <a:gd name="T8" fmla="*/ 0 w 75"/>
                <a:gd name="T9" fmla="*/ 10 h 75"/>
                <a:gd name="T10" fmla="*/ 10 w 75"/>
                <a:gd name="T11" fmla="*/ 0 h 75"/>
                <a:gd name="T12" fmla="*/ 10 w 75"/>
                <a:gd name="T13" fmla="*/ 0 h 75"/>
                <a:gd name="T14" fmla="*/ 66 w 75"/>
                <a:gd name="T15" fmla="*/ 0 h 75"/>
                <a:gd name="T16" fmla="*/ 75 w 75"/>
                <a:gd name="T17" fmla="*/ 10 h 75"/>
                <a:gd name="T18" fmla="*/ 75 w 75"/>
                <a:gd name="T19" fmla="*/ 66 h 75"/>
                <a:gd name="T20" fmla="*/ 66 w 75"/>
                <a:gd name="T21" fmla="*/ 75 h 75"/>
                <a:gd name="T22" fmla="*/ 66 w 75"/>
                <a:gd name="T23"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 h="75">
                  <a:moveTo>
                    <a:pt x="66" y="75"/>
                  </a:moveTo>
                  <a:cubicBezTo>
                    <a:pt x="61" y="75"/>
                    <a:pt x="57" y="71"/>
                    <a:pt x="57" y="66"/>
                  </a:cubicBezTo>
                  <a:cubicBezTo>
                    <a:pt x="57" y="19"/>
                    <a:pt x="57" y="19"/>
                    <a:pt x="57" y="19"/>
                  </a:cubicBezTo>
                  <a:cubicBezTo>
                    <a:pt x="10" y="19"/>
                    <a:pt x="10" y="19"/>
                    <a:pt x="10" y="19"/>
                  </a:cubicBezTo>
                  <a:cubicBezTo>
                    <a:pt x="5" y="19"/>
                    <a:pt x="0" y="15"/>
                    <a:pt x="0" y="10"/>
                  </a:cubicBezTo>
                  <a:cubicBezTo>
                    <a:pt x="0" y="4"/>
                    <a:pt x="5" y="0"/>
                    <a:pt x="10" y="0"/>
                  </a:cubicBezTo>
                  <a:cubicBezTo>
                    <a:pt x="10" y="0"/>
                    <a:pt x="10" y="0"/>
                    <a:pt x="10" y="0"/>
                  </a:cubicBezTo>
                  <a:cubicBezTo>
                    <a:pt x="66" y="0"/>
                    <a:pt x="66" y="0"/>
                    <a:pt x="66" y="0"/>
                  </a:cubicBezTo>
                  <a:cubicBezTo>
                    <a:pt x="71" y="0"/>
                    <a:pt x="75" y="4"/>
                    <a:pt x="75" y="10"/>
                  </a:cubicBezTo>
                  <a:cubicBezTo>
                    <a:pt x="75" y="66"/>
                    <a:pt x="75" y="66"/>
                    <a:pt x="75" y="66"/>
                  </a:cubicBezTo>
                  <a:cubicBezTo>
                    <a:pt x="75" y="71"/>
                    <a:pt x="71" y="75"/>
                    <a:pt x="66" y="75"/>
                  </a:cubicBezTo>
                  <a:cubicBezTo>
                    <a:pt x="66" y="75"/>
                    <a:pt x="66" y="75"/>
                    <a:pt x="66" y="7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9" name="Freeform 87"/>
            <p:cNvSpPr/>
            <p:nvPr/>
          </p:nvSpPr>
          <p:spPr bwMode="auto">
            <a:xfrm>
              <a:off x="122238" y="2898776"/>
              <a:ext cx="458788" cy="457200"/>
            </a:xfrm>
            <a:custGeom>
              <a:avLst/>
              <a:gdLst>
                <a:gd name="T0" fmla="*/ 11 w 208"/>
                <a:gd name="T1" fmla="*/ 207 h 207"/>
                <a:gd name="T2" fmla="*/ 4 w 208"/>
                <a:gd name="T3" fmla="*/ 205 h 207"/>
                <a:gd name="T4" fmla="*/ 4 w 208"/>
                <a:gd name="T5" fmla="*/ 191 h 207"/>
                <a:gd name="T6" fmla="*/ 192 w 208"/>
                <a:gd name="T7" fmla="*/ 4 h 207"/>
                <a:gd name="T8" fmla="*/ 205 w 208"/>
                <a:gd name="T9" fmla="*/ 4 h 207"/>
                <a:gd name="T10" fmla="*/ 205 w 208"/>
                <a:gd name="T11" fmla="*/ 17 h 207"/>
                <a:gd name="T12" fmla="*/ 17 w 208"/>
                <a:gd name="T13" fmla="*/ 205 h 207"/>
                <a:gd name="T14" fmla="*/ 11 w 208"/>
                <a:gd name="T15" fmla="*/ 207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07">
                  <a:moveTo>
                    <a:pt x="11" y="207"/>
                  </a:moveTo>
                  <a:cubicBezTo>
                    <a:pt x="8" y="207"/>
                    <a:pt x="6" y="206"/>
                    <a:pt x="4" y="205"/>
                  </a:cubicBezTo>
                  <a:cubicBezTo>
                    <a:pt x="0" y="201"/>
                    <a:pt x="0" y="195"/>
                    <a:pt x="4" y="191"/>
                  </a:cubicBezTo>
                  <a:cubicBezTo>
                    <a:pt x="192" y="4"/>
                    <a:pt x="192" y="4"/>
                    <a:pt x="192" y="4"/>
                  </a:cubicBezTo>
                  <a:cubicBezTo>
                    <a:pt x="195" y="0"/>
                    <a:pt x="201" y="0"/>
                    <a:pt x="205" y="4"/>
                  </a:cubicBezTo>
                  <a:cubicBezTo>
                    <a:pt x="208" y="7"/>
                    <a:pt x="208" y="13"/>
                    <a:pt x="205" y="17"/>
                  </a:cubicBezTo>
                  <a:cubicBezTo>
                    <a:pt x="17" y="205"/>
                    <a:pt x="17" y="205"/>
                    <a:pt x="17" y="205"/>
                  </a:cubicBezTo>
                  <a:cubicBezTo>
                    <a:pt x="15" y="206"/>
                    <a:pt x="13" y="207"/>
                    <a:pt x="11" y="20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0" name="Freeform 88"/>
            <p:cNvSpPr/>
            <p:nvPr/>
          </p:nvSpPr>
          <p:spPr bwMode="auto">
            <a:xfrm>
              <a:off x="1284288" y="2971801"/>
              <a:ext cx="76200"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6" y="23"/>
                    <a:pt x="0" y="18"/>
                    <a:pt x="0" y="11"/>
                  </a:cubicBezTo>
                  <a:cubicBezTo>
                    <a:pt x="0" y="5"/>
                    <a:pt x="6" y="0"/>
                    <a:pt x="12" y="0"/>
                  </a:cubicBezTo>
                  <a:cubicBezTo>
                    <a:pt x="23" y="0"/>
                    <a:pt x="23" y="0"/>
                    <a:pt x="23" y="0"/>
                  </a:cubicBezTo>
                  <a:cubicBezTo>
                    <a:pt x="30" y="0"/>
                    <a:pt x="35" y="5"/>
                    <a:pt x="35" y="11"/>
                  </a:cubicBezTo>
                  <a:cubicBezTo>
                    <a:pt x="35" y="18"/>
                    <a:pt x="30"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1" name="Freeform 89"/>
            <p:cNvSpPr/>
            <p:nvPr/>
          </p:nvSpPr>
          <p:spPr bwMode="auto">
            <a:xfrm>
              <a:off x="1670050" y="2971801"/>
              <a:ext cx="77788"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5" y="23"/>
                    <a:pt x="0" y="18"/>
                    <a:pt x="0" y="11"/>
                  </a:cubicBezTo>
                  <a:cubicBezTo>
                    <a:pt x="0" y="5"/>
                    <a:pt x="5" y="0"/>
                    <a:pt x="12" y="0"/>
                  </a:cubicBezTo>
                  <a:cubicBezTo>
                    <a:pt x="23" y="0"/>
                    <a:pt x="23" y="0"/>
                    <a:pt x="23" y="0"/>
                  </a:cubicBezTo>
                  <a:cubicBezTo>
                    <a:pt x="29" y="0"/>
                    <a:pt x="35" y="5"/>
                    <a:pt x="35" y="11"/>
                  </a:cubicBezTo>
                  <a:cubicBezTo>
                    <a:pt x="35" y="18"/>
                    <a:pt x="29"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2" name="Freeform 90"/>
            <p:cNvSpPr>
              <a:spLocks noEditPoints="1"/>
            </p:cNvSpPr>
            <p:nvPr/>
          </p:nvSpPr>
          <p:spPr bwMode="auto">
            <a:xfrm>
              <a:off x="1477963" y="2871788"/>
              <a:ext cx="101600" cy="101600"/>
            </a:xfrm>
            <a:custGeom>
              <a:avLst/>
              <a:gdLst>
                <a:gd name="T0" fmla="*/ 23 w 46"/>
                <a:gd name="T1" fmla="*/ 46 h 46"/>
                <a:gd name="T2" fmla="*/ 0 w 46"/>
                <a:gd name="T3" fmla="*/ 23 h 46"/>
                <a:gd name="T4" fmla="*/ 23 w 46"/>
                <a:gd name="T5" fmla="*/ 0 h 46"/>
                <a:gd name="T6" fmla="*/ 46 w 46"/>
                <a:gd name="T7" fmla="*/ 23 h 46"/>
                <a:gd name="T8" fmla="*/ 23 w 46"/>
                <a:gd name="T9" fmla="*/ 46 h 46"/>
                <a:gd name="T10" fmla="*/ 23 w 46"/>
                <a:gd name="T11" fmla="*/ 12 h 46"/>
                <a:gd name="T12" fmla="*/ 11 w 46"/>
                <a:gd name="T13" fmla="*/ 23 h 46"/>
                <a:gd name="T14" fmla="*/ 23 w 46"/>
                <a:gd name="T15" fmla="*/ 35 h 46"/>
                <a:gd name="T16" fmla="*/ 34 w 46"/>
                <a:gd name="T17" fmla="*/ 23 h 46"/>
                <a:gd name="T18" fmla="*/ 23 w 46"/>
                <a:gd name="T19"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46"/>
                  </a:moveTo>
                  <a:cubicBezTo>
                    <a:pt x="10" y="46"/>
                    <a:pt x="0" y="36"/>
                    <a:pt x="0" y="23"/>
                  </a:cubicBezTo>
                  <a:cubicBezTo>
                    <a:pt x="0" y="10"/>
                    <a:pt x="10" y="0"/>
                    <a:pt x="23" y="0"/>
                  </a:cubicBezTo>
                  <a:cubicBezTo>
                    <a:pt x="35" y="0"/>
                    <a:pt x="46" y="10"/>
                    <a:pt x="46" y="23"/>
                  </a:cubicBezTo>
                  <a:cubicBezTo>
                    <a:pt x="46" y="36"/>
                    <a:pt x="35" y="46"/>
                    <a:pt x="23" y="46"/>
                  </a:cubicBezTo>
                  <a:close/>
                  <a:moveTo>
                    <a:pt x="23" y="12"/>
                  </a:moveTo>
                  <a:cubicBezTo>
                    <a:pt x="16" y="12"/>
                    <a:pt x="11" y="17"/>
                    <a:pt x="11" y="23"/>
                  </a:cubicBezTo>
                  <a:cubicBezTo>
                    <a:pt x="11" y="29"/>
                    <a:pt x="16" y="35"/>
                    <a:pt x="23" y="35"/>
                  </a:cubicBezTo>
                  <a:cubicBezTo>
                    <a:pt x="29" y="35"/>
                    <a:pt x="34" y="29"/>
                    <a:pt x="34" y="23"/>
                  </a:cubicBezTo>
                  <a:cubicBezTo>
                    <a:pt x="34" y="17"/>
                    <a:pt x="29" y="12"/>
                    <a:pt x="2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3" name="Freeform 91"/>
            <p:cNvSpPr>
              <a:spLocks noEditPoints="1"/>
            </p:cNvSpPr>
            <p:nvPr/>
          </p:nvSpPr>
          <p:spPr bwMode="auto">
            <a:xfrm>
              <a:off x="1363663" y="2819401"/>
              <a:ext cx="79375" cy="79375"/>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1 h 36"/>
                <a:gd name="T12" fmla="*/ 11 w 36"/>
                <a:gd name="T13" fmla="*/ 18 h 36"/>
                <a:gd name="T14" fmla="*/ 18 w 36"/>
                <a:gd name="T15" fmla="*/ 24 h 36"/>
                <a:gd name="T16" fmla="*/ 24 w 36"/>
                <a:gd name="T17" fmla="*/ 18 h 36"/>
                <a:gd name="T18" fmla="*/ 18 w 36"/>
                <a:gd name="T19"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11"/>
                  </a:moveTo>
                  <a:cubicBezTo>
                    <a:pt x="14" y="11"/>
                    <a:pt x="11" y="14"/>
                    <a:pt x="11" y="18"/>
                  </a:cubicBezTo>
                  <a:cubicBezTo>
                    <a:pt x="11" y="21"/>
                    <a:pt x="14" y="24"/>
                    <a:pt x="18" y="24"/>
                  </a:cubicBezTo>
                  <a:cubicBezTo>
                    <a:pt x="21" y="24"/>
                    <a:pt x="24" y="21"/>
                    <a:pt x="24" y="18"/>
                  </a:cubicBezTo>
                  <a:cubicBezTo>
                    <a:pt x="24" y="14"/>
                    <a:pt x="21" y="11"/>
                    <a:pt x="18"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4" name="Oval 92"/>
            <p:cNvSpPr>
              <a:spLocks noChangeArrowheads="1"/>
            </p:cNvSpPr>
            <p:nvPr/>
          </p:nvSpPr>
          <p:spPr bwMode="auto">
            <a:xfrm>
              <a:off x="1436688" y="2976563"/>
              <a:ext cx="36513" cy="39688"/>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5" name="Freeform 93"/>
            <p:cNvSpPr/>
            <p:nvPr/>
          </p:nvSpPr>
          <p:spPr bwMode="auto">
            <a:xfrm>
              <a:off x="1312863" y="2971801"/>
              <a:ext cx="406400" cy="444500"/>
            </a:xfrm>
            <a:custGeom>
              <a:avLst/>
              <a:gdLst>
                <a:gd name="T0" fmla="*/ 161 w 184"/>
                <a:gd name="T1" fmla="*/ 201 h 201"/>
                <a:gd name="T2" fmla="*/ 23 w 184"/>
                <a:gd name="T3" fmla="*/ 201 h 201"/>
                <a:gd name="T4" fmla="*/ 0 w 184"/>
                <a:gd name="T5" fmla="*/ 178 h 201"/>
                <a:gd name="T6" fmla="*/ 0 w 184"/>
                <a:gd name="T7" fmla="*/ 11 h 201"/>
                <a:gd name="T8" fmla="*/ 11 w 184"/>
                <a:gd name="T9" fmla="*/ 0 h 201"/>
                <a:gd name="T10" fmla="*/ 23 w 184"/>
                <a:gd name="T11" fmla="*/ 11 h 201"/>
                <a:gd name="T12" fmla="*/ 23 w 184"/>
                <a:gd name="T13" fmla="*/ 178 h 201"/>
                <a:gd name="T14" fmla="*/ 161 w 184"/>
                <a:gd name="T15" fmla="*/ 178 h 201"/>
                <a:gd name="T16" fmla="*/ 161 w 184"/>
                <a:gd name="T17" fmla="*/ 11 h 201"/>
                <a:gd name="T18" fmla="*/ 172 w 184"/>
                <a:gd name="T19" fmla="*/ 0 h 201"/>
                <a:gd name="T20" fmla="*/ 184 w 184"/>
                <a:gd name="T21" fmla="*/ 11 h 201"/>
                <a:gd name="T22" fmla="*/ 184 w 184"/>
                <a:gd name="T23" fmla="*/ 178 h 201"/>
                <a:gd name="T24" fmla="*/ 161 w 184"/>
                <a:gd name="T25" fmla="*/ 20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201">
                  <a:moveTo>
                    <a:pt x="161" y="201"/>
                  </a:moveTo>
                  <a:cubicBezTo>
                    <a:pt x="23" y="201"/>
                    <a:pt x="23" y="201"/>
                    <a:pt x="23" y="201"/>
                  </a:cubicBezTo>
                  <a:cubicBezTo>
                    <a:pt x="10" y="201"/>
                    <a:pt x="0" y="191"/>
                    <a:pt x="0" y="178"/>
                  </a:cubicBezTo>
                  <a:cubicBezTo>
                    <a:pt x="0" y="11"/>
                    <a:pt x="0" y="11"/>
                    <a:pt x="0" y="11"/>
                  </a:cubicBezTo>
                  <a:cubicBezTo>
                    <a:pt x="0" y="5"/>
                    <a:pt x="5" y="0"/>
                    <a:pt x="11" y="0"/>
                  </a:cubicBezTo>
                  <a:cubicBezTo>
                    <a:pt x="17" y="0"/>
                    <a:pt x="23" y="5"/>
                    <a:pt x="23" y="11"/>
                  </a:cubicBezTo>
                  <a:cubicBezTo>
                    <a:pt x="23" y="178"/>
                    <a:pt x="23" y="178"/>
                    <a:pt x="23" y="178"/>
                  </a:cubicBezTo>
                  <a:cubicBezTo>
                    <a:pt x="161" y="178"/>
                    <a:pt x="161" y="178"/>
                    <a:pt x="161" y="178"/>
                  </a:cubicBezTo>
                  <a:cubicBezTo>
                    <a:pt x="161" y="11"/>
                    <a:pt x="161" y="11"/>
                    <a:pt x="161" y="11"/>
                  </a:cubicBezTo>
                  <a:cubicBezTo>
                    <a:pt x="161" y="5"/>
                    <a:pt x="166" y="0"/>
                    <a:pt x="172" y="0"/>
                  </a:cubicBezTo>
                  <a:cubicBezTo>
                    <a:pt x="178" y="0"/>
                    <a:pt x="184" y="5"/>
                    <a:pt x="184" y="11"/>
                  </a:cubicBezTo>
                  <a:cubicBezTo>
                    <a:pt x="184" y="178"/>
                    <a:pt x="184" y="178"/>
                    <a:pt x="184" y="178"/>
                  </a:cubicBezTo>
                  <a:cubicBezTo>
                    <a:pt x="184" y="191"/>
                    <a:pt x="173" y="201"/>
                    <a:pt x="161" y="20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6" name="Freeform 94"/>
            <p:cNvSpPr/>
            <p:nvPr/>
          </p:nvSpPr>
          <p:spPr bwMode="auto">
            <a:xfrm>
              <a:off x="1524000" y="3038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7" name="Freeform 95"/>
            <p:cNvSpPr/>
            <p:nvPr/>
          </p:nvSpPr>
          <p:spPr bwMode="auto">
            <a:xfrm>
              <a:off x="1524000" y="3100388"/>
              <a:ext cx="109538" cy="25400"/>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8" name="Freeform 96"/>
            <p:cNvSpPr/>
            <p:nvPr/>
          </p:nvSpPr>
          <p:spPr bwMode="auto">
            <a:xfrm>
              <a:off x="1524000" y="3163888"/>
              <a:ext cx="109538" cy="26988"/>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9" name="Freeform 97"/>
            <p:cNvSpPr/>
            <p:nvPr/>
          </p:nvSpPr>
          <p:spPr bwMode="auto">
            <a:xfrm>
              <a:off x="1524000" y="3227388"/>
              <a:ext cx="109538" cy="25400"/>
            </a:xfrm>
            <a:custGeom>
              <a:avLst/>
              <a:gdLst>
                <a:gd name="T0" fmla="*/ 43 w 49"/>
                <a:gd name="T1" fmla="*/ 11 h 11"/>
                <a:gd name="T2" fmla="*/ 6 w 49"/>
                <a:gd name="T3" fmla="*/ 11 h 11"/>
                <a:gd name="T4" fmla="*/ 0 w 49"/>
                <a:gd name="T5" fmla="*/ 6 h 11"/>
                <a:gd name="T6" fmla="*/ 6 w 49"/>
                <a:gd name="T7" fmla="*/ 0 h 11"/>
                <a:gd name="T8" fmla="*/ 43 w 49"/>
                <a:gd name="T9" fmla="*/ 0 h 11"/>
                <a:gd name="T10" fmla="*/ 49 w 49"/>
                <a:gd name="T11" fmla="*/ 6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6"/>
                  </a:cubicBezTo>
                  <a:cubicBezTo>
                    <a:pt x="0" y="2"/>
                    <a:pt x="2" y="0"/>
                    <a:pt x="6" y="0"/>
                  </a:cubicBezTo>
                  <a:cubicBezTo>
                    <a:pt x="43" y="0"/>
                    <a:pt x="43" y="0"/>
                    <a:pt x="43" y="0"/>
                  </a:cubicBezTo>
                  <a:cubicBezTo>
                    <a:pt x="46" y="0"/>
                    <a:pt x="49" y="2"/>
                    <a:pt x="49" y="6"/>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0" name="Freeform 98"/>
            <p:cNvSpPr/>
            <p:nvPr/>
          </p:nvSpPr>
          <p:spPr bwMode="auto">
            <a:xfrm>
              <a:off x="1524000" y="3292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2" name="Freeform 110"/>
            <p:cNvSpPr>
              <a:spLocks noEditPoints="1"/>
            </p:cNvSpPr>
            <p:nvPr/>
          </p:nvSpPr>
          <p:spPr bwMode="auto">
            <a:xfrm>
              <a:off x="1397000" y="958851"/>
              <a:ext cx="663575" cy="566738"/>
            </a:xfrm>
            <a:custGeom>
              <a:avLst/>
              <a:gdLst>
                <a:gd name="T0" fmla="*/ 289 w 301"/>
                <a:gd name="T1" fmla="*/ 256 h 256"/>
                <a:gd name="T2" fmla="*/ 12 w 301"/>
                <a:gd name="T3" fmla="*/ 256 h 256"/>
                <a:gd name="T4" fmla="*/ 0 w 301"/>
                <a:gd name="T5" fmla="*/ 243 h 256"/>
                <a:gd name="T6" fmla="*/ 0 w 301"/>
                <a:gd name="T7" fmla="*/ 13 h 256"/>
                <a:gd name="T8" fmla="*/ 12 w 301"/>
                <a:gd name="T9" fmla="*/ 0 h 256"/>
                <a:gd name="T10" fmla="*/ 289 w 301"/>
                <a:gd name="T11" fmla="*/ 0 h 256"/>
                <a:gd name="T12" fmla="*/ 301 w 301"/>
                <a:gd name="T13" fmla="*/ 13 h 256"/>
                <a:gd name="T14" fmla="*/ 301 w 301"/>
                <a:gd name="T15" fmla="*/ 243 h 256"/>
                <a:gd name="T16" fmla="*/ 289 w 301"/>
                <a:gd name="T17" fmla="*/ 256 h 256"/>
                <a:gd name="T18" fmla="*/ 25 w 301"/>
                <a:gd name="T19" fmla="*/ 230 h 256"/>
                <a:gd name="T20" fmla="*/ 276 w 301"/>
                <a:gd name="T21" fmla="*/ 230 h 256"/>
                <a:gd name="T22" fmla="*/ 276 w 301"/>
                <a:gd name="T23" fmla="*/ 26 h 256"/>
                <a:gd name="T24" fmla="*/ 25 w 301"/>
                <a:gd name="T25" fmla="*/ 26 h 256"/>
                <a:gd name="T26" fmla="*/ 25 w 301"/>
                <a:gd name="T27" fmla="*/ 23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256">
                  <a:moveTo>
                    <a:pt x="289" y="256"/>
                  </a:moveTo>
                  <a:cubicBezTo>
                    <a:pt x="12" y="256"/>
                    <a:pt x="12" y="256"/>
                    <a:pt x="12" y="256"/>
                  </a:cubicBezTo>
                  <a:cubicBezTo>
                    <a:pt x="5" y="256"/>
                    <a:pt x="0" y="250"/>
                    <a:pt x="0" y="243"/>
                  </a:cubicBezTo>
                  <a:cubicBezTo>
                    <a:pt x="0" y="13"/>
                    <a:pt x="0" y="13"/>
                    <a:pt x="0" y="13"/>
                  </a:cubicBezTo>
                  <a:cubicBezTo>
                    <a:pt x="0" y="6"/>
                    <a:pt x="5" y="0"/>
                    <a:pt x="12" y="0"/>
                  </a:cubicBezTo>
                  <a:cubicBezTo>
                    <a:pt x="289" y="0"/>
                    <a:pt x="289" y="0"/>
                    <a:pt x="289" y="0"/>
                  </a:cubicBezTo>
                  <a:cubicBezTo>
                    <a:pt x="296" y="0"/>
                    <a:pt x="301" y="6"/>
                    <a:pt x="301" y="13"/>
                  </a:cubicBezTo>
                  <a:cubicBezTo>
                    <a:pt x="301" y="243"/>
                    <a:pt x="301" y="243"/>
                    <a:pt x="301" y="243"/>
                  </a:cubicBezTo>
                  <a:cubicBezTo>
                    <a:pt x="301" y="250"/>
                    <a:pt x="296" y="256"/>
                    <a:pt x="289" y="256"/>
                  </a:cubicBezTo>
                  <a:close/>
                  <a:moveTo>
                    <a:pt x="25" y="230"/>
                  </a:moveTo>
                  <a:cubicBezTo>
                    <a:pt x="276" y="230"/>
                    <a:pt x="276" y="230"/>
                    <a:pt x="276" y="230"/>
                  </a:cubicBezTo>
                  <a:cubicBezTo>
                    <a:pt x="276" y="26"/>
                    <a:pt x="276" y="26"/>
                    <a:pt x="276" y="26"/>
                  </a:cubicBezTo>
                  <a:cubicBezTo>
                    <a:pt x="25" y="26"/>
                    <a:pt x="25" y="26"/>
                    <a:pt x="25" y="26"/>
                  </a:cubicBezTo>
                  <a:cubicBezTo>
                    <a:pt x="25" y="230"/>
                    <a:pt x="25" y="230"/>
                    <a:pt x="25"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3" name="Freeform 111"/>
            <p:cNvSpPr/>
            <p:nvPr/>
          </p:nvSpPr>
          <p:spPr bwMode="auto">
            <a:xfrm>
              <a:off x="1392238" y="1138238"/>
              <a:ext cx="655638" cy="285750"/>
            </a:xfrm>
            <a:custGeom>
              <a:avLst/>
              <a:gdLst>
                <a:gd name="T0" fmla="*/ 282 w 297"/>
                <a:gd name="T1" fmla="*/ 129 h 129"/>
                <a:gd name="T2" fmla="*/ 274 w 297"/>
                <a:gd name="T3" fmla="*/ 126 h 129"/>
                <a:gd name="T4" fmla="*/ 223 w 297"/>
                <a:gd name="T5" fmla="*/ 82 h 129"/>
                <a:gd name="T6" fmla="*/ 159 w 297"/>
                <a:gd name="T7" fmla="*/ 124 h 129"/>
                <a:gd name="T8" fmla="*/ 78 w 297"/>
                <a:gd name="T9" fmla="*/ 37 h 129"/>
                <a:gd name="T10" fmla="*/ 24 w 297"/>
                <a:gd name="T11" fmla="*/ 94 h 129"/>
                <a:gd name="T12" fmla="*/ 5 w 297"/>
                <a:gd name="T13" fmla="*/ 94 h 129"/>
                <a:gd name="T14" fmla="*/ 5 w 297"/>
                <a:gd name="T15" fmla="*/ 76 h 129"/>
                <a:gd name="T16" fmla="*/ 78 w 297"/>
                <a:gd name="T17" fmla="*/ 0 h 129"/>
                <a:gd name="T18" fmla="*/ 163 w 297"/>
                <a:gd name="T19" fmla="*/ 91 h 129"/>
                <a:gd name="T20" fmla="*/ 225 w 297"/>
                <a:gd name="T21" fmla="*/ 50 h 129"/>
                <a:gd name="T22" fmla="*/ 291 w 297"/>
                <a:gd name="T23" fmla="*/ 106 h 129"/>
                <a:gd name="T24" fmla="*/ 292 w 297"/>
                <a:gd name="T25" fmla="*/ 124 h 129"/>
                <a:gd name="T26" fmla="*/ 282 w 297"/>
                <a:gd name="T2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7" h="129">
                  <a:moveTo>
                    <a:pt x="282" y="129"/>
                  </a:moveTo>
                  <a:cubicBezTo>
                    <a:pt x="279" y="129"/>
                    <a:pt x="276" y="128"/>
                    <a:pt x="274" y="126"/>
                  </a:cubicBezTo>
                  <a:cubicBezTo>
                    <a:pt x="223" y="82"/>
                    <a:pt x="223" y="82"/>
                    <a:pt x="223" y="82"/>
                  </a:cubicBezTo>
                  <a:cubicBezTo>
                    <a:pt x="159" y="124"/>
                    <a:pt x="159" y="124"/>
                    <a:pt x="159" y="124"/>
                  </a:cubicBezTo>
                  <a:cubicBezTo>
                    <a:pt x="78" y="37"/>
                    <a:pt x="78" y="37"/>
                    <a:pt x="78" y="37"/>
                  </a:cubicBezTo>
                  <a:cubicBezTo>
                    <a:pt x="24" y="94"/>
                    <a:pt x="24" y="94"/>
                    <a:pt x="24" y="94"/>
                  </a:cubicBezTo>
                  <a:cubicBezTo>
                    <a:pt x="19" y="99"/>
                    <a:pt x="11" y="99"/>
                    <a:pt x="5" y="94"/>
                  </a:cubicBezTo>
                  <a:cubicBezTo>
                    <a:pt x="0" y="89"/>
                    <a:pt x="0" y="81"/>
                    <a:pt x="5" y="76"/>
                  </a:cubicBezTo>
                  <a:cubicBezTo>
                    <a:pt x="78" y="0"/>
                    <a:pt x="78" y="0"/>
                    <a:pt x="78" y="0"/>
                  </a:cubicBezTo>
                  <a:cubicBezTo>
                    <a:pt x="163" y="91"/>
                    <a:pt x="163" y="91"/>
                    <a:pt x="163" y="91"/>
                  </a:cubicBezTo>
                  <a:cubicBezTo>
                    <a:pt x="225" y="50"/>
                    <a:pt x="225" y="50"/>
                    <a:pt x="225" y="50"/>
                  </a:cubicBezTo>
                  <a:cubicBezTo>
                    <a:pt x="291" y="106"/>
                    <a:pt x="291" y="106"/>
                    <a:pt x="291" y="106"/>
                  </a:cubicBezTo>
                  <a:cubicBezTo>
                    <a:pt x="296" y="111"/>
                    <a:pt x="297" y="119"/>
                    <a:pt x="292" y="124"/>
                  </a:cubicBezTo>
                  <a:cubicBezTo>
                    <a:pt x="289" y="127"/>
                    <a:pt x="286" y="129"/>
                    <a:pt x="282" y="1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4" name="Freeform 112"/>
            <p:cNvSpPr>
              <a:spLocks noEditPoints="1"/>
            </p:cNvSpPr>
            <p:nvPr/>
          </p:nvSpPr>
          <p:spPr bwMode="auto">
            <a:xfrm>
              <a:off x="1662113" y="1036638"/>
              <a:ext cx="200025" cy="203200"/>
            </a:xfrm>
            <a:custGeom>
              <a:avLst/>
              <a:gdLst>
                <a:gd name="T0" fmla="*/ 46 w 91"/>
                <a:gd name="T1" fmla="*/ 92 h 92"/>
                <a:gd name="T2" fmla="*/ 0 w 91"/>
                <a:gd name="T3" fmla="*/ 46 h 92"/>
                <a:gd name="T4" fmla="*/ 46 w 91"/>
                <a:gd name="T5" fmla="*/ 0 h 92"/>
                <a:gd name="T6" fmla="*/ 91 w 91"/>
                <a:gd name="T7" fmla="*/ 46 h 92"/>
                <a:gd name="T8" fmla="*/ 46 w 91"/>
                <a:gd name="T9" fmla="*/ 92 h 92"/>
                <a:gd name="T10" fmla="*/ 46 w 91"/>
                <a:gd name="T11" fmla="*/ 26 h 92"/>
                <a:gd name="T12" fmla="*/ 25 w 91"/>
                <a:gd name="T13" fmla="*/ 46 h 92"/>
                <a:gd name="T14" fmla="*/ 46 w 91"/>
                <a:gd name="T15" fmla="*/ 66 h 92"/>
                <a:gd name="T16" fmla="*/ 66 w 91"/>
                <a:gd name="T17" fmla="*/ 46 h 92"/>
                <a:gd name="T18" fmla="*/ 46 w 91"/>
                <a:gd name="T19" fmla="*/ 2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6" y="92"/>
                  </a:moveTo>
                  <a:cubicBezTo>
                    <a:pt x="20" y="92"/>
                    <a:pt x="0" y="71"/>
                    <a:pt x="0" y="46"/>
                  </a:cubicBezTo>
                  <a:cubicBezTo>
                    <a:pt x="0" y="21"/>
                    <a:pt x="20" y="0"/>
                    <a:pt x="46" y="0"/>
                  </a:cubicBezTo>
                  <a:cubicBezTo>
                    <a:pt x="71" y="0"/>
                    <a:pt x="91" y="21"/>
                    <a:pt x="91" y="46"/>
                  </a:cubicBezTo>
                  <a:cubicBezTo>
                    <a:pt x="91" y="71"/>
                    <a:pt x="71" y="92"/>
                    <a:pt x="46" y="92"/>
                  </a:cubicBezTo>
                  <a:close/>
                  <a:moveTo>
                    <a:pt x="46" y="26"/>
                  </a:moveTo>
                  <a:cubicBezTo>
                    <a:pt x="35" y="26"/>
                    <a:pt x="25" y="35"/>
                    <a:pt x="25" y="46"/>
                  </a:cubicBezTo>
                  <a:cubicBezTo>
                    <a:pt x="25" y="57"/>
                    <a:pt x="35" y="66"/>
                    <a:pt x="46" y="66"/>
                  </a:cubicBezTo>
                  <a:cubicBezTo>
                    <a:pt x="57" y="66"/>
                    <a:pt x="66" y="57"/>
                    <a:pt x="66" y="46"/>
                  </a:cubicBezTo>
                  <a:cubicBezTo>
                    <a:pt x="66" y="35"/>
                    <a:pt x="57" y="26"/>
                    <a:pt x="46"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5" name="Freeform 113"/>
            <p:cNvSpPr>
              <a:spLocks noEditPoints="1"/>
            </p:cNvSpPr>
            <p:nvPr/>
          </p:nvSpPr>
          <p:spPr bwMode="auto">
            <a:xfrm>
              <a:off x="425450" y="544513"/>
              <a:ext cx="249238" cy="238125"/>
            </a:xfrm>
            <a:custGeom>
              <a:avLst/>
              <a:gdLst>
                <a:gd name="T0" fmla="*/ 65 w 113"/>
                <a:gd name="T1" fmla="*/ 108 h 108"/>
                <a:gd name="T2" fmla="*/ 32 w 113"/>
                <a:gd name="T3" fmla="*/ 94 h 108"/>
                <a:gd name="T4" fmla="*/ 19 w 113"/>
                <a:gd name="T5" fmla="*/ 81 h 108"/>
                <a:gd name="T6" fmla="*/ 19 w 113"/>
                <a:gd name="T7" fmla="*/ 14 h 108"/>
                <a:gd name="T8" fmla="*/ 52 w 113"/>
                <a:gd name="T9" fmla="*/ 0 h 108"/>
                <a:gd name="T10" fmla="*/ 52 w 113"/>
                <a:gd name="T11" fmla="*/ 0 h 108"/>
                <a:gd name="T12" fmla="*/ 86 w 113"/>
                <a:gd name="T13" fmla="*/ 14 h 108"/>
                <a:gd name="T14" fmla="*/ 99 w 113"/>
                <a:gd name="T15" fmla="*/ 27 h 108"/>
                <a:gd name="T16" fmla="*/ 113 w 113"/>
                <a:gd name="T17" fmla="*/ 61 h 108"/>
                <a:gd name="T18" fmla="*/ 99 w 113"/>
                <a:gd name="T19" fmla="*/ 94 h 108"/>
                <a:gd name="T20" fmla="*/ 65 w 113"/>
                <a:gd name="T21" fmla="*/ 108 h 108"/>
                <a:gd name="T22" fmla="*/ 52 w 113"/>
                <a:gd name="T23" fmla="*/ 24 h 108"/>
                <a:gd name="T24" fmla="*/ 35 w 113"/>
                <a:gd name="T25" fmla="*/ 31 h 108"/>
                <a:gd name="T26" fmla="*/ 35 w 113"/>
                <a:gd name="T27" fmla="*/ 65 h 108"/>
                <a:gd name="T28" fmla="*/ 48 w 113"/>
                <a:gd name="T29" fmla="*/ 78 h 108"/>
                <a:gd name="T30" fmla="*/ 82 w 113"/>
                <a:gd name="T31" fmla="*/ 78 h 108"/>
                <a:gd name="T32" fmla="*/ 89 w 113"/>
                <a:gd name="T33" fmla="*/ 61 h 108"/>
                <a:gd name="T34" fmla="*/ 82 w 113"/>
                <a:gd name="T35" fmla="*/ 44 h 108"/>
                <a:gd name="T36" fmla="*/ 69 w 113"/>
                <a:gd name="T37" fmla="*/ 31 h 108"/>
                <a:gd name="T38" fmla="*/ 52 w 113"/>
                <a:gd name="T39" fmla="*/ 2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08">
                  <a:moveTo>
                    <a:pt x="65" y="108"/>
                  </a:moveTo>
                  <a:cubicBezTo>
                    <a:pt x="53" y="108"/>
                    <a:pt x="41" y="103"/>
                    <a:pt x="32" y="94"/>
                  </a:cubicBezTo>
                  <a:cubicBezTo>
                    <a:pt x="19" y="81"/>
                    <a:pt x="19" y="81"/>
                    <a:pt x="19" y="81"/>
                  </a:cubicBezTo>
                  <a:cubicBezTo>
                    <a:pt x="0" y="63"/>
                    <a:pt x="0" y="33"/>
                    <a:pt x="19" y="14"/>
                  </a:cubicBezTo>
                  <a:cubicBezTo>
                    <a:pt x="28" y="5"/>
                    <a:pt x="40" y="0"/>
                    <a:pt x="52" y="0"/>
                  </a:cubicBezTo>
                  <a:cubicBezTo>
                    <a:pt x="52" y="0"/>
                    <a:pt x="52" y="0"/>
                    <a:pt x="52" y="0"/>
                  </a:cubicBezTo>
                  <a:cubicBezTo>
                    <a:pt x="65" y="0"/>
                    <a:pt x="77" y="5"/>
                    <a:pt x="86" y="14"/>
                  </a:cubicBezTo>
                  <a:cubicBezTo>
                    <a:pt x="99" y="27"/>
                    <a:pt x="99" y="27"/>
                    <a:pt x="99" y="27"/>
                  </a:cubicBezTo>
                  <a:cubicBezTo>
                    <a:pt x="108" y="36"/>
                    <a:pt x="113" y="48"/>
                    <a:pt x="113" y="61"/>
                  </a:cubicBezTo>
                  <a:cubicBezTo>
                    <a:pt x="113" y="73"/>
                    <a:pt x="108" y="85"/>
                    <a:pt x="99" y="94"/>
                  </a:cubicBezTo>
                  <a:cubicBezTo>
                    <a:pt x="90" y="103"/>
                    <a:pt x="78" y="108"/>
                    <a:pt x="65" y="108"/>
                  </a:cubicBezTo>
                  <a:close/>
                  <a:moveTo>
                    <a:pt x="52" y="24"/>
                  </a:moveTo>
                  <a:cubicBezTo>
                    <a:pt x="46" y="24"/>
                    <a:pt x="40" y="26"/>
                    <a:pt x="35" y="31"/>
                  </a:cubicBezTo>
                  <a:cubicBezTo>
                    <a:pt x="26" y="40"/>
                    <a:pt x="26" y="55"/>
                    <a:pt x="35" y="65"/>
                  </a:cubicBezTo>
                  <a:cubicBezTo>
                    <a:pt x="48" y="78"/>
                    <a:pt x="48" y="78"/>
                    <a:pt x="48" y="78"/>
                  </a:cubicBezTo>
                  <a:cubicBezTo>
                    <a:pt x="58" y="87"/>
                    <a:pt x="73" y="87"/>
                    <a:pt x="82" y="78"/>
                  </a:cubicBezTo>
                  <a:cubicBezTo>
                    <a:pt x="87" y="73"/>
                    <a:pt x="89" y="67"/>
                    <a:pt x="89" y="61"/>
                  </a:cubicBezTo>
                  <a:cubicBezTo>
                    <a:pt x="89" y="54"/>
                    <a:pt x="87" y="48"/>
                    <a:pt x="82" y="44"/>
                  </a:cubicBezTo>
                  <a:cubicBezTo>
                    <a:pt x="69" y="31"/>
                    <a:pt x="69" y="31"/>
                    <a:pt x="69" y="31"/>
                  </a:cubicBezTo>
                  <a:cubicBezTo>
                    <a:pt x="65" y="26"/>
                    <a:pt x="59" y="24"/>
                    <a:pt x="52"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6" name="Freeform 114"/>
            <p:cNvSpPr/>
            <p:nvPr/>
          </p:nvSpPr>
          <p:spPr bwMode="auto">
            <a:xfrm>
              <a:off x="722313" y="860426"/>
              <a:ext cx="258763" cy="258763"/>
            </a:xfrm>
            <a:custGeom>
              <a:avLst/>
              <a:gdLst>
                <a:gd name="T0" fmla="*/ 82 w 117"/>
                <a:gd name="T1" fmla="*/ 117 h 117"/>
                <a:gd name="T2" fmla="*/ 53 w 117"/>
                <a:gd name="T3" fmla="*/ 104 h 117"/>
                <a:gd name="T4" fmla="*/ 12 w 117"/>
                <a:gd name="T5" fmla="*/ 64 h 117"/>
                <a:gd name="T6" fmla="*/ 0 w 117"/>
                <a:gd name="T7" fmla="*/ 35 h 117"/>
                <a:gd name="T8" fmla="*/ 12 w 117"/>
                <a:gd name="T9" fmla="*/ 5 h 117"/>
                <a:gd name="T10" fmla="*/ 29 w 117"/>
                <a:gd name="T11" fmla="*/ 5 h 117"/>
                <a:gd name="T12" fmla="*/ 29 w 117"/>
                <a:gd name="T13" fmla="*/ 21 h 117"/>
                <a:gd name="T14" fmla="*/ 24 w 117"/>
                <a:gd name="T15" fmla="*/ 35 h 117"/>
                <a:gd name="T16" fmla="*/ 29 w 117"/>
                <a:gd name="T17" fmla="*/ 48 h 117"/>
                <a:gd name="T18" fmla="*/ 69 w 117"/>
                <a:gd name="T19" fmla="*/ 88 h 117"/>
                <a:gd name="T20" fmla="*/ 82 w 117"/>
                <a:gd name="T21" fmla="*/ 93 h 117"/>
                <a:gd name="T22" fmla="*/ 82 w 117"/>
                <a:gd name="T23" fmla="*/ 93 h 117"/>
                <a:gd name="T24" fmla="*/ 95 w 117"/>
                <a:gd name="T25" fmla="*/ 88 h 117"/>
                <a:gd name="T26" fmla="*/ 112 w 117"/>
                <a:gd name="T27" fmla="*/ 88 h 117"/>
                <a:gd name="T28" fmla="*/ 112 w 117"/>
                <a:gd name="T29" fmla="*/ 104 h 117"/>
                <a:gd name="T30" fmla="*/ 82 w 117"/>
                <a:gd name="T31" fmla="*/ 117 h 117"/>
                <a:gd name="T32" fmla="*/ 82 w 117"/>
                <a:gd name="T3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117">
                  <a:moveTo>
                    <a:pt x="82" y="117"/>
                  </a:moveTo>
                  <a:cubicBezTo>
                    <a:pt x="71" y="117"/>
                    <a:pt x="60" y="112"/>
                    <a:pt x="53" y="104"/>
                  </a:cubicBezTo>
                  <a:cubicBezTo>
                    <a:pt x="12" y="64"/>
                    <a:pt x="12" y="64"/>
                    <a:pt x="12" y="64"/>
                  </a:cubicBezTo>
                  <a:cubicBezTo>
                    <a:pt x="4" y="56"/>
                    <a:pt x="0" y="46"/>
                    <a:pt x="0" y="35"/>
                  </a:cubicBezTo>
                  <a:cubicBezTo>
                    <a:pt x="0" y="23"/>
                    <a:pt x="4" y="13"/>
                    <a:pt x="12" y="5"/>
                  </a:cubicBezTo>
                  <a:cubicBezTo>
                    <a:pt x="17" y="0"/>
                    <a:pt x="24" y="0"/>
                    <a:pt x="29" y="5"/>
                  </a:cubicBezTo>
                  <a:cubicBezTo>
                    <a:pt x="34" y="9"/>
                    <a:pt x="34" y="17"/>
                    <a:pt x="29" y="21"/>
                  </a:cubicBezTo>
                  <a:cubicBezTo>
                    <a:pt x="25" y="25"/>
                    <a:pt x="24" y="30"/>
                    <a:pt x="24" y="35"/>
                  </a:cubicBezTo>
                  <a:cubicBezTo>
                    <a:pt x="24" y="40"/>
                    <a:pt x="25" y="44"/>
                    <a:pt x="29" y="48"/>
                  </a:cubicBezTo>
                  <a:cubicBezTo>
                    <a:pt x="69" y="88"/>
                    <a:pt x="69" y="88"/>
                    <a:pt x="69" y="88"/>
                  </a:cubicBezTo>
                  <a:cubicBezTo>
                    <a:pt x="73" y="91"/>
                    <a:pt x="77" y="93"/>
                    <a:pt x="82" y="93"/>
                  </a:cubicBezTo>
                  <a:cubicBezTo>
                    <a:pt x="82" y="93"/>
                    <a:pt x="82" y="93"/>
                    <a:pt x="82" y="93"/>
                  </a:cubicBezTo>
                  <a:cubicBezTo>
                    <a:pt x="87" y="93"/>
                    <a:pt x="92" y="91"/>
                    <a:pt x="95" y="88"/>
                  </a:cubicBezTo>
                  <a:cubicBezTo>
                    <a:pt x="100" y="83"/>
                    <a:pt x="107" y="83"/>
                    <a:pt x="112" y="88"/>
                  </a:cubicBezTo>
                  <a:cubicBezTo>
                    <a:pt x="117" y="92"/>
                    <a:pt x="117" y="100"/>
                    <a:pt x="112" y="104"/>
                  </a:cubicBezTo>
                  <a:cubicBezTo>
                    <a:pt x="104" y="112"/>
                    <a:pt x="94" y="117"/>
                    <a:pt x="82" y="117"/>
                  </a:cubicBezTo>
                  <a:cubicBezTo>
                    <a:pt x="82" y="117"/>
                    <a:pt x="82" y="117"/>
                    <a:pt x="82" y="1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7" name="Freeform 115"/>
            <p:cNvSpPr/>
            <p:nvPr/>
          </p:nvSpPr>
          <p:spPr bwMode="auto">
            <a:xfrm>
              <a:off x="608013" y="715963"/>
              <a:ext cx="377825" cy="376238"/>
            </a:xfrm>
            <a:custGeom>
              <a:avLst/>
              <a:gdLst>
                <a:gd name="T0" fmla="*/ 158 w 171"/>
                <a:gd name="T1" fmla="*/ 170 h 170"/>
                <a:gd name="T2" fmla="*/ 150 w 171"/>
                <a:gd name="T3" fmla="*/ 167 h 170"/>
                <a:gd name="T4" fmla="*/ 4 w 171"/>
                <a:gd name="T5" fmla="*/ 21 h 170"/>
                <a:gd name="T6" fmla="*/ 4 w 171"/>
                <a:gd name="T7" fmla="*/ 5 h 170"/>
                <a:gd name="T8" fmla="*/ 21 w 171"/>
                <a:gd name="T9" fmla="*/ 5 h 170"/>
                <a:gd name="T10" fmla="*/ 167 w 171"/>
                <a:gd name="T11" fmla="*/ 150 h 170"/>
                <a:gd name="T12" fmla="*/ 167 w 171"/>
                <a:gd name="T13" fmla="*/ 167 h 170"/>
                <a:gd name="T14" fmla="*/ 158 w 171"/>
                <a:gd name="T15" fmla="*/ 170 h 1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0">
                  <a:moveTo>
                    <a:pt x="158" y="170"/>
                  </a:moveTo>
                  <a:cubicBezTo>
                    <a:pt x="155" y="170"/>
                    <a:pt x="152" y="169"/>
                    <a:pt x="150" y="167"/>
                  </a:cubicBezTo>
                  <a:cubicBezTo>
                    <a:pt x="4" y="21"/>
                    <a:pt x="4" y="21"/>
                    <a:pt x="4" y="21"/>
                  </a:cubicBezTo>
                  <a:cubicBezTo>
                    <a:pt x="0" y="17"/>
                    <a:pt x="0" y="9"/>
                    <a:pt x="4" y="5"/>
                  </a:cubicBezTo>
                  <a:cubicBezTo>
                    <a:pt x="9" y="0"/>
                    <a:pt x="16" y="0"/>
                    <a:pt x="21" y="5"/>
                  </a:cubicBezTo>
                  <a:cubicBezTo>
                    <a:pt x="167" y="150"/>
                    <a:pt x="167" y="150"/>
                    <a:pt x="167" y="150"/>
                  </a:cubicBezTo>
                  <a:cubicBezTo>
                    <a:pt x="171" y="155"/>
                    <a:pt x="171" y="162"/>
                    <a:pt x="167" y="167"/>
                  </a:cubicBezTo>
                  <a:cubicBezTo>
                    <a:pt x="164" y="169"/>
                    <a:pt x="161" y="170"/>
                    <a:pt x="158" y="1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8" name="Freeform 116"/>
            <p:cNvSpPr>
              <a:spLocks noEditPoints="1"/>
            </p:cNvSpPr>
            <p:nvPr/>
          </p:nvSpPr>
          <p:spPr bwMode="auto">
            <a:xfrm>
              <a:off x="434975" y="879476"/>
              <a:ext cx="239713" cy="239713"/>
            </a:xfrm>
            <a:custGeom>
              <a:avLst/>
              <a:gdLst>
                <a:gd name="T0" fmla="*/ 47 w 108"/>
                <a:gd name="T1" fmla="*/ 108 h 108"/>
                <a:gd name="T2" fmla="*/ 47 w 108"/>
                <a:gd name="T3" fmla="*/ 108 h 108"/>
                <a:gd name="T4" fmla="*/ 14 w 108"/>
                <a:gd name="T5" fmla="*/ 94 h 108"/>
                <a:gd name="T6" fmla="*/ 0 w 108"/>
                <a:gd name="T7" fmla="*/ 60 h 108"/>
                <a:gd name="T8" fmla="*/ 14 w 108"/>
                <a:gd name="T9" fmla="*/ 27 h 108"/>
                <a:gd name="T10" fmla="*/ 27 w 108"/>
                <a:gd name="T11" fmla="*/ 14 h 108"/>
                <a:gd name="T12" fmla="*/ 60 w 108"/>
                <a:gd name="T13" fmla="*/ 0 h 108"/>
                <a:gd name="T14" fmla="*/ 94 w 108"/>
                <a:gd name="T15" fmla="*/ 14 h 108"/>
                <a:gd name="T16" fmla="*/ 108 w 108"/>
                <a:gd name="T17" fmla="*/ 47 h 108"/>
                <a:gd name="T18" fmla="*/ 94 w 108"/>
                <a:gd name="T19" fmla="*/ 81 h 108"/>
                <a:gd name="T20" fmla="*/ 81 w 108"/>
                <a:gd name="T21" fmla="*/ 94 h 108"/>
                <a:gd name="T22" fmla="*/ 47 w 108"/>
                <a:gd name="T23" fmla="*/ 108 h 108"/>
                <a:gd name="T24" fmla="*/ 60 w 108"/>
                <a:gd name="T25" fmla="*/ 23 h 108"/>
                <a:gd name="T26" fmla="*/ 43 w 108"/>
                <a:gd name="T27" fmla="*/ 30 h 108"/>
                <a:gd name="T28" fmla="*/ 30 w 108"/>
                <a:gd name="T29" fmla="*/ 43 h 108"/>
                <a:gd name="T30" fmla="*/ 23 w 108"/>
                <a:gd name="T31" fmla="*/ 60 h 108"/>
                <a:gd name="T32" fmla="*/ 30 w 108"/>
                <a:gd name="T33" fmla="*/ 77 h 108"/>
                <a:gd name="T34" fmla="*/ 47 w 108"/>
                <a:gd name="T35" fmla="*/ 84 h 108"/>
                <a:gd name="T36" fmla="*/ 47 w 108"/>
                <a:gd name="T37" fmla="*/ 84 h 108"/>
                <a:gd name="T38" fmla="*/ 64 w 108"/>
                <a:gd name="T39" fmla="*/ 77 h 108"/>
                <a:gd name="T40" fmla="*/ 77 w 108"/>
                <a:gd name="T41" fmla="*/ 64 h 108"/>
                <a:gd name="T42" fmla="*/ 84 w 108"/>
                <a:gd name="T43" fmla="*/ 47 h 108"/>
                <a:gd name="T44" fmla="*/ 77 w 108"/>
                <a:gd name="T45" fmla="*/ 30 h 108"/>
                <a:gd name="T46" fmla="*/ 60 w 108"/>
                <a:gd name="T47" fmla="*/ 2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108">
                  <a:moveTo>
                    <a:pt x="47" y="108"/>
                  </a:moveTo>
                  <a:cubicBezTo>
                    <a:pt x="47" y="108"/>
                    <a:pt x="47" y="108"/>
                    <a:pt x="47" y="108"/>
                  </a:cubicBezTo>
                  <a:cubicBezTo>
                    <a:pt x="35" y="108"/>
                    <a:pt x="23" y="103"/>
                    <a:pt x="14" y="94"/>
                  </a:cubicBezTo>
                  <a:cubicBezTo>
                    <a:pt x="5" y="85"/>
                    <a:pt x="0" y="73"/>
                    <a:pt x="0" y="60"/>
                  </a:cubicBezTo>
                  <a:cubicBezTo>
                    <a:pt x="0" y="48"/>
                    <a:pt x="5" y="36"/>
                    <a:pt x="14" y="27"/>
                  </a:cubicBezTo>
                  <a:cubicBezTo>
                    <a:pt x="27" y="14"/>
                    <a:pt x="27" y="14"/>
                    <a:pt x="27" y="14"/>
                  </a:cubicBezTo>
                  <a:cubicBezTo>
                    <a:pt x="36" y="5"/>
                    <a:pt x="48" y="0"/>
                    <a:pt x="60" y="0"/>
                  </a:cubicBezTo>
                  <a:cubicBezTo>
                    <a:pt x="73" y="0"/>
                    <a:pt x="85" y="5"/>
                    <a:pt x="94" y="14"/>
                  </a:cubicBezTo>
                  <a:cubicBezTo>
                    <a:pt x="103" y="23"/>
                    <a:pt x="108" y="35"/>
                    <a:pt x="108" y="47"/>
                  </a:cubicBezTo>
                  <a:cubicBezTo>
                    <a:pt x="108" y="60"/>
                    <a:pt x="103" y="72"/>
                    <a:pt x="94" y="81"/>
                  </a:cubicBezTo>
                  <a:cubicBezTo>
                    <a:pt x="81" y="94"/>
                    <a:pt x="81" y="94"/>
                    <a:pt x="81" y="94"/>
                  </a:cubicBezTo>
                  <a:cubicBezTo>
                    <a:pt x="72" y="103"/>
                    <a:pt x="60" y="108"/>
                    <a:pt x="47" y="108"/>
                  </a:cubicBezTo>
                  <a:close/>
                  <a:moveTo>
                    <a:pt x="60" y="23"/>
                  </a:moveTo>
                  <a:cubicBezTo>
                    <a:pt x="54" y="23"/>
                    <a:pt x="48" y="26"/>
                    <a:pt x="43" y="30"/>
                  </a:cubicBezTo>
                  <a:cubicBezTo>
                    <a:pt x="30" y="43"/>
                    <a:pt x="30" y="43"/>
                    <a:pt x="30" y="43"/>
                  </a:cubicBezTo>
                  <a:cubicBezTo>
                    <a:pt x="26" y="48"/>
                    <a:pt x="23" y="54"/>
                    <a:pt x="23" y="60"/>
                  </a:cubicBezTo>
                  <a:cubicBezTo>
                    <a:pt x="23" y="67"/>
                    <a:pt x="26" y="73"/>
                    <a:pt x="30" y="77"/>
                  </a:cubicBezTo>
                  <a:cubicBezTo>
                    <a:pt x="35" y="82"/>
                    <a:pt x="41" y="84"/>
                    <a:pt x="47" y="84"/>
                  </a:cubicBezTo>
                  <a:cubicBezTo>
                    <a:pt x="47" y="84"/>
                    <a:pt x="47" y="84"/>
                    <a:pt x="47" y="84"/>
                  </a:cubicBezTo>
                  <a:cubicBezTo>
                    <a:pt x="54" y="84"/>
                    <a:pt x="60" y="82"/>
                    <a:pt x="64" y="77"/>
                  </a:cubicBezTo>
                  <a:cubicBezTo>
                    <a:pt x="77" y="64"/>
                    <a:pt x="77" y="64"/>
                    <a:pt x="77" y="64"/>
                  </a:cubicBezTo>
                  <a:cubicBezTo>
                    <a:pt x="82" y="60"/>
                    <a:pt x="84" y="54"/>
                    <a:pt x="84" y="47"/>
                  </a:cubicBezTo>
                  <a:cubicBezTo>
                    <a:pt x="84" y="41"/>
                    <a:pt x="82" y="35"/>
                    <a:pt x="77" y="30"/>
                  </a:cubicBezTo>
                  <a:cubicBezTo>
                    <a:pt x="73" y="26"/>
                    <a:pt x="67" y="23"/>
                    <a:pt x="60"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9" name="Freeform 117"/>
            <p:cNvSpPr/>
            <p:nvPr/>
          </p:nvSpPr>
          <p:spPr bwMode="auto">
            <a:xfrm>
              <a:off x="722313" y="534988"/>
              <a:ext cx="258763" cy="265113"/>
            </a:xfrm>
            <a:custGeom>
              <a:avLst/>
              <a:gdLst>
                <a:gd name="T0" fmla="*/ 21 w 117"/>
                <a:gd name="T1" fmla="*/ 120 h 120"/>
                <a:gd name="T2" fmla="*/ 12 w 117"/>
                <a:gd name="T3" fmla="*/ 116 h 120"/>
                <a:gd name="T4" fmla="*/ 0 w 117"/>
                <a:gd name="T5" fmla="*/ 86 h 120"/>
                <a:gd name="T6" fmla="*/ 12 w 117"/>
                <a:gd name="T7" fmla="*/ 57 h 120"/>
                <a:gd name="T8" fmla="*/ 53 w 117"/>
                <a:gd name="T9" fmla="*/ 17 h 120"/>
                <a:gd name="T10" fmla="*/ 112 w 117"/>
                <a:gd name="T11" fmla="*/ 17 h 120"/>
                <a:gd name="T12" fmla="*/ 112 w 117"/>
                <a:gd name="T13" fmla="*/ 33 h 120"/>
                <a:gd name="T14" fmla="*/ 95 w 117"/>
                <a:gd name="T15" fmla="*/ 33 h 120"/>
                <a:gd name="T16" fmla="*/ 69 w 117"/>
                <a:gd name="T17" fmla="*/ 33 h 120"/>
                <a:gd name="T18" fmla="*/ 29 w 117"/>
                <a:gd name="T19" fmla="*/ 73 h 120"/>
                <a:gd name="T20" fmla="*/ 29 w 117"/>
                <a:gd name="T21" fmla="*/ 100 h 120"/>
                <a:gd name="T22" fmla="*/ 29 w 117"/>
                <a:gd name="T23" fmla="*/ 116 h 120"/>
                <a:gd name="T24" fmla="*/ 21 w 117"/>
                <a:gd name="T25"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120">
                  <a:moveTo>
                    <a:pt x="21" y="120"/>
                  </a:moveTo>
                  <a:cubicBezTo>
                    <a:pt x="18" y="120"/>
                    <a:pt x="15" y="119"/>
                    <a:pt x="12" y="116"/>
                  </a:cubicBezTo>
                  <a:cubicBezTo>
                    <a:pt x="4" y="108"/>
                    <a:pt x="0" y="98"/>
                    <a:pt x="0" y="86"/>
                  </a:cubicBezTo>
                  <a:cubicBezTo>
                    <a:pt x="0" y="75"/>
                    <a:pt x="4" y="65"/>
                    <a:pt x="12" y="57"/>
                  </a:cubicBezTo>
                  <a:cubicBezTo>
                    <a:pt x="53" y="17"/>
                    <a:pt x="53" y="17"/>
                    <a:pt x="53" y="17"/>
                  </a:cubicBezTo>
                  <a:cubicBezTo>
                    <a:pt x="69" y="0"/>
                    <a:pt x="96" y="0"/>
                    <a:pt x="112" y="17"/>
                  </a:cubicBezTo>
                  <a:cubicBezTo>
                    <a:pt x="117" y="21"/>
                    <a:pt x="117" y="29"/>
                    <a:pt x="112" y="33"/>
                  </a:cubicBezTo>
                  <a:cubicBezTo>
                    <a:pt x="107" y="38"/>
                    <a:pt x="100" y="38"/>
                    <a:pt x="95" y="33"/>
                  </a:cubicBezTo>
                  <a:cubicBezTo>
                    <a:pt x="88" y="26"/>
                    <a:pt x="76" y="26"/>
                    <a:pt x="69" y="33"/>
                  </a:cubicBezTo>
                  <a:cubicBezTo>
                    <a:pt x="29" y="73"/>
                    <a:pt x="29" y="73"/>
                    <a:pt x="29" y="73"/>
                  </a:cubicBezTo>
                  <a:cubicBezTo>
                    <a:pt x="22" y="81"/>
                    <a:pt x="22" y="92"/>
                    <a:pt x="29" y="100"/>
                  </a:cubicBezTo>
                  <a:cubicBezTo>
                    <a:pt x="34" y="104"/>
                    <a:pt x="34" y="112"/>
                    <a:pt x="29" y="116"/>
                  </a:cubicBezTo>
                  <a:cubicBezTo>
                    <a:pt x="27" y="119"/>
                    <a:pt x="24" y="120"/>
                    <a:pt x="21" y="1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0" name="Freeform 118"/>
            <p:cNvSpPr/>
            <p:nvPr/>
          </p:nvSpPr>
          <p:spPr bwMode="auto">
            <a:xfrm>
              <a:off x="608013" y="566738"/>
              <a:ext cx="377825" cy="377825"/>
            </a:xfrm>
            <a:custGeom>
              <a:avLst/>
              <a:gdLst>
                <a:gd name="T0" fmla="*/ 12 w 171"/>
                <a:gd name="T1" fmla="*/ 171 h 171"/>
                <a:gd name="T2" fmla="*/ 4 w 171"/>
                <a:gd name="T3" fmla="*/ 167 h 171"/>
                <a:gd name="T4" fmla="*/ 4 w 171"/>
                <a:gd name="T5" fmla="*/ 151 h 171"/>
                <a:gd name="T6" fmla="*/ 150 w 171"/>
                <a:gd name="T7" fmla="*/ 5 h 171"/>
                <a:gd name="T8" fmla="*/ 167 w 171"/>
                <a:gd name="T9" fmla="*/ 5 h 171"/>
                <a:gd name="T10" fmla="*/ 167 w 171"/>
                <a:gd name="T11" fmla="*/ 22 h 171"/>
                <a:gd name="T12" fmla="*/ 21 w 171"/>
                <a:gd name="T13" fmla="*/ 167 h 171"/>
                <a:gd name="T14" fmla="*/ 12 w 171"/>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1">
                  <a:moveTo>
                    <a:pt x="12" y="171"/>
                  </a:moveTo>
                  <a:cubicBezTo>
                    <a:pt x="9" y="171"/>
                    <a:pt x="6" y="170"/>
                    <a:pt x="4" y="167"/>
                  </a:cubicBezTo>
                  <a:cubicBezTo>
                    <a:pt x="0" y="163"/>
                    <a:pt x="0" y="155"/>
                    <a:pt x="4" y="151"/>
                  </a:cubicBezTo>
                  <a:cubicBezTo>
                    <a:pt x="150" y="5"/>
                    <a:pt x="150" y="5"/>
                    <a:pt x="150" y="5"/>
                  </a:cubicBezTo>
                  <a:cubicBezTo>
                    <a:pt x="155" y="0"/>
                    <a:pt x="162" y="0"/>
                    <a:pt x="167" y="5"/>
                  </a:cubicBezTo>
                  <a:cubicBezTo>
                    <a:pt x="171" y="10"/>
                    <a:pt x="171" y="17"/>
                    <a:pt x="167" y="22"/>
                  </a:cubicBezTo>
                  <a:cubicBezTo>
                    <a:pt x="21" y="167"/>
                    <a:pt x="21" y="167"/>
                    <a:pt x="21" y="167"/>
                  </a:cubicBezTo>
                  <a:cubicBezTo>
                    <a:pt x="19" y="170"/>
                    <a:pt x="16" y="171"/>
                    <a:pt x="12" y="17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1" name="Freeform 119"/>
            <p:cNvSpPr/>
            <p:nvPr/>
          </p:nvSpPr>
          <p:spPr bwMode="auto">
            <a:xfrm>
              <a:off x="1128713" y="2190751"/>
              <a:ext cx="282575" cy="409575"/>
            </a:xfrm>
            <a:custGeom>
              <a:avLst/>
              <a:gdLst>
                <a:gd name="T0" fmla="*/ 119 w 128"/>
                <a:gd name="T1" fmla="*/ 184 h 185"/>
                <a:gd name="T2" fmla="*/ 111 w 128"/>
                <a:gd name="T3" fmla="*/ 178 h 185"/>
                <a:gd name="T4" fmla="*/ 64 w 128"/>
                <a:gd name="T5" fmla="*/ 33 h 185"/>
                <a:gd name="T6" fmla="*/ 16 w 128"/>
                <a:gd name="T7" fmla="*/ 178 h 185"/>
                <a:gd name="T8" fmla="*/ 7 w 128"/>
                <a:gd name="T9" fmla="*/ 183 h 185"/>
                <a:gd name="T10" fmla="*/ 2 w 128"/>
                <a:gd name="T11" fmla="*/ 173 h 185"/>
                <a:gd name="T12" fmla="*/ 56 w 128"/>
                <a:gd name="T13" fmla="*/ 5 h 185"/>
                <a:gd name="T14" fmla="*/ 64 w 128"/>
                <a:gd name="T15" fmla="*/ 0 h 185"/>
                <a:gd name="T16" fmla="*/ 71 w 128"/>
                <a:gd name="T17" fmla="*/ 5 h 185"/>
                <a:gd name="T18" fmla="*/ 126 w 128"/>
                <a:gd name="T19" fmla="*/ 173 h 185"/>
                <a:gd name="T20" fmla="*/ 121 w 128"/>
                <a:gd name="T21" fmla="*/ 183 h 185"/>
                <a:gd name="T22" fmla="*/ 119 w 128"/>
                <a:gd name="T23"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85">
                  <a:moveTo>
                    <a:pt x="119" y="184"/>
                  </a:moveTo>
                  <a:cubicBezTo>
                    <a:pt x="116" y="184"/>
                    <a:pt x="112" y="181"/>
                    <a:pt x="111" y="178"/>
                  </a:cubicBezTo>
                  <a:cubicBezTo>
                    <a:pt x="64" y="33"/>
                    <a:pt x="64" y="33"/>
                    <a:pt x="64" y="33"/>
                  </a:cubicBezTo>
                  <a:cubicBezTo>
                    <a:pt x="16" y="178"/>
                    <a:pt x="16" y="178"/>
                    <a:pt x="16" y="178"/>
                  </a:cubicBezTo>
                  <a:cubicBezTo>
                    <a:pt x="15" y="182"/>
                    <a:pt x="11" y="185"/>
                    <a:pt x="7" y="183"/>
                  </a:cubicBezTo>
                  <a:cubicBezTo>
                    <a:pt x="2" y="182"/>
                    <a:pt x="0" y="177"/>
                    <a:pt x="2" y="173"/>
                  </a:cubicBezTo>
                  <a:cubicBezTo>
                    <a:pt x="56" y="5"/>
                    <a:pt x="56" y="5"/>
                    <a:pt x="56" y="5"/>
                  </a:cubicBezTo>
                  <a:cubicBezTo>
                    <a:pt x="58" y="2"/>
                    <a:pt x="61" y="0"/>
                    <a:pt x="64" y="0"/>
                  </a:cubicBezTo>
                  <a:cubicBezTo>
                    <a:pt x="67" y="0"/>
                    <a:pt x="70" y="2"/>
                    <a:pt x="71" y="5"/>
                  </a:cubicBezTo>
                  <a:cubicBezTo>
                    <a:pt x="126" y="173"/>
                    <a:pt x="126" y="173"/>
                    <a:pt x="126" y="173"/>
                  </a:cubicBezTo>
                  <a:cubicBezTo>
                    <a:pt x="128" y="177"/>
                    <a:pt x="125" y="182"/>
                    <a:pt x="121" y="183"/>
                  </a:cubicBezTo>
                  <a:cubicBezTo>
                    <a:pt x="120" y="183"/>
                    <a:pt x="120" y="184"/>
                    <a:pt x="119" y="18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2" name="Freeform 120"/>
            <p:cNvSpPr/>
            <p:nvPr/>
          </p:nvSpPr>
          <p:spPr bwMode="auto">
            <a:xfrm>
              <a:off x="1106488" y="2562226"/>
              <a:ext cx="90488" cy="34925"/>
            </a:xfrm>
            <a:custGeom>
              <a:avLst/>
              <a:gdLst>
                <a:gd name="T0" fmla="*/ 34 w 41"/>
                <a:gd name="T1" fmla="*/ 16 h 16"/>
                <a:gd name="T2" fmla="*/ 7 w 41"/>
                <a:gd name="T3" fmla="*/ 16 h 16"/>
                <a:gd name="T4" fmla="*/ 0 w 41"/>
                <a:gd name="T5" fmla="*/ 8 h 16"/>
                <a:gd name="T6" fmla="*/ 7 w 41"/>
                <a:gd name="T7" fmla="*/ 0 h 16"/>
                <a:gd name="T8" fmla="*/ 34 w 41"/>
                <a:gd name="T9" fmla="*/ 0 h 16"/>
                <a:gd name="T10" fmla="*/ 41 w 41"/>
                <a:gd name="T11" fmla="*/ 8 h 16"/>
                <a:gd name="T12" fmla="*/ 34 w 41"/>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1" h="16">
                  <a:moveTo>
                    <a:pt x="34" y="16"/>
                  </a:moveTo>
                  <a:cubicBezTo>
                    <a:pt x="7" y="16"/>
                    <a:pt x="7" y="16"/>
                    <a:pt x="7" y="16"/>
                  </a:cubicBezTo>
                  <a:cubicBezTo>
                    <a:pt x="3" y="16"/>
                    <a:pt x="0" y="12"/>
                    <a:pt x="0" y="8"/>
                  </a:cubicBezTo>
                  <a:cubicBezTo>
                    <a:pt x="0" y="3"/>
                    <a:pt x="3" y="0"/>
                    <a:pt x="7" y="0"/>
                  </a:cubicBezTo>
                  <a:cubicBezTo>
                    <a:pt x="34" y="0"/>
                    <a:pt x="34" y="0"/>
                    <a:pt x="34" y="0"/>
                  </a:cubicBezTo>
                  <a:cubicBezTo>
                    <a:pt x="38" y="0"/>
                    <a:pt x="41" y="3"/>
                    <a:pt x="41" y="8"/>
                  </a:cubicBezTo>
                  <a:cubicBezTo>
                    <a:pt x="41" y="12"/>
                    <a:pt x="38"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3" name="Freeform 121"/>
            <p:cNvSpPr/>
            <p:nvPr/>
          </p:nvSpPr>
          <p:spPr bwMode="auto">
            <a:xfrm>
              <a:off x="1341438" y="2562226"/>
              <a:ext cx="92075" cy="34925"/>
            </a:xfrm>
            <a:custGeom>
              <a:avLst/>
              <a:gdLst>
                <a:gd name="T0" fmla="*/ 34 w 42"/>
                <a:gd name="T1" fmla="*/ 16 h 16"/>
                <a:gd name="T2" fmla="*/ 8 w 42"/>
                <a:gd name="T3" fmla="*/ 16 h 16"/>
                <a:gd name="T4" fmla="*/ 0 w 42"/>
                <a:gd name="T5" fmla="*/ 8 h 16"/>
                <a:gd name="T6" fmla="*/ 8 w 42"/>
                <a:gd name="T7" fmla="*/ 0 h 16"/>
                <a:gd name="T8" fmla="*/ 34 w 42"/>
                <a:gd name="T9" fmla="*/ 0 h 16"/>
                <a:gd name="T10" fmla="*/ 42 w 42"/>
                <a:gd name="T11" fmla="*/ 8 h 16"/>
                <a:gd name="T12" fmla="*/ 34 w 4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2" h="16">
                  <a:moveTo>
                    <a:pt x="34" y="16"/>
                  </a:moveTo>
                  <a:cubicBezTo>
                    <a:pt x="8" y="16"/>
                    <a:pt x="8" y="16"/>
                    <a:pt x="8" y="16"/>
                  </a:cubicBezTo>
                  <a:cubicBezTo>
                    <a:pt x="4" y="16"/>
                    <a:pt x="0" y="12"/>
                    <a:pt x="0" y="8"/>
                  </a:cubicBezTo>
                  <a:cubicBezTo>
                    <a:pt x="0" y="3"/>
                    <a:pt x="4" y="0"/>
                    <a:pt x="8" y="0"/>
                  </a:cubicBezTo>
                  <a:cubicBezTo>
                    <a:pt x="34" y="0"/>
                    <a:pt x="34" y="0"/>
                    <a:pt x="34" y="0"/>
                  </a:cubicBezTo>
                  <a:cubicBezTo>
                    <a:pt x="39" y="0"/>
                    <a:pt x="42" y="3"/>
                    <a:pt x="42" y="8"/>
                  </a:cubicBezTo>
                  <a:cubicBezTo>
                    <a:pt x="42" y="12"/>
                    <a:pt x="39"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4" name="Freeform 122"/>
            <p:cNvSpPr/>
            <p:nvPr/>
          </p:nvSpPr>
          <p:spPr bwMode="auto">
            <a:xfrm>
              <a:off x="1176338" y="2447926"/>
              <a:ext cx="188913" cy="34925"/>
            </a:xfrm>
            <a:custGeom>
              <a:avLst/>
              <a:gdLst>
                <a:gd name="T0" fmla="*/ 78 w 86"/>
                <a:gd name="T1" fmla="*/ 16 h 16"/>
                <a:gd name="T2" fmla="*/ 8 w 86"/>
                <a:gd name="T3" fmla="*/ 16 h 16"/>
                <a:gd name="T4" fmla="*/ 0 w 86"/>
                <a:gd name="T5" fmla="*/ 8 h 16"/>
                <a:gd name="T6" fmla="*/ 8 w 86"/>
                <a:gd name="T7" fmla="*/ 0 h 16"/>
                <a:gd name="T8" fmla="*/ 78 w 86"/>
                <a:gd name="T9" fmla="*/ 0 h 16"/>
                <a:gd name="T10" fmla="*/ 86 w 86"/>
                <a:gd name="T11" fmla="*/ 8 h 16"/>
                <a:gd name="T12" fmla="*/ 78 w 8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6" h="16">
                  <a:moveTo>
                    <a:pt x="78" y="16"/>
                  </a:moveTo>
                  <a:cubicBezTo>
                    <a:pt x="8" y="16"/>
                    <a:pt x="8" y="16"/>
                    <a:pt x="8" y="16"/>
                  </a:cubicBezTo>
                  <a:cubicBezTo>
                    <a:pt x="3" y="16"/>
                    <a:pt x="0" y="12"/>
                    <a:pt x="0" y="8"/>
                  </a:cubicBezTo>
                  <a:cubicBezTo>
                    <a:pt x="0" y="4"/>
                    <a:pt x="3" y="0"/>
                    <a:pt x="8" y="0"/>
                  </a:cubicBezTo>
                  <a:cubicBezTo>
                    <a:pt x="78" y="0"/>
                    <a:pt x="78" y="0"/>
                    <a:pt x="78" y="0"/>
                  </a:cubicBezTo>
                  <a:cubicBezTo>
                    <a:pt x="82" y="0"/>
                    <a:pt x="86" y="4"/>
                    <a:pt x="86" y="8"/>
                  </a:cubicBezTo>
                  <a:cubicBezTo>
                    <a:pt x="86" y="12"/>
                    <a:pt x="82" y="16"/>
                    <a:pt x="7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5" name="Freeform 123"/>
            <p:cNvSpPr>
              <a:spLocks noEditPoints="1"/>
            </p:cNvSpPr>
            <p:nvPr/>
          </p:nvSpPr>
          <p:spPr bwMode="auto">
            <a:xfrm>
              <a:off x="1371600" y="2270126"/>
              <a:ext cx="150813" cy="133350"/>
            </a:xfrm>
            <a:custGeom>
              <a:avLst/>
              <a:gdLst>
                <a:gd name="T0" fmla="*/ 27 w 68"/>
                <a:gd name="T1" fmla="*/ 60 h 60"/>
                <a:gd name="T2" fmla="*/ 8 w 68"/>
                <a:gd name="T3" fmla="*/ 52 h 60"/>
                <a:gd name="T4" fmla="*/ 0 w 68"/>
                <a:gd name="T5" fmla="*/ 34 h 60"/>
                <a:gd name="T6" fmla="*/ 7 w 68"/>
                <a:gd name="T7" fmla="*/ 17 h 60"/>
                <a:gd name="T8" fmla="*/ 20 w 68"/>
                <a:gd name="T9" fmla="*/ 10 h 60"/>
                <a:gd name="T10" fmla="*/ 39 w 68"/>
                <a:gd name="T11" fmla="*/ 6 h 60"/>
                <a:gd name="T12" fmla="*/ 58 w 68"/>
                <a:gd name="T13" fmla="*/ 1 h 60"/>
                <a:gd name="T14" fmla="*/ 65 w 68"/>
                <a:gd name="T15" fmla="*/ 2 h 60"/>
                <a:gd name="T16" fmla="*/ 68 w 68"/>
                <a:gd name="T17" fmla="*/ 8 h 60"/>
                <a:gd name="T18" fmla="*/ 68 w 68"/>
                <a:gd name="T19" fmla="*/ 13 h 60"/>
                <a:gd name="T20" fmla="*/ 63 w 68"/>
                <a:gd name="T21" fmla="*/ 41 h 60"/>
                <a:gd name="T22" fmla="*/ 48 w 68"/>
                <a:gd name="T23" fmla="*/ 55 h 60"/>
                <a:gd name="T24" fmla="*/ 27 w 68"/>
                <a:gd name="T25" fmla="*/ 60 h 60"/>
                <a:gd name="T26" fmla="*/ 52 w 68"/>
                <a:gd name="T27" fmla="*/ 19 h 60"/>
                <a:gd name="T28" fmla="*/ 42 w 68"/>
                <a:gd name="T29" fmla="*/ 21 h 60"/>
                <a:gd name="T30" fmla="*/ 24 w 68"/>
                <a:gd name="T31" fmla="*/ 25 h 60"/>
                <a:gd name="T32" fmla="*/ 17 w 68"/>
                <a:gd name="T33" fmla="*/ 29 h 60"/>
                <a:gd name="T34" fmla="*/ 16 w 68"/>
                <a:gd name="T35" fmla="*/ 34 h 60"/>
                <a:gd name="T36" fmla="*/ 19 w 68"/>
                <a:gd name="T37" fmla="*/ 41 h 60"/>
                <a:gd name="T38" fmla="*/ 27 w 68"/>
                <a:gd name="T39" fmla="*/ 44 h 60"/>
                <a:gd name="T40" fmla="*/ 41 w 68"/>
                <a:gd name="T41" fmla="*/ 41 h 60"/>
                <a:gd name="T42" fmla="*/ 49 w 68"/>
                <a:gd name="T43" fmla="*/ 33 h 60"/>
                <a:gd name="T44" fmla="*/ 52 w 68"/>
                <a:gd name="T45" fmla="*/ 1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60">
                  <a:moveTo>
                    <a:pt x="27" y="60"/>
                  </a:moveTo>
                  <a:cubicBezTo>
                    <a:pt x="19" y="60"/>
                    <a:pt x="13" y="57"/>
                    <a:pt x="8" y="52"/>
                  </a:cubicBezTo>
                  <a:cubicBezTo>
                    <a:pt x="3" y="47"/>
                    <a:pt x="0" y="41"/>
                    <a:pt x="0" y="34"/>
                  </a:cubicBezTo>
                  <a:cubicBezTo>
                    <a:pt x="0" y="25"/>
                    <a:pt x="4" y="20"/>
                    <a:pt x="7" y="17"/>
                  </a:cubicBezTo>
                  <a:cubicBezTo>
                    <a:pt x="11" y="14"/>
                    <a:pt x="15" y="12"/>
                    <a:pt x="20" y="10"/>
                  </a:cubicBezTo>
                  <a:cubicBezTo>
                    <a:pt x="23" y="9"/>
                    <a:pt x="30" y="8"/>
                    <a:pt x="39" y="6"/>
                  </a:cubicBezTo>
                  <a:cubicBezTo>
                    <a:pt x="47" y="4"/>
                    <a:pt x="53" y="2"/>
                    <a:pt x="58" y="1"/>
                  </a:cubicBezTo>
                  <a:cubicBezTo>
                    <a:pt x="60" y="0"/>
                    <a:pt x="63" y="0"/>
                    <a:pt x="65" y="2"/>
                  </a:cubicBezTo>
                  <a:cubicBezTo>
                    <a:pt x="67" y="3"/>
                    <a:pt x="68" y="6"/>
                    <a:pt x="68" y="8"/>
                  </a:cubicBezTo>
                  <a:cubicBezTo>
                    <a:pt x="68" y="13"/>
                    <a:pt x="68" y="13"/>
                    <a:pt x="68" y="13"/>
                  </a:cubicBezTo>
                  <a:cubicBezTo>
                    <a:pt x="68" y="25"/>
                    <a:pt x="66" y="35"/>
                    <a:pt x="63" y="41"/>
                  </a:cubicBezTo>
                  <a:cubicBezTo>
                    <a:pt x="60" y="46"/>
                    <a:pt x="55" y="51"/>
                    <a:pt x="48" y="55"/>
                  </a:cubicBezTo>
                  <a:cubicBezTo>
                    <a:pt x="42" y="58"/>
                    <a:pt x="35" y="60"/>
                    <a:pt x="27" y="60"/>
                  </a:cubicBezTo>
                  <a:close/>
                  <a:moveTo>
                    <a:pt x="52" y="19"/>
                  </a:moveTo>
                  <a:cubicBezTo>
                    <a:pt x="49" y="20"/>
                    <a:pt x="46" y="20"/>
                    <a:pt x="42" y="21"/>
                  </a:cubicBezTo>
                  <a:cubicBezTo>
                    <a:pt x="33" y="23"/>
                    <a:pt x="27" y="25"/>
                    <a:pt x="24" y="25"/>
                  </a:cubicBezTo>
                  <a:cubicBezTo>
                    <a:pt x="22" y="26"/>
                    <a:pt x="20" y="27"/>
                    <a:pt x="17" y="29"/>
                  </a:cubicBezTo>
                  <a:cubicBezTo>
                    <a:pt x="17" y="30"/>
                    <a:pt x="16" y="31"/>
                    <a:pt x="16" y="34"/>
                  </a:cubicBezTo>
                  <a:cubicBezTo>
                    <a:pt x="16" y="37"/>
                    <a:pt x="16" y="39"/>
                    <a:pt x="19" y="41"/>
                  </a:cubicBezTo>
                  <a:cubicBezTo>
                    <a:pt x="20" y="42"/>
                    <a:pt x="22" y="44"/>
                    <a:pt x="27" y="44"/>
                  </a:cubicBezTo>
                  <a:cubicBezTo>
                    <a:pt x="32" y="44"/>
                    <a:pt x="37" y="43"/>
                    <a:pt x="41" y="41"/>
                  </a:cubicBezTo>
                  <a:cubicBezTo>
                    <a:pt x="45" y="39"/>
                    <a:pt x="47" y="36"/>
                    <a:pt x="49" y="33"/>
                  </a:cubicBezTo>
                  <a:cubicBezTo>
                    <a:pt x="50" y="31"/>
                    <a:pt x="52" y="27"/>
                    <a:pt x="5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6" name="Freeform 124"/>
            <p:cNvSpPr/>
            <p:nvPr/>
          </p:nvSpPr>
          <p:spPr bwMode="auto">
            <a:xfrm>
              <a:off x="1379538" y="2200276"/>
              <a:ext cx="144463" cy="200025"/>
            </a:xfrm>
            <a:custGeom>
              <a:avLst/>
              <a:gdLst>
                <a:gd name="T0" fmla="*/ 58 w 66"/>
                <a:gd name="T1" fmla="*/ 91 h 91"/>
                <a:gd name="T2" fmla="*/ 50 w 66"/>
                <a:gd name="T3" fmla="*/ 83 h 91"/>
                <a:gd name="T4" fmla="*/ 50 w 66"/>
                <a:gd name="T5" fmla="*/ 32 h 91"/>
                <a:gd name="T6" fmla="*/ 35 w 66"/>
                <a:gd name="T7" fmla="*/ 16 h 91"/>
                <a:gd name="T8" fmla="*/ 30 w 66"/>
                <a:gd name="T9" fmla="*/ 16 h 91"/>
                <a:gd name="T10" fmla="*/ 16 w 66"/>
                <a:gd name="T11" fmla="*/ 26 h 91"/>
                <a:gd name="T12" fmla="*/ 6 w 66"/>
                <a:gd name="T13" fmla="*/ 30 h 91"/>
                <a:gd name="T14" fmla="*/ 1 w 66"/>
                <a:gd name="T15" fmla="*/ 20 h 91"/>
                <a:gd name="T16" fmla="*/ 30 w 66"/>
                <a:gd name="T17" fmla="*/ 0 h 91"/>
                <a:gd name="T18" fmla="*/ 35 w 66"/>
                <a:gd name="T19" fmla="*/ 0 h 91"/>
                <a:gd name="T20" fmla="*/ 66 w 66"/>
                <a:gd name="T21" fmla="*/ 32 h 91"/>
                <a:gd name="T22" fmla="*/ 66 w 66"/>
                <a:gd name="T23" fmla="*/ 83 h 91"/>
                <a:gd name="T24" fmla="*/ 58 w 66"/>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91">
                  <a:moveTo>
                    <a:pt x="58" y="91"/>
                  </a:moveTo>
                  <a:cubicBezTo>
                    <a:pt x="54" y="91"/>
                    <a:pt x="50" y="87"/>
                    <a:pt x="50" y="83"/>
                  </a:cubicBezTo>
                  <a:cubicBezTo>
                    <a:pt x="50" y="32"/>
                    <a:pt x="50" y="32"/>
                    <a:pt x="50" y="32"/>
                  </a:cubicBezTo>
                  <a:cubicBezTo>
                    <a:pt x="50" y="23"/>
                    <a:pt x="43" y="16"/>
                    <a:pt x="35" y="16"/>
                  </a:cubicBezTo>
                  <a:cubicBezTo>
                    <a:pt x="30" y="16"/>
                    <a:pt x="30" y="16"/>
                    <a:pt x="30" y="16"/>
                  </a:cubicBezTo>
                  <a:cubicBezTo>
                    <a:pt x="24" y="16"/>
                    <a:pt x="18" y="20"/>
                    <a:pt x="16" y="26"/>
                  </a:cubicBezTo>
                  <a:cubicBezTo>
                    <a:pt x="14" y="30"/>
                    <a:pt x="10" y="31"/>
                    <a:pt x="6" y="30"/>
                  </a:cubicBezTo>
                  <a:cubicBezTo>
                    <a:pt x="2" y="28"/>
                    <a:pt x="0" y="24"/>
                    <a:pt x="1" y="20"/>
                  </a:cubicBezTo>
                  <a:cubicBezTo>
                    <a:pt x="6" y="8"/>
                    <a:pt x="17" y="0"/>
                    <a:pt x="30" y="0"/>
                  </a:cubicBezTo>
                  <a:cubicBezTo>
                    <a:pt x="35" y="0"/>
                    <a:pt x="35" y="0"/>
                    <a:pt x="35" y="0"/>
                  </a:cubicBezTo>
                  <a:cubicBezTo>
                    <a:pt x="52" y="0"/>
                    <a:pt x="66" y="14"/>
                    <a:pt x="66" y="32"/>
                  </a:cubicBezTo>
                  <a:cubicBezTo>
                    <a:pt x="66" y="83"/>
                    <a:pt x="66" y="83"/>
                    <a:pt x="66" y="83"/>
                  </a:cubicBezTo>
                  <a:cubicBezTo>
                    <a:pt x="66" y="87"/>
                    <a:pt x="62" y="91"/>
                    <a:pt x="58" y="9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7" name="Freeform 125"/>
            <p:cNvSpPr/>
            <p:nvPr/>
          </p:nvSpPr>
          <p:spPr bwMode="auto">
            <a:xfrm>
              <a:off x="877888" y="3063876"/>
              <a:ext cx="160338" cy="38100"/>
            </a:xfrm>
            <a:custGeom>
              <a:avLst/>
              <a:gdLst>
                <a:gd name="T0" fmla="*/ 69 w 73"/>
                <a:gd name="T1" fmla="*/ 17 h 17"/>
                <a:gd name="T2" fmla="*/ 68 w 73"/>
                <a:gd name="T3" fmla="*/ 16 h 17"/>
                <a:gd name="T4" fmla="*/ 4 w 73"/>
                <a:gd name="T5" fmla="*/ 9 h 17"/>
                <a:gd name="T6" fmla="*/ 0 w 73"/>
                <a:gd name="T7" fmla="*/ 6 h 17"/>
                <a:gd name="T8" fmla="*/ 3 w 73"/>
                <a:gd name="T9" fmla="*/ 3 h 17"/>
                <a:gd name="T10" fmla="*/ 70 w 73"/>
                <a:gd name="T11" fmla="*/ 11 h 17"/>
                <a:gd name="T12" fmla="*/ 72 w 73"/>
                <a:gd name="T13" fmla="*/ 15 h 17"/>
                <a:gd name="T14" fmla="*/ 69 w 73"/>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17">
                  <a:moveTo>
                    <a:pt x="69" y="17"/>
                  </a:moveTo>
                  <a:cubicBezTo>
                    <a:pt x="69" y="17"/>
                    <a:pt x="68" y="17"/>
                    <a:pt x="68" y="16"/>
                  </a:cubicBezTo>
                  <a:cubicBezTo>
                    <a:pt x="48" y="9"/>
                    <a:pt x="25" y="6"/>
                    <a:pt x="4" y="9"/>
                  </a:cubicBezTo>
                  <a:cubicBezTo>
                    <a:pt x="2" y="9"/>
                    <a:pt x="0" y="8"/>
                    <a:pt x="0" y="6"/>
                  </a:cubicBezTo>
                  <a:cubicBezTo>
                    <a:pt x="0" y="4"/>
                    <a:pt x="1" y="3"/>
                    <a:pt x="3" y="3"/>
                  </a:cubicBezTo>
                  <a:cubicBezTo>
                    <a:pt x="26" y="0"/>
                    <a:pt x="49" y="2"/>
                    <a:pt x="70" y="11"/>
                  </a:cubicBezTo>
                  <a:cubicBezTo>
                    <a:pt x="72" y="11"/>
                    <a:pt x="73" y="13"/>
                    <a:pt x="72" y="15"/>
                  </a:cubicBezTo>
                  <a:cubicBezTo>
                    <a:pt x="72" y="16"/>
                    <a:pt x="70" y="17"/>
                    <a:pt x="69"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8" name="Freeform 126"/>
            <p:cNvSpPr/>
            <p:nvPr/>
          </p:nvSpPr>
          <p:spPr bwMode="auto">
            <a:xfrm>
              <a:off x="777875" y="3086101"/>
              <a:ext cx="49213" cy="28575"/>
            </a:xfrm>
            <a:custGeom>
              <a:avLst/>
              <a:gdLst>
                <a:gd name="T0" fmla="*/ 3 w 22"/>
                <a:gd name="T1" fmla="*/ 13 h 13"/>
                <a:gd name="T2" fmla="*/ 0 w 22"/>
                <a:gd name="T3" fmla="*/ 12 h 13"/>
                <a:gd name="T4" fmla="*/ 2 w 22"/>
                <a:gd name="T5" fmla="*/ 7 h 13"/>
                <a:gd name="T6" fmla="*/ 17 w 22"/>
                <a:gd name="T7" fmla="*/ 0 h 13"/>
                <a:gd name="T8" fmla="*/ 21 w 22"/>
                <a:gd name="T9" fmla="*/ 2 h 13"/>
                <a:gd name="T10" fmla="*/ 19 w 22"/>
                <a:gd name="T11" fmla="*/ 6 h 13"/>
                <a:gd name="T12" fmla="*/ 5 w 22"/>
                <a:gd name="T13" fmla="*/ 13 h 13"/>
                <a:gd name="T14" fmla="*/ 3 w 22"/>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3">
                  <a:moveTo>
                    <a:pt x="3" y="13"/>
                  </a:moveTo>
                  <a:cubicBezTo>
                    <a:pt x="2" y="13"/>
                    <a:pt x="1" y="13"/>
                    <a:pt x="0" y="12"/>
                  </a:cubicBezTo>
                  <a:cubicBezTo>
                    <a:pt x="0" y="10"/>
                    <a:pt x="0" y="8"/>
                    <a:pt x="2" y="7"/>
                  </a:cubicBezTo>
                  <a:cubicBezTo>
                    <a:pt x="7" y="5"/>
                    <a:pt x="12" y="3"/>
                    <a:pt x="17" y="0"/>
                  </a:cubicBezTo>
                  <a:cubicBezTo>
                    <a:pt x="19" y="0"/>
                    <a:pt x="20" y="1"/>
                    <a:pt x="21" y="2"/>
                  </a:cubicBezTo>
                  <a:cubicBezTo>
                    <a:pt x="22" y="4"/>
                    <a:pt x="21" y="6"/>
                    <a:pt x="19" y="6"/>
                  </a:cubicBezTo>
                  <a:cubicBezTo>
                    <a:pt x="14" y="8"/>
                    <a:pt x="9" y="10"/>
                    <a:pt x="5" y="13"/>
                  </a:cubicBezTo>
                  <a:cubicBezTo>
                    <a:pt x="4" y="13"/>
                    <a:pt x="4" y="13"/>
                    <a:pt x="3"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9" name="Freeform 127"/>
            <p:cNvSpPr/>
            <p:nvPr/>
          </p:nvSpPr>
          <p:spPr bwMode="auto">
            <a:xfrm>
              <a:off x="828675" y="2935288"/>
              <a:ext cx="144463" cy="261938"/>
            </a:xfrm>
            <a:custGeom>
              <a:avLst/>
              <a:gdLst>
                <a:gd name="T0" fmla="*/ 62 w 65"/>
                <a:gd name="T1" fmla="*/ 118 h 118"/>
                <a:gd name="T2" fmla="*/ 62 w 65"/>
                <a:gd name="T3" fmla="*/ 118 h 118"/>
                <a:gd name="T4" fmla="*/ 59 w 65"/>
                <a:gd name="T5" fmla="*/ 115 h 118"/>
                <a:gd name="T6" fmla="*/ 2 w 65"/>
                <a:gd name="T7" fmla="*/ 6 h 118"/>
                <a:gd name="T8" fmla="*/ 1 w 65"/>
                <a:gd name="T9" fmla="*/ 2 h 118"/>
                <a:gd name="T10" fmla="*/ 5 w 65"/>
                <a:gd name="T11" fmla="*/ 1 h 118"/>
                <a:gd name="T12" fmla="*/ 65 w 65"/>
                <a:gd name="T13" fmla="*/ 115 h 118"/>
                <a:gd name="T14" fmla="*/ 62 w 65"/>
                <a:gd name="T15" fmla="*/ 118 h 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118">
                  <a:moveTo>
                    <a:pt x="62" y="118"/>
                  </a:moveTo>
                  <a:cubicBezTo>
                    <a:pt x="62" y="118"/>
                    <a:pt x="62" y="118"/>
                    <a:pt x="62" y="118"/>
                  </a:cubicBezTo>
                  <a:cubicBezTo>
                    <a:pt x="60" y="118"/>
                    <a:pt x="59" y="117"/>
                    <a:pt x="59" y="115"/>
                  </a:cubicBezTo>
                  <a:cubicBezTo>
                    <a:pt x="59" y="71"/>
                    <a:pt x="38" y="31"/>
                    <a:pt x="2" y="6"/>
                  </a:cubicBezTo>
                  <a:cubicBezTo>
                    <a:pt x="1" y="5"/>
                    <a:pt x="0" y="3"/>
                    <a:pt x="1" y="2"/>
                  </a:cubicBezTo>
                  <a:cubicBezTo>
                    <a:pt x="2" y="1"/>
                    <a:pt x="4" y="0"/>
                    <a:pt x="5" y="1"/>
                  </a:cubicBezTo>
                  <a:cubicBezTo>
                    <a:pt x="43" y="27"/>
                    <a:pt x="65" y="69"/>
                    <a:pt x="65" y="115"/>
                  </a:cubicBezTo>
                  <a:cubicBezTo>
                    <a:pt x="65" y="117"/>
                    <a:pt x="64" y="118"/>
                    <a:pt x="62" y="11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0" name="Freeform 128"/>
            <p:cNvSpPr/>
            <p:nvPr/>
          </p:nvSpPr>
          <p:spPr bwMode="auto">
            <a:xfrm>
              <a:off x="871538" y="2906713"/>
              <a:ext cx="85725" cy="82550"/>
            </a:xfrm>
            <a:custGeom>
              <a:avLst/>
              <a:gdLst>
                <a:gd name="T0" fmla="*/ 35 w 39"/>
                <a:gd name="T1" fmla="*/ 37 h 37"/>
                <a:gd name="T2" fmla="*/ 34 w 39"/>
                <a:gd name="T3" fmla="*/ 36 h 37"/>
                <a:gd name="T4" fmla="*/ 1 w 39"/>
                <a:gd name="T5" fmla="*/ 5 h 37"/>
                <a:gd name="T6" fmla="*/ 1 w 39"/>
                <a:gd name="T7" fmla="*/ 1 h 37"/>
                <a:gd name="T8" fmla="*/ 6 w 39"/>
                <a:gd name="T9" fmla="*/ 1 h 37"/>
                <a:gd name="T10" fmla="*/ 37 w 39"/>
                <a:gd name="T11" fmla="*/ 31 h 37"/>
                <a:gd name="T12" fmla="*/ 38 w 39"/>
                <a:gd name="T13" fmla="*/ 35 h 37"/>
                <a:gd name="T14" fmla="*/ 35 w 39"/>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7">
                  <a:moveTo>
                    <a:pt x="35" y="37"/>
                  </a:moveTo>
                  <a:cubicBezTo>
                    <a:pt x="35" y="37"/>
                    <a:pt x="34" y="37"/>
                    <a:pt x="34" y="36"/>
                  </a:cubicBezTo>
                  <a:cubicBezTo>
                    <a:pt x="21" y="28"/>
                    <a:pt x="10" y="17"/>
                    <a:pt x="1" y="5"/>
                  </a:cubicBezTo>
                  <a:cubicBezTo>
                    <a:pt x="0" y="4"/>
                    <a:pt x="0" y="2"/>
                    <a:pt x="1" y="1"/>
                  </a:cubicBezTo>
                  <a:cubicBezTo>
                    <a:pt x="3" y="0"/>
                    <a:pt x="5" y="0"/>
                    <a:pt x="6" y="1"/>
                  </a:cubicBezTo>
                  <a:cubicBezTo>
                    <a:pt x="14" y="13"/>
                    <a:pt x="25" y="23"/>
                    <a:pt x="37" y="31"/>
                  </a:cubicBezTo>
                  <a:cubicBezTo>
                    <a:pt x="39" y="32"/>
                    <a:pt x="39" y="34"/>
                    <a:pt x="38" y="35"/>
                  </a:cubicBezTo>
                  <a:cubicBezTo>
                    <a:pt x="37" y="36"/>
                    <a:pt x="36" y="37"/>
                    <a:pt x="35"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1" name="Freeform 129"/>
            <p:cNvSpPr/>
            <p:nvPr/>
          </p:nvSpPr>
          <p:spPr bwMode="auto">
            <a:xfrm>
              <a:off x="998538" y="3005138"/>
              <a:ext cx="79375" cy="30163"/>
            </a:xfrm>
            <a:custGeom>
              <a:avLst/>
              <a:gdLst>
                <a:gd name="T0" fmla="*/ 32 w 36"/>
                <a:gd name="T1" fmla="*/ 14 h 14"/>
                <a:gd name="T2" fmla="*/ 32 w 36"/>
                <a:gd name="T3" fmla="*/ 14 h 14"/>
                <a:gd name="T4" fmla="*/ 2 w 36"/>
                <a:gd name="T5" fmla="*/ 6 h 14"/>
                <a:gd name="T6" fmla="*/ 0 w 36"/>
                <a:gd name="T7" fmla="*/ 2 h 14"/>
                <a:gd name="T8" fmla="*/ 4 w 36"/>
                <a:gd name="T9" fmla="*/ 0 h 14"/>
                <a:gd name="T10" fmla="*/ 33 w 36"/>
                <a:gd name="T11" fmla="*/ 8 h 14"/>
                <a:gd name="T12" fmla="*/ 35 w 36"/>
                <a:gd name="T13" fmla="*/ 12 h 14"/>
                <a:gd name="T14" fmla="*/ 32 w 36"/>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4">
                  <a:moveTo>
                    <a:pt x="32" y="14"/>
                  </a:moveTo>
                  <a:cubicBezTo>
                    <a:pt x="32" y="14"/>
                    <a:pt x="32" y="14"/>
                    <a:pt x="32" y="14"/>
                  </a:cubicBezTo>
                  <a:cubicBezTo>
                    <a:pt x="22" y="13"/>
                    <a:pt x="12" y="10"/>
                    <a:pt x="2" y="6"/>
                  </a:cubicBezTo>
                  <a:cubicBezTo>
                    <a:pt x="0" y="6"/>
                    <a:pt x="0" y="4"/>
                    <a:pt x="0" y="2"/>
                  </a:cubicBezTo>
                  <a:cubicBezTo>
                    <a:pt x="1" y="1"/>
                    <a:pt x="3" y="0"/>
                    <a:pt x="4" y="0"/>
                  </a:cubicBezTo>
                  <a:cubicBezTo>
                    <a:pt x="14" y="4"/>
                    <a:pt x="23" y="7"/>
                    <a:pt x="33" y="8"/>
                  </a:cubicBezTo>
                  <a:cubicBezTo>
                    <a:pt x="35" y="8"/>
                    <a:pt x="36" y="10"/>
                    <a:pt x="35" y="12"/>
                  </a:cubicBezTo>
                  <a:cubicBezTo>
                    <a:pt x="35" y="13"/>
                    <a:pt x="34" y="14"/>
                    <a:pt x="32" y="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2" name="Freeform 130"/>
            <p:cNvSpPr>
              <a:spLocks noEditPoints="1"/>
            </p:cNvSpPr>
            <p:nvPr/>
          </p:nvSpPr>
          <p:spPr bwMode="auto">
            <a:xfrm>
              <a:off x="939800" y="2957513"/>
              <a:ext cx="76200"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8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8"/>
                  </a:cubicBezTo>
                  <a:cubicBezTo>
                    <a:pt x="0" y="8"/>
                    <a:pt x="7"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8" y="24"/>
                    <a:pt x="28" y="18"/>
                  </a:cubicBezTo>
                  <a:cubicBezTo>
                    <a:pt x="28"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3" name="Freeform 131"/>
            <p:cNvSpPr>
              <a:spLocks noEditPoints="1"/>
            </p:cNvSpPr>
            <p:nvPr/>
          </p:nvSpPr>
          <p:spPr bwMode="auto">
            <a:xfrm>
              <a:off x="1020763" y="3070226"/>
              <a:ext cx="77788"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9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8" y="35"/>
                    <a:pt x="0" y="27"/>
                    <a:pt x="0" y="18"/>
                  </a:cubicBezTo>
                  <a:cubicBezTo>
                    <a:pt x="0" y="8"/>
                    <a:pt x="8"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9" y="24"/>
                    <a:pt x="29" y="18"/>
                  </a:cubicBezTo>
                  <a:cubicBezTo>
                    <a:pt x="29"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4" name="Freeform 132"/>
            <p:cNvSpPr/>
            <p:nvPr/>
          </p:nvSpPr>
          <p:spPr bwMode="auto">
            <a:xfrm>
              <a:off x="760413" y="2894013"/>
              <a:ext cx="323850" cy="325438"/>
            </a:xfrm>
            <a:custGeom>
              <a:avLst/>
              <a:gdLst>
                <a:gd name="T0" fmla="*/ 74 w 147"/>
                <a:gd name="T1" fmla="*/ 147 h 147"/>
                <a:gd name="T2" fmla="*/ 0 w 147"/>
                <a:gd name="T3" fmla="*/ 74 h 147"/>
                <a:gd name="T4" fmla="*/ 74 w 147"/>
                <a:gd name="T5" fmla="*/ 0 h 147"/>
                <a:gd name="T6" fmla="*/ 147 w 147"/>
                <a:gd name="T7" fmla="*/ 74 h 147"/>
                <a:gd name="T8" fmla="*/ 146 w 147"/>
                <a:gd name="T9" fmla="*/ 85 h 147"/>
                <a:gd name="T10" fmla="*/ 134 w 147"/>
                <a:gd name="T11" fmla="*/ 83 h 147"/>
                <a:gd name="T12" fmla="*/ 135 w 147"/>
                <a:gd name="T13" fmla="*/ 74 h 147"/>
                <a:gd name="T14" fmla="*/ 74 w 147"/>
                <a:gd name="T15" fmla="*/ 12 h 147"/>
                <a:gd name="T16" fmla="*/ 13 w 147"/>
                <a:gd name="T17" fmla="*/ 74 h 147"/>
                <a:gd name="T18" fmla="*/ 74 w 147"/>
                <a:gd name="T19" fmla="*/ 135 h 147"/>
                <a:gd name="T20" fmla="*/ 125 w 147"/>
                <a:gd name="T21" fmla="*/ 108 h 147"/>
                <a:gd name="T22" fmla="*/ 135 w 147"/>
                <a:gd name="T23" fmla="*/ 114 h 147"/>
                <a:gd name="T24" fmla="*/ 74 w 147"/>
                <a:gd name="T25"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147">
                  <a:moveTo>
                    <a:pt x="74" y="147"/>
                  </a:moveTo>
                  <a:cubicBezTo>
                    <a:pt x="33" y="147"/>
                    <a:pt x="0" y="114"/>
                    <a:pt x="0" y="74"/>
                  </a:cubicBezTo>
                  <a:cubicBezTo>
                    <a:pt x="0" y="33"/>
                    <a:pt x="33" y="0"/>
                    <a:pt x="74" y="0"/>
                  </a:cubicBezTo>
                  <a:cubicBezTo>
                    <a:pt x="114" y="0"/>
                    <a:pt x="147" y="33"/>
                    <a:pt x="147" y="74"/>
                  </a:cubicBezTo>
                  <a:cubicBezTo>
                    <a:pt x="147" y="77"/>
                    <a:pt x="147" y="81"/>
                    <a:pt x="146" y="85"/>
                  </a:cubicBezTo>
                  <a:cubicBezTo>
                    <a:pt x="134" y="83"/>
                    <a:pt x="134" y="83"/>
                    <a:pt x="134" y="83"/>
                  </a:cubicBezTo>
                  <a:cubicBezTo>
                    <a:pt x="135" y="80"/>
                    <a:pt x="135" y="76"/>
                    <a:pt x="135" y="74"/>
                  </a:cubicBezTo>
                  <a:cubicBezTo>
                    <a:pt x="135" y="40"/>
                    <a:pt x="108" y="12"/>
                    <a:pt x="74" y="12"/>
                  </a:cubicBezTo>
                  <a:cubicBezTo>
                    <a:pt x="40" y="12"/>
                    <a:pt x="13" y="40"/>
                    <a:pt x="13" y="74"/>
                  </a:cubicBezTo>
                  <a:cubicBezTo>
                    <a:pt x="13" y="107"/>
                    <a:pt x="40" y="135"/>
                    <a:pt x="74" y="135"/>
                  </a:cubicBezTo>
                  <a:cubicBezTo>
                    <a:pt x="94" y="135"/>
                    <a:pt x="113" y="125"/>
                    <a:pt x="125" y="108"/>
                  </a:cubicBezTo>
                  <a:cubicBezTo>
                    <a:pt x="135" y="114"/>
                    <a:pt x="135" y="114"/>
                    <a:pt x="135" y="114"/>
                  </a:cubicBezTo>
                  <a:cubicBezTo>
                    <a:pt x="121" y="135"/>
                    <a:pt x="98" y="147"/>
                    <a:pt x="74" y="14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5" name="Freeform 133"/>
            <p:cNvSpPr>
              <a:spLocks noEditPoints="1"/>
            </p:cNvSpPr>
            <p:nvPr/>
          </p:nvSpPr>
          <p:spPr bwMode="auto">
            <a:xfrm>
              <a:off x="812800" y="3048001"/>
              <a:ext cx="77788" cy="77788"/>
            </a:xfrm>
            <a:custGeom>
              <a:avLst/>
              <a:gdLst>
                <a:gd name="T0" fmla="*/ 18 w 35"/>
                <a:gd name="T1" fmla="*/ 35 h 35"/>
                <a:gd name="T2" fmla="*/ 0 w 35"/>
                <a:gd name="T3" fmla="*/ 18 h 35"/>
                <a:gd name="T4" fmla="*/ 18 w 35"/>
                <a:gd name="T5" fmla="*/ 0 h 35"/>
                <a:gd name="T6" fmla="*/ 35 w 35"/>
                <a:gd name="T7" fmla="*/ 18 h 35"/>
                <a:gd name="T8" fmla="*/ 18 w 35"/>
                <a:gd name="T9" fmla="*/ 35 h 35"/>
                <a:gd name="T10" fmla="*/ 18 w 35"/>
                <a:gd name="T11" fmla="*/ 6 h 35"/>
                <a:gd name="T12" fmla="*/ 6 w 35"/>
                <a:gd name="T13" fmla="*/ 18 h 35"/>
                <a:gd name="T14" fmla="*/ 18 w 35"/>
                <a:gd name="T15" fmla="*/ 29 h 35"/>
                <a:gd name="T16" fmla="*/ 29 w 35"/>
                <a:gd name="T17" fmla="*/ 18 h 35"/>
                <a:gd name="T18" fmla="*/ 18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8"/>
                  </a:cubicBezTo>
                  <a:cubicBezTo>
                    <a:pt x="0" y="8"/>
                    <a:pt x="8" y="0"/>
                    <a:pt x="18" y="0"/>
                  </a:cubicBezTo>
                  <a:cubicBezTo>
                    <a:pt x="27" y="0"/>
                    <a:pt x="35" y="8"/>
                    <a:pt x="35" y="18"/>
                  </a:cubicBezTo>
                  <a:cubicBezTo>
                    <a:pt x="35" y="27"/>
                    <a:pt x="27" y="35"/>
                    <a:pt x="18" y="35"/>
                  </a:cubicBezTo>
                  <a:close/>
                  <a:moveTo>
                    <a:pt x="18" y="6"/>
                  </a:moveTo>
                  <a:cubicBezTo>
                    <a:pt x="11" y="6"/>
                    <a:pt x="6" y="11"/>
                    <a:pt x="6" y="18"/>
                  </a:cubicBezTo>
                  <a:cubicBezTo>
                    <a:pt x="6" y="24"/>
                    <a:pt x="11" y="29"/>
                    <a:pt x="18" y="29"/>
                  </a:cubicBezTo>
                  <a:cubicBezTo>
                    <a:pt x="24" y="29"/>
                    <a:pt x="29" y="24"/>
                    <a:pt x="29" y="18"/>
                  </a:cubicBezTo>
                  <a:cubicBezTo>
                    <a:pt x="29" y="11"/>
                    <a:pt x="24" y="6"/>
                    <a:pt x="18"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6" name="Freeform 164"/>
            <p:cNvSpPr>
              <a:spLocks noEditPoints="1"/>
            </p:cNvSpPr>
            <p:nvPr/>
          </p:nvSpPr>
          <p:spPr bwMode="auto">
            <a:xfrm>
              <a:off x="1125538" y="595313"/>
              <a:ext cx="217488" cy="207963"/>
            </a:xfrm>
            <a:custGeom>
              <a:avLst/>
              <a:gdLst>
                <a:gd name="T0" fmla="*/ 47 w 99"/>
                <a:gd name="T1" fmla="*/ 94 h 94"/>
                <a:gd name="T2" fmla="*/ 14 w 99"/>
                <a:gd name="T3" fmla="*/ 80 h 94"/>
                <a:gd name="T4" fmla="*/ 0 w 99"/>
                <a:gd name="T5" fmla="*/ 47 h 94"/>
                <a:gd name="T6" fmla="*/ 14 w 99"/>
                <a:gd name="T7" fmla="*/ 13 h 94"/>
                <a:gd name="T8" fmla="*/ 47 w 99"/>
                <a:gd name="T9" fmla="*/ 0 h 94"/>
                <a:gd name="T10" fmla="*/ 80 w 99"/>
                <a:gd name="T11" fmla="*/ 13 h 94"/>
                <a:gd name="T12" fmla="*/ 80 w 99"/>
                <a:gd name="T13" fmla="*/ 80 h 94"/>
                <a:gd name="T14" fmla="*/ 47 w 99"/>
                <a:gd name="T15" fmla="*/ 94 h 94"/>
                <a:gd name="T16" fmla="*/ 47 w 99"/>
                <a:gd name="T17" fmla="*/ 8 h 94"/>
                <a:gd name="T18" fmla="*/ 19 w 99"/>
                <a:gd name="T19" fmla="*/ 19 h 94"/>
                <a:gd name="T20" fmla="*/ 8 w 99"/>
                <a:gd name="T21" fmla="*/ 47 h 94"/>
                <a:gd name="T22" fmla="*/ 19 w 99"/>
                <a:gd name="T23" fmla="*/ 74 h 94"/>
                <a:gd name="T24" fmla="*/ 47 w 99"/>
                <a:gd name="T25" fmla="*/ 86 h 94"/>
                <a:gd name="T26" fmla="*/ 75 w 99"/>
                <a:gd name="T27" fmla="*/ 74 h 94"/>
                <a:gd name="T28" fmla="*/ 75 w 99"/>
                <a:gd name="T29" fmla="*/ 19 h 94"/>
                <a:gd name="T30" fmla="*/ 47 w 99"/>
                <a:gd name="T31" fmla="*/ 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94">
                  <a:moveTo>
                    <a:pt x="47" y="94"/>
                  </a:moveTo>
                  <a:cubicBezTo>
                    <a:pt x="34" y="94"/>
                    <a:pt x="22" y="89"/>
                    <a:pt x="14" y="80"/>
                  </a:cubicBezTo>
                  <a:cubicBezTo>
                    <a:pt x="5" y="71"/>
                    <a:pt x="0" y="59"/>
                    <a:pt x="0" y="47"/>
                  </a:cubicBezTo>
                  <a:cubicBezTo>
                    <a:pt x="0" y="34"/>
                    <a:pt x="5" y="22"/>
                    <a:pt x="14" y="13"/>
                  </a:cubicBezTo>
                  <a:cubicBezTo>
                    <a:pt x="22" y="5"/>
                    <a:pt x="34" y="0"/>
                    <a:pt x="47" y="0"/>
                  </a:cubicBezTo>
                  <a:cubicBezTo>
                    <a:pt x="59" y="0"/>
                    <a:pt x="71" y="5"/>
                    <a:pt x="80" y="13"/>
                  </a:cubicBezTo>
                  <a:cubicBezTo>
                    <a:pt x="99" y="32"/>
                    <a:pt x="99" y="62"/>
                    <a:pt x="80" y="80"/>
                  </a:cubicBezTo>
                  <a:cubicBezTo>
                    <a:pt x="71" y="89"/>
                    <a:pt x="59" y="94"/>
                    <a:pt x="47" y="94"/>
                  </a:cubicBezTo>
                  <a:close/>
                  <a:moveTo>
                    <a:pt x="47" y="8"/>
                  </a:moveTo>
                  <a:cubicBezTo>
                    <a:pt x="36" y="8"/>
                    <a:pt x="27" y="12"/>
                    <a:pt x="19" y="19"/>
                  </a:cubicBezTo>
                  <a:cubicBezTo>
                    <a:pt x="12" y="26"/>
                    <a:pt x="8" y="36"/>
                    <a:pt x="8" y="47"/>
                  </a:cubicBezTo>
                  <a:cubicBezTo>
                    <a:pt x="8" y="57"/>
                    <a:pt x="12" y="67"/>
                    <a:pt x="19" y="74"/>
                  </a:cubicBezTo>
                  <a:cubicBezTo>
                    <a:pt x="27" y="82"/>
                    <a:pt x="36" y="86"/>
                    <a:pt x="47" y="86"/>
                  </a:cubicBezTo>
                  <a:cubicBezTo>
                    <a:pt x="57" y="86"/>
                    <a:pt x="67" y="82"/>
                    <a:pt x="75" y="74"/>
                  </a:cubicBezTo>
                  <a:cubicBezTo>
                    <a:pt x="90" y="59"/>
                    <a:pt x="90" y="34"/>
                    <a:pt x="75" y="19"/>
                  </a:cubicBezTo>
                  <a:cubicBezTo>
                    <a:pt x="67" y="12"/>
                    <a:pt x="57" y="8"/>
                    <a:pt x="4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7" name="Freeform 165"/>
            <p:cNvSpPr>
              <a:spLocks noEditPoints="1"/>
            </p:cNvSpPr>
            <p:nvPr/>
          </p:nvSpPr>
          <p:spPr bwMode="auto">
            <a:xfrm>
              <a:off x="1144588" y="631826"/>
              <a:ext cx="168275" cy="171450"/>
            </a:xfrm>
            <a:custGeom>
              <a:avLst/>
              <a:gdLst>
                <a:gd name="T0" fmla="*/ 38 w 76"/>
                <a:gd name="T1" fmla="*/ 77 h 77"/>
                <a:gd name="T2" fmla="*/ 38 w 76"/>
                <a:gd name="T3" fmla="*/ 77 h 77"/>
                <a:gd name="T4" fmla="*/ 5 w 76"/>
                <a:gd name="T5" fmla="*/ 63 h 77"/>
                <a:gd name="T6" fmla="*/ 1 w 76"/>
                <a:gd name="T7" fmla="*/ 59 h 77"/>
                <a:gd name="T8" fmla="*/ 1 w 76"/>
                <a:gd name="T9" fmla="*/ 55 h 77"/>
                <a:gd name="T10" fmla="*/ 5 w 76"/>
                <a:gd name="T11" fmla="*/ 51 h 77"/>
                <a:gd name="T12" fmla="*/ 25 w 76"/>
                <a:gd name="T13" fmla="*/ 44 h 77"/>
                <a:gd name="T14" fmla="*/ 21 w 76"/>
                <a:gd name="T15" fmla="*/ 39 h 77"/>
                <a:gd name="T16" fmla="*/ 21 w 76"/>
                <a:gd name="T17" fmla="*/ 37 h 77"/>
                <a:gd name="T18" fmla="*/ 18 w 76"/>
                <a:gd name="T19" fmla="*/ 33 h 77"/>
                <a:gd name="T20" fmla="*/ 18 w 76"/>
                <a:gd name="T21" fmla="*/ 25 h 77"/>
                <a:gd name="T22" fmla="*/ 19 w 76"/>
                <a:gd name="T23" fmla="*/ 20 h 77"/>
                <a:gd name="T24" fmla="*/ 19 w 76"/>
                <a:gd name="T25" fmla="*/ 18 h 77"/>
                <a:gd name="T26" fmla="*/ 23 w 76"/>
                <a:gd name="T27" fmla="*/ 5 h 77"/>
                <a:gd name="T28" fmla="*/ 38 w 76"/>
                <a:gd name="T29" fmla="*/ 0 h 77"/>
                <a:gd name="T30" fmla="*/ 53 w 76"/>
                <a:gd name="T31" fmla="*/ 5 h 77"/>
                <a:gd name="T32" fmla="*/ 57 w 76"/>
                <a:gd name="T33" fmla="*/ 18 h 77"/>
                <a:gd name="T34" fmla="*/ 56 w 76"/>
                <a:gd name="T35" fmla="*/ 20 h 77"/>
                <a:gd name="T36" fmla="*/ 58 w 76"/>
                <a:gd name="T37" fmla="*/ 25 h 77"/>
                <a:gd name="T38" fmla="*/ 57 w 76"/>
                <a:gd name="T39" fmla="*/ 33 h 77"/>
                <a:gd name="T40" fmla="*/ 54 w 76"/>
                <a:gd name="T41" fmla="*/ 37 h 77"/>
                <a:gd name="T42" fmla="*/ 54 w 76"/>
                <a:gd name="T43" fmla="*/ 39 h 77"/>
                <a:gd name="T44" fmla="*/ 51 w 76"/>
                <a:gd name="T45" fmla="*/ 44 h 77"/>
                <a:gd name="T46" fmla="*/ 70 w 76"/>
                <a:gd name="T47" fmla="*/ 51 h 77"/>
                <a:gd name="T48" fmla="*/ 75 w 76"/>
                <a:gd name="T49" fmla="*/ 55 h 77"/>
                <a:gd name="T50" fmla="*/ 74 w 76"/>
                <a:gd name="T51" fmla="*/ 59 h 77"/>
                <a:gd name="T52" fmla="*/ 71 w 76"/>
                <a:gd name="T53" fmla="*/ 63 h 77"/>
                <a:gd name="T54" fmla="*/ 38 w 76"/>
                <a:gd name="T55" fmla="*/ 77 h 77"/>
                <a:gd name="T56" fmla="*/ 10 w 76"/>
                <a:gd name="T57" fmla="*/ 57 h 77"/>
                <a:gd name="T58" fmla="*/ 10 w 76"/>
                <a:gd name="T59" fmla="*/ 57 h 77"/>
                <a:gd name="T60" fmla="*/ 38 w 76"/>
                <a:gd name="T61" fmla="*/ 69 h 77"/>
                <a:gd name="T62" fmla="*/ 66 w 76"/>
                <a:gd name="T63" fmla="*/ 57 h 77"/>
                <a:gd name="T64" fmla="*/ 66 w 76"/>
                <a:gd name="T65" fmla="*/ 57 h 77"/>
                <a:gd name="T66" fmla="*/ 46 w 76"/>
                <a:gd name="T67" fmla="*/ 52 h 77"/>
                <a:gd name="T68" fmla="*/ 43 w 76"/>
                <a:gd name="T69" fmla="*/ 50 h 77"/>
                <a:gd name="T70" fmla="*/ 42 w 76"/>
                <a:gd name="T71" fmla="*/ 47 h 77"/>
                <a:gd name="T72" fmla="*/ 43 w 76"/>
                <a:gd name="T73" fmla="*/ 42 h 77"/>
                <a:gd name="T74" fmla="*/ 45 w 76"/>
                <a:gd name="T75" fmla="*/ 39 h 77"/>
                <a:gd name="T76" fmla="*/ 46 w 76"/>
                <a:gd name="T77" fmla="*/ 38 h 77"/>
                <a:gd name="T78" fmla="*/ 47 w 76"/>
                <a:gd name="T79" fmla="*/ 33 h 77"/>
                <a:gd name="T80" fmla="*/ 50 w 76"/>
                <a:gd name="T81" fmla="*/ 29 h 77"/>
                <a:gd name="T82" fmla="*/ 50 w 76"/>
                <a:gd name="T83" fmla="*/ 29 h 77"/>
                <a:gd name="T84" fmla="*/ 50 w 76"/>
                <a:gd name="T85" fmla="*/ 27 h 77"/>
                <a:gd name="T86" fmla="*/ 50 w 76"/>
                <a:gd name="T87" fmla="*/ 26 h 77"/>
                <a:gd name="T88" fmla="*/ 48 w 76"/>
                <a:gd name="T89" fmla="*/ 23 h 77"/>
                <a:gd name="T90" fmla="*/ 49 w 76"/>
                <a:gd name="T91" fmla="*/ 18 h 77"/>
                <a:gd name="T92" fmla="*/ 47 w 76"/>
                <a:gd name="T93" fmla="*/ 11 h 77"/>
                <a:gd name="T94" fmla="*/ 38 w 76"/>
                <a:gd name="T95" fmla="*/ 8 h 77"/>
                <a:gd name="T96" fmla="*/ 29 w 76"/>
                <a:gd name="T97" fmla="*/ 11 h 77"/>
                <a:gd name="T98" fmla="*/ 27 w 76"/>
                <a:gd name="T99" fmla="*/ 18 h 77"/>
                <a:gd name="T100" fmla="*/ 28 w 76"/>
                <a:gd name="T101" fmla="*/ 23 h 77"/>
                <a:gd name="T102" fmla="*/ 26 w 76"/>
                <a:gd name="T103" fmla="*/ 26 h 77"/>
                <a:gd name="T104" fmla="*/ 26 w 76"/>
                <a:gd name="T105" fmla="*/ 27 h 77"/>
                <a:gd name="T106" fmla="*/ 26 w 76"/>
                <a:gd name="T107" fmla="*/ 29 h 77"/>
                <a:gd name="T108" fmla="*/ 26 w 76"/>
                <a:gd name="T109" fmla="*/ 29 h 77"/>
                <a:gd name="T110" fmla="*/ 29 w 76"/>
                <a:gd name="T111" fmla="*/ 33 h 77"/>
                <a:gd name="T112" fmla="*/ 29 w 76"/>
                <a:gd name="T113" fmla="*/ 38 h 77"/>
                <a:gd name="T114" fmla="*/ 31 w 76"/>
                <a:gd name="T115" fmla="*/ 39 h 77"/>
                <a:gd name="T116" fmla="*/ 32 w 76"/>
                <a:gd name="T117" fmla="*/ 42 h 77"/>
                <a:gd name="T118" fmla="*/ 33 w 76"/>
                <a:gd name="T119" fmla="*/ 47 h 77"/>
                <a:gd name="T120" fmla="*/ 32 w 76"/>
                <a:gd name="T121" fmla="*/ 50 h 77"/>
                <a:gd name="T122" fmla="*/ 30 w 76"/>
                <a:gd name="T123" fmla="*/ 52 h 77"/>
                <a:gd name="T124" fmla="*/ 10 w 76"/>
                <a:gd name="T125" fmla="*/ 5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 h="77">
                  <a:moveTo>
                    <a:pt x="38" y="77"/>
                  </a:moveTo>
                  <a:cubicBezTo>
                    <a:pt x="38" y="77"/>
                    <a:pt x="38" y="77"/>
                    <a:pt x="38" y="77"/>
                  </a:cubicBezTo>
                  <a:cubicBezTo>
                    <a:pt x="25" y="77"/>
                    <a:pt x="13" y="72"/>
                    <a:pt x="5" y="63"/>
                  </a:cubicBezTo>
                  <a:cubicBezTo>
                    <a:pt x="3" y="62"/>
                    <a:pt x="2" y="61"/>
                    <a:pt x="1" y="59"/>
                  </a:cubicBezTo>
                  <a:cubicBezTo>
                    <a:pt x="0" y="58"/>
                    <a:pt x="0" y="56"/>
                    <a:pt x="1" y="55"/>
                  </a:cubicBezTo>
                  <a:cubicBezTo>
                    <a:pt x="2" y="53"/>
                    <a:pt x="3" y="52"/>
                    <a:pt x="5" y="51"/>
                  </a:cubicBezTo>
                  <a:cubicBezTo>
                    <a:pt x="11" y="48"/>
                    <a:pt x="18" y="46"/>
                    <a:pt x="25" y="44"/>
                  </a:cubicBezTo>
                  <a:cubicBezTo>
                    <a:pt x="23" y="43"/>
                    <a:pt x="22" y="41"/>
                    <a:pt x="21" y="39"/>
                  </a:cubicBezTo>
                  <a:cubicBezTo>
                    <a:pt x="21" y="38"/>
                    <a:pt x="21" y="38"/>
                    <a:pt x="21" y="37"/>
                  </a:cubicBezTo>
                  <a:cubicBezTo>
                    <a:pt x="20" y="36"/>
                    <a:pt x="19" y="35"/>
                    <a:pt x="18" y="33"/>
                  </a:cubicBezTo>
                  <a:cubicBezTo>
                    <a:pt x="18" y="25"/>
                    <a:pt x="18" y="25"/>
                    <a:pt x="18" y="25"/>
                  </a:cubicBezTo>
                  <a:cubicBezTo>
                    <a:pt x="17" y="23"/>
                    <a:pt x="18" y="21"/>
                    <a:pt x="19" y="20"/>
                  </a:cubicBezTo>
                  <a:cubicBezTo>
                    <a:pt x="19" y="18"/>
                    <a:pt x="19" y="18"/>
                    <a:pt x="19" y="18"/>
                  </a:cubicBezTo>
                  <a:cubicBezTo>
                    <a:pt x="19" y="16"/>
                    <a:pt x="18" y="9"/>
                    <a:pt x="23" y="5"/>
                  </a:cubicBezTo>
                  <a:cubicBezTo>
                    <a:pt x="27" y="2"/>
                    <a:pt x="32" y="0"/>
                    <a:pt x="38" y="0"/>
                  </a:cubicBezTo>
                  <a:cubicBezTo>
                    <a:pt x="44" y="0"/>
                    <a:pt x="49" y="2"/>
                    <a:pt x="53" y="5"/>
                  </a:cubicBezTo>
                  <a:cubicBezTo>
                    <a:pt x="57" y="9"/>
                    <a:pt x="57" y="16"/>
                    <a:pt x="57" y="18"/>
                  </a:cubicBezTo>
                  <a:cubicBezTo>
                    <a:pt x="56" y="20"/>
                    <a:pt x="56" y="20"/>
                    <a:pt x="56" y="20"/>
                  </a:cubicBezTo>
                  <a:cubicBezTo>
                    <a:pt x="58" y="21"/>
                    <a:pt x="58" y="23"/>
                    <a:pt x="58" y="25"/>
                  </a:cubicBezTo>
                  <a:cubicBezTo>
                    <a:pt x="57" y="33"/>
                    <a:pt x="57" y="33"/>
                    <a:pt x="57" y="33"/>
                  </a:cubicBezTo>
                  <a:cubicBezTo>
                    <a:pt x="57" y="35"/>
                    <a:pt x="56" y="36"/>
                    <a:pt x="54" y="37"/>
                  </a:cubicBezTo>
                  <a:cubicBezTo>
                    <a:pt x="54" y="39"/>
                    <a:pt x="54" y="39"/>
                    <a:pt x="54" y="39"/>
                  </a:cubicBezTo>
                  <a:cubicBezTo>
                    <a:pt x="54" y="41"/>
                    <a:pt x="53" y="43"/>
                    <a:pt x="51" y="44"/>
                  </a:cubicBezTo>
                  <a:cubicBezTo>
                    <a:pt x="58" y="46"/>
                    <a:pt x="64" y="48"/>
                    <a:pt x="70" y="51"/>
                  </a:cubicBezTo>
                  <a:cubicBezTo>
                    <a:pt x="72" y="52"/>
                    <a:pt x="74" y="53"/>
                    <a:pt x="75" y="55"/>
                  </a:cubicBezTo>
                  <a:cubicBezTo>
                    <a:pt x="76" y="56"/>
                    <a:pt x="75" y="58"/>
                    <a:pt x="74" y="59"/>
                  </a:cubicBezTo>
                  <a:cubicBezTo>
                    <a:pt x="73" y="61"/>
                    <a:pt x="72" y="62"/>
                    <a:pt x="71" y="63"/>
                  </a:cubicBezTo>
                  <a:cubicBezTo>
                    <a:pt x="62" y="72"/>
                    <a:pt x="50" y="77"/>
                    <a:pt x="38" y="77"/>
                  </a:cubicBezTo>
                  <a:close/>
                  <a:moveTo>
                    <a:pt x="10" y="57"/>
                  </a:moveTo>
                  <a:cubicBezTo>
                    <a:pt x="10" y="57"/>
                    <a:pt x="10" y="57"/>
                    <a:pt x="10" y="57"/>
                  </a:cubicBezTo>
                  <a:cubicBezTo>
                    <a:pt x="18" y="65"/>
                    <a:pt x="27" y="69"/>
                    <a:pt x="38" y="69"/>
                  </a:cubicBezTo>
                  <a:cubicBezTo>
                    <a:pt x="48" y="69"/>
                    <a:pt x="58" y="65"/>
                    <a:pt x="66" y="57"/>
                  </a:cubicBezTo>
                  <a:cubicBezTo>
                    <a:pt x="66" y="57"/>
                    <a:pt x="66" y="57"/>
                    <a:pt x="66" y="57"/>
                  </a:cubicBezTo>
                  <a:cubicBezTo>
                    <a:pt x="60" y="54"/>
                    <a:pt x="53" y="53"/>
                    <a:pt x="46" y="52"/>
                  </a:cubicBezTo>
                  <a:cubicBezTo>
                    <a:pt x="45" y="52"/>
                    <a:pt x="44" y="51"/>
                    <a:pt x="43" y="50"/>
                  </a:cubicBezTo>
                  <a:cubicBezTo>
                    <a:pt x="43" y="49"/>
                    <a:pt x="42" y="48"/>
                    <a:pt x="42" y="47"/>
                  </a:cubicBezTo>
                  <a:cubicBezTo>
                    <a:pt x="43" y="42"/>
                    <a:pt x="43" y="42"/>
                    <a:pt x="43" y="42"/>
                  </a:cubicBezTo>
                  <a:cubicBezTo>
                    <a:pt x="43" y="41"/>
                    <a:pt x="44" y="40"/>
                    <a:pt x="45" y="39"/>
                  </a:cubicBezTo>
                  <a:cubicBezTo>
                    <a:pt x="46" y="38"/>
                    <a:pt x="46" y="38"/>
                    <a:pt x="46" y="38"/>
                  </a:cubicBezTo>
                  <a:cubicBezTo>
                    <a:pt x="47" y="33"/>
                    <a:pt x="47" y="33"/>
                    <a:pt x="47" y="33"/>
                  </a:cubicBezTo>
                  <a:cubicBezTo>
                    <a:pt x="47" y="31"/>
                    <a:pt x="48" y="30"/>
                    <a:pt x="50" y="29"/>
                  </a:cubicBezTo>
                  <a:cubicBezTo>
                    <a:pt x="50" y="29"/>
                    <a:pt x="50" y="29"/>
                    <a:pt x="50" y="29"/>
                  </a:cubicBezTo>
                  <a:cubicBezTo>
                    <a:pt x="50" y="27"/>
                    <a:pt x="50" y="27"/>
                    <a:pt x="50" y="27"/>
                  </a:cubicBezTo>
                  <a:cubicBezTo>
                    <a:pt x="50" y="27"/>
                    <a:pt x="50" y="26"/>
                    <a:pt x="50" y="26"/>
                  </a:cubicBezTo>
                  <a:cubicBezTo>
                    <a:pt x="49" y="26"/>
                    <a:pt x="48" y="24"/>
                    <a:pt x="48" y="23"/>
                  </a:cubicBezTo>
                  <a:cubicBezTo>
                    <a:pt x="49" y="18"/>
                    <a:pt x="49" y="18"/>
                    <a:pt x="49" y="18"/>
                  </a:cubicBezTo>
                  <a:cubicBezTo>
                    <a:pt x="49" y="15"/>
                    <a:pt x="49" y="12"/>
                    <a:pt x="47" y="11"/>
                  </a:cubicBezTo>
                  <a:cubicBezTo>
                    <a:pt x="45" y="9"/>
                    <a:pt x="42" y="8"/>
                    <a:pt x="38" y="8"/>
                  </a:cubicBezTo>
                  <a:cubicBezTo>
                    <a:pt x="34" y="8"/>
                    <a:pt x="31" y="9"/>
                    <a:pt x="29" y="11"/>
                  </a:cubicBezTo>
                  <a:cubicBezTo>
                    <a:pt x="27" y="12"/>
                    <a:pt x="27" y="15"/>
                    <a:pt x="27" y="18"/>
                  </a:cubicBezTo>
                  <a:cubicBezTo>
                    <a:pt x="28" y="23"/>
                    <a:pt x="28" y="23"/>
                    <a:pt x="28" y="23"/>
                  </a:cubicBezTo>
                  <a:cubicBezTo>
                    <a:pt x="28" y="24"/>
                    <a:pt x="27" y="26"/>
                    <a:pt x="26" y="26"/>
                  </a:cubicBezTo>
                  <a:cubicBezTo>
                    <a:pt x="26" y="26"/>
                    <a:pt x="26" y="27"/>
                    <a:pt x="26" y="27"/>
                  </a:cubicBezTo>
                  <a:cubicBezTo>
                    <a:pt x="26" y="29"/>
                    <a:pt x="26" y="29"/>
                    <a:pt x="26" y="29"/>
                  </a:cubicBezTo>
                  <a:cubicBezTo>
                    <a:pt x="26" y="29"/>
                    <a:pt x="26" y="29"/>
                    <a:pt x="26" y="29"/>
                  </a:cubicBezTo>
                  <a:cubicBezTo>
                    <a:pt x="28" y="30"/>
                    <a:pt x="29" y="31"/>
                    <a:pt x="29" y="33"/>
                  </a:cubicBezTo>
                  <a:cubicBezTo>
                    <a:pt x="29" y="34"/>
                    <a:pt x="29" y="36"/>
                    <a:pt x="29" y="38"/>
                  </a:cubicBezTo>
                  <a:cubicBezTo>
                    <a:pt x="29" y="38"/>
                    <a:pt x="30" y="38"/>
                    <a:pt x="31" y="39"/>
                  </a:cubicBezTo>
                  <a:cubicBezTo>
                    <a:pt x="32" y="40"/>
                    <a:pt x="32" y="41"/>
                    <a:pt x="32" y="42"/>
                  </a:cubicBezTo>
                  <a:cubicBezTo>
                    <a:pt x="33" y="47"/>
                    <a:pt x="33" y="47"/>
                    <a:pt x="33" y="47"/>
                  </a:cubicBezTo>
                  <a:cubicBezTo>
                    <a:pt x="33" y="48"/>
                    <a:pt x="33" y="49"/>
                    <a:pt x="32" y="50"/>
                  </a:cubicBezTo>
                  <a:cubicBezTo>
                    <a:pt x="32" y="51"/>
                    <a:pt x="31" y="52"/>
                    <a:pt x="30" y="52"/>
                  </a:cubicBezTo>
                  <a:cubicBezTo>
                    <a:pt x="23" y="53"/>
                    <a:pt x="16" y="54"/>
                    <a:pt x="10" y="5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5" name="Freeform 173"/>
            <p:cNvSpPr/>
            <p:nvPr/>
          </p:nvSpPr>
          <p:spPr bwMode="auto">
            <a:xfrm>
              <a:off x="504825" y="4257676"/>
              <a:ext cx="61913" cy="61913"/>
            </a:xfrm>
            <a:custGeom>
              <a:avLst/>
              <a:gdLst>
                <a:gd name="T0" fmla="*/ 2 w 28"/>
                <a:gd name="T1" fmla="*/ 28 h 28"/>
                <a:gd name="T2" fmla="*/ 0 w 28"/>
                <a:gd name="T3" fmla="*/ 26 h 28"/>
                <a:gd name="T4" fmla="*/ 0 w 28"/>
                <a:gd name="T5" fmla="*/ 2 h 28"/>
                <a:gd name="T6" fmla="*/ 2 w 28"/>
                <a:gd name="T7" fmla="*/ 0 h 28"/>
                <a:gd name="T8" fmla="*/ 26 w 28"/>
                <a:gd name="T9" fmla="*/ 0 h 28"/>
                <a:gd name="T10" fmla="*/ 28 w 28"/>
                <a:gd name="T11" fmla="*/ 2 h 28"/>
                <a:gd name="T12" fmla="*/ 26 w 28"/>
                <a:gd name="T13" fmla="*/ 4 h 28"/>
                <a:gd name="T14" fmla="*/ 4 w 28"/>
                <a:gd name="T15" fmla="*/ 4 h 28"/>
                <a:gd name="T16" fmla="*/ 4 w 28"/>
                <a:gd name="T17" fmla="*/ 26 h 28"/>
                <a:gd name="T18" fmla="*/ 2 w 28"/>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 y="28"/>
                  </a:moveTo>
                  <a:cubicBezTo>
                    <a:pt x="1" y="28"/>
                    <a:pt x="0" y="27"/>
                    <a:pt x="0" y="26"/>
                  </a:cubicBezTo>
                  <a:cubicBezTo>
                    <a:pt x="0" y="2"/>
                    <a:pt x="0" y="2"/>
                    <a:pt x="0" y="2"/>
                  </a:cubicBezTo>
                  <a:cubicBezTo>
                    <a:pt x="0" y="1"/>
                    <a:pt x="1" y="0"/>
                    <a:pt x="2" y="0"/>
                  </a:cubicBezTo>
                  <a:cubicBezTo>
                    <a:pt x="26" y="0"/>
                    <a:pt x="26" y="0"/>
                    <a:pt x="26" y="0"/>
                  </a:cubicBezTo>
                  <a:cubicBezTo>
                    <a:pt x="28" y="0"/>
                    <a:pt x="28" y="1"/>
                    <a:pt x="28" y="2"/>
                  </a:cubicBezTo>
                  <a:cubicBezTo>
                    <a:pt x="28" y="3"/>
                    <a:pt x="28" y="4"/>
                    <a:pt x="26" y="4"/>
                  </a:cubicBezTo>
                  <a:cubicBezTo>
                    <a:pt x="4" y="4"/>
                    <a:pt x="4" y="4"/>
                    <a:pt x="4" y="4"/>
                  </a:cubicBezTo>
                  <a:cubicBezTo>
                    <a:pt x="4" y="26"/>
                    <a:pt x="4" y="26"/>
                    <a:pt x="4" y="26"/>
                  </a:cubicBezTo>
                  <a:cubicBezTo>
                    <a:pt x="4" y="27"/>
                    <a:pt x="4" y="28"/>
                    <a:pt x="2"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6" name="Freeform 174"/>
            <p:cNvSpPr>
              <a:spLocks noEditPoints="1"/>
            </p:cNvSpPr>
            <p:nvPr/>
          </p:nvSpPr>
          <p:spPr bwMode="auto">
            <a:xfrm>
              <a:off x="409575" y="4125913"/>
              <a:ext cx="160338" cy="198438"/>
            </a:xfrm>
            <a:custGeom>
              <a:avLst/>
              <a:gdLst>
                <a:gd name="T0" fmla="*/ 45 w 73"/>
                <a:gd name="T1" fmla="*/ 90 h 90"/>
                <a:gd name="T2" fmla="*/ 4 w 73"/>
                <a:gd name="T3" fmla="*/ 90 h 90"/>
                <a:gd name="T4" fmla="*/ 0 w 73"/>
                <a:gd name="T5" fmla="*/ 86 h 90"/>
                <a:gd name="T6" fmla="*/ 0 w 73"/>
                <a:gd name="T7" fmla="*/ 4 h 90"/>
                <a:gd name="T8" fmla="*/ 4 w 73"/>
                <a:gd name="T9" fmla="*/ 0 h 90"/>
                <a:gd name="T10" fmla="*/ 69 w 73"/>
                <a:gd name="T11" fmla="*/ 0 h 90"/>
                <a:gd name="T12" fmla="*/ 73 w 73"/>
                <a:gd name="T13" fmla="*/ 4 h 90"/>
                <a:gd name="T14" fmla="*/ 73 w 73"/>
                <a:gd name="T15" fmla="*/ 62 h 90"/>
                <a:gd name="T16" fmla="*/ 72 w 73"/>
                <a:gd name="T17" fmla="*/ 65 h 90"/>
                <a:gd name="T18" fmla="*/ 48 w 73"/>
                <a:gd name="T19" fmla="*/ 89 h 90"/>
                <a:gd name="T20" fmla="*/ 45 w 73"/>
                <a:gd name="T21" fmla="*/ 90 h 90"/>
                <a:gd name="T22" fmla="*/ 8 w 73"/>
                <a:gd name="T23" fmla="*/ 82 h 90"/>
                <a:gd name="T24" fmla="*/ 44 w 73"/>
                <a:gd name="T25" fmla="*/ 82 h 90"/>
                <a:gd name="T26" fmla="*/ 65 w 73"/>
                <a:gd name="T27" fmla="*/ 60 h 90"/>
                <a:gd name="T28" fmla="*/ 65 w 73"/>
                <a:gd name="T29" fmla="*/ 8 h 90"/>
                <a:gd name="T30" fmla="*/ 8 w 73"/>
                <a:gd name="T31" fmla="*/ 8 h 90"/>
                <a:gd name="T32" fmla="*/ 8 w 73"/>
                <a:gd name="T33" fmla="*/ 8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0">
                  <a:moveTo>
                    <a:pt x="45" y="90"/>
                  </a:moveTo>
                  <a:cubicBezTo>
                    <a:pt x="4" y="90"/>
                    <a:pt x="4" y="90"/>
                    <a:pt x="4" y="90"/>
                  </a:cubicBezTo>
                  <a:cubicBezTo>
                    <a:pt x="2" y="90"/>
                    <a:pt x="0" y="88"/>
                    <a:pt x="0" y="86"/>
                  </a:cubicBezTo>
                  <a:cubicBezTo>
                    <a:pt x="0" y="4"/>
                    <a:pt x="0" y="4"/>
                    <a:pt x="0" y="4"/>
                  </a:cubicBezTo>
                  <a:cubicBezTo>
                    <a:pt x="0" y="2"/>
                    <a:pt x="2" y="0"/>
                    <a:pt x="4" y="0"/>
                  </a:cubicBezTo>
                  <a:cubicBezTo>
                    <a:pt x="69" y="0"/>
                    <a:pt x="69" y="0"/>
                    <a:pt x="69" y="0"/>
                  </a:cubicBezTo>
                  <a:cubicBezTo>
                    <a:pt x="72" y="0"/>
                    <a:pt x="73" y="2"/>
                    <a:pt x="73" y="4"/>
                  </a:cubicBezTo>
                  <a:cubicBezTo>
                    <a:pt x="73" y="62"/>
                    <a:pt x="73" y="62"/>
                    <a:pt x="73" y="62"/>
                  </a:cubicBezTo>
                  <a:cubicBezTo>
                    <a:pt x="73" y="63"/>
                    <a:pt x="73" y="64"/>
                    <a:pt x="72" y="65"/>
                  </a:cubicBezTo>
                  <a:cubicBezTo>
                    <a:pt x="48" y="89"/>
                    <a:pt x="48" y="89"/>
                    <a:pt x="48" y="89"/>
                  </a:cubicBezTo>
                  <a:cubicBezTo>
                    <a:pt x="48" y="90"/>
                    <a:pt x="47" y="90"/>
                    <a:pt x="45" y="90"/>
                  </a:cubicBezTo>
                  <a:close/>
                  <a:moveTo>
                    <a:pt x="8" y="82"/>
                  </a:moveTo>
                  <a:cubicBezTo>
                    <a:pt x="44" y="82"/>
                    <a:pt x="44" y="82"/>
                    <a:pt x="44" y="82"/>
                  </a:cubicBezTo>
                  <a:cubicBezTo>
                    <a:pt x="65" y="60"/>
                    <a:pt x="65" y="60"/>
                    <a:pt x="65" y="60"/>
                  </a:cubicBezTo>
                  <a:cubicBezTo>
                    <a:pt x="65" y="8"/>
                    <a:pt x="65" y="8"/>
                    <a:pt x="65" y="8"/>
                  </a:cubicBezTo>
                  <a:cubicBezTo>
                    <a:pt x="8" y="8"/>
                    <a:pt x="8" y="8"/>
                    <a:pt x="8" y="8"/>
                  </a:cubicBezTo>
                  <a:cubicBezTo>
                    <a:pt x="8" y="82"/>
                    <a:pt x="8" y="82"/>
                    <a:pt x="8" y="8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7" name="Freeform 175"/>
            <p:cNvSpPr/>
            <p:nvPr/>
          </p:nvSpPr>
          <p:spPr bwMode="auto">
            <a:xfrm>
              <a:off x="444500" y="4162426"/>
              <a:ext cx="60325" cy="9525"/>
            </a:xfrm>
            <a:custGeom>
              <a:avLst/>
              <a:gdLst>
                <a:gd name="T0" fmla="*/ 25 w 27"/>
                <a:gd name="T1" fmla="*/ 4 h 4"/>
                <a:gd name="T2" fmla="*/ 2 w 27"/>
                <a:gd name="T3" fmla="*/ 4 h 4"/>
                <a:gd name="T4" fmla="*/ 0 w 27"/>
                <a:gd name="T5" fmla="*/ 2 h 4"/>
                <a:gd name="T6" fmla="*/ 2 w 27"/>
                <a:gd name="T7" fmla="*/ 0 h 4"/>
                <a:gd name="T8" fmla="*/ 25 w 27"/>
                <a:gd name="T9" fmla="*/ 0 h 4"/>
                <a:gd name="T10" fmla="*/ 27 w 27"/>
                <a:gd name="T11" fmla="*/ 2 h 4"/>
                <a:gd name="T12" fmla="*/ 25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5" y="4"/>
                  </a:moveTo>
                  <a:cubicBezTo>
                    <a:pt x="2" y="4"/>
                    <a:pt x="2" y="4"/>
                    <a:pt x="2" y="4"/>
                  </a:cubicBezTo>
                  <a:cubicBezTo>
                    <a:pt x="1" y="4"/>
                    <a:pt x="0" y="3"/>
                    <a:pt x="0" y="2"/>
                  </a:cubicBezTo>
                  <a:cubicBezTo>
                    <a:pt x="0" y="1"/>
                    <a:pt x="1" y="0"/>
                    <a:pt x="2" y="0"/>
                  </a:cubicBezTo>
                  <a:cubicBezTo>
                    <a:pt x="25" y="0"/>
                    <a:pt x="25" y="0"/>
                    <a:pt x="25" y="0"/>
                  </a:cubicBezTo>
                  <a:cubicBezTo>
                    <a:pt x="26" y="0"/>
                    <a:pt x="27" y="1"/>
                    <a:pt x="27" y="2"/>
                  </a:cubicBezTo>
                  <a:cubicBezTo>
                    <a:pt x="27" y="3"/>
                    <a:pt x="26" y="4"/>
                    <a:pt x="25"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8" name="Freeform 176"/>
            <p:cNvSpPr/>
            <p:nvPr/>
          </p:nvSpPr>
          <p:spPr bwMode="auto">
            <a:xfrm>
              <a:off x="444500" y="4184651"/>
              <a:ext cx="95250" cy="9525"/>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9" name="Freeform 177"/>
            <p:cNvSpPr/>
            <p:nvPr/>
          </p:nvSpPr>
          <p:spPr bwMode="auto">
            <a:xfrm>
              <a:off x="444500" y="4205288"/>
              <a:ext cx="95250" cy="7938"/>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0" name="Freeform 178"/>
            <p:cNvSpPr/>
            <p:nvPr/>
          </p:nvSpPr>
          <p:spPr bwMode="auto">
            <a:xfrm>
              <a:off x="444500" y="4227513"/>
              <a:ext cx="44450" cy="7938"/>
            </a:xfrm>
            <a:custGeom>
              <a:avLst/>
              <a:gdLst>
                <a:gd name="T0" fmla="*/ 18 w 20"/>
                <a:gd name="T1" fmla="*/ 4 h 4"/>
                <a:gd name="T2" fmla="*/ 2 w 20"/>
                <a:gd name="T3" fmla="*/ 4 h 4"/>
                <a:gd name="T4" fmla="*/ 0 w 20"/>
                <a:gd name="T5" fmla="*/ 2 h 4"/>
                <a:gd name="T6" fmla="*/ 2 w 20"/>
                <a:gd name="T7" fmla="*/ 0 h 4"/>
                <a:gd name="T8" fmla="*/ 18 w 20"/>
                <a:gd name="T9" fmla="*/ 0 h 4"/>
                <a:gd name="T10" fmla="*/ 20 w 20"/>
                <a:gd name="T11" fmla="*/ 2 h 4"/>
                <a:gd name="T12" fmla="*/ 18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18" y="4"/>
                  </a:moveTo>
                  <a:cubicBezTo>
                    <a:pt x="2" y="4"/>
                    <a:pt x="2" y="4"/>
                    <a:pt x="2" y="4"/>
                  </a:cubicBezTo>
                  <a:cubicBezTo>
                    <a:pt x="1" y="4"/>
                    <a:pt x="0" y="3"/>
                    <a:pt x="0" y="2"/>
                  </a:cubicBezTo>
                  <a:cubicBezTo>
                    <a:pt x="0" y="1"/>
                    <a:pt x="1" y="0"/>
                    <a:pt x="2" y="0"/>
                  </a:cubicBezTo>
                  <a:cubicBezTo>
                    <a:pt x="18" y="0"/>
                    <a:pt x="18" y="0"/>
                    <a:pt x="18" y="0"/>
                  </a:cubicBezTo>
                  <a:cubicBezTo>
                    <a:pt x="19" y="0"/>
                    <a:pt x="20" y="1"/>
                    <a:pt x="20" y="2"/>
                  </a:cubicBezTo>
                  <a:cubicBezTo>
                    <a:pt x="20" y="3"/>
                    <a:pt x="19" y="4"/>
                    <a:pt x="18"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4" name="Freeform 192"/>
            <p:cNvSpPr>
              <a:spLocks noEditPoints="1"/>
            </p:cNvSpPr>
            <p:nvPr/>
          </p:nvSpPr>
          <p:spPr bwMode="auto">
            <a:xfrm>
              <a:off x="2271713" y="3484563"/>
              <a:ext cx="182563" cy="98425"/>
            </a:xfrm>
            <a:custGeom>
              <a:avLst/>
              <a:gdLst>
                <a:gd name="T0" fmla="*/ 69 w 83"/>
                <a:gd name="T1" fmla="*/ 45 h 45"/>
                <a:gd name="T2" fmla="*/ 15 w 83"/>
                <a:gd name="T3" fmla="*/ 45 h 45"/>
                <a:gd name="T4" fmla="*/ 11 w 83"/>
                <a:gd name="T5" fmla="*/ 42 h 45"/>
                <a:gd name="T6" fmla="*/ 1 w 83"/>
                <a:gd name="T7" fmla="*/ 5 h 45"/>
                <a:gd name="T8" fmla="*/ 1 w 83"/>
                <a:gd name="T9" fmla="*/ 1 h 45"/>
                <a:gd name="T10" fmla="*/ 5 w 83"/>
                <a:gd name="T11" fmla="*/ 0 h 45"/>
                <a:gd name="T12" fmla="*/ 79 w 83"/>
                <a:gd name="T13" fmla="*/ 0 h 45"/>
                <a:gd name="T14" fmla="*/ 82 w 83"/>
                <a:gd name="T15" fmla="*/ 1 h 45"/>
                <a:gd name="T16" fmla="*/ 83 w 83"/>
                <a:gd name="T17" fmla="*/ 5 h 45"/>
                <a:gd name="T18" fmla="*/ 72 w 83"/>
                <a:gd name="T19" fmla="*/ 42 h 45"/>
                <a:gd name="T20" fmla="*/ 69 w 83"/>
                <a:gd name="T21" fmla="*/ 45 h 45"/>
                <a:gd name="T22" fmla="*/ 18 w 83"/>
                <a:gd name="T23" fmla="*/ 37 h 45"/>
                <a:gd name="T24" fmla="*/ 65 w 83"/>
                <a:gd name="T25" fmla="*/ 37 h 45"/>
                <a:gd name="T26" fmla="*/ 74 w 83"/>
                <a:gd name="T27" fmla="*/ 8 h 45"/>
                <a:gd name="T28" fmla="*/ 10 w 83"/>
                <a:gd name="T29" fmla="*/ 8 h 45"/>
                <a:gd name="T30" fmla="*/ 18 w 83"/>
                <a:gd name="T31"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45">
                  <a:moveTo>
                    <a:pt x="69" y="45"/>
                  </a:moveTo>
                  <a:cubicBezTo>
                    <a:pt x="15" y="45"/>
                    <a:pt x="15" y="45"/>
                    <a:pt x="15" y="45"/>
                  </a:cubicBezTo>
                  <a:cubicBezTo>
                    <a:pt x="13" y="45"/>
                    <a:pt x="11" y="44"/>
                    <a:pt x="11" y="42"/>
                  </a:cubicBezTo>
                  <a:cubicBezTo>
                    <a:pt x="1" y="5"/>
                    <a:pt x="1" y="5"/>
                    <a:pt x="1" y="5"/>
                  </a:cubicBezTo>
                  <a:cubicBezTo>
                    <a:pt x="0" y="4"/>
                    <a:pt x="1" y="2"/>
                    <a:pt x="1" y="1"/>
                  </a:cubicBezTo>
                  <a:cubicBezTo>
                    <a:pt x="2" y="0"/>
                    <a:pt x="3" y="0"/>
                    <a:pt x="5" y="0"/>
                  </a:cubicBezTo>
                  <a:cubicBezTo>
                    <a:pt x="79" y="0"/>
                    <a:pt x="79" y="0"/>
                    <a:pt x="79" y="0"/>
                  </a:cubicBezTo>
                  <a:cubicBezTo>
                    <a:pt x="80" y="0"/>
                    <a:pt x="81" y="0"/>
                    <a:pt x="82" y="1"/>
                  </a:cubicBezTo>
                  <a:cubicBezTo>
                    <a:pt x="83" y="2"/>
                    <a:pt x="83" y="4"/>
                    <a:pt x="83" y="5"/>
                  </a:cubicBezTo>
                  <a:cubicBezTo>
                    <a:pt x="72" y="42"/>
                    <a:pt x="72" y="42"/>
                    <a:pt x="72" y="42"/>
                  </a:cubicBezTo>
                  <a:cubicBezTo>
                    <a:pt x="72" y="44"/>
                    <a:pt x="70" y="45"/>
                    <a:pt x="69" y="45"/>
                  </a:cubicBezTo>
                  <a:close/>
                  <a:moveTo>
                    <a:pt x="18" y="37"/>
                  </a:moveTo>
                  <a:cubicBezTo>
                    <a:pt x="65" y="37"/>
                    <a:pt x="65" y="37"/>
                    <a:pt x="65" y="37"/>
                  </a:cubicBezTo>
                  <a:cubicBezTo>
                    <a:pt x="74" y="8"/>
                    <a:pt x="74" y="8"/>
                    <a:pt x="74" y="8"/>
                  </a:cubicBezTo>
                  <a:cubicBezTo>
                    <a:pt x="10" y="8"/>
                    <a:pt x="10" y="8"/>
                    <a:pt x="10" y="8"/>
                  </a:cubicBezTo>
                  <a:cubicBezTo>
                    <a:pt x="18" y="37"/>
                    <a:pt x="18" y="37"/>
                    <a:pt x="18"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5" name="Freeform 193"/>
            <p:cNvSpPr/>
            <p:nvPr/>
          </p:nvSpPr>
          <p:spPr bwMode="auto">
            <a:xfrm>
              <a:off x="2228850" y="3449638"/>
              <a:ext cx="84138" cy="133350"/>
            </a:xfrm>
            <a:custGeom>
              <a:avLst/>
              <a:gdLst>
                <a:gd name="T0" fmla="*/ 34 w 38"/>
                <a:gd name="T1" fmla="*/ 61 h 61"/>
                <a:gd name="T2" fmla="*/ 30 w 38"/>
                <a:gd name="T3" fmla="*/ 58 h 61"/>
                <a:gd name="T4" fmla="*/ 17 w 38"/>
                <a:gd name="T5" fmla="*/ 9 h 61"/>
                <a:gd name="T6" fmla="*/ 4 w 38"/>
                <a:gd name="T7" fmla="*/ 9 h 61"/>
                <a:gd name="T8" fmla="*/ 0 w 38"/>
                <a:gd name="T9" fmla="*/ 4 h 61"/>
                <a:gd name="T10" fmla="*/ 4 w 38"/>
                <a:gd name="T11" fmla="*/ 1 h 61"/>
                <a:gd name="T12" fmla="*/ 20 w 38"/>
                <a:gd name="T13" fmla="*/ 1 h 61"/>
                <a:gd name="T14" fmla="*/ 24 w 38"/>
                <a:gd name="T15" fmla="*/ 4 h 61"/>
                <a:gd name="T16" fmla="*/ 38 w 38"/>
                <a:gd name="T17" fmla="*/ 56 h 61"/>
                <a:gd name="T18" fmla="*/ 35 w 38"/>
                <a:gd name="T19" fmla="*/ 61 h 61"/>
                <a:gd name="T20" fmla="*/ 34 w 38"/>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61">
                  <a:moveTo>
                    <a:pt x="34" y="61"/>
                  </a:moveTo>
                  <a:cubicBezTo>
                    <a:pt x="32" y="61"/>
                    <a:pt x="30" y="60"/>
                    <a:pt x="30" y="58"/>
                  </a:cubicBezTo>
                  <a:cubicBezTo>
                    <a:pt x="17" y="9"/>
                    <a:pt x="17" y="9"/>
                    <a:pt x="17" y="9"/>
                  </a:cubicBezTo>
                  <a:cubicBezTo>
                    <a:pt x="4" y="9"/>
                    <a:pt x="4" y="9"/>
                    <a:pt x="4" y="9"/>
                  </a:cubicBezTo>
                  <a:cubicBezTo>
                    <a:pt x="2" y="9"/>
                    <a:pt x="0" y="7"/>
                    <a:pt x="0" y="4"/>
                  </a:cubicBezTo>
                  <a:cubicBezTo>
                    <a:pt x="0" y="2"/>
                    <a:pt x="2" y="0"/>
                    <a:pt x="4" y="1"/>
                  </a:cubicBezTo>
                  <a:cubicBezTo>
                    <a:pt x="20" y="1"/>
                    <a:pt x="20" y="1"/>
                    <a:pt x="20" y="1"/>
                  </a:cubicBezTo>
                  <a:cubicBezTo>
                    <a:pt x="22" y="1"/>
                    <a:pt x="23" y="3"/>
                    <a:pt x="24" y="4"/>
                  </a:cubicBezTo>
                  <a:cubicBezTo>
                    <a:pt x="38" y="56"/>
                    <a:pt x="38" y="56"/>
                    <a:pt x="38" y="56"/>
                  </a:cubicBezTo>
                  <a:cubicBezTo>
                    <a:pt x="38" y="58"/>
                    <a:pt x="37" y="60"/>
                    <a:pt x="35" y="61"/>
                  </a:cubicBezTo>
                  <a:cubicBezTo>
                    <a:pt x="34" y="61"/>
                    <a:pt x="34" y="61"/>
                    <a:pt x="34"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6" name="Freeform 194"/>
            <p:cNvSpPr>
              <a:spLocks noEditPoints="1"/>
            </p:cNvSpPr>
            <p:nvPr/>
          </p:nvSpPr>
          <p:spPr bwMode="auto">
            <a:xfrm>
              <a:off x="2300288" y="3587751"/>
              <a:ext cx="47625"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10" y="8"/>
                    <a:pt x="8" y="9"/>
                    <a:pt x="8" y="11"/>
                  </a:cubicBezTo>
                  <a:cubicBezTo>
                    <a:pt x="8" y="12"/>
                    <a:pt x="10" y="14"/>
                    <a:pt x="11" y="14"/>
                  </a:cubicBezTo>
                  <a:cubicBezTo>
                    <a:pt x="13" y="14"/>
                    <a:pt x="14" y="12"/>
                    <a:pt x="14" y="11"/>
                  </a:cubicBezTo>
                  <a:cubicBezTo>
                    <a:pt x="14" y="9"/>
                    <a:pt x="13"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7" name="Freeform 195"/>
            <p:cNvSpPr>
              <a:spLocks noEditPoints="1"/>
            </p:cNvSpPr>
            <p:nvPr/>
          </p:nvSpPr>
          <p:spPr bwMode="auto">
            <a:xfrm>
              <a:off x="2374900" y="3587751"/>
              <a:ext cx="49213"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9" y="8"/>
                    <a:pt x="8" y="9"/>
                    <a:pt x="8" y="11"/>
                  </a:cubicBezTo>
                  <a:cubicBezTo>
                    <a:pt x="8" y="12"/>
                    <a:pt x="9" y="14"/>
                    <a:pt x="11" y="14"/>
                  </a:cubicBezTo>
                  <a:cubicBezTo>
                    <a:pt x="12" y="14"/>
                    <a:pt x="14" y="12"/>
                    <a:pt x="14" y="11"/>
                  </a:cubicBezTo>
                  <a:cubicBezTo>
                    <a:pt x="14" y="9"/>
                    <a:pt x="12"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grpSp>
        <p:nvGrpSpPr>
          <p:cNvPr id="206" name="组合 205"/>
          <p:cNvGrpSpPr/>
          <p:nvPr/>
        </p:nvGrpSpPr>
        <p:grpSpPr>
          <a:xfrm>
            <a:off x="5621337" y="415926"/>
            <a:ext cx="3522663" cy="4105275"/>
            <a:chOff x="5621337" y="438151"/>
            <a:chExt cx="3522663" cy="4105275"/>
          </a:xfrm>
        </p:grpSpPr>
        <p:sp>
          <p:nvSpPr>
            <p:cNvPr id="7" name="Freeform 5"/>
            <p:cNvSpPr>
              <a:spLocks noEditPoints="1"/>
            </p:cNvSpPr>
            <p:nvPr/>
          </p:nvSpPr>
          <p:spPr bwMode="auto">
            <a:xfrm>
              <a:off x="7840662" y="890589"/>
              <a:ext cx="393700" cy="396875"/>
            </a:xfrm>
            <a:custGeom>
              <a:avLst/>
              <a:gdLst>
                <a:gd name="T0" fmla="*/ 10 w 178"/>
                <a:gd name="T1" fmla="*/ 179 h 179"/>
                <a:gd name="T2" fmla="*/ 3 w 178"/>
                <a:gd name="T3" fmla="*/ 176 h 179"/>
                <a:gd name="T4" fmla="*/ 0 w 178"/>
                <a:gd name="T5" fmla="*/ 168 h 179"/>
                <a:gd name="T6" fmla="*/ 2 w 178"/>
                <a:gd name="T7" fmla="*/ 128 h 179"/>
                <a:gd name="T8" fmla="*/ 5 w 178"/>
                <a:gd name="T9" fmla="*/ 121 h 179"/>
                <a:gd name="T10" fmla="*/ 123 w 178"/>
                <a:gd name="T11" fmla="*/ 3 h 179"/>
                <a:gd name="T12" fmla="*/ 131 w 178"/>
                <a:gd name="T13" fmla="*/ 0 h 179"/>
                <a:gd name="T14" fmla="*/ 131 w 178"/>
                <a:gd name="T15" fmla="*/ 0 h 179"/>
                <a:gd name="T16" fmla="*/ 138 w 178"/>
                <a:gd name="T17" fmla="*/ 3 h 179"/>
                <a:gd name="T18" fmla="*/ 175 w 178"/>
                <a:gd name="T19" fmla="*/ 40 h 179"/>
                <a:gd name="T20" fmla="*/ 178 w 178"/>
                <a:gd name="T21" fmla="*/ 48 h 179"/>
                <a:gd name="T22" fmla="*/ 175 w 178"/>
                <a:gd name="T23" fmla="*/ 55 h 179"/>
                <a:gd name="T24" fmla="*/ 57 w 178"/>
                <a:gd name="T25" fmla="*/ 173 h 179"/>
                <a:gd name="T26" fmla="*/ 50 w 178"/>
                <a:gd name="T27" fmla="*/ 176 h 179"/>
                <a:gd name="T28" fmla="*/ 11 w 178"/>
                <a:gd name="T29" fmla="*/ 179 h 179"/>
                <a:gd name="T30" fmla="*/ 10 w 178"/>
                <a:gd name="T31" fmla="*/ 179 h 179"/>
                <a:gd name="T32" fmla="*/ 22 w 178"/>
                <a:gd name="T33" fmla="*/ 133 h 179"/>
                <a:gd name="T34" fmla="*/ 21 w 178"/>
                <a:gd name="T35" fmla="*/ 158 h 179"/>
                <a:gd name="T36" fmla="*/ 45 w 178"/>
                <a:gd name="T37" fmla="*/ 156 h 179"/>
                <a:gd name="T38" fmla="*/ 154 w 178"/>
                <a:gd name="T39" fmla="*/ 48 h 179"/>
                <a:gd name="T40" fmla="*/ 131 w 178"/>
                <a:gd name="T41" fmla="*/ 25 h 179"/>
                <a:gd name="T42" fmla="*/ 22 w 178"/>
                <a:gd name="T43" fmla="*/ 13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8" h="179">
                  <a:moveTo>
                    <a:pt x="10" y="179"/>
                  </a:moveTo>
                  <a:cubicBezTo>
                    <a:pt x="7" y="179"/>
                    <a:pt x="5" y="178"/>
                    <a:pt x="3" y="176"/>
                  </a:cubicBezTo>
                  <a:cubicBezTo>
                    <a:pt x="1" y="174"/>
                    <a:pt x="0" y="171"/>
                    <a:pt x="0" y="168"/>
                  </a:cubicBezTo>
                  <a:cubicBezTo>
                    <a:pt x="2" y="128"/>
                    <a:pt x="2" y="128"/>
                    <a:pt x="2" y="128"/>
                  </a:cubicBezTo>
                  <a:cubicBezTo>
                    <a:pt x="2" y="126"/>
                    <a:pt x="3" y="123"/>
                    <a:pt x="5" y="121"/>
                  </a:cubicBezTo>
                  <a:cubicBezTo>
                    <a:pt x="123" y="3"/>
                    <a:pt x="123" y="3"/>
                    <a:pt x="123" y="3"/>
                  </a:cubicBezTo>
                  <a:cubicBezTo>
                    <a:pt x="125" y="1"/>
                    <a:pt x="128" y="0"/>
                    <a:pt x="131" y="0"/>
                  </a:cubicBezTo>
                  <a:cubicBezTo>
                    <a:pt x="131" y="0"/>
                    <a:pt x="131" y="0"/>
                    <a:pt x="131" y="0"/>
                  </a:cubicBezTo>
                  <a:cubicBezTo>
                    <a:pt x="133" y="0"/>
                    <a:pt x="136" y="1"/>
                    <a:pt x="138" y="3"/>
                  </a:cubicBezTo>
                  <a:cubicBezTo>
                    <a:pt x="175" y="40"/>
                    <a:pt x="175" y="40"/>
                    <a:pt x="175" y="40"/>
                  </a:cubicBezTo>
                  <a:cubicBezTo>
                    <a:pt x="177" y="42"/>
                    <a:pt x="178" y="45"/>
                    <a:pt x="178" y="48"/>
                  </a:cubicBezTo>
                  <a:cubicBezTo>
                    <a:pt x="178" y="50"/>
                    <a:pt x="177" y="53"/>
                    <a:pt x="175" y="55"/>
                  </a:cubicBezTo>
                  <a:cubicBezTo>
                    <a:pt x="57" y="173"/>
                    <a:pt x="57" y="173"/>
                    <a:pt x="57" y="173"/>
                  </a:cubicBezTo>
                  <a:cubicBezTo>
                    <a:pt x="55" y="175"/>
                    <a:pt x="53" y="176"/>
                    <a:pt x="50" y="176"/>
                  </a:cubicBezTo>
                  <a:cubicBezTo>
                    <a:pt x="11" y="179"/>
                    <a:pt x="11" y="179"/>
                    <a:pt x="11" y="179"/>
                  </a:cubicBezTo>
                  <a:cubicBezTo>
                    <a:pt x="10" y="179"/>
                    <a:pt x="10" y="179"/>
                    <a:pt x="10" y="179"/>
                  </a:cubicBezTo>
                  <a:close/>
                  <a:moveTo>
                    <a:pt x="22" y="133"/>
                  </a:moveTo>
                  <a:cubicBezTo>
                    <a:pt x="21" y="158"/>
                    <a:pt x="21" y="158"/>
                    <a:pt x="21" y="158"/>
                  </a:cubicBezTo>
                  <a:cubicBezTo>
                    <a:pt x="45" y="156"/>
                    <a:pt x="45" y="156"/>
                    <a:pt x="45" y="156"/>
                  </a:cubicBezTo>
                  <a:cubicBezTo>
                    <a:pt x="154" y="48"/>
                    <a:pt x="154" y="48"/>
                    <a:pt x="154" y="48"/>
                  </a:cubicBezTo>
                  <a:cubicBezTo>
                    <a:pt x="131" y="25"/>
                    <a:pt x="131" y="25"/>
                    <a:pt x="131" y="25"/>
                  </a:cubicBezTo>
                  <a:cubicBezTo>
                    <a:pt x="22" y="133"/>
                    <a:pt x="22" y="133"/>
                    <a:pt x="22"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 name="Freeform 6"/>
            <p:cNvSpPr/>
            <p:nvPr/>
          </p:nvSpPr>
          <p:spPr bwMode="auto">
            <a:xfrm>
              <a:off x="8078787" y="949326"/>
              <a:ext cx="100013" cy="96838"/>
            </a:xfrm>
            <a:custGeom>
              <a:avLst/>
              <a:gdLst>
                <a:gd name="T0" fmla="*/ 39 w 45"/>
                <a:gd name="T1" fmla="*/ 44 h 44"/>
                <a:gd name="T2" fmla="*/ 35 w 45"/>
                <a:gd name="T3" fmla="*/ 43 h 44"/>
                <a:gd name="T4" fmla="*/ 2 w 45"/>
                <a:gd name="T5" fmla="*/ 9 h 44"/>
                <a:gd name="T6" fmla="*/ 2 w 45"/>
                <a:gd name="T7" fmla="*/ 2 h 44"/>
                <a:gd name="T8" fmla="*/ 9 w 45"/>
                <a:gd name="T9" fmla="*/ 2 h 44"/>
                <a:gd name="T10" fmla="*/ 43 w 45"/>
                <a:gd name="T11" fmla="*/ 35 h 44"/>
                <a:gd name="T12" fmla="*/ 43 w 45"/>
                <a:gd name="T13" fmla="*/ 43 h 44"/>
                <a:gd name="T14" fmla="*/ 39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9" y="44"/>
                  </a:moveTo>
                  <a:cubicBezTo>
                    <a:pt x="38" y="44"/>
                    <a:pt x="36" y="44"/>
                    <a:pt x="35" y="43"/>
                  </a:cubicBezTo>
                  <a:cubicBezTo>
                    <a:pt x="2" y="9"/>
                    <a:pt x="2" y="9"/>
                    <a:pt x="2" y="9"/>
                  </a:cubicBezTo>
                  <a:cubicBezTo>
                    <a:pt x="0" y="7"/>
                    <a:pt x="0" y="4"/>
                    <a:pt x="2" y="2"/>
                  </a:cubicBezTo>
                  <a:cubicBezTo>
                    <a:pt x="4" y="0"/>
                    <a:pt x="7" y="0"/>
                    <a:pt x="9" y="2"/>
                  </a:cubicBezTo>
                  <a:cubicBezTo>
                    <a:pt x="43" y="35"/>
                    <a:pt x="43" y="35"/>
                    <a:pt x="43" y="35"/>
                  </a:cubicBezTo>
                  <a:cubicBezTo>
                    <a:pt x="45" y="37"/>
                    <a:pt x="45" y="41"/>
                    <a:pt x="43" y="43"/>
                  </a:cubicBezTo>
                  <a:cubicBezTo>
                    <a:pt x="42" y="44"/>
                    <a:pt x="40" y="44"/>
                    <a:pt x="39"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 name="Freeform 7"/>
            <p:cNvSpPr/>
            <p:nvPr/>
          </p:nvSpPr>
          <p:spPr bwMode="auto">
            <a:xfrm>
              <a:off x="7910512" y="985839"/>
              <a:ext cx="228600" cy="228600"/>
            </a:xfrm>
            <a:custGeom>
              <a:avLst/>
              <a:gdLst>
                <a:gd name="T0" fmla="*/ 5 w 103"/>
                <a:gd name="T1" fmla="*/ 103 h 103"/>
                <a:gd name="T2" fmla="*/ 2 w 103"/>
                <a:gd name="T3" fmla="*/ 102 h 103"/>
                <a:gd name="T4" fmla="*/ 2 w 103"/>
                <a:gd name="T5" fmla="*/ 95 h 103"/>
                <a:gd name="T6" fmla="*/ 94 w 103"/>
                <a:gd name="T7" fmla="*/ 2 h 103"/>
                <a:gd name="T8" fmla="*/ 101 w 103"/>
                <a:gd name="T9" fmla="*/ 2 h 103"/>
                <a:gd name="T10" fmla="*/ 101 w 103"/>
                <a:gd name="T11" fmla="*/ 9 h 103"/>
                <a:gd name="T12" fmla="*/ 9 w 103"/>
                <a:gd name="T13" fmla="*/ 102 h 103"/>
                <a:gd name="T14" fmla="*/ 5 w 103"/>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3">
                  <a:moveTo>
                    <a:pt x="5" y="103"/>
                  </a:moveTo>
                  <a:cubicBezTo>
                    <a:pt x="4" y="103"/>
                    <a:pt x="3" y="103"/>
                    <a:pt x="2" y="102"/>
                  </a:cubicBezTo>
                  <a:cubicBezTo>
                    <a:pt x="0" y="100"/>
                    <a:pt x="0" y="97"/>
                    <a:pt x="2" y="95"/>
                  </a:cubicBezTo>
                  <a:cubicBezTo>
                    <a:pt x="94" y="2"/>
                    <a:pt x="94" y="2"/>
                    <a:pt x="94" y="2"/>
                  </a:cubicBezTo>
                  <a:cubicBezTo>
                    <a:pt x="96" y="0"/>
                    <a:pt x="99" y="0"/>
                    <a:pt x="101" y="2"/>
                  </a:cubicBezTo>
                  <a:cubicBezTo>
                    <a:pt x="103" y="4"/>
                    <a:pt x="103" y="7"/>
                    <a:pt x="101" y="9"/>
                  </a:cubicBezTo>
                  <a:cubicBezTo>
                    <a:pt x="9" y="102"/>
                    <a:pt x="9" y="102"/>
                    <a:pt x="9" y="102"/>
                  </a:cubicBezTo>
                  <a:cubicBezTo>
                    <a:pt x="8" y="103"/>
                    <a:pt x="7" y="103"/>
                    <a:pt x="5" y="10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 name="Freeform 8"/>
            <p:cNvSpPr>
              <a:spLocks noEditPoints="1"/>
            </p:cNvSpPr>
            <p:nvPr/>
          </p:nvSpPr>
          <p:spPr bwMode="auto">
            <a:xfrm>
              <a:off x="7851775" y="1209676"/>
              <a:ext cx="66675" cy="66675"/>
            </a:xfrm>
            <a:custGeom>
              <a:avLst/>
              <a:gdLst>
                <a:gd name="T0" fmla="*/ 5 w 30"/>
                <a:gd name="T1" fmla="*/ 30 h 30"/>
                <a:gd name="T2" fmla="*/ 2 w 30"/>
                <a:gd name="T3" fmla="*/ 28 h 30"/>
                <a:gd name="T4" fmla="*/ 0 w 30"/>
                <a:gd name="T5" fmla="*/ 24 h 30"/>
                <a:gd name="T6" fmla="*/ 1 w 30"/>
                <a:gd name="T7" fmla="*/ 5 h 30"/>
                <a:gd name="T8" fmla="*/ 6 w 30"/>
                <a:gd name="T9" fmla="*/ 0 h 30"/>
                <a:gd name="T10" fmla="*/ 7 w 30"/>
                <a:gd name="T11" fmla="*/ 0 h 30"/>
                <a:gd name="T12" fmla="*/ 9 w 30"/>
                <a:gd name="T13" fmla="*/ 0 h 30"/>
                <a:gd name="T14" fmla="*/ 24 w 30"/>
                <a:gd name="T15" fmla="*/ 6 h 30"/>
                <a:gd name="T16" fmla="*/ 29 w 30"/>
                <a:gd name="T17" fmla="*/ 22 h 30"/>
                <a:gd name="T18" fmla="*/ 29 w 30"/>
                <a:gd name="T19" fmla="*/ 24 h 30"/>
                <a:gd name="T20" fmla="*/ 24 w 30"/>
                <a:gd name="T21" fmla="*/ 29 h 30"/>
                <a:gd name="T22" fmla="*/ 6 w 30"/>
                <a:gd name="T23" fmla="*/ 30 h 30"/>
                <a:gd name="T24" fmla="*/ 5 w 30"/>
                <a:gd name="T25" fmla="*/ 30 h 30"/>
                <a:gd name="T26" fmla="*/ 11 w 30"/>
                <a:gd name="T27" fmla="*/ 10 h 30"/>
                <a:gd name="T28" fmla="*/ 11 w 30"/>
                <a:gd name="T29" fmla="*/ 19 h 30"/>
                <a:gd name="T30" fmla="*/ 19 w 30"/>
                <a:gd name="T31" fmla="*/ 19 h 30"/>
                <a:gd name="T32" fmla="*/ 17 w 30"/>
                <a:gd name="T33" fmla="*/ 13 h 30"/>
                <a:gd name="T34" fmla="*/ 11 w 30"/>
                <a:gd name="T35"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0">
                  <a:moveTo>
                    <a:pt x="5" y="30"/>
                  </a:moveTo>
                  <a:cubicBezTo>
                    <a:pt x="4" y="30"/>
                    <a:pt x="3" y="29"/>
                    <a:pt x="2" y="28"/>
                  </a:cubicBezTo>
                  <a:cubicBezTo>
                    <a:pt x="1" y="27"/>
                    <a:pt x="0" y="26"/>
                    <a:pt x="0" y="24"/>
                  </a:cubicBezTo>
                  <a:cubicBezTo>
                    <a:pt x="1" y="5"/>
                    <a:pt x="1" y="5"/>
                    <a:pt x="1" y="5"/>
                  </a:cubicBezTo>
                  <a:cubicBezTo>
                    <a:pt x="1" y="3"/>
                    <a:pt x="3" y="1"/>
                    <a:pt x="6" y="0"/>
                  </a:cubicBezTo>
                  <a:cubicBezTo>
                    <a:pt x="6" y="0"/>
                    <a:pt x="7" y="0"/>
                    <a:pt x="7" y="0"/>
                  </a:cubicBezTo>
                  <a:cubicBezTo>
                    <a:pt x="8" y="0"/>
                    <a:pt x="9" y="0"/>
                    <a:pt x="9" y="0"/>
                  </a:cubicBezTo>
                  <a:cubicBezTo>
                    <a:pt x="15" y="0"/>
                    <a:pt x="21" y="2"/>
                    <a:pt x="24" y="6"/>
                  </a:cubicBezTo>
                  <a:cubicBezTo>
                    <a:pt x="28" y="10"/>
                    <a:pt x="30" y="16"/>
                    <a:pt x="29" y="22"/>
                  </a:cubicBezTo>
                  <a:cubicBezTo>
                    <a:pt x="29" y="23"/>
                    <a:pt x="29" y="24"/>
                    <a:pt x="29" y="24"/>
                  </a:cubicBezTo>
                  <a:cubicBezTo>
                    <a:pt x="28" y="26"/>
                    <a:pt x="26" y="28"/>
                    <a:pt x="24" y="29"/>
                  </a:cubicBezTo>
                  <a:cubicBezTo>
                    <a:pt x="6" y="30"/>
                    <a:pt x="6" y="30"/>
                    <a:pt x="6" y="30"/>
                  </a:cubicBezTo>
                  <a:cubicBezTo>
                    <a:pt x="5" y="30"/>
                    <a:pt x="5" y="30"/>
                    <a:pt x="5" y="30"/>
                  </a:cubicBezTo>
                  <a:close/>
                  <a:moveTo>
                    <a:pt x="11" y="10"/>
                  </a:moveTo>
                  <a:cubicBezTo>
                    <a:pt x="11" y="19"/>
                    <a:pt x="11" y="19"/>
                    <a:pt x="11" y="19"/>
                  </a:cubicBezTo>
                  <a:cubicBezTo>
                    <a:pt x="19" y="19"/>
                    <a:pt x="19" y="19"/>
                    <a:pt x="19" y="19"/>
                  </a:cubicBezTo>
                  <a:cubicBezTo>
                    <a:pt x="19" y="16"/>
                    <a:pt x="18" y="15"/>
                    <a:pt x="17" y="13"/>
                  </a:cubicBezTo>
                  <a:cubicBezTo>
                    <a:pt x="15" y="12"/>
                    <a:pt x="13" y="11"/>
                    <a:pt x="11"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 name="Freeform 9"/>
            <p:cNvSpPr/>
            <p:nvPr/>
          </p:nvSpPr>
          <p:spPr bwMode="auto">
            <a:xfrm>
              <a:off x="7681912" y="923926"/>
              <a:ext cx="431800" cy="509588"/>
            </a:xfrm>
            <a:custGeom>
              <a:avLst/>
              <a:gdLst>
                <a:gd name="T0" fmla="*/ 196 w 196"/>
                <a:gd name="T1" fmla="*/ 230 h 230"/>
                <a:gd name="T2" fmla="*/ 0 w 196"/>
                <a:gd name="T3" fmla="*/ 230 h 230"/>
                <a:gd name="T4" fmla="*/ 0 w 196"/>
                <a:gd name="T5" fmla="*/ 61 h 230"/>
                <a:gd name="T6" fmla="*/ 61 w 196"/>
                <a:gd name="T7" fmla="*/ 0 h 230"/>
                <a:gd name="T8" fmla="*/ 186 w 196"/>
                <a:gd name="T9" fmla="*/ 0 h 230"/>
                <a:gd name="T10" fmla="*/ 196 w 196"/>
                <a:gd name="T11" fmla="*/ 10 h 230"/>
                <a:gd name="T12" fmla="*/ 186 w 196"/>
                <a:gd name="T13" fmla="*/ 20 h 230"/>
                <a:gd name="T14" fmla="*/ 70 w 196"/>
                <a:gd name="T15" fmla="*/ 20 h 230"/>
                <a:gd name="T16" fmla="*/ 20 w 196"/>
                <a:gd name="T17" fmla="*/ 70 h 230"/>
                <a:gd name="T18" fmla="*/ 20 w 196"/>
                <a:gd name="T19" fmla="*/ 210 h 230"/>
                <a:gd name="T20" fmla="*/ 176 w 196"/>
                <a:gd name="T21" fmla="*/ 210 h 230"/>
                <a:gd name="T22" fmla="*/ 176 w 196"/>
                <a:gd name="T23" fmla="*/ 89 h 230"/>
                <a:gd name="T24" fmla="*/ 186 w 196"/>
                <a:gd name="T25" fmla="*/ 79 h 230"/>
                <a:gd name="T26" fmla="*/ 196 w 196"/>
                <a:gd name="T27" fmla="*/ 89 h 230"/>
                <a:gd name="T28" fmla="*/ 196 w 196"/>
                <a:gd name="T29" fmla="*/ 23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6" h="230">
                  <a:moveTo>
                    <a:pt x="196" y="230"/>
                  </a:moveTo>
                  <a:cubicBezTo>
                    <a:pt x="0" y="230"/>
                    <a:pt x="0" y="230"/>
                    <a:pt x="0" y="230"/>
                  </a:cubicBezTo>
                  <a:cubicBezTo>
                    <a:pt x="0" y="61"/>
                    <a:pt x="0" y="61"/>
                    <a:pt x="0" y="61"/>
                  </a:cubicBezTo>
                  <a:cubicBezTo>
                    <a:pt x="61" y="0"/>
                    <a:pt x="61" y="0"/>
                    <a:pt x="61" y="0"/>
                  </a:cubicBezTo>
                  <a:cubicBezTo>
                    <a:pt x="186" y="0"/>
                    <a:pt x="186" y="0"/>
                    <a:pt x="186" y="0"/>
                  </a:cubicBezTo>
                  <a:cubicBezTo>
                    <a:pt x="191" y="0"/>
                    <a:pt x="196" y="4"/>
                    <a:pt x="196" y="10"/>
                  </a:cubicBezTo>
                  <a:cubicBezTo>
                    <a:pt x="196" y="16"/>
                    <a:pt x="191" y="20"/>
                    <a:pt x="186" y="20"/>
                  </a:cubicBezTo>
                  <a:cubicBezTo>
                    <a:pt x="70" y="20"/>
                    <a:pt x="70" y="20"/>
                    <a:pt x="70" y="20"/>
                  </a:cubicBezTo>
                  <a:cubicBezTo>
                    <a:pt x="20" y="70"/>
                    <a:pt x="20" y="70"/>
                    <a:pt x="20" y="70"/>
                  </a:cubicBezTo>
                  <a:cubicBezTo>
                    <a:pt x="20" y="210"/>
                    <a:pt x="20" y="210"/>
                    <a:pt x="20" y="210"/>
                  </a:cubicBezTo>
                  <a:cubicBezTo>
                    <a:pt x="176" y="210"/>
                    <a:pt x="176" y="210"/>
                    <a:pt x="176" y="210"/>
                  </a:cubicBezTo>
                  <a:cubicBezTo>
                    <a:pt x="176" y="89"/>
                    <a:pt x="176" y="89"/>
                    <a:pt x="176" y="89"/>
                  </a:cubicBezTo>
                  <a:cubicBezTo>
                    <a:pt x="176" y="84"/>
                    <a:pt x="180" y="79"/>
                    <a:pt x="186" y="79"/>
                  </a:cubicBezTo>
                  <a:cubicBezTo>
                    <a:pt x="191" y="79"/>
                    <a:pt x="196" y="84"/>
                    <a:pt x="196" y="89"/>
                  </a:cubicBezTo>
                  <a:cubicBezTo>
                    <a:pt x="196" y="230"/>
                    <a:pt x="196" y="230"/>
                    <a:pt x="196"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 name="Freeform 10"/>
            <p:cNvSpPr/>
            <p:nvPr/>
          </p:nvSpPr>
          <p:spPr bwMode="auto">
            <a:xfrm>
              <a:off x="7693025" y="935039"/>
              <a:ext cx="144463" cy="146050"/>
            </a:xfrm>
            <a:custGeom>
              <a:avLst/>
              <a:gdLst>
                <a:gd name="T0" fmla="*/ 66 w 66"/>
                <a:gd name="T1" fmla="*/ 66 h 66"/>
                <a:gd name="T2" fmla="*/ 5 w 66"/>
                <a:gd name="T3" fmla="*/ 66 h 66"/>
                <a:gd name="T4" fmla="*/ 0 w 66"/>
                <a:gd name="T5" fmla="*/ 61 h 66"/>
                <a:gd name="T6" fmla="*/ 5 w 66"/>
                <a:gd name="T7" fmla="*/ 55 h 66"/>
                <a:gd name="T8" fmla="*/ 55 w 66"/>
                <a:gd name="T9" fmla="*/ 55 h 66"/>
                <a:gd name="T10" fmla="*/ 55 w 66"/>
                <a:gd name="T11" fmla="*/ 5 h 66"/>
                <a:gd name="T12" fmla="*/ 61 w 66"/>
                <a:gd name="T13" fmla="*/ 0 h 66"/>
                <a:gd name="T14" fmla="*/ 66 w 66"/>
                <a:gd name="T15" fmla="*/ 5 h 66"/>
                <a:gd name="T16" fmla="*/ 66 w 66"/>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66">
                  <a:moveTo>
                    <a:pt x="66" y="66"/>
                  </a:moveTo>
                  <a:cubicBezTo>
                    <a:pt x="5" y="66"/>
                    <a:pt x="5" y="66"/>
                    <a:pt x="5" y="66"/>
                  </a:cubicBezTo>
                  <a:cubicBezTo>
                    <a:pt x="2" y="66"/>
                    <a:pt x="0" y="63"/>
                    <a:pt x="0" y="61"/>
                  </a:cubicBezTo>
                  <a:cubicBezTo>
                    <a:pt x="0" y="58"/>
                    <a:pt x="2" y="55"/>
                    <a:pt x="5" y="55"/>
                  </a:cubicBezTo>
                  <a:cubicBezTo>
                    <a:pt x="55" y="55"/>
                    <a:pt x="55" y="55"/>
                    <a:pt x="55" y="55"/>
                  </a:cubicBezTo>
                  <a:cubicBezTo>
                    <a:pt x="55" y="5"/>
                    <a:pt x="55" y="5"/>
                    <a:pt x="55" y="5"/>
                  </a:cubicBezTo>
                  <a:cubicBezTo>
                    <a:pt x="55" y="2"/>
                    <a:pt x="58" y="0"/>
                    <a:pt x="61" y="0"/>
                  </a:cubicBezTo>
                  <a:cubicBezTo>
                    <a:pt x="63" y="0"/>
                    <a:pt x="66" y="2"/>
                    <a:pt x="66" y="5"/>
                  </a:cubicBezTo>
                  <a:cubicBezTo>
                    <a:pt x="66" y="66"/>
                    <a:pt x="66" y="66"/>
                    <a:pt x="66" y="6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 name="Freeform 11"/>
            <p:cNvSpPr>
              <a:spLocks noEditPoints="1"/>
            </p:cNvSpPr>
            <p:nvPr/>
          </p:nvSpPr>
          <p:spPr bwMode="auto">
            <a:xfrm>
              <a:off x="7340600" y="1571626"/>
              <a:ext cx="777875" cy="779463"/>
            </a:xfrm>
            <a:custGeom>
              <a:avLst/>
              <a:gdLst>
                <a:gd name="T0" fmla="*/ 16 w 352"/>
                <a:gd name="T1" fmla="*/ 352 h 352"/>
                <a:gd name="T2" fmla="*/ 5 w 352"/>
                <a:gd name="T3" fmla="*/ 348 h 352"/>
                <a:gd name="T4" fmla="*/ 0 w 352"/>
                <a:gd name="T5" fmla="*/ 336 h 352"/>
                <a:gd name="T6" fmla="*/ 5 w 352"/>
                <a:gd name="T7" fmla="*/ 255 h 352"/>
                <a:gd name="T8" fmla="*/ 9 w 352"/>
                <a:gd name="T9" fmla="*/ 245 h 352"/>
                <a:gd name="T10" fmla="*/ 249 w 352"/>
                <a:gd name="T11" fmla="*/ 5 h 352"/>
                <a:gd name="T12" fmla="*/ 261 w 352"/>
                <a:gd name="T13" fmla="*/ 0 h 352"/>
                <a:gd name="T14" fmla="*/ 261 w 352"/>
                <a:gd name="T15" fmla="*/ 0 h 352"/>
                <a:gd name="T16" fmla="*/ 272 w 352"/>
                <a:gd name="T17" fmla="*/ 5 h 352"/>
                <a:gd name="T18" fmla="*/ 348 w 352"/>
                <a:gd name="T19" fmla="*/ 81 h 352"/>
                <a:gd name="T20" fmla="*/ 352 w 352"/>
                <a:gd name="T21" fmla="*/ 92 h 352"/>
                <a:gd name="T22" fmla="*/ 348 w 352"/>
                <a:gd name="T23" fmla="*/ 103 h 352"/>
                <a:gd name="T24" fmla="*/ 108 w 352"/>
                <a:gd name="T25" fmla="*/ 343 h 352"/>
                <a:gd name="T26" fmla="*/ 97 w 352"/>
                <a:gd name="T27" fmla="*/ 348 h 352"/>
                <a:gd name="T28" fmla="*/ 17 w 352"/>
                <a:gd name="T29" fmla="*/ 352 h 352"/>
                <a:gd name="T30" fmla="*/ 16 w 352"/>
                <a:gd name="T31" fmla="*/ 352 h 352"/>
                <a:gd name="T32" fmla="*/ 36 w 352"/>
                <a:gd name="T33" fmla="*/ 263 h 352"/>
                <a:gd name="T34" fmla="*/ 33 w 352"/>
                <a:gd name="T35" fmla="*/ 320 h 352"/>
                <a:gd name="T36" fmla="*/ 89 w 352"/>
                <a:gd name="T37" fmla="*/ 316 h 352"/>
                <a:gd name="T38" fmla="*/ 314 w 352"/>
                <a:gd name="T39" fmla="*/ 92 h 352"/>
                <a:gd name="T40" fmla="*/ 261 w 352"/>
                <a:gd name="T41" fmla="*/ 38 h 352"/>
                <a:gd name="T42" fmla="*/ 36 w 352"/>
                <a:gd name="T43" fmla="*/ 263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2" h="352">
                  <a:moveTo>
                    <a:pt x="16" y="352"/>
                  </a:moveTo>
                  <a:cubicBezTo>
                    <a:pt x="12" y="352"/>
                    <a:pt x="8" y="351"/>
                    <a:pt x="5" y="348"/>
                  </a:cubicBezTo>
                  <a:cubicBezTo>
                    <a:pt x="1" y="345"/>
                    <a:pt x="0" y="340"/>
                    <a:pt x="0" y="336"/>
                  </a:cubicBezTo>
                  <a:cubicBezTo>
                    <a:pt x="5" y="255"/>
                    <a:pt x="5" y="255"/>
                    <a:pt x="5" y="255"/>
                  </a:cubicBezTo>
                  <a:cubicBezTo>
                    <a:pt x="5" y="251"/>
                    <a:pt x="7" y="248"/>
                    <a:pt x="9" y="245"/>
                  </a:cubicBezTo>
                  <a:cubicBezTo>
                    <a:pt x="249" y="5"/>
                    <a:pt x="249" y="5"/>
                    <a:pt x="249" y="5"/>
                  </a:cubicBezTo>
                  <a:cubicBezTo>
                    <a:pt x="252" y="2"/>
                    <a:pt x="256" y="0"/>
                    <a:pt x="261" y="0"/>
                  </a:cubicBezTo>
                  <a:cubicBezTo>
                    <a:pt x="261" y="0"/>
                    <a:pt x="261" y="0"/>
                    <a:pt x="261" y="0"/>
                  </a:cubicBezTo>
                  <a:cubicBezTo>
                    <a:pt x="265" y="0"/>
                    <a:pt x="269" y="2"/>
                    <a:pt x="272" y="5"/>
                  </a:cubicBezTo>
                  <a:cubicBezTo>
                    <a:pt x="348" y="81"/>
                    <a:pt x="348" y="81"/>
                    <a:pt x="348" y="81"/>
                  </a:cubicBezTo>
                  <a:cubicBezTo>
                    <a:pt x="351" y="84"/>
                    <a:pt x="352" y="88"/>
                    <a:pt x="352" y="92"/>
                  </a:cubicBezTo>
                  <a:cubicBezTo>
                    <a:pt x="352" y="96"/>
                    <a:pt x="351" y="100"/>
                    <a:pt x="348" y="103"/>
                  </a:cubicBezTo>
                  <a:cubicBezTo>
                    <a:pt x="108" y="343"/>
                    <a:pt x="108" y="343"/>
                    <a:pt x="108" y="343"/>
                  </a:cubicBezTo>
                  <a:cubicBezTo>
                    <a:pt x="105" y="346"/>
                    <a:pt x="101" y="347"/>
                    <a:pt x="97" y="348"/>
                  </a:cubicBezTo>
                  <a:cubicBezTo>
                    <a:pt x="17" y="352"/>
                    <a:pt x="17" y="352"/>
                    <a:pt x="17" y="352"/>
                  </a:cubicBezTo>
                  <a:cubicBezTo>
                    <a:pt x="17" y="352"/>
                    <a:pt x="16" y="352"/>
                    <a:pt x="16" y="352"/>
                  </a:cubicBezTo>
                  <a:close/>
                  <a:moveTo>
                    <a:pt x="36" y="263"/>
                  </a:moveTo>
                  <a:cubicBezTo>
                    <a:pt x="33" y="320"/>
                    <a:pt x="33" y="320"/>
                    <a:pt x="33" y="320"/>
                  </a:cubicBezTo>
                  <a:cubicBezTo>
                    <a:pt x="89" y="316"/>
                    <a:pt x="89" y="316"/>
                    <a:pt x="89" y="316"/>
                  </a:cubicBezTo>
                  <a:cubicBezTo>
                    <a:pt x="314" y="92"/>
                    <a:pt x="314" y="92"/>
                    <a:pt x="314" y="92"/>
                  </a:cubicBezTo>
                  <a:cubicBezTo>
                    <a:pt x="261" y="38"/>
                    <a:pt x="261" y="38"/>
                    <a:pt x="261" y="38"/>
                  </a:cubicBezTo>
                  <a:cubicBezTo>
                    <a:pt x="36" y="263"/>
                    <a:pt x="36" y="263"/>
                    <a:pt x="36" y="2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 name="Freeform 12"/>
            <p:cNvSpPr/>
            <p:nvPr/>
          </p:nvSpPr>
          <p:spPr bwMode="auto">
            <a:xfrm>
              <a:off x="7800975" y="1662114"/>
              <a:ext cx="227013" cy="227013"/>
            </a:xfrm>
            <a:custGeom>
              <a:avLst/>
              <a:gdLst>
                <a:gd name="T0" fmla="*/ 86 w 103"/>
                <a:gd name="T1" fmla="*/ 102 h 102"/>
                <a:gd name="T2" fmla="*/ 74 w 103"/>
                <a:gd name="T3" fmla="*/ 97 h 102"/>
                <a:gd name="T4" fmla="*/ 6 w 103"/>
                <a:gd name="T5" fmla="*/ 29 h 102"/>
                <a:gd name="T6" fmla="*/ 6 w 103"/>
                <a:gd name="T7" fmla="*/ 7 h 102"/>
                <a:gd name="T8" fmla="*/ 29 w 103"/>
                <a:gd name="T9" fmla="*/ 7 h 102"/>
                <a:gd name="T10" fmla="*/ 97 w 103"/>
                <a:gd name="T11" fmla="*/ 75 h 102"/>
                <a:gd name="T12" fmla="*/ 97 w 103"/>
                <a:gd name="T13" fmla="*/ 97 h 102"/>
                <a:gd name="T14" fmla="*/ 86 w 103"/>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2">
                  <a:moveTo>
                    <a:pt x="86" y="102"/>
                  </a:moveTo>
                  <a:cubicBezTo>
                    <a:pt x="82" y="102"/>
                    <a:pt x="78" y="100"/>
                    <a:pt x="74" y="97"/>
                  </a:cubicBezTo>
                  <a:cubicBezTo>
                    <a:pt x="6" y="29"/>
                    <a:pt x="6" y="29"/>
                    <a:pt x="6" y="29"/>
                  </a:cubicBezTo>
                  <a:cubicBezTo>
                    <a:pt x="0" y="23"/>
                    <a:pt x="0" y="13"/>
                    <a:pt x="6" y="7"/>
                  </a:cubicBezTo>
                  <a:cubicBezTo>
                    <a:pt x="13" y="0"/>
                    <a:pt x="23" y="0"/>
                    <a:pt x="29" y="7"/>
                  </a:cubicBezTo>
                  <a:cubicBezTo>
                    <a:pt x="97" y="75"/>
                    <a:pt x="97" y="75"/>
                    <a:pt x="97" y="75"/>
                  </a:cubicBezTo>
                  <a:cubicBezTo>
                    <a:pt x="103" y="81"/>
                    <a:pt x="103" y="91"/>
                    <a:pt x="97" y="97"/>
                  </a:cubicBezTo>
                  <a:cubicBezTo>
                    <a:pt x="94" y="100"/>
                    <a:pt x="90" y="102"/>
                    <a:pt x="86" y="10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 name="Freeform 13"/>
            <p:cNvSpPr/>
            <p:nvPr/>
          </p:nvSpPr>
          <p:spPr bwMode="auto">
            <a:xfrm>
              <a:off x="7461250" y="1743076"/>
              <a:ext cx="488950" cy="485775"/>
            </a:xfrm>
            <a:custGeom>
              <a:avLst/>
              <a:gdLst>
                <a:gd name="T0" fmla="*/ 17 w 222"/>
                <a:gd name="T1" fmla="*/ 220 h 220"/>
                <a:gd name="T2" fmla="*/ 6 w 222"/>
                <a:gd name="T3" fmla="*/ 216 h 220"/>
                <a:gd name="T4" fmla="*/ 6 w 222"/>
                <a:gd name="T5" fmla="*/ 193 h 220"/>
                <a:gd name="T6" fmla="*/ 193 w 222"/>
                <a:gd name="T7" fmla="*/ 6 h 220"/>
                <a:gd name="T8" fmla="*/ 216 w 222"/>
                <a:gd name="T9" fmla="*/ 6 h 220"/>
                <a:gd name="T10" fmla="*/ 216 w 222"/>
                <a:gd name="T11" fmla="*/ 28 h 220"/>
                <a:gd name="T12" fmla="*/ 28 w 222"/>
                <a:gd name="T13" fmla="*/ 216 h 220"/>
                <a:gd name="T14" fmla="*/ 17 w 222"/>
                <a:gd name="T15" fmla="*/ 220 h 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 h="220">
                  <a:moveTo>
                    <a:pt x="17" y="220"/>
                  </a:moveTo>
                  <a:cubicBezTo>
                    <a:pt x="13" y="220"/>
                    <a:pt x="9" y="219"/>
                    <a:pt x="6" y="216"/>
                  </a:cubicBezTo>
                  <a:cubicBezTo>
                    <a:pt x="0" y="209"/>
                    <a:pt x="0" y="199"/>
                    <a:pt x="6" y="193"/>
                  </a:cubicBezTo>
                  <a:cubicBezTo>
                    <a:pt x="193" y="6"/>
                    <a:pt x="193" y="6"/>
                    <a:pt x="193" y="6"/>
                  </a:cubicBezTo>
                  <a:cubicBezTo>
                    <a:pt x="199" y="0"/>
                    <a:pt x="209" y="0"/>
                    <a:pt x="216" y="6"/>
                  </a:cubicBezTo>
                  <a:cubicBezTo>
                    <a:pt x="222" y="12"/>
                    <a:pt x="222" y="22"/>
                    <a:pt x="216" y="28"/>
                  </a:cubicBezTo>
                  <a:cubicBezTo>
                    <a:pt x="28" y="216"/>
                    <a:pt x="28" y="216"/>
                    <a:pt x="28" y="216"/>
                  </a:cubicBezTo>
                  <a:cubicBezTo>
                    <a:pt x="25" y="219"/>
                    <a:pt x="21" y="220"/>
                    <a:pt x="17" y="2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 name="Freeform 14"/>
            <p:cNvSpPr/>
            <p:nvPr/>
          </p:nvSpPr>
          <p:spPr bwMode="auto">
            <a:xfrm>
              <a:off x="7377112" y="2228851"/>
              <a:ext cx="87313" cy="88900"/>
            </a:xfrm>
            <a:custGeom>
              <a:avLst/>
              <a:gdLst>
                <a:gd name="T0" fmla="*/ 9 w 40"/>
                <a:gd name="T1" fmla="*/ 0 h 40"/>
                <a:gd name="T2" fmla="*/ 6 w 40"/>
                <a:gd name="T3" fmla="*/ 0 h 40"/>
                <a:gd name="T4" fmla="*/ 3 w 40"/>
                <a:gd name="T5" fmla="*/ 1 h 40"/>
                <a:gd name="T6" fmla="*/ 0 w 40"/>
                <a:gd name="T7" fmla="*/ 40 h 40"/>
                <a:gd name="T8" fmla="*/ 38 w 40"/>
                <a:gd name="T9" fmla="*/ 38 h 40"/>
                <a:gd name="T10" fmla="*/ 39 w 40"/>
                <a:gd name="T11" fmla="*/ 33 h 40"/>
                <a:gd name="T12" fmla="*/ 9 w 40"/>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40" h="40">
                  <a:moveTo>
                    <a:pt x="9" y="0"/>
                  </a:moveTo>
                  <a:cubicBezTo>
                    <a:pt x="8" y="0"/>
                    <a:pt x="7" y="0"/>
                    <a:pt x="6" y="0"/>
                  </a:cubicBezTo>
                  <a:cubicBezTo>
                    <a:pt x="5" y="0"/>
                    <a:pt x="4" y="1"/>
                    <a:pt x="3" y="1"/>
                  </a:cubicBezTo>
                  <a:cubicBezTo>
                    <a:pt x="0" y="40"/>
                    <a:pt x="0" y="40"/>
                    <a:pt x="0" y="40"/>
                  </a:cubicBezTo>
                  <a:cubicBezTo>
                    <a:pt x="38" y="38"/>
                    <a:pt x="38" y="38"/>
                    <a:pt x="38" y="38"/>
                  </a:cubicBezTo>
                  <a:cubicBezTo>
                    <a:pt x="38" y="36"/>
                    <a:pt x="38" y="35"/>
                    <a:pt x="39" y="33"/>
                  </a:cubicBezTo>
                  <a:cubicBezTo>
                    <a:pt x="40" y="14"/>
                    <a:pt x="27" y="0"/>
                    <a:pt x="9"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 name="Freeform 15"/>
            <p:cNvSpPr/>
            <p:nvPr/>
          </p:nvSpPr>
          <p:spPr bwMode="auto">
            <a:xfrm>
              <a:off x="7693025" y="2274889"/>
              <a:ext cx="460375" cy="71438"/>
            </a:xfrm>
            <a:custGeom>
              <a:avLst/>
              <a:gdLst>
                <a:gd name="T0" fmla="*/ 193 w 209"/>
                <a:gd name="T1" fmla="*/ 32 h 32"/>
                <a:gd name="T2" fmla="*/ 16 w 209"/>
                <a:gd name="T3" fmla="*/ 32 h 32"/>
                <a:gd name="T4" fmla="*/ 0 w 209"/>
                <a:gd name="T5" fmla="*/ 16 h 32"/>
                <a:gd name="T6" fmla="*/ 16 w 209"/>
                <a:gd name="T7" fmla="*/ 0 h 32"/>
                <a:gd name="T8" fmla="*/ 193 w 209"/>
                <a:gd name="T9" fmla="*/ 0 h 32"/>
                <a:gd name="T10" fmla="*/ 209 w 209"/>
                <a:gd name="T11" fmla="*/ 16 h 32"/>
                <a:gd name="T12" fmla="*/ 193 w 20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209" h="32">
                  <a:moveTo>
                    <a:pt x="193" y="32"/>
                  </a:moveTo>
                  <a:cubicBezTo>
                    <a:pt x="16" y="32"/>
                    <a:pt x="16" y="32"/>
                    <a:pt x="16" y="32"/>
                  </a:cubicBezTo>
                  <a:cubicBezTo>
                    <a:pt x="7" y="32"/>
                    <a:pt x="0" y="25"/>
                    <a:pt x="0" y="16"/>
                  </a:cubicBezTo>
                  <a:cubicBezTo>
                    <a:pt x="0" y="7"/>
                    <a:pt x="7" y="0"/>
                    <a:pt x="16" y="0"/>
                  </a:cubicBezTo>
                  <a:cubicBezTo>
                    <a:pt x="193" y="0"/>
                    <a:pt x="193" y="0"/>
                    <a:pt x="193" y="0"/>
                  </a:cubicBezTo>
                  <a:cubicBezTo>
                    <a:pt x="202" y="0"/>
                    <a:pt x="209" y="7"/>
                    <a:pt x="209" y="16"/>
                  </a:cubicBezTo>
                  <a:cubicBezTo>
                    <a:pt x="209" y="25"/>
                    <a:pt x="202" y="32"/>
                    <a:pt x="193"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 name="Freeform 16"/>
            <p:cNvSpPr>
              <a:spLocks noEditPoints="1"/>
            </p:cNvSpPr>
            <p:nvPr/>
          </p:nvSpPr>
          <p:spPr bwMode="auto">
            <a:xfrm>
              <a:off x="8164512" y="2628901"/>
              <a:ext cx="654050" cy="654050"/>
            </a:xfrm>
            <a:custGeom>
              <a:avLst/>
              <a:gdLst>
                <a:gd name="T0" fmla="*/ 148 w 296"/>
                <a:gd name="T1" fmla="*/ 296 h 296"/>
                <a:gd name="T2" fmla="*/ 0 w 296"/>
                <a:gd name="T3" fmla="*/ 148 h 296"/>
                <a:gd name="T4" fmla="*/ 148 w 296"/>
                <a:gd name="T5" fmla="*/ 0 h 296"/>
                <a:gd name="T6" fmla="*/ 296 w 296"/>
                <a:gd name="T7" fmla="*/ 148 h 296"/>
                <a:gd name="T8" fmla="*/ 148 w 296"/>
                <a:gd name="T9" fmla="*/ 296 h 296"/>
                <a:gd name="T10" fmla="*/ 148 w 296"/>
                <a:gd name="T11" fmla="*/ 30 h 296"/>
                <a:gd name="T12" fmla="*/ 30 w 296"/>
                <a:gd name="T13" fmla="*/ 148 h 296"/>
                <a:gd name="T14" fmla="*/ 148 w 296"/>
                <a:gd name="T15" fmla="*/ 266 h 296"/>
                <a:gd name="T16" fmla="*/ 267 w 296"/>
                <a:gd name="T17" fmla="*/ 148 h 296"/>
                <a:gd name="T18" fmla="*/ 148 w 296"/>
                <a:gd name="T19" fmla="*/ 3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6" h="296">
                  <a:moveTo>
                    <a:pt x="148" y="296"/>
                  </a:moveTo>
                  <a:cubicBezTo>
                    <a:pt x="67" y="296"/>
                    <a:pt x="0" y="229"/>
                    <a:pt x="0" y="148"/>
                  </a:cubicBezTo>
                  <a:cubicBezTo>
                    <a:pt x="0" y="66"/>
                    <a:pt x="67" y="0"/>
                    <a:pt x="148" y="0"/>
                  </a:cubicBezTo>
                  <a:cubicBezTo>
                    <a:pt x="230" y="0"/>
                    <a:pt x="296" y="66"/>
                    <a:pt x="296" y="148"/>
                  </a:cubicBezTo>
                  <a:cubicBezTo>
                    <a:pt x="296" y="229"/>
                    <a:pt x="230" y="296"/>
                    <a:pt x="148" y="296"/>
                  </a:cubicBezTo>
                  <a:close/>
                  <a:moveTo>
                    <a:pt x="148" y="30"/>
                  </a:moveTo>
                  <a:cubicBezTo>
                    <a:pt x="83" y="30"/>
                    <a:pt x="30" y="83"/>
                    <a:pt x="30" y="148"/>
                  </a:cubicBezTo>
                  <a:cubicBezTo>
                    <a:pt x="30" y="213"/>
                    <a:pt x="83" y="266"/>
                    <a:pt x="148" y="266"/>
                  </a:cubicBezTo>
                  <a:cubicBezTo>
                    <a:pt x="214" y="266"/>
                    <a:pt x="267" y="213"/>
                    <a:pt x="267" y="148"/>
                  </a:cubicBezTo>
                  <a:cubicBezTo>
                    <a:pt x="267" y="83"/>
                    <a:pt x="214" y="30"/>
                    <a:pt x="148"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 name="Freeform 17"/>
            <p:cNvSpPr/>
            <p:nvPr/>
          </p:nvSpPr>
          <p:spPr bwMode="auto">
            <a:xfrm>
              <a:off x="8275637" y="2740026"/>
              <a:ext cx="215900" cy="215900"/>
            </a:xfrm>
            <a:custGeom>
              <a:avLst/>
              <a:gdLst>
                <a:gd name="T0" fmla="*/ 15 w 98"/>
                <a:gd name="T1" fmla="*/ 98 h 98"/>
                <a:gd name="T2" fmla="*/ 0 w 98"/>
                <a:gd name="T3" fmla="*/ 98 h 98"/>
                <a:gd name="T4" fmla="*/ 98 w 98"/>
                <a:gd name="T5" fmla="*/ 0 h 98"/>
                <a:gd name="T6" fmla="*/ 98 w 98"/>
                <a:gd name="T7" fmla="*/ 15 h 98"/>
                <a:gd name="T8" fmla="*/ 15 w 98"/>
                <a:gd name="T9" fmla="*/ 98 h 98"/>
              </a:gdLst>
              <a:ahLst/>
              <a:cxnLst>
                <a:cxn ang="0">
                  <a:pos x="T0" y="T1"/>
                </a:cxn>
                <a:cxn ang="0">
                  <a:pos x="T2" y="T3"/>
                </a:cxn>
                <a:cxn ang="0">
                  <a:pos x="T4" y="T5"/>
                </a:cxn>
                <a:cxn ang="0">
                  <a:pos x="T6" y="T7"/>
                </a:cxn>
                <a:cxn ang="0">
                  <a:pos x="T8" y="T9"/>
                </a:cxn>
              </a:cxnLst>
              <a:rect l="0" t="0" r="r" b="b"/>
              <a:pathLst>
                <a:path w="98" h="98">
                  <a:moveTo>
                    <a:pt x="15" y="98"/>
                  </a:moveTo>
                  <a:cubicBezTo>
                    <a:pt x="0" y="98"/>
                    <a:pt x="0" y="98"/>
                    <a:pt x="0" y="98"/>
                  </a:cubicBezTo>
                  <a:cubicBezTo>
                    <a:pt x="0" y="44"/>
                    <a:pt x="44" y="0"/>
                    <a:pt x="98" y="0"/>
                  </a:cubicBezTo>
                  <a:cubicBezTo>
                    <a:pt x="98" y="15"/>
                    <a:pt x="98" y="15"/>
                    <a:pt x="98" y="15"/>
                  </a:cubicBezTo>
                  <a:cubicBezTo>
                    <a:pt x="53" y="15"/>
                    <a:pt x="15" y="52"/>
                    <a:pt x="15" y="9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 name="Freeform 18"/>
            <p:cNvSpPr/>
            <p:nvPr/>
          </p:nvSpPr>
          <p:spPr bwMode="auto">
            <a:xfrm>
              <a:off x="8664575" y="3140076"/>
              <a:ext cx="254000" cy="252413"/>
            </a:xfrm>
            <a:custGeom>
              <a:avLst/>
              <a:gdLst>
                <a:gd name="T0" fmla="*/ 99 w 115"/>
                <a:gd name="T1" fmla="*/ 114 h 114"/>
                <a:gd name="T2" fmla="*/ 88 w 115"/>
                <a:gd name="T3" fmla="*/ 109 h 114"/>
                <a:gd name="T4" fmla="*/ 6 w 115"/>
                <a:gd name="T5" fmla="*/ 27 h 114"/>
                <a:gd name="T6" fmla="*/ 6 w 115"/>
                <a:gd name="T7" fmla="*/ 6 h 114"/>
                <a:gd name="T8" fmla="*/ 26 w 115"/>
                <a:gd name="T9" fmla="*/ 6 h 114"/>
                <a:gd name="T10" fmla="*/ 109 w 115"/>
                <a:gd name="T11" fmla="*/ 88 h 114"/>
                <a:gd name="T12" fmla="*/ 109 w 115"/>
                <a:gd name="T13" fmla="*/ 109 h 114"/>
                <a:gd name="T14" fmla="*/ 99 w 115"/>
                <a:gd name="T15" fmla="*/ 11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99" y="114"/>
                  </a:moveTo>
                  <a:cubicBezTo>
                    <a:pt x="95" y="114"/>
                    <a:pt x="91" y="112"/>
                    <a:pt x="88" y="109"/>
                  </a:cubicBezTo>
                  <a:cubicBezTo>
                    <a:pt x="6" y="27"/>
                    <a:pt x="6" y="27"/>
                    <a:pt x="6" y="27"/>
                  </a:cubicBezTo>
                  <a:cubicBezTo>
                    <a:pt x="0" y="21"/>
                    <a:pt x="0" y="11"/>
                    <a:pt x="6" y="6"/>
                  </a:cubicBezTo>
                  <a:cubicBezTo>
                    <a:pt x="11" y="0"/>
                    <a:pt x="21" y="0"/>
                    <a:pt x="26" y="6"/>
                  </a:cubicBezTo>
                  <a:cubicBezTo>
                    <a:pt x="109" y="88"/>
                    <a:pt x="109" y="88"/>
                    <a:pt x="109" y="88"/>
                  </a:cubicBezTo>
                  <a:cubicBezTo>
                    <a:pt x="115" y="94"/>
                    <a:pt x="115" y="103"/>
                    <a:pt x="109" y="109"/>
                  </a:cubicBezTo>
                  <a:cubicBezTo>
                    <a:pt x="106" y="112"/>
                    <a:pt x="102" y="114"/>
                    <a:pt x="99" y="1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 name="Freeform 24"/>
            <p:cNvSpPr/>
            <p:nvPr/>
          </p:nvSpPr>
          <p:spPr bwMode="auto">
            <a:xfrm>
              <a:off x="7913687" y="3281364"/>
              <a:ext cx="19050" cy="196850"/>
            </a:xfrm>
            <a:custGeom>
              <a:avLst/>
              <a:gdLst>
                <a:gd name="T0" fmla="*/ 12 w 12"/>
                <a:gd name="T1" fmla="*/ 124 h 124"/>
                <a:gd name="T2" fmla="*/ 0 w 12"/>
                <a:gd name="T3" fmla="*/ 124 h 124"/>
                <a:gd name="T4" fmla="*/ 0 w 12"/>
                <a:gd name="T5" fmla="*/ 0 h 124"/>
                <a:gd name="T6" fmla="*/ 12 w 12"/>
                <a:gd name="T7" fmla="*/ 0 h 124"/>
                <a:gd name="T8" fmla="*/ 12 w 12"/>
                <a:gd name="T9" fmla="*/ 124 h 124"/>
                <a:gd name="T10" fmla="*/ 12 w 12"/>
                <a:gd name="T11" fmla="*/ 124 h 124"/>
              </a:gdLst>
              <a:ahLst/>
              <a:cxnLst>
                <a:cxn ang="0">
                  <a:pos x="T0" y="T1"/>
                </a:cxn>
                <a:cxn ang="0">
                  <a:pos x="T2" y="T3"/>
                </a:cxn>
                <a:cxn ang="0">
                  <a:pos x="T4" y="T5"/>
                </a:cxn>
                <a:cxn ang="0">
                  <a:pos x="T6" y="T7"/>
                </a:cxn>
                <a:cxn ang="0">
                  <a:pos x="T8" y="T9"/>
                </a:cxn>
                <a:cxn ang="0">
                  <a:pos x="T10" y="T11"/>
                </a:cxn>
              </a:cxnLst>
              <a:rect l="0" t="0" r="r" b="b"/>
              <a:pathLst>
                <a:path w="12" h="124">
                  <a:moveTo>
                    <a:pt x="12" y="124"/>
                  </a:moveTo>
                  <a:lnTo>
                    <a:pt x="0" y="124"/>
                  </a:lnTo>
                  <a:lnTo>
                    <a:pt x="0" y="0"/>
                  </a:lnTo>
                  <a:lnTo>
                    <a:pt x="12" y="0"/>
                  </a:lnTo>
                  <a:lnTo>
                    <a:pt x="12" y="124"/>
                  </a:lnTo>
                  <a:lnTo>
                    <a:pt x="12" y="1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 name="Oval 25"/>
            <p:cNvSpPr>
              <a:spLocks noChangeArrowheads="1"/>
            </p:cNvSpPr>
            <p:nvPr/>
          </p:nvSpPr>
          <p:spPr bwMode="auto">
            <a:xfrm>
              <a:off x="7902575" y="3271839"/>
              <a:ext cx="41275" cy="42863"/>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 name="Freeform 26"/>
            <p:cNvSpPr/>
            <p:nvPr/>
          </p:nvSpPr>
          <p:spPr bwMode="auto">
            <a:xfrm>
              <a:off x="7797800" y="3057526"/>
              <a:ext cx="247650" cy="38100"/>
            </a:xfrm>
            <a:custGeom>
              <a:avLst/>
              <a:gdLst>
                <a:gd name="T0" fmla="*/ 156 w 156"/>
                <a:gd name="T1" fmla="*/ 24 h 24"/>
                <a:gd name="T2" fmla="*/ 0 w 156"/>
                <a:gd name="T3" fmla="*/ 24 h 24"/>
                <a:gd name="T4" fmla="*/ 0 w 156"/>
                <a:gd name="T5" fmla="*/ 0 h 24"/>
                <a:gd name="T6" fmla="*/ 156 w 156"/>
                <a:gd name="T7" fmla="*/ 0 h 24"/>
                <a:gd name="T8" fmla="*/ 156 w 156"/>
                <a:gd name="T9" fmla="*/ 24 h 24"/>
                <a:gd name="T10" fmla="*/ 156 w 156"/>
                <a:gd name="T11" fmla="*/ 24 h 24"/>
              </a:gdLst>
              <a:ahLst/>
              <a:cxnLst>
                <a:cxn ang="0">
                  <a:pos x="T0" y="T1"/>
                </a:cxn>
                <a:cxn ang="0">
                  <a:pos x="T2" y="T3"/>
                </a:cxn>
                <a:cxn ang="0">
                  <a:pos x="T4" y="T5"/>
                </a:cxn>
                <a:cxn ang="0">
                  <a:pos x="T6" y="T7"/>
                </a:cxn>
                <a:cxn ang="0">
                  <a:pos x="T8" y="T9"/>
                </a:cxn>
                <a:cxn ang="0">
                  <a:pos x="T10" y="T11"/>
                </a:cxn>
              </a:cxnLst>
              <a:rect l="0" t="0" r="r" b="b"/>
              <a:pathLst>
                <a:path w="156" h="24">
                  <a:moveTo>
                    <a:pt x="156" y="24"/>
                  </a:moveTo>
                  <a:lnTo>
                    <a:pt x="0" y="24"/>
                  </a:lnTo>
                  <a:lnTo>
                    <a:pt x="0" y="0"/>
                  </a:lnTo>
                  <a:lnTo>
                    <a:pt x="156" y="0"/>
                  </a:lnTo>
                  <a:lnTo>
                    <a:pt x="156" y="24"/>
                  </a:lnTo>
                  <a:lnTo>
                    <a:pt x="156" y="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 name="Freeform 27"/>
            <p:cNvSpPr>
              <a:spLocks noEditPoints="1"/>
            </p:cNvSpPr>
            <p:nvPr/>
          </p:nvSpPr>
          <p:spPr bwMode="auto">
            <a:xfrm>
              <a:off x="7754937" y="3106739"/>
              <a:ext cx="336550" cy="401638"/>
            </a:xfrm>
            <a:custGeom>
              <a:avLst/>
              <a:gdLst>
                <a:gd name="T0" fmla="*/ 115 w 212"/>
                <a:gd name="T1" fmla="*/ 253 h 253"/>
                <a:gd name="T2" fmla="*/ 96 w 212"/>
                <a:gd name="T3" fmla="*/ 253 h 253"/>
                <a:gd name="T4" fmla="*/ 0 w 212"/>
                <a:gd name="T5" fmla="*/ 131 h 253"/>
                <a:gd name="T6" fmla="*/ 41 w 212"/>
                <a:gd name="T7" fmla="*/ 44 h 253"/>
                <a:gd name="T8" fmla="*/ 41 w 212"/>
                <a:gd name="T9" fmla="*/ 0 h 253"/>
                <a:gd name="T10" fmla="*/ 171 w 212"/>
                <a:gd name="T11" fmla="*/ 0 h 253"/>
                <a:gd name="T12" fmla="*/ 171 w 212"/>
                <a:gd name="T13" fmla="*/ 44 h 253"/>
                <a:gd name="T14" fmla="*/ 212 w 212"/>
                <a:gd name="T15" fmla="*/ 131 h 253"/>
                <a:gd name="T16" fmla="*/ 115 w 212"/>
                <a:gd name="T17" fmla="*/ 253 h 253"/>
                <a:gd name="T18" fmla="*/ 115 w 212"/>
                <a:gd name="T19" fmla="*/ 253 h 253"/>
                <a:gd name="T20" fmla="*/ 27 w 212"/>
                <a:gd name="T21" fmla="*/ 128 h 253"/>
                <a:gd name="T22" fmla="*/ 105 w 212"/>
                <a:gd name="T23" fmla="*/ 227 h 253"/>
                <a:gd name="T24" fmla="*/ 183 w 212"/>
                <a:gd name="T25" fmla="*/ 128 h 253"/>
                <a:gd name="T26" fmla="*/ 146 w 212"/>
                <a:gd name="T27" fmla="*/ 50 h 253"/>
                <a:gd name="T28" fmla="*/ 146 w 212"/>
                <a:gd name="T29" fmla="*/ 24 h 253"/>
                <a:gd name="T30" fmla="*/ 66 w 212"/>
                <a:gd name="T31" fmla="*/ 24 h 253"/>
                <a:gd name="T32" fmla="*/ 66 w 212"/>
                <a:gd name="T33" fmla="*/ 50 h 253"/>
                <a:gd name="T34" fmla="*/ 27 w 212"/>
                <a:gd name="T35" fmla="*/ 128 h 253"/>
                <a:gd name="T36" fmla="*/ 27 w 212"/>
                <a:gd name="T37" fmla="*/ 12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2" h="253">
                  <a:moveTo>
                    <a:pt x="115" y="253"/>
                  </a:moveTo>
                  <a:lnTo>
                    <a:pt x="96" y="253"/>
                  </a:lnTo>
                  <a:lnTo>
                    <a:pt x="0" y="131"/>
                  </a:lnTo>
                  <a:lnTo>
                    <a:pt x="41" y="44"/>
                  </a:lnTo>
                  <a:lnTo>
                    <a:pt x="41" y="0"/>
                  </a:lnTo>
                  <a:lnTo>
                    <a:pt x="171" y="0"/>
                  </a:lnTo>
                  <a:lnTo>
                    <a:pt x="171" y="44"/>
                  </a:lnTo>
                  <a:lnTo>
                    <a:pt x="212" y="131"/>
                  </a:lnTo>
                  <a:lnTo>
                    <a:pt x="115" y="253"/>
                  </a:lnTo>
                  <a:lnTo>
                    <a:pt x="115" y="253"/>
                  </a:lnTo>
                  <a:close/>
                  <a:moveTo>
                    <a:pt x="27" y="128"/>
                  </a:moveTo>
                  <a:lnTo>
                    <a:pt x="105" y="227"/>
                  </a:lnTo>
                  <a:lnTo>
                    <a:pt x="183" y="128"/>
                  </a:lnTo>
                  <a:lnTo>
                    <a:pt x="146" y="50"/>
                  </a:lnTo>
                  <a:lnTo>
                    <a:pt x="146" y="24"/>
                  </a:lnTo>
                  <a:lnTo>
                    <a:pt x="66" y="24"/>
                  </a:lnTo>
                  <a:lnTo>
                    <a:pt x="66" y="50"/>
                  </a:lnTo>
                  <a:lnTo>
                    <a:pt x="27" y="128"/>
                  </a:lnTo>
                  <a:lnTo>
                    <a:pt x="27" y="128"/>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0" name="Freeform 38"/>
            <p:cNvSpPr>
              <a:spLocks noEditPoints="1"/>
            </p:cNvSpPr>
            <p:nvPr/>
          </p:nvSpPr>
          <p:spPr bwMode="auto">
            <a:xfrm>
              <a:off x="7812087" y="4324351"/>
              <a:ext cx="222250" cy="219075"/>
            </a:xfrm>
            <a:custGeom>
              <a:avLst/>
              <a:gdLst>
                <a:gd name="T0" fmla="*/ 92 w 101"/>
                <a:gd name="T1" fmla="*/ 99 h 99"/>
                <a:gd name="T2" fmla="*/ 88 w 101"/>
                <a:gd name="T3" fmla="*/ 95 h 99"/>
                <a:gd name="T4" fmla="*/ 48 w 101"/>
                <a:gd name="T5" fmla="*/ 52 h 99"/>
                <a:gd name="T6" fmla="*/ 48 w 101"/>
                <a:gd name="T7" fmla="*/ 68 h 99"/>
                <a:gd name="T8" fmla="*/ 46 w 101"/>
                <a:gd name="T9" fmla="*/ 71 h 99"/>
                <a:gd name="T10" fmla="*/ 42 w 101"/>
                <a:gd name="T11" fmla="*/ 71 h 99"/>
                <a:gd name="T12" fmla="*/ 2 w 101"/>
                <a:gd name="T13" fmla="*/ 39 h 99"/>
                <a:gd name="T14" fmla="*/ 0 w 101"/>
                <a:gd name="T15" fmla="*/ 36 h 99"/>
                <a:gd name="T16" fmla="*/ 2 w 101"/>
                <a:gd name="T17" fmla="*/ 33 h 99"/>
                <a:gd name="T18" fmla="*/ 42 w 101"/>
                <a:gd name="T19" fmla="*/ 1 h 99"/>
                <a:gd name="T20" fmla="*/ 46 w 101"/>
                <a:gd name="T21" fmla="*/ 1 h 99"/>
                <a:gd name="T22" fmla="*/ 48 w 101"/>
                <a:gd name="T23" fmla="*/ 4 h 99"/>
                <a:gd name="T24" fmla="*/ 48 w 101"/>
                <a:gd name="T25" fmla="*/ 18 h 99"/>
                <a:gd name="T26" fmla="*/ 89 w 101"/>
                <a:gd name="T27" fmla="*/ 41 h 99"/>
                <a:gd name="T28" fmla="*/ 96 w 101"/>
                <a:gd name="T29" fmla="*/ 95 h 99"/>
                <a:gd name="T30" fmla="*/ 96 w 101"/>
                <a:gd name="T31" fmla="*/ 95 h 99"/>
                <a:gd name="T32" fmla="*/ 92 w 101"/>
                <a:gd name="T33" fmla="*/ 99 h 99"/>
                <a:gd name="T34" fmla="*/ 92 w 101"/>
                <a:gd name="T35" fmla="*/ 99 h 99"/>
                <a:gd name="T36" fmla="*/ 44 w 101"/>
                <a:gd name="T37" fmla="*/ 43 h 99"/>
                <a:gd name="T38" fmla="*/ 45 w 101"/>
                <a:gd name="T39" fmla="*/ 43 h 99"/>
                <a:gd name="T40" fmla="*/ 91 w 101"/>
                <a:gd name="T41" fmla="*/ 73 h 99"/>
                <a:gd name="T42" fmla="*/ 83 w 101"/>
                <a:gd name="T43" fmla="*/ 46 h 99"/>
                <a:gd name="T44" fmla="*/ 44 w 101"/>
                <a:gd name="T45" fmla="*/ 26 h 99"/>
                <a:gd name="T46" fmla="*/ 40 w 101"/>
                <a:gd name="T47" fmla="*/ 22 h 99"/>
                <a:gd name="T48" fmla="*/ 40 w 101"/>
                <a:gd name="T49" fmla="*/ 13 h 99"/>
                <a:gd name="T50" fmla="*/ 11 w 101"/>
                <a:gd name="T51" fmla="*/ 36 h 99"/>
                <a:gd name="T52" fmla="*/ 40 w 101"/>
                <a:gd name="T53" fmla="*/ 59 h 99"/>
                <a:gd name="T54" fmla="*/ 40 w 101"/>
                <a:gd name="T55" fmla="*/ 47 h 99"/>
                <a:gd name="T56" fmla="*/ 42 w 101"/>
                <a:gd name="T57" fmla="*/ 44 h 99"/>
                <a:gd name="T58" fmla="*/ 44 w 101"/>
                <a:gd name="T59" fmla="*/ 4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99">
                  <a:moveTo>
                    <a:pt x="92" y="99"/>
                  </a:moveTo>
                  <a:cubicBezTo>
                    <a:pt x="90" y="99"/>
                    <a:pt x="88" y="97"/>
                    <a:pt x="88" y="95"/>
                  </a:cubicBezTo>
                  <a:cubicBezTo>
                    <a:pt x="84" y="62"/>
                    <a:pt x="63" y="54"/>
                    <a:pt x="48" y="52"/>
                  </a:cubicBezTo>
                  <a:cubicBezTo>
                    <a:pt x="48" y="68"/>
                    <a:pt x="48" y="68"/>
                    <a:pt x="48" y="68"/>
                  </a:cubicBezTo>
                  <a:cubicBezTo>
                    <a:pt x="48" y="69"/>
                    <a:pt x="47" y="71"/>
                    <a:pt x="46" y="71"/>
                  </a:cubicBezTo>
                  <a:cubicBezTo>
                    <a:pt x="45" y="72"/>
                    <a:pt x="43" y="72"/>
                    <a:pt x="42" y="71"/>
                  </a:cubicBezTo>
                  <a:cubicBezTo>
                    <a:pt x="2" y="39"/>
                    <a:pt x="2" y="39"/>
                    <a:pt x="2" y="39"/>
                  </a:cubicBezTo>
                  <a:cubicBezTo>
                    <a:pt x="1" y="38"/>
                    <a:pt x="0" y="37"/>
                    <a:pt x="0" y="36"/>
                  </a:cubicBezTo>
                  <a:cubicBezTo>
                    <a:pt x="0" y="35"/>
                    <a:pt x="1" y="34"/>
                    <a:pt x="2" y="33"/>
                  </a:cubicBezTo>
                  <a:cubicBezTo>
                    <a:pt x="42" y="1"/>
                    <a:pt x="42" y="1"/>
                    <a:pt x="42" y="1"/>
                  </a:cubicBezTo>
                  <a:cubicBezTo>
                    <a:pt x="43" y="0"/>
                    <a:pt x="45" y="0"/>
                    <a:pt x="46" y="1"/>
                  </a:cubicBezTo>
                  <a:cubicBezTo>
                    <a:pt x="47" y="2"/>
                    <a:pt x="48" y="3"/>
                    <a:pt x="48" y="4"/>
                  </a:cubicBezTo>
                  <a:cubicBezTo>
                    <a:pt x="48" y="18"/>
                    <a:pt x="48" y="18"/>
                    <a:pt x="48" y="18"/>
                  </a:cubicBezTo>
                  <a:cubicBezTo>
                    <a:pt x="67" y="21"/>
                    <a:pt x="81" y="29"/>
                    <a:pt x="89" y="41"/>
                  </a:cubicBezTo>
                  <a:cubicBezTo>
                    <a:pt x="99" y="55"/>
                    <a:pt x="101" y="74"/>
                    <a:pt x="96" y="95"/>
                  </a:cubicBezTo>
                  <a:cubicBezTo>
                    <a:pt x="96" y="95"/>
                    <a:pt x="96" y="95"/>
                    <a:pt x="96" y="95"/>
                  </a:cubicBezTo>
                  <a:cubicBezTo>
                    <a:pt x="96" y="97"/>
                    <a:pt x="94" y="99"/>
                    <a:pt x="92" y="99"/>
                  </a:cubicBezTo>
                  <a:cubicBezTo>
                    <a:pt x="92" y="99"/>
                    <a:pt x="92" y="99"/>
                    <a:pt x="92" y="99"/>
                  </a:cubicBezTo>
                  <a:close/>
                  <a:moveTo>
                    <a:pt x="44" y="43"/>
                  </a:moveTo>
                  <a:cubicBezTo>
                    <a:pt x="44" y="43"/>
                    <a:pt x="44" y="43"/>
                    <a:pt x="45" y="43"/>
                  </a:cubicBezTo>
                  <a:cubicBezTo>
                    <a:pt x="56" y="44"/>
                    <a:pt x="79" y="49"/>
                    <a:pt x="91" y="73"/>
                  </a:cubicBezTo>
                  <a:cubicBezTo>
                    <a:pt x="90" y="64"/>
                    <a:pt x="89" y="54"/>
                    <a:pt x="83" y="46"/>
                  </a:cubicBezTo>
                  <a:cubicBezTo>
                    <a:pt x="75" y="35"/>
                    <a:pt x="62" y="28"/>
                    <a:pt x="44" y="26"/>
                  </a:cubicBezTo>
                  <a:cubicBezTo>
                    <a:pt x="42" y="25"/>
                    <a:pt x="40" y="24"/>
                    <a:pt x="40" y="22"/>
                  </a:cubicBezTo>
                  <a:cubicBezTo>
                    <a:pt x="40" y="13"/>
                    <a:pt x="40" y="13"/>
                    <a:pt x="40" y="13"/>
                  </a:cubicBezTo>
                  <a:cubicBezTo>
                    <a:pt x="11" y="36"/>
                    <a:pt x="11" y="36"/>
                    <a:pt x="11" y="36"/>
                  </a:cubicBezTo>
                  <a:cubicBezTo>
                    <a:pt x="40" y="59"/>
                    <a:pt x="40" y="59"/>
                    <a:pt x="40" y="59"/>
                  </a:cubicBezTo>
                  <a:cubicBezTo>
                    <a:pt x="40" y="47"/>
                    <a:pt x="40" y="47"/>
                    <a:pt x="40" y="47"/>
                  </a:cubicBezTo>
                  <a:cubicBezTo>
                    <a:pt x="40" y="46"/>
                    <a:pt x="41" y="45"/>
                    <a:pt x="42" y="44"/>
                  </a:cubicBezTo>
                  <a:cubicBezTo>
                    <a:pt x="42" y="44"/>
                    <a:pt x="43" y="43"/>
                    <a:pt x="44"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1" name="Freeform 39"/>
            <p:cNvSpPr/>
            <p:nvPr/>
          </p:nvSpPr>
          <p:spPr bwMode="auto">
            <a:xfrm>
              <a:off x="8777287" y="663576"/>
              <a:ext cx="34925" cy="169863"/>
            </a:xfrm>
            <a:custGeom>
              <a:avLst/>
              <a:gdLst>
                <a:gd name="T0" fmla="*/ 8 w 16"/>
                <a:gd name="T1" fmla="*/ 77 h 77"/>
                <a:gd name="T2" fmla="*/ 0 w 16"/>
                <a:gd name="T3" fmla="*/ 69 h 77"/>
                <a:gd name="T4" fmla="*/ 0 w 16"/>
                <a:gd name="T5" fmla="*/ 8 h 77"/>
                <a:gd name="T6" fmla="*/ 8 w 16"/>
                <a:gd name="T7" fmla="*/ 0 h 77"/>
                <a:gd name="T8" fmla="*/ 16 w 16"/>
                <a:gd name="T9" fmla="*/ 8 h 77"/>
                <a:gd name="T10" fmla="*/ 16 w 16"/>
                <a:gd name="T11" fmla="*/ 69 h 77"/>
                <a:gd name="T12" fmla="*/ 8 w 16"/>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16" h="77">
                  <a:moveTo>
                    <a:pt x="8" y="77"/>
                  </a:moveTo>
                  <a:cubicBezTo>
                    <a:pt x="4" y="77"/>
                    <a:pt x="0" y="74"/>
                    <a:pt x="0" y="69"/>
                  </a:cubicBezTo>
                  <a:cubicBezTo>
                    <a:pt x="0" y="8"/>
                    <a:pt x="0" y="8"/>
                    <a:pt x="0" y="8"/>
                  </a:cubicBezTo>
                  <a:cubicBezTo>
                    <a:pt x="0" y="4"/>
                    <a:pt x="4" y="0"/>
                    <a:pt x="8" y="0"/>
                  </a:cubicBezTo>
                  <a:cubicBezTo>
                    <a:pt x="12" y="0"/>
                    <a:pt x="16" y="4"/>
                    <a:pt x="16" y="8"/>
                  </a:cubicBezTo>
                  <a:cubicBezTo>
                    <a:pt x="16" y="69"/>
                    <a:pt x="16" y="69"/>
                    <a:pt x="16" y="69"/>
                  </a:cubicBezTo>
                  <a:cubicBezTo>
                    <a:pt x="16" y="74"/>
                    <a:pt x="12" y="77"/>
                    <a:pt x="8" y="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2" name="Freeform 40"/>
            <p:cNvSpPr/>
            <p:nvPr/>
          </p:nvSpPr>
          <p:spPr bwMode="auto">
            <a:xfrm>
              <a:off x="8710612" y="731839"/>
              <a:ext cx="169863" cy="33338"/>
            </a:xfrm>
            <a:custGeom>
              <a:avLst/>
              <a:gdLst>
                <a:gd name="T0" fmla="*/ 69 w 77"/>
                <a:gd name="T1" fmla="*/ 15 h 15"/>
                <a:gd name="T2" fmla="*/ 7 w 77"/>
                <a:gd name="T3" fmla="*/ 15 h 15"/>
                <a:gd name="T4" fmla="*/ 0 w 77"/>
                <a:gd name="T5" fmla="*/ 8 h 15"/>
                <a:gd name="T6" fmla="*/ 7 w 77"/>
                <a:gd name="T7" fmla="*/ 0 h 15"/>
                <a:gd name="T8" fmla="*/ 69 w 77"/>
                <a:gd name="T9" fmla="*/ 0 h 15"/>
                <a:gd name="T10" fmla="*/ 77 w 77"/>
                <a:gd name="T11" fmla="*/ 8 h 15"/>
                <a:gd name="T12" fmla="*/ 69 w 77"/>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77" h="15">
                  <a:moveTo>
                    <a:pt x="69" y="15"/>
                  </a:moveTo>
                  <a:cubicBezTo>
                    <a:pt x="7" y="15"/>
                    <a:pt x="7" y="15"/>
                    <a:pt x="7" y="15"/>
                  </a:cubicBezTo>
                  <a:cubicBezTo>
                    <a:pt x="3" y="15"/>
                    <a:pt x="0" y="12"/>
                    <a:pt x="0" y="8"/>
                  </a:cubicBezTo>
                  <a:cubicBezTo>
                    <a:pt x="0" y="3"/>
                    <a:pt x="3" y="0"/>
                    <a:pt x="7" y="0"/>
                  </a:cubicBezTo>
                  <a:cubicBezTo>
                    <a:pt x="69" y="0"/>
                    <a:pt x="69" y="0"/>
                    <a:pt x="69" y="0"/>
                  </a:cubicBezTo>
                  <a:cubicBezTo>
                    <a:pt x="73" y="0"/>
                    <a:pt x="77" y="3"/>
                    <a:pt x="77" y="8"/>
                  </a:cubicBezTo>
                  <a:cubicBezTo>
                    <a:pt x="77" y="12"/>
                    <a:pt x="73" y="15"/>
                    <a:pt x="69"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3" name="Freeform 41"/>
            <p:cNvSpPr>
              <a:spLocks noEditPoints="1"/>
            </p:cNvSpPr>
            <p:nvPr/>
          </p:nvSpPr>
          <p:spPr bwMode="auto">
            <a:xfrm>
              <a:off x="8570912" y="546101"/>
              <a:ext cx="446088" cy="406400"/>
            </a:xfrm>
            <a:custGeom>
              <a:avLst/>
              <a:gdLst>
                <a:gd name="T0" fmla="*/ 101 w 202"/>
                <a:gd name="T1" fmla="*/ 184 h 184"/>
                <a:gd name="T2" fmla="*/ 36 w 202"/>
                <a:gd name="T3" fmla="*/ 157 h 184"/>
                <a:gd name="T4" fmla="*/ 36 w 202"/>
                <a:gd name="T5" fmla="*/ 27 h 184"/>
                <a:gd name="T6" fmla="*/ 101 w 202"/>
                <a:gd name="T7" fmla="*/ 0 h 184"/>
                <a:gd name="T8" fmla="*/ 166 w 202"/>
                <a:gd name="T9" fmla="*/ 27 h 184"/>
                <a:gd name="T10" fmla="*/ 166 w 202"/>
                <a:gd name="T11" fmla="*/ 157 h 184"/>
                <a:gd name="T12" fmla="*/ 101 w 202"/>
                <a:gd name="T13" fmla="*/ 184 h 184"/>
                <a:gd name="T14" fmla="*/ 101 w 202"/>
                <a:gd name="T15" fmla="*/ 15 h 184"/>
                <a:gd name="T16" fmla="*/ 47 w 202"/>
                <a:gd name="T17" fmla="*/ 38 h 184"/>
                <a:gd name="T18" fmla="*/ 47 w 202"/>
                <a:gd name="T19" fmla="*/ 146 h 184"/>
                <a:gd name="T20" fmla="*/ 101 w 202"/>
                <a:gd name="T21" fmla="*/ 168 h 184"/>
                <a:gd name="T22" fmla="*/ 155 w 202"/>
                <a:gd name="T23" fmla="*/ 146 h 184"/>
                <a:gd name="T24" fmla="*/ 155 w 202"/>
                <a:gd name="T25" fmla="*/ 38 h 184"/>
                <a:gd name="T26" fmla="*/ 101 w 202"/>
                <a:gd name="T27" fmla="*/ 1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2" h="184">
                  <a:moveTo>
                    <a:pt x="101" y="184"/>
                  </a:moveTo>
                  <a:cubicBezTo>
                    <a:pt x="76" y="184"/>
                    <a:pt x="53" y="174"/>
                    <a:pt x="36" y="157"/>
                  </a:cubicBezTo>
                  <a:cubicBezTo>
                    <a:pt x="0" y="121"/>
                    <a:pt x="0" y="62"/>
                    <a:pt x="36" y="27"/>
                  </a:cubicBezTo>
                  <a:cubicBezTo>
                    <a:pt x="53" y="9"/>
                    <a:pt x="77" y="0"/>
                    <a:pt x="101" y="0"/>
                  </a:cubicBezTo>
                  <a:cubicBezTo>
                    <a:pt x="126" y="0"/>
                    <a:pt x="149" y="9"/>
                    <a:pt x="166" y="27"/>
                  </a:cubicBezTo>
                  <a:cubicBezTo>
                    <a:pt x="202" y="62"/>
                    <a:pt x="202" y="121"/>
                    <a:pt x="166" y="157"/>
                  </a:cubicBezTo>
                  <a:cubicBezTo>
                    <a:pt x="149" y="174"/>
                    <a:pt x="126" y="184"/>
                    <a:pt x="101" y="184"/>
                  </a:cubicBezTo>
                  <a:close/>
                  <a:moveTo>
                    <a:pt x="101" y="15"/>
                  </a:moveTo>
                  <a:cubicBezTo>
                    <a:pt x="81" y="15"/>
                    <a:pt x="62" y="23"/>
                    <a:pt x="47" y="38"/>
                  </a:cubicBezTo>
                  <a:cubicBezTo>
                    <a:pt x="17" y="67"/>
                    <a:pt x="17" y="116"/>
                    <a:pt x="47" y="146"/>
                  </a:cubicBezTo>
                  <a:cubicBezTo>
                    <a:pt x="61" y="160"/>
                    <a:pt x="81" y="168"/>
                    <a:pt x="101" y="168"/>
                  </a:cubicBezTo>
                  <a:cubicBezTo>
                    <a:pt x="121" y="168"/>
                    <a:pt x="141" y="160"/>
                    <a:pt x="155" y="146"/>
                  </a:cubicBezTo>
                  <a:cubicBezTo>
                    <a:pt x="185" y="116"/>
                    <a:pt x="185" y="67"/>
                    <a:pt x="155" y="38"/>
                  </a:cubicBezTo>
                  <a:cubicBezTo>
                    <a:pt x="141" y="23"/>
                    <a:pt x="122" y="15"/>
                    <a:pt x="10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4" name="Freeform 42"/>
            <p:cNvSpPr>
              <a:spLocks noEditPoints="1"/>
            </p:cNvSpPr>
            <p:nvPr/>
          </p:nvSpPr>
          <p:spPr bwMode="auto">
            <a:xfrm>
              <a:off x="8394700" y="1879601"/>
              <a:ext cx="492125" cy="479425"/>
            </a:xfrm>
            <a:custGeom>
              <a:avLst/>
              <a:gdLst>
                <a:gd name="T0" fmla="*/ 96 w 223"/>
                <a:gd name="T1" fmla="*/ 217 h 217"/>
                <a:gd name="T2" fmla="*/ 89 w 223"/>
                <a:gd name="T3" fmla="*/ 214 h 217"/>
                <a:gd name="T4" fmla="*/ 87 w 223"/>
                <a:gd name="T5" fmla="*/ 204 h 217"/>
                <a:gd name="T6" fmla="*/ 82 w 223"/>
                <a:gd name="T7" fmla="*/ 152 h 217"/>
                <a:gd name="T8" fmla="*/ 75 w 223"/>
                <a:gd name="T9" fmla="*/ 151 h 217"/>
                <a:gd name="T10" fmla="*/ 67 w 223"/>
                <a:gd name="T11" fmla="*/ 143 h 217"/>
                <a:gd name="T12" fmla="*/ 66 w 223"/>
                <a:gd name="T13" fmla="*/ 135 h 217"/>
                <a:gd name="T14" fmla="*/ 14 w 223"/>
                <a:gd name="T15" fmla="*/ 131 h 217"/>
                <a:gd name="T16" fmla="*/ 4 w 223"/>
                <a:gd name="T17" fmla="*/ 129 h 217"/>
                <a:gd name="T18" fmla="*/ 2 w 223"/>
                <a:gd name="T19" fmla="*/ 118 h 217"/>
                <a:gd name="T20" fmla="*/ 17 w 223"/>
                <a:gd name="T21" fmla="*/ 95 h 217"/>
                <a:gd name="T22" fmla="*/ 76 w 223"/>
                <a:gd name="T23" fmla="*/ 74 h 217"/>
                <a:gd name="T24" fmla="*/ 102 w 223"/>
                <a:gd name="T25" fmla="*/ 37 h 217"/>
                <a:gd name="T26" fmla="*/ 188 w 223"/>
                <a:gd name="T27" fmla="*/ 0 h 217"/>
                <a:gd name="T28" fmla="*/ 208 w 223"/>
                <a:gd name="T29" fmla="*/ 2 h 217"/>
                <a:gd name="T30" fmla="*/ 216 w 223"/>
                <a:gd name="T31" fmla="*/ 10 h 217"/>
                <a:gd name="T32" fmla="*/ 181 w 223"/>
                <a:gd name="T33" fmla="*/ 116 h 217"/>
                <a:gd name="T34" fmla="*/ 144 w 223"/>
                <a:gd name="T35" fmla="*/ 142 h 217"/>
                <a:gd name="T36" fmla="*/ 123 w 223"/>
                <a:gd name="T37" fmla="*/ 201 h 217"/>
                <a:gd name="T38" fmla="*/ 100 w 223"/>
                <a:gd name="T39" fmla="*/ 216 h 217"/>
                <a:gd name="T40" fmla="*/ 96 w 223"/>
                <a:gd name="T41" fmla="*/ 217 h 217"/>
                <a:gd name="T42" fmla="*/ 85 w 223"/>
                <a:gd name="T43" fmla="*/ 133 h 217"/>
                <a:gd name="T44" fmla="*/ 88 w 223"/>
                <a:gd name="T45" fmla="*/ 134 h 217"/>
                <a:gd name="T46" fmla="*/ 95 w 223"/>
                <a:gd name="T47" fmla="*/ 137 h 217"/>
                <a:gd name="T48" fmla="*/ 110 w 223"/>
                <a:gd name="T49" fmla="*/ 186 h 217"/>
                <a:gd name="T50" fmla="*/ 124 w 223"/>
                <a:gd name="T51" fmla="*/ 138 h 217"/>
                <a:gd name="T52" fmla="*/ 130 w 223"/>
                <a:gd name="T53" fmla="*/ 127 h 217"/>
                <a:gd name="T54" fmla="*/ 167 w 223"/>
                <a:gd name="T55" fmla="*/ 102 h 217"/>
                <a:gd name="T56" fmla="*/ 198 w 223"/>
                <a:gd name="T57" fmla="*/ 20 h 217"/>
                <a:gd name="T58" fmla="*/ 115 w 223"/>
                <a:gd name="T59" fmla="*/ 51 h 217"/>
                <a:gd name="T60" fmla="*/ 91 w 223"/>
                <a:gd name="T61" fmla="*/ 88 h 217"/>
                <a:gd name="T62" fmla="*/ 80 w 223"/>
                <a:gd name="T63" fmla="*/ 94 h 217"/>
                <a:gd name="T64" fmla="*/ 32 w 223"/>
                <a:gd name="T65" fmla="*/ 107 h 217"/>
                <a:gd name="T66" fmla="*/ 81 w 223"/>
                <a:gd name="T67" fmla="*/ 123 h 217"/>
                <a:gd name="T68" fmla="*/ 84 w 223"/>
                <a:gd name="T69" fmla="*/ 130 h 217"/>
                <a:gd name="T70" fmla="*/ 85 w 223"/>
                <a:gd name="T71" fmla="*/ 133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3" h="217">
                  <a:moveTo>
                    <a:pt x="96" y="217"/>
                  </a:moveTo>
                  <a:cubicBezTo>
                    <a:pt x="94" y="217"/>
                    <a:pt x="91" y="216"/>
                    <a:pt x="89" y="214"/>
                  </a:cubicBezTo>
                  <a:cubicBezTo>
                    <a:pt x="87" y="211"/>
                    <a:pt x="86" y="207"/>
                    <a:pt x="87" y="204"/>
                  </a:cubicBezTo>
                  <a:cubicBezTo>
                    <a:pt x="94" y="187"/>
                    <a:pt x="92" y="168"/>
                    <a:pt x="82" y="152"/>
                  </a:cubicBezTo>
                  <a:cubicBezTo>
                    <a:pt x="80" y="152"/>
                    <a:pt x="77" y="151"/>
                    <a:pt x="75" y="151"/>
                  </a:cubicBezTo>
                  <a:cubicBezTo>
                    <a:pt x="71" y="150"/>
                    <a:pt x="68" y="147"/>
                    <a:pt x="67" y="143"/>
                  </a:cubicBezTo>
                  <a:cubicBezTo>
                    <a:pt x="67" y="141"/>
                    <a:pt x="66" y="138"/>
                    <a:pt x="66" y="135"/>
                  </a:cubicBezTo>
                  <a:cubicBezTo>
                    <a:pt x="51" y="126"/>
                    <a:pt x="31" y="124"/>
                    <a:pt x="14" y="131"/>
                  </a:cubicBezTo>
                  <a:cubicBezTo>
                    <a:pt x="11" y="132"/>
                    <a:pt x="7" y="131"/>
                    <a:pt x="4" y="129"/>
                  </a:cubicBezTo>
                  <a:cubicBezTo>
                    <a:pt x="1" y="126"/>
                    <a:pt x="0" y="122"/>
                    <a:pt x="2" y="118"/>
                  </a:cubicBezTo>
                  <a:cubicBezTo>
                    <a:pt x="5" y="109"/>
                    <a:pt x="11" y="102"/>
                    <a:pt x="17" y="95"/>
                  </a:cubicBezTo>
                  <a:cubicBezTo>
                    <a:pt x="33" y="80"/>
                    <a:pt x="54" y="72"/>
                    <a:pt x="76" y="74"/>
                  </a:cubicBezTo>
                  <a:cubicBezTo>
                    <a:pt x="83" y="60"/>
                    <a:pt x="91" y="48"/>
                    <a:pt x="102" y="37"/>
                  </a:cubicBezTo>
                  <a:cubicBezTo>
                    <a:pt x="125" y="14"/>
                    <a:pt x="157" y="0"/>
                    <a:pt x="188" y="0"/>
                  </a:cubicBezTo>
                  <a:cubicBezTo>
                    <a:pt x="195" y="0"/>
                    <a:pt x="202" y="1"/>
                    <a:pt x="208" y="2"/>
                  </a:cubicBezTo>
                  <a:cubicBezTo>
                    <a:pt x="212" y="3"/>
                    <a:pt x="215" y="6"/>
                    <a:pt x="216" y="10"/>
                  </a:cubicBezTo>
                  <a:cubicBezTo>
                    <a:pt x="223" y="46"/>
                    <a:pt x="210" y="87"/>
                    <a:pt x="181" y="116"/>
                  </a:cubicBezTo>
                  <a:cubicBezTo>
                    <a:pt x="170" y="127"/>
                    <a:pt x="158" y="135"/>
                    <a:pt x="144" y="142"/>
                  </a:cubicBezTo>
                  <a:cubicBezTo>
                    <a:pt x="146" y="163"/>
                    <a:pt x="139" y="185"/>
                    <a:pt x="123" y="201"/>
                  </a:cubicBezTo>
                  <a:cubicBezTo>
                    <a:pt x="116" y="207"/>
                    <a:pt x="109" y="212"/>
                    <a:pt x="100" y="216"/>
                  </a:cubicBezTo>
                  <a:cubicBezTo>
                    <a:pt x="99" y="217"/>
                    <a:pt x="97" y="217"/>
                    <a:pt x="96" y="217"/>
                  </a:cubicBezTo>
                  <a:close/>
                  <a:moveTo>
                    <a:pt x="85" y="133"/>
                  </a:moveTo>
                  <a:cubicBezTo>
                    <a:pt x="86" y="133"/>
                    <a:pt x="87" y="133"/>
                    <a:pt x="88" y="134"/>
                  </a:cubicBezTo>
                  <a:cubicBezTo>
                    <a:pt x="91" y="134"/>
                    <a:pt x="94" y="135"/>
                    <a:pt x="95" y="137"/>
                  </a:cubicBezTo>
                  <a:cubicBezTo>
                    <a:pt x="106" y="152"/>
                    <a:pt x="111" y="169"/>
                    <a:pt x="110" y="186"/>
                  </a:cubicBezTo>
                  <a:cubicBezTo>
                    <a:pt x="123" y="173"/>
                    <a:pt x="128" y="155"/>
                    <a:pt x="124" y="138"/>
                  </a:cubicBezTo>
                  <a:cubicBezTo>
                    <a:pt x="123" y="133"/>
                    <a:pt x="126" y="129"/>
                    <a:pt x="130" y="127"/>
                  </a:cubicBezTo>
                  <a:cubicBezTo>
                    <a:pt x="144" y="121"/>
                    <a:pt x="156" y="113"/>
                    <a:pt x="167" y="102"/>
                  </a:cubicBezTo>
                  <a:cubicBezTo>
                    <a:pt x="190" y="80"/>
                    <a:pt x="201" y="49"/>
                    <a:pt x="198" y="20"/>
                  </a:cubicBezTo>
                  <a:cubicBezTo>
                    <a:pt x="169" y="17"/>
                    <a:pt x="138" y="28"/>
                    <a:pt x="115" y="51"/>
                  </a:cubicBezTo>
                  <a:cubicBezTo>
                    <a:pt x="105" y="61"/>
                    <a:pt x="97" y="74"/>
                    <a:pt x="91" y="88"/>
                  </a:cubicBezTo>
                  <a:cubicBezTo>
                    <a:pt x="89" y="92"/>
                    <a:pt x="85" y="95"/>
                    <a:pt x="80" y="94"/>
                  </a:cubicBezTo>
                  <a:cubicBezTo>
                    <a:pt x="63" y="90"/>
                    <a:pt x="45" y="95"/>
                    <a:pt x="32" y="107"/>
                  </a:cubicBezTo>
                  <a:cubicBezTo>
                    <a:pt x="49" y="107"/>
                    <a:pt x="67" y="112"/>
                    <a:pt x="81" y="123"/>
                  </a:cubicBezTo>
                  <a:cubicBezTo>
                    <a:pt x="83" y="124"/>
                    <a:pt x="84" y="127"/>
                    <a:pt x="84" y="130"/>
                  </a:cubicBezTo>
                  <a:cubicBezTo>
                    <a:pt x="85" y="131"/>
                    <a:pt x="85" y="132"/>
                    <a:pt x="85"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5" name="Freeform 43"/>
            <p:cNvSpPr>
              <a:spLocks noEditPoints="1"/>
            </p:cNvSpPr>
            <p:nvPr/>
          </p:nvSpPr>
          <p:spPr bwMode="auto">
            <a:xfrm>
              <a:off x="8682037" y="1958976"/>
              <a:ext cx="109538" cy="107950"/>
            </a:xfrm>
            <a:custGeom>
              <a:avLst/>
              <a:gdLst>
                <a:gd name="T0" fmla="*/ 26 w 50"/>
                <a:gd name="T1" fmla="*/ 49 h 49"/>
                <a:gd name="T2" fmla="*/ 10 w 50"/>
                <a:gd name="T3" fmla="*/ 42 h 49"/>
                <a:gd name="T4" fmla="*/ 10 w 50"/>
                <a:gd name="T5" fmla="*/ 9 h 49"/>
                <a:gd name="T6" fmla="*/ 43 w 50"/>
                <a:gd name="T7" fmla="*/ 9 h 49"/>
                <a:gd name="T8" fmla="*/ 50 w 50"/>
                <a:gd name="T9" fmla="*/ 26 h 49"/>
                <a:gd name="T10" fmla="*/ 43 w 50"/>
                <a:gd name="T11" fmla="*/ 42 h 49"/>
                <a:gd name="T12" fmla="*/ 26 w 50"/>
                <a:gd name="T13" fmla="*/ 49 h 49"/>
                <a:gd name="T14" fmla="*/ 26 w 50"/>
                <a:gd name="T15" fmla="*/ 11 h 49"/>
                <a:gd name="T16" fmla="*/ 16 w 50"/>
                <a:gd name="T17" fmla="*/ 15 h 49"/>
                <a:gd name="T18" fmla="*/ 16 w 50"/>
                <a:gd name="T19" fmla="*/ 36 h 49"/>
                <a:gd name="T20" fmla="*/ 37 w 50"/>
                <a:gd name="T21" fmla="*/ 36 h 49"/>
                <a:gd name="T22" fmla="*/ 41 w 50"/>
                <a:gd name="T23" fmla="*/ 26 h 49"/>
                <a:gd name="T24" fmla="*/ 37 w 50"/>
                <a:gd name="T25" fmla="*/ 15 h 49"/>
                <a:gd name="T26" fmla="*/ 26 w 50"/>
                <a:gd name="T27"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49">
                  <a:moveTo>
                    <a:pt x="26" y="49"/>
                  </a:moveTo>
                  <a:cubicBezTo>
                    <a:pt x="20" y="49"/>
                    <a:pt x="14" y="47"/>
                    <a:pt x="10" y="42"/>
                  </a:cubicBezTo>
                  <a:cubicBezTo>
                    <a:pt x="0" y="33"/>
                    <a:pt x="0" y="18"/>
                    <a:pt x="10" y="9"/>
                  </a:cubicBezTo>
                  <a:cubicBezTo>
                    <a:pt x="19" y="0"/>
                    <a:pt x="34" y="0"/>
                    <a:pt x="43" y="9"/>
                  </a:cubicBezTo>
                  <a:cubicBezTo>
                    <a:pt x="48" y="13"/>
                    <a:pt x="50" y="19"/>
                    <a:pt x="50" y="26"/>
                  </a:cubicBezTo>
                  <a:cubicBezTo>
                    <a:pt x="50" y="32"/>
                    <a:pt x="48" y="38"/>
                    <a:pt x="43" y="42"/>
                  </a:cubicBezTo>
                  <a:cubicBezTo>
                    <a:pt x="39" y="47"/>
                    <a:pt x="33" y="49"/>
                    <a:pt x="26" y="49"/>
                  </a:cubicBezTo>
                  <a:close/>
                  <a:moveTo>
                    <a:pt x="26" y="11"/>
                  </a:moveTo>
                  <a:cubicBezTo>
                    <a:pt x="23" y="11"/>
                    <a:pt x="19" y="13"/>
                    <a:pt x="16" y="15"/>
                  </a:cubicBezTo>
                  <a:cubicBezTo>
                    <a:pt x="11" y="21"/>
                    <a:pt x="11" y="30"/>
                    <a:pt x="16" y="36"/>
                  </a:cubicBezTo>
                  <a:cubicBezTo>
                    <a:pt x="22" y="41"/>
                    <a:pt x="31" y="41"/>
                    <a:pt x="37" y="36"/>
                  </a:cubicBezTo>
                  <a:cubicBezTo>
                    <a:pt x="39" y="33"/>
                    <a:pt x="41" y="29"/>
                    <a:pt x="41" y="26"/>
                  </a:cubicBezTo>
                  <a:cubicBezTo>
                    <a:pt x="41" y="22"/>
                    <a:pt x="39" y="18"/>
                    <a:pt x="37" y="15"/>
                  </a:cubicBezTo>
                  <a:cubicBezTo>
                    <a:pt x="34" y="13"/>
                    <a:pt x="30" y="11"/>
                    <a:pt x="26"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6" name="Freeform 44"/>
            <p:cNvSpPr/>
            <p:nvPr/>
          </p:nvSpPr>
          <p:spPr bwMode="auto">
            <a:xfrm>
              <a:off x="8462962" y="2149476"/>
              <a:ext cx="144463" cy="136525"/>
            </a:xfrm>
            <a:custGeom>
              <a:avLst/>
              <a:gdLst>
                <a:gd name="T0" fmla="*/ 17 w 65"/>
                <a:gd name="T1" fmla="*/ 62 h 62"/>
                <a:gd name="T2" fmla="*/ 7 w 65"/>
                <a:gd name="T3" fmla="*/ 61 h 62"/>
                <a:gd name="T4" fmla="*/ 4 w 65"/>
                <a:gd name="T5" fmla="*/ 57 h 62"/>
                <a:gd name="T6" fmla="*/ 23 w 65"/>
                <a:gd name="T7" fmla="*/ 2 h 62"/>
                <a:gd name="T8" fmla="*/ 29 w 65"/>
                <a:gd name="T9" fmla="*/ 2 h 62"/>
                <a:gd name="T10" fmla="*/ 29 w 65"/>
                <a:gd name="T11" fmla="*/ 9 h 62"/>
                <a:gd name="T12" fmla="*/ 12 w 65"/>
                <a:gd name="T13" fmla="*/ 52 h 62"/>
                <a:gd name="T14" fmla="*/ 56 w 65"/>
                <a:gd name="T15" fmla="*/ 36 h 62"/>
                <a:gd name="T16" fmla="*/ 63 w 65"/>
                <a:gd name="T17" fmla="*/ 36 h 62"/>
                <a:gd name="T18" fmla="*/ 63 w 65"/>
                <a:gd name="T19" fmla="*/ 42 h 62"/>
                <a:gd name="T20" fmla="*/ 17 w 65"/>
                <a:gd name="T2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 h="62">
                  <a:moveTo>
                    <a:pt x="17" y="62"/>
                  </a:moveTo>
                  <a:cubicBezTo>
                    <a:pt x="14" y="62"/>
                    <a:pt x="11" y="62"/>
                    <a:pt x="7" y="61"/>
                  </a:cubicBezTo>
                  <a:cubicBezTo>
                    <a:pt x="5" y="61"/>
                    <a:pt x="4" y="59"/>
                    <a:pt x="4" y="57"/>
                  </a:cubicBezTo>
                  <a:cubicBezTo>
                    <a:pt x="0" y="38"/>
                    <a:pt x="7" y="17"/>
                    <a:pt x="23" y="2"/>
                  </a:cubicBezTo>
                  <a:cubicBezTo>
                    <a:pt x="24" y="0"/>
                    <a:pt x="27" y="0"/>
                    <a:pt x="29" y="2"/>
                  </a:cubicBezTo>
                  <a:cubicBezTo>
                    <a:pt x="31" y="4"/>
                    <a:pt x="31" y="7"/>
                    <a:pt x="29" y="9"/>
                  </a:cubicBezTo>
                  <a:cubicBezTo>
                    <a:pt x="17" y="21"/>
                    <a:pt x="11" y="37"/>
                    <a:pt x="12" y="52"/>
                  </a:cubicBezTo>
                  <a:cubicBezTo>
                    <a:pt x="28" y="54"/>
                    <a:pt x="44" y="48"/>
                    <a:pt x="56" y="36"/>
                  </a:cubicBezTo>
                  <a:cubicBezTo>
                    <a:pt x="58" y="34"/>
                    <a:pt x="61" y="34"/>
                    <a:pt x="63" y="36"/>
                  </a:cubicBezTo>
                  <a:cubicBezTo>
                    <a:pt x="65" y="37"/>
                    <a:pt x="65" y="40"/>
                    <a:pt x="63" y="42"/>
                  </a:cubicBezTo>
                  <a:cubicBezTo>
                    <a:pt x="50" y="55"/>
                    <a:pt x="34" y="62"/>
                    <a:pt x="17"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3" name="Freeform 71"/>
            <p:cNvSpPr/>
            <p:nvPr/>
          </p:nvSpPr>
          <p:spPr bwMode="auto">
            <a:xfrm>
              <a:off x="5797550" y="3806826"/>
              <a:ext cx="23813" cy="25400"/>
            </a:xfrm>
            <a:custGeom>
              <a:avLst/>
              <a:gdLst>
                <a:gd name="T0" fmla="*/ 2 w 11"/>
                <a:gd name="T1" fmla="*/ 11 h 11"/>
                <a:gd name="T2" fmla="*/ 1 w 11"/>
                <a:gd name="T3" fmla="*/ 10 h 11"/>
                <a:gd name="T4" fmla="*/ 1 w 11"/>
                <a:gd name="T5" fmla="*/ 8 h 11"/>
                <a:gd name="T6" fmla="*/ 7 w 11"/>
                <a:gd name="T7" fmla="*/ 1 h 11"/>
                <a:gd name="T8" fmla="*/ 10 w 11"/>
                <a:gd name="T9" fmla="*/ 1 h 11"/>
                <a:gd name="T10" fmla="*/ 10 w 11"/>
                <a:gd name="T11" fmla="*/ 4 h 11"/>
                <a:gd name="T12" fmla="*/ 3 w 11"/>
                <a:gd name="T13" fmla="*/ 10 h 11"/>
                <a:gd name="T14" fmla="*/ 2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2" y="11"/>
                  </a:moveTo>
                  <a:cubicBezTo>
                    <a:pt x="2" y="11"/>
                    <a:pt x="1" y="11"/>
                    <a:pt x="1" y="10"/>
                  </a:cubicBezTo>
                  <a:cubicBezTo>
                    <a:pt x="0" y="10"/>
                    <a:pt x="0" y="8"/>
                    <a:pt x="1" y="8"/>
                  </a:cubicBezTo>
                  <a:cubicBezTo>
                    <a:pt x="7" y="1"/>
                    <a:pt x="7" y="1"/>
                    <a:pt x="7" y="1"/>
                  </a:cubicBezTo>
                  <a:cubicBezTo>
                    <a:pt x="8" y="0"/>
                    <a:pt x="9" y="0"/>
                    <a:pt x="10" y="1"/>
                  </a:cubicBezTo>
                  <a:cubicBezTo>
                    <a:pt x="11" y="2"/>
                    <a:pt x="11" y="3"/>
                    <a:pt x="10" y="4"/>
                  </a:cubicBezTo>
                  <a:cubicBezTo>
                    <a:pt x="3" y="10"/>
                    <a:pt x="3" y="10"/>
                    <a:pt x="3" y="10"/>
                  </a:cubicBezTo>
                  <a:cubicBezTo>
                    <a:pt x="3" y="11"/>
                    <a:pt x="3" y="11"/>
                    <a:pt x="2"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4" name="Freeform 72"/>
            <p:cNvSpPr/>
            <p:nvPr/>
          </p:nvSpPr>
          <p:spPr bwMode="auto">
            <a:xfrm>
              <a:off x="5735637" y="3862389"/>
              <a:ext cx="31750" cy="28575"/>
            </a:xfrm>
            <a:custGeom>
              <a:avLst/>
              <a:gdLst>
                <a:gd name="T0" fmla="*/ 9 w 14"/>
                <a:gd name="T1" fmla="*/ 13 h 13"/>
                <a:gd name="T2" fmla="*/ 7 w 14"/>
                <a:gd name="T3" fmla="*/ 12 h 13"/>
                <a:gd name="T4" fmla="*/ 2 w 14"/>
                <a:gd name="T5" fmla="*/ 7 h 13"/>
                <a:gd name="T6" fmla="*/ 2 w 14"/>
                <a:gd name="T7" fmla="*/ 2 h 13"/>
                <a:gd name="T8" fmla="*/ 7 w 14"/>
                <a:gd name="T9" fmla="*/ 2 h 13"/>
                <a:gd name="T10" fmla="*/ 12 w 14"/>
                <a:gd name="T11" fmla="*/ 7 h 13"/>
                <a:gd name="T12" fmla="*/ 12 w 14"/>
                <a:gd name="T13" fmla="*/ 12 h 13"/>
                <a:gd name="T14" fmla="*/ 9 w 1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9" y="13"/>
                  </a:moveTo>
                  <a:cubicBezTo>
                    <a:pt x="8" y="13"/>
                    <a:pt x="7" y="13"/>
                    <a:pt x="7" y="12"/>
                  </a:cubicBezTo>
                  <a:cubicBezTo>
                    <a:pt x="2" y="7"/>
                    <a:pt x="2" y="7"/>
                    <a:pt x="2" y="7"/>
                  </a:cubicBezTo>
                  <a:cubicBezTo>
                    <a:pt x="0" y="6"/>
                    <a:pt x="0" y="3"/>
                    <a:pt x="2" y="2"/>
                  </a:cubicBezTo>
                  <a:cubicBezTo>
                    <a:pt x="3" y="0"/>
                    <a:pt x="6" y="0"/>
                    <a:pt x="7" y="2"/>
                  </a:cubicBezTo>
                  <a:cubicBezTo>
                    <a:pt x="12" y="7"/>
                    <a:pt x="12" y="7"/>
                    <a:pt x="12" y="7"/>
                  </a:cubicBezTo>
                  <a:cubicBezTo>
                    <a:pt x="14" y="8"/>
                    <a:pt x="14" y="11"/>
                    <a:pt x="12" y="12"/>
                  </a:cubicBezTo>
                  <a:cubicBezTo>
                    <a:pt x="12" y="13"/>
                    <a:pt x="11" y="13"/>
                    <a:pt x="9"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5" name="Freeform 73"/>
            <p:cNvSpPr/>
            <p:nvPr/>
          </p:nvSpPr>
          <p:spPr bwMode="auto">
            <a:xfrm>
              <a:off x="5797550" y="3894139"/>
              <a:ext cx="23813" cy="23813"/>
            </a:xfrm>
            <a:custGeom>
              <a:avLst/>
              <a:gdLst>
                <a:gd name="T0" fmla="*/ 9 w 11"/>
                <a:gd name="T1" fmla="*/ 11 h 11"/>
                <a:gd name="T2" fmla="*/ 7 w 11"/>
                <a:gd name="T3" fmla="*/ 10 h 11"/>
                <a:gd name="T4" fmla="*/ 1 w 11"/>
                <a:gd name="T5" fmla="*/ 3 h 11"/>
                <a:gd name="T6" fmla="*/ 1 w 11"/>
                <a:gd name="T7" fmla="*/ 1 h 11"/>
                <a:gd name="T8" fmla="*/ 3 w 11"/>
                <a:gd name="T9" fmla="*/ 1 h 11"/>
                <a:gd name="T10" fmla="*/ 10 w 11"/>
                <a:gd name="T11" fmla="*/ 7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8" y="11"/>
                    <a:pt x="8" y="11"/>
                    <a:pt x="7" y="10"/>
                  </a:cubicBezTo>
                  <a:cubicBezTo>
                    <a:pt x="1" y="3"/>
                    <a:pt x="1" y="3"/>
                    <a:pt x="1" y="3"/>
                  </a:cubicBezTo>
                  <a:cubicBezTo>
                    <a:pt x="0" y="3"/>
                    <a:pt x="0" y="1"/>
                    <a:pt x="1" y="1"/>
                  </a:cubicBezTo>
                  <a:cubicBezTo>
                    <a:pt x="1" y="0"/>
                    <a:pt x="3" y="0"/>
                    <a:pt x="3" y="1"/>
                  </a:cubicBezTo>
                  <a:cubicBezTo>
                    <a:pt x="10" y="7"/>
                    <a:pt x="10" y="7"/>
                    <a:pt x="10" y="7"/>
                  </a:cubicBezTo>
                  <a:cubicBezTo>
                    <a:pt x="11" y="8"/>
                    <a:pt x="11" y="9"/>
                    <a:pt x="10" y="10"/>
                  </a:cubicBezTo>
                  <a:cubicBezTo>
                    <a:pt x="10" y="11"/>
                    <a:pt x="9"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6" name="Freeform 74"/>
            <p:cNvSpPr/>
            <p:nvPr/>
          </p:nvSpPr>
          <p:spPr bwMode="auto">
            <a:xfrm>
              <a:off x="5711825" y="3806826"/>
              <a:ext cx="23813" cy="25400"/>
            </a:xfrm>
            <a:custGeom>
              <a:avLst/>
              <a:gdLst>
                <a:gd name="T0" fmla="*/ 9 w 11"/>
                <a:gd name="T1" fmla="*/ 11 h 11"/>
                <a:gd name="T2" fmla="*/ 8 w 11"/>
                <a:gd name="T3" fmla="*/ 10 h 11"/>
                <a:gd name="T4" fmla="*/ 1 w 11"/>
                <a:gd name="T5" fmla="*/ 4 h 11"/>
                <a:gd name="T6" fmla="*/ 1 w 11"/>
                <a:gd name="T7" fmla="*/ 1 h 11"/>
                <a:gd name="T8" fmla="*/ 4 w 11"/>
                <a:gd name="T9" fmla="*/ 1 h 11"/>
                <a:gd name="T10" fmla="*/ 10 w 11"/>
                <a:gd name="T11" fmla="*/ 8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9" y="11"/>
                    <a:pt x="8" y="11"/>
                    <a:pt x="8" y="10"/>
                  </a:cubicBezTo>
                  <a:cubicBezTo>
                    <a:pt x="1" y="4"/>
                    <a:pt x="1" y="4"/>
                    <a:pt x="1" y="4"/>
                  </a:cubicBezTo>
                  <a:cubicBezTo>
                    <a:pt x="0" y="3"/>
                    <a:pt x="0" y="2"/>
                    <a:pt x="1" y="1"/>
                  </a:cubicBezTo>
                  <a:cubicBezTo>
                    <a:pt x="2" y="0"/>
                    <a:pt x="3" y="0"/>
                    <a:pt x="4" y="1"/>
                  </a:cubicBezTo>
                  <a:cubicBezTo>
                    <a:pt x="10" y="8"/>
                    <a:pt x="10" y="8"/>
                    <a:pt x="10" y="8"/>
                  </a:cubicBezTo>
                  <a:cubicBezTo>
                    <a:pt x="11" y="8"/>
                    <a:pt x="11" y="10"/>
                    <a:pt x="10" y="10"/>
                  </a:cubicBezTo>
                  <a:cubicBezTo>
                    <a:pt x="10" y="11"/>
                    <a:pt x="10"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7" name="Freeform 75"/>
            <p:cNvSpPr/>
            <p:nvPr/>
          </p:nvSpPr>
          <p:spPr bwMode="auto">
            <a:xfrm>
              <a:off x="5813425"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2" y="0"/>
                    <a:pt x="13" y="1"/>
                    <a:pt x="13" y="2"/>
                  </a:cubicBezTo>
                  <a:cubicBezTo>
                    <a:pt x="13" y="3"/>
                    <a:pt x="12"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8" name="Freeform 76"/>
            <p:cNvSpPr/>
            <p:nvPr/>
          </p:nvSpPr>
          <p:spPr bwMode="auto">
            <a:xfrm>
              <a:off x="5691187"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3" y="0"/>
                    <a:pt x="13" y="1"/>
                    <a:pt x="13" y="2"/>
                  </a:cubicBezTo>
                  <a:cubicBezTo>
                    <a:pt x="13" y="3"/>
                    <a:pt x="13"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9" name="Freeform 77"/>
            <p:cNvSpPr/>
            <p:nvPr/>
          </p:nvSpPr>
          <p:spPr bwMode="auto">
            <a:xfrm>
              <a:off x="5762625" y="390842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0"/>
                    <a:pt x="1" y="0"/>
                    <a:pt x="2" y="0"/>
                  </a:cubicBezTo>
                  <a:cubicBezTo>
                    <a:pt x="3" y="0"/>
                    <a:pt x="4" y="0"/>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0" name="Freeform 78"/>
            <p:cNvSpPr/>
            <p:nvPr/>
          </p:nvSpPr>
          <p:spPr bwMode="auto">
            <a:xfrm>
              <a:off x="5762625" y="378777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1"/>
                    <a:pt x="1" y="0"/>
                    <a:pt x="2" y="0"/>
                  </a:cubicBezTo>
                  <a:cubicBezTo>
                    <a:pt x="3" y="0"/>
                    <a:pt x="4" y="1"/>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1" name="Freeform 79"/>
            <p:cNvSpPr>
              <a:spLocks noEditPoints="1"/>
            </p:cNvSpPr>
            <p:nvPr/>
          </p:nvSpPr>
          <p:spPr bwMode="auto">
            <a:xfrm>
              <a:off x="5621337" y="3833814"/>
              <a:ext cx="169863" cy="173038"/>
            </a:xfrm>
            <a:custGeom>
              <a:avLst/>
              <a:gdLst>
                <a:gd name="T0" fmla="*/ 10 w 77"/>
                <a:gd name="T1" fmla="*/ 78 h 78"/>
                <a:gd name="T2" fmla="*/ 3 w 77"/>
                <a:gd name="T3" fmla="*/ 76 h 78"/>
                <a:gd name="T4" fmla="*/ 1 w 77"/>
                <a:gd name="T5" fmla="*/ 67 h 78"/>
                <a:gd name="T6" fmla="*/ 5 w 77"/>
                <a:gd name="T7" fmla="*/ 59 h 78"/>
                <a:gd name="T8" fmla="*/ 58 w 77"/>
                <a:gd name="T9" fmla="*/ 6 h 78"/>
                <a:gd name="T10" fmla="*/ 75 w 77"/>
                <a:gd name="T11" fmla="*/ 4 h 78"/>
                <a:gd name="T12" fmla="*/ 77 w 77"/>
                <a:gd name="T13" fmla="*/ 11 h 78"/>
                <a:gd name="T14" fmla="*/ 73 w 77"/>
                <a:gd name="T15" fmla="*/ 21 h 78"/>
                <a:gd name="T16" fmla="*/ 20 w 77"/>
                <a:gd name="T17" fmla="*/ 74 h 78"/>
                <a:gd name="T18" fmla="*/ 10 w 77"/>
                <a:gd name="T19" fmla="*/ 78 h 78"/>
                <a:gd name="T20" fmla="*/ 68 w 77"/>
                <a:gd name="T21" fmla="*/ 10 h 78"/>
                <a:gd name="T22" fmla="*/ 64 w 77"/>
                <a:gd name="T23" fmla="*/ 12 h 78"/>
                <a:gd name="T24" fmla="*/ 11 w 77"/>
                <a:gd name="T25" fmla="*/ 65 h 78"/>
                <a:gd name="T26" fmla="*/ 9 w 77"/>
                <a:gd name="T27" fmla="*/ 69 h 78"/>
                <a:gd name="T28" fmla="*/ 9 w 77"/>
                <a:gd name="T29" fmla="*/ 70 h 78"/>
                <a:gd name="T30" fmla="*/ 10 w 77"/>
                <a:gd name="T31" fmla="*/ 70 h 78"/>
                <a:gd name="T32" fmla="*/ 14 w 77"/>
                <a:gd name="T33" fmla="*/ 68 h 78"/>
                <a:gd name="T34" fmla="*/ 67 w 77"/>
                <a:gd name="T35" fmla="*/ 15 h 78"/>
                <a:gd name="T36" fmla="*/ 69 w 77"/>
                <a:gd name="T37" fmla="*/ 11 h 78"/>
                <a:gd name="T38" fmla="*/ 69 w 77"/>
                <a:gd name="T39" fmla="*/ 10 h 78"/>
                <a:gd name="T40" fmla="*/ 68 w 77"/>
                <a:gd name="T41" fmla="*/ 1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 h="78">
                  <a:moveTo>
                    <a:pt x="10" y="78"/>
                  </a:moveTo>
                  <a:cubicBezTo>
                    <a:pt x="7" y="78"/>
                    <a:pt x="5" y="77"/>
                    <a:pt x="3" y="76"/>
                  </a:cubicBezTo>
                  <a:cubicBezTo>
                    <a:pt x="1" y="74"/>
                    <a:pt x="0" y="71"/>
                    <a:pt x="1" y="67"/>
                  </a:cubicBezTo>
                  <a:cubicBezTo>
                    <a:pt x="1" y="64"/>
                    <a:pt x="3" y="62"/>
                    <a:pt x="5" y="59"/>
                  </a:cubicBezTo>
                  <a:cubicBezTo>
                    <a:pt x="58" y="6"/>
                    <a:pt x="58" y="6"/>
                    <a:pt x="58" y="6"/>
                  </a:cubicBezTo>
                  <a:cubicBezTo>
                    <a:pt x="63" y="1"/>
                    <a:pt x="71" y="0"/>
                    <a:pt x="75" y="4"/>
                  </a:cubicBezTo>
                  <a:cubicBezTo>
                    <a:pt x="76" y="6"/>
                    <a:pt x="77" y="8"/>
                    <a:pt x="77" y="11"/>
                  </a:cubicBezTo>
                  <a:cubicBezTo>
                    <a:pt x="77" y="14"/>
                    <a:pt x="76" y="18"/>
                    <a:pt x="73" y="21"/>
                  </a:cubicBezTo>
                  <a:cubicBezTo>
                    <a:pt x="20" y="74"/>
                    <a:pt x="20" y="74"/>
                    <a:pt x="20" y="74"/>
                  </a:cubicBezTo>
                  <a:cubicBezTo>
                    <a:pt x="17" y="77"/>
                    <a:pt x="13" y="78"/>
                    <a:pt x="10" y="78"/>
                  </a:cubicBezTo>
                  <a:close/>
                  <a:moveTo>
                    <a:pt x="68" y="10"/>
                  </a:moveTo>
                  <a:cubicBezTo>
                    <a:pt x="67" y="10"/>
                    <a:pt x="66" y="10"/>
                    <a:pt x="64" y="12"/>
                  </a:cubicBezTo>
                  <a:cubicBezTo>
                    <a:pt x="11" y="65"/>
                    <a:pt x="11" y="65"/>
                    <a:pt x="11" y="65"/>
                  </a:cubicBezTo>
                  <a:cubicBezTo>
                    <a:pt x="10" y="66"/>
                    <a:pt x="9" y="67"/>
                    <a:pt x="9" y="69"/>
                  </a:cubicBezTo>
                  <a:cubicBezTo>
                    <a:pt x="9" y="69"/>
                    <a:pt x="9" y="70"/>
                    <a:pt x="9" y="70"/>
                  </a:cubicBezTo>
                  <a:cubicBezTo>
                    <a:pt x="9" y="70"/>
                    <a:pt x="10" y="70"/>
                    <a:pt x="10" y="70"/>
                  </a:cubicBezTo>
                  <a:cubicBezTo>
                    <a:pt x="11" y="70"/>
                    <a:pt x="13" y="70"/>
                    <a:pt x="14" y="68"/>
                  </a:cubicBezTo>
                  <a:cubicBezTo>
                    <a:pt x="67" y="15"/>
                    <a:pt x="67" y="15"/>
                    <a:pt x="67" y="15"/>
                  </a:cubicBezTo>
                  <a:cubicBezTo>
                    <a:pt x="69" y="13"/>
                    <a:pt x="69" y="12"/>
                    <a:pt x="69" y="11"/>
                  </a:cubicBezTo>
                  <a:cubicBezTo>
                    <a:pt x="69" y="11"/>
                    <a:pt x="69" y="10"/>
                    <a:pt x="69" y="10"/>
                  </a:cubicBezTo>
                  <a:cubicBezTo>
                    <a:pt x="69" y="10"/>
                    <a:pt x="68" y="10"/>
                    <a:pt x="6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1" name="Freeform 99"/>
            <p:cNvSpPr>
              <a:spLocks noEditPoints="1"/>
            </p:cNvSpPr>
            <p:nvPr/>
          </p:nvSpPr>
          <p:spPr bwMode="auto">
            <a:xfrm>
              <a:off x="8513762" y="3857626"/>
              <a:ext cx="438150" cy="600075"/>
            </a:xfrm>
            <a:custGeom>
              <a:avLst/>
              <a:gdLst>
                <a:gd name="T0" fmla="*/ 184 w 198"/>
                <a:gd name="T1" fmla="*/ 271 h 271"/>
                <a:gd name="T2" fmla="*/ 14 w 198"/>
                <a:gd name="T3" fmla="*/ 271 h 271"/>
                <a:gd name="T4" fmla="*/ 0 w 198"/>
                <a:gd name="T5" fmla="*/ 257 h 271"/>
                <a:gd name="T6" fmla="*/ 0 w 198"/>
                <a:gd name="T7" fmla="*/ 14 h 271"/>
                <a:gd name="T8" fmla="*/ 14 w 198"/>
                <a:gd name="T9" fmla="*/ 0 h 271"/>
                <a:gd name="T10" fmla="*/ 184 w 198"/>
                <a:gd name="T11" fmla="*/ 0 h 271"/>
                <a:gd name="T12" fmla="*/ 198 w 198"/>
                <a:gd name="T13" fmla="*/ 14 h 271"/>
                <a:gd name="T14" fmla="*/ 198 w 198"/>
                <a:gd name="T15" fmla="*/ 257 h 271"/>
                <a:gd name="T16" fmla="*/ 184 w 198"/>
                <a:gd name="T17" fmla="*/ 271 h 271"/>
                <a:gd name="T18" fmla="*/ 28 w 198"/>
                <a:gd name="T19" fmla="*/ 242 h 271"/>
                <a:gd name="T20" fmla="*/ 169 w 198"/>
                <a:gd name="T21" fmla="*/ 242 h 271"/>
                <a:gd name="T22" fmla="*/ 169 w 198"/>
                <a:gd name="T23" fmla="*/ 29 h 271"/>
                <a:gd name="T24" fmla="*/ 28 w 198"/>
                <a:gd name="T25" fmla="*/ 29 h 271"/>
                <a:gd name="T26" fmla="*/ 28 w 198"/>
                <a:gd name="T27" fmla="*/ 24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8" h="271">
                  <a:moveTo>
                    <a:pt x="184" y="271"/>
                  </a:moveTo>
                  <a:cubicBezTo>
                    <a:pt x="14" y="271"/>
                    <a:pt x="14" y="271"/>
                    <a:pt x="14" y="271"/>
                  </a:cubicBezTo>
                  <a:cubicBezTo>
                    <a:pt x="6" y="271"/>
                    <a:pt x="0" y="264"/>
                    <a:pt x="0" y="257"/>
                  </a:cubicBezTo>
                  <a:cubicBezTo>
                    <a:pt x="0" y="14"/>
                    <a:pt x="0" y="14"/>
                    <a:pt x="0" y="14"/>
                  </a:cubicBezTo>
                  <a:cubicBezTo>
                    <a:pt x="0" y="6"/>
                    <a:pt x="6" y="0"/>
                    <a:pt x="14" y="0"/>
                  </a:cubicBezTo>
                  <a:cubicBezTo>
                    <a:pt x="184" y="0"/>
                    <a:pt x="184" y="0"/>
                    <a:pt x="184" y="0"/>
                  </a:cubicBezTo>
                  <a:cubicBezTo>
                    <a:pt x="191" y="0"/>
                    <a:pt x="198" y="6"/>
                    <a:pt x="198" y="14"/>
                  </a:cubicBezTo>
                  <a:cubicBezTo>
                    <a:pt x="198" y="257"/>
                    <a:pt x="198" y="257"/>
                    <a:pt x="198" y="257"/>
                  </a:cubicBezTo>
                  <a:cubicBezTo>
                    <a:pt x="198" y="264"/>
                    <a:pt x="191" y="271"/>
                    <a:pt x="184" y="271"/>
                  </a:cubicBezTo>
                  <a:close/>
                  <a:moveTo>
                    <a:pt x="28" y="242"/>
                  </a:moveTo>
                  <a:cubicBezTo>
                    <a:pt x="169" y="242"/>
                    <a:pt x="169" y="242"/>
                    <a:pt x="169" y="242"/>
                  </a:cubicBezTo>
                  <a:cubicBezTo>
                    <a:pt x="169" y="29"/>
                    <a:pt x="169" y="29"/>
                    <a:pt x="169" y="29"/>
                  </a:cubicBezTo>
                  <a:cubicBezTo>
                    <a:pt x="28" y="29"/>
                    <a:pt x="28" y="29"/>
                    <a:pt x="28" y="29"/>
                  </a:cubicBezTo>
                  <a:cubicBezTo>
                    <a:pt x="28" y="242"/>
                    <a:pt x="28" y="242"/>
                    <a:pt x="28" y="2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2" name="Freeform 100"/>
            <p:cNvSpPr/>
            <p:nvPr/>
          </p:nvSpPr>
          <p:spPr bwMode="auto">
            <a:xfrm>
              <a:off x="8716962" y="3883026"/>
              <a:ext cx="33338" cy="549275"/>
            </a:xfrm>
            <a:custGeom>
              <a:avLst/>
              <a:gdLst>
                <a:gd name="T0" fmla="*/ 7 w 15"/>
                <a:gd name="T1" fmla="*/ 249 h 249"/>
                <a:gd name="T2" fmla="*/ 0 w 15"/>
                <a:gd name="T3" fmla="*/ 242 h 249"/>
                <a:gd name="T4" fmla="*/ 0 w 15"/>
                <a:gd name="T5" fmla="*/ 7 h 249"/>
                <a:gd name="T6" fmla="*/ 7 w 15"/>
                <a:gd name="T7" fmla="*/ 0 h 249"/>
                <a:gd name="T8" fmla="*/ 15 w 15"/>
                <a:gd name="T9" fmla="*/ 7 h 249"/>
                <a:gd name="T10" fmla="*/ 15 w 15"/>
                <a:gd name="T11" fmla="*/ 242 h 249"/>
                <a:gd name="T12" fmla="*/ 7 w 15"/>
                <a:gd name="T13" fmla="*/ 249 h 249"/>
              </a:gdLst>
              <a:ahLst/>
              <a:cxnLst>
                <a:cxn ang="0">
                  <a:pos x="T0" y="T1"/>
                </a:cxn>
                <a:cxn ang="0">
                  <a:pos x="T2" y="T3"/>
                </a:cxn>
                <a:cxn ang="0">
                  <a:pos x="T4" y="T5"/>
                </a:cxn>
                <a:cxn ang="0">
                  <a:pos x="T6" y="T7"/>
                </a:cxn>
                <a:cxn ang="0">
                  <a:pos x="T8" y="T9"/>
                </a:cxn>
                <a:cxn ang="0">
                  <a:pos x="T10" y="T11"/>
                </a:cxn>
                <a:cxn ang="0">
                  <a:pos x="T12" y="T13"/>
                </a:cxn>
              </a:cxnLst>
              <a:rect l="0" t="0" r="r" b="b"/>
              <a:pathLst>
                <a:path w="15" h="249">
                  <a:moveTo>
                    <a:pt x="7" y="249"/>
                  </a:moveTo>
                  <a:cubicBezTo>
                    <a:pt x="3" y="249"/>
                    <a:pt x="0" y="246"/>
                    <a:pt x="0" y="242"/>
                  </a:cubicBezTo>
                  <a:cubicBezTo>
                    <a:pt x="0" y="7"/>
                    <a:pt x="0" y="7"/>
                    <a:pt x="0" y="7"/>
                  </a:cubicBezTo>
                  <a:cubicBezTo>
                    <a:pt x="0" y="3"/>
                    <a:pt x="3" y="0"/>
                    <a:pt x="7" y="0"/>
                  </a:cubicBezTo>
                  <a:cubicBezTo>
                    <a:pt x="11" y="0"/>
                    <a:pt x="15" y="3"/>
                    <a:pt x="15" y="7"/>
                  </a:cubicBezTo>
                  <a:cubicBezTo>
                    <a:pt x="15" y="242"/>
                    <a:pt x="15" y="242"/>
                    <a:pt x="15" y="242"/>
                  </a:cubicBezTo>
                  <a:cubicBezTo>
                    <a:pt x="15" y="246"/>
                    <a:pt x="11" y="249"/>
                    <a:pt x="7" y="24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3" name="Freeform 101"/>
            <p:cNvSpPr/>
            <p:nvPr/>
          </p:nvSpPr>
          <p:spPr bwMode="auto">
            <a:xfrm>
              <a:off x="8529637" y="4048126"/>
              <a:ext cx="407988" cy="33338"/>
            </a:xfrm>
            <a:custGeom>
              <a:avLst/>
              <a:gdLst>
                <a:gd name="T0" fmla="*/ 178 w 185"/>
                <a:gd name="T1" fmla="*/ 15 h 15"/>
                <a:gd name="T2" fmla="*/ 7 w 185"/>
                <a:gd name="T3" fmla="*/ 15 h 15"/>
                <a:gd name="T4" fmla="*/ 0 w 185"/>
                <a:gd name="T5" fmla="*/ 7 h 15"/>
                <a:gd name="T6" fmla="*/ 7 w 185"/>
                <a:gd name="T7" fmla="*/ 0 h 15"/>
                <a:gd name="T8" fmla="*/ 178 w 185"/>
                <a:gd name="T9" fmla="*/ 0 h 15"/>
                <a:gd name="T10" fmla="*/ 185 w 185"/>
                <a:gd name="T11" fmla="*/ 7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1"/>
                    <a:pt x="0" y="7"/>
                  </a:cubicBezTo>
                  <a:cubicBezTo>
                    <a:pt x="0" y="4"/>
                    <a:pt x="3" y="0"/>
                    <a:pt x="7" y="0"/>
                  </a:cubicBezTo>
                  <a:cubicBezTo>
                    <a:pt x="178" y="0"/>
                    <a:pt x="178" y="0"/>
                    <a:pt x="178" y="0"/>
                  </a:cubicBezTo>
                  <a:cubicBezTo>
                    <a:pt x="182" y="0"/>
                    <a:pt x="185" y="4"/>
                    <a:pt x="185" y="7"/>
                  </a:cubicBezTo>
                  <a:cubicBezTo>
                    <a:pt x="185" y="11"/>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4" name="Freeform 102"/>
            <p:cNvSpPr/>
            <p:nvPr/>
          </p:nvSpPr>
          <p:spPr bwMode="auto">
            <a:xfrm>
              <a:off x="8529637" y="4227514"/>
              <a:ext cx="407988" cy="33338"/>
            </a:xfrm>
            <a:custGeom>
              <a:avLst/>
              <a:gdLst>
                <a:gd name="T0" fmla="*/ 178 w 185"/>
                <a:gd name="T1" fmla="*/ 15 h 15"/>
                <a:gd name="T2" fmla="*/ 7 w 185"/>
                <a:gd name="T3" fmla="*/ 15 h 15"/>
                <a:gd name="T4" fmla="*/ 0 w 185"/>
                <a:gd name="T5" fmla="*/ 8 h 15"/>
                <a:gd name="T6" fmla="*/ 7 w 185"/>
                <a:gd name="T7" fmla="*/ 0 h 15"/>
                <a:gd name="T8" fmla="*/ 178 w 185"/>
                <a:gd name="T9" fmla="*/ 0 h 15"/>
                <a:gd name="T10" fmla="*/ 185 w 185"/>
                <a:gd name="T11" fmla="*/ 8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2"/>
                    <a:pt x="0" y="8"/>
                  </a:cubicBezTo>
                  <a:cubicBezTo>
                    <a:pt x="0" y="4"/>
                    <a:pt x="3" y="0"/>
                    <a:pt x="7" y="0"/>
                  </a:cubicBezTo>
                  <a:cubicBezTo>
                    <a:pt x="178" y="0"/>
                    <a:pt x="178" y="0"/>
                    <a:pt x="178" y="0"/>
                  </a:cubicBezTo>
                  <a:cubicBezTo>
                    <a:pt x="182" y="0"/>
                    <a:pt x="185" y="4"/>
                    <a:pt x="185" y="8"/>
                  </a:cubicBezTo>
                  <a:cubicBezTo>
                    <a:pt x="185" y="12"/>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5" name="Freeform 103"/>
            <p:cNvSpPr/>
            <p:nvPr/>
          </p:nvSpPr>
          <p:spPr bwMode="auto">
            <a:xfrm>
              <a:off x="8308975" y="4114801"/>
              <a:ext cx="179388" cy="63500"/>
            </a:xfrm>
            <a:custGeom>
              <a:avLst/>
              <a:gdLst>
                <a:gd name="T0" fmla="*/ 67 w 81"/>
                <a:gd name="T1" fmla="*/ 29 h 29"/>
                <a:gd name="T2" fmla="*/ 14 w 81"/>
                <a:gd name="T3" fmla="*/ 29 h 29"/>
                <a:gd name="T4" fmla="*/ 0 w 81"/>
                <a:gd name="T5" fmla="*/ 14 h 29"/>
                <a:gd name="T6" fmla="*/ 14 w 81"/>
                <a:gd name="T7" fmla="*/ 0 h 29"/>
                <a:gd name="T8" fmla="*/ 67 w 81"/>
                <a:gd name="T9" fmla="*/ 0 h 29"/>
                <a:gd name="T10" fmla="*/ 81 w 81"/>
                <a:gd name="T11" fmla="*/ 14 h 29"/>
                <a:gd name="T12" fmla="*/ 67 w 81"/>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81" h="29">
                  <a:moveTo>
                    <a:pt x="67" y="29"/>
                  </a:moveTo>
                  <a:cubicBezTo>
                    <a:pt x="14" y="29"/>
                    <a:pt x="14" y="29"/>
                    <a:pt x="14" y="29"/>
                  </a:cubicBezTo>
                  <a:cubicBezTo>
                    <a:pt x="6" y="29"/>
                    <a:pt x="0" y="22"/>
                    <a:pt x="0" y="14"/>
                  </a:cubicBezTo>
                  <a:cubicBezTo>
                    <a:pt x="0" y="6"/>
                    <a:pt x="6" y="0"/>
                    <a:pt x="14" y="0"/>
                  </a:cubicBezTo>
                  <a:cubicBezTo>
                    <a:pt x="67" y="0"/>
                    <a:pt x="67" y="0"/>
                    <a:pt x="67" y="0"/>
                  </a:cubicBezTo>
                  <a:cubicBezTo>
                    <a:pt x="75" y="0"/>
                    <a:pt x="81" y="6"/>
                    <a:pt x="81" y="14"/>
                  </a:cubicBezTo>
                  <a:cubicBezTo>
                    <a:pt x="81" y="22"/>
                    <a:pt x="75" y="29"/>
                    <a:pt x="67" y="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6" name="Freeform 104"/>
            <p:cNvSpPr/>
            <p:nvPr/>
          </p:nvSpPr>
          <p:spPr bwMode="auto">
            <a:xfrm>
              <a:off x="8172450"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7" name="Freeform 105"/>
            <p:cNvSpPr/>
            <p:nvPr/>
          </p:nvSpPr>
          <p:spPr bwMode="auto">
            <a:xfrm>
              <a:off x="8562975"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8" name="Freeform 106"/>
            <p:cNvSpPr/>
            <p:nvPr/>
          </p:nvSpPr>
          <p:spPr bwMode="auto">
            <a:xfrm>
              <a:off x="8366125" y="3692526"/>
              <a:ext cx="63500" cy="473075"/>
            </a:xfrm>
            <a:custGeom>
              <a:avLst/>
              <a:gdLst>
                <a:gd name="T0" fmla="*/ 15 w 29"/>
                <a:gd name="T1" fmla="*/ 214 h 214"/>
                <a:gd name="T2" fmla="*/ 0 w 29"/>
                <a:gd name="T3" fmla="*/ 200 h 214"/>
                <a:gd name="T4" fmla="*/ 0 w 29"/>
                <a:gd name="T5" fmla="*/ 14 h 214"/>
                <a:gd name="T6" fmla="*/ 15 w 29"/>
                <a:gd name="T7" fmla="*/ 0 h 214"/>
                <a:gd name="T8" fmla="*/ 29 w 29"/>
                <a:gd name="T9" fmla="*/ 14 h 214"/>
                <a:gd name="T10" fmla="*/ 29 w 29"/>
                <a:gd name="T11" fmla="*/ 200 h 214"/>
                <a:gd name="T12" fmla="*/ 15 w 29"/>
                <a:gd name="T13" fmla="*/ 214 h 214"/>
              </a:gdLst>
              <a:ahLst/>
              <a:cxnLst>
                <a:cxn ang="0">
                  <a:pos x="T0" y="T1"/>
                </a:cxn>
                <a:cxn ang="0">
                  <a:pos x="T2" y="T3"/>
                </a:cxn>
                <a:cxn ang="0">
                  <a:pos x="T4" y="T5"/>
                </a:cxn>
                <a:cxn ang="0">
                  <a:pos x="T6" y="T7"/>
                </a:cxn>
                <a:cxn ang="0">
                  <a:pos x="T8" y="T9"/>
                </a:cxn>
                <a:cxn ang="0">
                  <a:pos x="T10" y="T11"/>
                </a:cxn>
                <a:cxn ang="0">
                  <a:pos x="T12" y="T13"/>
                </a:cxn>
              </a:cxnLst>
              <a:rect l="0" t="0" r="r" b="b"/>
              <a:pathLst>
                <a:path w="29" h="214">
                  <a:moveTo>
                    <a:pt x="15" y="214"/>
                  </a:moveTo>
                  <a:cubicBezTo>
                    <a:pt x="7" y="214"/>
                    <a:pt x="0" y="208"/>
                    <a:pt x="0" y="200"/>
                  </a:cubicBezTo>
                  <a:cubicBezTo>
                    <a:pt x="0" y="14"/>
                    <a:pt x="0" y="14"/>
                    <a:pt x="0" y="14"/>
                  </a:cubicBezTo>
                  <a:cubicBezTo>
                    <a:pt x="0" y="6"/>
                    <a:pt x="7" y="0"/>
                    <a:pt x="15" y="0"/>
                  </a:cubicBezTo>
                  <a:cubicBezTo>
                    <a:pt x="22" y="0"/>
                    <a:pt x="29" y="6"/>
                    <a:pt x="29" y="14"/>
                  </a:cubicBezTo>
                  <a:cubicBezTo>
                    <a:pt x="29" y="200"/>
                    <a:pt x="29" y="200"/>
                    <a:pt x="29" y="200"/>
                  </a:cubicBezTo>
                  <a:cubicBezTo>
                    <a:pt x="29" y="208"/>
                    <a:pt x="22" y="214"/>
                    <a:pt x="15" y="2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9" name="Freeform 107"/>
            <p:cNvSpPr/>
            <p:nvPr/>
          </p:nvSpPr>
          <p:spPr bwMode="auto">
            <a:xfrm>
              <a:off x="8172450" y="3671889"/>
              <a:ext cx="452438" cy="61913"/>
            </a:xfrm>
            <a:custGeom>
              <a:avLst/>
              <a:gdLst>
                <a:gd name="T0" fmla="*/ 191 w 205"/>
                <a:gd name="T1" fmla="*/ 28 h 28"/>
                <a:gd name="T2" fmla="*/ 14 w 205"/>
                <a:gd name="T3" fmla="*/ 28 h 28"/>
                <a:gd name="T4" fmla="*/ 0 w 205"/>
                <a:gd name="T5" fmla="*/ 14 h 28"/>
                <a:gd name="T6" fmla="*/ 14 w 205"/>
                <a:gd name="T7" fmla="*/ 0 h 28"/>
                <a:gd name="T8" fmla="*/ 191 w 205"/>
                <a:gd name="T9" fmla="*/ 0 h 28"/>
                <a:gd name="T10" fmla="*/ 205 w 205"/>
                <a:gd name="T11" fmla="*/ 14 h 28"/>
                <a:gd name="T12" fmla="*/ 191 w 205"/>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205" h="28">
                  <a:moveTo>
                    <a:pt x="191" y="28"/>
                  </a:moveTo>
                  <a:cubicBezTo>
                    <a:pt x="14" y="28"/>
                    <a:pt x="14" y="28"/>
                    <a:pt x="14" y="28"/>
                  </a:cubicBezTo>
                  <a:cubicBezTo>
                    <a:pt x="6" y="28"/>
                    <a:pt x="0" y="22"/>
                    <a:pt x="0" y="14"/>
                  </a:cubicBezTo>
                  <a:cubicBezTo>
                    <a:pt x="0" y="6"/>
                    <a:pt x="6" y="0"/>
                    <a:pt x="14" y="0"/>
                  </a:cubicBezTo>
                  <a:cubicBezTo>
                    <a:pt x="191" y="0"/>
                    <a:pt x="191" y="0"/>
                    <a:pt x="191" y="0"/>
                  </a:cubicBezTo>
                  <a:cubicBezTo>
                    <a:pt x="199" y="0"/>
                    <a:pt x="205" y="6"/>
                    <a:pt x="205" y="14"/>
                  </a:cubicBezTo>
                  <a:cubicBezTo>
                    <a:pt x="205" y="22"/>
                    <a:pt x="199" y="28"/>
                    <a:pt x="191"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0" name="Freeform 108"/>
            <p:cNvSpPr>
              <a:spLocks noEditPoints="1"/>
            </p:cNvSpPr>
            <p:nvPr/>
          </p:nvSpPr>
          <p:spPr bwMode="auto">
            <a:xfrm>
              <a:off x="8235950" y="1373189"/>
              <a:ext cx="201613" cy="274638"/>
            </a:xfrm>
            <a:custGeom>
              <a:avLst/>
              <a:gdLst>
                <a:gd name="T0" fmla="*/ 36 w 91"/>
                <a:gd name="T1" fmla="*/ 124 h 124"/>
                <a:gd name="T2" fmla="*/ 29 w 91"/>
                <a:gd name="T3" fmla="*/ 119 h 124"/>
                <a:gd name="T4" fmla="*/ 1 w 91"/>
                <a:gd name="T5" fmla="*/ 25 h 124"/>
                <a:gd name="T6" fmla="*/ 6 w 91"/>
                <a:gd name="T7" fmla="*/ 15 h 124"/>
                <a:gd name="T8" fmla="*/ 53 w 91"/>
                <a:gd name="T9" fmla="*/ 1 h 124"/>
                <a:gd name="T10" fmla="*/ 59 w 91"/>
                <a:gd name="T11" fmla="*/ 2 h 124"/>
                <a:gd name="T12" fmla="*/ 63 w 91"/>
                <a:gd name="T13" fmla="*/ 6 h 124"/>
                <a:gd name="T14" fmla="*/ 91 w 91"/>
                <a:gd name="T15" fmla="*/ 100 h 124"/>
                <a:gd name="T16" fmla="*/ 90 w 91"/>
                <a:gd name="T17" fmla="*/ 106 h 124"/>
                <a:gd name="T18" fmla="*/ 85 w 91"/>
                <a:gd name="T19" fmla="*/ 110 h 124"/>
                <a:gd name="T20" fmla="*/ 38 w 91"/>
                <a:gd name="T21" fmla="*/ 124 h 124"/>
                <a:gd name="T22" fmla="*/ 36 w 91"/>
                <a:gd name="T23" fmla="*/ 124 h 124"/>
                <a:gd name="T24" fmla="*/ 18 w 91"/>
                <a:gd name="T25" fmla="*/ 28 h 124"/>
                <a:gd name="T26" fmla="*/ 18 w 91"/>
                <a:gd name="T27" fmla="*/ 28 h 124"/>
                <a:gd name="T28" fmla="*/ 41 w 91"/>
                <a:gd name="T29" fmla="*/ 107 h 124"/>
                <a:gd name="T30" fmla="*/ 73 w 91"/>
                <a:gd name="T31" fmla="*/ 97 h 124"/>
                <a:gd name="T32" fmla="*/ 50 w 91"/>
                <a:gd name="T33" fmla="*/ 18 h 124"/>
                <a:gd name="T34" fmla="*/ 18 w 91"/>
                <a:gd name="T35" fmla="*/ 2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24">
                  <a:moveTo>
                    <a:pt x="36" y="124"/>
                  </a:moveTo>
                  <a:cubicBezTo>
                    <a:pt x="33" y="124"/>
                    <a:pt x="30" y="122"/>
                    <a:pt x="29" y="119"/>
                  </a:cubicBezTo>
                  <a:cubicBezTo>
                    <a:pt x="1" y="25"/>
                    <a:pt x="1" y="25"/>
                    <a:pt x="1" y="25"/>
                  </a:cubicBezTo>
                  <a:cubicBezTo>
                    <a:pt x="0" y="20"/>
                    <a:pt x="2" y="16"/>
                    <a:pt x="6" y="15"/>
                  </a:cubicBezTo>
                  <a:cubicBezTo>
                    <a:pt x="53" y="1"/>
                    <a:pt x="53" y="1"/>
                    <a:pt x="53" y="1"/>
                  </a:cubicBezTo>
                  <a:cubicBezTo>
                    <a:pt x="55" y="0"/>
                    <a:pt x="57" y="1"/>
                    <a:pt x="59" y="2"/>
                  </a:cubicBezTo>
                  <a:cubicBezTo>
                    <a:pt x="61" y="3"/>
                    <a:pt x="62" y="4"/>
                    <a:pt x="63" y="6"/>
                  </a:cubicBezTo>
                  <a:cubicBezTo>
                    <a:pt x="91" y="100"/>
                    <a:pt x="91" y="100"/>
                    <a:pt x="91" y="100"/>
                  </a:cubicBezTo>
                  <a:cubicBezTo>
                    <a:pt x="91" y="102"/>
                    <a:pt x="91" y="104"/>
                    <a:pt x="90" y="106"/>
                  </a:cubicBezTo>
                  <a:cubicBezTo>
                    <a:pt x="89" y="108"/>
                    <a:pt x="87" y="109"/>
                    <a:pt x="85" y="110"/>
                  </a:cubicBezTo>
                  <a:cubicBezTo>
                    <a:pt x="38" y="124"/>
                    <a:pt x="38" y="124"/>
                    <a:pt x="38" y="124"/>
                  </a:cubicBezTo>
                  <a:cubicBezTo>
                    <a:pt x="38" y="124"/>
                    <a:pt x="37" y="124"/>
                    <a:pt x="36" y="124"/>
                  </a:cubicBezTo>
                  <a:close/>
                  <a:moveTo>
                    <a:pt x="18" y="28"/>
                  </a:moveTo>
                  <a:cubicBezTo>
                    <a:pt x="18" y="28"/>
                    <a:pt x="18" y="28"/>
                    <a:pt x="18" y="28"/>
                  </a:cubicBezTo>
                  <a:cubicBezTo>
                    <a:pt x="41" y="107"/>
                    <a:pt x="41" y="107"/>
                    <a:pt x="41" y="107"/>
                  </a:cubicBezTo>
                  <a:cubicBezTo>
                    <a:pt x="73" y="97"/>
                    <a:pt x="73" y="97"/>
                    <a:pt x="73" y="97"/>
                  </a:cubicBezTo>
                  <a:cubicBezTo>
                    <a:pt x="50" y="18"/>
                    <a:pt x="50" y="18"/>
                    <a:pt x="50" y="18"/>
                  </a:cubicBezTo>
                  <a:cubicBezTo>
                    <a:pt x="18" y="28"/>
                    <a:pt x="18" y="28"/>
                    <a:pt x="18"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1" name="Freeform 109"/>
            <p:cNvSpPr>
              <a:spLocks noEditPoints="1"/>
            </p:cNvSpPr>
            <p:nvPr/>
          </p:nvSpPr>
          <p:spPr bwMode="auto">
            <a:xfrm>
              <a:off x="8345487" y="1230314"/>
              <a:ext cx="301625" cy="334963"/>
            </a:xfrm>
            <a:custGeom>
              <a:avLst/>
              <a:gdLst>
                <a:gd name="T0" fmla="*/ 89 w 136"/>
                <a:gd name="T1" fmla="*/ 152 h 152"/>
                <a:gd name="T2" fmla="*/ 83 w 136"/>
                <a:gd name="T3" fmla="*/ 152 h 152"/>
                <a:gd name="T4" fmla="*/ 63 w 136"/>
                <a:gd name="T5" fmla="*/ 150 h 152"/>
                <a:gd name="T6" fmla="*/ 51 w 136"/>
                <a:gd name="T7" fmla="*/ 149 h 152"/>
                <a:gd name="T8" fmla="*/ 27 w 136"/>
                <a:gd name="T9" fmla="*/ 149 h 152"/>
                <a:gd name="T10" fmla="*/ 18 w 136"/>
                <a:gd name="T11" fmla="*/ 144 h 152"/>
                <a:gd name="T12" fmla="*/ 1 w 136"/>
                <a:gd name="T13" fmla="*/ 87 h 152"/>
                <a:gd name="T14" fmla="*/ 3 w 136"/>
                <a:gd name="T15" fmla="*/ 78 h 152"/>
                <a:gd name="T16" fmla="*/ 37 w 136"/>
                <a:gd name="T17" fmla="*/ 41 h 152"/>
                <a:gd name="T18" fmla="*/ 38 w 136"/>
                <a:gd name="T19" fmla="*/ 15 h 152"/>
                <a:gd name="T20" fmla="*/ 41 w 136"/>
                <a:gd name="T21" fmla="*/ 6 h 152"/>
                <a:gd name="T22" fmla="*/ 58 w 136"/>
                <a:gd name="T23" fmla="*/ 0 h 152"/>
                <a:gd name="T24" fmla="*/ 69 w 136"/>
                <a:gd name="T25" fmla="*/ 5 h 152"/>
                <a:gd name="T26" fmla="*/ 78 w 136"/>
                <a:gd name="T27" fmla="*/ 40 h 152"/>
                <a:gd name="T28" fmla="*/ 77 w 136"/>
                <a:gd name="T29" fmla="*/ 46 h 152"/>
                <a:gd name="T30" fmla="*/ 76 w 136"/>
                <a:gd name="T31" fmla="*/ 50 h 152"/>
                <a:gd name="T32" fmla="*/ 76 w 136"/>
                <a:gd name="T33" fmla="*/ 55 h 152"/>
                <a:gd name="T34" fmla="*/ 106 w 136"/>
                <a:gd name="T35" fmla="*/ 58 h 152"/>
                <a:gd name="T36" fmla="*/ 109 w 136"/>
                <a:gd name="T37" fmla="*/ 58 h 152"/>
                <a:gd name="T38" fmla="*/ 136 w 136"/>
                <a:gd name="T39" fmla="*/ 84 h 152"/>
                <a:gd name="T40" fmla="*/ 130 w 136"/>
                <a:gd name="T41" fmla="*/ 99 h 152"/>
                <a:gd name="T42" fmla="*/ 131 w 136"/>
                <a:gd name="T43" fmla="*/ 104 h 152"/>
                <a:gd name="T44" fmla="*/ 124 w 136"/>
                <a:gd name="T45" fmla="*/ 120 h 152"/>
                <a:gd name="T46" fmla="*/ 124 w 136"/>
                <a:gd name="T47" fmla="*/ 120 h 152"/>
                <a:gd name="T48" fmla="*/ 112 w 136"/>
                <a:gd name="T49" fmla="*/ 138 h 152"/>
                <a:gd name="T50" fmla="*/ 112 w 136"/>
                <a:gd name="T51" fmla="*/ 140 h 152"/>
                <a:gd name="T52" fmla="*/ 89 w 136"/>
                <a:gd name="T53" fmla="*/ 152 h 152"/>
                <a:gd name="T54" fmla="*/ 40 w 136"/>
                <a:gd name="T55" fmla="*/ 132 h 152"/>
                <a:gd name="T56" fmla="*/ 52 w 136"/>
                <a:gd name="T57" fmla="*/ 133 h 152"/>
                <a:gd name="T58" fmla="*/ 64 w 136"/>
                <a:gd name="T59" fmla="*/ 134 h 152"/>
                <a:gd name="T60" fmla="*/ 85 w 136"/>
                <a:gd name="T61" fmla="*/ 136 h 152"/>
                <a:gd name="T62" fmla="*/ 89 w 136"/>
                <a:gd name="T63" fmla="*/ 136 h 152"/>
                <a:gd name="T64" fmla="*/ 97 w 136"/>
                <a:gd name="T65" fmla="*/ 135 h 152"/>
                <a:gd name="T66" fmla="*/ 98 w 136"/>
                <a:gd name="T67" fmla="*/ 132 h 152"/>
                <a:gd name="T68" fmla="*/ 103 w 136"/>
                <a:gd name="T69" fmla="*/ 126 h 152"/>
                <a:gd name="T70" fmla="*/ 108 w 136"/>
                <a:gd name="T71" fmla="*/ 119 h 152"/>
                <a:gd name="T72" fmla="*/ 108 w 136"/>
                <a:gd name="T73" fmla="*/ 117 h 152"/>
                <a:gd name="T74" fmla="*/ 112 w 136"/>
                <a:gd name="T75" fmla="*/ 109 h 152"/>
                <a:gd name="T76" fmla="*/ 115 w 136"/>
                <a:gd name="T77" fmla="*/ 103 h 152"/>
                <a:gd name="T78" fmla="*/ 115 w 136"/>
                <a:gd name="T79" fmla="*/ 100 h 152"/>
                <a:gd name="T80" fmla="*/ 116 w 136"/>
                <a:gd name="T81" fmla="*/ 91 h 152"/>
                <a:gd name="T82" fmla="*/ 120 w 136"/>
                <a:gd name="T83" fmla="*/ 84 h 152"/>
                <a:gd name="T84" fmla="*/ 110 w 136"/>
                <a:gd name="T85" fmla="*/ 73 h 152"/>
                <a:gd name="T86" fmla="*/ 106 w 136"/>
                <a:gd name="T87" fmla="*/ 73 h 152"/>
                <a:gd name="T88" fmla="*/ 64 w 136"/>
                <a:gd name="T89" fmla="*/ 65 h 152"/>
                <a:gd name="T90" fmla="*/ 60 w 136"/>
                <a:gd name="T91" fmla="*/ 57 h 152"/>
                <a:gd name="T92" fmla="*/ 61 w 136"/>
                <a:gd name="T93" fmla="*/ 49 h 152"/>
                <a:gd name="T94" fmla="*/ 62 w 136"/>
                <a:gd name="T95" fmla="*/ 44 h 152"/>
                <a:gd name="T96" fmla="*/ 62 w 136"/>
                <a:gd name="T97" fmla="*/ 39 h 152"/>
                <a:gd name="T98" fmla="*/ 58 w 136"/>
                <a:gd name="T99" fmla="*/ 15 h 152"/>
                <a:gd name="T100" fmla="*/ 54 w 136"/>
                <a:gd name="T101" fmla="*/ 16 h 152"/>
                <a:gd name="T102" fmla="*/ 51 w 136"/>
                <a:gd name="T103" fmla="*/ 46 h 152"/>
                <a:gd name="T104" fmla="*/ 51 w 136"/>
                <a:gd name="T105" fmla="*/ 48 h 152"/>
                <a:gd name="T106" fmla="*/ 17 w 136"/>
                <a:gd name="T107" fmla="*/ 87 h 152"/>
                <a:gd name="T108" fmla="*/ 31 w 136"/>
                <a:gd name="T109" fmla="*/ 133 h 152"/>
                <a:gd name="T110" fmla="*/ 40 w 136"/>
                <a:gd name="T111" fmla="*/ 13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6" h="152">
                  <a:moveTo>
                    <a:pt x="89" y="152"/>
                  </a:moveTo>
                  <a:cubicBezTo>
                    <a:pt x="87" y="152"/>
                    <a:pt x="85" y="152"/>
                    <a:pt x="83" y="152"/>
                  </a:cubicBezTo>
                  <a:cubicBezTo>
                    <a:pt x="78" y="151"/>
                    <a:pt x="71" y="150"/>
                    <a:pt x="63" y="150"/>
                  </a:cubicBezTo>
                  <a:cubicBezTo>
                    <a:pt x="51" y="149"/>
                    <a:pt x="51" y="149"/>
                    <a:pt x="51" y="149"/>
                  </a:cubicBezTo>
                  <a:cubicBezTo>
                    <a:pt x="38" y="147"/>
                    <a:pt x="30" y="148"/>
                    <a:pt x="27" y="149"/>
                  </a:cubicBezTo>
                  <a:cubicBezTo>
                    <a:pt x="23" y="150"/>
                    <a:pt x="19" y="148"/>
                    <a:pt x="18" y="144"/>
                  </a:cubicBezTo>
                  <a:cubicBezTo>
                    <a:pt x="1" y="87"/>
                    <a:pt x="1" y="87"/>
                    <a:pt x="1" y="87"/>
                  </a:cubicBezTo>
                  <a:cubicBezTo>
                    <a:pt x="0" y="84"/>
                    <a:pt x="1" y="80"/>
                    <a:pt x="3" y="78"/>
                  </a:cubicBezTo>
                  <a:cubicBezTo>
                    <a:pt x="13" y="70"/>
                    <a:pt x="31" y="52"/>
                    <a:pt x="37" y="41"/>
                  </a:cubicBezTo>
                  <a:cubicBezTo>
                    <a:pt x="40" y="30"/>
                    <a:pt x="38" y="16"/>
                    <a:pt x="38" y="15"/>
                  </a:cubicBezTo>
                  <a:cubicBezTo>
                    <a:pt x="38" y="12"/>
                    <a:pt x="39" y="9"/>
                    <a:pt x="41" y="6"/>
                  </a:cubicBezTo>
                  <a:cubicBezTo>
                    <a:pt x="47" y="0"/>
                    <a:pt x="57" y="0"/>
                    <a:pt x="58" y="0"/>
                  </a:cubicBezTo>
                  <a:cubicBezTo>
                    <a:pt x="62" y="0"/>
                    <a:pt x="66" y="2"/>
                    <a:pt x="69" y="5"/>
                  </a:cubicBezTo>
                  <a:cubicBezTo>
                    <a:pt x="76" y="12"/>
                    <a:pt x="79" y="25"/>
                    <a:pt x="78" y="40"/>
                  </a:cubicBezTo>
                  <a:cubicBezTo>
                    <a:pt x="78" y="42"/>
                    <a:pt x="77" y="44"/>
                    <a:pt x="77" y="46"/>
                  </a:cubicBezTo>
                  <a:cubicBezTo>
                    <a:pt x="77" y="48"/>
                    <a:pt x="77" y="49"/>
                    <a:pt x="76" y="50"/>
                  </a:cubicBezTo>
                  <a:cubicBezTo>
                    <a:pt x="76" y="52"/>
                    <a:pt x="76" y="53"/>
                    <a:pt x="76" y="55"/>
                  </a:cubicBezTo>
                  <a:cubicBezTo>
                    <a:pt x="80" y="56"/>
                    <a:pt x="90" y="58"/>
                    <a:pt x="106" y="58"/>
                  </a:cubicBezTo>
                  <a:cubicBezTo>
                    <a:pt x="109" y="58"/>
                    <a:pt x="109" y="58"/>
                    <a:pt x="109" y="58"/>
                  </a:cubicBezTo>
                  <a:cubicBezTo>
                    <a:pt x="124" y="58"/>
                    <a:pt x="136" y="69"/>
                    <a:pt x="136" y="84"/>
                  </a:cubicBezTo>
                  <a:cubicBezTo>
                    <a:pt x="136" y="89"/>
                    <a:pt x="134" y="94"/>
                    <a:pt x="130" y="99"/>
                  </a:cubicBezTo>
                  <a:cubicBezTo>
                    <a:pt x="131" y="101"/>
                    <a:pt x="131" y="103"/>
                    <a:pt x="131" y="104"/>
                  </a:cubicBezTo>
                  <a:cubicBezTo>
                    <a:pt x="131" y="110"/>
                    <a:pt x="128" y="116"/>
                    <a:pt x="124" y="120"/>
                  </a:cubicBezTo>
                  <a:cubicBezTo>
                    <a:pt x="124" y="120"/>
                    <a:pt x="124" y="120"/>
                    <a:pt x="124" y="120"/>
                  </a:cubicBezTo>
                  <a:cubicBezTo>
                    <a:pt x="123" y="128"/>
                    <a:pt x="119" y="135"/>
                    <a:pt x="112" y="138"/>
                  </a:cubicBezTo>
                  <a:cubicBezTo>
                    <a:pt x="112" y="139"/>
                    <a:pt x="112" y="140"/>
                    <a:pt x="112" y="140"/>
                  </a:cubicBezTo>
                  <a:cubicBezTo>
                    <a:pt x="109" y="148"/>
                    <a:pt x="101" y="152"/>
                    <a:pt x="89" y="152"/>
                  </a:cubicBezTo>
                  <a:close/>
                  <a:moveTo>
                    <a:pt x="40" y="132"/>
                  </a:moveTo>
                  <a:cubicBezTo>
                    <a:pt x="44" y="132"/>
                    <a:pt x="48" y="133"/>
                    <a:pt x="52" y="133"/>
                  </a:cubicBezTo>
                  <a:cubicBezTo>
                    <a:pt x="64" y="134"/>
                    <a:pt x="64" y="134"/>
                    <a:pt x="64" y="134"/>
                  </a:cubicBezTo>
                  <a:cubicBezTo>
                    <a:pt x="73" y="135"/>
                    <a:pt x="80" y="135"/>
                    <a:pt x="85" y="136"/>
                  </a:cubicBezTo>
                  <a:cubicBezTo>
                    <a:pt x="86" y="136"/>
                    <a:pt x="88" y="136"/>
                    <a:pt x="89" y="136"/>
                  </a:cubicBezTo>
                  <a:cubicBezTo>
                    <a:pt x="95" y="136"/>
                    <a:pt x="97" y="135"/>
                    <a:pt x="97" y="135"/>
                  </a:cubicBezTo>
                  <a:cubicBezTo>
                    <a:pt x="97" y="134"/>
                    <a:pt x="98" y="133"/>
                    <a:pt x="98" y="132"/>
                  </a:cubicBezTo>
                  <a:cubicBezTo>
                    <a:pt x="98" y="129"/>
                    <a:pt x="100" y="127"/>
                    <a:pt x="103" y="126"/>
                  </a:cubicBezTo>
                  <a:cubicBezTo>
                    <a:pt x="106" y="125"/>
                    <a:pt x="108" y="122"/>
                    <a:pt x="108" y="119"/>
                  </a:cubicBezTo>
                  <a:cubicBezTo>
                    <a:pt x="108" y="119"/>
                    <a:pt x="108" y="118"/>
                    <a:pt x="108" y="117"/>
                  </a:cubicBezTo>
                  <a:cubicBezTo>
                    <a:pt x="107" y="114"/>
                    <a:pt x="109" y="111"/>
                    <a:pt x="112" y="109"/>
                  </a:cubicBezTo>
                  <a:cubicBezTo>
                    <a:pt x="114" y="108"/>
                    <a:pt x="115" y="106"/>
                    <a:pt x="115" y="103"/>
                  </a:cubicBezTo>
                  <a:cubicBezTo>
                    <a:pt x="115" y="102"/>
                    <a:pt x="115" y="101"/>
                    <a:pt x="115" y="100"/>
                  </a:cubicBezTo>
                  <a:cubicBezTo>
                    <a:pt x="113" y="97"/>
                    <a:pt x="114" y="93"/>
                    <a:pt x="116" y="91"/>
                  </a:cubicBezTo>
                  <a:cubicBezTo>
                    <a:pt x="119" y="89"/>
                    <a:pt x="120" y="86"/>
                    <a:pt x="120" y="84"/>
                  </a:cubicBezTo>
                  <a:cubicBezTo>
                    <a:pt x="120" y="78"/>
                    <a:pt x="115" y="73"/>
                    <a:pt x="110" y="73"/>
                  </a:cubicBezTo>
                  <a:cubicBezTo>
                    <a:pt x="110" y="73"/>
                    <a:pt x="108" y="73"/>
                    <a:pt x="106" y="73"/>
                  </a:cubicBezTo>
                  <a:cubicBezTo>
                    <a:pt x="72" y="73"/>
                    <a:pt x="66" y="67"/>
                    <a:pt x="64" y="65"/>
                  </a:cubicBezTo>
                  <a:cubicBezTo>
                    <a:pt x="62" y="63"/>
                    <a:pt x="60" y="60"/>
                    <a:pt x="60" y="57"/>
                  </a:cubicBezTo>
                  <a:cubicBezTo>
                    <a:pt x="61" y="54"/>
                    <a:pt x="61" y="52"/>
                    <a:pt x="61" y="49"/>
                  </a:cubicBezTo>
                  <a:cubicBezTo>
                    <a:pt x="61" y="47"/>
                    <a:pt x="61" y="45"/>
                    <a:pt x="62" y="44"/>
                  </a:cubicBezTo>
                  <a:cubicBezTo>
                    <a:pt x="62" y="42"/>
                    <a:pt x="62" y="41"/>
                    <a:pt x="62" y="39"/>
                  </a:cubicBezTo>
                  <a:cubicBezTo>
                    <a:pt x="63" y="24"/>
                    <a:pt x="59" y="17"/>
                    <a:pt x="58" y="15"/>
                  </a:cubicBezTo>
                  <a:cubicBezTo>
                    <a:pt x="57" y="16"/>
                    <a:pt x="55" y="16"/>
                    <a:pt x="54" y="16"/>
                  </a:cubicBezTo>
                  <a:cubicBezTo>
                    <a:pt x="55" y="22"/>
                    <a:pt x="55" y="35"/>
                    <a:pt x="51" y="46"/>
                  </a:cubicBezTo>
                  <a:cubicBezTo>
                    <a:pt x="51" y="47"/>
                    <a:pt x="51" y="47"/>
                    <a:pt x="51" y="48"/>
                  </a:cubicBezTo>
                  <a:cubicBezTo>
                    <a:pt x="45" y="59"/>
                    <a:pt x="29" y="77"/>
                    <a:pt x="17" y="87"/>
                  </a:cubicBezTo>
                  <a:cubicBezTo>
                    <a:pt x="31" y="133"/>
                    <a:pt x="31" y="133"/>
                    <a:pt x="31" y="133"/>
                  </a:cubicBezTo>
                  <a:cubicBezTo>
                    <a:pt x="33" y="133"/>
                    <a:pt x="37" y="132"/>
                    <a:pt x="40" y="1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6" name="Freeform 134"/>
            <p:cNvSpPr>
              <a:spLocks noEditPoints="1"/>
            </p:cNvSpPr>
            <p:nvPr/>
          </p:nvSpPr>
          <p:spPr bwMode="auto">
            <a:xfrm>
              <a:off x="6637337" y="1289051"/>
              <a:ext cx="476250" cy="455613"/>
            </a:xfrm>
            <a:custGeom>
              <a:avLst/>
              <a:gdLst>
                <a:gd name="T0" fmla="*/ 103 w 216"/>
                <a:gd name="T1" fmla="*/ 206 h 206"/>
                <a:gd name="T2" fmla="*/ 30 w 216"/>
                <a:gd name="T3" fmla="*/ 176 h 206"/>
                <a:gd name="T4" fmla="*/ 0 w 216"/>
                <a:gd name="T5" fmla="*/ 103 h 206"/>
                <a:gd name="T6" fmla="*/ 30 w 216"/>
                <a:gd name="T7" fmla="*/ 30 h 206"/>
                <a:gd name="T8" fmla="*/ 103 w 216"/>
                <a:gd name="T9" fmla="*/ 0 h 206"/>
                <a:gd name="T10" fmla="*/ 176 w 216"/>
                <a:gd name="T11" fmla="*/ 30 h 206"/>
                <a:gd name="T12" fmla="*/ 176 w 216"/>
                <a:gd name="T13" fmla="*/ 176 h 206"/>
                <a:gd name="T14" fmla="*/ 103 w 216"/>
                <a:gd name="T15" fmla="*/ 206 h 206"/>
                <a:gd name="T16" fmla="*/ 103 w 216"/>
                <a:gd name="T17" fmla="*/ 17 h 206"/>
                <a:gd name="T18" fmla="*/ 43 w 216"/>
                <a:gd name="T19" fmla="*/ 42 h 206"/>
                <a:gd name="T20" fmla="*/ 18 w 216"/>
                <a:gd name="T21" fmla="*/ 103 h 206"/>
                <a:gd name="T22" fmla="*/ 43 w 216"/>
                <a:gd name="T23" fmla="*/ 163 h 206"/>
                <a:gd name="T24" fmla="*/ 103 w 216"/>
                <a:gd name="T25" fmla="*/ 188 h 206"/>
                <a:gd name="T26" fmla="*/ 164 w 216"/>
                <a:gd name="T27" fmla="*/ 163 h 206"/>
                <a:gd name="T28" fmla="*/ 164 w 216"/>
                <a:gd name="T29" fmla="*/ 42 h 206"/>
                <a:gd name="T30" fmla="*/ 103 w 216"/>
                <a:gd name="T31" fmla="*/ 1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206">
                  <a:moveTo>
                    <a:pt x="103" y="206"/>
                  </a:moveTo>
                  <a:cubicBezTo>
                    <a:pt x="76" y="206"/>
                    <a:pt x="50" y="195"/>
                    <a:pt x="30" y="176"/>
                  </a:cubicBezTo>
                  <a:cubicBezTo>
                    <a:pt x="11" y="156"/>
                    <a:pt x="0" y="130"/>
                    <a:pt x="0" y="103"/>
                  </a:cubicBezTo>
                  <a:cubicBezTo>
                    <a:pt x="0" y="75"/>
                    <a:pt x="11" y="49"/>
                    <a:pt x="30" y="30"/>
                  </a:cubicBezTo>
                  <a:cubicBezTo>
                    <a:pt x="50" y="11"/>
                    <a:pt x="76" y="0"/>
                    <a:pt x="103" y="0"/>
                  </a:cubicBezTo>
                  <a:cubicBezTo>
                    <a:pt x="131" y="0"/>
                    <a:pt x="157" y="11"/>
                    <a:pt x="176" y="30"/>
                  </a:cubicBezTo>
                  <a:cubicBezTo>
                    <a:pt x="216" y="70"/>
                    <a:pt x="216" y="136"/>
                    <a:pt x="176" y="176"/>
                  </a:cubicBezTo>
                  <a:cubicBezTo>
                    <a:pt x="157" y="195"/>
                    <a:pt x="131" y="206"/>
                    <a:pt x="103" y="206"/>
                  </a:cubicBezTo>
                  <a:close/>
                  <a:moveTo>
                    <a:pt x="103" y="17"/>
                  </a:moveTo>
                  <a:cubicBezTo>
                    <a:pt x="80" y="17"/>
                    <a:pt x="59" y="26"/>
                    <a:pt x="43" y="42"/>
                  </a:cubicBezTo>
                  <a:cubicBezTo>
                    <a:pt x="27" y="59"/>
                    <a:pt x="18" y="80"/>
                    <a:pt x="18" y="103"/>
                  </a:cubicBezTo>
                  <a:cubicBezTo>
                    <a:pt x="18" y="126"/>
                    <a:pt x="27" y="147"/>
                    <a:pt x="43" y="163"/>
                  </a:cubicBezTo>
                  <a:cubicBezTo>
                    <a:pt x="59" y="180"/>
                    <a:pt x="80" y="188"/>
                    <a:pt x="103" y="188"/>
                  </a:cubicBezTo>
                  <a:cubicBezTo>
                    <a:pt x="126" y="188"/>
                    <a:pt x="148" y="180"/>
                    <a:pt x="164" y="163"/>
                  </a:cubicBezTo>
                  <a:cubicBezTo>
                    <a:pt x="197" y="130"/>
                    <a:pt x="197" y="76"/>
                    <a:pt x="164" y="42"/>
                  </a:cubicBezTo>
                  <a:cubicBezTo>
                    <a:pt x="148" y="26"/>
                    <a:pt x="126" y="17"/>
                    <a:pt x="103"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7" name="Freeform 135"/>
            <p:cNvSpPr/>
            <p:nvPr/>
          </p:nvSpPr>
          <p:spPr bwMode="auto">
            <a:xfrm>
              <a:off x="6659562" y="1450976"/>
              <a:ext cx="239713" cy="19050"/>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8" name="Freeform 136"/>
            <p:cNvSpPr/>
            <p:nvPr/>
          </p:nvSpPr>
          <p:spPr bwMode="auto">
            <a:xfrm>
              <a:off x="6700837" y="1455739"/>
              <a:ext cx="134938" cy="214313"/>
            </a:xfrm>
            <a:custGeom>
              <a:avLst/>
              <a:gdLst>
                <a:gd name="T0" fmla="*/ 5 w 61"/>
                <a:gd name="T1" fmla="*/ 97 h 97"/>
                <a:gd name="T2" fmla="*/ 3 w 61"/>
                <a:gd name="T3" fmla="*/ 96 h 97"/>
                <a:gd name="T4" fmla="*/ 2 w 61"/>
                <a:gd name="T5" fmla="*/ 90 h 97"/>
                <a:gd name="T6" fmla="*/ 52 w 61"/>
                <a:gd name="T7" fmla="*/ 3 h 97"/>
                <a:gd name="T8" fmla="*/ 58 w 61"/>
                <a:gd name="T9" fmla="*/ 1 h 97"/>
                <a:gd name="T10" fmla="*/ 59 w 61"/>
                <a:gd name="T11" fmla="*/ 7 h 97"/>
                <a:gd name="T12" fmla="*/ 9 w 61"/>
                <a:gd name="T13" fmla="*/ 94 h 97"/>
                <a:gd name="T14" fmla="*/ 5 w 61"/>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7">
                  <a:moveTo>
                    <a:pt x="5" y="97"/>
                  </a:moveTo>
                  <a:cubicBezTo>
                    <a:pt x="5" y="97"/>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7"/>
                    <a:pt x="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9" name="Freeform 137"/>
            <p:cNvSpPr/>
            <p:nvPr/>
          </p:nvSpPr>
          <p:spPr bwMode="auto">
            <a:xfrm>
              <a:off x="6784975" y="1517651"/>
              <a:ext cx="131763" cy="211138"/>
            </a:xfrm>
            <a:custGeom>
              <a:avLst/>
              <a:gdLst>
                <a:gd name="T0" fmla="*/ 55 w 60"/>
                <a:gd name="T1" fmla="*/ 96 h 96"/>
                <a:gd name="T2" fmla="*/ 51 w 60"/>
                <a:gd name="T3" fmla="*/ 94 h 96"/>
                <a:gd name="T4" fmla="*/ 1 w 60"/>
                <a:gd name="T5" fmla="*/ 7 h 96"/>
                <a:gd name="T6" fmla="*/ 3 w 60"/>
                <a:gd name="T7" fmla="*/ 1 h 96"/>
                <a:gd name="T8" fmla="*/ 9 w 60"/>
                <a:gd name="T9" fmla="*/ 2 h 96"/>
                <a:gd name="T10" fmla="*/ 59 w 60"/>
                <a:gd name="T11" fmla="*/ 90 h 96"/>
                <a:gd name="T12" fmla="*/ 57 w 60"/>
                <a:gd name="T13" fmla="*/ 96 h 96"/>
                <a:gd name="T14" fmla="*/ 55 w 60"/>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6">
                  <a:moveTo>
                    <a:pt x="55" y="96"/>
                  </a:moveTo>
                  <a:cubicBezTo>
                    <a:pt x="54" y="96"/>
                    <a:pt x="52" y="95"/>
                    <a:pt x="51" y="94"/>
                  </a:cubicBezTo>
                  <a:cubicBezTo>
                    <a:pt x="1" y="7"/>
                    <a:pt x="1" y="7"/>
                    <a:pt x="1" y="7"/>
                  </a:cubicBezTo>
                  <a:cubicBezTo>
                    <a:pt x="0" y="5"/>
                    <a:pt x="0" y="2"/>
                    <a:pt x="3" y="1"/>
                  </a:cubicBezTo>
                  <a:cubicBezTo>
                    <a:pt x="5" y="0"/>
                    <a:pt x="7" y="0"/>
                    <a:pt x="9" y="2"/>
                  </a:cubicBezTo>
                  <a:cubicBezTo>
                    <a:pt x="59" y="90"/>
                    <a:pt x="59" y="90"/>
                    <a:pt x="59" y="90"/>
                  </a:cubicBezTo>
                  <a:cubicBezTo>
                    <a:pt x="60" y="92"/>
                    <a:pt x="59" y="94"/>
                    <a:pt x="57" y="96"/>
                  </a:cubicBezTo>
                  <a:cubicBezTo>
                    <a:pt x="57" y="96"/>
                    <a:pt x="56" y="96"/>
                    <a:pt x="5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0" name="Freeform 138"/>
            <p:cNvSpPr/>
            <p:nvPr/>
          </p:nvSpPr>
          <p:spPr bwMode="auto">
            <a:xfrm>
              <a:off x="6824662" y="1571626"/>
              <a:ext cx="241300" cy="20638"/>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1" name="Freeform 139"/>
            <p:cNvSpPr/>
            <p:nvPr/>
          </p:nvSpPr>
          <p:spPr bwMode="auto">
            <a:xfrm>
              <a:off x="6888162" y="1373189"/>
              <a:ext cx="134938" cy="212725"/>
            </a:xfrm>
            <a:custGeom>
              <a:avLst/>
              <a:gdLst>
                <a:gd name="T0" fmla="*/ 5 w 61"/>
                <a:gd name="T1" fmla="*/ 96 h 96"/>
                <a:gd name="T2" fmla="*/ 3 w 61"/>
                <a:gd name="T3" fmla="*/ 96 h 96"/>
                <a:gd name="T4" fmla="*/ 2 w 61"/>
                <a:gd name="T5" fmla="*/ 90 h 96"/>
                <a:gd name="T6" fmla="*/ 52 w 61"/>
                <a:gd name="T7" fmla="*/ 3 h 96"/>
                <a:gd name="T8" fmla="*/ 58 w 61"/>
                <a:gd name="T9" fmla="*/ 1 h 96"/>
                <a:gd name="T10" fmla="*/ 59 w 61"/>
                <a:gd name="T11" fmla="*/ 7 h 96"/>
                <a:gd name="T12" fmla="*/ 9 w 61"/>
                <a:gd name="T13" fmla="*/ 94 h 96"/>
                <a:gd name="T14" fmla="*/ 5 w 61"/>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6">
                  <a:moveTo>
                    <a:pt x="5" y="96"/>
                  </a:moveTo>
                  <a:cubicBezTo>
                    <a:pt x="5" y="96"/>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6"/>
                    <a:pt x="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2" name="Freeform 140"/>
            <p:cNvSpPr/>
            <p:nvPr/>
          </p:nvSpPr>
          <p:spPr bwMode="auto">
            <a:xfrm>
              <a:off x="6807200" y="1311276"/>
              <a:ext cx="131763" cy="214313"/>
            </a:xfrm>
            <a:custGeom>
              <a:avLst/>
              <a:gdLst>
                <a:gd name="T0" fmla="*/ 55 w 60"/>
                <a:gd name="T1" fmla="*/ 97 h 97"/>
                <a:gd name="T2" fmla="*/ 52 w 60"/>
                <a:gd name="T3" fmla="*/ 95 h 97"/>
                <a:gd name="T4" fmla="*/ 1 w 60"/>
                <a:gd name="T5" fmla="*/ 8 h 97"/>
                <a:gd name="T6" fmla="*/ 3 w 60"/>
                <a:gd name="T7" fmla="*/ 2 h 97"/>
                <a:gd name="T8" fmla="*/ 9 w 60"/>
                <a:gd name="T9" fmla="*/ 3 h 97"/>
                <a:gd name="T10" fmla="*/ 59 w 60"/>
                <a:gd name="T11" fmla="*/ 90 h 97"/>
                <a:gd name="T12" fmla="*/ 58 w 60"/>
                <a:gd name="T13" fmla="*/ 96 h 97"/>
                <a:gd name="T14" fmla="*/ 55 w 60"/>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7">
                  <a:moveTo>
                    <a:pt x="55" y="97"/>
                  </a:moveTo>
                  <a:cubicBezTo>
                    <a:pt x="54" y="97"/>
                    <a:pt x="52" y="96"/>
                    <a:pt x="52" y="95"/>
                  </a:cubicBezTo>
                  <a:cubicBezTo>
                    <a:pt x="1" y="8"/>
                    <a:pt x="1" y="8"/>
                    <a:pt x="1" y="8"/>
                  </a:cubicBezTo>
                  <a:cubicBezTo>
                    <a:pt x="0" y="5"/>
                    <a:pt x="1" y="3"/>
                    <a:pt x="3" y="2"/>
                  </a:cubicBezTo>
                  <a:cubicBezTo>
                    <a:pt x="5" y="0"/>
                    <a:pt x="8" y="1"/>
                    <a:pt x="9" y="3"/>
                  </a:cubicBezTo>
                  <a:cubicBezTo>
                    <a:pt x="59" y="90"/>
                    <a:pt x="59" y="90"/>
                    <a:pt x="59" y="90"/>
                  </a:cubicBezTo>
                  <a:cubicBezTo>
                    <a:pt x="60" y="92"/>
                    <a:pt x="60" y="95"/>
                    <a:pt x="58" y="96"/>
                  </a:cubicBezTo>
                  <a:cubicBezTo>
                    <a:pt x="57" y="97"/>
                    <a:pt x="56" y="97"/>
                    <a:pt x="5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3" name="Freeform 141"/>
            <p:cNvSpPr>
              <a:spLocks noEditPoints="1"/>
            </p:cNvSpPr>
            <p:nvPr/>
          </p:nvSpPr>
          <p:spPr bwMode="auto">
            <a:xfrm>
              <a:off x="8770937" y="2419351"/>
              <a:ext cx="328613" cy="238125"/>
            </a:xfrm>
            <a:custGeom>
              <a:avLst/>
              <a:gdLst>
                <a:gd name="T0" fmla="*/ 74 w 149"/>
                <a:gd name="T1" fmla="*/ 108 h 108"/>
                <a:gd name="T2" fmla="*/ 0 w 149"/>
                <a:gd name="T3" fmla="*/ 56 h 108"/>
                <a:gd name="T4" fmla="*/ 0 w 149"/>
                <a:gd name="T5" fmla="*/ 52 h 108"/>
                <a:gd name="T6" fmla="*/ 74 w 149"/>
                <a:gd name="T7" fmla="*/ 0 h 108"/>
                <a:gd name="T8" fmla="*/ 149 w 149"/>
                <a:gd name="T9" fmla="*/ 52 h 108"/>
                <a:gd name="T10" fmla="*/ 149 w 149"/>
                <a:gd name="T11" fmla="*/ 56 h 108"/>
                <a:gd name="T12" fmla="*/ 74 w 149"/>
                <a:gd name="T13" fmla="*/ 108 h 108"/>
                <a:gd name="T14" fmla="*/ 13 w 149"/>
                <a:gd name="T15" fmla="*/ 54 h 108"/>
                <a:gd name="T16" fmla="*/ 74 w 149"/>
                <a:gd name="T17" fmla="*/ 95 h 108"/>
                <a:gd name="T18" fmla="*/ 136 w 149"/>
                <a:gd name="T19" fmla="*/ 54 h 108"/>
                <a:gd name="T20" fmla="*/ 74 w 149"/>
                <a:gd name="T21" fmla="*/ 13 h 108"/>
                <a:gd name="T22" fmla="*/ 13 w 149"/>
                <a:gd name="T23" fmla="*/ 5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9" h="108">
                  <a:moveTo>
                    <a:pt x="74" y="108"/>
                  </a:moveTo>
                  <a:cubicBezTo>
                    <a:pt x="40" y="108"/>
                    <a:pt x="10" y="87"/>
                    <a:pt x="0" y="56"/>
                  </a:cubicBezTo>
                  <a:cubicBezTo>
                    <a:pt x="0" y="55"/>
                    <a:pt x="0" y="53"/>
                    <a:pt x="0" y="52"/>
                  </a:cubicBezTo>
                  <a:cubicBezTo>
                    <a:pt x="10" y="21"/>
                    <a:pt x="40" y="0"/>
                    <a:pt x="74" y="0"/>
                  </a:cubicBezTo>
                  <a:cubicBezTo>
                    <a:pt x="109" y="0"/>
                    <a:pt x="139" y="21"/>
                    <a:pt x="149" y="52"/>
                  </a:cubicBezTo>
                  <a:cubicBezTo>
                    <a:pt x="149" y="53"/>
                    <a:pt x="149" y="55"/>
                    <a:pt x="149" y="56"/>
                  </a:cubicBezTo>
                  <a:cubicBezTo>
                    <a:pt x="139" y="87"/>
                    <a:pt x="109" y="108"/>
                    <a:pt x="74" y="108"/>
                  </a:cubicBezTo>
                  <a:close/>
                  <a:moveTo>
                    <a:pt x="13" y="54"/>
                  </a:moveTo>
                  <a:cubicBezTo>
                    <a:pt x="22" y="79"/>
                    <a:pt x="47" y="95"/>
                    <a:pt x="74" y="95"/>
                  </a:cubicBezTo>
                  <a:cubicBezTo>
                    <a:pt x="102" y="95"/>
                    <a:pt x="127" y="79"/>
                    <a:pt x="136" y="54"/>
                  </a:cubicBezTo>
                  <a:cubicBezTo>
                    <a:pt x="127" y="29"/>
                    <a:pt x="102" y="13"/>
                    <a:pt x="74" y="13"/>
                  </a:cubicBezTo>
                  <a:cubicBezTo>
                    <a:pt x="47" y="13"/>
                    <a:pt x="22" y="29"/>
                    <a:pt x="13" y="5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4" name="Freeform 142"/>
            <p:cNvSpPr/>
            <p:nvPr/>
          </p:nvSpPr>
          <p:spPr bwMode="auto">
            <a:xfrm>
              <a:off x="8856662" y="2460626"/>
              <a:ext cx="157163" cy="155575"/>
            </a:xfrm>
            <a:custGeom>
              <a:avLst/>
              <a:gdLst>
                <a:gd name="T0" fmla="*/ 35 w 71"/>
                <a:gd name="T1" fmla="*/ 70 h 70"/>
                <a:gd name="T2" fmla="*/ 0 w 71"/>
                <a:gd name="T3" fmla="*/ 35 h 70"/>
                <a:gd name="T4" fmla="*/ 7 w 71"/>
                <a:gd name="T5" fmla="*/ 28 h 70"/>
                <a:gd name="T6" fmla="*/ 13 w 71"/>
                <a:gd name="T7" fmla="*/ 35 h 70"/>
                <a:gd name="T8" fmla="*/ 35 w 71"/>
                <a:gd name="T9" fmla="*/ 57 h 70"/>
                <a:gd name="T10" fmla="*/ 58 w 71"/>
                <a:gd name="T11" fmla="*/ 35 h 70"/>
                <a:gd name="T12" fmla="*/ 35 w 71"/>
                <a:gd name="T13" fmla="*/ 13 h 70"/>
                <a:gd name="T14" fmla="*/ 29 w 71"/>
                <a:gd name="T15" fmla="*/ 6 h 70"/>
                <a:gd name="T16" fmla="*/ 35 w 71"/>
                <a:gd name="T17" fmla="*/ 0 h 70"/>
                <a:gd name="T18" fmla="*/ 71 w 71"/>
                <a:gd name="T19" fmla="*/ 35 h 70"/>
                <a:gd name="T20" fmla="*/ 35 w 71"/>
                <a:gd name="T21"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1" h="70">
                  <a:moveTo>
                    <a:pt x="35" y="70"/>
                  </a:moveTo>
                  <a:cubicBezTo>
                    <a:pt x="16" y="70"/>
                    <a:pt x="0" y="54"/>
                    <a:pt x="0" y="35"/>
                  </a:cubicBezTo>
                  <a:cubicBezTo>
                    <a:pt x="0" y="31"/>
                    <a:pt x="3" y="28"/>
                    <a:pt x="7" y="28"/>
                  </a:cubicBezTo>
                  <a:cubicBezTo>
                    <a:pt x="10" y="28"/>
                    <a:pt x="13" y="31"/>
                    <a:pt x="13" y="35"/>
                  </a:cubicBezTo>
                  <a:cubicBezTo>
                    <a:pt x="13" y="47"/>
                    <a:pt x="23" y="57"/>
                    <a:pt x="35" y="57"/>
                  </a:cubicBezTo>
                  <a:cubicBezTo>
                    <a:pt x="48" y="57"/>
                    <a:pt x="58" y="47"/>
                    <a:pt x="58" y="35"/>
                  </a:cubicBezTo>
                  <a:cubicBezTo>
                    <a:pt x="58" y="23"/>
                    <a:pt x="48" y="13"/>
                    <a:pt x="35" y="13"/>
                  </a:cubicBezTo>
                  <a:cubicBezTo>
                    <a:pt x="32" y="13"/>
                    <a:pt x="29" y="10"/>
                    <a:pt x="29" y="6"/>
                  </a:cubicBezTo>
                  <a:cubicBezTo>
                    <a:pt x="29" y="3"/>
                    <a:pt x="32" y="0"/>
                    <a:pt x="35" y="0"/>
                  </a:cubicBezTo>
                  <a:cubicBezTo>
                    <a:pt x="55" y="0"/>
                    <a:pt x="71" y="16"/>
                    <a:pt x="71" y="35"/>
                  </a:cubicBezTo>
                  <a:cubicBezTo>
                    <a:pt x="71" y="54"/>
                    <a:pt x="55" y="70"/>
                    <a:pt x="35" y="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5" name="Freeform 143"/>
            <p:cNvSpPr/>
            <p:nvPr/>
          </p:nvSpPr>
          <p:spPr bwMode="auto">
            <a:xfrm>
              <a:off x="6959600" y="642939"/>
              <a:ext cx="17463" cy="58738"/>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5"/>
                    <a:pt x="0" y="22"/>
                  </a:cubicBezTo>
                  <a:cubicBezTo>
                    <a:pt x="0" y="4"/>
                    <a:pt x="0" y="4"/>
                    <a:pt x="0" y="4"/>
                  </a:cubicBezTo>
                  <a:cubicBezTo>
                    <a:pt x="0" y="2"/>
                    <a:pt x="1" y="0"/>
                    <a:pt x="4" y="0"/>
                  </a:cubicBezTo>
                  <a:cubicBezTo>
                    <a:pt x="6" y="0"/>
                    <a:pt x="8" y="2"/>
                    <a:pt x="8" y="4"/>
                  </a:cubicBezTo>
                  <a:cubicBezTo>
                    <a:pt x="8" y="22"/>
                    <a:pt x="8" y="22"/>
                    <a:pt x="8" y="22"/>
                  </a:cubicBezTo>
                  <a:cubicBezTo>
                    <a:pt x="8" y="25"/>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6" name="Freeform 144"/>
            <p:cNvSpPr/>
            <p:nvPr/>
          </p:nvSpPr>
          <p:spPr bwMode="auto">
            <a:xfrm>
              <a:off x="6959600" y="792164"/>
              <a:ext cx="17463" cy="57150"/>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4"/>
                    <a:pt x="0" y="22"/>
                  </a:cubicBezTo>
                  <a:cubicBezTo>
                    <a:pt x="0" y="4"/>
                    <a:pt x="0" y="4"/>
                    <a:pt x="0" y="4"/>
                  </a:cubicBezTo>
                  <a:cubicBezTo>
                    <a:pt x="0" y="2"/>
                    <a:pt x="1" y="0"/>
                    <a:pt x="4" y="0"/>
                  </a:cubicBezTo>
                  <a:cubicBezTo>
                    <a:pt x="6" y="0"/>
                    <a:pt x="8" y="2"/>
                    <a:pt x="8" y="4"/>
                  </a:cubicBezTo>
                  <a:cubicBezTo>
                    <a:pt x="8" y="22"/>
                    <a:pt x="8" y="22"/>
                    <a:pt x="8" y="22"/>
                  </a:cubicBezTo>
                  <a:cubicBezTo>
                    <a:pt x="8" y="24"/>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7" name="Freeform 145"/>
            <p:cNvSpPr/>
            <p:nvPr/>
          </p:nvSpPr>
          <p:spPr bwMode="auto">
            <a:xfrm>
              <a:off x="7011987"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8" name="Freeform 146"/>
            <p:cNvSpPr/>
            <p:nvPr/>
          </p:nvSpPr>
          <p:spPr bwMode="auto">
            <a:xfrm>
              <a:off x="6864350"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9" name="Freeform 147"/>
            <p:cNvSpPr/>
            <p:nvPr/>
          </p:nvSpPr>
          <p:spPr bwMode="auto">
            <a:xfrm>
              <a:off x="6994525" y="669926"/>
              <a:ext cx="49213" cy="46038"/>
            </a:xfrm>
            <a:custGeom>
              <a:avLst/>
              <a:gdLst>
                <a:gd name="T0" fmla="*/ 5 w 22"/>
                <a:gd name="T1" fmla="*/ 21 h 21"/>
                <a:gd name="T2" fmla="*/ 2 w 22"/>
                <a:gd name="T3" fmla="*/ 20 h 21"/>
                <a:gd name="T4" fmla="*/ 2 w 22"/>
                <a:gd name="T5" fmla="*/ 15 h 21"/>
                <a:gd name="T6" fmla="*/ 15 w 22"/>
                <a:gd name="T7" fmla="*/ 2 h 21"/>
                <a:gd name="T8" fmla="*/ 20 w 22"/>
                <a:gd name="T9" fmla="*/ 2 h 21"/>
                <a:gd name="T10" fmla="*/ 20 w 22"/>
                <a:gd name="T11" fmla="*/ 8 h 21"/>
                <a:gd name="T12" fmla="*/ 8 w 22"/>
                <a:gd name="T13" fmla="*/ 20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1"/>
                    <a:pt x="2" y="20"/>
                  </a:cubicBezTo>
                  <a:cubicBezTo>
                    <a:pt x="0" y="19"/>
                    <a:pt x="0" y="16"/>
                    <a:pt x="2" y="15"/>
                  </a:cubicBezTo>
                  <a:cubicBezTo>
                    <a:pt x="15" y="2"/>
                    <a:pt x="15" y="2"/>
                    <a:pt x="15" y="2"/>
                  </a:cubicBezTo>
                  <a:cubicBezTo>
                    <a:pt x="16" y="0"/>
                    <a:pt x="19" y="0"/>
                    <a:pt x="20" y="2"/>
                  </a:cubicBezTo>
                  <a:cubicBezTo>
                    <a:pt x="22" y="3"/>
                    <a:pt x="22" y="6"/>
                    <a:pt x="20" y="8"/>
                  </a:cubicBezTo>
                  <a:cubicBezTo>
                    <a:pt x="8" y="20"/>
                    <a:pt x="8" y="20"/>
                    <a:pt x="8" y="20"/>
                  </a:cubicBezTo>
                  <a:cubicBezTo>
                    <a:pt x="7" y="21"/>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0" name="Freeform 148"/>
            <p:cNvSpPr/>
            <p:nvPr/>
          </p:nvSpPr>
          <p:spPr bwMode="auto">
            <a:xfrm>
              <a:off x="6891337" y="776289"/>
              <a:ext cx="47625" cy="46038"/>
            </a:xfrm>
            <a:custGeom>
              <a:avLst/>
              <a:gdLst>
                <a:gd name="T0" fmla="*/ 5 w 22"/>
                <a:gd name="T1" fmla="*/ 21 h 21"/>
                <a:gd name="T2" fmla="*/ 2 w 22"/>
                <a:gd name="T3" fmla="*/ 19 h 21"/>
                <a:gd name="T4" fmla="*/ 2 w 22"/>
                <a:gd name="T5" fmla="*/ 14 h 21"/>
                <a:gd name="T6" fmla="*/ 14 w 22"/>
                <a:gd name="T7" fmla="*/ 1 h 21"/>
                <a:gd name="T8" fmla="*/ 20 w 22"/>
                <a:gd name="T9" fmla="*/ 1 h 21"/>
                <a:gd name="T10" fmla="*/ 20 w 22"/>
                <a:gd name="T11" fmla="*/ 7 h 21"/>
                <a:gd name="T12" fmla="*/ 7 w 22"/>
                <a:gd name="T13" fmla="*/ 19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0"/>
                    <a:pt x="2" y="19"/>
                  </a:cubicBezTo>
                  <a:cubicBezTo>
                    <a:pt x="0" y="18"/>
                    <a:pt x="0" y="15"/>
                    <a:pt x="2" y="14"/>
                  </a:cubicBezTo>
                  <a:cubicBezTo>
                    <a:pt x="14" y="1"/>
                    <a:pt x="14" y="1"/>
                    <a:pt x="14" y="1"/>
                  </a:cubicBezTo>
                  <a:cubicBezTo>
                    <a:pt x="16" y="0"/>
                    <a:pt x="19" y="0"/>
                    <a:pt x="20" y="1"/>
                  </a:cubicBezTo>
                  <a:cubicBezTo>
                    <a:pt x="22" y="3"/>
                    <a:pt x="22" y="5"/>
                    <a:pt x="20" y="7"/>
                  </a:cubicBezTo>
                  <a:cubicBezTo>
                    <a:pt x="7" y="19"/>
                    <a:pt x="7" y="19"/>
                    <a:pt x="7" y="19"/>
                  </a:cubicBezTo>
                  <a:cubicBezTo>
                    <a:pt x="7" y="20"/>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1" name="Freeform 149"/>
            <p:cNvSpPr/>
            <p:nvPr/>
          </p:nvSpPr>
          <p:spPr bwMode="auto">
            <a:xfrm>
              <a:off x="6994525" y="774701"/>
              <a:ext cx="49213" cy="47625"/>
            </a:xfrm>
            <a:custGeom>
              <a:avLst/>
              <a:gdLst>
                <a:gd name="T0" fmla="*/ 17 w 22"/>
                <a:gd name="T1" fmla="*/ 22 h 22"/>
                <a:gd name="T2" fmla="*/ 15 w 22"/>
                <a:gd name="T3" fmla="*/ 20 h 22"/>
                <a:gd name="T4" fmla="*/ 2 w 22"/>
                <a:gd name="T5" fmla="*/ 8 h 22"/>
                <a:gd name="T6" fmla="*/ 2 w 22"/>
                <a:gd name="T7" fmla="*/ 2 h 22"/>
                <a:gd name="T8" fmla="*/ 8 w 22"/>
                <a:gd name="T9" fmla="*/ 2 h 22"/>
                <a:gd name="T10" fmla="*/ 20 w 22"/>
                <a:gd name="T11" fmla="*/ 15 h 22"/>
                <a:gd name="T12" fmla="*/ 20 w 22"/>
                <a:gd name="T13" fmla="*/ 20 h 22"/>
                <a:gd name="T14" fmla="*/ 17 w 22"/>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17" y="22"/>
                  </a:moveTo>
                  <a:cubicBezTo>
                    <a:pt x="16" y="22"/>
                    <a:pt x="15" y="21"/>
                    <a:pt x="15" y="20"/>
                  </a:cubicBezTo>
                  <a:cubicBezTo>
                    <a:pt x="2" y="8"/>
                    <a:pt x="2" y="8"/>
                    <a:pt x="2" y="8"/>
                  </a:cubicBezTo>
                  <a:cubicBezTo>
                    <a:pt x="0" y="6"/>
                    <a:pt x="0" y="4"/>
                    <a:pt x="2" y="2"/>
                  </a:cubicBezTo>
                  <a:cubicBezTo>
                    <a:pt x="3" y="0"/>
                    <a:pt x="6" y="0"/>
                    <a:pt x="8" y="2"/>
                  </a:cubicBezTo>
                  <a:cubicBezTo>
                    <a:pt x="20" y="15"/>
                    <a:pt x="20" y="15"/>
                    <a:pt x="20" y="15"/>
                  </a:cubicBezTo>
                  <a:cubicBezTo>
                    <a:pt x="22" y="16"/>
                    <a:pt x="22" y="19"/>
                    <a:pt x="20" y="20"/>
                  </a:cubicBezTo>
                  <a:cubicBezTo>
                    <a:pt x="19" y="21"/>
                    <a:pt x="18" y="22"/>
                    <a:pt x="17" y="2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2" name="Freeform 150"/>
            <p:cNvSpPr/>
            <p:nvPr/>
          </p:nvSpPr>
          <p:spPr bwMode="auto">
            <a:xfrm>
              <a:off x="6891337" y="669926"/>
              <a:ext cx="47625" cy="46038"/>
            </a:xfrm>
            <a:custGeom>
              <a:avLst/>
              <a:gdLst>
                <a:gd name="T0" fmla="*/ 17 w 22"/>
                <a:gd name="T1" fmla="*/ 21 h 21"/>
                <a:gd name="T2" fmla="*/ 14 w 22"/>
                <a:gd name="T3" fmla="*/ 20 h 21"/>
                <a:gd name="T4" fmla="*/ 2 w 22"/>
                <a:gd name="T5" fmla="*/ 8 h 21"/>
                <a:gd name="T6" fmla="*/ 2 w 22"/>
                <a:gd name="T7" fmla="*/ 2 h 21"/>
                <a:gd name="T8" fmla="*/ 7 w 22"/>
                <a:gd name="T9" fmla="*/ 2 h 21"/>
                <a:gd name="T10" fmla="*/ 20 w 22"/>
                <a:gd name="T11" fmla="*/ 15 h 21"/>
                <a:gd name="T12" fmla="*/ 20 w 22"/>
                <a:gd name="T13" fmla="*/ 20 h 21"/>
                <a:gd name="T14" fmla="*/ 17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17" y="21"/>
                  </a:moveTo>
                  <a:cubicBezTo>
                    <a:pt x="16" y="21"/>
                    <a:pt x="15" y="21"/>
                    <a:pt x="14" y="20"/>
                  </a:cubicBezTo>
                  <a:cubicBezTo>
                    <a:pt x="2" y="8"/>
                    <a:pt x="2" y="8"/>
                    <a:pt x="2" y="8"/>
                  </a:cubicBezTo>
                  <a:cubicBezTo>
                    <a:pt x="0" y="6"/>
                    <a:pt x="0" y="3"/>
                    <a:pt x="2" y="2"/>
                  </a:cubicBezTo>
                  <a:cubicBezTo>
                    <a:pt x="3" y="0"/>
                    <a:pt x="6" y="0"/>
                    <a:pt x="7" y="2"/>
                  </a:cubicBezTo>
                  <a:cubicBezTo>
                    <a:pt x="20" y="15"/>
                    <a:pt x="20" y="15"/>
                    <a:pt x="20" y="15"/>
                  </a:cubicBezTo>
                  <a:cubicBezTo>
                    <a:pt x="22" y="16"/>
                    <a:pt x="22" y="19"/>
                    <a:pt x="20" y="20"/>
                  </a:cubicBezTo>
                  <a:cubicBezTo>
                    <a:pt x="19" y="21"/>
                    <a:pt x="18" y="21"/>
                    <a:pt x="17"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3" name="Freeform 151"/>
            <p:cNvSpPr>
              <a:spLocks noEditPoints="1"/>
            </p:cNvSpPr>
            <p:nvPr/>
          </p:nvSpPr>
          <p:spPr bwMode="auto">
            <a:xfrm>
              <a:off x="6934200" y="714376"/>
              <a:ext cx="65088" cy="63500"/>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8 h 29"/>
                <a:gd name="T12" fmla="*/ 8 w 29"/>
                <a:gd name="T13" fmla="*/ 15 h 29"/>
                <a:gd name="T14" fmla="*/ 15 w 29"/>
                <a:gd name="T15" fmla="*/ 21 h 29"/>
                <a:gd name="T16" fmla="*/ 21 w 29"/>
                <a:gd name="T17" fmla="*/ 15 h 29"/>
                <a:gd name="T18" fmla="*/ 15 w 29"/>
                <a:gd name="T19" fmla="*/ 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6" y="29"/>
                    <a:pt x="0" y="23"/>
                    <a:pt x="0" y="15"/>
                  </a:cubicBezTo>
                  <a:cubicBezTo>
                    <a:pt x="0" y="7"/>
                    <a:pt x="6" y="0"/>
                    <a:pt x="15" y="0"/>
                  </a:cubicBezTo>
                  <a:cubicBezTo>
                    <a:pt x="23" y="0"/>
                    <a:pt x="29" y="7"/>
                    <a:pt x="29" y="15"/>
                  </a:cubicBezTo>
                  <a:cubicBezTo>
                    <a:pt x="29" y="23"/>
                    <a:pt x="23" y="29"/>
                    <a:pt x="15" y="29"/>
                  </a:cubicBezTo>
                  <a:close/>
                  <a:moveTo>
                    <a:pt x="15" y="8"/>
                  </a:moveTo>
                  <a:cubicBezTo>
                    <a:pt x="11" y="8"/>
                    <a:pt x="8" y="11"/>
                    <a:pt x="8" y="15"/>
                  </a:cubicBezTo>
                  <a:cubicBezTo>
                    <a:pt x="8" y="18"/>
                    <a:pt x="11" y="21"/>
                    <a:pt x="15" y="21"/>
                  </a:cubicBezTo>
                  <a:cubicBezTo>
                    <a:pt x="18" y="21"/>
                    <a:pt x="21" y="18"/>
                    <a:pt x="21" y="15"/>
                  </a:cubicBezTo>
                  <a:cubicBezTo>
                    <a:pt x="21" y="11"/>
                    <a:pt x="18"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4" name="Freeform 152"/>
            <p:cNvSpPr>
              <a:spLocks noEditPoints="1"/>
            </p:cNvSpPr>
            <p:nvPr/>
          </p:nvSpPr>
          <p:spPr bwMode="auto">
            <a:xfrm>
              <a:off x="6626225" y="3860801"/>
              <a:ext cx="68263" cy="68263"/>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5" name="Freeform 153"/>
            <p:cNvSpPr>
              <a:spLocks noEditPoints="1"/>
            </p:cNvSpPr>
            <p:nvPr/>
          </p:nvSpPr>
          <p:spPr bwMode="auto">
            <a:xfrm>
              <a:off x="6767512" y="3784601"/>
              <a:ext cx="68263" cy="69850"/>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8 h 31"/>
                <a:gd name="T12" fmla="*/ 8 w 31"/>
                <a:gd name="T13" fmla="*/ 15 h 31"/>
                <a:gd name="T14" fmla="*/ 15 w 31"/>
                <a:gd name="T15" fmla="*/ 23 h 31"/>
                <a:gd name="T16" fmla="*/ 23 w 31"/>
                <a:gd name="T17" fmla="*/ 15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8"/>
                  </a:moveTo>
                  <a:cubicBezTo>
                    <a:pt x="11" y="8"/>
                    <a:pt x="8" y="11"/>
                    <a:pt x="8" y="15"/>
                  </a:cubicBezTo>
                  <a:cubicBezTo>
                    <a:pt x="8" y="20"/>
                    <a:pt x="11" y="23"/>
                    <a:pt x="15" y="23"/>
                  </a:cubicBezTo>
                  <a:cubicBezTo>
                    <a:pt x="20" y="23"/>
                    <a:pt x="23" y="20"/>
                    <a:pt x="23" y="15"/>
                  </a:cubicBezTo>
                  <a:cubicBezTo>
                    <a:pt x="23" y="11"/>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6" name="Freeform 154"/>
            <p:cNvSpPr>
              <a:spLocks noEditPoints="1"/>
            </p:cNvSpPr>
            <p:nvPr/>
          </p:nvSpPr>
          <p:spPr bwMode="auto">
            <a:xfrm>
              <a:off x="6767512" y="3935414"/>
              <a:ext cx="68263" cy="68263"/>
            </a:xfrm>
            <a:custGeom>
              <a:avLst/>
              <a:gdLst>
                <a:gd name="T0" fmla="*/ 15 w 31"/>
                <a:gd name="T1" fmla="*/ 31 h 31"/>
                <a:gd name="T2" fmla="*/ 0 w 31"/>
                <a:gd name="T3" fmla="*/ 16 h 31"/>
                <a:gd name="T4" fmla="*/ 15 w 31"/>
                <a:gd name="T5" fmla="*/ 0 h 31"/>
                <a:gd name="T6" fmla="*/ 31 w 31"/>
                <a:gd name="T7" fmla="*/ 16 h 31"/>
                <a:gd name="T8" fmla="*/ 15 w 31"/>
                <a:gd name="T9" fmla="*/ 31 h 31"/>
                <a:gd name="T10" fmla="*/ 15 w 31"/>
                <a:gd name="T11" fmla="*/ 8 h 31"/>
                <a:gd name="T12" fmla="*/ 8 w 31"/>
                <a:gd name="T13" fmla="*/ 16 h 31"/>
                <a:gd name="T14" fmla="*/ 15 w 31"/>
                <a:gd name="T15" fmla="*/ 23 h 31"/>
                <a:gd name="T16" fmla="*/ 23 w 31"/>
                <a:gd name="T17" fmla="*/ 16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6"/>
                  </a:cubicBezTo>
                  <a:cubicBezTo>
                    <a:pt x="0" y="7"/>
                    <a:pt x="7" y="0"/>
                    <a:pt x="15" y="0"/>
                  </a:cubicBezTo>
                  <a:cubicBezTo>
                    <a:pt x="24" y="0"/>
                    <a:pt x="31" y="7"/>
                    <a:pt x="31" y="16"/>
                  </a:cubicBezTo>
                  <a:cubicBezTo>
                    <a:pt x="31" y="24"/>
                    <a:pt x="24" y="31"/>
                    <a:pt x="15" y="31"/>
                  </a:cubicBezTo>
                  <a:close/>
                  <a:moveTo>
                    <a:pt x="15" y="8"/>
                  </a:moveTo>
                  <a:cubicBezTo>
                    <a:pt x="11" y="8"/>
                    <a:pt x="8" y="12"/>
                    <a:pt x="8" y="16"/>
                  </a:cubicBezTo>
                  <a:cubicBezTo>
                    <a:pt x="8" y="20"/>
                    <a:pt x="11" y="23"/>
                    <a:pt x="15" y="23"/>
                  </a:cubicBezTo>
                  <a:cubicBezTo>
                    <a:pt x="20" y="23"/>
                    <a:pt x="23" y="20"/>
                    <a:pt x="23" y="16"/>
                  </a:cubicBezTo>
                  <a:cubicBezTo>
                    <a:pt x="23" y="12"/>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7" name="Freeform 155"/>
            <p:cNvSpPr/>
            <p:nvPr/>
          </p:nvSpPr>
          <p:spPr bwMode="auto">
            <a:xfrm>
              <a:off x="6673850" y="3895726"/>
              <a:ext cx="111125" cy="71438"/>
            </a:xfrm>
            <a:custGeom>
              <a:avLst/>
              <a:gdLst>
                <a:gd name="T0" fmla="*/ 46 w 50"/>
                <a:gd name="T1" fmla="*/ 32 h 32"/>
                <a:gd name="T2" fmla="*/ 44 w 50"/>
                <a:gd name="T3" fmla="*/ 31 h 32"/>
                <a:gd name="T4" fmla="*/ 3 w 50"/>
                <a:gd name="T5" fmla="*/ 8 h 32"/>
                <a:gd name="T6" fmla="*/ 1 w 50"/>
                <a:gd name="T7" fmla="*/ 2 h 32"/>
                <a:gd name="T8" fmla="*/ 7 w 50"/>
                <a:gd name="T9" fmla="*/ 1 h 32"/>
                <a:gd name="T10" fmla="*/ 48 w 50"/>
                <a:gd name="T11" fmla="*/ 24 h 32"/>
                <a:gd name="T12" fmla="*/ 49 w 50"/>
                <a:gd name="T13" fmla="*/ 30 h 32"/>
                <a:gd name="T14" fmla="*/ 46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46" y="32"/>
                  </a:moveTo>
                  <a:cubicBezTo>
                    <a:pt x="45" y="32"/>
                    <a:pt x="44" y="31"/>
                    <a:pt x="44" y="31"/>
                  </a:cubicBezTo>
                  <a:cubicBezTo>
                    <a:pt x="3" y="8"/>
                    <a:pt x="3" y="8"/>
                    <a:pt x="3" y="8"/>
                  </a:cubicBezTo>
                  <a:cubicBezTo>
                    <a:pt x="1" y="6"/>
                    <a:pt x="0" y="4"/>
                    <a:pt x="1" y="2"/>
                  </a:cubicBezTo>
                  <a:cubicBezTo>
                    <a:pt x="2" y="0"/>
                    <a:pt x="5" y="0"/>
                    <a:pt x="7" y="1"/>
                  </a:cubicBezTo>
                  <a:cubicBezTo>
                    <a:pt x="48" y="24"/>
                    <a:pt x="48" y="24"/>
                    <a:pt x="48" y="24"/>
                  </a:cubicBezTo>
                  <a:cubicBezTo>
                    <a:pt x="49" y="25"/>
                    <a:pt x="50" y="28"/>
                    <a:pt x="49" y="30"/>
                  </a:cubicBezTo>
                  <a:cubicBezTo>
                    <a:pt x="48" y="31"/>
                    <a:pt x="47" y="32"/>
                    <a:pt x="46"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8" name="Freeform 156"/>
            <p:cNvSpPr/>
            <p:nvPr/>
          </p:nvSpPr>
          <p:spPr bwMode="auto">
            <a:xfrm>
              <a:off x="6673850" y="3822701"/>
              <a:ext cx="111125" cy="71438"/>
            </a:xfrm>
            <a:custGeom>
              <a:avLst/>
              <a:gdLst>
                <a:gd name="T0" fmla="*/ 5 w 50"/>
                <a:gd name="T1" fmla="*/ 32 h 32"/>
                <a:gd name="T2" fmla="*/ 1 w 50"/>
                <a:gd name="T3" fmla="*/ 30 h 32"/>
                <a:gd name="T4" fmla="*/ 3 w 50"/>
                <a:gd name="T5" fmla="*/ 25 h 32"/>
                <a:gd name="T6" fmla="*/ 44 w 50"/>
                <a:gd name="T7" fmla="*/ 1 h 32"/>
                <a:gd name="T8" fmla="*/ 49 w 50"/>
                <a:gd name="T9" fmla="*/ 2 h 32"/>
                <a:gd name="T10" fmla="*/ 48 w 50"/>
                <a:gd name="T11" fmla="*/ 8 h 32"/>
                <a:gd name="T12" fmla="*/ 7 w 50"/>
                <a:gd name="T13" fmla="*/ 32 h 32"/>
                <a:gd name="T14" fmla="*/ 5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5" y="32"/>
                  </a:moveTo>
                  <a:cubicBezTo>
                    <a:pt x="3" y="32"/>
                    <a:pt x="2" y="31"/>
                    <a:pt x="1" y="30"/>
                  </a:cubicBezTo>
                  <a:cubicBezTo>
                    <a:pt x="0" y="28"/>
                    <a:pt x="1" y="26"/>
                    <a:pt x="3" y="25"/>
                  </a:cubicBezTo>
                  <a:cubicBezTo>
                    <a:pt x="44" y="1"/>
                    <a:pt x="44" y="1"/>
                    <a:pt x="44" y="1"/>
                  </a:cubicBezTo>
                  <a:cubicBezTo>
                    <a:pt x="45" y="0"/>
                    <a:pt x="48" y="1"/>
                    <a:pt x="49" y="2"/>
                  </a:cubicBezTo>
                  <a:cubicBezTo>
                    <a:pt x="50" y="4"/>
                    <a:pt x="49" y="7"/>
                    <a:pt x="48" y="8"/>
                  </a:cubicBezTo>
                  <a:cubicBezTo>
                    <a:pt x="7" y="32"/>
                    <a:pt x="7" y="32"/>
                    <a:pt x="7" y="32"/>
                  </a:cubicBezTo>
                  <a:cubicBezTo>
                    <a:pt x="6" y="32"/>
                    <a:pt x="5" y="32"/>
                    <a:pt x="5"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9" name="Freeform 157"/>
            <p:cNvSpPr>
              <a:spLocks noEditPoints="1"/>
            </p:cNvSpPr>
            <p:nvPr/>
          </p:nvSpPr>
          <p:spPr bwMode="auto">
            <a:xfrm>
              <a:off x="7540625" y="3686176"/>
              <a:ext cx="419100" cy="355600"/>
            </a:xfrm>
            <a:custGeom>
              <a:avLst/>
              <a:gdLst>
                <a:gd name="T0" fmla="*/ 45 w 190"/>
                <a:gd name="T1" fmla="*/ 161 h 161"/>
                <a:gd name="T2" fmla="*/ 41 w 190"/>
                <a:gd name="T3" fmla="*/ 160 h 161"/>
                <a:gd name="T4" fmla="*/ 37 w 190"/>
                <a:gd name="T5" fmla="*/ 153 h 161"/>
                <a:gd name="T6" fmla="*/ 37 w 190"/>
                <a:gd name="T7" fmla="*/ 129 h 161"/>
                <a:gd name="T8" fmla="*/ 17 w 190"/>
                <a:gd name="T9" fmla="*/ 129 h 161"/>
                <a:gd name="T10" fmla="*/ 0 w 190"/>
                <a:gd name="T11" fmla="*/ 112 h 161"/>
                <a:gd name="T12" fmla="*/ 0 w 190"/>
                <a:gd name="T13" fmla="*/ 17 h 161"/>
                <a:gd name="T14" fmla="*/ 17 w 190"/>
                <a:gd name="T15" fmla="*/ 0 h 161"/>
                <a:gd name="T16" fmla="*/ 173 w 190"/>
                <a:gd name="T17" fmla="*/ 0 h 161"/>
                <a:gd name="T18" fmla="*/ 190 w 190"/>
                <a:gd name="T19" fmla="*/ 17 h 161"/>
                <a:gd name="T20" fmla="*/ 190 w 190"/>
                <a:gd name="T21" fmla="*/ 112 h 161"/>
                <a:gd name="T22" fmla="*/ 173 w 190"/>
                <a:gd name="T23" fmla="*/ 129 h 161"/>
                <a:gd name="T24" fmla="*/ 88 w 190"/>
                <a:gd name="T25" fmla="*/ 129 h 161"/>
                <a:gd name="T26" fmla="*/ 50 w 190"/>
                <a:gd name="T27" fmla="*/ 159 h 161"/>
                <a:gd name="T28" fmla="*/ 45 w 190"/>
                <a:gd name="T29" fmla="*/ 161 h 161"/>
                <a:gd name="T30" fmla="*/ 17 w 190"/>
                <a:gd name="T31" fmla="*/ 17 h 161"/>
                <a:gd name="T32" fmla="*/ 17 w 190"/>
                <a:gd name="T33" fmla="*/ 112 h 161"/>
                <a:gd name="T34" fmla="*/ 45 w 190"/>
                <a:gd name="T35" fmla="*/ 112 h 161"/>
                <a:gd name="T36" fmla="*/ 54 w 190"/>
                <a:gd name="T37" fmla="*/ 121 h 161"/>
                <a:gd name="T38" fmla="*/ 54 w 190"/>
                <a:gd name="T39" fmla="*/ 135 h 161"/>
                <a:gd name="T40" fmla="*/ 80 w 190"/>
                <a:gd name="T41" fmla="*/ 114 h 161"/>
                <a:gd name="T42" fmla="*/ 85 w 190"/>
                <a:gd name="T43" fmla="*/ 112 h 161"/>
                <a:gd name="T44" fmla="*/ 173 w 190"/>
                <a:gd name="T45" fmla="*/ 112 h 161"/>
                <a:gd name="T46" fmla="*/ 173 w 190"/>
                <a:gd name="T47" fmla="*/ 17 h 161"/>
                <a:gd name="T48" fmla="*/ 17 w 190"/>
                <a:gd name="T49" fmla="*/ 1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0" h="161">
                  <a:moveTo>
                    <a:pt x="45" y="161"/>
                  </a:moveTo>
                  <a:cubicBezTo>
                    <a:pt x="44" y="161"/>
                    <a:pt x="43" y="161"/>
                    <a:pt x="41" y="160"/>
                  </a:cubicBezTo>
                  <a:cubicBezTo>
                    <a:pt x="38" y="159"/>
                    <a:pt x="37" y="156"/>
                    <a:pt x="37" y="153"/>
                  </a:cubicBezTo>
                  <a:cubicBezTo>
                    <a:pt x="37" y="129"/>
                    <a:pt x="37" y="129"/>
                    <a:pt x="37" y="129"/>
                  </a:cubicBezTo>
                  <a:cubicBezTo>
                    <a:pt x="17" y="129"/>
                    <a:pt x="17" y="129"/>
                    <a:pt x="17" y="129"/>
                  </a:cubicBezTo>
                  <a:cubicBezTo>
                    <a:pt x="8" y="129"/>
                    <a:pt x="0" y="122"/>
                    <a:pt x="0" y="112"/>
                  </a:cubicBezTo>
                  <a:cubicBezTo>
                    <a:pt x="0" y="17"/>
                    <a:pt x="0" y="17"/>
                    <a:pt x="0" y="17"/>
                  </a:cubicBezTo>
                  <a:cubicBezTo>
                    <a:pt x="0" y="7"/>
                    <a:pt x="8" y="0"/>
                    <a:pt x="17" y="0"/>
                  </a:cubicBezTo>
                  <a:cubicBezTo>
                    <a:pt x="173" y="0"/>
                    <a:pt x="173" y="0"/>
                    <a:pt x="173" y="0"/>
                  </a:cubicBezTo>
                  <a:cubicBezTo>
                    <a:pt x="182" y="0"/>
                    <a:pt x="190" y="7"/>
                    <a:pt x="190" y="17"/>
                  </a:cubicBezTo>
                  <a:cubicBezTo>
                    <a:pt x="190" y="112"/>
                    <a:pt x="190" y="112"/>
                    <a:pt x="190" y="112"/>
                  </a:cubicBezTo>
                  <a:cubicBezTo>
                    <a:pt x="190" y="122"/>
                    <a:pt x="182" y="129"/>
                    <a:pt x="173" y="129"/>
                  </a:cubicBezTo>
                  <a:cubicBezTo>
                    <a:pt x="88" y="129"/>
                    <a:pt x="88" y="129"/>
                    <a:pt x="88" y="129"/>
                  </a:cubicBezTo>
                  <a:cubicBezTo>
                    <a:pt x="50" y="159"/>
                    <a:pt x="50" y="159"/>
                    <a:pt x="50" y="159"/>
                  </a:cubicBezTo>
                  <a:cubicBezTo>
                    <a:pt x="49" y="160"/>
                    <a:pt x="47" y="161"/>
                    <a:pt x="45" y="161"/>
                  </a:cubicBezTo>
                  <a:close/>
                  <a:moveTo>
                    <a:pt x="17" y="17"/>
                  </a:moveTo>
                  <a:cubicBezTo>
                    <a:pt x="17" y="112"/>
                    <a:pt x="17" y="112"/>
                    <a:pt x="17" y="112"/>
                  </a:cubicBezTo>
                  <a:cubicBezTo>
                    <a:pt x="45" y="112"/>
                    <a:pt x="45" y="112"/>
                    <a:pt x="45" y="112"/>
                  </a:cubicBezTo>
                  <a:cubicBezTo>
                    <a:pt x="50" y="112"/>
                    <a:pt x="54" y="116"/>
                    <a:pt x="54" y="121"/>
                  </a:cubicBezTo>
                  <a:cubicBezTo>
                    <a:pt x="54" y="135"/>
                    <a:pt x="54" y="135"/>
                    <a:pt x="54" y="135"/>
                  </a:cubicBezTo>
                  <a:cubicBezTo>
                    <a:pt x="80" y="114"/>
                    <a:pt x="80" y="114"/>
                    <a:pt x="80" y="114"/>
                  </a:cubicBezTo>
                  <a:cubicBezTo>
                    <a:pt x="82" y="113"/>
                    <a:pt x="84" y="112"/>
                    <a:pt x="85" y="112"/>
                  </a:cubicBezTo>
                  <a:cubicBezTo>
                    <a:pt x="173" y="112"/>
                    <a:pt x="173" y="112"/>
                    <a:pt x="173" y="112"/>
                  </a:cubicBezTo>
                  <a:cubicBezTo>
                    <a:pt x="173" y="17"/>
                    <a:pt x="173" y="17"/>
                    <a:pt x="173" y="17"/>
                  </a:cubicBezTo>
                  <a:cubicBezTo>
                    <a:pt x="17" y="17"/>
                    <a:pt x="17" y="17"/>
                    <a:pt x="17"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0" name="Freeform 158"/>
            <p:cNvSpPr/>
            <p:nvPr/>
          </p:nvSpPr>
          <p:spPr bwMode="auto">
            <a:xfrm>
              <a:off x="7639050" y="3787776"/>
              <a:ext cx="230188" cy="19050"/>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1" name="Freeform 159"/>
            <p:cNvSpPr/>
            <p:nvPr/>
          </p:nvSpPr>
          <p:spPr bwMode="auto">
            <a:xfrm>
              <a:off x="7639050" y="3844926"/>
              <a:ext cx="230188" cy="20638"/>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2" name="Freeform 160"/>
            <p:cNvSpPr/>
            <p:nvPr/>
          </p:nvSpPr>
          <p:spPr bwMode="auto">
            <a:xfrm>
              <a:off x="7231062" y="3270251"/>
              <a:ext cx="66675" cy="114300"/>
            </a:xfrm>
            <a:custGeom>
              <a:avLst/>
              <a:gdLst>
                <a:gd name="T0" fmla="*/ 26 w 30"/>
                <a:gd name="T1" fmla="*/ 52 h 52"/>
                <a:gd name="T2" fmla="*/ 23 w 30"/>
                <a:gd name="T3" fmla="*/ 51 h 52"/>
                <a:gd name="T4" fmla="*/ 1 w 30"/>
                <a:gd name="T5" fmla="*/ 29 h 52"/>
                <a:gd name="T6" fmla="*/ 1 w 30"/>
                <a:gd name="T7" fmla="*/ 23 h 52"/>
                <a:gd name="T8" fmla="*/ 23 w 30"/>
                <a:gd name="T9" fmla="*/ 2 h 52"/>
                <a:gd name="T10" fmla="*/ 28 w 30"/>
                <a:gd name="T11" fmla="*/ 2 h 52"/>
                <a:gd name="T12" fmla="*/ 28 w 30"/>
                <a:gd name="T13" fmla="*/ 8 h 52"/>
                <a:gd name="T14" fmla="*/ 10 w 30"/>
                <a:gd name="T15" fmla="*/ 26 h 52"/>
                <a:gd name="T16" fmla="*/ 28 w 30"/>
                <a:gd name="T17" fmla="*/ 45 h 52"/>
                <a:gd name="T18" fmla="*/ 28 w 30"/>
                <a:gd name="T19" fmla="*/ 51 h 52"/>
                <a:gd name="T20" fmla="*/ 26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26" y="52"/>
                  </a:moveTo>
                  <a:cubicBezTo>
                    <a:pt x="25" y="52"/>
                    <a:pt x="24" y="51"/>
                    <a:pt x="23" y="51"/>
                  </a:cubicBezTo>
                  <a:cubicBezTo>
                    <a:pt x="1" y="29"/>
                    <a:pt x="1" y="29"/>
                    <a:pt x="1" y="29"/>
                  </a:cubicBezTo>
                  <a:cubicBezTo>
                    <a:pt x="0" y="28"/>
                    <a:pt x="0" y="25"/>
                    <a:pt x="1" y="23"/>
                  </a:cubicBezTo>
                  <a:cubicBezTo>
                    <a:pt x="23" y="2"/>
                    <a:pt x="23" y="2"/>
                    <a:pt x="23" y="2"/>
                  </a:cubicBezTo>
                  <a:cubicBezTo>
                    <a:pt x="24" y="0"/>
                    <a:pt x="27" y="0"/>
                    <a:pt x="28" y="2"/>
                  </a:cubicBezTo>
                  <a:cubicBezTo>
                    <a:pt x="30" y="4"/>
                    <a:pt x="30" y="6"/>
                    <a:pt x="28" y="8"/>
                  </a:cubicBezTo>
                  <a:cubicBezTo>
                    <a:pt x="10" y="26"/>
                    <a:pt x="10" y="26"/>
                    <a:pt x="10" y="26"/>
                  </a:cubicBezTo>
                  <a:cubicBezTo>
                    <a:pt x="28" y="45"/>
                    <a:pt x="28" y="45"/>
                    <a:pt x="28" y="45"/>
                  </a:cubicBezTo>
                  <a:cubicBezTo>
                    <a:pt x="30" y="47"/>
                    <a:pt x="30" y="49"/>
                    <a:pt x="28" y="51"/>
                  </a:cubicBezTo>
                  <a:cubicBezTo>
                    <a:pt x="28" y="51"/>
                    <a:pt x="27" y="52"/>
                    <a:pt x="26"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3" name="Freeform 161"/>
            <p:cNvSpPr/>
            <p:nvPr/>
          </p:nvSpPr>
          <p:spPr bwMode="auto">
            <a:xfrm>
              <a:off x="7243762" y="3319464"/>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4" name="Freeform 162"/>
            <p:cNvSpPr/>
            <p:nvPr/>
          </p:nvSpPr>
          <p:spPr bwMode="auto">
            <a:xfrm>
              <a:off x="7367587" y="3173414"/>
              <a:ext cx="66675" cy="114300"/>
            </a:xfrm>
            <a:custGeom>
              <a:avLst/>
              <a:gdLst>
                <a:gd name="T0" fmla="*/ 4 w 30"/>
                <a:gd name="T1" fmla="*/ 52 h 52"/>
                <a:gd name="T2" fmla="*/ 2 w 30"/>
                <a:gd name="T3" fmla="*/ 51 h 52"/>
                <a:gd name="T4" fmla="*/ 2 w 30"/>
                <a:gd name="T5" fmla="*/ 45 h 52"/>
                <a:gd name="T6" fmla="*/ 20 w 30"/>
                <a:gd name="T7" fmla="*/ 26 h 52"/>
                <a:gd name="T8" fmla="*/ 2 w 30"/>
                <a:gd name="T9" fmla="*/ 8 h 52"/>
                <a:gd name="T10" fmla="*/ 2 w 30"/>
                <a:gd name="T11" fmla="*/ 2 h 52"/>
                <a:gd name="T12" fmla="*/ 7 w 30"/>
                <a:gd name="T13" fmla="*/ 2 h 52"/>
                <a:gd name="T14" fmla="*/ 29 w 30"/>
                <a:gd name="T15" fmla="*/ 23 h 52"/>
                <a:gd name="T16" fmla="*/ 29 w 30"/>
                <a:gd name="T17" fmla="*/ 29 h 52"/>
                <a:gd name="T18" fmla="*/ 7 w 30"/>
                <a:gd name="T19" fmla="*/ 51 h 52"/>
                <a:gd name="T20" fmla="*/ 4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4" y="52"/>
                  </a:moveTo>
                  <a:cubicBezTo>
                    <a:pt x="3" y="52"/>
                    <a:pt x="2" y="51"/>
                    <a:pt x="2" y="51"/>
                  </a:cubicBezTo>
                  <a:cubicBezTo>
                    <a:pt x="0" y="49"/>
                    <a:pt x="0" y="47"/>
                    <a:pt x="2" y="45"/>
                  </a:cubicBezTo>
                  <a:cubicBezTo>
                    <a:pt x="20" y="26"/>
                    <a:pt x="20" y="26"/>
                    <a:pt x="20" y="26"/>
                  </a:cubicBezTo>
                  <a:cubicBezTo>
                    <a:pt x="2" y="8"/>
                    <a:pt x="2" y="8"/>
                    <a:pt x="2" y="8"/>
                  </a:cubicBezTo>
                  <a:cubicBezTo>
                    <a:pt x="0" y="6"/>
                    <a:pt x="0" y="4"/>
                    <a:pt x="2" y="2"/>
                  </a:cubicBezTo>
                  <a:cubicBezTo>
                    <a:pt x="3" y="0"/>
                    <a:pt x="6" y="0"/>
                    <a:pt x="7" y="2"/>
                  </a:cubicBezTo>
                  <a:cubicBezTo>
                    <a:pt x="29" y="23"/>
                    <a:pt x="29" y="23"/>
                    <a:pt x="29" y="23"/>
                  </a:cubicBezTo>
                  <a:cubicBezTo>
                    <a:pt x="30" y="25"/>
                    <a:pt x="30" y="28"/>
                    <a:pt x="29" y="29"/>
                  </a:cubicBezTo>
                  <a:cubicBezTo>
                    <a:pt x="7" y="51"/>
                    <a:pt x="7" y="51"/>
                    <a:pt x="7" y="51"/>
                  </a:cubicBezTo>
                  <a:cubicBezTo>
                    <a:pt x="6" y="51"/>
                    <a:pt x="5" y="52"/>
                    <a:pt x="4"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5" name="Freeform 163"/>
            <p:cNvSpPr/>
            <p:nvPr/>
          </p:nvSpPr>
          <p:spPr bwMode="auto">
            <a:xfrm>
              <a:off x="7231062" y="3221039"/>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8" name="Freeform 166"/>
            <p:cNvSpPr/>
            <p:nvPr/>
          </p:nvSpPr>
          <p:spPr bwMode="auto">
            <a:xfrm>
              <a:off x="8904287" y="3497264"/>
              <a:ext cx="211138" cy="211138"/>
            </a:xfrm>
            <a:custGeom>
              <a:avLst/>
              <a:gdLst>
                <a:gd name="T0" fmla="*/ 91 w 95"/>
                <a:gd name="T1" fmla="*/ 95 h 95"/>
                <a:gd name="T2" fmla="*/ 4 w 95"/>
                <a:gd name="T3" fmla="*/ 95 h 95"/>
                <a:gd name="T4" fmla="*/ 0 w 95"/>
                <a:gd name="T5" fmla="*/ 91 h 95"/>
                <a:gd name="T6" fmla="*/ 0 w 95"/>
                <a:gd name="T7" fmla="*/ 4 h 95"/>
                <a:gd name="T8" fmla="*/ 4 w 95"/>
                <a:gd name="T9" fmla="*/ 0 h 95"/>
                <a:gd name="T10" fmla="*/ 47 w 95"/>
                <a:gd name="T11" fmla="*/ 0 h 95"/>
                <a:gd name="T12" fmla="*/ 51 w 95"/>
                <a:gd name="T13" fmla="*/ 4 h 95"/>
                <a:gd name="T14" fmla="*/ 47 w 95"/>
                <a:gd name="T15" fmla="*/ 8 h 95"/>
                <a:gd name="T16" fmla="*/ 8 w 95"/>
                <a:gd name="T17" fmla="*/ 8 h 95"/>
                <a:gd name="T18" fmla="*/ 8 w 95"/>
                <a:gd name="T19" fmla="*/ 87 h 95"/>
                <a:gd name="T20" fmla="*/ 87 w 95"/>
                <a:gd name="T21" fmla="*/ 87 h 95"/>
                <a:gd name="T22" fmla="*/ 87 w 95"/>
                <a:gd name="T23" fmla="*/ 48 h 95"/>
                <a:gd name="T24" fmla="*/ 91 w 95"/>
                <a:gd name="T25" fmla="*/ 44 h 95"/>
                <a:gd name="T26" fmla="*/ 95 w 95"/>
                <a:gd name="T27" fmla="*/ 48 h 95"/>
                <a:gd name="T28" fmla="*/ 95 w 95"/>
                <a:gd name="T29" fmla="*/ 91 h 95"/>
                <a:gd name="T30" fmla="*/ 91 w 95"/>
                <a:gd name="T3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95">
                  <a:moveTo>
                    <a:pt x="91" y="95"/>
                  </a:moveTo>
                  <a:cubicBezTo>
                    <a:pt x="4" y="95"/>
                    <a:pt x="4" y="95"/>
                    <a:pt x="4" y="95"/>
                  </a:cubicBezTo>
                  <a:cubicBezTo>
                    <a:pt x="2" y="95"/>
                    <a:pt x="0" y="93"/>
                    <a:pt x="0" y="91"/>
                  </a:cubicBezTo>
                  <a:cubicBezTo>
                    <a:pt x="0" y="4"/>
                    <a:pt x="0" y="4"/>
                    <a:pt x="0" y="4"/>
                  </a:cubicBezTo>
                  <a:cubicBezTo>
                    <a:pt x="0" y="1"/>
                    <a:pt x="2" y="0"/>
                    <a:pt x="4" y="0"/>
                  </a:cubicBezTo>
                  <a:cubicBezTo>
                    <a:pt x="47" y="0"/>
                    <a:pt x="47" y="0"/>
                    <a:pt x="47" y="0"/>
                  </a:cubicBezTo>
                  <a:cubicBezTo>
                    <a:pt x="49" y="0"/>
                    <a:pt x="51" y="1"/>
                    <a:pt x="51" y="4"/>
                  </a:cubicBezTo>
                  <a:cubicBezTo>
                    <a:pt x="51" y="6"/>
                    <a:pt x="49" y="8"/>
                    <a:pt x="47" y="8"/>
                  </a:cubicBezTo>
                  <a:cubicBezTo>
                    <a:pt x="8" y="8"/>
                    <a:pt x="8" y="8"/>
                    <a:pt x="8" y="8"/>
                  </a:cubicBezTo>
                  <a:cubicBezTo>
                    <a:pt x="8" y="87"/>
                    <a:pt x="8" y="87"/>
                    <a:pt x="8" y="87"/>
                  </a:cubicBezTo>
                  <a:cubicBezTo>
                    <a:pt x="87" y="87"/>
                    <a:pt x="87" y="87"/>
                    <a:pt x="87" y="87"/>
                  </a:cubicBezTo>
                  <a:cubicBezTo>
                    <a:pt x="87" y="48"/>
                    <a:pt x="87" y="48"/>
                    <a:pt x="87" y="48"/>
                  </a:cubicBezTo>
                  <a:cubicBezTo>
                    <a:pt x="87" y="45"/>
                    <a:pt x="89" y="44"/>
                    <a:pt x="91" y="44"/>
                  </a:cubicBezTo>
                  <a:cubicBezTo>
                    <a:pt x="93" y="44"/>
                    <a:pt x="95" y="45"/>
                    <a:pt x="95" y="48"/>
                  </a:cubicBezTo>
                  <a:cubicBezTo>
                    <a:pt x="95" y="91"/>
                    <a:pt x="95" y="91"/>
                    <a:pt x="95" y="91"/>
                  </a:cubicBezTo>
                  <a:cubicBezTo>
                    <a:pt x="95" y="93"/>
                    <a:pt x="93" y="95"/>
                    <a:pt x="91"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9" name="Freeform 167"/>
            <p:cNvSpPr/>
            <p:nvPr/>
          </p:nvSpPr>
          <p:spPr bwMode="auto">
            <a:xfrm>
              <a:off x="9043987" y="3497264"/>
              <a:ext cx="71438" cy="69850"/>
            </a:xfrm>
            <a:custGeom>
              <a:avLst/>
              <a:gdLst>
                <a:gd name="T0" fmla="*/ 28 w 32"/>
                <a:gd name="T1" fmla="*/ 31 h 31"/>
                <a:gd name="T2" fmla="*/ 24 w 32"/>
                <a:gd name="T3" fmla="*/ 27 h 31"/>
                <a:gd name="T4" fmla="*/ 24 w 32"/>
                <a:gd name="T5" fmla="*/ 8 h 31"/>
                <a:gd name="T6" fmla="*/ 4 w 32"/>
                <a:gd name="T7" fmla="*/ 8 h 31"/>
                <a:gd name="T8" fmla="*/ 0 w 32"/>
                <a:gd name="T9" fmla="*/ 4 h 31"/>
                <a:gd name="T10" fmla="*/ 4 w 32"/>
                <a:gd name="T11" fmla="*/ 0 h 31"/>
                <a:gd name="T12" fmla="*/ 4 w 32"/>
                <a:gd name="T13" fmla="*/ 0 h 31"/>
                <a:gd name="T14" fmla="*/ 28 w 32"/>
                <a:gd name="T15" fmla="*/ 0 h 31"/>
                <a:gd name="T16" fmla="*/ 32 w 32"/>
                <a:gd name="T17" fmla="*/ 4 h 31"/>
                <a:gd name="T18" fmla="*/ 32 w 32"/>
                <a:gd name="T19" fmla="*/ 27 h 31"/>
                <a:gd name="T20" fmla="*/ 28 w 32"/>
                <a:gd name="T21" fmla="*/ 31 h 31"/>
                <a:gd name="T22" fmla="*/ 28 w 32"/>
                <a:gd name="T2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31">
                  <a:moveTo>
                    <a:pt x="28" y="31"/>
                  </a:moveTo>
                  <a:cubicBezTo>
                    <a:pt x="26" y="31"/>
                    <a:pt x="24" y="30"/>
                    <a:pt x="24" y="27"/>
                  </a:cubicBezTo>
                  <a:cubicBezTo>
                    <a:pt x="24" y="8"/>
                    <a:pt x="24" y="8"/>
                    <a:pt x="24" y="8"/>
                  </a:cubicBezTo>
                  <a:cubicBezTo>
                    <a:pt x="4" y="8"/>
                    <a:pt x="4" y="8"/>
                    <a:pt x="4" y="8"/>
                  </a:cubicBezTo>
                  <a:cubicBezTo>
                    <a:pt x="2" y="8"/>
                    <a:pt x="0" y="6"/>
                    <a:pt x="0" y="4"/>
                  </a:cubicBezTo>
                  <a:cubicBezTo>
                    <a:pt x="0" y="1"/>
                    <a:pt x="2" y="0"/>
                    <a:pt x="4" y="0"/>
                  </a:cubicBezTo>
                  <a:cubicBezTo>
                    <a:pt x="4" y="0"/>
                    <a:pt x="4" y="0"/>
                    <a:pt x="4" y="0"/>
                  </a:cubicBezTo>
                  <a:cubicBezTo>
                    <a:pt x="28" y="0"/>
                    <a:pt x="28" y="0"/>
                    <a:pt x="28" y="0"/>
                  </a:cubicBezTo>
                  <a:cubicBezTo>
                    <a:pt x="30" y="0"/>
                    <a:pt x="32" y="1"/>
                    <a:pt x="32" y="4"/>
                  </a:cubicBezTo>
                  <a:cubicBezTo>
                    <a:pt x="32" y="27"/>
                    <a:pt x="32" y="27"/>
                    <a:pt x="32" y="27"/>
                  </a:cubicBezTo>
                  <a:cubicBezTo>
                    <a:pt x="32" y="30"/>
                    <a:pt x="30" y="31"/>
                    <a:pt x="28" y="31"/>
                  </a:cubicBezTo>
                  <a:cubicBezTo>
                    <a:pt x="28" y="31"/>
                    <a:pt x="28" y="31"/>
                    <a:pt x="28"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0" name="Freeform 168"/>
            <p:cNvSpPr/>
            <p:nvPr/>
          </p:nvSpPr>
          <p:spPr bwMode="auto">
            <a:xfrm>
              <a:off x="9013825" y="3502026"/>
              <a:ext cx="93663" cy="95250"/>
            </a:xfrm>
            <a:custGeom>
              <a:avLst/>
              <a:gdLst>
                <a:gd name="T0" fmla="*/ 5 w 43"/>
                <a:gd name="T1" fmla="*/ 43 h 43"/>
                <a:gd name="T2" fmla="*/ 2 w 43"/>
                <a:gd name="T3" fmla="*/ 42 h 43"/>
                <a:gd name="T4" fmla="*/ 2 w 43"/>
                <a:gd name="T5" fmla="*/ 36 h 43"/>
                <a:gd name="T6" fmla="*/ 36 w 43"/>
                <a:gd name="T7" fmla="*/ 2 h 43"/>
                <a:gd name="T8" fmla="*/ 42 w 43"/>
                <a:gd name="T9" fmla="*/ 2 h 43"/>
                <a:gd name="T10" fmla="*/ 42 w 43"/>
                <a:gd name="T11" fmla="*/ 8 h 43"/>
                <a:gd name="T12" fmla="*/ 7 w 43"/>
                <a:gd name="T13" fmla="*/ 42 h 43"/>
                <a:gd name="T14" fmla="*/ 5 w 4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3">
                  <a:moveTo>
                    <a:pt x="5" y="43"/>
                  </a:moveTo>
                  <a:cubicBezTo>
                    <a:pt x="4" y="43"/>
                    <a:pt x="3" y="43"/>
                    <a:pt x="2" y="42"/>
                  </a:cubicBezTo>
                  <a:cubicBezTo>
                    <a:pt x="0" y="40"/>
                    <a:pt x="0" y="38"/>
                    <a:pt x="2" y="36"/>
                  </a:cubicBezTo>
                  <a:cubicBezTo>
                    <a:pt x="36" y="2"/>
                    <a:pt x="36" y="2"/>
                    <a:pt x="36" y="2"/>
                  </a:cubicBezTo>
                  <a:cubicBezTo>
                    <a:pt x="38" y="0"/>
                    <a:pt x="40" y="0"/>
                    <a:pt x="42" y="2"/>
                  </a:cubicBezTo>
                  <a:cubicBezTo>
                    <a:pt x="43" y="4"/>
                    <a:pt x="43" y="6"/>
                    <a:pt x="42" y="8"/>
                  </a:cubicBezTo>
                  <a:cubicBezTo>
                    <a:pt x="7" y="42"/>
                    <a:pt x="7" y="42"/>
                    <a:pt x="7" y="42"/>
                  </a:cubicBezTo>
                  <a:cubicBezTo>
                    <a:pt x="7" y="43"/>
                    <a:pt x="6" y="43"/>
                    <a:pt x="5"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1" name="Freeform 169"/>
            <p:cNvSpPr/>
            <p:nvPr/>
          </p:nvSpPr>
          <p:spPr bwMode="auto">
            <a:xfrm>
              <a:off x="8969375" y="1385889"/>
              <a:ext cx="73025" cy="211138"/>
            </a:xfrm>
            <a:custGeom>
              <a:avLst/>
              <a:gdLst>
                <a:gd name="T0" fmla="*/ 5 w 33"/>
                <a:gd name="T1" fmla="*/ 95 h 95"/>
                <a:gd name="T2" fmla="*/ 4 w 33"/>
                <a:gd name="T3" fmla="*/ 95 h 95"/>
                <a:gd name="T4" fmla="*/ 1 w 33"/>
                <a:gd name="T5" fmla="*/ 90 h 95"/>
                <a:gd name="T6" fmla="*/ 24 w 33"/>
                <a:gd name="T7" fmla="*/ 3 h 95"/>
                <a:gd name="T8" fmla="*/ 29 w 33"/>
                <a:gd name="T9" fmla="*/ 1 h 95"/>
                <a:gd name="T10" fmla="*/ 32 w 33"/>
                <a:gd name="T11" fmla="*/ 5 h 95"/>
                <a:gd name="T12" fmla="*/ 9 w 33"/>
                <a:gd name="T13" fmla="*/ 92 h 95"/>
                <a:gd name="T14" fmla="*/ 5 w 33"/>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95">
                  <a:moveTo>
                    <a:pt x="5" y="95"/>
                  </a:moveTo>
                  <a:cubicBezTo>
                    <a:pt x="4" y="95"/>
                    <a:pt x="4" y="95"/>
                    <a:pt x="4" y="95"/>
                  </a:cubicBezTo>
                  <a:cubicBezTo>
                    <a:pt x="2" y="95"/>
                    <a:pt x="0" y="93"/>
                    <a:pt x="1" y="90"/>
                  </a:cubicBezTo>
                  <a:cubicBezTo>
                    <a:pt x="24" y="3"/>
                    <a:pt x="24" y="3"/>
                    <a:pt x="24" y="3"/>
                  </a:cubicBezTo>
                  <a:cubicBezTo>
                    <a:pt x="25" y="1"/>
                    <a:pt x="27" y="0"/>
                    <a:pt x="29" y="1"/>
                  </a:cubicBezTo>
                  <a:cubicBezTo>
                    <a:pt x="31" y="1"/>
                    <a:pt x="33" y="3"/>
                    <a:pt x="32" y="5"/>
                  </a:cubicBezTo>
                  <a:cubicBezTo>
                    <a:pt x="9" y="92"/>
                    <a:pt x="9" y="92"/>
                    <a:pt x="9" y="92"/>
                  </a:cubicBezTo>
                  <a:cubicBezTo>
                    <a:pt x="8" y="94"/>
                    <a:pt x="7" y="95"/>
                    <a:pt x="5"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2" name="Freeform 170"/>
            <p:cNvSpPr/>
            <p:nvPr/>
          </p:nvSpPr>
          <p:spPr bwMode="auto">
            <a:xfrm>
              <a:off x="9037637" y="1385889"/>
              <a:ext cx="69850" cy="211138"/>
            </a:xfrm>
            <a:custGeom>
              <a:avLst/>
              <a:gdLst>
                <a:gd name="T0" fmla="*/ 4 w 32"/>
                <a:gd name="T1" fmla="*/ 95 h 95"/>
                <a:gd name="T2" fmla="*/ 3 w 32"/>
                <a:gd name="T3" fmla="*/ 95 h 95"/>
                <a:gd name="T4" fmla="*/ 0 w 32"/>
                <a:gd name="T5" fmla="*/ 90 h 95"/>
                <a:gd name="T6" fmla="*/ 24 w 32"/>
                <a:gd name="T7" fmla="*/ 3 h 95"/>
                <a:gd name="T8" fmla="*/ 29 w 32"/>
                <a:gd name="T9" fmla="*/ 1 h 95"/>
                <a:gd name="T10" fmla="*/ 31 w 32"/>
                <a:gd name="T11" fmla="*/ 5 h 95"/>
                <a:gd name="T12" fmla="*/ 8 w 32"/>
                <a:gd name="T13" fmla="*/ 92 h 95"/>
                <a:gd name="T14" fmla="*/ 4 w 32"/>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95">
                  <a:moveTo>
                    <a:pt x="4" y="95"/>
                  </a:moveTo>
                  <a:cubicBezTo>
                    <a:pt x="4" y="95"/>
                    <a:pt x="4" y="95"/>
                    <a:pt x="3" y="95"/>
                  </a:cubicBezTo>
                  <a:cubicBezTo>
                    <a:pt x="1" y="95"/>
                    <a:pt x="0" y="93"/>
                    <a:pt x="0" y="90"/>
                  </a:cubicBezTo>
                  <a:cubicBezTo>
                    <a:pt x="24" y="3"/>
                    <a:pt x="24" y="3"/>
                    <a:pt x="24" y="3"/>
                  </a:cubicBezTo>
                  <a:cubicBezTo>
                    <a:pt x="24" y="1"/>
                    <a:pt x="26" y="0"/>
                    <a:pt x="29" y="1"/>
                  </a:cubicBezTo>
                  <a:cubicBezTo>
                    <a:pt x="31" y="1"/>
                    <a:pt x="32" y="3"/>
                    <a:pt x="31" y="5"/>
                  </a:cubicBezTo>
                  <a:cubicBezTo>
                    <a:pt x="8" y="92"/>
                    <a:pt x="8" y="92"/>
                    <a:pt x="8" y="92"/>
                  </a:cubicBezTo>
                  <a:cubicBezTo>
                    <a:pt x="8" y="94"/>
                    <a:pt x="6" y="95"/>
                    <a:pt x="4"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3" name="Freeform 171"/>
            <p:cNvSpPr/>
            <p:nvPr/>
          </p:nvSpPr>
          <p:spPr bwMode="auto">
            <a:xfrm>
              <a:off x="8934450" y="1450976"/>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1"/>
                    <a:pt x="2" y="0"/>
                    <a:pt x="4" y="0"/>
                  </a:cubicBezTo>
                  <a:cubicBezTo>
                    <a:pt x="91" y="0"/>
                    <a:pt x="91" y="0"/>
                    <a:pt x="91" y="0"/>
                  </a:cubicBezTo>
                  <a:cubicBezTo>
                    <a:pt x="93" y="0"/>
                    <a:pt x="95" y="1"/>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4" name="Freeform 172"/>
            <p:cNvSpPr/>
            <p:nvPr/>
          </p:nvSpPr>
          <p:spPr bwMode="auto">
            <a:xfrm>
              <a:off x="8934450" y="1517651"/>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2"/>
                    <a:pt x="2" y="0"/>
                    <a:pt x="4" y="0"/>
                  </a:cubicBezTo>
                  <a:cubicBezTo>
                    <a:pt x="91" y="0"/>
                    <a:pt x="91" y="0"/>
                    <a:pt x="91" y="0"/>
                  </a:cubicBezTo>
                  <a:cubicBezTo>
                    <a:pt x="93" y="0"/>
                    <a:pt x="95" y="2"/>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1" name="Freeform 179"/>
            <p:cNvSpPr>
              <a:spLocks noEditPoints="1"/>
            </p:cNvSpPr>
            <p:nvPr/>
          </p:nvSpPr>
          <p:spPr bwMode="auto">
            <a:xfrm>
              <a:off x="8226425" y="527051"/>
              <a:ext cx="65088" cy="158750"/>
            </a:xfrm>
            <a:custGeom>
              <a:avLst/>
              <a:gdLst>
                <a:gd name="T0" fmla="*/ 25 w 29"/>
                <a:gd name="T1" fmla="*/ 72 h 72"/>
                <a:gd name="T2" fmla="*/ 4 w 29"/>
                <a:gd name="T3" fmla="*/ 72 h 72"/>
                <a:gd name="T4" fmla="*/ 0 w 29"/>
                <a:gd name="T5" fmla="*/ 68 h 72"/>
                <a:gd name="T6" fmla="*/ 0 w 29"/>
                <a:gd name="T7" fmla="*/ 4 h 72"/>
                <a:gd name="T8" fmla="*/ 4 w 29"/>
                <a:gd name="T9" fmla="*/ 0 h 72"/>
                <a:gd name="T10" fmla="*/ 25 w 29"/>
                <a:gd name="T11" fmla="*/ 0 h 72"/>
                <a:gd name="T12" fmla="*/ 29 w 29"/>
                <a:gd name="T13" fmla="*/ 4 h 72"/>
                <a:gd name="T14" fmla="*/ 29 w 29"/>
                <a:gd name="T15" fmla="*/ 68 h 72"/>
                <a:gd name="T16" fmla="*/ 25 w 29"/>
                <a:gd name="T17" fmla="*/ 72 h 72"/>
                <a:gd name="T18" fmla="*/ 8 w 29"/>
                <a:gd name="T19" fmla="*/ 64 h 72"/>
                <a:gd name="T20" fmla="*/ 21 w 29"/>
                <a:gd name="T21" fmla="*/ 64 h 72"/>
                <a:gd name="T22" fmla="*/ 21 w 29"/>
                <a:gd name="T23" fmla="*/ 8 h 72"/>
                <a:gd name="T24" fmla="*/ 8 w 29"/>
                <a:gd name="T25" fmla="*/ 8 h 72"/>
                <a:gd name="T26" fmla="*/ 8 w 29"/>
                <a:gd name="T2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72">
                  <a:moveTo>
                    <a:pt x="25" y="72"/>
                  </a:moveTo>
                  <a:cubicBezTo>
                    <a:pt x="4" y="72"/>
                    <a:pt x="4" y="72"/>
                    <a:pt x="4" y="72"/>
                  </a:cubicBezTo>
                  <a:cubicBezTo>
                    <a:pt x="1" y="72"/>
                    <a:pt x="0" y="71"/>
                    <a:pt x="0" y="68"/>
                  </a:cubicBezTo>
                  <a:cubicBezTo>
                    <a:pt x="0" y="4"/>
                    <a:pt x="0" y="4"/>
                    <a:pt x="0" y="4"/>
                  </a:cubicBezTo>
                  <a:cubicBezTo>
                    <a:pt x="0" y="2"/>
                    <a:pt x="1" y="0"/>
                    <a:pt x="4" y="0"/>
                  </a:cubicBezTo>
                  <a:cubicBezTo>
                    <a:pt x="25" y="0"/>
                    <a:pt x="25" y="0"/>
                    <a:pt x="25" y="0"/>
                  </a:cubicBezTo>
                  <a:cubicBezTo>
                    <a:pt x="27" y="0"/>
                    <a:pt x="29" y="2"/>
                    <a:pt x="29" y="4"/>
                  </a:cubicBezTo>
                  <a:cubicBezTo>
                    <a:pt x="29" y="68"/>
                    <a:pt x="29" y="68"/>
                    <a:pt x="29" y="68"/>
                  </a:cubicBezTo>
                  <a:cubicBezTo>
                    <a:pt x="29" y="71"/>
                    <a:pt x="27" y="72"/>
                    <a:pt x="25" y="72"/>
                  </a:cubicBezTo>
                  <a:close/>
                  <a:moveTo>
                    <a:pt x="8" y="64"/>
                  </a:moveTo>
                  <a:cubicBezTo>
                    <a:pt x="21" y="64"/>
                    <a:pt x="21" y="64"/>
                    <a:pt x="21" y="64"/>
                  </a:cubicBezTo>
                  <a:cubicBezTo>
                    <a:pt x="21" y="8"/>
                    <a:pt x="21" y="8"/>
                    <a:pt x="21" y="8"/>
                  </a:cubicBezTo>
                  <a:cubicBezTo>
                    <a:pt x="8" y="8"/>
                    <a:pt x="8" y="8"/>
                    <a:pt x="8" y="8"/>
                  </a:cubicBezTo>
                  <a:cubicBezTo>
                    <a:pt x="8" y="64"/>
                    <a:pt x="8" y="64"/>
                    <a:pt x="8" y="6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2" name="Freeform 180"/>
            <p:cNvSpPr>
              <a:spLocks noEditPoints="1"/>
            </p:cNvSpPr>
            <p:nvPr/>
          </p:nvSpPr>
          <p:spPr bwMode="auto">
            <a:xfrm>
              <a:off x="8150225" y="588964"/>
              <a:ext cx="63500" cy="96838"/>
            </a:xfrm>
            <a:custGeom>
              <a:avLst/>
              <a:gdLst>
                <a:gd name="T0" fmla="*/ 25 w 29"/>
                <a:gd name="T1" fmla="*/ 44 h 44"/>
                <a:gd name="T2" fmla="*/ 4 w 29"/>
                <a:gd name="T3" fmla="*/ 44 h 44"/>
                <a:gd name="T4" fmla="*/ 0 w 29"/>
                <a:gd name="T5" fmla="*/ 40 h 44"/>
                <a:gd name="T6" fmla="*/ 0 w 29"/>
                <a:gd name="T7" fmla="*/ 4 h 44"/>
                <a:gd name="T8" fmla="*/ 4 w 29"/>
                <a:gd name="T9" fmla="*/ 0 h 44"/>
                <a:gd name="T10" fmla="*/ 25 w 29"/>
                <a:gd name="T11" fmla="*/ 0 h 44"/>
                <a:gd name="T12" fmla="*/ 29 w 29"/>
                <a:gd name="T13" fmla="*/ 4 h 44"/>
                <a:gd name="T14" fmla="*/ 29 w 29"/>
                <a:gd name="T15" fmla="*/ 40 h 44"/>
                <a:gd name="T16" fmla="*/ 25 w 29"/>
                <a:gd name="T17" fmla="*/ 44 h 44"/>
                <a:gd name="T18" fmla="*/ 8 w 29"/>
                <a:gd name="T19" fmla="*/ 36 h 44"/>
                <a:gd name="T20" fmla="*/ 21 w 29"/>
                <a:gd name="T21" fmla="*/ 36 h 44"/>
                <a:gd name="T22" fmla="*/ 21 w 29"/>
                <a:gd name="T23" fmla="*/ 8 h 44"/>
                <a:gd name="T24" fmla="*/ 8 w 29"/>
                <a:gd name="T25" fmla="*/ 8 h 44"/>
                <a:gd name="T26" fmla="*/ 8 w 29"/>
                <a:gd name="T27" fmla="*/ 3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44">
                  <a:moveTo>
                    <a:pt x="25" y="44"/>
                  </a:moveTo>
                  <a:cubicBezTo>
                    <a:pt x="4" y="44"/>
                    <a:pt x="4" y="44"/>
                    <a:pt x="4" y="44"/>
                  </a:cubicBezTo>
                  <a:cubicBezTo>
                    <a:pt x="1" y="44"/>
                    <a:pt x="0" y="43"/>
                    <a:pt x="0" y="40"/>
                  </a:cubicBezTo>
                  <a:cubicBezTo>
                    <a:pt x="0" y="4"/>
                    <a:pt x="0" y="4"/>
                    <a:pt x="0" y="4"/>
                  </a:cubicBezTo>
                  <a:cubicBezTo>
                    <a:pt x="0" y="1"/>
                    <a:pt x="1" y="0"/>
                    <a:pt x="4" y="0"/>
                  </a:cubicBezTo>
                  <a:cubicBezTo>
                    <a:pt x="25" y="0"/>
                    <a:pt x="25" y="0"/>
                    <a:pt x="25" y="0"/>
                  </a:cubicBezTo>
                  <a:cubicBezTo>
                    <a:pt x="27" y="0"/>
                    <a:pt x="29" y="1"/>
                    <a:pt x="29" y="4"/>
                  </a:cubicBezTo>
                  <a:cubicBezTo>
                    <a:pt x="29" y="40"/>
                    <a:pt x="29" y="40"/>
                    <a:pt x="29" y="40"/>
                  </a:cubicBezTo>
                  <a:cubicBezTo>
                    <a:pt x="29" y="43"/>
                    <a:pt x="27" y="44"/>
                    <a:pt x="25" y="44"/>
                  </a:cubicBezTo>
                  <a:close/>
                  <a:moveTo>
                    <a:pt x="8" y="36"/>
                  </a:moveTo>
                  <a:cubicBezTo>
                    <a:pt x="21" y="36"/>
                    <a:pt x="21" y="36"/>
                    <a:pt x="21" y="36"/>
                  </a:cubicBezTo>
                  <a:cubicBezTo>
                    <a:pt x="21" y="8"/>
                    <a:pt x="21" y="8"/>
                    <a:pt x="21" y="8"/>
                  </a:cubicBezTo>
                  <a:cubicBezTo>
                    <a:pt x="8" y="8"/>
                    <a:pt x="8" y="8"/>
                    <a:pt x="8" y="8"/>
                  </a:cubicBezTo>
                  <a:cubicBezTo>
                    <a:pt x="8" y="36"/>
                    <a:pt x="8" y="36"/>
                    <a:pt x="8"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3" name="Freeform 181"/>
            <p:cNvSpPr>
              <a:spLocks noEditPoints="1"/>
            </p:cNvSpPr>
            <p:nvPr/>
          </p:nvSpPr>
          <p:spPr bwMode="auto">
            <a:xfrm>
              <a:off x="8072437" y="633414"/>
              <a:ext cx="63500" cy="52388"/>
            </a:xfrm>
            <a:custGeom>
              <a:avLst/>
              <a:gdLst>
                <a:gd name="T0" fmla="*/ 25 w 29"/>
                <a:gd name="T1" fmla="*/ 24 h 24"/>
                <a:gd name="T2" fmla="*/ 4 w 29"/>
                <a:gd name="T3" fmla="*/ 24 h 24"/>
                <a:gd name="T4" fmla="*/ 0 w 29"/>
                <a:gd name="T5" fmla="*/ 20 h 24"/>
                <a:gd name="T6" fmla="*/ 0 w 29"/>
                <a:gd name="T7" fmla="*/ 4 h 24"/>
                <a:gd name="T8" fmla="*/ 4 w 29"/>
                <a:gd name="T9" fmla="*/ 0 h 24"/>
                <a:gd name="T10" fmla="*/ 25 w 29"/>
                <a:gd name="T11" fmla="*/ 0 h 24"/>
                <a:gd name="T12" fmla="*/ 29 w 29"/>
                <a:gd name="T13" fmla="*/ 4 h 24"/>
                <a:gd name="T14" fmla="*/ 29 w 29"/>
                <a:gd name="T15" fmla="*/ 20 h 24"/>
                <a:gd name="T16" fmla="*/ 25 w 29"/>
                <a:gd name="T17" fmla="*/ 24 h 24"/>
                <a:gd name="T18" fmla="*/ 8 w 29"/>
                <a:gd name="T19" fmla="*/ 16 h 24"/>
                <a:gd name="T20" fmla="*/ 21 w 29"/>
                <a:gd name="T21" fmla="*/ 16 h 24"/>
                <a:gd name="T22" fmla="*/ 21 w 29"/>
                <a:gd name="T23" fmla="*/ 8 h 24"/>
                <a:gd name="T24" fmla="*/ 8 w 29"/>
                <a:gd name="T25" fmla="*/ 8 h 24"/>
                <a:gd name="T26" fmla="*/ 8 w 29"/>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4">
                  <a:moveTo>
                    <a:pt x="25" y="24"/>
                  </a:moveTo>
                  <a:cubicBezTo>
                    <a:pt x="4" y="24"/>
                    <a:pt x="4" y="24"/>
                    <a:pt x="4" y="24"/>
                  </a:cubicBezTo>
                  <a:cubicBezTo>
                    <a:pt x="1" y="24"/>
                    <a:pt x="0" y="23"/>
                    <a:pt x="0" y="20"/>
                  </a:cubicBezTo>
                  <a:cubicBezTo>
                    <a:pt x="0" y="4"/>
                    <a:pt x="0" y="4"/>
                    <a:pt x="0" y="4"/>
                  </a:cubicBezTo>
                  <a:cubicBezTo>
                    <a:pt x="0" y="1"/>
                    <a:pt x="1" y="0"/>
                    <a:pt x="4" y="0"/>
                  </a:cubicBezTo>
                  <a:cubicBezTo>
                    <a:pt x="25" y="0"/>
                    <a:pt x="25" y="0"/>
                    <a:pt x="25" y="0"/>
                  </a:cubicBezTo>
                  <a:cubicBezTo>
                    <a:pt x="27" y="0"/>
                    <a:pt x="29" y="1"/>
                    <a:pt x="29" y="4"/>
                  </a:cubicBezTo>
                  <a:cubicBezTo>
                    <a:pt x="29" y="20"/>
                    <a:pt x="29" y="20"/>
                    <a:pt x="29" y="20"/>
                  </a:cubicBezTo>
                  <a:cubicBezTo>
                    <a:pt x="29" y="23"/>
                    <a:pt x="27" y="24"/>
                    <a:pt x="25" y="24"/>
                  </a:cubicBezTo>
                  <a:close/>
                  <a:moveTo>
                    <a:pt x="8" y="16"/>
                  </a:moveTo>
                  <a:cubicBezTo>
                    <a:pt x="21" y="16"/>
                    <a:pt x="21" y="16"/>
                    <a:pt x="21" y="16"/>
                  </a:cubicBezTo>
                  <a:cubicBezTo>
                    <a:pt x="21" y="8"/>
                    <a:pt x="21" y="8"/>
                    <a:pt x="21" y="8"/>
                  </a:cubicBezTo>
                  <a:cubicBezTo>
                    <a:pt x="8" y="8"/>
                    <a:pt x="8" y="8"/>
                    <a:pt x="8" y="8"/>
                  </a:cubicBezTo>
                  <a:cubicBezTo>
                    <a:pt x="8" y="16"/>
                    <a:pt x="8" y="16"/>
                    <a:pt x="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4" name="Freeform 182"/>
            <p:cNvSpPr/>
            <p:nvPr/>
          </p:nvSpPr>
          <p:spPr bwMode="auto">
            <a:xfrm>
              <a:off x="8212137" y="438151"/>
              <a:ext cx="53975" cy="88900"/>
            </a:xfrm>
            <a:custGeom>
              <a:avLst/>
              <a:gdLst>
                <a:gd name="T0" fmla="*/ 5 w 25"/>
                <a:gd name="T1" fmla="*/ 40 h 40"/>
                <a:gd name="T2" fmla="*/ 2 w 25"/>
                <a:gd name="T3" fmla="*/ 38 h 40"/>
                <a:gd name="T4" fmla="*/ 2 w 25"/>
                <a:gd name="T5" fmla="*/ 33 h 40"/>
                <a:gd name="T6" fmla="*/ 15 w 25"/>
                <a:gd name="T7" fmla="*/ 20 h 40"/>
                <a:gd name="T8" fmla="*/ 2 w 25"/>
                <a:gd name="T9" fmla="*/ 7 h 40"/>
                <a:gd name="T10" fmla="*/ 2 w 25"/>
                <a:gd name="T11" fmla="*/ 2 h 40"/>
                <a:gd name="T12" fmla="*/ 8 w 25"/>
                <a:gd name="T13" fmla="*/ 2 h 40"/>
                <a:gd name="T14" fmla="*/ 23 w 25"/>
                <a:gd name="T15" fmla="*/ 17 h 40"/>
                <a:gd name="T16" fmla="*/ 23 w 25"/>
                <a:gd name="T17" fmla="*/ 23 h 40"/>
                <a:gd name="T18" fmla="*/ 8 w 25"/>
                <a:gd name="T19" fmla="*/ 38 h 40"/>
                <a:gd name="T20" fmla="*/ 5 w 25"/>
                <a:gd name="T2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40">
                  <a:moveTo>
                    <a:pt x="5" y="40"/>
                  </a:moveTo>
                  <a:cubicBezTo>
                    <a:pt x="4" y="40"/>
                    <a:pt x="3" y="39"/>
                    <a:pt x="2" y="38"/>
                  </a:cubicBezTo>
                  <a:cubicBezTo>
                    <a:pt x="0" y="37"/>
                    <a:pt x="0" y="34"/>
                    <a:pt x="2" y="33"/>
                  </a:cubicBezTo>
                  <a:cubicBezTo>
                    <a:pt x="15" y="20"/>
                    <a:pt x="15" y="20"/>
                    <a:pt x="15" y="20"/>
                  </a:cubicBezTo>
                  <a:cubicBezTo>
                    <a:pt x="2" y="7"/>
                    <a:pt x="2" y="7"/>
                    <a:pt x="2" y="7"/>
                  </a:cubicBezTo>
                  <a:cubicBezTo>
                    <a:pt x="0" y="6"/>
                    <a:pt x="0" y="3"/>
                    <a:pt x="2" y="2"/>
                  </a:cubicBezTo>
                  <a:cubicBezTo>
                    <a:pt x="3" y="0"/>
                    <a:pt x="6" y="0"/>
                    <a:pt x="8" y="2"/>
                  </a:cubicBezTo>
                  <a:cubicBezTo>
                    <a:pt x="23" y="17"/>
                    <a:pt x="23" y="17"/>
                    <a:pt x="23" y="17"/>
                  </a:cubicBezTo>
                  <a:cubicBezTo>
                    <a:pt x="25" y="19"/>
                    <a:pt x="25" y="21"/>
                    <a:pt x="23" y="23"/>
                  </a:cubicBezTo>
                  <a:cubicBezTo>
                    <a:pt x="8" y="38"/>
                    <a:pt x="8" y="38"/>
                    <a:pt x="8" y="38"/>
                  </a:cubicBezTo>
                  <a:cubicBezTo>
                    <a:pt x="7" y="39"/>
                    <a:pt x="6" y="40"/>
                    <a:pt x="5"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5" name="Freeform 183"/>
            <p:cNvSpPr/>
            <p:nvPr/>
          </p:nvSpPr>
          <p:spPr bwMode="auto">
            <a:xfrm>
              <a:off x="8096250" y="473076"/>
              <a:ext cx="157163" cy="133350"/>
            </a:xfrm>
            <a:custGeom>
              <a:avLst/>
              <a:gdLst>
                <a:gd name="T0" fmla="*/ 4 w 71"/>
                <a:gd name="T1" fmla="*/ 60 h 60"/>
                <a:gd name="T2" fmla="*/ 3 w 71"/>
                <a:gd name="T3" fmla="*/ 60 h 60"/>
                <a:gd name="T4" fmla="*/ 0 w 71"/>
                <a:gd name="T5" fmla="*/ 55 h 60"/>
                <a:gd name="T6" fmla="*/ 67 w 71"/>
                <a:gd name="T7" fmla="*/ 0 h 60"/>
                <a:gd name="T8" fmla="*/ 71 w 71"/>
                <a:gd name="T9" fmla="*/ 4 h 60"/>
                <a:gd name="T10" fmla="*/ 67 w 71"/>
                <a:gd name="T11" fmla="*/ 8 h 60"/>
                <a:gd name="T12" fmla="*/ 8 w 71"/>
                <a:gd name="T13" fmla="*/ 57 h 60"/>
                <a:gd name="T14" fmla="*/ 4 w 71"/>
                <a:gd name="T15" fmla="*/ 6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 h="60">
                  <a:moveTo>
                    <a:pt x="4" y="60"/>
                  </a:moveTo>
                  <a:cubicBezTo>
                    <a:pt x="4" y="60"/>
                    <a:pt x="4" y="60"/>
                    <a:pt x="3" y="60"/>
                  </a:cubicBezTo>
                  <a:cubicBezTo>
                    <a:pt x="1" y="60"/>
                    <a:pt x="0" y="58"/>
                    <a:pt x="0" y="55"/>
                  </a:cubicBezTo>
                  <a:cubicBezTo>
                    <a:pt x="6" y="23"/>
                    <a:pt x="34" y="0"/>
                    <a:pt x="67" y="0"/>
                  </a:cubicBezTo>
                  <a:cubicBezTo>
                    <a:pt x="69" y="0"/>
                    <a:pt x="71" y="2"/>
                    <a:pt x="71" y="4"/>
                  </a:cubicBezTo>
                  <a:cubicBezTo>
                    <a:pt x="71" y="6"/>
                    <a:pt x="69" y="8"/>
                    <a:pt x="67" y="8"/>
                  </a:cubicBezTo>
                  <a:cubicBezTo>
                    <a:pt x="38" y="8"/>
                    <a:pt x="14" y="29"/>
                    <a:pt x="8" y="57"/>
                  </a:cubicBezTo>
                  <a:cubicBezTo>
                    <a:pt x="8" y="59"/>
                    <a:pt x="6" y="60"/>
                    <a:pt x="4" y="6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6" name="Freeform 184"/>
            <p:cNvSpPr>
              <a:spLocks noEditPoints="1"/>
            </p:cNvSpPr>
            <p:nvPr/>
          </p:nvSpPr>
          <p:spPr bwMode="auto">
            <a:xfrm>
              <a:off x="6000750" y="1576389"/>
              <a:ext cx="215900" cy="157163"/>
            </a:xfrm>
            <a:custGeom>
              <a:avLst/>
              <a:gdLst>
                <a:gd name="T0" fmla="*/ 49 w 98"/>
                <a:gd name="T1" fmla="*/ 71 h 71"/>
                <a:gd name="T2" fmla="*/ 8 w 98"/>
                <a:gd name="T3" fmla="*/ 69 h 71"/>
                <a:gd name="T4" fmla="*/ 5 w 98"/>
                <a:gd name="T5" fmla="*/ 66 h 71"/>
                <a:gd name="T6" fmla="*/ 5 w 98"/>
                <a:gd name="T7" fmla="*/ 6 h 71"/>
                <a:gd name="T8" fmla="*/ 8 w 98"/>
                <a:gd name="T9" fmla="*/ 3 h 71"/>
                <a:gd name="T10" fmla="*/ 90 w 98"/>
                <a:gd name="T11" fmla="*/ 3 h 71"/>
                <a:gd name="T12" fmla="*/ 94 w 98"/>
                <a:gd name="T13" fmla="*/ 6 h 71"/>
                <a:gd name="T14" fmla="*/ 94 w 98"/>
                <a:gd name="T15" fmla="*/ 66 h 71"/>
                <a:gd name="T16" fmla="*/ 90 w 98"/>
                <a:gd name="T17" fmla="*/ 69 h 71"/>
                <a:gd name="T18" fmla="*/ 49 w 98"/>
                <a:gd name="T19" fmla="*/ 71 h 71"/>
                <a:gd name="T20" fmla="*/ 12 w 98"/>
                <a:gd name="T21" fmla="*/ 61 h 71"/>
                <a:gd name="T22" fmla="*/ 87 w 98"/>
                <a:gd name="T23" fmla="*/ 61 h 71"/>
                <a:gd name="T24" fmla="*/ 87 w 98"/>
                <a:gd name="T25" fmla="*/ 11 h 71"/>
                <a:gd name="T26" fmla="*/ 12 w 98"/>
                <a:gd name="T27" fmla="*/ 11 h 71"/>
                <a:gd name="T28" fmla="*/ 12 w 98"/>
                <a:gd name="T29" fmla="*/ 6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71">
                  <a:moveTo>
                    <a:pt x="49" y="71"/>
                  </a:moveTo>
                  <a:cubicBezTo>
                    <a:pt x="36" y="71"/>
                    <a:pt x="22" y="70"/>
                    <a:pt x="8" y="69"/>
                  </a:cubicBezTo>
                  <a:cubicBezTo>
                    <a:pt x="6" y="68"/>
                    <a:pt x="5" y="67"/>
                    <a:pt x="5" y="66"/>
                  </a:cubicBezTo>
                  <a:cubicBezTo>
                    <a:pt x="0" y="46"/>
                    <a:pt x="0" y="26"/>
                    <a:pt x="5" y="6"/>
                  </a:cubicBezTo>
                  <a:cubicBezTo>
                    <a:pt x="5" y="4"/>
                    <a:pt x="6" y="3"/>
                    <a:pt x="8" y="3"/>
                  </a:cubicBezTo>
                  <a:cubicBezTo>
                    <a:pt x="35" y="0"/>
                    <a:pt x="63" y="0"/>
                    <a:pt x="90" y="3"/>
                  </a:cubicBezTo>
                  <a:cubicBezTo>
                    <a:pt x="92" y="3"/>
                    <a:pt x="93" y="4"/>
                    <a:pt x="94" y="6"/>
                  </a:cubicBezTo>
                  <a:cubicBezTo>
                    <a:pt x="98" y="26"/>
                    <a:pt x="98" y="46"/>
                    <a:pt x="94" y="66"/>
                  </a:cubicBezTo>
                  <a:cubicBezTo>
                    <a:pt x="93" y="67"/>
                    <a:pt x="92" y="68"/>
                    <a:pt x="90" y="69"/>
                  </a:cubicBezTo>
                  <a:cubicBezTo>
                    <a:pt x="77" y="70"/>
                    <a:pt x="63" y="71"/>
                    <a:pt x="49" y="71"/>
                  </a:cubicBezTo>
                  <a:close/>
                  <a:moveTo>
                    <a:pt x="12" y="61"/>
                  </a:moveTo>
                  <a:cubicBezTo>
                    <a:pt x="37" y="64"/>
                    <a:pt x="62" y="64"/>
                    <a:pt x="87" y="61"/>
                  </a:cubicBezTo>
                  <a:cubicBezTo>
                    <a:pt x="90" y="44"/>
                    <a:pt x="90" y="27"/>
                    <a:pt x="87" y="11"/>
                  </a:cubicBezTo>
                  <a:cubicBezTo>
                    <a:pt x="62" y="8"/>
                    <a:pt x="37" y="8"/>
                    <a:pt x="12" y="11"/>
                  </a:cubicBezTo>
                  <a:cubicBezTo>
                    <a:pt x="8" y="27"/>
                    <a:pt x="8" y="44"/>
                    <a:pt x="12"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7" name="Freeform 185"/>
            <p:cNvSpPr>
              <a:spLocks noEditPoints="1"/>
            </p:cNvSpPr>
            <p:nvPr/>
          </p:nvSpPr>
          <p:spPr bwMode="auto">
            <a:xfrm>
              <a:off x="6078537" y="1611314"/>
              <a:ext cx="79375" cy="87313"/>
            </a:xfrm>
            <a:custGeom>
              <a:avLst/>
              <a:gdLst>
                <a:gd name="T0" fmla="*/ 6 w 36"/>
                <a:gd name="T1" fmla="*/ 39 h 39"/>
                <a:gd name="T2" fmla="*/ 0 w 36"/>
                <a:gd name="T3" fmla="*/ 33 h 39"/>
                <a:gd name="T4" fmla="*/ 0 w 36"/>
                <a:gd name="T5" fmla="*/ 6 h 39"/>
                <a:gd name="T6" fmla="*/ 6 w 36"/>
                <a:gd name="T7" fmla="*/ 0 h 39"/>
                <a:gd name="T8" fmla="*/ 9 w 36"/>
                <a:gd name="T9" fmla="*/ 1 h 39"/>
                <a:gd name="T10" fmla="*/ 33 w 36"/>
                <a:gd name="T11" fmla="*/ 15 h 39"/>
                <a:gd name="T12" fmla="*/ 36 w 36"/>
                <a:gd name="T13" fmla="*/ 20 h 39"/>
                <a:gd name="T14" fmla="*/ 33 w 36"/>
                <a:gd name="T15" fmla="*/ 25 h 39"/>
                <a:gd name="T16" fmla="*/ 9 w 36"/>
                <a:gd name="T17" fmla="*/ 39 h 39"/>
                <a:gd name="T18" fmla="*/ 6 w 36"/>
                <a:gd name="T19" fmla="*/ 39 h 39"/>
                <a:gd name="T20" fmla="*/ 8 w 36"/>
                <a:gd name="T21" fmla="*/ 10 h 39"/>
                <a:gd name="T22" fmla="*/ 8 w 36"/>
                <a:gd name="T23" fmla="*/ 30 h 39"/>
                <a:gd name="T24" fmla="*/ 26 w 36"/>
                <a:gd name="T25" fmla="*/ 20 h 39"/>
                <a:gd name="T26" fmla="*/ 8 w 36"/>
                <a:gd name="T27" fmla="*/ 1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39">
                  <a:moveTo>
                    <a:pt x="6" y="39"/>
                  </a:moveTo>
                  <a:cubicBezTo>
                    <a:pt x="3" y="39"/>
                    <a:pt x="0" y="37"/>
                    <a:pt x="0" y="33"/>
                  </a:cubicBezTo>
                  <a:cubicBezTo>
                    <a:pt x="0" y="6"/>
                    <a:pt x="0" y="6"/>
                    <a:pt x="0" y="6"/>
                  </a:cubicBezTo>
                  <a:cubicBezTo>
                    <a:pt x="0" y="3"/>
                    <a:pt x="3" y="0"/>
                    <a:pt x="6" y="0"/>
                  </a:cubicBezTo>
                  <a:cubicBezTo>
                    <a:pt x="7" y="0"/>
                    <a:pt x="8" y="1"/>
                    <a:pt x="9" y="1"/>
                  </a:cubicBezTo>
                  <a:cubicBezTo>
                    <a:pt x="33" y="15"/>
                    <a:pt x="33" y="15"/>
                    <a:pt x="33" y="15"/>
                  </a:cubicBezTo>
                  <a:cubicBezTo>
                    <a:pt x="35" y="16"/>
                    <a:pt x="36" y="18"/>
                    <a:pt x="36" y="20"/>
                  </a:cubicBezTo>
                  <a:cubicBezTo>
                    <a:pt x="36" y="22"/>
                    <a:pt x="35" y="24"/>
                    <a:pt x="33" y="25"/>
                  </a:cubicBezTo>
                  <a:cubicBezTo>
                    <a:pt x="9" y="39"/>
                    <a:pt x="9" y="39"/>
                    <a:pt x="9" y="39"/>
                  </a:cubicBezTo>
                  <a:cubicBezTo>
                    <a:pt x="8" y="39"/>
                    <a:pt x="7" y="39"/>
                    <a:pt x="6" y="39"/>
                  </a:cubicBezTo>
                  <a:close/>
                  <a:moveTo>
                    <a:pt x="8" y="10"/>
                  </a:moveTo>
                  <a:cubicBezTo>
                    <a:pt x="8" y="30"/>
                    <a:pt x="8" y="30"/>
                    <a:pt x="8" y="30"/>
                  </a:cubicBezTo>
                  <a:cubicBezTo>
                    <a:pt x="26" y="20"/>
                    <a:pt x="26" y="20"/>
                    <a:pt x="26" y="20"/>
                  </a:cubicBezTo>
                  <a:cubicBezTo>
                    <a:pt x="8" y="10"/>
                    <a:pt x="8" y="10"/>
                    <a:pt x="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8" name="Freeform 186"/>
            <p:cNvSpPr>
              <a:spLocks noEditPoints="1"/>
            </p:cNvSpPr>
            <p:nvPr/>
          </p:nvSpPr>
          <p:spPr bwMode="auto">
            <a:xfrm>
              <a:off x="8874125" y="2921001"/>
              <a:ext cx="123825" cy="73025"/>
            </a:xfrm>
            <a:custGeom>
              <a:avLst/>
              <a:gdLst>
                <a:gd name="T0" fmla="*/ 17 w 56"/>
                <a:gd name="T1" fmla="*/ 33 h 33"/>
                <a:gd name="T2" fmla="*/ 14 w 56"/>
                <a:gd name="T3" fmla="*/ 32 h 33"/>
                <a:gd name="T4" fmla="*/ 2 w 56"/>
                <a:gd name="T5" fmla="*/ 22 h 33"/>
                <a:gd name="T6" fmla="*/ 1 w 56"/>
                <a:gd name="T7" fmla="*/ 18 h 33"/>
                <a:gd name="T8" fmla="*/ 3 w 56"/>
                <a:gd name="T9" fmla="*/ 15 h 33"/>
                <a:gd name="T10" fmla="*/ 38 w 56"/>
                <a:gd name="T11" fmla="*/ 1 h 33"/>
                <a:gd name="T12" fmla="*/ 42 w 56"/>
                <a:gd name="T13" fmla="*/ 2 h 33"/>
                <a:gd name="T14" fmla="*/ 54 w 56"/>
                <a:gd name="T15" fmla="*/ 12 h 33"/>
                <a:gd name="T16" fmla="*/ 55 w 56"/>
                <a:gd name="T17" fmla="*/ 16 h 33"/>
                <a:gd name="T18" fmla="*/ 53 w 56"/>
                <a:gd name="T19" fmla="*/ 19 h 33"/>
                <a:gd name="T20" fmla="*/ 18 w 56"/>
                <a:gd name="T21" fmla="*/ 33 h 33"/>
                <a:gd name="T22" fmla="*/ 17 w 56"/>
                <a:gd name="T23" fmla="*/ 33 h 33"/>
                <a:gd name="T24" fmla="*/ 12 w 56"/>
                <a:gd name="T25" fmla="*/ 20 h 33"/>
                <a:gd name="T26" fmla="*/ 18 w 56"/>
                <a:gd name="T27" fmla="*/ 24 h 33"/>
                <a:gd name="T28" fmla="*/ 44 w 56"/>
                <a:gd name="T29" fmla="*/ 14 h 33"/>
                <a:gd name="T30" fmla="*/ 39 w 56"/>
                <a:gd name="T31" fmla="*/ 9 h 33"/>
                <a:gd name="T32" fmla="*/ 12 w 56"/>
                <a:gd name="T33"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33">
                  <a:moveTo>
                    <a:pt x="17" y="33"/>
                  </a:moveTo>
                  <a:cubicBezTo>
                    <a:pt x="16" y="33"/>
                    <a:pt x="15" y="33"/>
                    <a:pt x="14" y="32"/>
                  </a:cubicBezTo>
                  <a:cubicBezTo>
                    <a:pt x="2" y="22"/>
                    <a:pt x="2" y="22"/>
                    <a:pt x="2" y="22"/>
                  </a:cubicBezTo>
                  <a:cubicBezTo>
                    <a:pt x="1" y="21"/>
                    <a:pt x="0" y="19"/>
                    <a:pt x="1" y="18"/>
                  </a:cubicBezTo>
                  <a:cubicBezTo>
                    <a:pt x="1" y="17"/>
                    <a:pt x="2" y="15"/>
                    <a:pt x="3" y="15"/>
                  </a:cubicBezTo>
                  <a:cubicBezTo>
                    <a:pt x="38" y="1"/>
                    <a:pt x="38" y="1"/>
                    <a:pt x="38" y="1"/>
                  </a:cubicBezTo>
                  <a:cubicBezTo>
                    <a:pt x="39" y="0"/>
                    <a:pt x="41" y="1"/>
                    <a:pt x="42" y="2"/>
                  </a:cubicBezTo>
                  <a:cubicBezTo>
                    <a:pt x="54" y="12"/>
                    <a:pt x="54" y="12"/>
                    <a:pt x="54" y="12"/>
                  </a:cubicBezTo>
                  <a:cubicBezTo>
                    <a:pt x="55" y="13"/>
                    <a:pt x="56" y="14"/>
                    <a:pt x="55" y="16"/>
                  </a:cubicBezTo>
                  <a:cubicBezTo>
                    <a:pt x="55" y="17"/>
                    <a:pt x="54" y="18"/>
                    <a:pt x="53" y="19"/>
                  </a:cubicBezTo>
                  <a:cubicBezTo>
                    <a:pt x="18" y="33"/>
                    <a:pt x="18" y="33"/>
                    <a:pt x="18" y="33"/>
                  </a:cubicBezTo>
                  <a:cubicBezTo>
                    <a:pt x="18" y="33"/>
                    <a:pt x="17" y="33"/>
                    <a:pt x="17" y="33"/>
                  </a:cubicBezTo>
                  <a:close/>
                  <a:moveTo>
                    <a:pt x="12" y="20"/>
                  </a:moveTo>
                  <a:cubicBezTo>
                    <a:pt x="18" y="24"/>
                    <a:pt x="18" y="24"/>
                    <a:pt x="18" y="24"/>
                  </a:cubicBezTo>
                  <a:cubicBezTo>
                    <a:pt x="44" y="14"/>
                    <a:pt x="44" y="14"/>
                    <a:pt x="44" y="14"/>
                  </a:cubicBezTo>
                  <a:cubicBezTo>
                    <a:pt x="39" y="9"/>
                    <a:pt x="39" y="9"/>
                    <a:pt x="39" y="9"/>
                  </a:cubicBezTo>
                  <a:cubicBezTo>
                    <a:pt x="12" y="20"/>
                    <a:pt x="12" y="20"/>
                    <a:pt x="12"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9" name="Freeform 187"/>
            <p:cNvSpPr/>
            <p:nvPr/>
          </p:nvSpPr>
          <p:spPr bwMode="auto">
            <a:xfrm>
              <a:off x="8977312" y="3016251"/>
              <a:ext cx="111125" cy="106363"/>
            </a:xfrm>
            <a:custGeom>
              <a:avLst/>
              <a:gdLst>
                <a:gd name="T0" fmla="*/ 4 w 50"/>
                <a:gd name="T1" fmla="*/ 48 h 48"/>
                <a:gd name="T2" fmla="*/ 2 w 50"/>
                <a:gd name="T3" fmla="*/ 47 h 48"/>
                <a:gd name="T4" fmla="*/ 0 w 50"/>
                <a:gd name="T5" fmla="*/ 44 h 48"/>
                <a:gd name="T6" fmla="*/ 0 w 50"/>
                <a:gd name="T7" fmla="*/ 4 h 48"/>
                <a:gd name="T8" fmla="*/ 4 w 50"/>
                <a:gd name="T9" fmla="*/ 0 h 48"/>
                <a:gd name="T10" fmla="*/ 8 w 50"/>
                <a:gd name="T11" fmla="*/ 4 h 48"/>
                <a:gd name="T12" fmla="*/ 8 w 50"/>
                <a:gd name="T13" fmla="*/ 38 h 48"/>
                <a:gd name="T14" fmla="*/ 42 w 50"/>
                <a:gd name="T15" fmla="*/ 27 h 48"/>
                <a:gd name="T16" fmla="*/ 42 w 50"/>
                <a:gd name="T17" fmla="*/ 10 h 48"/>
                <a:gd name="T18" fmla="*/ 46 w 50"/>
                <a:gd name="T19" fmla="*/ 6 h 48"/>
                <a:gd name="T20" fmla="*/ 50 w 50"/>
                <a:gd name="T21" fmla="*/ 10 h 48"/>
                <a:gd name="T22" fmla="*/ 50 w 50"/>
                <a:gd name="T23" fmla="*/ 30 h 48"/>
                <a:gd name="T24" fmla="*/ 47 w 50"/>
                <a:gd name="T25" fmla="*/ 34 h 48"/>
                <a:gd name="T26" fmla="*/ 5 w 50"/>
                <a:gd name="T27" fmla="*/ 47 h 48"/>
                <a:gd name="T28" fmla="*/ 4 w 50"/>
                <a:gd name="T2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48">
                  <a:moveTo>
                    <a:pt x="4" y="48"/>
                  </a:moveTo>
                  <a:cubicBezTo>
                    <a:pt x="3" y="48"/>
                    <a:pt x="2" y="47"/>
                    <a:pt x="2" y="47"/>
                  </a:cubicBezTo>
                  <a:cubicBezTo>
                    <a:pt x="0" y="46"/>
                    <a:pt x="0" y="45"/>
                    <a:pt x="0" y="44"/>
                  </a:cubicBezTo>
                  <a:cubicBezTo>
                    <a:pt x="0" y="4"/>
                    <a:pt x="0" y="4"/>
                    <a:pt x="0" y="4"/>
                  </a:cubicBezTo>
                  <a:cubicBezTo>
                    <a:pt x="0" y="2"/>
                    <a:pt x="2" y="0"/>
                    <a:pt x="4" y="0"/>
                  </a:cubicBezTo>
                  <a:cubicBezTo>
                    <a:pt x="6" y="0"/>
                    <a:pt x="8" y="2"/>
                    <a:pt x="8" y="4"/>
                  </a:cubicBezTo>
                  <a:cubicBezTo>
                    <a:pt x="8" y="38"/>
                    <a:pt x="8" y="38"/>
                    <a:pt x="8" y="38"/>
                  </a:cubicBezTo>
                  <a:cubicBezTo>
                    <a:pt x="42" y="27"/>
                    <a:pt x="42" y="27"/>
                    <a:pt x="42" y="27"/>
                  </a:cubicBezTo>
                  <a:cubicBezTo>
                    <a:pt x="42" y="10"/>
                    <a:pt x="42" y="10"/>
                    <a:pt x="42" y="10"/>
                  </a:cubicBezTo>
                  <a:cubicBezTo>
                    <a:pt x="42" y="7"/>
                    <a:pt x="43" y="6"/>
                    <a:pt x="46" y="6"/>
                  </a:cubicBezTo>
                  <a:cubicBezTo>
                    <a:pt x="48" y="6"/>
                    <a:pt x="50" y="7"/>
                    <a:pt x="50" y="10"/>
                  </a:cubicBezTo>
                  <a:cubicBezTo>
                    <a:pt x="50" y="30"/>
                    <a:pt x="50" y="30"/>
                    <a:pt x="50" y="30"/>
                  </a:cubicBezTo>
                  <a:cubicBezTo>
                    <a:pt x="50" y="32"/>
                    <a:pt x="48" y="34"/>
                    <a:pt x="47" y="34"/>
                  </a:cubicBezTo>
                  <a:cubicBezTo>
                    <a:pt x="5" y="47"/>
                    <a:pt x="5" y="47"/>
                    <a:pt x="5" y="47"/>
                  </a:cubicBezTo>
                  <a:cubicBezTo>
                    <a:pt x="5" y="47"/>
                    <a:pt x="4" y="48"/>
                    <a:pt x="4" y="4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0" name="Freeform 188"/>
            <p:cNvSpPr>
              <a:spLocks noEditPoints="1"/>
            </p:cNvSpPr>
            <p:nvPr/>
          </p:nvSpPr>
          <p:spPr bwMode="auto">
            <a:xfrm>
              <a:off x="8999537" y="2982914"/>
              <a:ext cx="122238" cy="73025"/>
            </a:xfrm>
            <a:custGeom>
              <a:avLst/>
              <a:gdLst>
                <a:gd name="T0" fmla="*/ 17 w 55"/>
                <a:gd name="T1" fmla="*/ 33 h 33"/>
                <a:gd name="T2" fmla="*/ 14 w 55"/>
                <a:gd name="T3" fmla="*/ 32 h 33"/>
                <a:gd name="T4" fmla="*/ 2 w 55"/>
                <a:gd name="T5" fmla="*/ 21 h 33"/>
                <a:gd name="T6" fmla="*/ 0 w 55"/>
                <a:gd name="T7" fmla="*/ 17 h 33"/>
                <a:gd name="T8" fmla="*/ 3 w 55"/>
                <a:gd name="T9" fmla="*/ 14 h 33"/>
                <a:gd name="T10" fmla="*/ 38 w 55"/>
                <a:gd name="T11" fmla="*/ 1 h 33"/>
                <a:gd name="T12" fmla="*/ 42 w 55"/>
                <a:gd name="T13" fmla="*/ 1 h 33"/>
                <a:gd name="T14" fmla="*/ 54 w 55"/>
                <a:gd name="T15" fmla="*/ 12 h 33"/>
                <a:gd name="T16" fmla="*/ 55 w 55"/>
                <a:gd name="T17" fmla="*/ 15 h 33"/>
                <a:gd name="T18" fmla="*/ 53 w 55"/>
                <a:gd name="T19" fmla="*/ 18 h 33"/>
                <a:gd name="T20" fmla="*/ 18 w 55"/>
                <a:gd name="T21" fmla="*/ 32 h 33"/>
                <a:gd name="T22" fmla="*/ 17 w 55"/>
                <a:gd name="T23" fmla="*/ 33 h 33"/>
                <a:gd name="T24" fmla="*/ 12 w 55"/>
                <a:gd name="T25" fmla="*/ 19 h 33"/>
                <a:gd name="T26" fmla="*/ 17 w 55"/>
                <a:gd name="T27" fmla="*/ 24 h 33"/>
                <a:gd name="T28" fmla="*/ 44 w 55"/>
                <a:gd name="T29" fmla="*/ 14 h 33"/>
                <a:gd name="T30" fmla="*/ 38 w 55"/>
                <a:gd name="T31" fmla="*/ 9 h 33"/>
                <a:gd name="T32" fmla="*/ 12 w 55"/>
                <a:gd name="T33"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3">
                  <a:moveTo>
                    <a:pt x="17" y="33"/>
                  </a:moveTo>
                  <a:cubicBezTo>
                    <a:pt x="16" y="33"/>
                    <a:pt x="15" y="32"/>
                    <a:pt x="14" y="32"/>
                  </a:cubicBezTo>
                  <a:cubicBezTo>
                    <a:pt x="2" y="21"/>
                    <a:pt x="2" y="21"/>
                    <a:pt x="2" y="21"/>
                  </a:cubicBezTo>
                  <a:cubicBezTo>
                    <a:pt x="1" y="20"/>
                    <a:pt x="0" y="19"/>
                    <a:pt x="0" y="17"/>
                  </a:cubicBezTo>
                  <a:cubicBezTo>
                    <a:pt x="1" y="16"/>
                    <a:pt x="2" y="15"/>
                    <a:pt x="3" y="14"/>
                  </a:cubicBezTo>
                  <a:cubicBezTo>
                    <a:pt x="38" y="1"/>
                    <a:pt x="38" y="1"/>
                    <a:pt x="38" y="1"/>
                  </a:cubicBezTo>
                  <a:cubicBezTo>
                    <a:pt x="39" y="0"/>
                    <a:pt x="41" y="0"/>
                    <a:pt x="42" y="1"/>
                  </a:cubicBezTo>
                  <a:cubicBezTo>
                    <a:pt x="54" y="12"/>
                    <a:pt x="54" y="12"/>
                    <a:pt x="54" y="12"/>
                  </a:cubicBezTo>
                  <a:cubicBezTo>
                    <a:pt x="55" y="13"/>
                    <a:pt x="55" y="14"/>
                    <a:pt x="55" y="15"/>
                  </a:cubicBezTo>
                  <a:cubicBezTo>
                    <a:pt x="55" y="17"/>
                    <a:pt x="54" y="18"/>
                    <a:pt x="53" y="18"/>
                  </a:cubicBezTo>
                  <a:cubicBezTo>
                    <a:pt x="18" y="32"/>
                    <a:pt x="18" y="32"/>
                    <a:pt x="18" y="32"/>
                  </a:cubicBezTo>
                  <a:cubicBezTo>
                    <a:pt x="18" y="33"/>
                    <a:pt x="17" y="33"/>
                    <a:pt x="17" y="33"/>
                  </a:cubicBezTo>
                  <a:close/>
                  <a:moveTo>
                    <a:pt x="12" y="19"/>
                  </a:moveTo>
                  <a:cubicBezTo>
                    <a:pt x="17" y="24"/>
                    <a:pt x="17" y="24"/>
                    <a:pt x="17" y="24"/>
                  </a:cubicBezTo>
                  <a:cubicBezTo>
                    <a:pt x="44" y="14"/>
                    <a:pt x="44" y="14"/>
                    <a:pt x="44" y="14"/>
                  </a:cubicBezTo>
                  <a:cubicBezTo>
                    <a:pt x="38" y="9"/>
                    <a:pt x="38" y="9"/>
                    <a:pt x="38" y="9"/>
                  </a:cubicBezTo>
                  <a:cubicBezTo>
                    <a:pt x="12" y="19"/>
                    <a:pt x="12" y="19"/>
                    <a:pt x="1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1" name="Freeform 189"/>
            <p:cNvSpPr>
              <a:spLocks noEditPoints="1"/>
            </p:cNvSpPr>
            <p:nvPr/>
          </p:nvSpPr>
          <p:spPr bwMode="auto">
            <a:xfrm>
              <a:off x="8993187" y="2916239"/>
              <a:ext cx="122238" cy="74613"/>
            </a:xfrm>
            <a:custGeom>
              <a:avLst/>
              <a:gdLst>
                <a:gd name="T0" fmla="*/ 39 w 55"/>
                <a:gd name="T1" fmla="*/ 34 h 34"/>
                <a:gd name="T2" fmla="*/ 37 w 55"/>
                <a:gd name="T3" fmla="*/ 34 h 34"/>
                <a:gd name="T4" fmla="*/ 2 w 55"/>
                <a:gd name="T5" fmla="*/ 20 h 34"/>
                <a:gd name="T6" fmla="*/ 0 w 55"/>
                <a:gd name="T7" fmla="*/ 17 h 34"/>
                <a:gd name="T8" fmla="*/ 1 w 55"/>
                <a:gd name="T9" fmla="*/ 13 h 34"/>
                <a:gd name="T10" fmla="*/ 13 w 55"/>
                <a:gd name="T11" fmla="*/ 2 h 34"/>
                <a:gd name="T12" fmla="*/ 17 w 55"/>
                <a:gd name="T13" fmla="*/ 1 h 34"/>
                <a:gd name="T14" fmla="*/ 52 w 55"/>
                <a:gd name="T15" fmla="*/ 15 h 34"/>
                <a:gd name="T16" fmla="*/ 54 w 55"/>
                <a:gd name="T17" fmla="*/ 18 h 34"/>
                <a:gd name="T18" fmla="*/ 53 w 55"/>
                <a:gd name="T19" fmla="*/ 22 h 34"/>
                <a:gd name="T20" fmla="*/ 41 w 55"/>
                <a:gd name="T21" fmla="*/ 33 h 34"/>
                <a:gd name="T22" fmla="*/ 39 w 55"/>
                <a:gd name="T23" fmla="*/ 34 h 34"/>
                <a:gd name="T24" fmla="*/ 11 w 55"/>
                <a:gd name="T25" fmla="*/ 15 h 34"/>
                <a:gd name="T26" fmla="*/ 38 w 55"/>
                <a:gd name="T27" fmla="*/ 26 h 34"/>
                <a:gd name="T28" fmla="*/ 43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2" y="20"/>
                    <a:pt x="2" y="20"/>
                    <a:pt x="2" y="20"/>
                  </a:cubicBezTo>
                  <a:cubicBezTo>
                    <a:pt x="1" y="20"/>
                    <a:pt x="0" y="18"/>
                    <a:pt x="0" y="17"/>
                  </a:cubicBezTo>
                  <a:cubicBezTo>
                    <a:pt x="0" y="16"/>
                    <a:pt x="0" y="14"/>
                    <a:pt x="1" y="13"/>
                  </a:cubicBezTo>
                  <a:cubicBezTo>
                    <a:pt x="13" y="2"/>
                    <a:pt x="13" y="2"/>
                    <a:pt x="13" y="2"/>
                  </a:cubicBezTo>
                  <a:cubicBezTo>
                    <a:pt x="14" y="1"/>
                    <a:pt x="16" y="0"/>
                    <a:pt x="17" y="1"/>
                  </a:cubicBezTo>
                  <a:cubicBezTo>
                    <a:pt x="52" y="15"/>
                    <a:pt x="52" y="15"/>
                    <a:pt x="52" y="15"/>
                  </a:cubicBezTo>
                  <a:cubicBezTo>
                    <a:pt x="53" y="15"/>
                    <a:pt x="54" y="17"/>
                    <a:pt x="54" y="18"/>
                  </a:cubicBezTo>
                  <a:cubicBezTo>
                    <a:pt x="55" y="19"/>
                    <a:pt x="54" y="21"/>
                    <a:pt x="53" y="22"/>
                  </a:cubicBezTo>
                  <a:cubicBezTo>
                    <a:pt x="41" y="33"/>
                    <a:pt x="41" y="33"/>
                    <a:pt x="41" y="33"/>
                  </a:cubicBezTo>
                  <a:cubicBezTo>
                    <a:pt x="41" y="34"/>
                    <a:pt x="40" y="34"/>
                    <a:pt x="39" y="34"/>
                  </a:cubicBezTo>
                  <a:close/>
                  <a:moveTo>
                    <a:pt x="11" y="15"/>
                  </a:moveTo>
                  <a:cubicBezTo>
                    <a:pt x="38" y="26"/>
                    <a:pt x="38" y="26"/>
                    <a:pt x="38" y="26"/>
                  </a:cubicBezTo>
                  <a:cubicBezTo>
                    <a:pt x="43" y="20"/>
                    <a:pt x="43" y="20"/>
                    <a:pt x="43"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2" name="Freeform 190"/>
            <p:cNvSpPr/>
            <p:nvPr/>
          </p:nvSpPr>
          <p:spPr bwMode="auto">
            <a:xfrm>
              <a:off x="8904287" y="3032126"/>
              <a:ext cx="90488" cy="90488"/>
            </a:xfrm>
            <a:custGeom>
              <a:avLst/>
              <a:gdLst>
                <a:gd name="T0" fmla="*/ 36 w 41"/>
                <a:gd name="T1" fmla="*/ 41 h 41"/>
                <a:gd name="T2" fmla="*/ 35 w 41"/>
                <a:gd name="T3" fmla="*/ 40 h 41"/>
                <a:gd name="T4" fmla="*/ 3 w 41"/>
                <a:gd name="T5" fmla="*/ 27 h 41"/>
                <a:gd name="T6" fmla="*/ 0 w 41"/>
                <a:gd name="T7" fmla="*/ 23 h 41"/>
                <a:gd name="T8" fmla="*/ 0 w 41"/>
                <a:gd name="T9" fmla="*/ 4 h 41"/>
                <a:gd name="T10" fmla="*/ 4 w 41"/>
                <a:gd name="T11" fmla="*/ 0 h 41"/>
                <a:gd name="T12" fmla="*/ 8 w 41"/>
                <a:gd name="T13" fmla="*/ 4 h 41"/>
                <a:gd name="T14" fmla="*/ 8 w 41"/>
                <a:gd name="T15" fmla="*/ 21 h 41"/>
                <a:gd name="T16" fmla="*/ 38 w 41"/>
                <a:gd name="T17" fmla="*/ 33 h 41"/>
                <a:gd name="T18" fmla="*/ 40 w 41"/>
                <a:gd name="T19" fmla="*/ 38 h 41"/>
                <a:gd name="T20" fmla="*/ 36 w 41"/>
                <a:gd name="T21"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41">
                  <a:moveTo>
                    <a:pt x="36" y="41"/>
                  </a:moveTo>
                  <a:cubicBezTo>
                    <a:pt x="36" y="41"/>
                    <a:pt x="35" y="40"/>
                    <a:pt x="35" y="40"/>
                  </a:cubicBezTo>
                  <a:cubicBezTo>
                    <a:pt x="3" y="27"/>
                    <a:pt x="3" y="27"/>
                    <a:pt x="3" y="27"/>
                  </a:cubicBezTo>
                  <a:cubicBezTo>
                    <a:pt x="1" y="26"/>
                    <a:pt x="0" y="25"/>
                    <a:pt x="0" y="23"/>
                  </a:cubicBezTo>
                  <a:cubicBezTo>
                    <a:pt x="0" y="4"/>
                    <a:pt x="0" y="4"/>
                    <a:pt x="0" y="4"/>
                  </a:cubicBezTo>
                  <a:cubicBezTo>
                    <a:pt x="0" y="2"/>
                    <a:pt x="2" y="0"/>
                    <a:pt x="4" y="0"/>
                  </a:cubicBezTo>
                  <a:cubicBezTo>
                    <a:pt x="6" y="0"/>
                    <a:pt x="8" y="2"/>
                    <a:pt x="8" y="4"/>
                  </a:cubicBezTo>
                  <a:cubicBezTo>
                    <a:pt x="8" y="21"/>
                    <a:pt x="8" y="21"/>
                    <a:pt x="8" y="21"/>
                  </a:cubicBezTo>
                  <a:cubicBezTo>
                    <a:pt x="38" y="33"/>
                    <a:pt x="38" y="33"/>
                    <a:pt x="38" y="33"/>
                  </a:cubicBezTo>
                  <a:cubicBezTo>
                    <a:pt x="40" y="34"/>
                    <a:pt x="41" y="36"/>
                    <a:pt x="40" y="38"/>
                  </a:cubicBezTo>
                  <a:cubicBezTo>
                    <a:pt x="39" y="40"/>
                    <a:pt x="38" y="41"/>
                    <a:pt x="36" y="4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3" name="Freeform 191"/>
            <p:cNvSpPr>
              <a:spLocks noEditPoints="1"/>
            </p:cNvSpPr>
            <p:nvPr/>
          </p:nvSpPr>
          <p:spPr bwMode="auto">
            <a:xfrm>
              <a:off x="8874125" y="2984501"/>
              <a:ext cx="120650" cy="76200"/>
            </a:xfrm>
            <a:custGeom>
              <a:avLst/>
              <a:gdLst>
                <a:gd name="T0" fmla="*/ 39 w 55"/>
                <a:gd name="T1" fmla="*/ 34 h 34"/>
                <a:gd name="T2" fmla="*/ 37 w 55"/>
                <a:gd name="T3" fmla="*/ 34 h 34"/>
                <a:gd name="T4" fmla="*/ 3 w 55"/>
                <a:gd name="T5" fmla="*/ 20 h 34"/>
                <a:gd name="T6" fmla="*/ 0 w 55"/>
                <a:gd name="T7" fmla="*/ 17 h 34"/>
                <a:gd name="T8" fmla="*/ 1 w 55"/>
                <a:gd name="T9" fmla="*/ 13 h 34"/>
                <a:gd name="T10" fmla="*/ 13 w 55"/>
                <a:gd name="T11" fmla="*/ 2 h 34"/>
                <a:gd name="T12" fmla="*/ 18 w 55"/>
                <a:gd name="T13" fmla="*/ 1 h 34"/>
                <a:gd name="T14" fmla="*/ 52 w 55"/>
                <a:gd name="T15" fmla="*/ 15 h 34"/>
                <a:gd name="T16" fmla="*/ 55 w 55"/>
                <a:gd name="T17" fmla="*/ 18 h 34"/>
                <a:gd name="T18" fmla="*/ 54 w 55"/>
                <a:gd name="T19" fmla="*/ 21 h 34"/>
                <a:gd name="T20" fmla="*/ 42 w 55"/>
                <a:gd name="T21" fmla="*/ 33 h 34"/>
                <a:gd name="T22" fmla="*/ 39 w 55"/>
                <a:gd name="T23" fmla="*/ 34 h 34"/>
                <a:gd name="T24" fmla="*/ 11 w 55"/>
                <a:gd name="T25" fmla="*/ 15 h 34"/>
                <a:gd name="T26" fmla="*/ 38 w 55"/>
                <a:gd name="T27" fmla="*/ 25 h 34"/>
                <a:gd name="T28" fmla="*/ 44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3" y="20"/>
                    <a:pt x="3" y="20"/>
                    <a:pt x="3" y="20"/>
                  </a:cubicBezTo>
                  <a:cubicBezTo>
                    <a:pt x="1" y="19"/>
                    <a:pt x="0" y="18"/>
                    <a:pt x="0" y="17"/>
                  </a:cubicBezTo>
                  <a:cubicBezTo>
                    <a:pt x="0" y="16"/>
                    <a:pt x="0" y="14"/>
                    <a:pt x="1" y="13"/>
                  </a:cubicBezTo>
                  <a:cubicBezTo>
                    <a:pt x="13" y="2"/>
                    <a:pt x="13" y="2"/>
                    <a:pt x="13" y="2"/>
                  </a:cubicBezTo>
                  <a:cubicBezTo>
                    <a:pt x="14" y="0"/>
                    <a:pt x="16" y="0"/>
                    <a:pt x="18" y="1"/>
                  </a:cubicBezTo>
                  <a:cubicBezTo>
                    <a:pt x="52" y="15"/>
                    <a:pt x="52" y="15"/>
                    <a:pt x="52" y="15"/>
                  </a:cubicBezTo>
                  <a:cubicBezTo>
                    <a:pt x="54" y="15"/>
                    <a:pt x="55" y="16"/>
                    <a:pt x="55" y="18"/>
                  </a:cubicBezTo>
                  <a:cubicBezTo>
                    <a:pt x="55" y="19"/>
                    <a:pt x="55" y="20"/>
                    <a:pt x="54" y="21"/>
                  </a:cubicBezTo>
                  <a:cubicBezTo>
                    <a:pt x="42" y="33"/>
                    <a:pt x="42" y="33"/>
                    <a:pt x="42" y="33"/>
                  </a:cubicBezTo>
                  <a:cubicBezTo>
                    <a:pt x="41" y="34"/>
                    <a:pt x="40" y="34"/>
                    <a:pt x="39" y="34"/>
                  </a:cubicBezTo>
                  <a:close/>
                  <a:moveTo>
                    <a:pt x="11" y="15"/>
                  </a:moveTo>
                  <a:cubicBezTo>
                    <a:pt x="38" y="25"/>
                    <a:pt x="38" y="25"/>
                    <a:pt x="38" y="25"/>
                  </a:cubicBezTo>
                  <a:cubicBezTo>
                    <a:pt x="44" y="20"/>
                    <a:pt x="44" y="20"/>
                    <a:pt x="44"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8" name="Freeform 196"/>
            <p:cNvSpPr>
              <a:spLocks noEditPoints="1"/>
            </p:cNvSpPr>
            <p:nvPr/>
          </p:nvSpPr>
          <p:spPr bwMode="auto">
            <a:xfrm>
              <a:off x="8178800" y="1912939"/>
              <a:ext cx="160338" cy="114300"/>
            </a:xfrm>
            <a:custGeom>
              <a:avLst/>
              <a:gdLst>
                <a:gd name="T0" fmla="*/ 65 w 73"/>
                <a:gd name="T1" fmla="*/ 52 h 52"/>
                <a:gd name="T2" fmla="*/ 8 w 73"/>
                <a:gd name="T3" fmla="*/ 52 h 52"/>
                <a:gd name="T4" fmla="*/ 0 w 73"/>
                <a:gd name="T5" fmla="*/ 44 h 52"/>
                <a:gd name="T6" fmla="*/ 0 w 73"/>
                <a:gd name="T7" fmla="*/ 8 h 52"/>
                <a:gd name="T8" fmla="*/ 8 w 73"/>
                <a:gd name="T9" fmla="*/ 0 h 52"/>
                <a:gd name="T10" fmla="*/ 65 w 73"/>
                <a:gd name="T11" fmla="*/ 0 h 52"/>
                <a:gd name="T12" fmla="*/ 73 w 73"/>
                <a:gd name="T13" fmla="*/ 8 h 52"/>
                <a:gd name="T14" fmla="*/ 73 w 73"/>
                <a:gd name="T15" fmla="*/ 44 h 52"/>
                <a:gd name="T16" fmla="*/ 65 w 73"/>
                <a:gd name="T17" fmla="*/ 52 h 52"/>
                <a:gd name="T18" fmla="*/ 8 w 73"/>
                <a:gd name="T19" fmla="*/ 8 h 52"/>
                <a:gd name="T20" fmla="*/ 8 w 73"/>
                <a:gd name="T21" fmla="*/ 44 h 52"/>
                <a:gd name="T22" fmla="*/ 65 w 73"/>
                <a:gd name="T23" fmla="*/ 44 h 52"/>
                <a:gd name="T24" fmla="*/ 65 w 73"/>
                <a:gd name="T25" fmla="*/ 8 h 52"/>
                <a:gd name="T26" fmla="*/ 8 w 73"/>
                <a:gd name="T27" fmla="*/ 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52">
                  <a:moveTo>
                    <a:pt x="65" y="52"/>
                  </a:moveTo>
                  <a:cubicBezTo>
                    <a:pt x="8" y="52"/>
                    <a:pt x="8" y="52"/>
                    <a:pt x="8" y="52"/>
                  </a:cubicBezTo>
                  <a:cubicBezTo>
                    <a:pt x="3" y="52"/>
                    <a:pt x="0" y="48"/>
                    <a:pt x="0" y="44"/>
                  </a:cubicBezTo>
                  <a:cubicBezTo>
                    <a:pt x="0" y="8"/>
                    <a:pt x="0" y="8"/>
                    <a:pt x="0" y="8"/>
                  </a:cubicBezTo>
                  <a:cubicBezTo>
                    <a:pt x="0" y="3"/>
                    <a:pt x="3" y="0"/>
                    <a:pt x="8" y="0"/>
                  </a:cubicBezTo>
                  <a:cubicBezTo>
                    <a:pt x="65" y="0"/>
                    <a:pt x="65" y="0"/>
                    <a:pt x="65" y="0"/>
                  </a:cubicBezTo>
                  <a:cubicBezTo>
                    <a:pt x="69" y="0"/>
                    <a:pt x="73" y="3"/>
                    <a:pt x="73" y="8"/>
                  </a:cubicBezTo>
                  <a:cubicBezTo>
                    <a:pt x="73" y="44"/>
                    <a:pt x="73" y="44"/>
                    <a:pt x="73" y="44"/>
                  </a:cubicBezTo>
                  <a:cubicBezTo>
                    <a:pt x="73" y="48"/>
                    <a:pt x="69" y="52"/>
                    <a:pt x="65" y="52"/>
                  </a:cubicBezTo>
                  <a:close/>
                  <a:moveTo>
                    <a:pt x="8" y="8"/>
                  </a:moveTo>
                  <a:cubicBezTo>
                    <a:pt x="8" y="44"/>
                    <a:pt x="8" y="44"/>
                    <a:pt x="8" y="44"/>
                  </a:cubicBezTo>
                  <a:cubicBezTo>
                    <a:pt x="65" y="44"/>
                    <a:pt x="65" y="44"/>
                    <a:pt x="65" y="44"/>
                  </a:cubicBezTo>
                  <a:cubicBezTo>
                    <a:pt x="65" y="8"/>
                    <a:pt x="65" y="8"/>
                    <a:pt x="65"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9" name="Freeform 197"/>
            <p:cNvSpPr>
              <a:spLocks noEditPoints="1"/>
            </p:cNvSpPr>
            <p:nvPr/>
          </p:nvSpPr>
          <p:spPr bwMode="auto">
            <a:xfrm>
              <a:off x="8320087" y="1912939"/>
              <a:ext cx="66675" cy="114300"/>
            </a:xfrm>
            <a:custGeom>
              <a:avLst/>
              <a:gdLst>
                <a:gd name="T0" fmla="*/ 26 w 30"/>
                <a:gd name="T1" fmla="*/ 52 h 52"/>
                <a:gd name="T2" fmla="*/ 24 w 30"/>
                <a:gd name="T3" fmla="*/ 51 h 52"/>
                <a:gd name="T4" fmla="*/ 2 w 30"/>
                <a:gd name="T5" fmla="*/ 40 h 52"/>
                <a:gd name="T6" fmla="*/ 0 w 30"/>
                <a:gd name="T7" fmla="*/ 37 h 52"/>
                <a:gd name="T8" fmla="*/ 0 w 30"/>
                <a:gd name="T9" fmla="*/ 15 h 52"/>
                <a:gd name="T10" fmla="*/ 2 w 30"/>
                <a:gd name="T11" fmla="*/ 11 h 52"/>
                <a:gd name="T12" fmla="*/ 24 w 30"/>
                <a:gd name="T13" fmla="*/ 0 h 52"/>
                <a:gd name="T14" fmla="*/ 28 w 30"/>
                <a:gd name="T15" fmla="*/ 1 h 52"/>
                <a:gd name="T16" fmla="*/ 30 w 30"/>
                <a:gd name="T17" fmla="*/ 4 h 52"/>
                <a:gd name="T18" fmla="*/ 30 w 30"/>
                <a:gd name="T19" fmla="*/ 48 h 52"/>
                <a:gd name="T20" fmla="*/ 28 w 30"/>
                <a:gd name="T21" fmla="*/ 51 h 52"/>
                <a:gd name="T22" fmla="*/ 26 w 30"/>
                <a:gd name="T23" fmla="*/ 52 h 52"/>
                <a:gd name="T24" fmla="*/ 8 w 30"/>
                <a:gd name="T25" fmla="*/ 34 h 52"/>
                <a:gd name="T26" fmla="*/ 22 w 30"/>
                <a:gd name="T27" fmla="*/ 41 h 52"/>
                <a:gd name="T28" fmla="*/ 22 w 30"/>
                <a:gd name="T29" fmla="*/ 10 h 52"/>
                <a:gd name="T30" fmla="*/ 8 w 30"/>
                <a:gd name="T31" fmla="*/ 17 h 52"/>
                <a:gd name="T32" fmla="*/ 8 w 30"/>
                <a:gd name="T33" fmla="*/ 3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52">
                  <a:moveTo>
                    <a:pt x="26" y="52"/>
                  </a:moveTo>
                  <a:cubicBezTo>
                    <a:pt x="25" y="52"/>
                    <a:pt x="25" y="51"/>
                    <a:pt x="24" y="51"/>
                  </a:cubicBezTo>
                  <a:cubicBezTo>
                    <a:pt x="2" y="40"/>
                    <a:pt x="2" y="40"/>
                    <a:pt x="2" y="40"/>
                  </a:cubicBezTo>
                  <a:cubicBezTo>
                    <a:pt x="1" y="40"/>
                    <a:pt x="0" y="38"/>
                    <a:pt x="0" y="37"/>
                  </a:cubicBezTo>
                  <a:cubicBezTo>
                    <a:pt x="0" y="15"/>
                    <a:pt x="0" y="15"/>
                    <a:pt x="0" y="15"/>
                  </a:cubicBezTo>
                  <a:cubicBezTo>
                    <a:pt x="0" y="13"/>
                    <a:pt x="1" y="12"/>
                    <a:pt x="2" y="11"/>
                  </a:cubicBezTo>
                  <a:cubicBezTo>
                    <a:pt x="24" y="0"/>
                    <a:pt x="24" y="0"/>
                    <a:pt x="24" y="0"/>
                  </a:cubicBezTo>
                  <a:cubicBezTo>
                    <a:pt x="26" y="0"/>
                    <a:pt x="27" y="0"/>
                    <a:pt x="28" y="1"/>
                  </a:cubicBezTo>
                  <a:cubicBezTo>
                    <a:pt x="29" y="1"/>
                    <a:pt x="30" y="3"/>
                    <a:pt x="30" y="4"/>
                  </a:cubicBezTo>
                  <a:cubicBezTo>
                    <a:pt x="30" y="48"/>
                    <a:pt x="30" y="48"/>
                    <a:pt x="30" y="48"/>
                  </a:cubicBezTo>
                  <a:cubicBezTo>
                    <a:pt x="30" y="49"/>
                    <a:pt x="29" y="50"/>
                    <a:pt x="28" y="51"/>
                  </a:cubicBezTo>
                  <a:cubicBezTo>
                    <a:pt x="28" y="51"/>
                    <a:pt x="27" y="52"/>
                    <a:pt x="26" y="52"/>
                  </a:cubicBezTo>
                  <a:close/>
                  <a:moveTo>
                    <a:pt x="8" y="34"/>
                  </a:moveTo>
                  <a:cubicBezTo>
                    <a:pt x="22" y="41"/>
                    <a:pt x="22" y="41"/>
                    <a:pt x="22" y="41"/>
                  </a:cubicBezTo>
                  <a:cubicBezTo>
                    <a:pt x="22" y="10"/>
                    <a:pt x="22" y="10"/>
                    <a:pt x="22" y="10"/>
                  </a:cubicBezTo>
                  <a:cubicBezTo>
                    <a:pt x="8" y="17"/>
                    <a:pt x="8" y="17"/>
                    <a:pt x="8" y="17"/>
                  </a:cubicBezTo>
                  <a:cubicBezTo>
                    <a:pt x="8" y="34"/>
                    <a:pt x="8" y="34"/>
                    <a:pt x="8" y="3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0" name="Freeform 198"/>
            <p:cNvSpPr>
              <a:spLocks noEditPoints="1"/>
            </p:cNvSpPr>
            <p:nvPr/>
          </p:nvSpPr>
          <p:spPr bwMode="auto">
            <a:xfrm>
              <a:off x="8183562" y="1847851"/>
              <a:ext cx="76200" cy="77788"/>
            </a:xfrm>
            <a:custGeom>
              <a:avLst/>
              <a:gdLst>
                <a:gd name="T0" fmla="*/ 17 w 35"/>
                <a:gd name="T1" fmla="*/ 35 h 35"/>
                <a:gd name="T2" fmla="*/ 0 w 35"/>
                <a:gd name="T3" fmla="*/ 17 h 35"/>
                <a:gd name="T4" fmla="*/ 17 w 35"/>
                <a:gd name="T5" fmla="*/ 0 h 35"/>
                <a:gd name="T6" fmla="*/ 35 w 35"/>
                <a:gd name="T7" fmla="*/ 17 h 35"/>
                <a:gd name="T8" fmla="*/ 17 w 35"/>
                <a:gd name="T9" fmla="*/ 35 h 35"/>
                <a:gd name="T10" fmla="*/ 17 w 35"/>
                <a:gd name="T11" fmla="*/ 8 h 35"/>
                <a:gd name="T12" fmla="*/ 8 w 35"/>
                <a:gd name="T13" fmla="*/ 17 h 35"/>
                <a:gd name="T14" fmla="*/ 17 w 35"/>
                <a:gd name="T15" fmla="*/ 27 h 35"/>
                <a:gd name="T16" fmla="*/ 27 w 35"/>
                <a:gd name="T17" fmla="*/ 17 h 35"/>
                <a:gd name="T18" fmla="*/ 17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7"/>
                  </a:cubicBezTo>
                  <a:cubicBezTo>
                    <a:pt x="0" y="8"/>
                    <a:pt x="7" y="0"/>
                    <a:pt x="17" y="0"/>
                  </a:cubicBezTo>
                  <a:cubicBezTo>
                    <a:pt x="27" y="0"/>
                    <a:pt x="35" y="8"/>
                    <a:pt x="35" y="17"/>
                  </a:cubicBezTo>
                  <a:cubicBezTo>
                    <a:pt x="35" y="27"/>
                    <a:pt x="27" y="35"/>
                    <a:pt x="17" y="35"/>
                  </a:cubicBezTo>
                  <a:close/>
                  <a:moveTo>
                    <a:pt x="17" y="8"/>
                  </a:moveTo>
                  <a:cubicBezTo>
                    <a:pt x="12" y="8"/>
                    <a:pt x="8" y="12"/>
                    <a:pt x="8" y="17"/>
                  </a:cubicBezTo>
                  <a:cubicBezTo>
                    <a:pt x="8" y="23"/>
                    <a:pt x="12" y="27"/>
                    <a:pt x="17" y="27"/>
                  </a:cubicBezTo>
                  <a:cubicBezTo>
                    <a:pt x="23" y="27"/>
                    <a:pt x="27" y="23"/>
                    <a:pt x="27" y="17"/>
                  </a:cubicBezTo>
                  <a:cubicBezTo>
                    <a:pt x="27" y="12"/>
                    <a:pt x="23" y="8"/>
                    <a:pt x="1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1" name="Freeform 199"/>
            <p:cNvSpPr>
              <a:spLocks noEditPoints="1"/>
            </p:cNvSpPr>
            <p:nvPr/>
          </p:nvSpPr>
          <p:spPr bwMode="auto">
            <a:xfrm>
              <a:off x="8247062" y="1847851"/>
              <a:ext cx="77788" cy="77788"/>
            </a:xfrm>
            <a:custGeom>
              <a:avLst/>
              <a:gdLst>
                <a:gd name="T0" fmla="*/ 18 w 35"/>
                <a:gd name="T1" fmla="*/ 35 h 35"/>
                <a:gd name="T2" fmla="*/ 0 w 35"/>
                <a:gd name="T3" fmla="*/ 17 h 35"/>
                <a:gd name="T4" fmla="*/ 18 w 35"/>
                <a:gd name="T5" fmla="*/ 0 h 35"/>
                <a:gd name="T6" fmla="*/ 35 w 35"/>
                <a:gd name="T7" fmla="*/ 17 h 35"/>
                <a:gd name="T8" fmla="*/ 18 w 35"/>
                <a:gd name="T9" fmla="*/ 35 h 35"/>
                <a:gd name="T10" fmla="*/ 18 w 35"/>
                <a:gd name="T11" fmla="*/ 8 h 35"/>
                <a:gd name="T12" fmla="*/ 8 w 35"/>
                <a:gd name="T13" fmla="*/ 17 h 35"/>
                <a:gd name="T14" fmla="*/ 18 w 35"/>
                <a:gd name="T15" fmla="*/ 27 h 35"/>
                <a:gd name="T16" fmla="*/ 27 w 35"/>
                <a:gd name="T17" fmla="*/ 17 h 35"/>
                <a:gd name="T18" fmla="*/ 18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7"/>
                  </a:cubicBezTo>
                  <a:cubicBezTo>
                    <a:pt x="0" y="8"/>
                    <a:pt x="8" y="0"/>
                    <a:pt x="18" y="0"/>
                  </a:cubicBezTo>
                  <a:cubicBezTo>
                    <a:pt x="27" y="0"/>
                    <a:pt x="35" y="8"/>
                    <a:pt x="35" y="17"/>
                  </a:cubicBezTo>
                  <a:cubicBezTo>
                    <a:pt x="35" y="27"/>
                    <a:pt x="27" y="35"/>
                    <a:pt x="18" y="35"/>
                  </a:cubicBezTo>
                  <a:close/>
                  <a:moveTo>
                    <a:pt x="18" y="8"/>
                  </a:moveTo>
                  <a:cubicBezTo>
                    <a:pt x="12" y="8"/>
                    <a:pt x="8" y="12"/>
                    <a:pt x="8" y="17"/>
                  </a:cubicBezTo>
                  <a:cubicBezTo>
                    <a:pt x="8" y="23"/>
                    <a:pt x="12" y="27"/>
                    <a:pt x="18" y="27"/>
                  </a:cubicBezTo>
                  <a:cubicBezTo>
                    <a:pt x="23" y="27"/>
                    <a:pt x="27" y="23"/>
                    <a:pt x="27" y="17"/>
                  </a:cubicBezTo>
                  <a:cubicBezTo>
                    <a:pt x="27" y="12"/>
                    <a:pt x="23" y="8"/>
                    <a:pt x="1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2" name="Freeform 200"/>
            <p:cNvSpPr/>
            <p:nvPr/>
          </p:nvSpPr>
          <p:spPr bwMode="auto">
            <a:xfrm>
              <a:off x="7542212" y="2474914"/>
              <a:ext cx="430213" cy="287338"/>
            </a:xfrm>
            <a:custGeom>
              <a:avLst/>
              <a:gdLst>
                <a:gd name="T0" fmla="*/ 153 w 195"/>
                <a:gd name="T1" fmla="*/ 130 h 130"/>
                <a:gd name="T2" fmla="*/ 145 w 195"/>
                <a:gd name="T3" fmla="*/ 122 h 130"/>
                <a:gd name="T4" fmla="*/ 153 w 195"/>
                <a:gd name="T5" fmla="*/ 114 h 130"/>
                <a:gd name="T6" fmla="*/ 169 w 195"/>
                <a:gd name="T7" fmla="*/ 107 h 130"/>
                <a:gd name="T8" fmla="*/ 179 w 195"/>
                <a:gd name="T9" fmla="*/ 85 h 130"/>
                <a:gd name="T10" fmla="*/ 150 w 195"/>
                <a:gd name="T11" fmla="*/ 56 h 130"/>
                <a:gd name="T12" fmla="*/ 141 w 195"/>
                <a:gd name="T13" fmla="*/ 58 h 130"/>
                <a:gd name="T14" fmla="*/ 135 w 195"/>
                <a:gd name="T15" fmla="*/ 57 h 130"/>
                <a:gd name="T16" fmla="*/ 131 w 195"/>
                <a:gd name="T17" fmla="*/ 51 h 130"/>
                <a:gd name="T18" fmla="*/ 92 w 195"/>
                <a:gd name="T19" fmla="*/ 16 h 130"/>
                <a:gd name="T20" fmla="*/ 53 w 195"/>
                <a:gd name="T21" fmla="*/ 55 h 130"/>
                <a:gd name="T22" fmla="*/ 54 w 195"/>
                <a:gd name="T23" fmla="*/ 63 h 130"/>
                <a:gd name="T24" fmla="*/ 52 w 195"/>
                <a:gd name="T25" fmla="*/ 69 h 130"/>
                <a:gd name="T26" fmla="*/ 46 w 195"/>
                <a:gd name="T27" fmla="*/ 72 h 130"/>
                <a:gd name="T28" fmla="*/ 37 w 195"/>
                <a:gd name="T29" fmla="*/ 72 h 130"/>
                <a:gd name="T30" fmla="*/ 16 w 195"/>
                <a:gd name="T31" fmla="*/ 93 h 130"/>
                <a:gd name="T32" fmla="*/ 37 w 195"/>
                <a:gd name="T33" fmla="*/ 114 h 130"/>
                <a:gd name="T34" fmla="*/ 45 w 195"/>
                <a:gd name="T35" fmla="*/ 122 h 130"/>
                <a:gd name="T36" fmla="*/ 37 w 195"/>
                <a:gd name="T37" fmla="*/ 130 h 130"/>
                <a:gd name="T38" fmla="*/ 0 w 195"/>
                <a:gd name="T39" fmla="*/ 93 h 130"/>
                <a:gd name="T40" fmla="*/ 37 w 195"/>
                <a:gd name="T41" fmla="*/ 56 h 130"/>
                <a:gd name="T42" fmla="*/ 37 w 195"/>
                <a:gd name="T43" fmla="*/ 56 h 130"/>
                <a:gd name="T44" fmla="*/ 37 w 195"/>
                <a:gd name="T45" fmla="*/ 55 h 130"/>
                <a:gd name="T46" fmla="*/ 92 w 195"/>
                <a:gd name="T47" fmla="*/ 0 h 130"/>
                <a:gd name="T48" fmla="*/ 145 w 195"/>
                <a:gd name="T49" fmla="*/ 41 h 130"/>
                <a:gd name="T50" fmla="*/ 150 w 195"/>
                <a:gd name="T51" fmla="*/ 41 h 130"/>
                <a:gd name="T52" fmla="*/ 195 w 195"/>
                <a:gd name="T53" fmla="*/ 85 h 130"/>
                <a:gd name="T54" fmla="*/ 180 w 195"/>
                <a:gd name="T55" fmla="*/ 119 h 130"/>
                <a:gd name="T56" fmla="*/ 153 w 195"/>
                <a:gd name="T5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5" h="130">
                  <a:moveTo>
                    <a:pt x="153" y="130"/>
                  </a:moveTo>
                  <a:cubicBezTo>
                    <a:pt x="149" y="130"/>
                    <a:pt x="145" y="127"/>
                    <a:pt x="145" y="122"/>
                  </a:cubicBezTo>
                  <a:cubicBezTo>
                    <a:pt x="145" y="118"/>
                    <a:pt x="149" y="114"/>
                    <a:pt x="153" y="114"/>
                  </a:cubicBezTo>
                  <a:cubicBezTo>
                    <a:pt x="159" y="114"/>
                    <a:pt x="165" y="112"/>
                    <a:pt x="169" y="107"/>
                  </a:cubicBezTo>
                  <a:cubicBezTo>
                    <a:pt x="176" y="101"/>
                    <a:pt x="179" y="94"/>
                    <a:pt x="179" y="85"/>
                  </a:cubicBezTo>
                  <a:cubicBezTo>
                    <a:pt x="179" y="69"/>
                    <a:pt x="166" y="56"/>
                    <a:pt x="150" y="56"/>
                  </a:cubicBezTo>
                  <a:cubicBezTo>
                    <a:pt x="147" y="56"/>
                    <a:pt x="144" y="57"/>
                    <a:pt x="141" y="58"/>
                  </a:cubicBezTo>
                  <a:cubicBezTo>
                    <a:pt x="139" y="58"/>
                    <a:pt x="136" y="58"/>
                    <a:pt x="135" y="57"/>
                  </a:cubicBezTo>
                  <a:cubicBezTo>
                    <a:pt x="133" y="56"/>
                    <a:pt x="131" y="53"/>
                    <a:pt x="131" y="51"/>
                  </a:cubicBezTo>
                  <a:cubicBezTo>
                    <a:pt x="129" y="31"/>
                    <a:pt x="112" y="16"/>
                    <a:pt x="92" y="16"/>
                  </a:cubicBezTo>
                  <a:cubicBezTo>
                    <a:pt x="70" y="16"/>
                    <a:pt x="53" y="33"/>
                    <a:pt x="53" y="55"/>
                  </a:cubicBezTo>
                  <a:cubicBezTo>
                    <a:pt x="53" y="58"/>
                    <a:pt x="53" y="60"/>
                    <a:pt x="54" y="63"/>
                  </a:cubicBezTo>
                  <a:cubicBezTo>
                    <a:pt x="54" y="65"/>
                    <a:pt x="53" y="67"/>
                    <a:pt x="52" y="69"/>
                  </a:cubicBezTo>
                  <a:cubicBezTo>
                    <a:pt x="50" y="71"/>
                    <a:pt x="48" y="72"/>
                    <a:pt x="46" y="72"/>
                  </a:cubicBezTo>
                  <a:cubicBezTo>
                    <a:pt x="37" y="72"/>
                    <a:pt x="37" y="72"/>
                    <a:pt x="37" y="72"/>
                  </a:cubicBezTo>
                  <a:cubicBezTo>
                    <a:pt x="25" y="72"/>
                    <a:pt x="16" y="82"/>
                    <a:pt x="16" y="93"/>
                  </a:cubicBezTo>
                  <a:cubicBezTo>
                    <a:pt x="16" y="105"/>
                    <a:pt x="25" y="114"/>
                    <a:pt x="37" y="114"/>
                  </a:cubicBezTo>
                  <a:cubicBezTo>
                    <a:pt x="41" y="114"/>
                    <a:pt x="45" y="118"/>
                    <a:pt x="45" y="122"/>
                  </a:cubicBezTo>
                  <a:cubicBezTo>
                    <a:pt x="45" y="127"/>
                    <a:pt x="41" y="130"/>
                    <a:pt x="37" y="130"/>
                  </a:cubicBezTo>
                  <a:cubicBezTo>
                    <a:pt x="17" y="130"/>
                    <a:pt x="0" y="114"/>
                    <a:pt x="0" y="93"/>
                  </a:cubicBezTo>
                  <a:cubicBezTo>
                    <a:pt x="0" y="73"/>
                    <a:pt x="17" y="56"/>
                    <a:pt x="37" y="56"/>
                  </a:cubicBezTo>
                  <a:cubicBezTo>
                    <a:pt x="37" y="56"/>
                    <a:pt x="37" y="56"/>
                    <a:pt x="37" y="56"/>
                  </a:cubicBezTo>
                  <a:cubicBezTo>
                    <a:pt x="37" y="56"/>
                    <a:pt x="37" y="55"/>
                    <a:pt x="37" y="55"/>
                  </a:cubicBezTo>
                  <a:cubicBezTo>
                    <a:pt x="37" y="25"/>
                    <a:pt x="62" y="0"/>
                    <a:pt x="92" y="0"/>
                  </a:cubicBezTo>
                  <a:cubicBezTo>
                    <a:pt x="117" y="0"/>
                    <a:pt x="139" y="17"/>
                    <a:pt x="145" y="41"/>
                  </a:cubicBezTo>
                  <a:cubicBezTo>
                    <a:pt x="147" y="41"/>
                    <a:pt x="148" y="41"/>
                    <a:pt x="150" y="41"/>
                  </a:cubicBezTo>
                  <a:cubicBezTo>
                    <a:pt x="175" y="41"/>
                    <a:pt x="195" y="61"/>
                    <a:pt x="195" y="85"/>
                  </a:cubicBezTo>
                  <a:cubicBezTo>
                    <a:pt x="195" y="98"/>
                    <a:pt x="189" y="110"/>
                    <a:pt x="180" y="119"/>
                  </a:cubicBezTo>
                  <a:cubicBezTo>
                    <a:pt x="174" y="126"/>
                    <a:pt x="164" y="130"/>
                    <a:pt x="153"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3" name="Freeform 201"/>
            <p:cNvSpPr/>
            <p:nvPr/>
          </p:nvSpPr>
          <p:spPr bwMode="auto">
            <a:xfrm>
              <a:off x="7580312" y="2808289"/>
              <a:ext cx="350838" cy="100013"/>
            </a:xfrm>
            <a:custGeom>
              <a:avLst/>
              <a:gdLst>
                <a:gd name="T0" fmla="*/ 80 w 159"/>
                <a:gd name="T1" fmla="*/ 45 h 45"/>
                <a:gd name="T2" fmla="*/ 3 w 159"/>
                <a:gd name="T3" fmla="*/ 14 h 45"/>
                <a:gd name="T4" fmla="*/ 3 w 159"/>
                <a:gd name="T5" fmla="*/ 3 h 45"/>
                <a:gd name="T6" fmla="*/ 14 w 159"/>
                <a:gd name="T7" fmla="*/ 3 h 45"/>
                <a:gd name="T8" fmla="*/ 145 w 159"/>
                <a:gd name="T9" fmla="*/ 3 h 45"/>
                <a:gd name="T10" fmla="*/ 156 w 159"/>
                <a:gd name="T11" fmla="*/ 3 h 45"/>
                <a:gd name="T12" fmla="*/ 156 w 159"/>
                <a:gd name="T13" fmla="*/ 14 h 45"/>
                <a:gd name="T14" fmla="*/ 80 w 159"/>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45">
                  <a:moveTo>
                    <a:pt x="80" y="45"/>
                  </a:moveTo>
                  <a:cubicBezTo>
                    <a:pt x="52" y="45"/>
                    <a:pt x="24" y="35"/>
                    <a:pt x="3" y="14"/>
                  </a:cubicBezTo>
                  <a:cubicBezTo>
                    <a:pt x="0" y="11"/>
                    <a:pt x="0" y="6"/>
                    <a:pt x="3" y="3"/>
                  </a:cubicBezTo>
                  <a:cubicBezTo>
                    <a:pt x="6" y="0"/>
                    <a:pt x="11" y="0"/>
                    <a:pt x="14" y="3"/>
                  </a:cubicBezTo>
                  <a:cubicBezTo>
                    <a:pt x="50" y="39"/>
                    <a:pt x="109" y="39"/>
                    <a:pt x="145" y="3"/>
                  </a:cubicBezTo>
                  <a:cubicBezTo>
                    <a:pt x="148" y="0"/>
                    <a:pt x="153" y="0"/>
                    <a:pt x="156" y="3"/>
                  </a:cubicBezTo>
                  <a:cubicBezTo>
                    <a:pt x="159" y="6"/>
                    <a:pt x="159" y="11"/>
                    <a:pt x="156" y="14"/>
                  </a:cubicBezTo>
                  <a:cubicBezTo>
                    <a:pt x="135" y="35"/>
                    <a:pt x="107" y="45"/>
                    <a:pt x="80"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4" name="Freeform 202"/>
            <p:cNvSpPr/>
            <p:nvPr/>
          </p:nvSpPr>
          <p:spPr bwMode="auto">
            <a:xfrm>
              <a:off x="7620000" y="2768601"/>
              <a:ext cx="271463" cy="85725"/>
            </a:xfrm>
            <a:custGeom>
              <a:avLst/>
              <a:gdLst>
                <a:gd name="T0" fmla="*/ 62 w 123"/>
                <a:gd name="T1" fmla="*/ 39 h 39"/>
                <a:gd name="T2" fmla="*/ 3 w 123"/>
                <a:gd name="T3" fmla="*/ 14 h 39"/>
                <a:gd name="T4" fmla="*/ 3 w 123"/>
                <a:gd name="T5" fmla="*/ 3 h 39"/>
                <a:gd name="T6" fmla="*/ 14 w 123"/>
                <a:gd name="T7" fmla="*/ 3 h 39"/>
                <a:gd name="T8" fmla="*/ 109 w 123"/>
                <a:gd name="T9" fmla="*/ 3 h 39"/>
                <a:gd name="T10" fmla="*/ 120 w 123"/>
                <a:gd name="T11" fmla="*/ 3 h 39"/>
                <a:gd name="T12" fmla="*/ 120 w 123"/>
                <a:gd name="T13" fmla="*/ 14 h 39"/>
                <a:gd name="T14" fmla="*/ 62 w 123"/>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39">
                  <a:moveTo>
                    <a:pt x="62" y="39"/>
                  </a:moveTo>
                  <a:cubicBezTo>
                    <a:pt x="40" y="39"/>
                    <a:pt x="19" y="30"/>
                    <a:pt x="3" y="14"/>
                  </a:cubicBezTo>
                  <a:cubicBezTo>
                    <a:pt x="0" y="11"/>
                    <a:pt x="0" y="6"/>
                    <a:pt x="3" y="3"/>
                  </a:cubicBezTo>
                  <a:cubicBezTo>
                    <a:pt x="6" y="0"/>
                    <a:pt x="11" y="0"/>
                    <a:pt x="14" y="3"/>
                  </a:cubicBezTo>
                  <a:cubicBezTo>
                    <a:pt x="40" y="29"/>
                    <a:pt x="83" y="29"/>
                    <a:pt x="109" y="3"/>
                  </a:cubicBezTo>
                  <a:cubicBezTo>
                    <a:pt x="112" y="0"/>
                    <a:pt x="117" y="0"/>
                    <a:pt x="120" y="3"/>
                  </a:cubicBezTo>
                  <a:cubicBezTo>
                    <a:pt x="123" y="6"/>
                    <a:pt x="123" y="11"/>
                    <a:pt x="120" y="14"/>
                  </a:cubicBezTo>
                  <a:cubicBezTo>
                    <a:pt x="104" y="30"/>
                    <a:pt x="83" y="39"/>
                    <a:pt x="62"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5" name="Freeform 203"/>
            <p:cNvSpPr/>
            <p:nvPr/>
          </p:nvSpPr>
          <p:spPr bwMode="auto">
            <a:xfrm>
              <a:off x="7661275" y="2725739"/>
              <a:ext cx="187325" cy="69850"/>
            </a:xfrm>
            <a:custGeom>
              <a:avLst/>
              <a:gdLst>
                <a:gd name="T0" fmla="*/ 43 w 85"/>
                <a:gd name="T1" fmla="*/ 31 h 31"/>
                <a:gd name="T2" fmla="*/ 3 w 85"/>
                <a:gd name="T3" fmla="*/ 14 h 31"/>
                <a:gd name="T4" fmla="*/ 3 w 85"/>
                <a:gd name="T5" fmla="*/ 3 h 31"/>
                <a:gd name="T6" fmla="*/ 14 w 85"/>
                <a:gd name="T7" fmla="*/ 3 h 31"/>
                <a:gd name="T8" fmla="*/ 71 w 85"/>
                <a:gd name="T9" fmla="*/ 3 h 31"/>
                <a:gd name="T10" fmla="*/ 82 w 85"/>
                <a:gd name="T11" fmla="*/ 3 h 31"/>
                <a:gd name="T12" fmla="*/ 82 w 85"/>
                <a:gd name="T13" fmla="*/ 14 h 31"/>
                <a:gd name="T14" fmla="*/ 43 w 85"/>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 h="31">
                  <a:moveTo>
                    <a:pt x="43" y="31"/>
                  </a:moveTo>
                  <a:cubicBezTo>
                    <a:pt x="28" y="31"/>
                    <a:pt x="14" y="25"/>
                    <a:pt x="3" y="14"/>
                  </a:cubicBezTo>
                  <a:cubicBezTo>
                    <a:pt x="0" y="11"/>
                    <a:pt x="0" y="6"/>
                    <a:pt x="3" y="3"/>
                  </a:cubicBezTo>
                  <a:cubicBezTo>
                    <a:pt x="6" y="0"/>
                    <a:pt x="11" y="0"/>
                    <a:pt x="14" y="3"/>
                  </a:cubicBezTo>
                  <a:cubicBezTo>
                    <a:pt x="30" y="19"/>
                    <a:pt x="55" y="19"/>
                    <a:pt x="71" y="3"/>
                  </a:cubicBezTo>
                  <a:cubicBezTo>
                    <a:pt x="74" y="0"/>
                    <a:pt x="79" y="0"/>
                    <a:pt x="82" y="3"/>
                  </a:cubicBezTo>
                  <a:cubicBezTo>
                    <a:pt x="85" y="6"/>
                    <a:pt x="85" y="11"/>
                    <a:pt x="82" y="14"/>
                  </a:cubicBezTo>
                  <a:cubicBezTo>
                    <a:pt x="71" y="25"/>
                    <a:pt x="57" y="31"/>
                    <a:pt x="43"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sp>
        <p:nvSpPr>
          <p:cNvPr id="209" name="矩形 208"/>
          <p:cNvSpPr/>
          <p:nvPr/>
        </p:nvSpPr>
        <p:spPr>
          <a:xfrm>
            <a:off x="4034440" y="3609368"/>
            <a:ext cx="1141381" cy="370905"/>
          </a:xfrm>
          <a:prstGeom prst="rect">
            <a:avLst/>
          </a:prstGeom>
          <a:solidFill>
            <a:srgbClr val="F85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altLang="zh-CN" sz="1350" b="1" dirty="0">
                <a:solidFill>
                  <a:prstClr val="white"/>
                </a:solidFill>
              </a:rPr>
              <a:t>START!</a:t>
            </a:r>
            <a:endParaRPr lang="zh-CN" altLang="en-US" sz="1350" b="1" dirty="0">
              <a:solidFill>
                <a:prstClr val="white"/>
              </a:solidFill>
            </a:endParaRPr>
          </a:p>
        </p:txBody>
      </p:sp>
      <p:grpSp>
        <p:nvGrpSpPr>
          <p:cNvPr id="4" name="组合 3"/>
          <p:cNvGrpSpPr/>
          <p:nvPr/>
        </p:nvGrpSpPr>
        <p:grpSpPr>
          <a:xfrm>
            <a:off x="2194129" y="1965064"/>
            <a:ext cx="4822002" cy="1015491"/>
            <a:chOff x="2194129" y="1965064"/>
            <a:chExt cx="4822002" cy="1015491"/>
          </a:xfrm>
        </p:grpSpPr>
        <p:sp>
          <p:nvSpPr>
            <p:cNvPr id="223" name="文本框 222"/>
            <p:cNvSpPr txBox="1"/>
            <p:nvPr/>
          </p:nvSpPr>
          <p:spPr>
            <a:xfrm>
              <a:off x="2194129" y="2073775"/>
              <a:ext cx="4822002" cy="906780"/>
            </a:xfrm>
            <a:prstGeom prst="rect">
              <a:avLst/>
            </a:prstGeom>
            <a:noFill/>
          </p:spPr>
          <p:txBody>
            <a:bodyPr wrap="square" rtlCol="0">
              <a:spAutoFit/>
            </a:bodyPr>
            <a:lstStyle/>
            <a:p>
              <a:pPr defTabSz="685800"/>
              <a:r>
                <a:rPr lang="zh-CN" altLang="en-US" sz="5300" spc="10" dirty="0">
                  <a:solidFill>
                    <a:srgbClr val="5C5C5C"/>
                  </a:solidFill>
                  <a:latin typeface="MEllan HK Xbold" panose="00000800000000000000" pitchFamily="2" charset="-120"/>
                  <a:ea typeface="MEllan HK Xbold" panose="00000800000000000000" pitchFamily="2" charset="-120"/>
                </a:rPr>
                <a:t>文章管理系统</a:t>
              </a:r>
              <a:endParaRPr lang="zh-CN" altLang="en-US" sz="5300" spc="10" dirty="0">
                <a:solidFill>
                  <a:srgbClr val="5C5C5C"/>
                </a:solidFill>
                <a:latin typeface="MEllan HK Xbold" panose="00000800000000000000" pitchFamily="2" charset="-120"/>
                <a:ea typeface="MEllan HK Xbold" panose="00000800000000000000" pitchFamily="2" charset="-120"/>
              </a:endParaRPr>
            </a:p>
          </p:txBody>
        </p:sp>
        <p:sp>
          <p:nvSpPr>
            <p:cNvPr id="224" name="文本框 223"/>
            <p:cNvSpPr txBox="1"/>
            <p:nvPr/>
          </p:nvSpPr>
          <p:spPr>
            <a:xfrm>
              <a:off x="3163055" y="1965064"/>
              <a:ext cx="2884151" cy="252730"/>
            </a:xfrm>
            <a:prstGeom prst="rect">
              <a:avLst/>
            </a:prstGeom>
            <a:noFill/>
          </p:spPr>
          <p:txBody>
            <a:bodyPr wrap="square" rtlCol="0">
              <a:spAutoFit/>
            </a:bodyPr>
            <a:lstStyle/>
            <a:p>
              <a:pPr algn="dist" defTabSz="685800"/>
              <a:r>
                <a:rPr lang="en-US" altLang="zh-CN" sz="1050" b="1">
                  <a:solidFill>
                    <a:srgbClr val="F85360"/>
                  </a:solidFill>
                </a:rPr>
                <a:t>Article management system</a:t>
              </a:r>
              <a:endParaRPr lang="en-US" altLang="zh-CN" sz="1050" b="1">
                <a:solidFill>
                  <a:srgbClr val="F85360"/>
                </a:solidFill>
              </a:endParaRPr>
            </a:p>
          </p:txBody>
        </p:sp>
      </p:grpSp>
      <p:grpSp>
        <p:nvGrpSpPr>
          <p:cNvPr id="3" name="组合 2"/>
          <p:cNvGrpSpPr/>
          <p:nvPr/>
        </p:nvGrpSpPr>
        <p:grpSpPr>
          <a:xfrm>
            <a:off x="3426683" y="616309"/>
            <a:ext cx="2356895" cy="722972"/>
            <a:chOff x="3477976" y="576553"/>
            <a:chExt cx="2356895" cy="722972"/>
          </a:xfrm>
        </p:grpSpPr>
        <p:sp>
          <p:nvSpPr>
            <p:cNvPr id="210" name="椭圆 209"/>
            <p:cNvSpPr/>
            <p:nvPr/>
          </p:nvSpPr>
          <p:spPr>
            <a:xfrm>
              <a:off x="4237018" y="576553"/>
              <a:ext cx="722972" cy="722972"/>
            </a:xfrm>
            <a:prstGeom prst="ellipse">
              <a:avLst/>
            </a:prstGeom>
            <a:solidFill>
              <a:srgbClr val="F85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white"/>
                </a:solidFill>
              </a:endParaRPr>
            </a:p>
          </p:txBody>
        </p:sp>
        <p:sp>
          <p:nvSpPr>
            <p:cNvPr id="219" name="文本框 218"/>
            <p:cNvSpPr txBox="1"/>
            <p:nvPr/>
          </p:nvSpPr>
          <p:spPr>
            <a:xfrm>
              <a:off x="3477976" y="805921"/>
              <a:ext cx="745717" cy="276999"/>
            </a:xfrm>
            <a:prstGeom prst="rect">
              <a:avLst/>
            </a:prstGeom>
            <a:noFill/>
          </p:spPr>
          <p:txBody>
            <a:bodyPr wrap="none" rtlCol="0">
              <a:spAutoFit/>
            </a:bodyPr>
            <a:lstStyle/>
            <a:p>
              <a:pPr defTabSz="685800"/>
              <a:r>
                <a:rPr lang="en-US" altLang="zh-CN" sz="1200" spc="90" dirty="0">
                  <a:solidFill>
                    <a:srgbClr val="5C5C5C"/>
                  </a:solidFill>
                  <a:latin typeface="MEllan HK Xbold" panose="00000800000000000000" pitchFamily="2" charset="-120"/>
                  <a:ea typeface="MEllan HK Xbold" panose="00000800000000000000" pitchFamily="2" charset="-120"/>
                </a:rPr>
                <a:t>RAPID</a:t>
              </a:r>
              <a:endParaRPr lang="zh-CN" altLang="en-US" sz="1200" spc="90" dirty="0">
                <a:solidFill>
                  <a:srgbClr val="5C5C5C"/>
                </a:solidFill>
                <a:latin typeface="MEllan HK Xbold" panose="00000800000000000000" pitchFamily="2" charset="-120"/>
                <a:ea typeface="MEllan HK Xbold" panose="00000800000000000000" pitchFamily="2" charset="-120"/>
              </a:endParaRPr>
            </a:p>
          </p:txBody>
        </p:sp>
        <p:sp>
          <p:nvSpPr>
            <p:cNvPr id="220" name="文本框 219"/>
            <p:cNvSpPr txBox="1"/>
            <p:nvPr/>
          </p:nvSpPr>
          <p:spPr>
            <a:xfrm>
              <a:off x="4979829" y="805921"/>
              <a:ext cx="855042" cy="276999"/>
            </a:xfrm>
            <a:prstGeom prst="rect">
              <a:avLst/>
            </a:prstGeom>
            <a:noFill/>
          </p:spPr>
          <p:txBody>
            <a:bodyPr wrap="none" rtlCol="0">
              <a:spAutoFit/>
            </a:bodyPr>
            <a:lstStyle/>
            <a:p>
              <a:pPr defTabSz="685800"/>
              <a:r>
                <a:rPr lang="en-US" altLang="zh-CN" sz="1200" spc="90" dirty="0">
                  <a:solidFill>
                    <a:srgbClr val="5C5C5C"/>
                  </a:solidFill>
                  <a:latin typeface="MEllan HK Xbold" panose="00000800000000000000" pitchFamily="2" charset="-120"/>
                  <a:ea typeface="MEllan HK Xbold" panose="00000800000000000000" pitchFamily="2" charset="-120"/>
                </a:rPr>
                <a:t>DESIGN</a:t>
              </a:r>
              <a:endParaRPr lang="zh-CN" altLang="en-US" sz="1200" spc="90" dirty="0">
                <a:solidFill>
                  <a:srgbClr val="5C5C5C"/>
                </a:solidFill>
                <a:latin typeface="MEllan HK Xbold" panose="00000800000000000000" pitchFamily="2" charset="-120"/>
                <a:ea typeface="MEllan HK Xbold" panose="00000800000000000000" pitchFamily="2" charset="-120"/>
              </a:endParaRPr>
            </a:p>
          </p:txBody>
        </p:sp>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349015" y="619387"/>
              <a:ext cx="513861" cy="606176"/>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07"/>
                                        </p:tgtEl>
                                        <p:attrNameLst>
                                          <p:attrName>style.visibility</p:attrName>
                                        </p:attrNameLst>
                                      </p:cBhvr>
                                      <p:to>
                                        <p:strVal val="visible"/>
                                      </p:to>
                                    </p:set>
                                    <p:anim calcmode="lin" valueType="num">
                                      <p:cBhvr additive="base">
                                        <p:cTn id="7" dur="500" fill="hold"/>
                                        <p:tgtEl>
                                          <p:spTgt spid="207"/>
                                        </p:tgtEl>
                                        <p:attrNameLst>
                                          <p:attrName>ppt_x</p:attrName>
                                        </p:attrNameLst>
                                      </p:cBhvr>
                                      <p:tavLst>
                                        <p:tav tm="0">
                                          <p:val>
                                            <p:strVal val="0-#ppt_w/2"/>
                                          </p:val>
                                        </p:tav>
                                        <p:tav tm="100000">
                                          <p:val>
                                            <p:strVal val="#ppt_x"/>
                                          </p:val>
                                        </p:tav>
                                      </p:tavLst>
                                    </p:anim>
                                    <p:anim calcmode="lin" valueType="num">
                                      <p:cBhvr additive="base">
                                        <p:cTn id="8" dur="500" fill="hold"/>
                                        <p:tgtEl>
                                          <p:spTgt spid="207"/>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206"/>
                                        </p:tgtEl>
                                        <p:attrNameLst>
                                          <p:attrName>style.visibility</p:attrName>
                                        </p:attrNameLst>
                                      </p:cBhvr>
                                      <p:to>
                                        <p:strVal val="visible"/>
                                      </p:to>
                                    </p:set>
                                    <p:anim calcmode="lin" valueType="num">
                                      <p:cBhvr additive="base">
                                        <p:cTn id="11" dur="500" fill="hold"/>
                                        <p:tgtEl>
                                          <p:spTgt spid="206"/>
                                        </p:tgtEl>
                                        <p:attrNameLst>
                                          <p:attrName>ppt_x</p:attrName>
                                        </p:attrNameLst>
                                      </p:cBhvr>
                                      <p:tavLst>
                                        <p:tav tm="0">
                                          <p:val>
                                            <p:strVal val="1+#ppt_w/2"/>
                                          </p:val>
                                        </p:tav>
                                        <p:tav tm="100000">
                                          <p:val>
                                            <p:strVal val="#ppt_x"/>
                                          </p:val>
                                        </p:tav>
                                      </p:tavLst>
                                    </p:anim>
                                    <p:anim calcmode="lin" valueType="num">
                                      <p:cBhvr additive="base">
                                        <p:cTn id="12" dur="500" fill="hold"/>
                                        <p:tgtEl>
                                          <p:spTgt spid="206"/>
                                        </p:tgtEl>
                                        <p:attrNameLst>
                                          <p:attrName>ppt_y</p:attrName>
                                        </p:attrNameLst>
                                      </p:cBhvr>
                                      <p:tavLst>
                                        <p:tav tm="0">
                                          <p:val>
                                            <p:strVal val="#ppt_y"/>
                                          </p:val>
                                        </p:tav>
                                        <p:tav tm="100000">
                                          <p:val>
                                            <p:strVal val="#ppt_y"/>
                                          </p:val>
                                        </p:tav>
                                      </p:tavLst>
                                    </p:anim>
                                  </p:childTnLst>
                                </p:cTn>
                              </p:par>
                              <p:par>
                                <p:cTn id="13" presetID="23" presetClass="entr" presetSubtype="16" fill="hold" nodeType="withEffect">
                                  <p:stCondLst>
                                    <p:cond delay="40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ppt_w</p:attrName>
                                        </p:attrNameLst>
                                      </p:cBhvr>
                                      <p:tavLst>
                                        <p:tav tm="0">
                                          <p:val>
                                            <p:fltVal val="0"/>
                                          </p:val>
                                        </p:tav>
                                        <p:tav tm="100000">
                                          <p:val>
                                            <p:strVal val="#ppt_w"/>
                                          </p:val>
                                        </p:tav>
                                      </p:tavLst>
                                    </p:anim>
                                    <p:anim calcmode="lin" valueType="num">
                                      <p:cBhvr>
                                        <p:cTn id="16" dur="500" fill="hold"/>
                                        <p:tgtEl>
                                          <p:spTgt spid="3"/>
                                        </p:tgtEl>
                                        <p:attrNameLst>
                                          <p:attrName>ppt_h</p:attrName>
                                        </p:attrNameLst>
                                      </p:cBhvr>
                                      <p:tavLst>
                                        <p:tav tm="0">
                                          <p:val>
                                            <p:fltVal val="0"/>
                                          </p:val>
                                        </p:tav>
                                        <p:tav tm="100000">
                                          <p:val>
                                            <p:strVal val="#ppt_h"/>
                                          </p:val>
                                        </p:tav>
                                      </p:tavLst>
                                    </p:anim>
                                  </p:childTnLst>
                                </p:cTn>
                              </p:par>
                              <p:par>
                                <p:cTn id="17" presetID="5" presetClass="entr" presetSubtype="10" fill="hold" nodeType="withEffect">
                                  <p:stCondLst>
                                    <p:cond delay="800"/>
                                  </p:stCondLst>
                                  <p:childTnLst>
                                    <p:set>
                                      <p:cBhvr>
                                        <p:cTn id="18" dur="1" fill="hold">
                                          <p:stCondLst>
                                            <p:cond delay="0"/>
                                          </p:stCondLst>
                                        </p:cTn>
                                        <p:tgtEl>
                                          <p:spTgt spid="4"/>
                                        </p:tgtEl>
                                        <p:attrNameLst>
                                          <p:attrName>style.visibility</p:attrName>
                                        </p:attrNameLst>
                                      </p:cBhvr>
                                      <p:to>
                                        <p:strVal val="visible"/>
                                      </p:to>
                                    </p:set>
                                    <p:animEffect transition="in" filter="checkerboard(across)">
                                      <p:cBhvr>
                                        <p:cTn id="19" dur="500"/>
                                        <p:tgtEl>
                                          <p:spTgt spid="4"/>
                                        </p:tgtEl>
                                      </p:cBhvr>
                                    </p:animEffect>
                                  </p:childTnLst>
                                </p:cTn>
                              </p:par>
                              <p:par>
                                <p:cTn id="20" presetID="23" presetClass="entr" presetSubtype="16" fill="hold" grpId="0" nodeType="withEffect">
                                  <p:stCondLst>
                                    <p:cond delay="1200"/>
                                  </p:stCondLst>
                                  <p:childTnLst>
                                    <p:set>
                                      <p:cBhvr>
                                        <p:cTn id="21" dur="1" fill="hold">
                                          <p:stCondLst>
                                            <p:cond delay="0"/>
                                          </p:stCondLst>
                                        </p:cTn>
                                        <p:tgtEl>
                                          <p:spTgt spid="209"/>
                                        </p:tgtEl>
                                        <p:attrNameLst>
                                          <p:attrName>style.visibility</p:attrName>
                                        </p:attrNameLst>
                                      </p:cBhvr>
                                      <p:to>
                                        <p:strVal val="visible"/>
                                      </p:to>
                                    </p:set>
                                    <p:anim calcmode="lin" valueType="num">
                                      <p:cBhvr>
                                        <p:cTn id="22" dur="500" fill="hold"/>
                                        <p:tgtEl>
                                          <p:spTgt spid="209"/>
                                        </p:tgtEl>
                                        <p:attrNameLst>
                                          <p:attrName>ppt_w</p:attrName>
                                        </p:attrNameLst>
                                      </p:cBhvr>
                                      <p:tavLst>
                                        <p:tav tm="0">
                                          <p:val>
                                            <p:fltVal val="0"/>
                                          </p:val>
                                        </p:tav>
                                        <p:tav tm="100000">
                                          <p:val>
                                            <p:strVal val="#ppt_w"/>
                                          </p:val>
                                        </p:tav>
                                      </p:tavLst>
                                    </p:anim>
                                    <p:anim calcmode="lin" valueType="num">
                                      <p:cBhvr>
                                        <p:cTn id="23" dur="500" fill="hold"/>
                                        <p:tgtEl>
                                          <p:spTgt spid="20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7" name="组合 206"/>
          <p:cNvGrpSpPr/>
          <p:nvPr/>
        </p:nvGrpSpPr>
        <p:grpSpPr>
          <a:xfrm>
            <a:off x="0" y="514668"/>
            <a:ext cx="3030538" cy="3930650"/>
            <a:chOff x="0" y="393701"/>
            <a:chExt cx="3030538" cy="3930650"/>
          </a:xfrm>
        </p:grpSpPr>
        <p:sp>
          <p:nvSpPr>
            <p:cNvPr id="21" name="Freeform 19"/>
            <p:cNvSpPr>
              <a:spLocks noEditPoints="1"/>
            </p:cNvSpPr>
            <p:nvPr/>
          </p:nvSpPr>
          <p:spPr bwMode="auto">
            <a:xfrm>
              <a:off x="2836863" y="1200151"/>
              <a:ext cx="193675" cy="128588"/>
            </a:xfrm>
            <a:custGeom>
              <a:avLst/>
              <a:gdLst>
                <a:gd name="T0" fmla="*/ 80 w 88"/>
                <a:gd name="T1" fmla="*/ 58 h 58"/>
                <a:gd name="T2" fmla="*/ 8 w 88"/>
                <a:gd name="T3" fmla="*/ 58 h 58"/>
                <a:gd name="T4" fmla="*/ 0 w 88"/>
                <a:gd name="T5" fmla="*/ 50 h 58"/>
                <a:gd name="T6" fmla="*/ 0 w 88"/>
                <a:gd name="T7" fmla="*/ 8 h 58"/>
                <a:gd name="T8" fmla="*/ 8 w 88"/>
                <a:gd name="T9" fmla="*/ 0 h 58"/>
                <a:gd name="T10" fmla="*/ 80 w 88"/>
                <a:gd name="T11" fmla="*/ 0 h 58"/>
                <a:gd name="T12" fmla="*/ 88 w 88"/>
                <a:gd name="T13" fmla="*/ 8 h 58"/>
                <a:gd name="T14" fmla="*/ 88 w 88"/>
                <a:gd name="T15" fmla="*/ 50 h 58"/>
                <a:gd name="T16" fmla="*/ 80 w 88"/>
                <a:gd name="T17" fmla="*/ 58 h 58"/>
                <a:gd name="T18" fmla="*/ 8 w 88"/>
                <a:gd name="T19" fmla="*/ 8 h 58"/>
                <a:gd name="T20" fmla="*/ 8 w 88"/>
                <a:gd name="T21" fmla="*/ 50 h 58"/>
                <a:gd name="T22" fmla="*/ 80 w 88"/>
                <a:gd name="T23" fmla="*/ 50 h 58"/>
                <a:gd name="T24" fmla="*/ 80 w 88"/>
                <a:gd name="T25" fmla="*/ 8 h 58"/>
                <a:gd name="T26" fmla="*/ 8 w 88"/>
                <a:gd name="T27"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58">
                  <a:moveTo>
                    <a:pt x="80" y="58"/>
                  </a:moveTo>
                  <a:cubicBezTo>
                    <a:pt x="8" y="58"/>
                    <a:pt x="8" y="58"/>
                    <a:pt x="8" y="58"/>
                  </a:cubicBezTo>
                  <a:cubicBezTo>
                    <a:pt x="4" y="58"/>
                    <a:pt x="0" y="55"/>
                    <a:pt x="0" y="50"/>
                  </a:cubicBezTo>
                  <a:cubicBezTo>
                    <a:pt x="0" y="8"/>
                    <a:pt x="0" y="8"/>
                    <a:pt x="0" y="8"/>
                  </a:cubicBezTo>
                  <a:cubicBezTo>
                    <a:pt x="0" y="3"/>
                    <a:pt x="4" y="0"/>
                    <a:pt x="8" y="0"/>
                  </a:cubicBezTo>
                  <a:cubicBezTo>
                    <a:pt x="80" y="0"/>
                    <a:pt x="80" y="0"/>
                    <a:pt x="80" y="0"/>
                  </a:cubicBezTo>
                  <a:cubicBezTo>
                    <a:pt x="84" y="0"/>
                    <a:pt x="88" y="3"/>
                    <a:pt x="88" y="8"/>
                  </a:cubicBezTo>
                  <a:cubicBezTo>
                    <a:pt x="88" y="50"/>
                    <a:pt x="88" y="50"/>
                    <a:pt x="88" y="50"/>
                  </a:cubicBezTo>
                  <a:cubicBezTo>
                    <a:pt x="88" y="55"/>
                    <a:pt x="84" y="58"/>
                    <a:pt x="80" y="58"/>
                  </a:cubicBezTo>
                  <a:close/>
                  <a:moveTo>
                    <a:pt x="8" y="8"/>
                  </a:moveTo>
                  <a:cubicBezTo>
                    <a:pt x="8" y="50"/>
                    <a:pt x="8" y="50"/>
                    <a:pt x="8" y="50"/>
                  </a:cubicBezTo>
                  <a:cubicBezTo>
                    <a:pt x="80" y="50"/>
                    <a:pt x="80" y="50"/>
                    <a:pt x="80" y="50"/>
                  </a:cubicBezTo>
                  <a:cubicBezTo>
                    <a:pt x="80" y="8"/>
                    <a:pt x="80" y="8"/>
                    <a:pt x="80"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 name="Freeform 20"/>
            <p:cNvSpPr/>
            <p:nvPr/>
          </p:nvSpPr>
          <p:spPr bwMode="auto">
            <a:xfrm>
              <a:off x="2867025" y="1116013"/>
              <a:ext cx="133350" cy="100013"/>
            </a:xfrm>
            <a:custGeom>
              <a:avLst/>
              <a:gdLst>
                <a:gd name="T0" fmla="*/ 56 w 60"/>
                <a:gd name="T1" fmla="*/ 45 h 45"/>
                <a:gd name="T2" fmla="*/ 52 w 60"/>
                <a:gd name="T3" fmla="*/ 41 h 45"/>
                <a:gd name="T4" fmla="*/ 52 w 60"/>
                <a:gd name="T5" fmla="*/ 30 h 45"/>
                <a:gd name="T6" fmla="*/ 30 w 60"/>
                <a:gd name="T7" fmla="*/ 8 h 45"/>
                <a:gd name="T8" fmla="*/ 8 w 60"/>
                <a:gd name="T9" fmla="*/ 30 h 45"/>
                <a:gd name="T10" fmla="*/ 8 w 60"/>
                <a:gd name="T11" fmla="*/ 41 h 45"/>
                <a:gd name="T12" fmla="*/ 4 w 60"/>
                <a:gd name="T13" fmla="*/ 45 h 45"/>
                <a:gd name="T14" fmla="*/ 0 w 60"/>
                <a:gd name="T15" fmla="*/ 41 h 45"/>
                <a:gd name="T16" fmla="*/ 0 w 60"/>
                <a:gd name="T17" fmla="*/ 30 h 45"/>
                <a:gd name="T18" fmla="*/ 30 w 60"/>
                <a:gd name="T19" fmla="*/ 0 h 45"/>
                <a:gd name="T20" fmla="*/ 60 w 60"/>
                <a:gd name="T21" fmla="*/ 30 h 45"/>
                <a:gd name="T22" fmla="*/ 60 w 60"/>
                <a:gd name="T23" fmla="*/ 41 h 45"/>
                <a:gd name="T24" fmla="*/ 56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56" y="45"/>
                  </a:moveTo>
                  <a:cubicBezTo>
                    <a:pt x="53" y="45"/>
                    <a:pt x="52" y="43"/>
                    <a:pt x="52" y="41"/>
                  </a:cubicBezTo>
                  <a:cubicBezTo>
                    <a:pt x="52" y="30"/>
                    <a:pt x="52" y="30"/>
                    <a:pt x="52" y="30"/>
                  </a:cubicBezTo>
                  <a:cubicBezTo>
                    <a:pt x="52" y="18"/>
                    <a:pt x="42" y="8"/>
                    <a:pt x="30" y="8"/>
                  </a:cubicBezTo>
                  <a:cubicBezTo>
                    <a:pt x="18" y="8"/>
                    <a:pt x="8" y="18"/>
                    <a:pt x="8" y="30"/>
                  </a:cubicBezTo>
                  <a:cubicBezTo>
                    <a:pt x="8" y="41"/>
                    <a:pt x="8" y="41"/>
                    <a:pt x="8" y="41"/>
                  </a:cubicBezTo>
                  <a:cubicBezTo>
                    <a:pt x="8" y="43"/>
                    <a:pt x="7" y="45"/>
                    <a:pt x="4" y="45"/>
                  </a:cubicBezTo>
                  <a:cubicBezTo>
                    <a:pt x="2" y="45"/>
                    <a:pt x="0" y="43"/>
                    <a:pt x="0" y="41"/>
                  </a:cubicBezTo>
                  <a:cubicBezTo>
                    <a:pt x="0" y="30"/>
                    <a:pt x="0" y="30"/>
                    <a:pt x="0" y="30"/>
                  </a:cubicBezTo>
                  <a:cubicBezTo>
                    <a:pt x="0" y="13"/>
                    <a:pt x="14" y="0"/>
                    <a:pt x="30" y="0"/>
                  </a:cubicBezTo>
                  <a:cubicBezTo>
                    <a:pt x="46" y="0"/>
                    <a:pt x="60" y="13"/>
                    <a:pt x="60" y="30"/>
                  </a:cubicBezTo>
                  <a:cubicBezTo>
                    <a:pt x="60" y="41"/>
                    <a:pt x="60" y="41"/>
                    <a:pt x="60" y="41"/>
                  </a:cubicBezTo>
                  <a:cubicBezTo>
                    <a:pt x="60" y="43"/>
                    <a:pt x="58" y="45"/>
                    <a:pt x="56"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 name="Freeform 21"/>
            <p:cNvSpPr/>
            <p:nvPr/>
          </p:nvSpPr>
          <p:spPr bwMode="auto">
            <a:xfrm>
              <a:off x="2916238" y="1233488"/>
              <a:ext cx="34925" cy="55563"/>
            </a:xfrm>
            <a:custGeom>
              <a:avLst/>
              <a:gdLst>
                <a:gd name="T0" fmla="*/ 8 w 16"/>
                <a:gd name="T1" fmla="*/ 0 h 25"/>
                <a:gd name="T2" fmla="*/ 0 w 16"/>
                <a:gd name="T3" fmla="*/ 9 h 25"/>
                <a:gd name="T4" fmla="*/ 4 w 16"/>
                <a:gd name="T5" fmla="*/ 16 h 25"/>
                <a:gd name="T6" fmla="*/ 4 w 16"/>
                <a:gd name="T7" fmla="*/ 25 h 25"/>
                <a:gd name="T8" fmla="*/ 12 w 16"/>
                <a:gd name="T9" fmla="*/ 25 h 25"/>
                <a:gd name="T10" fmla="*/ 12 w 16"/>
                <a:gd name="T11" fmla="*/ 16 h 25"/>
                <a:gd name="T12" fmla="*/ 16 w 16"/>
                <a:gd name="T13" fmla="*/ 9 h 25"/>
                <a:gd name="T14" fmla="*/ 8 w 16"/>
                <a:gd name="T15" fmla="*/ 0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5">
                  <a:moveTo>
                    <a:pt x="8" y="0"/>
                  </a:moveTo>
                  <a:cubicBezTo>
                    <a:pt x="3" y="0"/>
                    <a:pt x="0" y="4"/>
                    <a:pt x="0" y="9"/>
                  </a:cubicBezTo>
                  <a:cubicBezTo>
                    <a:pt x="0" y="12"/>
                    <a:pt x="1" y="15"/>
                    <a:pt x="4" y="16"/>
                  </a:cubicBezTo>
                  <a:cubicBezTo>
                    <a:pt x="4" y="25"/>
                    <a:pt x="4" y="25"/>
                    <a:pt x="4" y="25"/>
                  </a:cubicBezTo>
                  <a:cubicBezTo>
                    <a:pt x="12" y="25"/>
                    <a:pt x="12" y="25"/>
                    <a:pt x="12" y="25"/>
                  </a:cubicBezTo>
                  <a:cubicBezTo>
                    <a:pt x="12" y="16"/>
                    <a:pt x="12" y="16"/>
                    <a:pt x="12" y="16"/>
                  </a:cubicBezTo>
                  <a:cubicBezTo>
                    <a:pt x="15" y="15"/>
                    <a:pt x="16" y="12"/>
                    <a:pt x="16" y="9"/>
                  </a:cubicBezTo>
                  <a:cubicBezTo>
                    <a:pt x="16" y="4"/>
                    <a:pt x="13" y="0"/>
                    <a:pt x="8"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 name="Freeform 22"/>
            <p:cNvSpPr>
              <a:spLocks noEditPoints="1"/>
            </p:cNvSpPr>
            <p:nvPr/>
          </p:nvSpPr>
          <p:spPr bwMode="auto">
            <a:xfrm>
              <a:off x="727075" y="3463926"/>
              <a:ext cx="220663" cy="192088"/>
            </a:xfrm>
            <a:custGeom>
              <a:avLst/>
              <a:gdLst>
                <a:gd name="T0" fmla="*/ 51 w 100"/>
                <a:gd name="T1" fmla="*/ 87 h 87"/>
                <a:gd name="T2" fmla="*/ 49 w 100"/>
                <a:gd name="T3" fmla="*/ 87 h 87"/>
                <a:gd name="T4" fmla="*/ 48 w 100"/>
                <a:gd name="T5" fmla="*/ 86 h 87"/>
                <a:gd name="T6" fmla="*/ 47 w 100"/>
                <a:gd name="T7" fmla="*/ 85 h 87"/>
                <a:gd name="T8" fmla="*/ 31 w 100"/>
                <a:gd name="T9" fmla="*/ 74 h 87"/>
                <a:gd name="T10" fmla="*/ 1 w 100"/>
                <a:gd name="T11" fmla="*/ 41 h 87"/>
                <a:gd name="T12" fmla="*/ 0 w 100"/>
                <a:gd name="T13" fmla="*/ 32 h 87"/>
                <a:gd name="T14" fmla="*/ 9 w 100"/>
                <a:gd name="T15" fmla="*/ 9 h 87"/>
                <a:gd name="T16" fmla="*/ 29 w 100"/>
                <a:gd name="T17" fmla="*/ 0 h 87"/>
                <a:gd name="T18" fmla="*/ 29 w 100"/>
                <a:gd name="T19" fmla="*/ 0 h 87"/>
                <a:gd name="T20" fmla="*/ 50 w 100"/>
                <a:gd name="T21" fmla="*/ 10 h 87"/>
                <a:gd name="T22" fmla="*/ 71 w 100"/>
                <a:gd name="T23" fmla="*/ 0 h 87"/>
                <a:gd name="T24" fmla="*/ 71 w 100"/>
                <a:gd name="T25" fmla="*/ 0 h 87"/>
                <a:gd name="T26" fmla="*/ 100 w 100"/>
                <a:gd name="T27" fmla="*/ 31 h 87"/>
                <a:gd name="T28" fmla="*/ 99 w 100"/>
                <a:gd name="T29" fmla="*/ 40 h 87"/>
                <a:gd name="T30" fmla="*/ 70 w 100"/>
                <a:gd name="T31" fmla="*/ 74 h 87"/>
                <a:gd name="T32" fmla="*/ 53 w 100"/>
                <a:gd name="T33" fmla="*/ 86 h 87"/>
                <a:gd name="T34" fmla="*/ 51 w 100"/>
                <a:gd name="T35" fmla="*/ 87 h 87"/>
                <a:gd name="T36" fmla="*/ 29 w 100"/>
                <a:gd name="T37" fmla="*/ 9 h 87"/>
                <a:gd name="T38" fmla="*/ 15 w 100"/>
                <a:gd name="T39" fmla="*/ 15 h 87"/>
                <a:gd name="T40" fmla="*/ 8 w 100"/>
                <a:gd name="T41" fmla="*/ 32 h 87"/>
                <a:gd name="T42" fmla="*/ 9 w 100"/>
                <a:gd name="T43" fmla="*/ 39 h 87"/>
                <a:gd name="T44" fmla="*/ 37 w 100"/>
                <a:gd name="T45" fmla="*/ 67 h 87"/>
                <a:gd name="T46" fmla="*/ 51 w 100"/>
                <a:gd name="T47" fmla="*/ 78 h 87"/>
                <a:gd name="T48" fmla="*/ 65 w 100"/>
                <a:gd name="T49" fmla="*/ 67 h 87"/>
                <a:gd name="T50" fmla="*/ 91 w 100"/>
                <a:gd name="T51" fmla="*/ 38 h 87"/>
                <a:gd name="T52" fmla="*/ 92 w 100"/>
                <a:gd name="T53" fmla="*/ 31 h 87"/>
                <a:gd name="T54" fmla="*/ 71 w 100"/>
                <a:gd name="T55" fmla="*/ 8 h 87"/>
                <a:gd name="T56" fmla="*/ 71 w 100"/>
                <a:gd name="T57" fmla="*/ 8 h 87"/>
                <a:gd name="T58" fmla="*/ 54 w 100"/>
                <a:gd name="T59" fmla="*/ 19 h 87"/>
                <a:gd name="T60" fmla="*/ 50 w 100"/>
                <a:gd name="T61" fmla="*/ 21 h 87"/>
                <a:gd name="T62" fmla="*/ 46 w 100"/>
                <a:gd name="T63" fmla="*/ 19 h 87"/>
                <a:gd name="T64" fmla="*/ 29 w 100"/>
                <a:gd name="T65" fmla="*/ 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0" h="87">
                  <a:moveTo>
                    <a:pt x="51" y="87"/>
                  </a:moveTo>
                  <a:cubicBezTo>
                    <a:pt x="50" y="87"/>
                    <a:pt x="49" y="87"/>
                    <a:pt x="49" y="87"/>
                  </a:cubicBezTo>
                  <a:cubicBezTo>
                    <a:pt x="49" y="86"/>
                    <a:pt x="48" y="86"/>
                    <a:pt x="48" y="86"/>
                  </a:cubicBezTo>
                  <a:cubicBezTo>
                    <a:pt x="47" y="85"/>
                    <a:pt x="47" y="85"/>
                    <a:pt x="47" y="85"/>
                  </a:cubicBezTo>
                  <a:cubicBezTo>
                    <a:pt x="44" y="83"/>
                    <a:pt x="36" y="78"/>
                    <a:pt x="31" y="74"/>
                  </a:cubicBezTo>
                  <a:cubicBezTo>
                    <a:pt x="13" y="60"/>
                    <a:pt x="3" y="49"/>
                    <a:pt x="1" y="41"/>
                  </a:cubicBezTo>
                  <a:cubicBezTo>
                    <a:pt x="0" y="38"/>
                    <a:pt x="0" y="35"/>
                    <a:pt x="0" y="32"/>
                  </a:cubicBezTo>
                  <a:cubicBezTo>
                    <a:pt x="0" y="23"/>
                    <a:pt x="3" y="15"/>
                    <a:pt x="9" y="9"/>
                  </a:cubicBezTo>
                  <a:cubicBezTo>
                    <a:pt x="14" y="3"/>
                    <a:pt x="21" y="0"/>
                    <a:pt x="29" y="0"/>
                  </a:cubicBezTo>
                  <a:cubicBezTo>
                    <a:pt x="29" y="0"/>
                    <a:pt x="29" y="0"/>
                    <a:pt x="29" y="0"/>
                  </a:cubicBezTo>
                  <a:cubicBezTo>
                    <a:pt x="37" y="0"/>
                    <a:pt x="44" y="4"/>
                    <a:pt x="50" y="10"/>
                  </a:cubicBezTo>
                  <a:cubicBezTo>
                    <a:pt x="55" y="4"/>
                    <a:pt x="63" y="0"/>
                    <a:pt x="71" y="0"/>
                  </a:cubicBezTo>
                  <a:cubicBezTo>
                    <a:pt x="71" y="0"/>
                    <a:pt x="71" y="0"/>
                    <a:pt x="71" y="0"/>
                  </a:cubicBezTo>
                  <a:cubicBezTo>
                    <a:pt x="87" y="0"/>
                    <a:pt x="100" y="14"/>
                    <a:pt x="100" y="31"/>
                  </a:cubicBezTo>
                  <a:cubicBezTo>
                    <a:pt x="100" y="34"/>
                    <a:pt x="100" y="37"/>
                    <a:pt x="99" y="40"/>
                  </a:cubicBezTo>
                  <a:cubicBezTo>
                    <a:pt x="98" y="48"/>
                    <a:pt x="88" y="59"/>
                    <a:pt x="70" y="74"/>
                  </a:cubicBezTo>
                  <a:cubicBezTo>
                    <a:pt x="63" y="79"/>
                    <a:pt x="57" y="84"/>
                    <a:pt x="53" y="86"/>
                  </a:cubicBezTo>
                  <a:cubicBezTo>
                    <a:pt x="52" y="87"/>
                    <a:pt x="52" y="87"/>
                    <a:pt x="51" y="87"/>
                  </a:cubicBezTo>
                  <a:close/>
                  <a:moveTo>
                    <a:pt x="29" y="9"/>
                  </a:moveTo>
                  <a:cubicBezTo>
                    <a:pt x="24" y="9"/>
                    <a:pt x="19" y="11"/>
                    <a:pt x="15" y="15"/>
                  </a:cubicBezTo>
                  <a:cubicBezTo>
                    <a:pt x="11" y="19"/>
                    <a:pt x="8" y="25"/>
                    <a:pt x="8" y="32"/>
                  </a:cubicBezTo>
                  <a:cubicBezTo>
                    <a:pt x="8" y="34"/>
                    <a:pt x="9" y="37"/>
                    <a:pt x="9" y="39"/>
                  </a:cubicBezTo>
                  <a:cubicBezTo>
                    <a:pt x="10" y="42"/>
                    <a:pt x="15" y="50"/>
                    <a:pt x="37" y="67"/>
                  </a:cubicBezTo>
                  <a:cubicBezTo>
                    <a:pt x="41" y="71"/>
                    <a:pt x="47" y="75"/>
                    <a:pt x="51" y="78"/>
                  </a:cubicBezTo>
                  <a:cubicBezTo>
                    <a:pt x="55" y="75"/>
                    <a:pt x="59" y="72"/>
                    <a:pt x="65" y="67"/>
                  </a:cubicBezTo>
                  <a:cubicBezTo>
                    <a:pt x="86" y="50"/>
                    <a:pt x="90" y="41"/>
                    <a:pt x="91" y="38"/>
                  </a:cubicBezTo>
                  <a:cubicBezTo>
                    <a:pt x="92" y="35"/>
                    <a:pt x="92" y="33"/>
                    <a:pt x="92" y="31"/>
                  </a:cubicBezTo>
                  <a:cubicBezTo>
                    <a:pt x="92" y="18"/>
                    <a:pt x="83" y="8"/>
                    <a:pt x="71" y="8"/>
                  </a:cubicBezTo>
                  <a:cubicBezTo>
                    <a:pt x="71" y="8"/>
                    <a:pt x="71" y="8"/>
                    <a:pt x="71" y="8"/>
                  </a:cubicBezTo>
                  <a:cubicBezTo>
                    <a:pt x="64" y="8"/>
                    <a:pt x="57" y="12"/>
                    <a:pt x="54" y="19"/>
                  </a:cubicBezTo>
                  <a:cubicBezTo>
                    <a:pt x="53" y="20"/>
                    <a:pt x="52" y="21"/>
                    <a:pt x="50" y="21"/>
                  </a:cubicBezTo>
                  <a:cubicBezTo>
                    <a:pt x="49" y="21"/>
                    <a:pt x="47" y="20"/>
                    <a:pt x="46" y="19"/>
                  </a:cubicBezTo>
                  <a:cubicBezTo>
                    <a:pt x="42" y="13"/>
                    <a:pt x="36" y="9"/>
                    <a:pt x="29"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 name="Freeform 23"/>
            <p:cNvSpPr/>
            <p:nvPr/>
          </p:nvSpPr>
          <p:spPr bwMode="auto">
            <a:xfrm>
              <a:off x="879475" y="3497263"/>
              <a:ext cx="38100" cy="53975"/>
            </a:xfrm>
            <a:custGeom>
              <a:avLst/>
              <a:gdLst>
                <a:gd name="T0" fmla="*/ 13 w 17"/>
                <a:gd name="T1" fmla="*/ 24 h 24"/>
                <a:gd name="T2" fmla="*/ 13 w 17"/>
                <a:gd name="T3" fmla="*/ 23 h 24"/>
                <a:gd name="T4" fmla="*/ 11 w 17"/>
                <a:gd name="T5" fmla="*/ 21 h 24"/>
                <a:gd name="T6" fmla="*/ 12 w 17"/>
                <a:gd name="T7" fmla="*/ 20 h 24"/>
                <a:gd name="T8" fmla="*/ 12 w 17"/>
                <a:gd name="T9" fmla="*/ 16 h 24"/>
                <a:gd name="T10" fmla="*/ 2 w 17"/>
                <a:gd name="T11" fmla="*/ 4 h 24"/>
                <a:gd name="T12" fmla="*/ 0 w 17"/>
                <a:gd name="T13" fmla="*/ 2 h 24"/>
                <a:gd name="T14" fmla="*/ 2 w 17"/>
                <a:gd name="T15" fmla="*/ 0 h 24"/>
                <a:gd name="T16" fmla="*/ 16 w 17"/>
                <a:gd name="T17" fmla="*/ 16 h 24"/>
                <a:gd name="T18" fmla="*/ 16 w 17"/>
                <a:gd name="T19" fmla="*/ 21 h 24"/>
                <a:gd name="T20" fmla="*/ 16 w 17"/>
                <a:gd name="T21" fmla="*/ 22 h 24"/>
                <a:gd name="T22" fmla="*/ 13 w 17"/>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24">
                  <a:moveTo>
                    <a:pt x="13" y="24"/>
                  </a:moveTo>
                  <a:cubicBezTo>
                    <a:pt x="13" y="24"/>
                    <a:pt x="13" y="24"/>
                    <a:pt x="13" y="23"/>
                  </a:cubicBezTo>
                  <a:cubicBezTo>
                    <a:pt x="12" y="23"/>
                    <a:pt x="11" y="22"/>
                    <a:pt x="11" y="21"/>
                  </a:cubicBezTo>
                  <a:cubicBezTo>
                    <a:pt x="12" y="20"/>
                    <a:pt x="12" y="20"/>
                    <a:pt x="12" y="20"/>
                  </a:cubicBezTo>
                  <a:cubicBezTo>
                    <a:pt x="12" y="18"/>
                    <a:pt x="12" y="17"/>
                    <a:pt x="12" y="16"/>
                  </a:cubicBezTo>
                  <a:cubicBezTo>
                    <a:pt x="12" y="9"/>
                    <a:pt x="8" y="4"/>
                    <a:pt x="2" y="4"/>
                  </a:cubicBezTo>
                  <a:cubicBezTo>
                    <a:pt x="1" y="4"/>
                    <a:pt x="0" y="3"/>
                    <a:pt x="0" y="2"/>
                  </a:cubicBezTo>
                  <a:cubicBezTo>
                    <a:pt x="0" y="1"/>
                    <a:pt x="1" y="0"/>
                    <a:pt x="2" y="0"/>
                  </a:cubicBezTo>
                  <a:cubicBezTo>
                    <a:pt x="10" y="0"/>
                    <a:pt x="16" y="7"/>
                    <a:pt x="16" y="16"/>
                  </a:cubicBezTo>
                  <a:cubicBezTo>
                    <a:pt x="17" y="18"/>
                    <a:pt x="16" y="19"/>
                    <a:pt x="16" y="21"/>
                  </a:cubicBezTo>
                  <a:cubicBezTo>
                    <a:pt x="16" y="22"/>
                    <a:pt x="16" y="22"/>
                    <a:pt x="16" y="22"/>
                  </a:cubicBezTo>
                  <a:cubicBezTo>
                    <a:pt x="15" y="23"/>
                    <a:pt x="14" y="24"/>
                    <a:pt x="13"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 name="Freeform 28"/>
            <p:cNvSpPr/>
            <p:nvPr/>
          </p:nvSpPr>
          <p:spPr bwMode="auto">
            <a:xfrm>
              <a:off x="315913" y="3602038"/>
              <a:ext cx="166688" cy="198438"/>
            </a:xfrm>
            <a:custGeom>
              <a:avLst/>
              <a:gdLst>
                <a:gd name="T0" fmla="*/ 75 w 75"/>
                <a:gd name="T1" fmla="*/ 90 h 90"/>
                <a:gd name="T2" fmla="*/ 57 w 75"/>
                <a:gd name="T3" fmla="*/ 90 h 90"/>
                <a:gd name="T4" fmla="*/ 0 w 75"/>
                <a:gd name="T5" fmla="*/ 17 h 90"/>
                <a:gd name="T6" fmla="*/ 4 w 75"/>
                <a:gd name="T7" fmla="*/ 0 h 90"/>
                <a:gd name="T8" fmla="*/ 75 w 75"/>
                <a:gd name="T9" fmla="*/ 90 h 90"/>
              </a:gdLst>
              <a:ahLst/>
              <a:cxnLst>
                <a:cxn ang="0">
                  <a:pos x="T0" y="T1"/>
                </a:cxn>
                <a:cxn ang="0">
                  <a:pos x="T2" y="T3"/>
                </a:cxn>
                <a:cxn ang="0">
                  <a:pos x="T4" y="T5"/>
                </a:cxn>
                <a:cxn ang="0">
                  <a:pos x="T6" y="T7"/>
                </a:cxn>
                <a:cxn ang="0">
                  <a:pos x="T8" y="T9"/>
                </a:cxn>
              </a:cxnLst>
              <a:rect l="0" t="0" r="r" b="b"/>
              <a:pathLst>
                <a:path w="75" h="90">
                  <a:moveTo>
                    <a:pt x="75" y="90"/>
                  </a:moveTo>
                  <a:cubicBezTo>
                    <a:pt x="57" y="90"/>
                    <a:pt x="57" y="90"/>
                    <a:pt x="57" y="90"/>
                  </a:cubicBezTo>
                  <a:cubicBezTo>
                    <a:pt x="57" y="55"/>
                    <a:pt x="33" y="25"/>
                    <a:pt x="0" y="17"/>
                  </a:cubicBezTo>
                  <a:cubicBezTo>
                    <a:pt x="4" y="0"/>
                    <a:pt x="4" y="0"/>
                    <a:pt x="4" y="0"/>
                  </a:cubicBezTo>
                  <a:cubicBezTo>
                    <a:pt x="46" y="10"/>
                    <a:pt x="75" y="47"/>
                    <a:pt x="75" y="9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1" name="Freeform 29"/>
            <p:cNvSpPr/>
            <p:nvPr/>
          </p:nvSpPr>
          <p:spPr bwMode="auto">
            <a:xfrm>
              <a:off x="71438" y="3603626"/>
              <a:ext cx="160338" cy="196850"/>
            </a:xfrm>
            <a:custGeom>
              <a:avLst/>
              <a:gdLst>
                <a:gd name="T0" fmla="*/ 18 w 73"/>
                <a:gd name="T1" fmla="*/ 89 h 89"/>
                <a:gd name="T2" fmla="*/ 0 w 73"/>
                <a:gd name="T3" fmla="*/ 89 h 89"/>
                <a:gd name="T4" fmla="*/ 68 w 73"/>
                <a:gd name="T5" fmla="*/ 0 h 89"/>
                <a:gd name="T6" fmla="*/ 73 w 73"/>
                <a:gd name="T7" fmla="*/ 17 h 89"/>
                <a:gd name="T8" fmla="*/ 18 w 73"/>
                <a:gd name="T9" fmla="*/ 89 h 89"/>
              </a:gdLst>
              <a:ahLst/>
              <a:cxnLst>
                <a:cxn ang="0">
                  <a:pos x="T0" y="T1"/>
                </a:cxn>
                <a:cxn ang="0">
                  <a:pos x="T2" y="T3"/>
                </a:cxn>
                <a:cxn ang="0">
                  <a:pos x="T4" y="T5"/>
                </a:cxn>
                <a:cxn ang="0">
                  <a:pos x="T6" y="T7"/>
                </a:cxn>
                <a:cxn ang="0">
                  <a:pos x="T8" y="T9"/>
                </a:cxn>
              </a:cxnLst>
              <a:rect l="0" t="0" r="r" b="b"/>
              <a:pathLst>
                <a:path w="73" h="89">
                  <a:moveTo>
                    <a:pt x="18" y="89"/>
                  </a:moveTo>
                  <a:cubicBezTo>
                    <a:pt x="0" y="89"/>
                    <a:pt x="0" y="89"/>
                    <a:pt x="0" y="89"/>
                  </a:cubicBezTo>
                  <a:cubicBezTo>
                    <a:pt x="0" y="47"/>
                    <a:pt x="28" y="11"/>
                    <a:pt x="68" y="0"/>
                  </a:cubicBezTo>
                  <a:cubicBezTo>
                    <a:pt x="73" y="17"/>
                    <a:pt x="73" y="17"/>
                    <a:pt x="73" y="17"/>
                  </a:cubicBezTo>
                  <a:cubicBezTo>
                    <a:pt x="41" y="26"/>
                    <a:pt x="18" y="55"/>
                    <a:pt x="18" y="8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2" name="Freeform 30"/>
            <p:cNvSpPr>
              <a:spLocks noEditPoints="1"/>
            </p:cNvSpPr>
            <p:nvPr/>
          </p:nvSpPr>
          <p:spPr bwMode="auto">
            <a:xfrm>
              <a:off x="31750"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3" name="Freeform 31"/>
            <p:cNvSpPr>
              <a:spLocks noEditPoints="1"/>
            </p:cNvSpPr>
            <p:nvPr/>
          </p:nvSpPr>
          <p:spPr bwMode="auto">
            <a:xfrm>
              <a:off x="398463"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4" name="Freeform 32"/>
            <p:cNvSpPr>
              <a:spLocks noEditPoints="1"/>
            </p:cNvSpPr>
            <p:nvPr/>
          </p:nvSpPr>
          <p:spPr bwMode="auto">
            <a:xfrm>
              <a:off x="214313" y="3557588"/>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5 h 78"/>
                <a:gd name="T18" fmla="*/ 25 w 78"/>
                <a:gd name="T19" fmla="*/ 25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5"/>
                  </a:lnTo>
                  <a:lnTo>
                    <a:pt x="25" y="25"/>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5" name="Freeform 33"/>
            <p:cNvSpPr/>
            <p:nvPr/>
          </p:nvSpPr>
          <p:spPr bwMode="auto">
            <a:xfrm>
              <a:off x="76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6" name="Oval 34"/>
            <p:cNvSpPr>
              <a:spLocks noChangeArrowheads="1"/>
            </p:cNvSpPr>
            <p:nvPr/>
          </p:nvSpPr>
          <p:spPr bwMode="auto">
            <a:xfrm>
              <a:off x="50800" y="3586163"/>
              <a:ext cx="42863"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7" name="Freeform 35"/>
            <p:cNvSpPr/>
            <p:nvPr/>
          </p:nvSpPr>
          <p:spPr bwMode="auto">
            <a:xfrm>
              <a:off x="330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8" name="Oval 36"/>
            <p:cNvSpPr>
              <a:spLocks noChangeArrowheads="1"/>
            </p:cNvSpPr>
            <p:nvPr/>
          </p:nvSpPr>
          <p:spPr bwMode="auto">
            <a:xfrm>
              <a:off x="460375" y="3586163"/>
              <a:ext cx="41275"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9" name="Freeform 37"/>
            <p:cNvSpPr>
              <a:spLocks noEditPoints="1"/>
            </p:cNvSpPr>
            <p:nvPr/>
          </p:nvSpPr>
          <p:spPr bwMode="auto">
            <a:xfrm>
              <a:off x="884238" y="1268413"/>
              <a:ext cx="207963" cy="207963"/>
            </a:xfrm>
            <a:custGeom>
              <a:avLst/>
              <a:gdLst>
                <a:gd name="T0" fmla="*/ 42 w 94"/>
                <a:gd name="T1" fmla="*/ 94 h 94"/>
                <a:gd name="T2" fmla="*/ 35 w 94"/>
                <a:gd name="T3" fmla="*/ 80 h 94"/>
                <a:gd name="T4" fmla="*/ 27 w 94"/>
                <a:gd name="T5" fmla="*/ 84 h 94"/>
                <a:gd name="T6" fmla="*/ 10 w 94"/>
                <a:gd name="T7" fmla="*/ 76 h 94"/>
                <a:gd name="T8" fmla="*/ 10 w 94"/>
                <a:gd name="T9" fmla="*/ 67 h 94"/>
                <a:gd name="T10" fmla="*/ 14 w 94"/>
                <a:gd name="T11" fmla="*/ 59 h 94"/>
                <a:gd name="T12" fmla="*/ 0 w 94"/>
                <a:gd name="T13" fmla="*/ 52 h 94"/>
                <a:gd name="T14" fmla="*/ 7 w 94"/>
                <a:gd name="T15" fmla="*/ 35 h 94"/>
                <a:gd name="T16" fmla="*/ 15 w 94"/>
                <a:gd name="T17" fmla="*/ 32 h 94"/>
                <a:gd name="T18" fmla="*/ 8 w 94"/>
                <a:gd name="T19" fmla="*/ 22 h 94"/>
                <a:gd name="T20" fmla="*/ 18 w 94"/>
                <a:gd name="T21" fmla="*/ 10 h 94"/>
                <a:gd name="T22" fmla="*/ 32 w 94"/>
                <a:gd name="T23" fmla="*/ 14 h 94"/>
                <a:gd name="T24" fmla="*/ 35 w 94"/>
                <a:gd name="T25" fmla="*/ 6 h 94"/>
                <a:gd name="T26" fmla="*/ 52 w 94"/>
                <a:gd name="T27" fmla="*/ 0 h 94"/>
                <a:gd name="T28" fmla="*/ 59 w 94"/>
                <a:gd name="T29" fmla="*/ 13 h 94"/>
                <a:gd name="T30" fmla="*/ 67 w 94"/>
                <a:gd name="T31" fmla="*/ 10 h 94"/>
                <a:gd name="T32" fmla="*/ 72 w 94"/>
                <a:gd name="T33" fmla="*/ 8 h 94"/>
                <a:gd name="T34" fmla="*/ 84 w 94"/>
                <a:gd name="T35" fmla="*/ 17 h 94"/>
                <a:gd name="T36" fmla="*/ 84 w 94"/>
                <a:gd name="T37" fmla="*/ 27 h 94"/>
                <a:gd name="T38" fmla="*/ 81 w 94"/>
                <a:gd name="T39" fmla="*/ 35 h 94"/>
                <a:gd name="T40" fmla="*/ 94 w 94"/>
                <a:gd name="T41" fmla="*/ 42 h 94"/>
                <a:gd name="T42" fmla="*/ 87 w 94"/>
                <a:gd name="T43" fmla="*/ 59 h 94"/>
                <a:gd name="T44" fmla="*/ 80 w 94"/>
                <a:gd name="T45" fmla="*/ 62 h 94"/>
                <a:gd name="T46" fmla="*/ 86 w 94"/>
                <a:gd name="T47" fmla="*/ 71 h 94"/>
                <a:gd name="T48" fmla="*/ 77 w 94"/>
                <a:gd name="T49" fmla="*/ 84 h 94"/>
                <a:gd name="T50" fmla="*/ 62 w 94"/>
                <a:gd name="T51" fmla="*/ 79 h 94"/>
                <a:gd name="T52" fmla="*/ 59 w 94"/>
                <a:gd name="T53" fmla="*/ 87 h 94"/>
                <a:gd name="T54" fmla="*/ 43 w 94"/>
                <a:gd name="T55" fmla="*/ 86 h 94"/>
                <a:gd name="T56" fmla="*/ 51 w 94"/>
                <a:gd name="T57" fmla="*/ 80 h 94"/>
                <a:gd name="T58" fmla="*/ 59 w 94"/>
                <a:gd name="T59" fmla="*/ 72 h 94"/>
                <a:gd name="T60" fmla="*/ 68 w 94"/>
                <a:gd name="T61" fmla="*/ 73 h 94"/>
                <a:gd name="T62" fmla="*/ 78 w 94"/>
                <a:gd name="T63" fmla="*/ 71 h 94"/>
                <a:gd name="T64" fmla="*/ 72 w 94"/>
                <a:gd name="T65" fmla="*/ 58 h 94"/>
                <a:gd name="T66" fmla="*/ 81 w 94"/>
                <a:gd name="T67" fmla="*/ 51 h 94"/>
                <a:gd name="T68" fmla="*/ 86 w 94"/>
                <a:gd name="T69" fmla="*/ 43 h 94"/>
                <a:gd name="T70" fmla="*/ 73 w 94"/>
                <a:gd name="T71" fmla="*/ 37 h 94"/>
                <a:gd name="T72" fmla="*/ 74 w 94"/>
                <a:gd name="T73" fmla="*/ 26 h 94"/>
                <a:gd name="T74" fmla="*/ 72 w 94"/>
                <a:gd name="T75" fmla="*/ 16 h 94"/>
                <a:gd name="T76" fmla="*/ 59 w 94"/>
                <a:gd name="T77" fmla="*/ 22 h 94"/>
                <a:gd name="T78" fmla="*/ 51 w 94"/>
                <a:gd name="T79" fmla="*/ 13 h 94"/>
                <a:gd name="T80" fmla="*/ 43 w 94"/>
                <a:gd name="T81" fmla="*/ 8 h 94"/>
                <a:gd name="T82" fmla="*/ 38 w 94"/>
                <a:gd name="T83" fmla="*/ 21 h 94"/>
                <a:gd name="T84" fmla="*/ 32 w 94"/>
                <a:gd name="T85" fmla="*/ 22 h 94"/>
                <a:gd name="T86" fmla="*/ 22 w 94"/>
                <a:gd name="T87" fmla="*/ 16 h 94"/>
                <a:gd name="T88" fmla="*/ 21 w 94"/>
                <a:gd name="T89" fmla="*/ 26 h 94"/>
                <a:gd name="T90" fmla="*/ 21 w 94"/>
                <a:gd name="T91" fmla="*/ 38 h 94"/>
                <a:gd name="T92" fmla="*/ 8 w 94"/>
                <a:gd name="T93" fmla="*/ 43 h 94"/>
                <a:gd name="T94" fmla="*/ 14 w 94"/>
                <a:gd name="T95" fmla="*/ 51 h 94"/>
                <a:gd name="T96" fmla="*/ 22 w 94"/>
                <a:gd name="T97" fmla="*/ 59 h 94"/>
                <a:gd name="T98" fmla="*/ 17 w 94"/>
                <a:gd name="T99" fmla="*/ 71 h 94"/>
                <a:gd name="T100" fmla="*/ 26 w 94"/>
                <a:gd name="T101" fmla="*/ 73 h 94"/>
                <a:gd name="T102" fmla="*/ 38 w 94"/>
                <a:gd name="T103" fmla="*/ 73 h 94"/>
                <a:gd name="T104" fmla="*/ 43 w 94"/>
                <a:gd name="T105" fmla="*/ 86 h 94"/>
                <a:gd name="T106" fmla="*/ 30 w 94"/>
                <a:gd name="T107" fmla="*/ 47 h 94"/>
                <a:gd name="T108" fmla="*/ 65 w 94"/>
                <a:gd name="T109" fmla="*/ 47 h 94"/>
                <a:gd name="T110" fmla="*/ 47 w 94"/>
                <a:gd name="T111" fmla="*/ 37 h 94"/>
                <a:gd name="T112" fmla="*/ 47 w 94"/>
                <a:gd name="T113" fmla="*/ 56 h 94"/>
                <a:gd name="T114" fmla="*/ 47 w 94"/>
                <a:gd name="T115"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4" h="94">
                  <a:moveTo>
                    <a:pt x="52" y="94"/>
                  </a:moveTo>
                  <a:cubicBezTo>
                    <a:pt x="42" y="94"/>
                    <a:pt x="42" y="94"/>
                    <a:pt x="42" y="94"/>
                  </a:cubicBezTo>
                  <a:cubicBezTo>
                    <a:pt x="38" y="94"/>
                    <a:pt x="35" y="91"/>
                    <a:pt x="35" y="87"/>
                  </a:cubicBezTo>
                  <a:cubicBezTo>
                    <a:pt x="35" y="80"/>
                    <a:pt x="35" y="80"/>
                    <a:pt x="35" y="80"/>
                  </a:cubicBezTo>
                  <a:cubicBezTo>
                    <a:pt x="32" y="79"/>
                    <a:pt x="32" y="79"/>
                    <a:pt x="32" y="79"/>
                  </a:cubicBezTo>
                  <a:cubicBezTo>
                    <a:pt x="27" y="84"/>
                    <a:pt x="27" y="84"/>
                    <a:pt x="27" y="84"/>
                  </a:cubicBezTo>
                  <a:cubicBezTo>
                    <a:pt x="25" y="86"/>
                    <a:pt x="20" y="86"/>
                    <a:pt x="18" y="84"/>
                  </a:cubicBezTo>
                  <a:cubicBezTo>
                    <a:pt x="10" y="76"/>
                    <a:pt x="10" y="76"/>
                    <a:pt x="10" y="76"/>
                  </a:cubicBezTo>
                  <a:cubicBezTo>
                    <a:pt x="9" y="75"/>
                    <a:pt x="8" y="73"/>
                    <a:pt x="8" y="71"/>
                  </a:cubicBezTo>
                  <a:cubicBezTo>
                    <a:pt x="8" y="70"/>
                    <a:pt x="9" y="68"/>
                    <a:pt x="10" y="67"/>
                  </a:cubicBezTo>
                  <a:cubicBezTo>
                    <a:pt x="15" y="62"/>
                    <a:pt x="15" y="62"/>
                    <a:pt x="15" y="62"/>
                  </a:cubicBezTo>
                  <a:cubicBezTo>
                    <a:pt x="14" y="59"/>
                    <a:pt x="14" y="59"/>
                    <a:pt x="14" y="59"/>
                  </a:cubicBezTo>
                  <a:cubicBezTo>
                    <a:pt x="7" y="59"/>
                    <a:pt x="7" y="59"/>
                    <a:pt x="7" y="59"/>
                  </a:cubicBezTo>
                  <a:cubicBezTo>
                    <a:pt x="3" y="59"/>
                    <a:pt x="0" y="56"/>
                    <a:pt x="0" y="52"/>
                  </a:cubicBezTo>
                  <a:cubicBezTo>
                    <a:pt x="0" y="42"/>
                    <a:pt x="0" y="42"/>
                    <a:pt x="0" y="42"/>
                  </a:cubicBezTo>
                  <a:cubicBezTo>
                    <a:pt x="0" y="38"/>
                    <a:pt x="3" y="35"/>
                    <a:pt x="7" y="35"/>
                  </a:cubicBezTo>
                  <a:cubicBezTo>
                    <a:pt x="14" y="35"/>
                    <a:pt x="14" y="35"/>
                    <a:pt x="14" y="35"/>
                  </a:cubicBezTo>
                  <a:cubicBezTo>
                    <a:pt x="15" y="32"/>
                    <a:pt x="15" y="32"/>
                    <a:pt x="15" y="32"/>
                  </a:cubicBezTo>
                  <a:cubicBezTo>
                    <a:pt x="10" y="27"/>
                    <a:pt x="10" y="27"/>
                    <a:pt x="10" y="27"/>
                  </a:cubicBezTo>
                  <a:cubicBezTo>
                    <a:pt x="9" y="25"/>
                    <a:pt x="8" y="24"/>
                    <a:pt x="8" y="22"/>
                  </a:cubicBezTo>
                  <a:cubicBezTo>
                    <a:pt x="8" y="20"/>
                    <a:pt x="9" y="18"/>
                    <a:pt x="10" y="17"/>
                  </a:cubicBezTo>
                  <a:cubicBezTo>
                    <a:pt x="18" y="10"/>
                    <a:pt x="18" y="10"/>
                    <a:pt x="18" y="10"/>
                  </a:cubicBezTo>
                  <a:cubicBezTo>
                    <a:pt x="20" y="7"/>
                    <a:pt x="25" y="7"/>
                    <a:pt x="27" y="10"/>
                  </a:cubicBezTo>
                  <a:cubicBezTo>
                    <a:pt x="32" y="14"/>
                    <a:pt x="32" y="14"/>
                    <a:pt x="32" y="14"/>
                  </a:cubicBezTo>
                  <a:cubicBezTo>
                    <a:pt x="35" y="13"/>
                    <a:pt x="35" y="13"/>
                    <a:pt x="35" y="13"/>
                  </a:cubicBezTo>
                  <a:cubicBezTo>
                    <a:pt x="35" y="6"/>
                    <a:pt x="35" y="6"/>
                    <a:pt x="35" y="6"/>
                  </a:cubicBezTo>
                  <a:cubicBezTo>
                    <a:pt x="35" y="3"/>
                    <a:pt x="38" y="0"/>
                    <a:pt x="42" y="0"/>
                  </a:cubicBezTo>
                  <a:cubicBezTo>
                    <a:pt x="52" y="0"/>
                    <a:pt x="52" y="0"/>
                    <a:pt x="52" y="0"/>
                  </a:cubicBezTo>
                  <a:cubicBezTo>
                    <a:pt x="56" y="0"/>
                    <a:pt x="59" y="3"/>
                    <a:pt x="59" y="6"/>
                  </a:cubicBezTo>
                  <a:cubicBezTo>
                    <a:pt x="59" y="13"/>
                    <a:pt x="59" y="13"/>
                    <a:pt x="59" y="13"/>
                  </a:cubicBezTo>
                  <a:cubicBezTo>
                    <a:pt x="62" y="14"/>
                    <a:pt x="62" y="14"/>
                    <a:pt x="62" y="14"/>
                  </a:cubicBezTo>
                  <a:cubicBezTo>
                    <a:pt x="67" y="10"/>
                    <a:pt x="67" y="10"/>
                    <a:pt x="67" y="10"/>
                  </a:cubicBezTo>
                  <a:cubicBezTo>
                    <a:pt x="68" y="9"/>
                    <a:pt x="70" y="8"/>
                    <a:pt x="72" y="8"/>
                  </a:cubicBezTo>
                  <a:cubicBezTo>
                    <a:pt x="72" y="8"/>
                    <a:pt x="72" y="8"/>
                    <a:pt x="72" y="8"/>
                  </a:cubicBezTo>
                  <a:cubicBezTo>
                    <a:pt x="74" y="8"/>
                    <a:pt x="76" y="9"/>
                    <a:pt x="77" y="10"/>
                  </a:cubicBezTo>
                  <a:cubicBezTo>
                    <a:pt x="84" y="17"/>
                    <a:pt x="84" y="17"/>
                    <a:pt x="84" y="17"/>
                  </a:cubicBezTo>
                  <a:cubicBezTo>
                    <a:pt x="85" y="18"/>
                    <a:pt x="86" y="20"/>
                    <a:pt x="86" y="22"/>
                  </a:cubicBezTo>
                  <a:cubicBezTo>
                    <a:pt x="86" y="24"/>
                    <a:pt x="85" y="25"/>
                    <a:pt x="84" y="27"/>
                  </a:cubicBezTo>
                  <a:cubicBezTo>
                    <a:pt x="79" y="31"/>
                    <a:pt x="79" y="31"/>
                    <a:pt x="79" y="31"/>
                  </a:cubicBezTo>
                  <a:cubicBezTo>
                    <a:pt x="81" y="35"/>
                    <a:pt x="81" y="35"/>
                    <a:pt x="81" y="35"/>
                  </a:cubicBezTo>
                  <a:cubicBezTo>
                    <a:pt x="87" y="35"/>
                    <a:pt x="87" y="35"/>
                    <a:pt x="87" y="35"/>
                  </a:cubicBezTo>
                  <a:cubicBezTo>
                    <a:pt x="91" y="35"/>
                    <a:pt x="94" y="38"/>
                    <a:pt x="94" y="42"/>
                  </a:cubicBezTo>
                  <a:cubicBezTo>
                    <a:pt x="94" y="52"/>
                    <a:pt x="94" y="52"/>
                    <a:pt x="94" y="52"/>
                  </a:cubicBezTo>
                  <a:cubicBezTo>
                    <a:pt x="94" y="56"/>
                    <a:pt x="91" y="59"/>
                    <a:pt x="87" y="59"/>
                  </a:cubicBezTo>
                  <a:cubicBezTo>
                    <a:pt x="81" y="59"/>
                    <a:pt x="81" y="59"/>
                    <a:pt x="81" y="59"/>
                  </a:cubicBezTo>
                  <a:cubicBezTo>
                    <a:pt x="80" y="62"/>
                    <a:pt x="80" y="62"/>
                    <a:pt x="80" y="62"/>
                  </a:cubicBezTo>
                  <a:cubicBezTo>
                    <a:pt x="84" y="67"/>
                    <a:pt x="84" y="67"/>
                    <a:pt x="84" y="67"/>
                  </a:cubicBezTo>
                  <a:cubicBezTo>
                    <a:pt x="85" y="68"/>
                    <a:pt x="86" y="70"/>
                    <a:pt x="86" y="71"/>
                  </a:cubicBezTo>
                  <a:cubicBezTo>
                    <a:pt x="86" y="73"/>
                    <a:pt x="85" y="75"/>
                    <a:pt x="84" y="76"/>
                  </a:cubicBezTo>
                  <a:cubicBezTo>
                    <a:pt x="77" y="84"/>
                    <a:pt x="77" y="84"/>
                    <a:pt x="77" y="84"/>
                  </a:cubicBezTo>
                  <a:cubicBezTo>
                    <a:pt x="74" y="86"/>
                    <a:pt x="70" y="86"/>
                    <a:pt x="67" y="84"/>
                  </a:cubicBezTo>
                  <a:cubicBezTo>
                    <a:pt x="62" y="79"/>
                    <a:pt x="62" y="79"/>
                    <a:pt x="62" y="79"/>
                  </a:cubicBezTo>
                  <a:cubicBezTo>
                    <a:pt x="59" y="80"/>
                    <a:pt x="59" y="80"/>
                    <a:pt x="59" y="80"/>
                  </a:cubicBezTo>
                  <a:cubicBezTo>
                    <a:pt x="59" y="87"/>
                    <a:pt x="59" y="87"/>
                    <a:pt x="59" y="87"/>
                  </a:cubicBezTo>
                  <a:cubicBezTo>
                    <a:pt x="59" y="91"/>
                    <a:pt x="56" y="94"/>
                    <a:pt x="52" y="94"/>
                  </a:cubicBezTo>
                  <a:close/>
                  <a:moveTo>
                    <a:pt x="43" y="86"/>
                  </a:moveTo>
                  <a:cubicBezTo>
                    <a:pt x="51" y="86"/>
                    <a:pt x="51" y="86"/>
                    <a:pt x="51" y="86"/>
                  </a:cubicBezTo>
                  <a:cubicBezTo>
                    <a:pt x="51" y="80"/>
                    <a:pt x="51" y="80"/>
                    <a:pt x="51" y="80"/>
                  </a:cubicBezTo>
                  <a:cubicBezTo>
                    <a:pt x="51" y="77"/>
                    <a:pt x="53" y="74"/>
                    <a:pt x="57" y="73"/>
                  </a:cubicBezTo>
                  <a:cubicBezTo>
                    <a:pt x="59" y="72"/>
                    <a:pt x="59" y="72"/>
                    <a:pt x="59" y="72"/>
                  </a:cubicBezTo>
                  <a:cubicBezTo>
                    <a:pt x="60" y="71"/>
                    <a:pt x="61" y="71"/>
                    <a:pt x="62" y="71"/>
                  </a:cubicBezTo>
                  <a:cubicBezTo>
                    <a:pt x="65" y="71"/>
                    <a:pt x="67" y="72"/>
                    <a:pt x="68" y="73"/>
                  </a:cubicBezTo>
                  <a:cubicBezTo>
                    <a:pt x="72" y="77"/>
                    <a:pt x="72" y="77"/>
                    <a:pt x="72" y="77"/>
                  </a:cubicBezTo>
                  <a:cubicBezTo>
                    <a:pt x="78" y="71"/>
                    <a:pt x="78" y="71"/>
                    <a:pt x="78" y="71"/>
                  </a:cubicBezTo>
                  <a:cubicBezTo>
                    <a:pt x="74" y="68"/>
                    <a:pt x="74" y="68"/>
                    <a:pt x="74" y="68"/>
                  </a:cubicBezTo>
                  <a:cubicBezTo>
                    <a:pt x="71" y="65"/>
                    <a:pt x="71" y="61"/>
                    <a:pt x="72" y="58"/>
                  </a:cubicBezTo>
                  <a:cubicBezTo>
                    <a:pt x="73" y="56"/>
                    <a:pt x="73" y="56"/>
                    <a:pt x="73" y="56"/>
                  </a:cubicBezTo>
                  <a:cubicBezTo>
                    <a:pt x="74" y="53"/>
                    <a:pt x="78" y="51"/>
                    <a:pt x="81" y="51"/>
                  </a:cubicBezTo>
                  <a:cubicBezTo>
                    <a:pt x="86" y="51"/>
                    <a:pt x="86" y="51"/>
                    <a:pt x="86" y="51"/>
                  </a:cubicBezTo>
                  <a:cubicBezTo>
                    <a:pt x="86" y="43"/>
                    <a:pt x="86" y="43"/>
                    <a:pt x="86" y="43"/>
                  </a:cubicBezTo>
                  <a:cubicBezTo>
                    <a:pt x="81" y="43"/>
                    <a:pt x="81" y="43"/>
                    <a:pt x="81" y="43"/>
                  </a:cubicBezTo>
                  <a:cubicBezTo>
                    <a:pt x="78" y="43"/>
                    <a:pt x="74" y="40"/>
                    <a:pt x="73" y="37"/>
                  </a:cubicBezTo>
                  <a:cubicBezTo>
                    <a:pt x="72" y="35"/>
                    <a:pt x="72" y="35"/>
                    <a:pt x="72" y="35"/>
                  </a:cubicBezTo>
                  <a:cubicBezTo>
                    <a:pt x="71" y="32"/>
                    <a:pt x="71" y="28"/>
                    <a:pt x="74" y="26"/>
                  </a:cubicBezTo>
                  <a:cubicBezTo>
                    <a:pt x="78" y="22"/>
                    <a:pt x="78" y="22"/>
                    <a:pt x="78" y="22"/>
                  </a:cubicBezTo>
                  <a:cubicBezTo>
                    <a:pt x="72" y="16"/>
                    <a:pt x="72" y="16"/>
                    <a:pt x="72" y="16"/>
                  </a:cubicBezTo>
                  <a:cubicBezTo>
                    <a:pt x="68" y="20"/>
                    <a:pt x="68" y="20"/>
                    <a:pt x="68" y="20"/>
                  </a:cubicBezTo>
                  <a:cubicBezTo>
                    <a:pt x="66" y="22"/>
                    <a:pt x="62" y="23"/>
                    <a:pt x="59" y="22"/>
                  </a:cubicBezTo>
                  <a:cubicBezTo>
                    <a:pt x="56" y="21"/>
                    <a:pt x="56" y="21"/>
                    <a:pt x="56" y="21"/>
                  </a:cubicBezTo>
                  <a:cubicBezTo>
                    <a:pt x="53" y="20"/>
                    <a:pt x="51" y="16"/>
                    <a:pt x="51" y="13"/>
                  </a:cubicBezTo>
                  <a:cubicBezTo>
                    <a:pt x="51" y="8"/>
                    <a:pt x="51" y="8"/>
                    <a:pt x="51" y="8"/>
                  </a:cubicBezTo>
                  <a:cubicBezTo>
                    <a:pt x="43" y="8"/>
                    <a:pt x="43" y="8"/>
                    <a:pt x="43" y="8"/>
                  </a:cubicBezTo>
                  <a:cubicBezTo>
                    <a:pt x="43" y="13"/>
                    <a:pt x="43" y="13"/>
                    <a:pt x="43" y="13"/>
                  </a:cubicBezTo>
                  <a:cubicBezTo>
                    <a:pt x="43" y="16"/>
                    <a:pt x="41" y="20"/>
                    <a:pt x="38" y="21"/>
                  </a:cubicBezTo>
                  <a:cubicBezTo>
                    <a:pt x="35" y="22"/>
                    <a:pt x="35" y="22"/>
                    <a:pt x="35" y="22"/>
                  </a:cubicBezTo>
                  <a:cubicBezTo>
                    <a:pt x="34" y="22"/>
                    <a:pt x="33" y="22"/>
                    <a:pt x="32" y="22"/>
                  </a:cubicBezTo>
                  <a:cubicBezTo>
                    <a:pt x="30" y="22"/>
                    <a:pt x="28" y="22"/>
                    <a:pt x="26" y="20"/>
                  </a:cubicBezTo>
                  <a:cubicBezTo>
                    <a:pt x="22" y="16"/>
                    <a:pt x="22" y="16"/>
                    <a:pt x="22" y="16"/>
                  </a:cubicBezTo>
                  <a:cubicBezTo>
                    <a:pt x="17" y="22"/>
                    <a:pt x="17" y="22"/>
                    <a:pt x="17" y="22"/>
                  </a:cubicBezTo>
                  <a:cubicBezTo>
                    <a:pt x="21" y="26"/>
                    <a:pt x="21" y="26"/>
                    <a:pt x="21" y="26"/>
                  </a:cubicBezTo>
                  <a:cubicBezTo>
                    <a:pt x="23" y="28"/>
                    <a:pt x="24" y="32"/>
                    <a:pt x="22" y="35"/>
                  </a:cubicBezTo>
                  <a:cubicBezTo>
                    <a:pt x="21" y="38"/>
                    <a:pt x="21" y="38"/>
                    <a:pt x="21" y="38"/>
                  </a:cubicBezTo>
                  <a:cubicBezTo>
                    <a:pt x="20" y="40"/>
                    <a:pt x="17" y="43"/>
                    <a:pt x="14" y="43"/>
                  </a:cubicBezTo>
                  <a:cubicBezTo>
                    <a:pt x="8" y="43"/>
                    <a:pt x="8" y="43"/>
                    <a:pt x="8" y="43"/>
                  </a:cubicBezTo>
                  <a:cubicBezTo>
                    <a:pt x="8" y="51"/>
                    <a:pt x="8" y="51"/>
                    <a:pt x="8" y="51"/>
                  </a:cubicBezTo>
                  <a:cubicBezTo>
                    <a:pt x="14" y="51"/>
                    <a:pt x="14" y="51"/>
                    <a:pt x="14" y="51"/>
                  </a:cubicBezTo>
                  <a:cubicBezTo>
                    <a:pt x="17" y="51"/>
                    <a:pt x="20" y="53"/>
                    <a:pt x="21" y="56"/>
                  </a:cubicBezTo>
                  <a:cubicBezTo>
                    <a:pt x="22" y="59"/>
                    <a:pt x="22" y="59"/>
                    <a:pt x="22" y="59"/>
                  </a:cubicBezTo>
                  <a:cubicBezTo>
                    <a:pt x="24" y="61"/>
                    <a:pt x="23" y="65"/>
                    <a:pt x="21" y="68"/>
                  </a:cubicBezTo>
                  <a:cubicBezTo>
                    <a:pt x="17" y="71"/>
                    <a:pt x="17" y="71"/>
                    <a:pt x="17" y="71"/>
                  </a:cubicBezTo>
                  <a:cubicBezTo>
                    <a:pt x="22" y="77"/>
                    <a:pt x="22" y="77"/>
                    <a:pt x="22" y="77"/>
                  </a:cubicBezTo>
                  <a:cubicBezTo>
                    <a:pt x="26" y="73"/>
                    <a:pt x="26" y="73"/>
                    <a:pt x="26" y="73"/>
                  </a:cubicBezTo>
                  <a:cubicBezTo>
                    <a:pt x="29" y="71"/>
                    <a:pt x="33" y="70"/>
                    <a:pt x="35" y="72"/>
                  </a:cubicBezTo>
                  <a:cubicBezTo>
                    <a:pt x="38" y="73"/>
                    <a:pt x="38" y="73"/>
                    <a:pt x="38" y="73"/>
                  </a:cubicBezTo>
                  <a:cubicBezTo>
                    <a:pt x="41" y="74"/>
                    <a:pt x="43" y="77"/>
                    <a:pt x="43" y="80"/>
                  </a:cubicBezTo>
                  <a:cubicBezTo>
                    <a:pt x="43" y="86"/>
                    <a:pt x="43" y="86"/>
                    <a:pt x="43" y="86"/>
                  </a:cubicBezTo>
                  <a:close/>
                  <a:moveTo>
                    <a:pt x="47" y="64"/>
                  </a:moveTo>
                  <a:cubicBezTo>
                    <a:pt x="38" y="64"/>
                    <a:pt x="30" y="56"/>
                    <a:pt x="30" y="47"/>
                  </a:cubicBezTo>
                  <a:cubicBezTo>
                    <a:pt x="30" y="37"/>
                    <a:pt x="38" y="29"/>
                    <a:pt x="47" y="29"/>
                  </a:cubicBezTo>
                  <a:cubicBezTo>
                    <a:pt x="57" y="29"/>
                    <a:pt x="65" y="37"/>
                    <a:pt x="65" y="47"/>
                  </a:cubicBezTo>
                  <a:cubicBezTo>
                    <a:pt x="65" y="56"/>
                    <a:pt x="57" y="64"/>
                    <a:pt x="47" y="64"/>
                  </a:cubicBezTo>
                  <a:close/>
                  <a:moveTo>
                    <a:pt x="47" y="37"/>
                  </a:moveTo>
                  <a:cubicBezTo>
                    <a:pt x="42" y="37"/>
                    <a:pt x="38" y="41"/>
                    <a:pt x="38" y="47"/>
                  </a:cubicBezTo>
                  <a:cubicBezTo>
                    <a:pt x="38" y="52"/>
                    <a:pt x="42" y="56"/>
                    <a:pt x="47" y="56"/>
                  </a:cubicBezTo>
                  <a:cubicBezTo>
                    <a:pt x="52" y="56"/>
                    <a:pt x="57" y="52"/>
                    <a:pt x="57" y="47"/>
                  </a:cubicBezTo>
                  <a:cubicBezTo>
                    <a:pt x="57" y="41"/>
                    <a:pt x="52" y="37"/>
                    <a:pt x="47"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7" name="Freeform 45"/>
            <p:cNvSpPr>
              <a:spLocks noEditPoints="1"/>
            </p:cNvSpPr>
            <p:nvPr/>
          </p:nvSpPr>
          <p:spPr bwMode="auto">
            <a:xfrm>
              <a:off x="0" y="2327276"/>
              <a:ext cx="333375" cy="334963"/>
            </a:xfrm>
            <a:custGeom>
              <a:avLst/>
              <a:gdLst>
                <a:gd name="T0" fmla="*/ 74 w 151"/>
                <a:gd name="T1" fmla="*/ 151 h 151"/>
                <a:gd name="T2" fmla="*/ 4 w 151"/>
                <a:gd name="T3" fmla="*/ 86 h 151"/>
                <a:gd name="T4" fmla="*/ 4 w 151"/>
                <a:gd name="T5" fmla="*/ 66 h 151"/>
                <a:gd name="T6" fmla="*/ 29 w 151"/>
                <a:gd name="T7" fmla="*/ 46 h 151"/>
                <a:gd name="T8" fmla="*/ 37 w 151"/>
                <a:gd name="T9" fmla="*/ 58 h 151"/>
                <a:gd name="T10" fmla="*/ 58 w 151"/>
                <a:gd name="T11" fmla="*/ 37 h 151"/>
                <a:gd name="T12" fmla="*/ 46 w 151"/>
                <a:gd name="T13" fmla="*/ 29 h 151"/>
                <a:gd name="T14" fmla="*/ 65 w 151"/>
                <a:gd name="T15" fmla="*/ 6 h 151"/>
                <a:gd name="T16" fmla="*/ 96 w 151"/>
                <a:gd name="T17" fmla="*/ 18 h 151"/>
                <a:gd name="T18" fmla="*/ 121 w 151"/>
                <a:gd name="T19" fmla="*/ 2 h 151"/>
                <a:gd name="T20" fmla="*/ 140 w 151"/>
                <a:gd name="T21" fmla="*/ 49 h 151"/>
                <a:gd name="T22" fmla="*/ 145 w 151"/>
                <a:gd name="T23" fmla="*/ 66 h 151"/>
                <a:gd name="T24" fmla="*/ 145 w 151"/>
                <a:gd name="T25" fmla="*/ 86 h 151"/>
                <a:gd name="T26" fmla="*/ 121 w 151"/>
                <a:gd name="T27" fmla="*/ 105 h 151"/>
                <a:gd name="T28" fmla="*/ 113 w 151"/>
                <a:gd name="T29" fmla="*/ 93 h 151"/>
                <a:gd name="T30" fmla="*/ 93 w 151"/>
                <a:gd name="T31" fmla="*/ 113 h 151"/>
                <a:gd name="T32" fmla="*/ 105 w 151"/>
                <a:gd name="T33" fmla="*/ 121 h 151"/>
                <a:gd name="T34" fmla="*/ 84 w 151"/>
                <a:gd name="T35" fmla="*/ 147 h 151"/>
                <a:gd name="T36" fmla="*/ 25 w 151"/>
                <a:gd name="T37" fmla="*/ 63 h 151"/>
                <a:gd name="T38" fmla="*/ 12 w 151"/>
                <a:gd name="T39" fmla="*/ 76 h 151"/>
                <a:gd name="T40" fmla="*/ 74 w 151"/>
                <a:gd name="T41" fmla="*/ 138 h 151"/>
                <a:gd name="T42" fmla="*/ 88 w 151"/>
                <a:gd name="T43" fmla="*/ 125 h 151"/>
                <a:gd name="T44" fmla="*/ 84 w 151"/>
                <a:gd name="T45" fmla="*/ 84 h 151"/>
                <a:gd name="T46" fmla="*/ 122 w 151"/>
                <a:gd name="T47" fmla="*/ 84 h 151"/>
                <a:gd name="T48" fmla="*/ 136 w 151"/>
                <a:gd name="T49" fmla="*/ 77 h 151"/>
                <a:gd name="T50" fmla="*/ 136 w 151"/>
                <a:gd name="T51" fmla="*/ 75 h 151"/>
                <a:gd name="T52" fmla="*/ 114 w 151"/>
                <a:gd name="T53" fmla="*/ 47 h 151"/>
                <a:gd name="T54" fmla="*/ 131 w 151"/>
                <a:gd name="T55" fmla="*/ 40 h 151"/>
                <a:gd name="T56" fmla="*/ 111 w 151"/>
                <a:gd name="T57" fmla="*/ 19 h 151"/>
                <a:gd name="T58" fmla="*/ 103 w 151"/>
                <a:gd name="T59" fmla="*/ 37 h 151"/>
                <a:gd name="T60" fmla="*/ 75 w 151"/>
                <a:gd name="T61" fmla="*/ 15 h 151"/>
                <a:gd name="T62" fmla="*/ 63 w 151"/>
                <a:gd name="T63" fmla="*/ 25 h 151"/>
                <a:gd name="T64" fmla="*/ 67 w 151"/>
                <a:gd name="T65" fmla="*/ 67 h 151"/>
                <a:gd name="T66" fmla="*/ 28 w 151"/>
                <a:gd name="T67" fmla="*/ 67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1" h="151">
                  <a:moveTo>
                    <a:pt x="74" y="151"/>
                  </a:moveTo>
                  <a:cubicBezTo>
                    <a:pt x="74" y="151"/>
                    <a:pt x="74" y="151"/>
                    <a:pt x="74" y="151"/>
                  </a:cubicBezTo>
                  <a:cubicBezTo>
                    <a:pt x="71" y="151"/>
                    <a:pt x="67" y="149"/>
                    <a:pt x="65" y="147"/>
                  </a:cubicBezTo>
                  <a:cubicBezTo>
                    <a:pt x="4" y="86"/>
                    <a:pt x="4" y="86"/>
                    <a:pt x="4" y="86"/>
                  </a:cubicBezTo>
                  <a:cubicBezTo>
                    <a:pt x="1" y="83"/>
                    <a:pt x="0" y="80"/>
                    <a:pt x="0" y="76"/>
                  </a:cubicBezTo>
                  <a:cubicBezTo>
                    <a:pt x="0" y="72"/>
                    <a:pt x="1" y="69"/>
                    <a:pt x="4" y="66"/>
                  </a:cubicBezTo>
                  <a:cubicBezTo>
                    <a:pt x="23" y="47"/>
                    <a:pt x="23" y="47"/>
                    <a:pt x="23" y="47"/>
                  </a:cubicBezTo>
                  <a:cubicBezTo>
                    <a:pt x="24" y="46"/>
                    <a:pt x="27" y="45"/>
                    <a:pt x="29" y="46"/>
                  </a:cubicBezTo>
                  <a:cubicBezTo>
                    <a:pt x="31" y="46"/>
                    <a:pt x="33" y="48"/>
                    <a:pt x="34" y="51"/>
                  </a:cubicBezTo>
                  <a:cubicBezTo>
                    <a:pt x="34" y="53"/>
                    <a:pt x="35" y="56"/>
                    <a:pt x="37" y="58"/>
                  </a:cubicBezTo>
                  <a:cubicBezTo>
                    <a:pt x="43" y="63"/>
                    <a:pt x="52" y="63"/>
                    <a:pt x="58" y="58"/>
                  </a:cubicBezTo>
                  <a:cubicBezTo>
                    <a:pt x="63" y="52"/>
                    <a:pt x="63" y="43"/>
                    <a:pt x="58" y="37"/>
                  </a:cubicBezTo>
                  <a:cubicBezTo>
                    <a:pt x="56" y="35"/>
                    <a:pt x="53" y="34"/>
                    <a:pt x="51" y="33"/>
                  </a:cubicBezTo>
                  <a:cubicBezTo>
                    <a:pt x="48" y="33"/>
                    <a:pt x="46" y="31"/>
                    <a:pt x="46" y="29"/>
                  </a:cubicBezTo>
                  <a:cubicBezTo>
                    <a:pt x="45" y="27"/>
                    <a:pt x="46" y="24"/>
                    <a:pt x="47" y="23"/>
                  </a:cubicBezTo>
                  <a:cubicBezTo>
                    <a:pt x="65" y="6"/>
                    <a:pt x="65" y="6"/>
                    <a:pt x="65" y="6"/>
                  </a:cubicBezTo>
                  <a:cubicBezTo>
                    <a:pt x="70" y="0"/>
                    <a:pt x="79" y="0"/>
                    <a:pt x="84" y="6"/>
                  </a:cubicBezTo>
                  <a:cubicBezTo>
                    <a:pt x="96" y="18"/>
                    <a:pt x="96" y="18"/>
                    <a:pt x="96" y="18"/>
                  </a:cubicBezTo>
                  <a:cubicBezTo>
                    <a:pt x="98" y="15"/>
                    <a:pt x="100" y="13"/>
                    <a:pt x="102" y="10"/>
                  </a:cubicBezTo>
                  <a:cubicBezTo>
                    <a:pt x="107" y="5"/>
                    <a:pt x="114" y="2"/>
                    <a:pt x="121" y="2"/>
                  </a:cubicBezTo>
                  <a:cubicBezTo>
                    <a:pt x="128" y="2"/>
                    <a:pt x="135" y="5"/>
                    <a:pt x="140" y="10"/>
                  </a:cubicBezTo>
                  <a:cubicBezTo>
                    <a:pt x="151" y="21"/>
                    <a:pt x="151" y="38"/>
                    <a:pt x="140" y="49"/>
                  </a:cubicBezTo>
                  <a:cubicBezTo>
                    <a:pt x="138" y="51"/>
                    <a:pt x="135" y="53"/>
                    <a:pt x="132" y="54"/>
                  </a:cubicBezTo>
                  <a:cubicBezTo>
                    <a:pt x="145" y="66"/>
                    <a:pt x="145" y="66"/>
                    <a:pt x="145" y="66"/>
                  </a:cubicBezTo>
                  <a:cubicBezTo>
                    <a:pt x="147" y="69"/>
                    <a:pt x="149" y="72"/>
                    <a:pt x="149" y="76"/>
                  </a:cubicBezTo>
                  <a:cubicBezTo>
                    <a:pt x="149" y="80"/>
                    <a:pt x="147" y="83"/>
                    <a:pt x="145" y="86"/>
                  </a:cubicBezTo>
                  <a:cubicBezTo>
                    <a:pt x="128" y="103"/>
                    <a:pt x="128" y="103"/>
                    <a:pt x="128" y="103"/>
                  </a:cubicBezTo>
                  <a:cubicBezTo>
                    <a:pt x="126" y="105"/>
                    <a:pt x="124" y="105"/>
                    <a:pt x="121" y="105"/>
                  </a:cubicBezTo>
                  <a:cubicBezTo>
                    <a:pt x="119" y="104"/>
                    <a:pt x="117" y="102"/>
                    <a:pt x="117" y="100"/>
                  </a:cubicBezTo>
                  <a:cubicBezTo>
                    <a:pt x="116" y="97"/>
                    <a:pt x="115" y="95"/>
                    <a:pt x="113" y="93"/>
                  </a:cubicBezTo>
                  <a:cubicBezTo>
                    <a:pt x="108" y="87"/>
                    <a:pt x="98" y="87"/>
                    <a:pt x="93" y="93"/>
                  </a:cubicBezTo>
                  <a:cubicBezTo>
                    <a:pt x="87" y="98"/>
                    <a:pt x="87" y="107"/>
                    <a:pt x="93" y="113"/>
                  </a:cubicBezTo>
                  <a:cubicBezTo>
                    <a:pt x="95" y="115"/>
                    <a:pt x="97" y="116"/>
                    <a:pt x="100" y="117"/>
                  </a:cubicBezTo>
                  <a:cubicBezTo>
                    <a:pt x="102" y="117"/>
                    <a:pt x="104" y="119"/>
                    <a:pt x="105" y="121"/>
                  </a:cubicBezTo>
                  <a:cubicBezTo>
                    <a:pt x="105" y="124"/>
                    <a:pt x="105" y="126"/>
                    <a:pt x="103" y="128"/>
                  </a:cubicBezTo>
                  <a:cubicBezTo>
                    <a:pt x="84" y="147"/>
                    <a:pt x="84" y="147"/>
                    <a:pt x="84" y="147"/>
                  </a:cubicBezTo>
                  <a:cubicBezTo>
                    <a:pt x="81" y="149"/>
                    <a:pt x="78" y="151"/>
                    <a:pt x="74" y="151"/>
                  </a:cubicBezTo>
                  <a:close/>
                  <a:moveTo>
                    <a:pt x="25" y="63"/>
                  </a:moveTo>
                  <a:cubicBezTo>
                    <a:pt x="13" y="75"/>
                    <a:pt x="13" y="75"/>
                    <a:pt x="13" y="75"/>
                  </a:cubicBezTo>
                  <a:cubicBezTo>
                    <a:pt x="12" y="76"/>
                    <a:pt x="12" y="76"/>
                    <a:pt x="12" y="76"/>
                  </a:cubicBezTo>
                  <a:cubicBezTo>
                    <a:pt x="12" y="76"/>
                    <a:pt x="12" y="77"/>
                    <a:pt x="13" y="77"/>
                  </a:cubicBezTo>
                  <a:cubicBezTo>
                    <a:pt x="74" y="138"/>
                    <a:pt x="74" y="138"/>
                    <a:pt x="74" y="138"/>
                  </a:cubicBezTo>
                  <a:cubicBezTo>
                    <a:pt x="74" y="138"/>
                    <a:pt x="74" y="138"/>
                    <a:pt x="75" y="138"/>
                  </a:cubicBezTo>
                  <a:cubicBezTo>
                    <a:pt x="88" y="125"/>
                    <a:pt x="88" y="125"/>
                    <a:pt x="88" y="125"/>
                  </a:cubicBezTo>
                  <a:cubicBezTo>
                    <a:pt x="86" y="124"/>
                    <a:pt x="85" y="123"/>
                    <a:pt x="84" y="122"/>
                  </a:cubicBezTo>
                  <a:cubicBezTo>
                    <a:pt x="73" y="111"/>
                    <a:pt x="73" y="94"/>
                    <a:pt x="84" y="84"/>
                  </a:cubicBezTo>
                  <a:cubicBezTo>
                    <a:pt x="89" y="79"/>
                    <a:pt x="96" y="76"/>
                    <a:pt x="103" y="76"/>
                  </a:cubicBezTo>
                  <a:cubicBezTo>
                    <a:pt x="110" y="76"/>
                    <a:pt x="117" y="79"/>
                    <a:pt x="122" y="84"/>
                  </a:cubicBezTo>
                  <a:cubicBezTo>
                    <a:pt x="123" y="85"/>
                    <a:pt x="124" y="86"/>
                    <a:pt x="125" y="87"/>
                  </a:cubicBezTo>
                  <a:cubicBezTo>
                    <a:pt x="136" y="77"/>
                    <a:pt x="136" y="77"/>
                    <a:pt x="136" y="77"/>
                  </a:cubicBezTo>
                  <a:cubicBezTo>
                    <a:pt x="136" y="77"/>
                    <a:pt x="136" y="76"/>
                    <a:pt x="136" y="76"/>
                  </a:cubicBezTo>
                  <a:cubicBezTo>
                    <a:pt x="136" y="76"/>
                    <a:pt x="136" y="76"/>
                    <a:pt x="136" y="75"/>
                  </a:cubicBezTo>
                  <a:cubicBezTo>
                    <a:pt x="115" y="55"/>
                    <a:pt x="115" y="55"/>
                    <a:pt x="115" y="55"/>
                  </a:cubicBezTo>
                  <a:cubicBezTo>
                    <a:pt x="113" y="53"/>
                    <a:pt x="112" y="50"/>
                    <a:pt x="114" y="47"/>
                  </a:cubicBezTo>
                  <a:cubicBezTo>
                    <a:pt x="115" y="45"/>
                    <a:pt x="117" y="43"/>
                    <a:pt x="120" y="44"/>
                  </a:cubicBezTo>
                  <a:cubicBezTo>
                    <a:pt x="124" y="44"/>
                    <a:pt x="128" y="43"/>
                    <a:pt x="131" y="40"/>
                  </a:cubicBezTo>
                  <a:cubicBezTo>
                    <a:pt x="137" y="34"/>
                    <a:pt x="137" y="25"/>
                    <a:pt x="131" y="19"/>
                  </a:cubicBezTo>
                  <a:cubicBezTo>
                    <a:pt x="126" y="14"/>
                    <a:pt x="116" y="14"/>
                    <a:pt x="111" y="19"/>
                  </a:cubicBezTo>
                  <a:cubicBezTo>
                    <a:pt x="108" y="22"/>
                    <a:pt x="106" y="26"/>
                    <a:pt x="107" y="31"/>
                  </a:cubicBezTo>
                  <a:cubicBezTo>
                    <a:pt x="107" y="33"/>
                    <a:pt x="105" y="36"/>
                    <a:pt x="103" y="37"/>
                  </a:cubicBezTo>
                  <a:cubicBezTo>
                    <a:pt x="101" y="38"/>
                    <a:pt x="98" y="37"/>
                    <a:pt x="96" y="36"/>
                  </a:cubicBezTo>
                  <a:cubicBezTo>
                    <a:pt x="75" y="15"/>
                    <a:pt x="75" y="15"/>
                    <a:pt x="75" y="15"/>
                  </a:cubicBezTo>
                  <a:cubicBezTo>
                    <a:pt x="74" y="14"/>
                    <a:pt x="74" y="14"/>
                    <a:pt x="74" y="15"/>
                  </a:cubicBezTo>
                  <a:cubicBezTo>
                    <a:pt x="63" y="25"/>
                    <a:pt x="63" y="25"/>
                    <a:pt x="63" y="25"/>
                  </a:cubicBezTo>
                  <a:cubicBezTo>
                    <a:pt x="64" y="26"/>
                    <a:pt x="66" y="27"/>
                    <a:pt x="67" y="28"/>
                  </a:cubicBezTo>
                  <a:cubicBezTo>
                    <a:pt x="77" y="39"/>
                    <a:pt x="77" y="56"/>
                    <a:pt x="67" y="67"/>
                  </a:cubicBezTo>
                  <a:cubicBezTo>
                    <a:pt x="62" y="72"/>
                    <a:pt x="55" y="75"/>
                    <a:pt x="48" y="75"/>
                  </a:cubicBezTo>
                  <a:cubicBezTo>
                    <a:pt x="40" y="75"/>
                    <a:pt x="34" y="72"/>
                    <a:pt x="28" y="67"/>
                  </a:cubicBezTo>
                  <a:cubicBezTo>
                    <a:pt x="27" y="66"/>
                    <a:pt x="26" y="64"/>
                    <a:pt x="25" y="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8" name="Freeform 46"/>
            <p:cNvSpPr/>
            <p:nvPr/>
          </p:nvSpPr>
          <p:spPr bwMode="auto">
            <a:xfrm>
              <a:off x="31750" y="2009776"/>
              <a:ext cx="96838" cy="96838"/>
            </a:xfrm>
            <a:custGeom>
              <a:avLst/>
              <a:gdLst>
                <a:gd name="T0" fmla="*/ 20 w 44"/>
                <a:gd name="T1" fmla="*/ 44 h 44"/>
                <a:gd name="T2" fmla="*/ 6 w 44"/>
                <a:gd name="T3" fmla="*/ 38 h 44"/>
                <a:gd name="T4" fmla="*/ 0 w 44"/>
                <a:gd name="T5" fmla="*/ 24 h 44"/>
                <a:gd name="T6" fmla="*/ 6 w 44"/>
                <a:gd name="T7" fmla="*/ 11 h 44"/>
                <a:gd name="T8" fmla="*/ 15 w 44"/>
                <a:gd name="T9" fmla="*/ 1 h 44"/>
                <a:gd name="T10" fmla="*/ 21 w 44"/>
                <a:gd name="T11" fmla="*/ 1 h 44"/>
                <a:gd name="T12" fmla="*/ 21 w 44"/>
                <a:gd name="T13" fmla="*/ 7 h 44"/>
                <a:gd name="T14" fmla="*/ 11 w 44"/>
                <a:gd name="T15" fmla="*/ 16 h 44"/>
                <a:gd name="T16" fmla="*/ 8 w 44"/>
                <a:gd name="T17" fmla="*/ 24 h 44"/>
                <a:gd name="T18" fmla="*/ 11 w 44"/>
                <a:gd name="T19" fmla="*/ 33 h 44"/>
                <a:gd name="T20" fmla="*/ 28 w 44"/>
                <a:gd name="T21" fmla="*/ 33 h 44"/>
                <a:gd name="T22" fmla="*/ 37 w 44"/>
                <a:gd name="T23" fmla="*/ 23 h 44"/>
                <a:gd name="T24" fmla="*/ 43 w 44"/>
                <a:gd name="T25" fmla="*/ 23 h 44"/>
                <a:gd name="T26" fmla="*/ 43 w 44"/>
                <a:gd name="T27" fmla="*/ 29 h 44"/>
                <a:gd name="T28" fmla="*/ 33 w 44"/>
                <a:gd name="T29" fmla="*/ 38 h 44"/>
                <a:gd name="T30" fmla="*/ 20 w 44"/>
                <a:gd name="T3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 h="44">
                  <a:moveTo>
                    <a:pt x="20" y="44"/>
                  </a:moveTo>
                  <a:cubicBezTo>
                    <a:pt x="14" y="44"/>
                    <a:pt x="9" y="42"/>
                    <a:pt x="6" y="38"/>
                  </a:cubicBezTo>
                  <a:cubicBezTo>
                    <a:pt x="2" y="35"/>
                    <a:pt x="0" y="30"/>
                    <a:pt x="0" y="24"/>
                  </a:cubicBezTo>
                  <a:cubicBezTo>
                    <a:pt x="0" y="19"/>
                    <a:pt x="2" y="14"/>
                    <a:pt x="6" y="11"/>
                  </a:cubicBezTo>
                  <a:cubicBezTo>
                    <a:pt x="15" y="1"/>
                    <a:pt x="15" y="1"/>
                    <a:pt x="15" y="1"/>
                  </a:cubicBezTo>
                  <a:cubicBezTo>
                    <a:pt x="17" y="0"/>
                    <a:pt x="19" y="0"/>
                    <a:pt x="21" y="1"/>
                  </a:cubicBezTo>
                  <a:cubicBezTo>
                    <a:pt x="23" y="3"/>
                    <a:pt x="23" y="5"/>
                    <a:pt x="21" y="7"/>
                  </a:cubicBezTo>
                  <a:cubicBezTo>
                    <a:pt x="11" y="16"/>
                    <a:pt x="11" y="16"/>
                    <a:pt x="11" y="16"/>
                  </a:cubicBezTo>
                  <a:cubicBezTo>
                    <a:pt x="9" y="18"/>
                    <a:pt x="8" y="21"/>
                    <a:pt x="8" y="24"/>
                  </a:cubicBezTo>
                  <a:cubicBezTo>
                    <a:pt x="8" y="27"/>
                    <a:pt x="9" y="30"/>
                    <a:pt x="11" y="33"/>
                  </a:cubicBezTo>
                  <a:cubicBezTo>
                    <a:pt x="16" y="37"/>
                    <a:pt x="23" y="37"/>
                    <a:pt x="28" y="33"/>
                  </a:cubicBezTo>
                  <a:cubicBezTo>
                    <a:pt x="37" y="23"/>
                    <a:pt x="37" y="23"/>
                    <a:pt x="37" y="23"/>
                  </a:cubicBezTo>
                  <a:cubicBezTo>
                    <a:pt x="39" y="21"/>
                    <a:pt x="41" y="21"/>
                    <a:pt x="43" y="23"/>
                  </a:cubicBezTo>
                  <a:cubicBezTo>
                    <a:pt x="44" y="25"/>
                    <a:pt x="44" y="27"/>
                    <a:pt x="43" y="29"/>
                  </a:cubicBezTo>
                  <a:cubicBezTo>
                    <a:pt x="33" y="38"/>
                    <a:pt x="33" y="38"/>
                    <a:pt x="33" y="38"/>
                  </a:cubicBezTo>
                  <a:cubicBezTo>
                    <a:pt x="30" y="42"/>
                    <a:pt x="25" y="44"/>
                    <a:pt x="20"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9" name="Freeform 47"/>
            <p:cNvSpPr>
              <a:spLocks noEditPoints="1"/>
            </p:cNvSpPr>
            <p:nvPr/>
          </p:nvSpPr>
          <p:spPr bwMode="auto">
            <a:xfrm>
              <a:off x="58738" y="1920876"/>
              <a:ext cx="158750" cy="157163"/>
            </a:xfrm>
            <a:custGeom>
              <a:avLst/>
              <a:gdLst>
                <a:gd name="T0" fmla="*/ 31 w 72"/>
                <a:gd name="T1" fmla="*/ 71 h 71"/>
                <a:gd name="T2" fmla="*/ 28 w 72"/>
                <a:gd name="T3" fmla="*/ 70 h 71"/>
                <a:gd name="T4" fmla="*/ 2 w 72"/>
                <a:gd name="T5" fmla="*/ 44 h 71"/>
                <a:gd name="T6" fmla="*/ 1 w 72"/>
                <a:gd name="T7" fmla="*/ 39 h 71"/>
                <a:gd name="T8" fmla="*/ 18 w 72"/>
                <a:gd name="T9" fmla="*/ 3 h 71"/>
                <a:gd name="T10" fmla="*/ 21 w 72"/>
                <a:gd name="T11" fmla="*/ 1 h 71"/>
                <a:gd name="T12" fmla="*/ 24 w 72"/>
                <a:gd name="T13" fmla="*/ 1 h 71"/>
                <a:gd name="T14" fmla="*/ 71 w 72"/>
                <a:gd name="T15" fmla="*/ 48 h 71"/>
                <a:gd name="T16" fmla="*/ 71 w 72"/>
                <a:gd name="T17" fmla="*/ 51 h 71"/>
                <a:gd name="T18" fmla="*/ 69 w 72"/>
                <a:gd name="T19" fmla="*/ 54 h 71"/>
                <a:gd name="T20" fmla="*/ 33 w 72"/>
                <a:gd name="T21" fmla="*/ 71 h 71"/>
                <a:gd name="T22" fmla="*/ 31 w 72"/>
                <a:gd name="T23" fmla="*/ 71 h 71"/>
                <a:gd name="T24" fmla="*/ 10 w 72"/>
                <a:gd name="T25" fmla="*/ 40 h 71"/>
                <a:gd name="T26" fmla="*/ 32 w 72"/>
                <a:gd name="T27" fmla="*/ 62 h 71"/>
                <a:gd name="T28" fmla="*/ 61 w 72"/>
                <a:gd name="T29" fmla="*/ 48 h 71"/>
                <a:gd name="T30" fmla="*/ 24 w 72"/>
                <a:gd name="T31" fmla="*/ 11 h 71"/>
                <a:gd name="T32" fmla="*/ 10 w 72"/>
                <a:gd name="T33" fmla="*/ 4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71">
                  <a:moveTo>
                    <a:pt x="31" y="71"/>
                  </a:moveTo>
                  <a:cubicBezTo>
                    <a:pt x="30" y="71"/>
                    <a:pt x="28" y="71"/>
                    <a:pt x="28" y="70"/>
                  </a:cubicBezTo>
                  <a:cubicBezTo>
                    <a:pt x="21" y="59"/>
                    <a:pt x="13" y="51"/>
                    <a:pt x="2" y="44"/>
                  </a:cubicBezTo>
                  <a:cubicBezTo>
                    <a:pt x="1" y="43"/>
                    <a:pt x="0" y="41"/>
                    <a:pt x="1" y="39"/>
                  </a:cubicBezTo>
                  <a:cubicBezTo>
                    <a:pt x="18" y="3"/>
                    <a:pt x="18" y="3"/>
                    <a:pt x="18" y="3"/>
                  </a:cubicBezTo>
                  <a:cubicBezTo>
                    <a:pt x="19" y="2"/>
                    <a:pt x="20" y="1"/>
                    <a:pt x="21" y="1"/>
                  </a:cubicBezTo>
                  <a:cubicBezTo>
                    <a:pt x="22" y="0"/>
                    <a:pt x="23" y="1"/>
                    <a:pt x="24" y="1"/>
                  </a:cubicBezTo>
                  <a:cubicBezTo>
                    <a:pt x="43" y="13"/>
                    <a:pt x="59" y="29"/>
                    <a:pt x="71" y="48"/>
                  </a:cubicBezTo>
                  <a:cubicBezTo>
                    <a:pt x="71" y="49"/>
                    <a:pt x="72" y="50"/>
                    <a:pt x="71" y="51"/>
                  </a:cubicBezTo>
                  <a:cubicBezTo>
                    <a:pt x="71" y="52"/>
                    <a:pt x="70" y="53"/>
                    <a:pt x="69" y="54"/>
                  </a:cubicBezTo>
                  <a:cubicBezTo>
                    <a:pt x="33" y="71"/>
                    <a:pt x="33" y="71"/>
                    <a:pt x="33" y="71"/>
                  </a:cubicBezTo>
                  <a:cubicBezTo>
                    <a:pt x="32" y="71"/>
                    <a:pt x="32" y="71"/>
                    <a:pt x="31" y="71"/>
                  </a:cubicBezTo>
                  <a:close/>
                  <a:moveTo>
                    <a:pt x="10" y="40"/>
                  </a:moveTo>
                  <a:cubicBezTo>
                    <a:pt x="19" y="46"/>
                    <a:pt x="26" y="53"/>
                    <a:pt x="32" y="62"/>
                  </a:cubicBezTo>
                  <a:cubicBezTo>
                    <a:pt x="61" y="48"/>
                    <a:pt x="61" y="48"/>
                    <a:pt x="61" y="48"/>
                  </a:cubicBezTo>
                  <a:cubicBezTo>
                    <a:pt x="51" y="34"/>
                    <a:pt x="38" y="21"/>
                    <a:pt x="24" y="11"/>
                  </a:cubicBezTo>
                  <a:cubicBezTo>
                    <a:pt x="10" y="40"/>
                    <a:pt x="10" y="40"/>
                    <a:pt x="10"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0" name="Freeform 48"/>
            <p:cNvSpPr/>
            <p:nvPr/>
          </p:nvSpPr>
          <p:spPr bwMode="auto">
            <a:xfrm>
              <a:off x="90488" y="2082801"/>
              <a:ext cx="53975" cy="28575"/>
            </a:xfrm>
            <a:custGeom>
              <a:avLst/>
              <a:gdLst>
                <a:gd name="T0" fmla="*/ 14 w 24"/>
                <a:gd name="T1" fmla="*/ 13 h 13"/>
                <a:gd name="T2" fmla="*/ 2 w 24"/>
                <a:gd name="T3" fmla="*/ 8 h 13"/>
                <a:gd name="T4" fmla="*/ 2 w 24"/>
                <a:gd name="T5" fmla="*/ 2 h 13"/>
                <a:gd name="T6" fmla="*/ 8 w 24"/>
                <a:gd name="T7" fmla="*/ 2 h 13"/>
                <a:gd name="T8" fmla="*/ 17 w 24"/>
                <a:gd name="T9" fmla="*/ 4 h 13"/>
                <a:gd name="T10" fmla="*/ 23 w 24"/>
                <a:gd name="T11" fmla="*/ 4 h 13"/>
                <a:gd name="T12" fmla="*/ 23 w 24"/>
                <a:gd name="T13" fmla="*/ 10 h 13"/>
                <a:gd name="T14" fmla="*/ 14 w 2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13">
                  <a:moveTo>
                    <a:pt x="14" y="13"/>
                  </a:moveTo>
                  <a:cubicBezTo>
                    <a:pt x="10" y="13"/>
                    <a:pt x="6" y="11"/>
                    <a:pt x="2" y="8"/>
                  </a:cubicBezTo>
                  <a:cubicBezTo>
                    <a:pt x="0" y="6"/>
                    <a:pt x="0" y="4"/>
                    <a:pt x="2" y="2"/>
                  </a:cubicBezTo>
                  <a:cubicBezTo>
                    <a:pt x="4" y="0"/>
                    <a:pt x="6" y="0"/>
                    <a:pt x="8" y="2"/>
                  </a:cubicBezTo>
                  <a:cubicBezTo>
                    <a:pt x="11" y="5"/>
                    <a:pt x="15" y="6"/>
                    <a:pt x="17" y="4"/>
                  </a:cubicBezTo>
                  <a:cubicBezTo>
                    <a:pt x="19" y="3"/>
                    <a:pt x="21" y="3"/>
                    <a:pt x="23" y="4"/>
                  </a:cubicBezTo>
                  <a:cubicBezTo>
                    <a:pt x="24" y="6"/>
                    <a:pt x="24" y="8"/>
                    <a:pt x="23" y="10"/>
                  </a:cubicBezTo>
                  <a:cubicBezTo>
                    <a:pt x="21" y="12"/>
                    <a:pt x="18" y="13"/>
                    <a:pt x="14"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1" name="Freeform 49"/>
            <p:cNvSpPr>
              <a:spLocks noEditPoints="1"/>
            </p:cNvSpPr>
            <p:nvPr/>
          </p:nvSpPr>
          <p:spPr bwMode="auto">
            <a:xfrm>
              <a:off x="315913" y="1582738"/>
              <a:ext cx="782638" cy="927100"/>
            </a:xfrm>
            <a:custGeom>
              <a:avLst/>
              <a:gdLst>
                <a:gd name="T0" fmla="*/ 257 w 354"/>
                <a:gd name="T1" fmla="*/ 419 h 419"/>
                <a:gd name="T2" fmla="*/ 98 w 354"/>
                <a:gd name="T3" fmla="*/ 419 h 419"/>
                <a:gd name="T4" fmla="*/ 83 w 354"/>
                <a:gd name="T5" fmla="*/ 413 h 419"/>
                <a:gd name="T6" fmla="*/ 77 w 354"/>
                <a:gd name="T7" fmla="*/ 397 h 419"/>
                <a:gd name="T8" fmla="*/ 67 w 354"/>
                <a:gd name="T9" fmla="*/ 342 h 419"/>
                <a:gd name="T10" fmla="*/ 0 w 354"/>
                <a:gd name="T11" fmla="*/ 177 h 419"/>
                <a:gd name="T12" fmla="*/ 177 w 354"/>
                <a:gd name="T13" fmla="*/ 0 h 419"/>
                <a:gd name="T14" fmla="*/ 354 w 354"/>
                <a:gd name="T15" fmla="*/ 177 h 419"/>
                <a:gd name="T16" fmla="*/ 287 w 354"/>
                <a:gd name="T17" fmla="*/ 342 h 419"/>
                <a:gd name="T18" fmla="*/ 278 w 354"/>
                <a:gd name="T19" fmla="*/ 397 h 419"/>
                <a:gd name="T20" fmla="*/ 272 w 354"/>
                <a:gd name="T21" fmla="*/ 413 h 419"/>
                <a:gd name="T22" fmla="*/ 257 w 354"/>
                <a:gd name="T23" fmla="*/ 419 h 419"/>
                <a:gd name="T24" fmla="*/ 119 w 354"/>
                <a:gd name="T25" fmla="*/ 377 h 419"/>
                <a:gd name="T26" fmla="*/ 236 w 354"/>
                <a:gd name="T27" fmla="*/ 377 h 419"/>
                <a:gd name="T28" fmla="*/ 254 w 354"/>
                <a:gd name="T29" fmla="*/ 317 h 419"/>
                <a:gd name="T30" fmla="*/ 312 w 354"/>
                <a:gd name="T31" fmla="*/ 177 h 419"/>
                <a:gd name="T32" fmla="*/ 177 w 354"/>
                <a:gd name="T33" fmla="*/ 42 h 419"/>
                <a:gd name="T34" fmla="*/ 42 w 354"/>
                <a:gd name="T35" fmla="*/ 177 h 419"/>
                <a:gd name="T36" fmla="*/ 100 w 354"/>
                <a:gd name="T37" fmla="*/ 317 h 419"/>
                <a:gd name="T38" fmla="*/ 119 w 354"/>
                <a:gd name="T39" fmla="*/ 377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4" h="419">
                  <a:moveTo>
                    <a:pt x="257" y="419"/>
                  </a:moveTo>
                  <a:cubicBezTo>
                    <a:pt x="98" y="419"/>
                    <a:pt x="98" y="419"/>
                    <a:pt x="98" y="419"/>
                  </a:cubicBezTo>
                  <a:cubicBezTo>
                    <a:pt x="92" y="419"/>
                    <a:pt x="87" y="417"/>
                    <a:pt x="83" y="413"/>
                  </a:cubicBezTo>
                  <a:cubicBezTo>
                    <a:pt x="79" y="408"/>
                    <a:pt x="77" y="403"/>
                    <a:pt x="77" y="397"/>
                  </a:cubicBezTo>
                  <a:cubicBezTo>
                    <a:pt x="78" y="382"/>
                    <a:pt x="76" y="354"/>
                    <a:pt x="67" y="342"/>
                  </a:cubicBezTo>
                  <a:cubicBezTo>
                    <a:pt x="1" y="257"/>
                    <a:pt x="0" y="178"/>
                    <a:pt x="0" y="177"/>
                  </a:cubicBezTo>
                  <a:cubicBezTo>
                    <a:pt x="0" y="79"/>
                    <a:pt x="80" y="0"/>
                    <a:pt x="177" y="0"/>
                  </a:cubicBezTo>
                  <a:cubicBezTo>
                    <a:pt x="275" y="0"/>
                    <a:pt x="354" y="79"/>
                    <a:pt x="354" y="177"/>
                  </a:cubicBezTo>
                  <a:cubicBezTo>
                    <a:pt x="354" y="178"/>
                    <a:pt x="353" y="257"/>
                    <a:pt x="287" y="342"/>
                  </a:cubicBezTo>
                  <a:cubicBezTo>
                    <a:pt x="278" y="355"/>
                    <a:pt x="277" y="384"/>
                    <a:pt x="278" y="397"/>
                  </a:cubicBezTo>
                  <a:cubicBezTo>
                    <a:pt x="278" y="403"/>
                    <a:pt x="276" y="408"/>
                    <a:pt x="272" y="413"/>
                  </a:cubicBezTo>
                  <a:cubicBezTo>
                    <a:pt x="268" y="417"/>
                    <a:pt x="263" y="419"/>
                    <a:pt x="257" y="419"/>
                  </a:cubicBezTo>
                  <a:close/>
                  <a:moveTo>
                    <a:pt x="119" y="377"/>
                  </a:moveTo>
                  <a:cubicBezTo>
                    <a:pt x="236" y="377"/>
                    <a:pt x="236" y="377"/>
                    <a:pt x="236" y="377"/>
                  </a:cubicBezTo>
                  <a:cubicBezTo>
                    <a:pt x="237" y="359"/>
                    <a:pt x="241" y="334"/>
                    <a:pt x="254" y="317"/>
                  </a:cubicBezTo>
                  <a:cubicBezTo>
                    <a:pt x="309" y="245"/>
                    <a:pt x="312" y="177"/>
                    <a:pt x="312" y="177"/>
                  </a:cubicBezTo>
                  <a:cubicBezTo>
                    <a:pt x="312" y="102"/>
                    <a:pt x="251" y="42"/>
                    <a:pt x="177" y="42"/>
                  </a:cubicBezTo>
                  <a:cubicBezTo>
                    <a:pt x="103" y="42"/>
                    <a:pt x="42" y="102"/>
                    <a:pt x="42" y="177"/>
                  </a:cubicBezTo>
                  <a:cubicBezTo>
                    <a:pt x="42" y="177"/>
                    <a:pt x="45" y="245"/>
                    <a:pt x="100" y="317"/>
                  </a:cubicBezTo>
                  <a:cubicBezTo>
                    <a:pt x="113" y="334"/>
                    <a:pt x="118" y="359"/>
                    <a:pt x="119" y="3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2" name="Freeform 50"/>
            <p:cNvSpPr/>
            <p:nvPr/>
          </p:nvSpPr>
          <p:spPr bwMode="auto">
            <a:xfrm>
              <a:off x="477838" y="2520951"/>
              <a:ext cx="458788" cy="92075"/>
            </a:xfrm>
            <a:custGeom>
              <a:avLst/>
              <a:gdLst>
                <a:gd name="T0" fmla="*/ 187 w 208"/>
                <a:gd name="T1" fmla="*/ 42 h 42"/>
                <a:gd name="T2" fmla="*/ 22 w 208"/>
                <a:gd name="T3" fmla="*/ 42 h 42"/>
                <a:gd name="T4" fmla="*/ 0 w 208"/>
                <a:gd name="T5" fmla="*/ 21 h 42"/>
                <a:gd name="T6" fmla="*/ 22 w 208"/>
                <a:gd name="T7" fmla="*/ 0 h 42"/>
                <a:gd name="T8" fmla="*/ 187 w 208"/>
                <a:gd name="T9" fmla="*/ 0 h 42"/>
                <a:gd name="T10" fmla="*/ 208 w 208"/>
                <a:gd name="T11" fmla="*/ 21 h 42"/>
                <a:gd name="T12" fmla="*/ 187 w 208"/>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08" h="42">
                  <a:moveTo>
                    <a:pt x="187" y="42"/>
                  </a:moveTo>
                  <a:cubicBezTo>
                    <a:pt x="22" y="42"/>
                    <a:pt x="22" y="42"/>
                    <a:pt x="22" y="42"/>
                  </a:cubicBezTo>
                  <a:cubicBezTo>
                    <a:pt x="10" y="42"/>
                    <a:pt x="0" y="33"/>
                    <a:pt x="0" y="21"/>
                  </a:cubicBezTo>
                  <a:cubicBezTo>
                    <a:pt x="0" y="10"/>
                    <a:pt x="10" y="0"/>
                    <a:pt x="22" y="0"/>
                  </a:cubicBezTo>
                  <a:cubicBezTo>
                    <a:pt x="187" y="0"/>
                    <a:pt x="187" y="0"/>
                    <a:pt x="187" y="0"/>
                  </a:cubicBezTo>
                  <a:cubicBezTo>
                    <a:pt x="198" y="0"/>
                    <a:pt x="208" y="10"/>
                    <a:pt x="208" y="21"/>
                  </a:cubicBezTo>
                  <a:cubicBezTo>
                    <a:pt x="208" y="33"/>
                    <a:pt x="198" y="42"/>
                    <a:pt x="187" y="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3" name="Freeform 51"/>
            <p:cNvSpPr/>
            <p:nvPr/>
          </p:nvSpPr>
          <p:spPr bwMode="auto">
            <a:xfrm>
              <a:off x="522288" y="2622551"/>
              <a:ext cx="369888" cy="95250"/>
            </a:xfrm>
            <a:custGeom>
              <a:avLst/>
              <a:gdLst>
                <a:gd name="T0" fmla="*/ 147 w 168"/>
                <a:gd name="T1" fmla="*/ 43 h 43"/>
                <a:gd name="T2" fmla="*/ 21 w 168"/>
                <a:gd name="T3" fmla="*/ 43 h 43"/>
                <a:gd name="T4" fmla="*/ 0 w 168"/>
                <a:gd name="T5" fmla="*/ 21 h 43"/>
                <a:gd name="T6" fmla="*/ 21 w 168"/>
                <a:gd name="T7" fmla="*/ 0 h 43"/>
                <a:gd name="T8" fmla="*/ 147 w 168"/>
                <a:gd name="T9" fmla="*/ 0 h 43"/>
                <a:gd name="T10" fmla="*/ 168 w 168"/>
                <a:gd name="T11" fmla="*/ 21 h 43"/>
                <a:gd name="T12" fmla="*/ 147 w 168"/>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168" h="43">
                  <a:moveTo>
                    <a:pt x="147" y="43"/>
                  </a:moveTo>
                  <a:cubicBezTo>
                    <a:pt x="21" y="43"/>
                    <a:pt x="21" y="43"/>
                    <a:pt x="21" y="43"/>
                  </a:cubicBezTo>
                  <a:cubicBezTo>
                    <a:pt x="10" y="43"/>
                    <a:pt x="0" y="33"/>
                    <a:pt x="0" y="21"/>
                  </a:cubicBezTo>
                  <a:cubicBezTo>
                    <a:pt x="0" y="10"/>
                    <a:pt x="10" y="0"/>
                    <a:pt x="21" y="0"/>
                  </a:cubicBezTo>
                  <a:cubicBezTo>
                    <a:pt x="147" y="0"/>
                    <a:pt x="147" y="0"/>
                    <a:pt x="147" y="0"/>
                  </a:cubicBezTo>
                  <a:cubicBezTo>
                    <a:pt x="158" y="0"/>
                    <a:pt x="168" y="10"/>
                    <a:pt x="168" y="21"/>
                  </a:cubicBezTo>
                  <a:cubicBezTo>
                    <a:pt x="168" y="33"/>
                    <a:pt x="158" y="43"/>
                    <a:pt x="147"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4" name="Freeform 52"/>
            <p:cNvSpPr/>
            <p:nvPr/>
          </p:nvSpPr>
          <p:spPr bwMode="auto">
            <a:xfrm>
              <a:off x="566738" y="1965326"/>
              <a:ext cx="103188" cy="490538"/>
            </a:xfrm>
            <a:custGeom>
              <a:avLst/>
              <a:gdLst>
                <a:gd name="T0" fmla="*/ 36 w 65"/>
                <a:gd name="T1" fmla="*/ 309 h 309"/>
                <a:gd name="T2" fmla="*/ 0 w 65"/>
                <a:gd name="T3" fmla="*/ 3 h 309"/>
                <a:gd name="T4" fmla="*/ 29 w 65"/>
                <a:gd name="T5" fmla="*/ 0 h 309"/>
                <a:gd name="T6" fmla="*/ 65 w 65"/>
                <a:gd name="T7" fmla="*/ 306 h 309"/>
                <a:gd name="T8" fmla="*/ 36 w 65"/>
                <a:gd name="T9" fmla="*/ 309 h 309"/>
                <a:gd name="T10" fmla="*/ 36 w 65"/>
                <a:gd name="T11" fmla="*/ 309 h 309"/>
              </a:gdLst>
              <a:ahLst/>
              <a:cxnLst>
                <a:cxn ang="0">
                  <a:pos x="T0" y="T1"/>
                </a:cxn>
                <a:cxn ang="0">
                  <a:pos x="T2" y="T3"/>
                </a:cxn>
                <a:cxn ang="0">
                  <a:pos x="T4" y="T5"/>
                </a:cxn>
                <a:cxn ang="0">
                  <a:pos x="T6" y="T7"/>
                </a:cxn>
                <a:cxn ang="0">
                  <a:pos x="T8" y="T9"/>
                </a:cxn>
                <a:cxn ang="0">
                  <a:pos x="T10" y="T11"/>
                </a:cxn>
              </a:cxnLst>
              <a:rect l="0" t="0" r="r" b="b"/>
              <a:pathLst>
                <a:path w="65" h="309">
                  <a:moveTo>
                    <a:pt x="36" y="309"/>
                  </a:moveTo>
                  <a:lnTo>
                    <a:pt x="0" y="3"/>
                  </a:lnTo>
                  <a:lnTo>
                    <a:pt x="29" y="0"/>
                  </a:lnTo>
                  <a:lnTo>
                    <a:pt x="65" y="306"/>
                  </a:lnTo>
                  <a:lnTo>
                    <a:pt x="36" y="309"/>
                  </a:lnTo>
                  <a:lnTo>
                    <a:pt x="36"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5" name="Freeform 53"/>
            <p:cNvSpPr/>
            <p:nvPr/>
          </p:nvSpPr>
          <p:spPr bwMode="auto">
            <a:xfrm>
              <a:off x="744538" y="1965326"/>
              <a:ext cx="106363" cy="490538"/>
            </a:xfrm>
            <a:custGeom>
              <a:avLst/>
              <a:gdLst>
                <a:gd name="T0" fmla="*/ 29 w 67"/>
                <a:gd name="T1" fmla="*/ 309 h 309"/>
                <a:gd name="T2" fmla="*/ 0 w 67"/>
                <a:gd name="T3" fmla="*/ 306 h 309"/>
                <a:gd name="T4" fmla="*/ 38 w 67"/>
                <a:gd name="T5" fmla="*/ 0 h 309"/>
                <a:gd name="T6" fmla="*/ 67 w 67"/>
                <a:gd name="T7" fmla="*/ 3 h 309"/>
                <a:gd name="T8" fmla="*/ 29 w 67"/>
                <a:gd name="T9" fmla="*/ 309 h 309"/>
                <a:gd name="T10" fmla="*/ 29 w 67"/>
                <a:gd name="T11" fmla="*/ 309 h 309"/>
              </a:gdLst>
              <a:ahLst/>
              <a:cxnLst>
                <a:cxn ang="0">
                  <a:pos x="T0" y="T1"/>
                </a:cxn>
                <a:cxn ang="0">
                  <a:pos x="T2" y="T3"/>
                </a:cxn>
                <a:cxn ang="0">
                  <a:pos x="T4" y="T5"/>
                </a:cxn>
                <a:cxn ang="0">
                  <a:pos x="T6" y="T7"/>
                </a:cxn>
                <a:cxn ang="0">
                  <a:pos x="T8" y="T9"/>
                </a:cxn>
                <a:cxn ang="0">
                  <a:pos x="T10" y="T11"/>
                </a:cxn>
              </a:cxnLst>
              <a:rect l="0" t="0" r="r" b="b"/>
              <a:pathLst>
                <a:path w="67" h="309">
                  <a:moveTo>
                    <a:pt x="29" y="309"/>
                  </a:moveTo>
                  <a:lnTo>
                    <a:pt x="0" y="306"/>
                  </a:lnTo>
                  <a:lnTo>
                    <a:pt x="38" y="0"/>
                  </a:lnTo>
                  <a:lnTo>
                    <a:pt x="67" y="3"/>
                  </a:lnTo>
                  <a:lnTo>
                    <a:pt x="29" y="309"/>
                  </a:lnTo>
                  <a:lnTo>
                    <a:pt x="29"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6" name="Freeform 54"/>
            <p:cNvSpPr/>
            <p:nvPr/>
          </p:nvSpPr>
          <p:spPr bwMode="auto">
            <a:xfrm>
              <a:off x="579438" y="2008188"/>
              <a:ext cx="249238" cy="79375"/>
            </a:xfrm>
            <a:custGeom>
              <a:avLst/>
              <a:gdLst>
                <a:gd name="T0" fmla="*/ 96 w 113"/>
                <a:gd name="T1" fmla="*/ 36 h 36"/>
                <a:gd name="T2" fmla="*/ 83 w 113"/>
                <a:gd name="T3" fmla="*/ 29 h 36"/>
                <a:gd name="T4" fmla="*/ 70 w 113"/>
                <a:gd name="T5" fmla="*/ 36 h 36"/>
                <a:gd name="T6" fmla="*/ 57 w 113"/>
                <a:gd name="T7" fmla="*/ 29 h 36"/>
                <a:gd name="T8" fmla="*/ 44 w 113"/>
                <a:gd name="T9" fmla="*/ 36 h 36"/>
                <a:gd name="T10" fmla="*/ 31 w 113"/>
                <a:gd name="T11" fmla="*/ 29 h 36"/>
                <a:gd name="T12" fmla="*/ 18 w 113"/>
                <a:gd name="T13" fmla="*/ 36 h 36"/>
                <a:gd name="T14" fmla="*/ 2 w 113"/>
                <a:gd name="T15" fmla="*/ 23 h 36"/>
                <a:gd name="T16" fmla="*/ 0 w 113"/>
                <a:gd name="T17" fmla="*/ 20 h 36"/>
                <a:gd name="T18" fmla="*/ 5 w 113"/>
                <a:gd name="T19" fmla="*/ 22 h 36"/>
                <a:gd name="T20" fmla="*/ 5 w 113"/>
                <a:gd name="T21" fmla="*/ 0 h 36"/>
                <a:gd name="T22" fmla="*/ 18 w 113"/>
                <a:gd name="T23" fmla="*/ 8 h 36"/>
                <a:gd name="T24" fmla="*/ 31 w 113"/>
                <a:gd name="T25" fmla="*/ 0 h 36"/>
                <a:gd name="T26" fmla="*/ 44 w 113"/>
                <a:gd name="T27" fmla="*/ 8 h 36"/>
                <a:gd name="T28" fmla="*/ 57 w 113"/>
                <a:gd name="T29" fmla="*/ 0 h 36"/>
                <a:gd name="T30" fmla="*/ 70 w 113"/>
                <a:gd name="T31" fmla="*/ 8 h 36"/>
                <a:gd name="T32" fmla="*/ 83 w 113"/>
                <a:gd name="T33" fmla="*/ 0 h 36"/>
                <a:gd name="T34" fmla="*/ 96 w 113"/>
                <a:gd name="T35" fmla="*/ 8 h 36"/>
                <a:gd name="T36" fmla="*/ 109 w 113"/>
                <a:gd name="T37" fmla="*/ 0 h 36"/>
                <a:gd name="T38" fmla="*/ 109 w 113"/>
                <a:gd name="T39" fmla="*/ 22 h 36"/>
                <a:gd name="T40" fmla="*/ 113 w 113"/>
                <a:gd name="T41" fmla="*/ 20 h 36"/>
                <a:gd name="T42" fmla="*/ 112 w 113"/>
                <a:gd name="T43" fmla="*/ 23 h 36"/>
                <a:gd name="T44" fmla="*/ 96 w 113"/>
                <a:gd name="T4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 h="36">
                  <a:moveTo>
                    <a:pt x="96" y="36"/>
                  </a:moveTo>
                  <a:cubicBezTo>
                    <a:pt x="89" y="36"/>
                    <a:pt x="85" y="32"/>
                    <a:pt x="83" y="29"/>
                  </a:cubicBezTo>
                  <a:cubicBezTo>
                    <a:pt x="80" y="32"/>
                    <a:pt x="76" y="36"/>
                    <a:pt x="70" y="36"/>
                  </a:cubicBezTo>
                  <a:cubicBezTo>
                    <a:pt x="63" y="36"/>
                    <a:pt x="59" y="32"/>
                    <a:pt x="57" y="29"/>
                  </a:cubicBezTo>
                  <a:cubicBezTo>
                    <a:pt x="54" y="32"/>
                    <a:pt x="50" y="36"/>
                    <a:pt x="44" y="36"/>
                  </a:cubicBezTo>
                  <a:cubicBezTo>
                    <a:pt x="37" y="36"/>
                    <a:pt x="33" y="32"/>
                    <a:pt x="31" y="29"/>
                  </a:cubicBezTo>
                  <a:cubicBezTo>
                    <a:pt x="28" y="32"/>
                    <a:pt x="24" y="36"/>
                    <a:pt x="18" y="36"/>
                  </a:cubicBezTo>
                  <a:cubicBezTo>
                    <a:pt x="8" y="36"/>
                    <a:pt x="4" y="27"/>
                    <a:pt x="2" y="23"/>
                  </a:cubicBezTo>
                  <a:cubicBezTo>
                    <a:pt x="1" y="22"/>
                    <a:pt x="1" y="20"/>
                    <a:pt x="0" y="20"/>
                  </a:cubicBezTo>
                  <a:cubicBezTo>
                    <a:pt x="1" y="20"/>
                    <a:pt x="3" y="22"/>
                    <a:pt x="5" y="22"/>
                  </a:cubicBezTo>
                  <a:cubicBezTo>
                    <a:pt x="5" y="0"/>
                    <a:pt x="5" y="0"/>
                    <a:pt x="5" y="0"/>
                  </a:cubicBezTo>
                  <a:cubicBezTo>
                    <a:pt x="11" y="0"/>
                    <a:pt x="15" y="4"/>
                    <a:pt x="18" y="8"/>
                  </a:cubicBezTo>
                  <a:cubicBezTo>
                    <a:pt x="20" y="4"/>
                    <a:pt x="24" y="0"/>
                    <a:pt x="31" y="0"/>
                  </a:cubicBezTo>
                  <a:cubicBezTo>
                    <a:pt x="37" y="0"/>
                    <a:pt x="41" y="4"/>
                    <a:pt x="44" y="8"/>
                  </a:cubicBezTo>
                  <a:cubicBezTo>
                    <a:pt x="46" y="4"/>
                    <a:pt x="50" y="0"/>
                    <a:pt x="57" y="0"/>
                  </a:cubicBezTo>
                  <a:cubicBezTo>
                    <a:pt x="63" y="0"/>
                    <a:pt x="67" y="4"/>
                    <a:pt x="70" y="8"/>
                  </a:cubicBezTo>
                  <a:cubicBezTo>
                    <a:pt x="72" y="4"/>
                    <a:pt x="76" y="0"/>
                    <a:pt x="83" y="0"/>
                  </a:cubicBezTo>
                  <a:cubicBezTo>
                    <a:pt x="89" y="0"/>
                    <a:pt x="93" y="4"/>
                    <a:pt x="96" y="8"/>
                  </a:cubicBezTo>
                  <a:cubicBezTo>
                    <a:pt x="98" y="4"/>
                    <a:pt x="102" y="0"/>
                    <a:pt x="109" y="0"/>
                  </a:cubicBezTo>
                  <a:cubicBezTo>
                    <a:pt x="109" y="22"/>
                    <a:pt x="109" y="22"/>
                    <a:pt x="109" y="22"/>
                  </a:cubicBezTo>
                  <a:cubicBezTo>
                    <a:pt x="111" y="22"/>
                    <a:pt x="113" y="20"/>
                    <a:pt x="113" y="20"/>
                  </a:cubicBezTo>
                  <a:cubicBezTo>
                    <a:pt x="113" y="20"/>
                    <a:pt x="112" y="22"/>
                    <a:pt x="112" y="23"/>
                  </a:cubicBezTo>
                  <a:cubicBezTo>
                    <a:pt x="110" y="27"/>
                    <a:pt x="106" y="36"/>
                    <a:pt x="96"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7" name="Freeform 55"/>
            <p:cNvSpPr/>
            <p:nvPr/>
          </p:nvSpPr>
          <p:spPr bwMode="auto">
            <a:xfrm>
              <a:off x="225425" y="1284288"/>
              <a:ext cx="290513" cy="287338"/>
            </a:xfrm>
            <a:custGeom>
              <a:avLst/>
              <a:gdLst>
                <a:gd name="T0" fmla="*/ 31 w 131"/>
                <a:gd name="T1" fmla="*/ 130 h 130"/>
                <a:gd name="T2" fmla="*/ 24 w 131"/>
                <a:gd name="T3" fmla="*/ 127 h 130"/>
                <a:gd name="T4" fmla="*/ 26 w 131"/>
                <a:gd name="T5" fmla="*/ 114 h 130"/>
                <a:gd name="T6" fmla="*/ 109 w 131"/>
                <a:gd name="T7" fmla="*/ 31 h 130"/>
                <a:gd name="T8" fmla="*/ 111 w 131"/>
                <a:gd name="T9" fmla="*/ 20 h 130"/>
                <a:gd name="T10" fmla="*/ 100 w 131"/>
                <a:gd name="T11" fmla="*/ 22 h 130"/>
                <a:gd name="T12" fmla="*/ 17 w 131"/>
                <a:gd name="T13" fmla="*/ 105 h 130"/>
                <a:gd name="T14" fmla="*/ 4 w 131"/>
                <a:gd name="T15" fmla="*/ 107 h 130"/>
                <a:gd name="T16" fmla="*/ 2 w 131"/>
                <a:gd name="T17" fmla="*/ 95 h 130"/>
                <a:gd name="T18" fmla="*/ 90 w 131"/>
                <a:gd name="T19" fmla="*/ 8 h 130"/>
                <a:gd name="T20" fmla="*/ 124 w 131"/>
                <a:gd name="T21" fmla="*/ 8 h 130"/>
                <a:gd name="T22" fmla="*/ 124 w 131"/>
                <a:gd name="T23" fmla="*/ 41 h 130"/>
                <a:gd name="T24" fmla="*/ 36 w 131"/>
                <a:gd name="T25" fmla="*/ 129 h 130"/>
                <a:gd name="T26" fmla="*/ 31 w 131"/>
                <a:gd name="T2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 h="130">
                  <a:moveTo>
                    <a:pt x="31" y="130"/>
                  </a:moveTo>
                  <a:cubicBezTo>
                    <a:pt x="29" y="130"/>
                    <a:pt x="26" y="129"/>
                    <a:pt x="24" y="127"/>
                  </a:cubicBezTo>
                  <a:cubicBezTo>
                    <a:pt x="21" y="123"/>
                    <a:pt x="22" y="117"/>
                    <a:pt x="26" y="114"/>
                  </a:cubicBezTo>
                  <a:cubicBezTo>
                    <a:pt x="58" y="92"/>
                    <a:pt x="86" y="63"/>
                    <a:pt x="109" y="31"/>
                  </a:cubicBezTo>
                  <a:cubicBezTo>
                    <a:pt x="112" y="27"/>
                    <a:pt x="112" y="21"/>
                    <a:pt x="111" y="20"/>
                  </a:cubicBezTo>
                  <a:cubicBezTo>
                    <a:pt x="110" y="19"/>
                    <a:pt x="105" y="19"/>
                    <a:pt x="100" y="22"/>
                  </a:cubicBezTo>
                  <a:cubicBezTo>
                    <a:pt x="68" y="45"/>
                    <a:pt x="40" y="74"/>
                    <a:pt x="17" y="105"/>
                  </a:cubicBezTo>
                  <a:cubicBezTo>
                    <a:pt x="14" y="109"/>
                    <a:pt x="8" y="110"/>
                    <a:pt x="4" y="107"/>
                  </a:cubicBezTo>
                  <a:cubicBezTo>
                    <a:pt x="1" y="104"/>
                    <a:pt x="0" y="99"/>
                    <a:pt x="2" y="95"/>
                  </a:cubicBezTo>
                  <a:cubicBezTo>
                    <a:pt x="26" y="62"/>
                    <a:pt x="56" y="32"/>
                    <a:pt x="90" y="8"/>
                  </a:cubicBezTo>
                  <a:cubicBezTo>
                    <a:pt x="101" y="0"/>
                    <a:pt x="116" y="0"/>
                    <a:pt x="124" y="8"/>
                  </a:cubicBezTo>
                  <a:cubicBezTo>
                    <a:pt x="131" y="15"/>
                    <a:pt x="131" y="30"/>
                    <a:pt x="124" y="41"/>
                  </a:cubicBezTo>
                  <a:cubicBezTo>
                    <a:pt x="100" y="75"/>
                    <a:pt x="70" y="105"/>
                    <a:pt x="36" y="129"/>
                  </a:cubicBezTo>
                  <a:cubicBezTo>
                    <a:pt x="35" y="130"/>
                    <a:pt x="33" y="130"/>
                    <a:pt x="31"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8" name="Freeform 56"/>
            <p:cNvSpPr/>
            <p:nvPr/>
          </p:nvSpPr>
          <p:spPr bwMode="auto">
            <a:xfrm>
              <a:off x="200025" y="1503363"/>
              <a:ext cx="96838" cy="96838"/>
            </a:xfrm>
            <a:custGeom>
              <a:avLst/>
              <a:gdLst>
                <a:gd name="T0" fmla="*/ 34 w 44"/>
                <a:gd name="T1" fmla="*/ 44 h 44"/>
                <a:gd name="T2" fmla="*/ 28 w 44"/>
                <a:gd name="T3" fmla="*/ 41 h 44"/>
                <a:gd name="T4" fmla="*/ 3 w 44"/>
                <a:gd name="T5" fmla="*/ 16 h 44"/>
                <a:gd name="T6" fmla="*/ 3 w 44"/>
                <a:gd name="T7" fmla="*/ 4 h 44"/>
                <a:gd name="T8" fmla="*/ 16 w 44"/>
                <a:gd name="T9" fmla="*/ 4 h 44"/>
                <a:gd name="T10" fmla="*/ 41 w 44"/>
                <a:gd name="T11" fmla="*/ 29 h 44"/>
                <a:gd name="T12" fmla="*/ 41 w 44"/>
                <a:gd name="T13" fmla="*/ 41 h 44"/>
                <a:gd name="T14" fmla="*/ 34 w 4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4">
                  <a:moveTo>
                    <a:pt x="34" y="44"/>
                  </a:moveTo>
                  <a:cubicBezTo>
                    <a:pt x="32" y="44"/>
                    <a:pt x="30" y="43"/>
                    <a:pt x="28" y="41"/>
                  </a:cubicBezTo>
                  <a:cubicBezTo>
                    <a:pt x="3" y="16"/>
                    <a:pt x="3" y="16"/>
                    <a:pt x="3" y="16"/>
                  </a:cubicBezTo>
                  <a:cubicBezTo>
                    <a:pt x="0" y="13"/>
                    <a:pt x="0" y="7"/>
                    <a:pt x="3" y="4"/>
                  </a:cubicBezTo>
                  <a:cubicBezTo>
                    <a:pt x="6" y="0"/>
                    <a:pt x="12" y="0"/>
                    <a:pt x="16" y="4"/>
                  </a:cubicBezTo>
                  <a:cubicBezTo>
                    <a:pt x="41" y="29"/>
                    <a:pt x="41" y="29"/>
                    <a:pt x="41" y="29"/>
                  </a:cubicBezTo>
                  <a:cubicBezTo>
                    <a:pt x="44" y="32"/>
                    <a:pt x="44" y="38"/>
                    <a:pt x="41" y="41"/>
                  </a:cubicBezTo>
                  <a:cubicBezTo>
                    <a:pt x="39" y="43"/>
                    <a:pt x="37" y="44"/>
                    <a:pt x="34"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9" name="Freeform 57"/>
            <p:cNvSpPr/>
            <p:nvPr/>
          </p:nvSpPr>
          <p:spPr bwMode="auto">
            <a:xfrm>
              <a:off x="212725" y="1487488"/>
              <a:ext cx="100013" cy="98425"/>
            </a:xfrm>
            <a:custGeom>
              <a:avLst/>
              <a:gdLst>
                <a:gd name="T0" fmla="*/ 35 w 45"/>
                <a:gd name="T1" fmla="*/ 44 h 44"/>
                <a:gd name="T2" fmla="*/ 29 w 45"/>
                <a:gd name="T3" fmla="*/ 42 h 44"/>
                <a:gd name="T4" fmla="*/ 4 w 45"/>
                <a:gd name="T5" fmla="*/ 16 h 44"/>
                <a:gd name="T6" fmla="*/ 4 w 45"/>
                <a:gd name="T7" fmla="*/ 4 h 44"/>
                <a:gd name="T8" fmla="*/ 16 w 45"/>
                <a:gd name="T9" fmla="*/ 4 h 44"/>
                <a:gd name="T10" fmla="*/ 41 w 45"/>
                <a:gd name="T11" fmla="*/ 29 h 44"/>
                <a:gd name="T12" fmla="*/ 41 w 45"/>
                <a:gd name="T13" fmla="*/ 42 h 44"/>
                <a:gd name="T14" fmla="*/ 35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5" y="44"/>
                  </a:moveTo>
                  <a:cubicBezTo>
                    <a:pt x="33" y="44"/>
                    <a:pt x="31" y="43"/>
                    <a:pt x="29" y="42"/>
                  </a:cubicBezTo>
                  <a:cubicBezTo>
                    <a:pt x="4" y="16"/>
                    <a:pt x="4" y="16"/>
                    <a:pt x="4" y="16"/>
                  </a:cubicBezTo>
                  <a:cubicBezTo>
                    <a:pt x="0" y="13"/>
                    <a:pt x="0" y="7"/>
                    <a:pt x="4" y="4"/>
                  </a:cubicBezTo>
                  <a:cubicBezTo>
                    <a:pt x="7" y="0"/>
                    <a:pt x="13" y="0"/>
                    <a:pt x="16" y="4"/>
                  </a:cubicBezTo>
                  <a:cubicBezTo>
                    <a:pt x="41" y="29"/>
                    <a:pt x="41" y="29"/>
                    <a:pt x="41" y="29"/>
                  </a:cubicBezTo>
                  <a:cubicBezTo>
                    <a:pt x="45" y="33"/>
                    <a:pt x="45" y="38"/>
                    <a:pt x="41" y="42"/>
                  </a:cubicBezTo>
                  <a:cubicBezTo>
                    <a:pt x="40" y="43"/>
                    <a:pt x="37" y="44"/>
                    <a:pt x="35"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0" name="Freeform 58"/>
            <p:cNvSpPr>
              <a:spLocks noEditPoints="1"/>
            </p:cNvSpPr>
            <p:nvPr/>
          </p:nvSpPr>
          <p:spPr bwMode="auto">
            <a:xfrm>
              <a:off x="55563" y="1541463"/>
              <a:ext cx="212725" cy="204788"/>
            </a:xfrm>
            <a:custGeom>
              <a:avLst/>
              <a:gdLst>
                <a:gd name="T0" fmla="*/ 15 w 96"/>
                <a:gd name="T1" fmla="*/ 93 h 93"/>
                <a:gd name="T2" fmla="*/ 13 w 96"/>
                <a:gd name="T3" fmla="*/ 93 h 93"/>
                <a:gd name="T4" fmla="*/ 6 w 96"/>
                <a:gd name="T5" fmla="*/ 86 h 93"/>
                <a:gd name="T6" fmla="*/ 31 w 96"/>
                <a:gd name="T7" fmla="*/ 14 h 93"/>
                <a:gd name="T8" fmla="*/ 56 w 96"/>
                <a:gd name="T9" fmla="*/ 1 h 93"/>
                <a:gd name="T10" fmla="*/ 66 w 96"/>
                <a:gd name="T11" fmla="*/ 3 h 93"/>
                <a:gd name="T12" fmla="*/ 93 w 96"/>
                <a:gd name="T13" fmla="*/ 29 h 93"/>
                <a:gd name="T14" fmla="*/ 95 w 96"/>
                <a:gd name="T15" fmla="*/ 37 h 93"/>
                <a:gd name="T16" fmla="*/ 77 w 96"/>
                <a:gd name="T17" fmla="*/ 69 h 93"/>
                <a:gd name="T18" fmla="*/ 49 w 96"/>
                <a:gd name="T19" fmla="*/ 78 h 93"/>
                <a:gd name="T20" fmla="*/ 21 w 96"/>
                <a:gd name="T21" fmla="*/ 90 h 93"/>
                <a:gd name="T22" fmla="*/ 15 w 96"/>
                <a:gd name="T23" fmla="*/ 93 h 93"/>
                <a:gd name="T24" fmla="*/ 58 w 96"/>
                <a:gd name="T25" fmla="*/ 20 h 93"/>
                <a:gd name="T26" fmla="*/ 40 w 96"/>
                <a:gd name="T27" fmla="*/ 29 h 93"/>
                <a:gd name="T28" fmla="*/ 22 w 96"/>
                <a:gd name="T29" fmla="*/ 67 h 93"/>
                <a:gd name="T30" fmla="*/ 46 w 96"/>
                <a:gd name="T31" fmla="*/ 60 h 93"/>
                <a:gd name="T32" fmla="*/ 68 w 96"/>
                <a:gd name="T33" fmla="*/ 54 h 93"/>
                <a:gd name="T34" fmla="*/ 77 w 96"/>
                <a:gd name="T35" fmla="*/ 39 h 93"/>
                <a:gd name="T36" fmla="*/ 58 w 96"/>
                <a:gd name="T37" fmla="*/ 2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93">
                  <a:moveTo>
                    <a:pt x="15" y="93"/>
                  </a:moveTo>
                  <a:cubicBezTo>
                    <a:pt x="14" y="93"/>
                    <a:pt x="13" y="93"/>
                    <a:pt x="13" y="93"/>
                  </a:cubicBezTo>
                  <a:cubicBezTo>
                    <a:pt x="10" y="92"/>
                    <a:pt x="7" y="90"/>
                    <a:pt x="6" y="86"/>
                  </a:cubicBezTo>
                  <a:cubicBezTo>
                    <a:pt x="0" y="62"/>
                    <a:pt x="6" y="29"/>
                    <a:pt x="31" y="14"/>
                  </a:cubicBezTo>
                  <a:cubicBezTo>
                    <a:pt x="39" y="9"/>
                    <a:pt x="48" y="5"/>
                    <a:pt x="56" y="1"/>
                  </a:cubicBezTo>
                  <a:cubicBezTo>
                    <a:pt x="59" y="0"/>
                    <a:pt x="63" y="0"/>
                    <a:pt x="66" y="3"/>
                  </a:cubicBezTo>
                  <a:cubicBezTo>
                    <a:pt x="93" y="29"/>
                    <a:pt x="93" y="29"/>
                    <a:pt x="93" y="29"/>
                  </a:cubicBezTo>
                  <a:cubicBezTo>
                    <a:pt x="95" y="32"/>
                    <a:pt x="96" y="35"/>
                    <a:pt x="95" y="37"/>
                  </a:cubicBezTo>
                  <a:cubicBezTo>
                    <a:pt x="93" y="48"/>
                    <a:pt x="89" y="62"/>
                    <a:pt x="77" y="69"/>
                  </a:cubicBezTo>
                  <a:cubicBezTo>
                    <a:pt x="66" y="75"/>
                    <a:pt x="57" y="77"/>
                    <a:pt x="49" y="78"/>
                  </a:cubicBezTo>
                  <a:cubicBezTo>
                    <a:pt x="38" y="79"/>
                    <a:pt x="31" y="80"/>
                    <a:pt x="21" y="90"/>
                  </a:cubicBezTo>
                  <a:cubicBezTo>
                    <a:pt x="20" y="92"/>
                    <a:pt x="17" y="93"/>
                    <a:pt x="15" y="93"/>
                  </a:cubicBezTo>
                  <a:close/>
                  <a:moveTo>
                    <a:pt x="58" y="20"/>
                  </a:moveTo>
                  <a:cubicBezTo>
                    <a:pt x="52" y="23"/>
                    <a:pt x="46" y="26"/>
                    <a:pt x="40" y="29"/>
                  </a:cubicBezTo>
                  <a:cubicBezTo>
                    <a:pt x="27" y="37"/>
                    <a:pt x="22" y="52"/>
                    <a:pt x="22" y="67"/>
                  </a:cubicBezTo>
                  <a:cubicBezTo>
                    <a:pt x="30" y="62"/>
                    <a:pt x="39" y="61"/>
                    <a:pt x="46" y="60"/>
                  </a:cubicBezTo>
                  <a:cubicBezTo>
                    <a:pt x="54" y="59"/>
                    <a:pt x="60" y="58"/>
                    <a:pt x="68" y="54"/>
                  </a:cubicBezTo>
                  <a:cubicBezTo>
                    <a:pt x="71" y="52"/>
                    <a:pt x="74" y="47"/>
                    <a:pt x="77" y="39"/>
                  </a:cubicBezTo>
                  <a:cubicBezTo>
                    <a:pt x="58" y="20"/>
                    <a:pt x="58" y="20"/>
                    <a:pt x="58"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1" name="Freeform 59"/>
            <p:cNvSpPr>
              <a:spLocks noEditPoints="1"/>
            </p:cNvSpPr>
            <p:nvPr/>
          </p:nvSpPr>
          <p:spPr bwMode="auto">
            <a:xfrm>
              <a:off x="84138" y="835026"/>
              <a:ext cx="66675" cy="66675"/>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8 h 30"/>
                <a:gd name="T12" fmla="*/ 8 w 30"/>
                <a:gd name="T13" fmla="*/ 15 h 30"/>
                <a:gd name="T14" fmla="*/ 15 w 30"/>
                <a:gd name="T15" fmla="*/ 22 h 30"/>
                <a:gd name="T16" fmla="*/ 22 w 30"/>
                <a:gd name="T17" fmla="*/ 15 h 30"/>
                <a:gd name="T18" fmla="*/ 15 w 30"/>
                <a:gd name="T19"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8"/>
                  </a:moveTo>
                  <a:cubicBezTo>
                    <a:pt x="11" y="8"/>
                    <a:pt x="8" y="11"/>
                    <a:pt x="8" y="15"/>
                  </a:cubicBezTo>
                  <a:cubicBezTo>
                    <a:pt x="8" y="19"/>
                    <a:pt x="11" y="22"/>
                    <a:pt x="15" y="22"/>
                  </a:cubicBezTo>
                  <a:cubicBezTo>
                    <a:pt x="19" y="22"/>
                    <a:pt x="22" y="19"/>
                    <a:pt x="22" y="15"/>
                  </a:cubicBezTo>
                  <a:cubicBezTo>
                    <a:pt x="22" y="11"/>
                    <a:pt x="19"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2" name="Freeform 60"/>
            <p:cNvSpPr>
              <a:spLocks noEditPoints="1"/>
            </p:cNvSpPr>
            <p:nvPr/>
          </p:nvSpPr>
          <p:spPr bwMode="auto">
            <a:xfrm>
              <a:off x="171450" y="733426"/>
              <a:ext cx="68263" cy="69850"/>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3" name="Freeform 61"/>
            <p:cNvSpPr/>
            <p:nvPr/>
          </p:nvSpPr>
          <p:spPr bwMode="auto">
            <a:xfrm>
              <a:off x="112713" y="784226"/>
              <a:ext cx="55563" cy="53975"/>
            </a:xfrm>
            <a:custGeom>
              <a:avLst/>
              <a:gdLst>
                <a:gd name="T0" fmla="*/ 21 w 25"/>
                <a:gd name="T1" fmla="*/ 24 h 24"/>
                <a:gd name="T2" fmla="*/ 21 w 25"/>
                <a:gd name="T3" fmla="*/ 24 h 24"/>
                <a:gd name="T4" fmla="*/ 17 w 25"/>
                <a:gd name="T5" fmla="*/ 20 h 24"/>
                <a:gd name="T6" fmla="*/ 17 w 25"/>
                <a:gd name="T7" fmla="*/ 8 h 24"/>
                <a:gd name="T8" fmla="*/ 4 w 25"/>
                <a:gd name="T9" fmla="*/ 8 h 24"/>
                <a:gd name="T10" fmla="*/ 0 w 25"/>
                <a:gd name="T11" fmla="*/ 4 h 24"/>
                <a:gd name="T12" fmla="*/ 4 w 25"/>
                <a:gd name="T13" fmla="*/ 0 h 24"/>
                <a:gd name="T14" fmla="*/ 21 w 25"/>
                <a:gd name="T15" fmla="*/ 0 h 24"/>
                <a:gd name="T16" fmla="*/ 23 w 25"/>
                <a:gd name="T17" fmla="*/ 2 h 24"/>
                <a:gd name="T18" fmla="*/ 25 w 25"/>
                <a:gd name="T19" fmla="*/ 4 h 24"/>
                <a:gd name="T20" fmla="*/ 25 w 25"/>
                <a:gd name="T21" fmla="*/ 20 h 24"/>
                <a:gd name="T22" fmla="*/ 21 w 25"/>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4">
                  <a:moveTo>
                    <a:pt x="21" y="24"/>
                  </a:moveTo>
                  <a:cubicBezTo>
                    <a:pt x="21" y="24"/>
                    <a:pt x="21" y="24"/>
                    <a:pt x="21" y="24"/>
                  </a:cubicBezTo>
                  <a:cubicBezTo>
                    <a:pt x="18" y="24"/>
                    <a:pt x="17" y="23"/>
                    <a:pt x="17" y="20"/>
                  </a:cubicBezTo>
                  <a:cubicBezTo>
                    <a:pt x="17" y="8"/>
                    <a:pt x="17" y="8"/>
                    <a:pt x="17" y="8"/>
                  </a:cubicBezTo>
                  <a:cubicBezTo>
                    <a:pt x="4" y="8"/>
                    <a:pt x="4" y="8"/>
                    <a:pt x="4" y="8"/>
                  </a:cubicBezTo>
                  <a:cubicBezTo>
                    <a:pt x="2" y="8"/>
                    <a:pt x="0" y="7"/>
                    <a:pt x="0" y="4"/>
                  </a:cubicBezTo>
                  <a:cubicBezTo>
                    <a:pt x="0" y="2"/>
                    <a:pt x="2" y="0"/>
                    <a:pt x="4" y="0"/>
                  </a:cubicBezTo>
                  <a:cubicBezTo>
                    <a:pt x="21" y="0"/>
                    <a:pt x="21" y="0"/>
                    <a:pt x="21" y="0"/>
                  </a:cubicBezTo>
                  <a:cubicBezTo>
                    <a:pt x="22" y="0"/>
                    <a:pt x="23" y="1"/>
                    <a:pt x="23" y="2"/>
                  </a:cubicBezTo>
                  <a:cubicBezTo>
                    <a:pt x="24" y="2"/>
                    <a:pt x="25" y="3"/>
                    <a:pt x="25" y="4"/>
                  </a:cubicBezTo>
                  <a:cubicBezTo>
                    <a:pt x="25" y="20"/>
                    <a:pt x="25" y="20"/>
                    <a:pt x="25" y="20"/>
                  </a:cubicBezTo>
                  <a:cubicBezTo>
                    <a:pt x="25" y="23"/>
                    <a:pt x="23" y="24"/>
                    <a:pt x="21"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4" name="Freeform 62"/>
            <p:cNvSpPr/>
            <p:nvPr/>
          </p:nvSpPr>
          <p:spPr bwMode="auto">
            <a:xfrm>
              <a:off x="112713" y="787401"/>
              <a:ext cx="50800" cy="66675"/>
            </a:xfrm>
            <a:custGeom>
              <a:avLst/>
              <a:gdLst>
                <a:gd name="T0" fmla="*/ 4 w 23"/>
                <a:gd name="T1" fmla="*/ 30 h 30"/>
                <a:gd name="T2" fmla="*/ 3 w 23"/>
                <a:gd name="T3" fmla="*/ 30 h 30"/>
                <a:gd name="T4" fmla="*/ 1 w 23"/>
                <a:gd name="T5" fmla="*/ 25 h 30"/>
                <a:gd name="T6" fmla="*/ 13 w 23"/>
                <a:gd name="T7" fmla="*/ 5 h 30"/>
                <a:gd name="T8" fmla="*/ 16 w 23"/>
                <a:gd name="T9" fmla="*/ 2 h 30"/>
                <a:gd name="T10" fmla="*/ 22 w 23"/>
                <a:gd name="T11" fmla="*/ 2 h 30"/>
                <a:gd name="T12" fmla="*/ 21 w 23"/>
                <a:gd name="T13" fmla="*/ 8 h 30"/>
                <a:gd name="T14" fmla="*/ 18 w 23"/>
                <a:gd name="T15" fmla="*/ 11 h 30"/>
                <a:gd name="T16" fmla="*/ 8 w 23"/>
                <a:gd name="T17" fmla="*/ 27 h 30"/>
                <a:gd name="T18" fmla="*/ 4 w 23"/>
                <a:gd name="T1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30">
                  <a:moveTo>
                    <a:pt x="4" y="30"/>
                  </a:moveTo>
                  <a:cubicBezTo>
                    <a:pt x="4" y="30"/>
                    <a:pt x="4" y="30"/>
                    <a:pt x="3" y="30"/>
                  </a:cubicBezTo>
                  <a:cubicBezTo>
                    <a:pt x="1" y="29"/>
                    <a:pt x="0" y="27"/>
                    <a:pt x="1" y="25"/>
                  </a:cubicBezTo>
                  <a:cubicBezTo>
                    <a:pt x="3" y="17"/>
                    <a:pt x="7" y="11"/>
                    <a:pt x="13" y="5"/>
                  </a:cubicBezTo>
                  <a:cubicBezTo>
                    <a:pt x="14" y="4"/>
                    <a:pt x="15" y="3"/>
                    <a:pt x="16" y="2"/>
                  </a:cubicBezTo>
                  <a:cubicBezTo>
                    <a:pt x="18" y="0"/>
                    <a:pt x="21" y="1"/>
                    <a:pt x="22" y="2"/>
                  </a:cubicBezTo>
                  <a:cubicBezTo>
                    <a:pt x="23" y="4"/>
                    <a:pt x="23" y="7"/>
                    <a:pt x="21" y="8"/>
                  </a:cubicBezTo>
                  <a:cubicBezTo>
                    <a:pt x="20" y="9"/>
                    <a:pt x="19" y="10"/>
                    <a:pt x="18" y="11"/>
                  </a:cubicBezTo>
                  <a:cubicBezTo>
                    <a:pt x="14" y="15"/>
                    <a:pt x="10" y="21"/>
                    <a:pt x="8" y="27"/>
                  </a:cubicBezTo>
                  <a:cubicBezTo>
                    <a:pt x="8" y="29"/>
                    <a:pt x="6" y="30"/>
                    <a:pt x="4"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5" name="Freeform 63"/>
            <p:cNvSpPr/>
            <p:nvPr/>
          </p:nvSpPr>
          <p:spPr bwMode="auto">
            <a:xfrm>
              <a:off x="42863" y="738188"/>
              <a:ext cx="227013" cy="214313"/>
            </a:xfrm>
            <a:custGeom>
              <a:avLst/>
              <a:gdLst>
                <a:gd name="T0" fmla="*/ 52 w 103"/>
                <a:gd name="T1" fmla="*/ 97 h 97"/>
                <a:gd name="T2" fmla="*/ 18 w 103"/>
                <a:gd name="T3" fmla="*/ 83 h 97"/>
                <a:gd name="T4" fmla="*/ 18 w 103"/>
                <a:gd name="T5" fmla="*/ 17 h 97"/>
                <a:gd name="T6" fmla="*/ 65 w 103"/>
                <a:gd name="T7" fmla="*/ 5 h 97"/>
                <a:gd name="T8" fmla="*/ 67 w 103"/>
                <a:gd name="T9" fmla="*/ 10 h 97"/>
                <a:gd name="T10" fmla="*/ 62 w 103"/>
                <a:gd name="T11" fmla="*/ 12 h 97"/>
                <a:gd name="T12" fmla="*/ 24 w 103"/>
                <a:gd name="T13" fmla="*/ 22 h 97"/>
                <a:gd name="T14" fmla="*/ 24 w 103"/>
                <a:gd name="T15" fmla="*/ 78 h 97"/>
                <a:gd name="T16" fmla="*/ 79 w 103"/>
                <a:gd name="T17" fmla="*/ 78 h 97"/>
                <a:gd name="T18" fmla="*/ 80 w 103"/>
                <a:gd name="T19" fmla="*/ 23 h 97"/>
                <a:gd name="T20" fmla="*/ 80 w 103"/>
                <a:gd name="T21" fmla="*/ 18 h 97"/>
                <a:gd name="T22" fmla="*/ 86 w 103"/>
                <a:gd name="T23" fmla="*/ 18 h 97"/>
                <a:gd name="T24" fmla="*/ 85 w 103"/>
                <a:gd name="T25" fmla="*/ 83 h 97"/>
                <a:gd name="T26" fmla="*/ 52 w 103"/>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7">
                  <a:moveTo>
                    <a:pt x="52" y="97"/>
                  </a:moveTo>
                  <a:cubicBezTo>
                    <a:pt x="39" y="97"/>
                    <a:pt x="27" y="92"/>
                    <a:pt x="18" y="83"/>
                  </a:cubicBezTo>
                  <a:cubicBezTo>
                    <a:pt x="0" y="65"/>
                    <a:pt x="0" y="35"/>
                    <a:pt x="18" y="17"/>
                  </a:cubicBezTo>
                  <a:cubicBezTo>
                    <a:pt x="30" y="4"/>
                    <a:pt x="48" y="0"/>
                    <a:pt x="65" y="5"/>
                  </a:cubicBezTo>
                  <a:cubicBezTo>
                    <a:pt x="67" y="5"/>
                    <a:pt x="68" y="8"/>
                    <a:pt x="67" y="10"/>
                  </a:cubicBezTo>
                  <a:cubicBezTo>
                    <a:pt x="67" y="12"/>
                    <a:pt x="65" y="13"/>
                    <a:pt x="62" y="12"/>
                  </a:cubicBezTo>
                  <a:cubicBezTo>
                    <a:pt x="49" y="8"/>
                    <a:pt x="34" y="12"/>
                    <a:pt x="24" y="22"/>
                  </a:cubicBezTo>
                  <a:cubicBezTo>
                    <a:pt x="9" y="37"/>
                    <a:pt x="9" y="62"/>
                    <a:pt x="24" y="78"/>
                  </a:cubicBezTo>
                  <a:cubicBezTo>
                    <a:pt x="39" y="93"/>
                    <a:pt x="64" y="93"/>
                    <a:pt x="79" y="78"/>
                  </a:cubicBezTo>
                  <a:cubicBezTo>
                    <a:pt x="94" y="63"/>
                    <a:pt x="95" y="39"/>
                    <a:pt x="80" y="23"/>
                  </a:cubicBezTo>
                  <a:cubicBezTo>
                    <a:pt x="79" y="22"/>
                    <a:pt x="79" y="19"/>
                    <a:pt x="80" y="18"/>
                  </a:cubicBezTo>
                  <a:cubicBezTo>
                    <a:pt x="82" y="16"/>
                    <a:pt x="84" y="16"/>
                    <a:pt x="86" y="18"/>
                  </a:cubicBezTo>
                  <a:cubicBezTo>
                    <a:pt x="103" y="36"/>
                    <a:pt x="103" y="65"/>
                    <a:pt x="85" y="83"/>
                  </a:cubicBezTo>
                  <a:cubicBezTo>
                    <a:pt x="76" y="92"/>
                    <a:pt x="64" y="97"/>
                    <a:pt x="52"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6" name="Freeform 64"/>
            <p:cNvSpPr/>
            <p:nvPr/>
          </p:nvSpPr>
          <p:spPr bwMode="auto">
            <a:xfrm>
              <a:off x="177800" y="842963"/>
              <a:ext cx="46038" cy="46038"/>
            </a:xfrm>
            <a:custGeom>
              <a:avLst/>
              <a:gdLst>
                <a:gd name="T0" fmla="*/ 4 w 21"/>
                <a:gd name="T1" fmla="*/ 21 h 21"/>
                <a:gd name="T2" fmla="*/ 1 w 21"/>
                <a:gd name="T3" fmla="*/ 20 h 21"/>
                <a:gd name="T4" fmla="*/ 1 w 21"/>
                <a:gd name="T5" fmla="*/ 14 h 21"/>
                <a:gd name="T6" fmla="*/ 14 w 21"/>
                <a:gd name="T7" fmla="*/ 2 h 21"/>
                <a:gd name="T8" fmla="*/ 19 w 21"/>
                <a:gd name="T9" fmla="*/ 2 h 21"/>
                <a:gd name="T10" fmla="*/ 19 w 21"/>
                <a:gd name="T11" fmla="*/ 7 h 21"/>
                <a:gd name="T12" fmla="*/ 7 w 21"/>
                <a:gd name="T13" fmla="*/ 20 h 21"/>
                <a:gd name="T14" fmla="*/ 4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4" y="21"/>
                  </a:moveTo>
                  <a:cubicBezTo>
                    <a:pt x="3" y="21"/>
                    <a:pt x="2" y="20"/>
                    <a:pt x="1" y="20"/>
                  </a:cubicBezTo>
                  <a:cubicBezTo>
                    <a:pt x="0" y="18"/>
                    <a:pt x="0" y="16"/>
                    <a:pt x="1" y="14"/>
                  </a:cubicBezTo>
                  <a:cubicBezTo>
                    <a:pt x="14" y="2"/>
                    <a:pt x="14" y="2"/>
                    <a:pt x="14" y="2"/>
                  </a:cubicBezTo>
                  <a:cubicBezTo>
                    <a:pt x="15" y="0"/>
                    <a:pt x="18" y="0"/>
                    <a:pt x="19" y="2"/>
                  </a:cubicBezTo>
                  <a:cubicBezTo>
                    <a:pt x="21" y="3"/>
                    <a:pt x="21" y="6"/>
                    <a:pt x="19" y="7"/>
                  </a:cubicBezTo>
                  <a:cubicBezTo>
                    <a:pt x="7" y="20"/>
                    <a:pt x="7" y="20"/>
                    <a:pt x="7" y="20"/>
                  </a:cubicBezTo>
                  <a:cubicBezTo>
                    <a:pt x="6" y="20"/>
                    <a:pt x="5" y="21"/>
                    <a:pt x="4"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7" name="Freeform 65"/>
            <p:cNvSpPr/>
            <p:nvPr/>
          </p:nvSpPr>
          <p:spPr bwMode="auto">
            <a:xfrm>
              <a:off x="177800" y="842963"/>
              <a:ext cx="46038" cy="46038"/>
            </a:xfrm>
            <a:custGeom>
              <a:avLst/>
              <a:gdLst>
                <a:gd name="T0" fmla="*/ 16 w 21"/>
                <a:gd name="T1" fmla="*/ 21 h 21"/>
                <a:gd name="T2" fmla="*/ 14 w 21"/>
                <a:gd name="T3" fmla="*/ 20 h 21"/>
                <a:gd name="T4" fmla="*/ 1 w 21"/>
                <a:gd name="T5" fmla="*/ 7 h 21"/>
                <a:gd name="T6" fmla="*/ 1 w 21"/>
                <a:gd name="T7" fmla="*/ 2 h 21"/>
                <a:gd name="T8" fmla="*/ 7 w 21"/>
                <a:gd name="T9" fmla="*/ 2 h 21"/>
                <a:gd name="T10" fmla="*/ 19 w 21"/>
                <a:gd name="T11" fmla="*/ 14 h 21"/>
                <a:gd name="T12" fmla="*/ 19 w 21"/>
                <a:gd name="T13" fmla="*/ 20 h 21"/>
                <a:gd name="T14" fmla="*/ 16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16" y="21"/>
                  </a:moveTo>
                  <a:cubicBezTo>
                    <a:pt x="15" y="21"/>
                    <a:pt x="14" y="20"/>
                    <a:pt x="14" y="20"/>
                  </a:cubicBezTo>
                  <a:cubicBezTo>
                    <a:pt x="1" y="7"/>
                    <a:pt x="1" y="7"/>
                    <a:pt x="1" y="7"/>
                  </a:cubicBezTo>
                  <a:cubicBezTo>
                    <a:pt x="0" y="6"/>
                    <a:pt x="0" y="3"/>
                    <a:pt x="1" y="2"/>
                  </a:cubicBezTo>
                  <a:cubicBezTo>
                    <a:pt x="3" y="0"/>
                    <a:pt x="5" y="0"/>
                    <a:pt x="7" y="2"/>
                  </a:cubicBezTo>
                  <a:cubicBezTo>
                    <a:pt x="19" y="14"/>
                    <a:pt x="19" y="14"/>
                    <a:pt x="19" y="14"/>
                  </a:cubicBezTo>
                  <a:cubicBezTo>
                    <a:pt x="21" y="16"/>
                    <a:pt x="21" y="18"/>
                    <a:pt x="19" y="20"/>
                  </a:cubicBezTo>
                  <a:cubicBezTo>
                    <a:pt x="19" y="20"/>
                    <a:pt x="17" y="21"/>
                    <a:pt x="16"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8" name="Freeform 66"/>
            <p:cNvSpPr/>
            <p:nvPr/>
          </p:nvSpPr>
          <p:spPr bwMode="auto">
            <a:xfrm>
              <a:off x="1193800" y="3767138"/>
              <a:ext cx="115888" cy="117475"/>
            </a:xfrm>
            <a:custGeom>
              <a:avLst/>
              <a:gdLst>
                <a:gd name="T0" fmla="*/ 26 w 53"/>
                <a:gd name="T1" fmla="*/ 53 h 53"/>
                <a:gd name="T2" fmla="*/ 23 w 53"/>
                <a:gd name="T3" fmla="*/ 52 h 53"/>
                <a:gd name="T4" fmla="*/ 23 w 53"/>
                <a:gd name="T5" fmla="*/ 46 h 53"/>
                <a:gd name="T6" fmla="*/ 41 w 53"/>
                <a:gd name="T7" fmla="*/ 28 h 53"/>
                <a:gd name="T8" fmla="*/ 44 w 53"/>
                <a:gd name="T9" fmla="*/ 21 h 53"/>
                <a:gd name="T10" fmla="*/ 42 w 53"/>
                <a:gd name="T11" fmla="*/ 14 h 53"/>
                <a:gd name="T12" fmla="*/ 40 w 53"/>
                <a:gd name="T13" fmla="*/ 12 h 53"/>
                <a:gd name="T14" fmla="*/ 26 w 53"/>
                <a:gd name="T15" fmla="*/ 13 h 53"/>
                <a:gd name="T16" fmla="*/ 8 w 53"/>
                <a:gd name="T17" fmla="*/ 31 h 53"/>
                <a:gd name="T18" fmla="*/ 2 w 53"/>
                <a:gd name="T19" fmla="*/ 31 h 53"/>
                <a:gd name="T20" fmla="*/ 2 w 53"/>
                <a:gd name="T21" fmla="*/ 26 h 53"/>
                <a:gd name="T22" fmla="*/ 20 w 53"/>
                <a:gd name="T23" fmla="*/ 7 h 53"/>
                <a:gd name="T24" fmla="*/ 46 w 53"/>
                <a:gd name="T25" fmla="*/ 7 h 53"/>
                <a:gd name="T26" fmla="*/ 47 w 53"/>
                <a:gd name="T27" fmla="*/ 8 h 53"/>
                <a:gd name="T28" fmla="*/ 52 w 53"/>
                <a:gd name="T29" fmla="*/ 21 h 53"/>
                <a:gd name="T30" fmla="*/ 47 w 53"/>
                <a:gd name="T31" fmla="*/ 34 h 53"/>
                <a:gd name="T32" fmla="*/ 29 w 53"/>
                <a:gd name="T33" fmla="*/ 52 h 53"/>
                <a:gd name="T34" fmla="*/ 26 w 53"/>
                <a:gd name="T35"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53">
                  <a:moveTo>
                    <a:pt x="26" y="53"/>
                  </a:moveTo>
                  <a:cubicBezTo>
                    <a:pt x="25" y="53"/>
                    <a:pt x="24" y="53"/>
                    <a:pt x="23" y="52"/>
                  </a:cubicBezTo>
                  <a:cubicBezTo>
                    <a:pt x="21" y="50"/>
                    <a:pt x="21" y="48"/>
                    <a:pt x="23" y="46"/>
                  </a:cubicBezTo>
                  <a:cubicBezTo>
                    <a:pt x="41" y="28"/>
                    <a:pt x="41" y="28"/>
                    <a:pt x="41" y="28"/>
                  </a:cubicBezTo>
                  <a:cubicBezTo>
                    <a:pt x="43" y="26"/>
                    <a:pt x="44" y="23"/>
                    <a:pt x="44" y="21"/>
                  </a:cubicBezTo>
                  <a:cubicBezTo>
                    <a:pt x="45" y="18"/>
                    <a:pt x="44" y="15"/>
                    <a:pt x="42" y="14"/>
                  </a:cubicBezTo>
                  <a:cubicBezTo>
                    <a:pt x="40" y="12"/>
                    <a:pt x="40" y="12"/>
                    <a:pt x="40" y="12"/>
                  </a:cubicBezTo>
                  <a:cubicBezTo>
                    <a:pt x="37" y="8"/>
                    <a:pt x="30" y="9"/>
                    <a:pt x="26" y="13"/>
                  </a:cubicBezTo>
                  <a:cubicBezTo>
                    <a:pt x="8" y="31"/>
                    <a:pt x="8" y="31"/>
                    <a:pt x="8" y="31"/>
                  </a:cubicBezTo>
                  <a:cubicBezTo>
                    <a:pt x="6" y="33"/>
                    <a:pt x="4" y="33"/>
                    <a:pt x="2" y="31"/>
                  </a:cubicBezTo>
                  <a:cubicBezTo>
                    <a:pt x="0" y="30"/>
                    <a:pt x="0" y="27"/>
                    <a:pt x="2" y="26"/>
                  </a:cubicBezTo>
                  <a:cubicBezTo>
                    <a:pt x="20" y="7"/>
                    <a:pt x="20" y="7"/>
                    <a:pt x="20" y="7"/>
                  </a:cubicBezTo>
                  <a:cubicBezTo>
                    <a:pt x="28" y="0"/>
                    <a:pt x="39" y="0"/>
                    <a:pt x="46" y="7"/>
                  </a:cubicBezTo>
                  <a:cubicBezTo>
                    <a:pt x="47" y="8"/>
                    <a:pt x="47" y="8"/>
                    <a:pt x="47" y="8"/>
                  </a:cubicBezTo>
                  <a:cubicBezTo>
                    <a:pt x="51" y="11"/>
                    <a:pt x="53" y="16"/>
                    <a:pt x="52" y="21"/>
                  </a:cubicBezTo>
                  <a:cubicBezTo>
                    <a:pt x="52" y="26"/>
                    <a:pt x="50" y="30"/>
                    <a:pt x="47" y="34"/>
                  </a:cubicBezTo>
                  <a:cubicBezTo>
                    <a:pt x="29" y="52"/>
                    <a:pt x="29" y="52"/>
                    <a:pt x="29" y="52"/>
                  </a:cubicBezTo>
                  <a:cubicBezTo>
                    <a:pt x="28" y="53"/>
                    <a:pt x="27" y="53"/>
                    <a:pt x="26"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9" name="Freeform 67"/>
            <p:cNvSpPr/>
            <p:nvPr/>
          </p:nvSpPr>
          <p:spPr bwMode="auto">
            <a:xfrm>
              <a:off x="1179513" y="3811588"/>
              <a:ext cx="88900" cy="85725"/>
            </a:xfrm>
            <a:custGeom>
              <a:avLst/>
              <a:gdLst>
                <a:gd name="T0" fmla="*/ 36 w 40"/>
                <a:gd name="T1" fmla="*/ 39 h 39"/>
                <a:gd name="T2" fmla="*/ 33 w 40"/>
                <a:gd name="T3" fmla="*/ 38 h 39"/>
                <a:gd name="T4" fmla="*/ 2 w 40"/>
                <a:gd name="T5" fmla="*/ 7 h 39"/>
                <a:gd name="T6" fmla="*/ 2 w 40"/>
                <a:gd name="T7" fmla="*/ 2 h 39"/>
                <a:gd name="T8" fmla="*/ 7 w 40"/>
                <a:gd name="T9" fmla="*/ 2 h 39"/>
                <a:gd name="T10" fmla="*/ 38 w 40"/>
                <a:gd name="T11" fmla="*/ 33 h 39"/>
                <a:gd name="T12" fmla="*/ 38 w 40"/>
                <a:gd name="T13" fmla="*/ 38 h 39"/>
                <a:gd name="T14" fmla="*/ 36 w 40"/>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39">
                  <a:moveTo>
                    <a:pt x="36" y="39"/>
                  </a:moveTo>
                  <a:cubicBezTo>
                    <a:pt x="35" y="39"/>
                    <a:pt x="34" y="39"/>
                    <a:pt x="33" y="38"/>
                  </a:cubicBezTo>
                  <a:cubicBezTo>
                    <a:pt x="2" y="7"/>
                    <a:pt x="2" y="7"/>
                    <a:pt x="2" y="7"/>
                  </a:cubicBezTo>
                  <a:cubicBezTo>
                    <a:pt x="0" y="6"/>
                    <a:pt x="0" y="3"/>
                    <a:pt x="2" y="2"/>
                  </a:cubicBezTo>
                  <a:cubicBezTo>
                    <a:pt x="3" y="0"/>
                    <a:pt x="6" y="0"/>
                    <a:pt x="7" y="2"/>
                  </a:cubicBezTo>
                  <a:cubicBezTo>
                    <a:pt x="38" y="33"/>
                    <a:pt x="38" y="33"/>
                    <a:pt x="38" y="33"/>
                  </a:cubicBezTo>
                  <a:cubicBezTo>
                    <a:pt x="40" y="34"/>
                    <a:pt x="40" y="37"/>
                    <a:pt x="38" y="38"/>
                  </a:cubicBezTo>
                  <a:cubicBezTo>
                    <a:pt x="38" y="39"/>
                    <a:pt x="37" y="39"/>
                    <a:pt x="36"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0" name="Freeform 68"/>
            <p:cNvSpPr/>
            <p:nvPr/>
          </p:nvSpPr>
          <p:spPr bwMode="auto">
            <a:xfrm>
              <a:off x="1125538" y="3948113"/>
              <a:ext cx="23813" cy="25400"/>
            </a:xfrm>
            <a:custGeom>
              <a:avLst/>
              <a:gdLst>
                <a:gd name="T0" fmla="*/ 5 w 11"/>
                <a:gd name="T1" fmla="*/ 11 h 11"/>
                <a:gd name="T2" fmla="*/ 2 w 11"/>
                <a:gd name="T3" fmla="*/ 9 h 11"/>
                <a:gd name="T4" fmla="*/ 2 w 11"/>
                <a:gd name="T5" fmla="*/ 4 h 11"/>
                <a:gd name="T6" fmla="*/ 4 w 11"/>
                <a:gd name="T7" fmla="*/ 2 h 11"/>
                <a:gd name="T8" fmla="*/ 9 w 11"/>
                <a:gd name="T9" fmla="*/ 2 h 11"/>
                <a:gd name="T10" fmla="*/ 9 w 11"/>
                <a:gd name="T11" fmla="*/ 8 h 11"/>
                <a:gd name="T12" fmla="*/ 8 w 11"/>
                <a:gd name="T13" fmla="*/ 9 h 11"/>
                <a:gd name="T14" fmla="*/ 5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5" y="11"/>
                  </a:moveTo>
                  <a:cubicBezTo>
                    <a:pt x="4" y="11"/>
                    <a:pt x="3" y="10"/>
                    <a:pt x="2" y="9"/>
                  </a:cubicBezTo>
                  <a:cubicBezTo>
                    <a:pt x="0" y="8"/>
                    <a:pt x="0" y="5"/>
                    <a:pt x="2" y="4"/>
                  </a:cubicBezTo>
                  <a:cubicBezTo>
                    <a:pt x="4" y="2"/>
                    <a:pt x="4" y="2"/>
                    <a:pt x="4" y="2"/>
                  </a:cubicBezTo>
                  <a:cubicBezTo>
                    <a:pt x="5" y="0"/>
                    <a:pt x="8" y="0"/>
                    <a:pt x="9" y="2"/>
                  </a:cubicBezTo>
                  <a:cubicBezTo>
                    <a:pt x="11" y="4"/>
                    <a:pt x="11" y="6"/>
                    <a:pt x="9" y="8"/>
                  </a:cubicBezTo>
                  <a:cubicBezTo>
                    <a:pt x="8" y="9"/>
                    <a:pt x="8" y="9"/>
                    <a:pt x="8" y="9"/>
                  </a:cubicBezTo>
                  <a:cubicBezTo>
                    <a:pt x="7" y="10"/>
                    <a:pt x="6" y="11"/>
                    <a:pt x="5"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1" name="Freeform 69"/>
            <p:cNvSpPr/>
            <p:nvPr/>
          </p:nvSpPr>
          <p:spPr bwMode="auto">
            <a:xfrm>
              <a:off x="1106488" y="3930651"/>
              <a:ext cx="22225" cy="22225"/>
            </a:xfrm>
            <a:custGeom>
              <a:avLst/>
              <a:gdLst>
                <a:gd name="T0" fmla="*/ 4 w 10"/>
                <a:gd name="T1" fmla="*/ 10 h 10"/>
                <a:gd name="T2" fmla="*/ 1 w 10"/>
                <a:gd name="T3" fmla="*/ 9 h 10"/>
                <a:gd name="T4" fmla="*/ 1 w 10"/>
                <a:gd name="T5" fmla="*/ 3 h 10"/>
                <a:gd name="T6" fmla="*/ 3 w 10"/>
                <a:gd name="T7" fmla="*/ 1 h 10"/>
                <a:gd name="T8" fmla="*/ 8 w 10"/>
                <a:gd name="T9" fmla="*/ 1 h 10"/>
                <a:gd name="T10" fmla="*/ 8 w 10"/>
                <a:gd name="T11" fmla="*/ 7 h 10"/>
                <a:gd name="T12" fmla="*/ 7 w 10"/>
                <a:gd name="T13" fmla="*/ 9 h 10"/>
                <a:gd name="T14" fmla="*/ 4 w 10"/>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0">
                  <a:moveTo>
                    <a:pt x="4" y="10"/>
                  </a:moveTo>
                  <a:cubicBezTo>
                    <a:pt x="3" y="10"/>
                    <a:pt x="2" y="9"/>
                    <a:pt x="1" y="9"/>
                  </a:cubicBezTo>
                  <a:cubicBezTo>
                    <a:pt x="0" y="7"/>
                    <a:pt x="0" y="4"/>
                    <a:pt x="1" y="3"/>
                  </a:cubicBezTo>
                  <a:cubicBezTo>
                    <a:pt x="3" y="1"/>
                    <a:pt x="3" y="1"/>
                    <a:pt x="3" y="1"/>
                  </a:cubicBezTo>
                  <a:cubicBezTo>
                    <a:pt x="4" y="0"/>
                    <a:pt x="7" y="0"/>
                    <a:pt x="8" y="1"/>
                  </a:cubicBezTo>
                  <a:cubicBezTo>
                    <a:pt x="10" y="3"/>
                    <a:pt x="10" y="5"/>
                    <a:pt x="8" y="7"/>
                  </a:cubicBezTo>
                  <a:cubicBezTo>
                    <a:pt x="7" y="9"/>
                    <a:pt x="7" y="9"/>
                    <a:pt x="7" y="9"/>
                  </a:cubicBezTo>
                  <a:cubicBezTo>
                    <a:pt x="6" y="9"/>
                    <a:pt x="5" y="10"/>
                    <a:pt x="4"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2" name="Freeform 70"/>
            <p:cNvSpPr/>
            <p:nvPr/>
          </p:nvSpPr>
          <p:spPr bwMode="auto">
            <a:xfrm>
              <a:off x="1111250" y="3830638"/>
              <a:ext cx="136525" cy="138113"/>
            </a:xfrm>
            <a:custGeom>
              <a:avLst/>
              <a:gdLst>
                <a:gd name="T0" fmla="*/ 14 w 62"/>
                <a:gd name="T1" fmla="*/ 62 h 62"/>
                <a:gd name="T2" fmla="*/ 10 w 62"/>
                <a:gd name="T3" fmla="*/ 58 h 62"/>
                <a:gd name="T4" fmla="*/ 14 w 62"/>
                <a:gd name="T5" fmla="*/ 54 h 62"/>
                <a:gd name="T6" fmla="*/ 17 w 62"/>
                <a:gd name="T7" fmla="*/ 52 h 62"/>
                <a:gd name="T8" fmla="*/ 52 w 62"/>
                <a:gd name="T9" fmla="*/ 18 h 62"/>
                <a:gd name="T10" fmla="*/ 44 w 62"/>
                <a:gd name="T11" fmla="*/ 10 h 62"/>
                <a:gd name="T12" fmla="*/ 10 w 62"/>
                <a:gd name="T13" fmla="*/ 45 h 62"/>
                <a:gd name="T14" fmla="*/ 8 w 62"/>
                <a:gd name="T15" fmla="*/ 48 h 62"/>
                <a:gd name="T16" fmla="*/ 4 w 62"/>
                <a:gd name="T17" fmla="*/ 52 h 62"/>
                <a:gd name="T18" fmla="*/ 4 w 62"/>
                <a:gd name="T19" fmla="*/ 52 h 62"/>
                <a:gd name="T20" fmla="*/ 0 w 62"/>
                <a:gd name="T21" fmla="*/ 48 h 62"/>
                <a:gd name="T22" fmla="*/ 4 w 62"/>
                <a:gd name="T23" fmla="*/ 39 h 62"/>
                <a:gd name="T24" fmla="*/ 41 w 62"/>
                <a:gd name="T25" fmla="*/ 2 h 62"/>
                <a:gd name="T26" fmla="*/ 47 w 62"/>
                <a:gd name="T27" fmla="*/ 2 h 62"/>
                <a:gd name="T28" fmla="*/ 60 w 62"/>
                <a:gd name="T29" fmla="*/ 15 h 62"/>
                <a:gd name="T30" fmla="*/ 60 w 62"/>
                <a:gd name="T31" fmla="*/ 21 h 62"/>
                <a:gd name="T32" fmla="*/ 23 w 62"/>
                <a:gd name="T33" fmla="*/ 58 h 62"/>
                <a:gd name="T34" fmla="*/ 14 w 62"/>
                <a:gd name="T35" fmla="*/ 62 h 62"/>
                <a:gd name="T36" fmla="*/ 14 w 62"/>
                <a:gd name="T3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62">
                  <a:moveTo>
                    <a:pt x="14" y="62"/>
                  </a:moveTo>
                  <a:cubicBezTo>
                    <a:pt x="11" y="62"/>
                    <a:pt x="10" y="60"/>
                    <a:pt x="10" y="58"/>
                  </a:cubicBezTo>
                  <a:cubicBezTo>
                    <a:pt x="10" y="56"/>
                    <a:pt x="11" y="54"/>
                    <a:pt x="14" y="54"/>
                  </a:cubicBezTo>
                  <a:cubicBezTo>
                    <a:pt x="15" y="54"/>
                    <a:pt x="16" y="53"/>
                    <a:pt x="17" y="52"/>
                  </a:cubicBezTo>
                  <a:cubicBezTo>
                    <a:pt x="52" y="18"/>
                    <a:pt x="52" y="18"/>
                    <a:pt x="52" y="18"/>
                  </a:cubicBezTo>
                  <a:cubicBezTo>
                    <a:pt x="44" y="10"/>
                    <a:pt x="44" y="10"/>
                    <a:pt x="44" y="10"/>
                  </a:cubicBezTo>
                  <a:cubicBezTo>
                    <a:pt x="10" y="45"/>
                    <a:pt x="10" y="45"/>
                    <a:pt x="10" y="45"/>
                  </a:cubicBezTo>
                  <a:cubicBezTo>
                    <a:pt x="9" y="46"/>
                    <a:pt x="8" y="47"/>
                    <a:pt x="8" y="48"/>
                  </a:cubicBezTo>
                  <a:cubicBezTo>
                    <a:pt x="8" y="51"/>
                    <a:pt x="6" y="52"/>
                    <a:pt x="4" y="52"/>
                  </a:cubicBezTo>
                  <a:cubicBezTo>
                    <a:pt x="4" y="52"/>
                    <a:pt x="4" y="52"/>
                    <a:pt x="4" y="52"/>
                  </a:cubicBezTo>
                  <a:cubicBezTo>
                    <a:pt x="2" y="52"/>
                    <a:pt x="0" y="51"/>
                    <a:pt x="0" y="48"/>
                  </a:cubicBezTo>
                  <a:cubicBezTo>
                    <a:pt x="0" y="45"/>
                    <a:pt x="1" y="42"/>
                    <a:pt x="4" y="39"/>
                  </a:cubicBezTo>
                  <a:cubicBezTo>
                    <a:pt x="41" y="2"/>
                    <a:pt x="41" y="2"/>
                    <a:pt x="41" y="2"/>
                  </a:cubicBezTo>
                  <a:cubicBezTo>
                    <a:pt x="43" y="0"/>
                    <a:pt x="45" y="0"/>
                    <a:pt x="47" y="2"/>
                  </a:cubicBezTo>
                  <a:cubicBezTo>
                    <a:pt x="60" y="15"/>
                    <a:pt x="60" y="15"/>
                    <a:pt x="60" y="15"/>
                  </a:cubicBezTo>
                  <a:cubicBezTo>
                    <a:pt x="62" y="17"/>
                    <a:pt x="62" y="19"/>
                    <a:pt x="60" y="21"/>
                  </a:cubicBezTo>
                  <a:cubicBezTo>
                    <a:pt x="23" y="58"/>
                    <a:pt x="23" y="58"/>
                    <a:pt x="23" y="58"/>
                  </a:cubicBezTo>
                  <a:cubicBezTo>
                    <a:pt x="21" y="61"/>
                    <a:pt x="17" y="62"/>
                    <a:pt x="14" y="62"/>
                  </a:cubicBezTo>
                  <a:cubicBezTo>
                    <a:pt x="14" y="62"/>
                    <a:pt x="14" y="62"/>
                    <a:pt x="14"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2" name="Freeform 80"/>
            <p:cNvSpPr/>
            <p:nvPr/>
          </p:nvSpPr>
          <p:spPr bwMode="auto">
            <a:xfrm>
              <a:off x="1335088" y="1757363"/>
              <a:ext cx="84138" cy="84138"/>
            </a:xfrm>
            <a:custGeom>
              <a:avLst/>
              <a:gdLst>
                <a:gd name="T0" fmla="*/ 34 w 38"/>
                <a:gd name="T1" fmla="*/ 38 h 38"/>
                <a:gd name="T2" fmla="*/ 31 w 38"/>
                <a:gd name="T3" fmla="*/ 37 h 38"/>
                <a:gd name="T4" fmla="*/ 2 w 38"/>
                <a:gd name="T5" fmla="*/ 7 h 38"/>
                <a:gd name="T6" fmla="*/ 2 w 38"/>
                <a:gd name="T7" fmla="*/ 2 h 38"/>
                <a:gd name="T8" fmla="*/ 8 w 38"/>
                <a:gd name="T9" fmla="*/ 2 h 38"/>
                <a:gd name="T10" fmla="*/ 37 w 38"/>
                <a:gd name="T11" fmla="*/ 31 h 38"/>
                <a:gd name="T12" fmla="*/ 37 w 38"/>
                <a:gd name="T13" fmla="*/ 37 h 38"/>
                <a:gd name="T14" fmla="*/ 34 w 38"/>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34" y="38"/>
                  </a:moveTo>
                  <a:cubicBezTo>
                    <a:pt x="33" y="38"/>
                    <a:pt x="32" y="37"/>
                    <a:pt x="31" y="37"/>
                  </a:cubicBezTo>
                  <a:cubicBezTo>
                    <a:pt x="2" y="7"/>
                    <a:pt x="2" y="7"/>
                    <a:pt x="2" y="7"/>
                  </a:cubicBezTo>
                  <a:cubicBezTo>
                    <a:pt x="0" y="6"/>
                    <a:pt x="0" y="3"/>
                    <a:pt x="2" y="2"/>
                  </a:cubicBezTo>
                  <a:cubicBezTo>
                    <a:pt x="3" y="0"/>
                    <a:pt x="6" y="0"/>
                    <a:pt x="8" y="2"/>
                  </a:cubicBezTo>
                  <a:cubicBezTo>
                    <a:pt x="37" y="31"/>
                    <a:pt x="37" y="31"/>
                    <a:pt x="37" y="31"/>
                  </a:cubicBezTo>
                  <a:cubicBezTo>
                    <a:pt x="38" y="33"/>
                    <a:pt x="38" y="35"/>
                    <a:pt x="37" y="37"/>
                  </a:cubicBezTo>
                  <a:cubicBezTo>
                    <a:pt x="36" y="37"/>
                    <a:pt x="35" y="38"/>
                    <a:pt x="34" y="3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3" name="Freeform 81"/>
            <p:cNvSpPr>
              <a:spLocks noEditPoints="1"/>
            </p:cNvSpPr>
            <p:nvPr/>
          </p:nvSpPr>
          <p:spPr bwMode="auto">
            <a:xfrm>
              <a:off x="1217613" y="1639888"/>
              <a:ext cx="207963" cy="207963"/>
            </a:xfrm>
            <a:custGeom>
              <a:avLst/>
              <a:gdLst>
                <a:gd name="T0" fmla="*/ 41 w 94"/>
                <a:gd name="T1" fmla="*/ 94 h 94"/>
                <a:gd name="T2" fmla="*/ 41 w 94"/>
                <a:gd name="T3" fmla="*/ 94 h 94"/>
                <a:gd name="T4" fmla="*/ 37 w 94"/>
                <a:gd name="T5" fmla="*/ 92 h 94"/>
                <a:gd name="T6" fmla="*/ 0 w 94"/>
                <a:gd name="T7" fmla="*/ 6 h 94"/>
                <a:gd name="T8" fmla="*/ 1 w 94"/>
                <a:gd name="T9" fmla="*/ 1 h 94"/>
                <a:gd name="T10" fmla="*/ 6 w 94"/>
                <a:gd name="T11" fmla="*/ 0 h 94"/>
                <a:gd name="T12" fmla="*/ 92 w 94"/>
                <a:gd name="T13" fmla="*/ 37 h 94"/>
                <a:gd name="T14" fmla="*/ 94 w 94"/>
                <a:gd name="T15" fmla="*/ 40 h 94"/>
                <a:gd name="T16" fmla="*/ 92 w 94"/>
                <a:gd name="T17" fmla="*/ 44 h 94"/>
                <a:gd name="T18" fmla="*/ 59 w 94"/>
                <a:gd name="T19" fmla="*/ 59 h 94"/>
                <a:gd name="T20" fmla="*/ 44 w 94"/>
                <a:gd name="T21" fmla="*/ 92 h 94"/>
                <a:gd name="T22" fmla="*/ 41 w 94"/>
                <a:gd name="T23" fmla="*/ 94 h 94"/>
                <a:gd name="T24" fmla="*/ 12 w 94"/>
                <a:gd name="T25" fmla="*/ 12 h 94"/>
                <a:gd name="T26" fmla="*/ 41 w 94"/>
                <a:gd name="T27" fmla="*/ 80 h 94"/>
                <a:gd name="T28" fmla="*/ 52 w 94"/>
                <a:gd name="T29" fmla="*/ 54 h 94"/>
                <a:gd name="T30" fmla="*/ 54 w 94"/>
                <a:gd name="T31" fmla="*/ 52 h 94"/>
                <a:gd name="T32" fmla="*/ 80 w 94"/>
                <a:gd name="T33" fmla="*/ 41 h 94"/>
                <a:gd name="T34" fmla="*/ 12 w 94"/>
                <a:gd name="T35"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94">
                  <a:moveTo>
                    <a:pt x="41" y="94"/>
                  </a:moveTo>
                  <a:cubicBezTo>
                    <a:pt x="41" y="94"/>
                    <a:pt x="41" y="94"/>
                    <a:pt x="41" y="94"/>
                  </a:cubicBezTo>
                  <a:cubicBezTo>
                    <a:pt x="39" y="94"/>
                    <a:pt x="37" y="93"/>
                    <a:pt x="37" y="92"/>
                  </a:cubicBezTo>
                  <a:cubicBezTo>
                    <a:pt x="0" y="6"/>
                    <a:pt x="0" y="6"/>
                    <a:pt x="0" y="6"/>
                  </a:cubicBezTo>
                  <a:cubicBezTo>
                    <a:pt x="0" y="4"/>
                    <a:pt x="0" y="2"/>
                    <a:pt x="1" y="1"/>
                  </a:cubicBezTo>
                  <a:cubicBezTo>
                    <a:pt x="2" y="0"/>
                    <a:pt x="4" y="0"/>
                    <a:pt x="6" y="0"/>
                  </a:cubicBezTo>
                  <a:cubicBezTo>
                    <a:pt x="92" y="37"/>
                    <a:pt x="92" y="37"/>
                    <a:pt x="92" y="37"/>
                  </a:cubicBezTo>
                  <a:cubicBezTo>
                    <a:pt x="93" y="37"/>
                    <a:pt x="94" y="39"/>
                    <a:pt x="94" y="40"/>
                  </a:cubicBezTo>
                  <a:cubicBezTo>
                    <a:pt x="94" y="42"/>
                    <a:pt x="93" y="44"/>
                    <a:pt x="92" y="44"/>
                  </a:cubicBezTo>
                  <a:cubicBezTo>
                    <a:pt x="59" y="59"/>
                    <a:pt x="59" y="59"/>
                    <a:pt x="59" y="59"/>
                  </a:cubicBezTo>
                  <a:cubicBezTo>
                    <a:pt x="44" y="92"/>
                    <a:pt x="44" y="92"/>
                    <a:pt x="44" y="92"/>
                  </a:cubicBezTo>
                  <a:cubicBezTo>
                    <a:pt x="44" y="93"/>
                    <a:pt x="42" y="94"/>
                    <a:pt x="41" y="94"/>
                  </a:cubicBezTo>
                  <a:close/>
                  <a:moveTo>
                    <a:pt x="12" y="12"/>
                  </a:moveTo>
                  <a:cubicBezTo>
                    <a:pt x="41" y="80"/>
                    <a:pt x="41" y="80"/>
                    <a:pt x="41" y="80"/>
                  </a:cubicBezTo>
                  <a:cubicBezTo>
                    <a:pt x="52" y="54"/>
                    <a:pt x="52" y="54"/>
                    <a:pt x="52" y="54"/>
                  </a:cubicBezTo>
                  <a:cubicBezTo>
                    <a:pt x="52" y="53"/>
                    <a:pt x="53" y="52"/>
                    <a:pt x="54" y="52"/>
                  </a:cubicBezTo>
                  <a:cubicBezTo>
                    <a:pt x="80" y="41"/>
                    <a:pt x="80" y="41"/>
                    <a:pt x="80" y="41"/>
                  </a:cubicBezTo>
                  <a:cubicBezTo>
                    <a:pt x="12" y="12"/>
                    <a:pt x="12" y="12"/>
                    <a:pt x="12"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4" name="Freeform 82"/>
            <p:cNvSpPr>
              <a:spLocks noEditPoints="1"/>
            </p:cNvSpPr>
            <p:nvPr/>
          </p:nvSpPr>
          <p:spPr bwMode="auto">
            <a:xfrm>
              <a:off x="1951038" y="393701"/>
              <a:ext cx="180975" cy="214313"/>
            </a:xfrm>
            <a:custGeom>
              <a:avLst/>
              <a:gdLst>
                <a:gd name="T0" fmla="*/ 41 w 82"/>
                <a:gd name="T1" fmla="*/ 97 h 97"/>
                <a:gd name="T2" fmla="*/ 38 w 82"/>
                <a:gd name="T3" fmla="*/ 96 h 97"/>
                <a:gd name="T4" fmla="*/ 0 w 82"/>
                <a:gd name="T5" fmla="*/ 41 h 97"/>
                <a:gd name="T6" fmla="*/ 41 w 82"/>
                <a:gd name="T7" fmla="*/ 0 h 97"/>
                <a:gd name="T8" fmla="*/ 82 w 82"/>
                <a:gd name="T9" fmla="*/ 41 h 97"/>
                <a:gd name="T10" fmla="*/ 43 w 82"/>
                <a:gd name="T11" fmla="*/ 96 h 97"/>
                <a:gd name="T12" fmla="*/ 41 w 82"/>
                <a:gd name="T13" fmla="*/ 97 h 97"/>
                <a:gd name="T14" fmla="*/ 41 w 82"/>
                <a:gd name="T15" fmla="*/ 8 h 97"/>
                <a:gd name="T16" fmla="*/ 8 w 82"/>
                <a:gd name="T17" fmla="*/ 41 h 97"/>
                <a:gd name="T18" fmla="*/ 41 w 82"/>
                <a:gd name="T19" fmla="*/ 87 h 97"/>
                <a:gd name="T20" fmla="*/ 74 w 82"/>
                <a:gd name="T21" fmla="*/ 41 h 97"/>
                <a:gd name="T22" fmla="*/ 41 w 82"/>
                <a:gd name="T23" fmla="*/ 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7">
                  <a:moveTo>
                    <a:pt x="41" y="97"/>
                  </a:moveTo>
                  <a:cubicBezTo>
                    <a:pt x="40" y="97"/>
                    <a:pt x="39" y="96"/>
                    <a:pt x="38" y="96"/>
                  </a:cubicBezTo>
                  <a:cubicBezTo>
                    <a:pt x="34" y="92"/>
                    <a:pt x="0" y="62"/>
                    <a:pt x="0" y="41"/>
                  </a:cubicBezTo>
                  <a:cubicBezTo>
                    <a:pt x="0" y="18"/>
                    <a:pt x="18" y="0"/>
                    <a:pt x="41" y="0"/>
                  </a:cubicBezTo>
                  <a:cubicBezTo>
                    <a:pt x="63" y="0"/>
                    <a:pt x="82" y="18"/>
                    <a:pt x="82" y="41"/>
                  </a:cubicBezTo>
                  <a:cubicBezTo>
                    <a:pt x="82" y="62"/>
                    <a:pt x="47" y="92"/>
                    <a:pt x="43" y="96"/>
                  </a:cubicBezTo>
                  <a:cubicBezTo>
                    <a:pt x="43" y="96"/>
                    <a:pt x="42" y="97"/>
                    <a:pt x="41" y="97"/>
                  </a:cubicBezTo>
                  <a:close/>
                  <a:moveTo>
                    <a:pt x="41" y="8"/>
                  </a:moveTo>
                  <a:cubicBezTo>
                    <a:pt x="22" y="8"/>
                    <a:pt x="8" y="22"/>
                    <a:pt x="8" y="41"/>
                  </a:cubicBezTo>
                  <a:cubicBezTo>
                    <a:pt x="8" y="55"/>
                    <a:pt x="29" y="77"/>
                    <a:pt x="41" y="87"/>
                  </a:cubicBezTo>
                  <a:cubicBezTo>
                    <a:pt x="52" y="77"/>
                    <a:pt x="74" y="55"/>
                    <a:pt x="74" y="41"/>
                  </a:cubicBezTo>
                  <a:cubicBezTo>
                    <a:pt x="74" y="22"/>
                    <a:pt x="59" y="8"/>
                    <a:pt x="4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5" name="Freeform 83"/>
            <p:cNvSpPr>
              <a:spLocks noEditPoints="1"/>
            </p:cNvSpPr>
            <p:nvPr/>
          </p:nvSpPr>
          <p:spPr bwMode="auto">
            <a:xfrm>
              <a:off x="1997075" y="439738"/>
              <a:ext cx="88900" cy="88900"/>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6"/>
                    <a:pt x="13" y="32"/>
                    <a:pt x="20" y="32"/>
                  </a:cubicBezTo>
                  <a:cubicBezTo>
                    <a:pt x="26" y="32"/>
                    <a:pt x="32" y="26"/>
                    <a:pt x="32" y="20"/>
                  </a:cubicBezTo>
                  <a:cubicBezTo>
                    <a:pt x="32" y="13"/>
                    <a:pt x="26" y="8"/>
                    <a:pt x="20"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6" name="Freeform 84"/>
            <p:cNvSpPr>
              <a:spLocks noEditPoints="1"/>
            </p:cNvSpPr>
            <p:nvPr/>
          </p:nvSpPr>
          <p:spPr bwMode="auto">
            <a:xfrm>
              <a:off x="146050" y="2881313"/>
              <a:ext cx="166688" cy="254000"/>
            </a:xfrm>
            <a:custGeom>
              <a:avLst/>
              <a:gdLst>
                <a:gd name="T0" fmla="*/ 38 w 75"/>
                <a:gd name="T1" fmla="*/ 115 h 115"/>
                <a:gd name="T2" fmla="*/ 0 w 75"/>
                <a:gd name="T3" fmla="*/ 77 h 115"/>
                <a:gd name="T4" fmla="*/ 0 w 75"/>
                <a:gd name="T5" fmla="*/ 38 h 115"/>
                <a:gd name="T6" fmla="*/ 38 w 75"/>
                <a:gd name="T7" fmla="*/ 0 h 115"/>
                <a:gd name="T8" fmla="*/ 75 w 75"/>
                <a:gd name="T9" fmla="*/ 38 h 115"/>
                <a:gd name="T10" fmla="*/ 75 w 75"/>
                <a:gd name="T11" fmla="*/ 77 h 115"/>
                <a:gd name="T12" fmla="*/ 38 w 75"/>
                <a:gd name="T13" fmla="*/ 115 h 115"/>
                <a:gd name="T14" fmla="*/ 38 w 75"/>
                <a:gd name="T15" fmla="*/ 19 h 115"/>
                <a:gd name="T16" fmla="*/ 18 w 75"/>
                <a:gd name="T17" fmla="*/ 38 h 115"/>
                <a:gd name="T18" fmla="*/ 18 w 75"/>
                <a:gd name="T19" fmla="*/ 77 h 115"/>
                <a:gd name="T20" fmla="*/ 38 w 75"/>
                <a:gd name="T21" fmla="*/ 96 h 115"/>
                <a:gd name="T22" fmla="*/ 57 w 75"/>
                <a:gd name="T23" fmla="*/ 77 h 115"/>
                <a:gd name="T24" fmla="*/ 57 w 75"/>
                <a:gd name="T25" fmla="*/ 38 h 115"/>
                <a:gd name="T26" fmla="*/ 38 w 75"/>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15">
                  <a:moveTo>
                    <a:pt x="38" y="115"/>
                  </a:moveTo>
                  <a:cubicBezTo>
                    <a:pt x="17" y="115"/>
                    <a:pt x="0" y="98"/>
                    <a:pt x="0" y="77"/>
                  </a:cubicBezTo>
                  <a:cubicBezTo>
                    <a:pt x="0" y="38"/>
                    <a:pt x="0" y="38"/>
                    <a:pt x="0" y="38"/>
                  </a:cubicBezTo>
                  <a:cubicBezTo>
                    <a:pt x="0" y="17"/>
                    <a:pt x="17" y="0"/>
                    <a:pt x="38" y="0"/>
                  </a:cubicBezTo>
                  <a:cubicBezTo>
                    <a:pt x="59" y="0"/>
                    <a:pt x="75" y="17"/>
                    <a:pt x="75" y="38"/>
                  </a:cubicBezTo>
                  <a:cubicBezTo>
                    <a:pt x="75" y="77"/>
                    <a:pt x="75" y="77"/>
                    <a:pt x="75" y="77"/>
                  </a:cubicBezTo>
                  <a:cubicBezTo>
                    <a:pt x="75" y="98"/>
                    <a:pt x="59" y="115"/>
                    <a:pt x="38" y="115"/>
                  </a:cubicBezTo>
                  <a:close/>
                  <a:moveTo>
                    <a:pt x="38" y="19"/>
                  </a:moveTo>
                  <a:cubicBezTo>
                    <a:pt x="27" y="19"/>
                    <a:pt x="18" y="27"/>
                    <a:pt x="18" y="38"/>
                  </a:cubicBezTo>
                  <a:cubicBezTo>
                    <a:pt x="18" y="77"/>
                    <a:pt x="18" y="77"/>
                    <a:pt x="18" y="77"/>
                  </a:cubicBezTo>
                  <a:cubicBezTo>
                    <a:pt x="18" y="88"/>
                    <a:pt x="27" y="96"/>
                    <a:pt x="38" y="96"/>
                  </a:cubicBezTo>
                  <a:cubicBezTo>
                    <a:pt x="48" y="96"/>
                    <a:pt x="57" y="88"/>
                    <a:pt x="57" y="77"/>
                  </a:cubicBezTo>
                  <a:cubicBezTo>
                    <a:pt x="57" y="38"/>
                    <a:pt x="57" y="38"/>
                    <a:pt x="57" y="38"/>
                  </a:cubicBezTo>
                  <a:cubicBezTo>
                    <a:pt x="57" y="27"/>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7" name="Freeform 85"/>
            <p:cNvSpPr>
              <a:spLocks noEditPoints="1"/>
            </p:cNvSpPr>
            <p:nvPr/>
          </p:nvSpPr>
          <p:spPr bwMode="auto">
            <a:xfrm>
              <a:off x="409575" y="3095626"/>
              <a:ext cx="168275" cy="254000"/>
            </a:xfrm>
            <a:custGeom>
              <a:avLst/>
              <a:gdLst>
                <a:gd name="T0" fmla="*/ 38 w 76"/>
                <a:gd name="T1" fmla="*/ 115 h 115"/>
                <a:gd name="T2" fmla="*/ 0 w 76"/>
                <a:gd name="T3" fmla="*/ 77 h 115"/>
                <a:gd name="T4" fmla="*/ 0 w 76"/>
                <a:gd name="T5" fmla="*/ 38 h 115"/>
                <a:gd name="T6" fmla="*/ 38 w 76"/>
                <a:gd name="T7" fmla="*/ 0 h 115"/>
                <a:gd name="T8" fmla="*/ 76 w 76"/>
                <a:gd name="T9" fmla="*/ 38 h 115"/>
                <a:gd name="T10" fmla="*/ 76 w 76"/>
                <a:gd name="T11" fmla="*/ 77 h 115"/>
                <a:gd name="T12" fmla="*/ 38 w 76"/>
                <a:gd name="T13" fmla="*/ 115 h 115"/>
                <a:gd name="T14" fmla="*/ 38 w 76"/>
                <a:gd name="T15" fmla="*/ 19 h 115"/>
                <a:gd name="T16" fmla="*/ 19 w 76"/>
                <a:gd name="T17" fmla="*/ 38 h 115"/>
                <a:gd name="T18" fmla="*/ 19 w 76"/>
                <a:gd name="T19" fmla="*/ 77 h 115"/>
                <a:gd name="T20" fmla="*/ 38 w 76"/>
                <a:gd name="T21" fmla="*/ 96 h 115"/>
                <a:gd name="T22" fmla="*/ 57 w 76"/>
                <a:gd name="T23" fmla="*/ 77 h 115"/>
                <a:gd name="T24" fmla="*/ 57 w 76"/>
                <a:gd name="T25" fmla="*/ 38 h 115"/>
                <a:gd name="T26" fmla="*/ 38 w 76"/>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15">
                  <a:moveTo>
                    <a:pt x="38" y="115"/>
                  </a:moveTo>
                  <a:cubicBezTo>
                    <a:pt x="17" y="115"/>
                    <a:pt x="0" y="98"/>
                    <a:pt x="0" y="77"/>
                  </a:cubicBezTo>
                  <a:cubicBezTo>
                    <a:pt x="0" y="38"/>
                    <a:pt x="0" y="38"/>
                    <a:pt x="0" y="38"/>
                  </a:cubicBezTo>
                  <a:cubicBezTo>
                    <a:pt x="0" y="17"/>
                    <a:pt x="17" y="0"/>
                    <a:pt x="38" y="0"/>
                  </a:cubicBezTo>
                  <a:cubicBezTo>
                    <a:pt x="59" y="0"/>
                    <a:pt x="76" y="17"/>
                    <a:pt x="76" y="38"/>
                  </a:cubicBezTo>
                  <a:cubicBezTo>
                    <a:pt x="76" y="77"/>
                    <a:pt x="76" y="77"/>
                    <a:pt x="76" y="77"/>
                  </a:cubicBezTo>
                  <a:cubicBezTo>
                    <a:pt x="76" y="98"/>
                    <a:pt x="59" y="115"/>
                    <a:pt x="38" y="115"/>
                  </a:cubicBezTo>
                  <a:close/>
                  <a:moveTo>
                    <a:pt x="38" y="19"/>
                  </a:moveTo>
                  <a:cubicBezTo>
                    <a:pt x="27" y="19"/>
                    <a:pt x="19" y="28"/>
                    <a:pt x="19" y="38"/>
                  </a:cubicBezTo>
                  <a:cubicBezTo>
                    <a:pt x="19" y="77"/>
                    <a:pt x="19" y="77"/>
                    <a:pt x="19" y="77"/>
                  </a:cubicBezTo>
                  <a:cubicBezTo>
                    <a:pt x="19" y="88"/>
                    <a:pt x="27" y="96"/>
                    <a:pt x="38" y="96"/>
                  </a:cubicBezTo>
                  <a:cubicBezTo>
                    <a:pt x="48" y="96"/>
                    <a:pt x="57" y="88"/>
                    <a:pt x="57" y="77"/>
                  </a:cubicBezTo>
                  <a:cubicBezTo>
                    <a:pt x="57" y="38"/>
                    <a:pt x="57" y="38"/>
                    <a:pt x="57" y="38"/>
                  </a:cubicBezTo>
                  <a:cubicBezTo>
                    <a:pt x="57" y="28"/>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8" name="Freeform 86"/>
            <p:cNvSpPr/>
            <p:nvPr/>
          </p:nvSpPr>
          <p:spPr bwMode="auto">
            <a:xfrm>
              <a:off x="431800" y="2882901"/>
              <a:ext cx="165100" cy="165100"/>
            </a:xfrm>
            <a:custGeom>
              <a:avLst/>
              <a:gdLst>
                <a:gd name="T0" fmla="*/ 66 w 75"/>
                <a:gd name="T1" fmla="*/ 75 h 75"/>
                <a:gd name="T2" fmla="*/ 57 w 75"/>
                <a:gd name="T3" fmla="*/ 66 h 75"/>
                <a:gd name="T4" fmla="*/ 57 w 75"/>
                <a:gd name="T5" fmla="*/ 19 h 75"/>
                <a:gd name="T6" fmla="*/ 10 w 75"/>
                <a:gd name="T7" fmla="*/ 19 h 75"/>
                <a:gd name="T8" fmla="*/ 0 w 75"/>
                <a:gd name="T9" fmla="*/ 10 h 75"/>
                <a:gd name="T10" fmla="*/ 10 w 75"/>
                <a:gd name="T11" fmla="*/ 0 h 75"/>
                <a:gd name="T12" fmla="*/ 10 w 75"/>
                <a:gd name="T13" fmla="*/ 0 h 75"/>
                <a:gd name="T14" fmla="*/ 66 w 75"/>
                <a:gd name="T15" fmla="*/ 0 h 75"/>
                <a:gd name="T16" fmla="*/ 75 w 75"/>
                <a:gd name="T17" fmla="*/ 10 h 75"/>
                <a:gd name="T18" fmla="*/ 75 w 75"/>
                <a:gd name="T19" fmla="*/ 66 h 75"/>
                <a:gd name="T20" fmla="*/ 66 w 75"/>
                <a:gd name="T21" fmla="*/ 75 h 75"/>
                <a:gd name="T22" fmla="*/ 66 w 75"/>
                <a:gd name="T23"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 h="75">
                  <a:moveTo>
                    <a:pt x="66" y="75"/>
                  </a:moveTo>
                  <a:cubicBezTo>
                    <a:pt x="61" y="75"/>
                    <a:pt x="57" y="71"/>
                    <a:pt x="57" y="66"/>
                  </a:cubicBezTo>
                  <a:cubicBezTo>
                    <a:pt x="57" y="19"/>
                    <a:pt x="57" y="19"/>
                    <a:pt x="57" y="19"/>
                  </a:cubicBezTo>
                  <a:cubicBezTo>
                    <a:pt x="10" y="19"/>
                    <a:pt x="10" y="19"/>
                    <a:pt x="10" y="19"/>
                  </a:cubicBezTo>
                  <a:cubicBezTo>
                    <a:pt x="5" y="19"/>
                    <a:pt x="0" y="15"/>
                    <a:pt x="0" y="10"/>
                  </a:cubicBezTo>
                  <a:cubicBezTo>
                    <a:pt x="0" y="4"/>
                    <a:pt x="5" y="0"/>
                    <a:pt x="10" y="0"/>
                  </a:cubicBezTo>
                  <a:cubicBezTo>
                    <a:pt x="10" y="0"/>
                    <a:pt x="10" y="0"/>
                    <a:pt x="10" y="0"/>
                  </a:cubicBezTo>
                  <a:cubicBezTo>
                    <a:pt x="66" y="0"/>
                    <a:pt x="66" y="0"/>
                    <a:pt x="66" y="0"/>
                  </a:cubicBezTo>
                  <a:cubicBezTo>
                    <a:pt x="71" y="0"/>
                    <a:pt x="75" y="4"/>
                    <a:pt x="75" y="10"/>
                  </a:cubicBezTo>
                  <a:cubicBezTo>
                    <a:pt x="75" y="66"/>
                    <a:pt x="75" y="66"/>
                    <a:pt x="75" y="66"/>
                  </a:cubicBezTo>
                  <a:cubicBezTo>
                    <a:pt x="75" y="71"/>
                    <a:pt x="71" y="75"/>
                    <a:pt x="66" y="75"/>
                  </a:cubicBezTo>
                  <a:cubicBezTo>
                    <a:pt x="66" y="75"/>
                    <a:pt x="66" y="75"/>
                    <a:pt x="66" y="7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9" name="Freeform 87"/>
            <p:cNvSpPr/>
            <p:nvPr/>
          </p:nvSpPr>
          <p:spPr bwMode="auto">
            <a:xfrm>
              <a:off x="122238" y="2898776"/>
              <a:ext cx="458788" cy="457200"/>
            </a:xfrm>
            <a:custGeom>
              <a:avLst/>
              <a:gdLst>
                <a:gd name="T0" fmla="*/ 11 w 208"/>
                <a:gd name="T1" fmla="*/ 207 h 207"/>
                <a:gd name="T2" fmla="*/ 4 w 208"/>
                <a:gd name="T3" fmla="*/ 205 h 207"/>
                <a:gd name="T4" fmla="*/ 4 w 208"/>
                <a:gd name="T5" fmla="*/ 191 h 207"/>
                <a:gd name="T6" fmla="*/ 192 w 208"/>
                <a:gd name="T7" fmla="*/ 4 h 207"/>
                <a:gd name="T8" fmla="*/ 205 w 208"/>
                <a:gd name="T9" fmla="*/ 4 h 207"/>
                <a:gd name="T10" fmla="*/ 205 w 208"/>
                <a:gd name="T11" fmla="*/ 17 h 207"/>
                <a:gd name="T12" fmla="*/ 17 w 208"/>
                <a:gd name="T13" fmla="*/ 205 h 207"/>
                <a:gd name="T14" fmla="*/ 11 w 208"/>
                <a:gd name="T15" fmla="*/ 207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07">
                  <a:moveTo>
                    <a:pt x="11" y="207"/>
                  </a:moveTo>
                  <a:cubicBezTo>
                    <a:pt x="8" y="207"/>
                    <a:pt x="6" y="206"/>
                    <a:pt x="4" y="205"/>
                  </a:cubicBezTo>
                  <a:cubicBezTo>
                    <a:pt x="0" y="201"/>
                    <a:pt x="0" y="195"/>
                    <a:pt x="4" y="191"/>
                  </a:cubicBezTo>
                  <a:cubicBezTo>
                    <a:pt x="192" y="4"/>
                    <a:pt x="192" y="4"/>
                    <a:pt x="192" y="4"/>
                  </a:cubicBezTo>
                  <a:cubicBezTo>
                    <a:pt x="195" y="0"/>
                    <a:pt x="201" y="0"/>
                    <a:pt x="205" y="4"/>
                  </a:cubicBezTo>
                  <a:cubicBezTo>
                    <a:pt x="208" y="7"/>
                    <a:pt x="208" y="13"/>
                    <a:pt x="205" y="17"/>
                  </a:cubicBezTo>
                  <a:cubicBezTo>
                    <a:pt x="17" y="205"/>
                    <a:pt x="17" y="205"/>
                    <a:pt x="17" y="205"/>
                  </a:cubicBezTo>
                  <a:cubicBezTo>
                    <a:pt x="15" y="206"/>
                    <a:pt x="13" y="207"/>
                    <a:pt x="11" y="20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0" name="Freeform 88"/>
            <p:cNvSpPr/>
            <p:nvPr/>
          </p:nvSpPr>
          <p:spPr bwMode="auto">
            <a:xfrm>
              <a:off x="1284288" y="2971801"/>
              <a:ext cx="76200"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6" y="23"/>
                    <a:pt x="0" y="18"/>
                    <a:pt x="0" y="11"/>
                  </a:cubicBezTo>
                  <a:cubicBezTo>
                    <a:pt x="0" y="5"/>
                    <a:pt x="6" y="0"/>
                    <a:pt x="12" y="0"/>
                  </a:cubicBezTo>
                  <a:cubicBezTo>
                    <a:pt x="23" y="0"/>
                    <a:pt x="23" y="0"/>
                    <a:pt x="23" y="0"/>
                  </a:cubicBezTo>
                  <a:cubicBezTo>
                    <a:pt x="30" y="0"/>
                    <a:pt x="35" y="5"/>
                    <a:pt x="35" y="11"/>
                  </a:cubicBezTo>
                  <a:cubicBezTo>
                    <a:pt x="35" y="18"/>
                    <a:pt x="30"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1" name="Freeform 89"/>
            <p:cNvSpPr/>
            <p:nvPr/>
          </p:nvSpPr>
          <p:spPr bwMode="auto">
            <a:xfrm>
              <a:off x="1670050" y="2971801"/>
              <a:ext cx="77788"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5" y="23"/>
                    <a:pt x="0" y="18"/>
                    <a:pt x="0" y="11"/>
                  </a:cubicBezTo>
                  <a:cubicBezTo>
                    <a:pt x="0" y="5"/>
                    <a:pt x="5" y="0"/>
                    <a:pt x="12" y="0"/>
                  </a:cubicBezTo>
                  <a:cubicBezTo>
                    <a:pt x="23" y="0"/>
                    <a:pt x="23" y="0"/>
                    <a:pt x="23" y="0"/>
                  </a:cubicBezTo>
                  <a:cubicBezTo>
                    <a:pt x="29" y="0"/>
                    <a:pt x="35" y="5"/>
                    <a:pt x="35" y="11"/>
                  </a:cubicBezTo>
                  <a:cubicBezTo>
                    <a:pt x="35" y="18"/>
                    <a:pt x="29"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2" name="Freeform 90"/>
            <p:cNvSpPr>
              <a:spLocks noEditPoints="1"/>
            </p:cNvSpPr>
            <p:nvPr/>
          </p:nvSpPr>
          <p:spPr bwMode="auto">
            <a:xfrm>
              <a:off x="1477963" y="2871788"/>
              <a:ext cx="101600" cy="101600"/>
            </a:xfrm>
            <a:custGeom>
              <a:avLst/>
              <a:gdLst>
                <a:gd name="T0" fmla="*/ 23 w 46"/>
                <a:gd name="T1" fmla="*/ 46 h 46"/>
                <a:gd name="T2" fmla="*/ 0 w 46"/>
                <a:gd name="T3" fmla="*/ 23 h 46"/>
                <a:gd name="T4" fmla="*/ 23 w 46"/>
                <a:gd name="T5" fmla="*/ 0 h 46"/>
                <a:gd name="T6" fmla="*/ 46 w 46"/>
                <a:gd name="T7" fmla="*/ 23 h 46"/>
                <a:gd name="T8" fmla="*/ 23 w 46"/>
                <a:gd name="T9" fmla="*/ 46 h 46"/>
                <a:gd name="T10" fmla="*/ 23 w 46"/>
                <a:gd name="T11" fmla="*/ 12 h 46"/>
                <a:gd name="T12" fmla="*/ 11 w 46"/>
                <a:gd name="T13" fmla="*/ 23 h 46"/>
                <a:gd name="T14" fmla="*/ 23 w 46"/>
                <a:gd name="T15" fmla="*/ 35 h 46"/>
                <a:gd name="T16" fmla="*/ 34 w 46"/>
                <a:gd name="T17" fmla="*/ 23 h 46"/>
                <a:gd name="T18" fmla="*/ 23 w 46"/>
                <a:gd name="T19"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46"/>
                  </a:moveTo>
                  <a:cubicBezTo>
                    <a:pt x="10" y="46"/>
                    <a:pt x="0" y="36"/>
                    <a:pt x="0" y="23"/>
                  </a:cubicBezTo>
                  <a:cubicBezTo>
                    <a:pt x="0" y="10"/>
                    <a:pt x="10" y="0"/>
                    <a:pt x="23" y="0"/>
                  </a:cubicBezTo>
                  <a:cubicBezTo>
                    <a:pt x="35" y="0"/>
                    <a:pt x="46" y="10"/>
                    <a:pt x="46" y="23"/>
                  </a:cubicBezTo>
                  <a:cubicBezTo>
                    <a:pt x="46" y="36"/>
                    <a:pt x="35" y="46"/>
                    <a:pt x="23" y="46"/>
                  </a:cubicBezTo>
                  <a:close/>
                  <a:moveTo>
                    <a:pt x="23" y="12"/>
                  </a:moveTo>
                  <a:cubicBezTo>
                    <a:pt x="16" y="12"/>
                    <a:pt x="11" y="17"/>
                    <a:pt x="11" y="23"/>
                  </a:cubicBezTo>
                  <a:cubicBezTo>
                    <a:pt x="11" y="29"/>
                    <a:pt x="16" y="35"/>
                    <a:pt x="23" y="35"/>
                  </a:cubicBezTo>
                  <a:cubicBezTo>
                    <a:pt x="29" y="35"/>
                    <a:pt x="34" y="29"/>
                    <a:pt x="34" y="23"/>
                  </a:cubicBezTo>
                  <a:cubicBezTo>
                    <a:pt x="34" y="17"/>
                    <a:pt x="29" y="12"/>
                    <a:pt x="2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3" name="Freeform 91"/>
            <p:cNvSpPr>
              <a:spLocks noEditPoints="1"/>
            </p:cNvSpPr>
            <p:nvPr/>
          </p:nvSpPr>
          <p:spPr bwMode="auto">
            <a:xfrm>
              <a:off x="1363663" y="2819401"/>
              <a:ext cx="79375" cy="79375"/>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1 h 36"/>
                <a:gd name="T12" fmla="*/ 11 w 36"/>
                <a:gd name="T13" fmla="*/ 18 h 36"/>
                <a:gd name="T14" fmla="*/ 18 w 36"/>
                <a:gd name="T15" fmla="*/ 24 h 36"/>
                <a:gd name="T16" fmla="*/ 24 w 36"/>
                <a:gd name="T17" fmla="*/ 18 h 36"/>
                <a:gd name="T18" fmla="*/ 18 w 36"/>
                <a:gd name="T19"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11"/>
                  </a:moveTo>
                  <a:cubicBezTo>
                    <a:pt x="14" y="11"/>
                    <a:pt x="11" y="14"/>
                    <a:pt x="11" y="18"/>
                  </a:cubicBezTo>
                  <a:cubicBezTo>
                    <a:pt x="11" y="21"/>
                    <a:pt x="14" y="24"/>
                    <a:pt x="18" y="24"/>
                  </a:cubicBezTo>
                  <a:cubicBezTo>
                    <a:pt x="21" y="24"/>
                    <a:pt x="24" y="21"/>
                    <a:pt x="24" y="18"/>
                  </a:cubicBezTo>
                  <a:cubicBezTo>
                    <a:pt x="24" y="14"/>
                    <a:pt x="21" y="11"/>
                    <a:pt x="18"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4" name="Oval 92"/>
            <p:cNvSpPr>
              <a:spLocks noChangeArrowheads="1"/>
            </p:cNvSpPr>
            <p:nvPr/>
          </p:nvSpPr>
          <p:spPr bwMode="auto">
            <a:xfrm>
              <a:off x="1436688" y="2976563"/>
              <a:ext cx="36513" cy="39688"/>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5" name="Freeform 93"/>
            <p:cNvSpPr/>
            <p:nvPr/>
          </p:nvSpPr>
          <p:spPr bwMode="auto">
            <a:xfrm>
              <a:off x="1312863" y="2971801"/>
              <a:ext cx="406400" cy="444500"/>
            </a:xfrm>
            <a:custGeom>
              <a:avLst/>
              <a:gdLst>
                <a:gd name="T0" fmla="*/ 161 w 184"/>
                <a:gd name="T1" fmla="*/ 201 h 201"/>
                <a:gd name="T2" fmla="*/ 23 w 184"/>
                <a:gd name="T3" fmla="*/ 201 h 201"/>
                <a:gd name="T4" fmla="*/ 0 w 184"/>
                <a:gd name="T5" fmla="*/ 178 h 201"/>
                <a:gd name="T6" fmla="*/ 0 w 184"/>
                <a:gd name="T7" fmla="*/ 11 h 201"/>
                <a:gd name="T8" fmla="*/ 11 w 184"/>
                <a:gd name="T9" fmla="*/ 0 h 201"/>
                <a:gd name="T10" fmla="*/ 23 w 184"/>
                <a:gd name="T11" fmla="*/ 11 h 201"/>
                <a:gd name="T12" fmla="*/ 23 w 184"/>
                <a:gd name="T13" fmla="*/ 178 h 201"/>
                <a:gd name="T14" fmla="*/ 161 w 184"/>
                <a:gd name="T15" fmla="*/ 178 h 201"/>
                <a:gd name="T16" fmla="*/ 161 w 184"/>
                <a:gd name="T17" fmla="*/ 11 h 201"/>
                <a:gd name="T18" fmla="*/ 172 w 184"/>
                <a:gd name="T19" fmla="*/ 0 h 201"/>
                <a:gd name="T20" fmla="*/ 184 w 184"/>
                <a:gd name="T21" fmla="*/ 11 h 201"/>
                <a:gd name="T22" fmla="*/ 184 w 184"/>
                <a:gd name="T23" fmla="*/ 178 h 201"/>
                <a:gd name="T24" fmla="*/ 161 w 184"/>
                <a:gd name="T25" fmla="*/ 20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201">
                  <a:moveTo>
                    <a:pt x="161" y="201"/>
                  </a:moveTo>
                  <a:cubicBezTo>
                    <a:pt x="23" y="201"/>
                    <a:pt x="23" y="201"/>
                    <a:pt x="23" y="201"/>
                  </a:cubicBezTo>
                  <a:cubicBezTo>
                    <a:pt x="10" y="201"/>
                    <a:pt x="0" y="191"/>
                    <a:pt x="0" y="178"/>
                  </a:cubicBezTo>
                  <a:cubicBezTo>
                    <a:pt x="0" y="11"/>
                    <a:pt x="0" y="11"/>
                    <a:pt x="0" y="11"/>
                  </a:cubicBezTo>
                  <a:cubicBezTo>
                    <a:pt x="0" y="5"/>
                    <a:pt x="5" y="0"/>
                    <a:pt x="11" y="0"/>
                  </a:cubicBezTo>
                  <a:cubicBezTo>
                    <a:pt x="17" y="0"/>
                    <a:pt x="23" y="5"/>
                    <a:pt x="23" y="11"/>
                  </a:cubicBezTo>
                  <a:cubicBezTo>
                    <a:pt x="23" y="178"/>
                    <a:pt x="23" y="178"/>
                    <a:pt x="23" y="178"/>
                  </a:cubicBezTo>
                  <a:cubicBezTo>
                    <a:pt x="161" y="178"/>
                    <a:pt x="161" y="178"/>
                    <a:pt x="161" y="178"/>
                  </a:cubicBezTo>
                  <a:cubicBezTo>
                    <a:pt x="161" y="11"/>
                    <a:pt x="161" y="11"/>
                    <a:pt x="161" y="11"/>
                  </a:cubicBezTo>
                  <a:cubicBezTo>
                    <a:pt x="161" y="5"/>
                    <a:pt x="166" y="0"/>
                    <a:pt x="172" y="0"/>
                  </a:cubicBezTo>
                  <a:cubicBezTo>
                    <a:pt x="178" y="0"/>
                    <a:pt x="184" y="5"/>
                    <a:pt x="184" y="11"/>
                  </a:cubicBezTo>
                  <a:cubicBezTo>
                    <a:pt x="184" y="178"/>
                    <a:pt x="184" y="178"/>
                    <a:pt x="184" y="178"/>
                  </a:cubicBezTo>
                  <a:cubicBezTo>
                    <a:pt x="184" y="191"/>
                    <a:pt x="173" y="201"/>
                    <a:pt x="161" y="20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6" name="Freeform 94"/>
            <p:cNvSpPr/>
            <p:nvPr/>
          </p:nvSpPr>
          <p:spPr bwMode="auto">
            <a:xfrm>
              <a:off x="1524000" y="3038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7" name="Freeform 95"/>
            <p:cNvSpPr/>
            <p:nvPr/>
          </p:nvSpPr>
          <p:spPr bwMode="auto">
            <a:xfrm>
              <a:off x="1524000" y="3100388"/>
              <a:ext cx="109538" cy="25400"/>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8" name="Freeform 96"/>
            <p:cNvSpPr/>
            <p:nvPr/>
          </p:nvSpPr>
          <p:spPr bwMode="auto">
            <a:xfrm>
              <a:off x="1524000" y="3163888"/>
              <a:ext cx="109538" cy="26988"/>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9" name="Freeform 97"/>
            <p:cNvSpPr/>
            <p:nvPr/>
          </p:nvSpPr>
          <p:spPr bwMode="auto">
            <a:xfrm>
              <a:off x="1524000" y="3227388"/>
              <a:ext cx="109538" cy="25400"/>
            </a:xfrm>
            <a:custGeom>
              <a:avLst/>
              <a:gdLst>
                <a:gd name="T0" fmla="*/ 43 w 49"/>
                <a:gd name="T1" fmla="*/ 11 h 11"/>
                <a:gd name="T2" fmla="*/ 6 w 49"/>
                <a:gd name="T3" fmla="*/ 11 h 11"/>
                <a:gd name="T4" fmla="*/ 0 w 49"/>
                <a:gd name="T5" fmla="*/ 6 h 11"/>
                <a:gd name="T6" fmla="*/ 6 w 49"/>
                <a:gd name="T7" fmla="*/ 0 h 11"/>
                <a:gd name="T8" fmla="*/ 43 w 49"/>
                <a:gd name="T9" fmla="*/ 0 h 11"/>
                <a:gd name="T10" fmla="*/ 49 w 49"/>
                <a:gd name="T11" fmla="*/ 6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6"/>
                  </a:cubicBezTo>
                  <a:cubicBezTo>
                    <a:pt x="0" y="2"/>
                    <a:pt x="2" y="0"/>
                    <a:pt x="6" y="0"/>
                  </a:cubicBezTo>
                  <a:cubicBezTo>
                    <a:pt x="43" y="0"/>
                    <a:pt x="43" y="0"/>
                    <a:pt x="43" y="0"/>
                  </a:cubicBezTo>
                  <a:cubicBezTo>
                    <a:pt x="46" y="0"/>
                    <a:pt x="49" y="2"/>
                    <a:pt x="49" y="6"/>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0" name="Freeform 98"/>
            <p:cNvSpPr/>
            <p:nvPr/>
          </p:nvSpPr>
          <p:spPr bwMode="auto">
            <a:xfrm>
              <a:off x="1524000" y="3292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2" name="Freeform 110"/>
            <p:cNvSpPr>
              <a:spLocks noEditPoints="1"/>
            </p:cNvSpPr>
            <p:nvPr/>
          </p:nvSpPr>
          <p:spPr bwMode="auto">
            <a:xfrm>
              <a:off x="1397000" y="958851"/>
              <a:ext cx="663575" cy="566738"/>
            </a:xfrm>
            <a:custGeom>
              <a:avLst/>
              <a:gdLst>
                <a:gd name="T0" fmla="*/ 289 w 301"/>
                <a:gd name="T1" fmla="*/ 256 h 256"/>
                <a:gd name="T2" fmla="*/ 12 w 301"/>
                <a:gd name="T3" fmla="*/ 256 h 256"/>
                <a:gd name="T4" fmla="*/ 0 w 301"/>
                <a:gd name="T5" fmla="*/ 243 h 256"/>
                <a:gd name="T6" fmla="*/ 0 w 301"/>
                <a:gd name="T7" fmla="*/ 13 h 256"/>
                <a:gd name="T8" fmla="*/ 12 w 301"/>
                <a:gd name="T9" fmla="*/ 0 h 256"/>
                <a:gd name="T10" fmla="*/ 289 w 301"/>
                <a:gd name="T11" fmla="*/ 0 h 256"/>
                <a:gd name="T12" fmla="*/ 301 w 301"/>
                <a:gd name="T13" fmla="*/ 13 h 256"/>
                <a:gd name="T14" fmla="*/ 301 w 301"/>
                <a:gd name="T15" fmla="*/ 243 h 256"/>
                <a:gd name="T16" fmla="*/ 289 w 301"/>
                <a:gd name="T17" fmla="*/ 256 h 256"/>
                <a:gd name="T18" fmla="*/ 25 w 301"/>
                <a:gd name="T19" fmla="*/ 230 h 256"/>
                <a:gd name="T20" fmla="*/ 276 w 301"/>
                <a:gd name="T21" fmla="*/ 230 h 256"/>
                <a:gd name="T22" fmla="*/ 276 w 301"/>
                <a:gd name="T23" fmla="*/ 26 h 256"/>
                <a:gd name="T24" fmla="*/ 25 w 301"/>
                <a:gd name="T25" fmla="*/ 26 h 256"/>
                <a:gd name="T26" fmla="*/ 25 w 301"/>
                <a:gd name="T27" fmla="*/ 23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256">
                  <a:moveTo>
                    <a:pt x="289" y="256"/>
                  </a:moveTo>
                  <a:cubicBezTo>
                    <a:pt x="12" y="256"/>
                    <a:pt x="12" y="256"/>
                    <a:pt x="12" y="256"/>
                  </a:cubicBezTo>
                  <a:cubicBezTo>
                    <a:pt x="5" y="256"/>
                    <a:pt x="0" y="250"/>
                    <a:pt x="0" y="243"/>
                  </a:cubicBezTo>
                  <a:cubicBezTo>
                    <a:pt x="0" y="13"/>
                    <a:pt x="0" y="13"/>
                    <a:pt x="0" y="13"/>
                  </a:cubicBezTo>
                  <a:cubicBezTo>
                    <a:pt x="0" y="6"/>
                    <a:pt x="5" y="0"/>
                    <a:pt x="12" y="0"/>
                  </a:cubicBezTo>
                  <a:cubicBezTo>
                    <a:pt x="289" y="0"/>
                    <a:pt x="289" y="0"/>
                    <a:pt x="289" y="0"/>
                  </a:cubicBezTo>
                  <a:cubicBezTo>
                    <a:pt x="296" y="0"/>
                    <a:pt x="301" y="6"/>
                    <a:pt x="301" y="13"/>
                  </a:cubicBezTo>
                  <a:cubicBezTo>
                    <a:pt x="301" y="243"/>
                    <a:pt x="301" y="243"/>
                    <a:pt x="301" y="243"/>
                  </a:cubicBezTo>
                  <a:cubicBezTo>
                    <a:pt x="301" y="250"/>
                    <a:pt x="296" y="256"/>
                    <a:pt x="289" y="256"/>
                  </a:cubicBezTo>
                  <a:close/>
                  <a:moveTo>
                    <a:pt x="25" y="230"/>
                  </a:moveTo>
                  <a:cubicBezTo>
                    <a:pt x="276" y="230"/>
                    <a:pt x="276" y="230"/>
                    <a:pt x="276" y="230"/>
                  </a:cubicBezTo>
                  <a:cubicBezTo>
                    <a:pt x="276" y="26"/>
                    <a:pt x="276" y="26"/>
                    <a:pt x="276" y="26"/>
                  </a:cubicBezTo>
                  <a:cubicBezTo>
                    <a:pt x="25" y="26"/>
                    <a:pt x="25" y="26"/>
                    <a:pt x="25" y="26"/>
                  </a:cubicBezTo>
                  <a:cubicBezTo>
                    <a:pt x="25" y="230"/>
                    <a:pt x="25" y="230"/>
                    <a:pt x="25"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3" name="Freeform 111"/>
            <p:cNvSpPr/>
            <p:nvPr/>
          </p:nvSpPr>
          <p:spPr bwMode="auto">
            <a:xfrm>
              <a:off x="1392238" y="1138238"/>
              <a:ext cx="655638" cy="285750"/>
            </a:xfrm>
            <a:custGeom>
              <a:avLst/>
              <a:gdLst>
                <a:gd name="T0" fmla="*/ 282 w 297"/>
                <a:gd name="T1" fmla="*/ 129 h 129"/>
                <a:gd name="T2" fmla="*/ 274 w 297"/>
                <a:gd name="T3" fmla="*/ 126 h 129"/>
                <a:gd name="T4" fmla="*/ 223 w 297"/>
                <a:gd name="T5" fmla="*/ 82 h 129"/>
                <a:gd name="T6" fmla="*/ 159 w 297"/>
                <a:gd name="T7" fmla="*/ 124 h 129"/>
                <a:gd name="T8" fmla="*/ 78 w 297"/>
                <a:gd name="T9" fmla="*/ 37 h 129"/>
                <a:gd name="T10" fmla="*/ 24 w 297"/>
                <a:gd name="T11" fmla="*/ 94 h 129"/>
                <a:gd name="T12" fmla="*/ 5 w 297"/>
                <a:gd name="T13" fmla="*/ 94 h 129"/>
                <a:gd name="T14" fmla="*/ 5 w 297"/>
                <a:gd name="T15" fmla="*/ 76 h 129"/>
                <a:gd name="T16" fmla="*/ 78 w 297"/>
                <a:gd name="T17" fmla="*/ 0 h 129"/>
                <a:gd name="T18" fmla="*/ 163 w 297"/>
                <a:gd name="T19" fmla="*/ 91 h 129"/>
                <a:gd name="T20" fmla="*/ 225 w 297"/>
                <a:gd name="T21" fmla="*/ 50 h 129"/>
                <a:gd name="T22" fmla="*/ 291 w 297"/>
                <a:gd name="T23" fmla="*/ 106 h 129"/>
                <a:gd name="T24" fmla="*/ 292 w 297"/>
                <a:gd name="T25" fmla="*/ 124 h 129"/>
                <a:gd name="T26" fmla="*/ 282 w 297"/>
                <a:gd name="T2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7" h="129">
                  <a:moveTo>
                    <a:pt x="282" y="129"/>
                  </a:moveTo>
                  <a:cubicBezTo>
                    <a:pt x="279" y="129"/>
                    <a:pt x="276" y="128"/>
                    <a:pt x="274" y="126"/>
                  </a:cubicBezTo>
                  <a:cubicBezTo>
                    <a:pt x="223" y="82"/>
                    <a:pt x="223" y="82"/>
                    <a:pt x="223" y="82"/>
                  </a:cubicBezTo>
                  <a:cubicBezTo>
                    <a:pt x="159" y="124"/>
                    <a:pt x="159" y="124"/>
                    <a:pt x="159" y="124"/>
                  </a:cubicBezTo>
                  <a:cubicBezTo>
                    <a:pt x="78" y="37"/>
                    <a:pt x="78" y="37"/>
                    <a:pt x="78" y="37"/>
                  </a:cubicBezTo>
                  <a:cubicBezTo>
                    <a:pt x="24" y="94"/>
                    <a:pt x="24" y="94"/>
                    <a:pt x="24" y="94"/>
                  </a:cubicBezTo>
                  <a:cubicBezTo>
                    <a:pt x="19" y="99"/>
                    <a:pt x="11" y="99"/>
                    <a:pt x="5" y="94"/>
                  </a:cubicBezTo>
                  <a:cubicBezTo>
                    <a:pt x="0" y="89"/>
                    <a:pt x="0" y="81"/>
                    <a:pt x="5" y="76"/>
                  </a:cubicBezTo>
                  <a:cubicBezTo>
                    <a:pt x="78" y="0"/>
                    <a:pt x="78" y="0"/>
                    <a:pt x="78" y="0"/>
                  </a:cubicBezTo>
                  <a:cubicBezTo>
                    <a:pt x="163" y="91"/>
                    <a:pt x="163" y="91"/>
                    <a:pt x="163" y="91"/>
                  </a:cubicBezTo>
                  <a:cubicBezTo>
                    <a:pt x="225" y="50"/>
                    <a:pt x="225" y="50"/>
                    <a:pt x="225" y="50"/>
                  </a:cubicBezTo>
                  <a:cubicBezTo>
                    <a:pt x="291" y="106"/>
                    <a:pt x="291" y="106"/>
                    <a:pt x="291" y="106"/>
                  </a:cubicBezTo>
                  <a:cubicBezTo>
                    <a:pt x="296" y="111"/>
                    <a:pt x="297" y="119"/>
                    <a:pt x="292" y="124"/>
                  </a:cubicBezTo>
                  <a:cubicBezTo>
                    <a:pt x="289" y="127"/>
                    <a:pt x="286" y="129"/>
                    <a:pt x="282" y="1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4" name="Freeform 112"/>
            <p:cNvSpPr>
              <a:spLocks noEditPoints="1"/>
            </p:cNvSpPr>
            <p:nvPr/>
          </p:nvSpPr>
          <p:spPr bwMode="auto">
            <a:xfrm>
              <a:off x="1662113" y="1036638"/>
              <a:ext cx="200025" cy="203200"/>
            </a:xfrm>
            <a:custGeom>
              <a:avLst/>
              <a:gdLst>
                <a:gd name="T0" fmla="*/ 46 w 91"/>
                <a:gd name="T1" fmla="*/ 92 h 92"/>
                <a:gd name="T2" fmla="*/ 0 w 91"/>
                <a:gd name="T3" fmla="*/ 46 h 92"/>
                <a:gd name="T4" fmla="*/ 46 w 91"/>
                <a:gd name="T5" fmla="*/ 0 h 92"/>
                <a:gd name="T6" fmla="*/ 91 w 91"/>
                <a:gd name="T7" fmla="*/ 46 h 92"/>
                <a:gd name="T8" fmla="*/ 46 w 91"/>
                <a:gd name="T9" fmla="*/ 92 h 92"/>
                <a:gd name="T10" fmla="*/ 46 w 91"/>
                <a:gd name="T11" fmla="*/ 26 h 92"/>
                <a:gd name="T12" fmla="*/ 25 w 91"/>
                <a:gd name="T13" fmla="*/ 46 h 92"/>
                <a:gd name="T14" fmla="*/ 46 w 91"/>
                <a:gd name="T15" fmla="*/ 66 h 92"/>
                <a:gd name="T16" fmla="*/ 66 w 91"/>
                <a:gd name="T17" fmla="*/ 46 h 92"/>
                <a:gd name="T18" fmla="*/ 46 w 91"/>
                <a:gd name="T19" fmla="*/ 2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6" y="92"/>
                  </a:moveTo>
                  <a:cubicBezTo>
                    <a:pt x="20" y="92"/>
                    <a:pt x="0" y="71"/>
                    <a:pt x="0" y="46"/>
                  </a:cubicBezTo>
                  <a:cubicBezTo>
                    <a:pt x="0" y="21"/>
                    <a:pt x="20" y="0"/>
                    <a:pt x="46" y="0"/>
                  </a:cubicBezTo>
                  <a:cubicBezTo>
                    <a:pt x="71" y="0"/>
                    <a:pt x="91" y="21"/>
                    <a:pt x="91" y="46"/>
                  </a:cubicBezTo>
                  <a:cubicBezTo>
                    <a:pt x="91" y="71"/>
                    <a:pt x="71" y="92"/>
                    <a:pt x="46" y="92"/>
                  </a:cubicBezTo>
                  <a:close/>
                  <a:moveTo>
                    <a:pt x="46" y="26"/>
                  </a:moveTo>
                  <a:cubicBezTo>
                    <a:pt x="35" y="26"/>
                    <a:pt x="25" y="35"/>
                    <a:pt x="25" y="46"/>
                  </a:cubicBezTo>
                  <a:cubicBezTo>
                    <a:pt x="25" y="57"/>
                    <a:pt x="35" y="66"/>
                    <a:pt x="46" y="66"/>
                  </a:cubicBezTo>
                  <a:cubicBezTo>
                    <a:pt x="57" y="66"/>
                    <a:pt x="66" y="57"/>
                    <a:pt x="66" y="46"/>
                  </a:cubicBezTo>
                  <a:cubicBezTo>
                    <a:pt x="66" y="35"/>
                    <a:pt x="57" y="26"/>
                    <a:pt x="46"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5" name="Freeform 113"/>
            <p:cNvSpPr>
              <a:spLocks noEditPoints="1"/>
            </p:cNvSpPr>
            <p:nvPr/>
          </p:nvSpPr>
          <p:spPr bwMode="auto">
            <a:xfrm>
              <a:off x="425450" y="544513"/>
              <a:ext cx="249238" cy="238125"/>
            </a:xfrm>
            <a:custGeom>
              <a:avLst/>
              <a:gdLst>
                <a:gd name="T0" fmla="*/ 65 w 113"/>
                <a:gd name="T1" fmla="*/ 108 h 108"/>
                <a:gd name="T2" fmla="*/ 32 w 113"/>
                <a:gd name="T3" fmla="*/ 94 h 108"/>
                <a:gd name="T4" fmla="*/ 19 w 113"/>
                <a:gd name="T5" fmla="*/ 81 h 108"/>
                <a:gd name="T6" fmla="*/ 19 w 113"/>
                <a:gd name="T7" fmla="*/ 14 h 108"/>
                <a:gd name="T8" fmla="*/ 52 w 113"/>
                <a:gd name="T9" fmla="*/ 0 h 108"/>
                <a:gd name="T10" fmla="*/ 52 w 113"/>
                <a:gd name="T11" fmla="*/ 0 h 108"/>
                <a:gd name="T12" fmla="*/ 86 w 113"/>
                <a:gd name="T13" fmla="*/ 14 h 108"/>
                <a:gd name="T14" fmla="*/ 99 w 113"/>
                <a:gd name="T15" fmla="*/ 27 h 108"/>
                <a:gd name="T16" fmla="*/ 113 w 113"/>
                <a:gd name="T17" fmla="*/ 61 h 108"/>
                <a:gd name="T18" fmla="*/ 99 w 113"/>
                <a:gd name="T19" fmla="*/ 94 h 108"/>
                <a:gd name="T20" fmla="*/ 65 w 113"/>
                <a:gd name="T21" fmla="*/ 108 h 108"/>
                <a:gd name="T22" fmla="*/ 52 w 113"/>
                <a:gd name="T23" fmla="*/ 24 h 108"/>
                <a:gd name="T24" fmla="*/ 35 w 113"/>
                <a:gd name="T25" fmla="*/ 31 h 108"/>
                <a:gd name="T26" fmla="*/ 35 w 113"/>
                <a:gd name="T27" fmla="*/ 65 h 108"/>
                <a:gd name="T28" fmla="*/ 48 w 113"/>
                <a:gd name="T29" fmla="*/ 78 h 108"/>
                <a:gd name="T30" fmla="*/ 82 w 113"/>
                <a:gd name="T31" fmla="*/ 78 h 108"/>
                <a:gd name="T32" fmla="*/ 89 w 113"/>
                <a:gd name="T33" fmla="*/ 61 h 108"/>
                <a:gd name="T34" fmla="*/ 82 w 113"/>
                <a:gd name="T35" fmla="*/ 44 h 108"/>
                <a:gd name="T36" fmla="*/ 69 w 113"/>
                <a:gd name="T37" fmla="*/ 31 h 108"/>
                <a:gd name="T38" fmla="*/ 52 w 113"/>
                <a:gd name="T39" fmla="*/ 2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08">
                  <a:moveTo>
                    <a:pt x="65" y="108"/>
                  </a:moveTo>
                  <a:cubicBezTo>
                    <a:pt x="53" y="108"/>
                    <a:pt x="41" y="103"/>
                    <a:pt x="32" y="94"/>
                  </a:cubicBezTo>
                  <a:cubicBezTo>
                    <a:pt x="19" y="81"/>
                    <a:pt x="19" y="81"/>
                    <a:pt x="19" y="81"/>
                  </a:cubicBezTo>
                  <a:cubicBezTo>
                    <a:pt x="0" y="63"/>
                    <a:pt x="0" y="33"/>
                    <a:pt x="19" y="14"/>
                  </a:cubicBezTo>
                  <a:cubicBezTo>
                    <a:pt x="28" y="5"/>
                    <a:pt x="40" y="0"/>
                    <a:pt x="52" y="0"/>
                  </a:cubicBezTo>
                  <a:cubicBezTo>
                    <a:pt x="52" y="0"/>
                    <a:pt x="52" y="0"/>
                    <a:pt x="52" y="0"/>
                  </a:cubicBezTo>
                  <a:cubicBezTo>
                    <a:pt x="65" y="0"/>
                    <a:pt x="77" y="5"/>
                    <a:pt x="86" y="14"/>
                  </a:cubicBezTo>
                  <a:cubicBezTo>
                    <a:pt x="99" y="27"/>
                    <a:pt x="99" y="27"/>
                    <a:pt x="99" y="27"/>
                  </a:cubicBezTo>
                  <a:cubicBezTo>
                    <a:pt x="108" y="36"/>
                    <a:pt x="113" y="48"/>
                    <a:pt x="113" y="61"/>
                  </a:cubicBezTo>
                  <a:cubicBezTo>
                    <a:pt x="113" y="73"/>
                    <a:pt x="108" y="85"/>
                    <a:pt x="99" y="94"/>
                  </a:cubicBezTo>
                  <a:cubicBezTo>
                    <a:pt x="90" y="103"/>
                    <a:pt x="78" y="108"/>
                    <a:pt x="65" y="108"/>
                  </a:cubicBezTo>
                  <a:close/>
                  <a:moveTo>
                    <a:pt x="52" y="24"/>
                  </a:moveTo>
                  <a:cubicBezTo>
                    <a:pt x="46" y="24"/>
                    <a:pt x="40" y="26"/>
                    <a:pt x="35" y="31"/>
                  </a:cubicBezTo>
                  <a:cubicBezTo>
                    <a:pt x="26" y="40"/>
                    <a:pt x="26" y="55"/>
                    <a:pt x="35" y="65"/>
                  </a:cubicBezTo>
                  <a:cubicBezTo>
                    <a:pt x="48" y="78"/>
                    <a:pt x="48" y="78"/>
                    <a:pt x="48" y="78"/>
                  </a:cubicBezTo>
                  <a:cubicBezTo>
                    <a:pt x="58" y="87"/>
                    <a:pt x="73" y="87"/>
                    <a:pt x="82" y="78"/>
                  </a:cubicBezTo>
                  <a:cubicBezTo>
                    <a:pt x="87" y="73"/>
                    <a:pt x="89" y="67"/>
                    <a:pt x="89" y="61"/>
                  </a:cubicBezTo>
                  <a:cubicBezTo>
                    <a:pt x="89" y="54"/>
                    <a:pt x="87" y="48"/>
                    <a:pt x="82" y="44"/>
                  </a:cubicBezTo>
                  <a:cubicBezTo>
                    <a:pt x="69" y="31"/>
                    <a:pt x="69" y="31"/>
                    <a:pt x="69" y="31"/>
                  </a:cubicBezTo>
                  <a:cubicBezTo>
                    <a:pt x="65" y="26"/>
                    <a:pt x="59" y="24"/>
                    <a:pt x="52"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6" name="Freeform 114"/>
            <p:cNvSpPr/>
            <p:nvPr/>
          </p:nvSpPr>
          <p:spPr bwMode="auto">
            <a:xfrm>
              <a:off x="722313" y="860426"/>
              <a:ext cx="258763" cy="258763"/>
            </a:xfrm>
            <a:custGeom>
              <a:avLst/>
              <a:gdLst>
                <a:gd name="T0" fmla="*/ 82 w 117"/>
                <a:gd name="T1" fmla="*/ 117 h 117"/>
                <a:gd name="T2" fmla="*/ 53 w 117"/>
                <a:gd name="T3" fmla="*/ 104 h 117"/>
                <a:gd name="T4" fmla="*/ 12 w 117"/>
                <a:gd name="T5" fmla="*/ 64 h 117"/>
                <a:gd name="T6" fmla="*/ 0 w 117"/>
                <a:gd name="T7" fmla="*/ 35 h 117"/>
                <a:gd name="T8" fmla="*/ 12 w 117"/>
                <a:gd name="T9" fmla="*/ 5 h 117"/>
                <a:gd name="T10" fmla="*/ 29 w 117"/>
                <a:gd name="T11" fmla="*/ 5 h 117"/>
                <a:gd name="T12" fmla="*/ 29 w 117"/>
                <a:gd name="T13" fmla="*/ 21 h 117"/>
                <a:gd name="T14" fmla="*/ 24 w 117"/>
                <a:gd name="T15" fmla="*/ 35 h 117"/>
                <a:gd name="T16" fmla="*/ 29 w 117"/>
                <a:gd name="T17" fmla="*/ 48 h 117"/>
                <a:gd name="T18" fmla="*/ 69 w 117"/>
                <a:gd name="T19" fmla="*/ 88 h 117"/>
                <a:gd name="T20" fmla="*/ 82 w 117"/>
                <a:gd name="T21" fmla="*/ 93 h 117"/>
                <a:gd name="T22" fmla="*/ 82 w 117"/>
                <a:gd name="T23" fmla="*/ 93 h 117"/>
                <a:gd name="T24" fmla="*/ 95 w 117"/>
                <a:gd name="T25" fmla="*/ 88 h 117"/>
                <a:gd name="T26" fmla="*/ 112 w 117"/>
                <a:gd name="T27" fmla="*/ 88 h 117"/>
                <a:gd name="T28" fmla="*/ 112 w 117"/>
                <a:gd name="T29" fmla="*/ 104 h 117"/>
                <a:gd name="T30" fmla="*/ 82 w 117"/>
                <a:gd name="T31" fmla="*/ 117 h 117"/>
                <a:gd name="T32" fmla="*/ 82 w 117"/>
                <a:gd name="T3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117">
                  <a:moveTo>
                    <a:pt x="82" y="117"/>
                  </a:moveTo>
                  <a:cubicBezTo>
                    <a:pt x="71" y="117"/>
                    <a:pt x="60" y="112"/>
                    <a:pt x="53" y="104"/>
                  </a:cubicBezTo>
                  <a:cubicBezTo>
                    <a:pt x="12" y="64"/>
                    <a:pt x="12" y="64"/>
                    <a:pt x="12" y="64"/>
                  </a:cubicBezTo>
                  <a:cubicBezTo>
                    <a:pt x="4" y="56"/>
                    <a:pt x="0" y="46"/>
                    <a:pt x="0" y="35"/>
                  </a:cubicBezTo>
                  <a:cubicBezTo>
                    <a:pt x="0" y="23"/>
                    <a:pt x="4" y="13"/>
                    <a:pt x="12" y="5"/>
                  </a:cubicBezTo>
                  <a:cubicBezTo>
                    <a:pt x="17" y="0"/>
                    <a:pt x="24" y="0"/>
                    <a:pt x="29" y="5"/>
                  </a:cubicBezTo>
                  <a:cubicBezTo>
                    <a:pt x="34" y="9"/>
                    <a:pt x="34" y="17"/>
                    <a:pt x="29" y="21"/>
                  </a:cubicBezTo>
                  <a:cubicBezTo>
                    <a:pt x="25" y="25"/>
                    <a:pt x="24" y="30"/>
                    <a:pt x="24" y="35"/>
                  </a:cubicBezTo>
                  <a:cubicBezTo>
                    <a:pt x="24" y="40"/>
                    <a:pt x="25" y="44"/>
                    <a:pt x="29" y="48"/>
                  </a:cubicBezTo>
                  <a:cubicBezTo>
                    <a:pt x="69" y="88"/>
                    <a:pt x="69" y="88"/>
                    <a:pt x="69" y="88"/>
                  </a:cubicBezTo>
                  <a:cubicBezTo>
                    <a:pt x="73" y="91"/>
                    <a:pt x="77" y="93"/>
                    <a:pt x="82" y="93"/>
                  </a:cubicBezTo>
                  <a:cubicBezTo>
                    <a:pt x="82" y="93"/>
                    <a:pt x="82" y="93"/>
                    <a:pt x="82" y="93"/>
                  </a:cubicBezTo>
                  <a:cubicBezTo>
                    <a:pt x="87" y="93"/>
                    <a:pt x="92" y="91"/>
                    <a:pt x="95" y="88"/>
                  </a:cubicBezTo>
                  <a:cubicBezTo>
                    <a:pt x="100" y="83"/>
                    <a:pt x="107" y="83"/>
                    <a:pt x="112" y="88"/>
                  </a:cubicBezTo>
                  <a:cubicBezTo>
                    <a:pt x="117" y="92"/>
                    <a:pt x="117" y="100"/>
                    <a:pt x="112" y="104"/>
                  </a:cubicBezTo>
                  <a:cubicBezTo>
                    <a:pt x="104" y="112"/>
                    <a:pt x="94" y="117"/>
                    <a:pt x="82" y="117"/>
                  </a:cubicBezTo>
                  <a:cubicBezTo>
                    <a:pt x="82" y="117"/>
                    <a:pt x="82" y="117"/>
                    <a:pt x="82" y="1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7" name="Freeform 115"/>
            <p:cNvSpPr/>
            <p:nvPr/>
          </p:nvSpPr>
          <p:spPr bwMode="auto">
            <a:xfrm>
              <a:off x="608013" y="715963"/>
              <a:ext cx="377825" cy="376238"/>
            </a:xfrm>
            <a:custGeom>
              <a:avLst/>
              <a:gdLst>
                <a:gd name="T0" fmla="*/ 158 w 171"/>
                <a:gd name="T1" fmla="*/ 170 h 170"/>
                <a:gd name="T2" fmla="*/ 150 w 171"/>
                <a:gd name="T3" fmla="*/ 167 h 170"/>
                <a:gd name="T4" fmla="*/ 4 w 171"/>
                <a:gd name="T5" fmla="*/ 21 h 170"/>
                <a:gd name="T6" fmla="*/ 4 w 171"/>
                <a:gd name="T7" fmla="*/ 5 h 170"/>
                <a:gd name="T8" fmla="*/ 21 w 171"/>
                <a:gd name="T9" fmla="*/ 5 h 170"/>
                <a:gd name="T10" fmla="*/ 167 w 171"/>
                <a:gd name="T11" fmla="*/ 150 h 170"/>
                <a:gd name="T12" fmla="*/ 167 w 171"/>
                <a:gd name="T13" fmla="*/ 167 h 170"/>
                <a:gd name="T14" fmla="*/ 158 w 171"/>
                <a:gd name="T15" fmla="*/ 170 h 1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0">
                  <a:moveTo>
                    <a:pt x="158" y="170"/>
                  </a:moveTo>
                  <a:cubicBezTo>
                    <a:pt x="155" y="170"/>
                    <a:pt x="152" y="169"/>
                    <a:pt x="150" y="167"/>
                  </a:cubicBezTo>
                  <a:cubicBezTo>
                    <a:pt x="4" y="21"/>
                    <a:pt x="4" y="21"/>
                    <a:pt x="4" y="21"/>
                  </a:cubicBezTo>
                  <a:cubicBezTo>
                    <a:pt x="0" y="17"/>
                    <a:pt x="0" y="9"/>
                    <a:pt x="4" y="5"/>
                  </a:cubicBezTo>
                  <a:cubicBezTo>
                    <a:pt x="9" y="0"/>
                    <a:pt x="16" y="0"/>
                    <a:pt x="21" y="5"/>
                  </a:cubicBezTo>
                  <a:cubicBezTo>
                    <a:pt x="167" y="150"/>
                    <a:pt x="167" y="150"/>
                    <a:pt x="167" y="150"/>
                  </a:cubicBezTo>
                  <a:cubicBezTo>
                    <a:pt x="171" y="155"/>
                    <a:pt x="171" y="162"/>
                    <a:pt x="167" y="167"/>
                  </a:cubicBezTo>
                  <a:cubicBezTo>
                    <a:pt x="164" y="169"/>
                    <a:pt x="161" y="170"/>
                    <a:pt x="158" y="1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8" name="Freeform 116"/>
            <p:cNvSpPr>
              <a:spLocks noEditPoints="1"/>
            </p:cNvSpPr>
            <p:nvPr/>
          </p:nvSpPr>
          <p:spPr bwMode="auto">
            <a:xfrm>
              <a:off x="434975" y="879476"/>
              <a:ext cx="239713" cy="239713"/>
            </a:xfrm>
            <a:custGeom>
              <a:avLst/>
              <a:gdLst>
                <a:gd name="T0" fmla="*/ 47 w 108"/>
                <a:gd name="T1" fmla="*/ 108 h 108"/>
                <a:gd name="T2" fmla="*/ 47 w 108"/>
                <a:gd name="T3" fmla="*/ 108 h 108"/>
                <a:gd name="T4" fmla="*/ 14 w 108"/>
                <a:gd name="T5" fmla="*/ 94 h 108"/>
                <a:gd name="T6" fmla="*/ 0 w 108"/>
                <a:gd name="T7" fmla="*/ 60 h 108"/>
                <a:gd name="T8" fmla="*/ 14 w 108"/>
                <a:gd name="T9" fmla="*/ 27 h 108"/>
                <a:gd name="T10" fmla="*/ 27 w 108"/>
                <a:gd name="T11" fmla="*/ 14 h 108"/>
                <a:gd name="T12" fmla="*/ 60 w 108"/>
                <a:gd name="T13" fmla="*/ 0 h 108"/>
                <a:gd name="T14" fmla="*/ 94 w 108"/>
                <a:gd name="T15" fmla="*/ 14 h 108"/>
                <a:gd name="T16" fmla="*/ 108 w 108"/>
                <a:gd name="T17" fmla="*/ 47 h 108"/>
                <a:gd name="T18" fmla="*/ 94 w 108"/>
                <a:gd name="T19" fmla="*/ 81 h 108"/>
                <a:gd name="T20" fmla="*/ 81 w 108"/>
                <a:gd name="T21" fmla="*/ 94 h 108"/>
                <a:gd name="T22" fmla="*/ 47 w 108"/>
                <a:gd name="T23" fmla="*/ 108 h 108"/>
                <a:gd name="T24" fmla="*/ 60 w 108"/>
                <a:gd name="T25" fmla="*/ 23 h 108"/>
                <a:gd name="T26" fmla="*/ 43 w 108"/>
                <a:gd name="T27" fmla="*/ 30 h 108"/>
                <a:gd name="T28" fmla="*/ 30 w 108"/>
                <a:gd name="T29" fmla="*/ 43 h 108"/>
                <a:gd name="T30" fmla="*/ 23 w 108"/>
                <a:gd name="T31" fmla="*/ 60 h 108"/>
                <a:gd name="T32" fmla="*/ 30 w 108"/>
                <a:gd name="T33" fmla="*/ 77 h 108"/>
                <a:gd name="T34" fmla="*/ 47 w 108"/>
                <a:gd name="T35" fmla="*/ 84 h 108"/>
                <a:gd name="T36" fmla="*/ 47 w 108"/>
                <a:gd name="T37" fmla="*/ 84 h 108"/>
                <a:gd name="T38" fmla="*/ 64 w 108"/>
                <a:gd name="T39" fmla="*/ 77 h 108"/>
                <a:gd name="T40" fmla="*/ 77 w 108"/>
                <a:gd name="T41" fmla="*/ 64 h 108"/>
                <a:gd name="T42" fmla="*/ 84 w 108"/>
                <a:gd name="T43" fmla="*/ 47 h 108"/>
                <a:gd name="T44" fmla="*/ 77 w 108"/>
                <a:gd name="T45" fmla="*/ 30 h 108"/>
                <a:gd name="T46" fmla="*/ 60 w 108"/>
                <a:gd name="T47" fmla="*/ 2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108">
                  <a:moveTo>
                    <a:pt x="47" y="108"/>
                  </a:moveTo>
                  <a:cubicBezTo>
                    <a:pt x="47" y="108"/>
                    <a:pt x="47" y="108"/>
                    <a:pt x="47" y="108"/>
                  </a:cubicBezTo>
                  <a:cubicBezTo>
                    <a:pt x="35" y="108"/>
                    <a:pt x="23" y="103"/>
                    <a:pt x="14" y="94"/>
                  </a:cubicBezTo>
                  <a:cubicBezTo>
                    <a:pt x="5" y="85"/>
                    <a:pt x="0" y="73"/>
                    <a:pt x="0" y="60"/>
                  </a:cubicBezTo>
                  <a:cubicBezTo>
                    <a:pt x="0" y="48"/>
                    <a:pt x="5" y="36"/>
                    <a:pt x="14" y="27"/>
                  </a:cubicBezTo>
                  <a:cubicBezTo>
                    <a:pt x="27" y="14"/>
                    <a:pt x="27" y="14"/>
                    <a:pt x="27" y="14"/>
                  </a:cubicBezTo>
                  <a:cubicBezTo>
                    <a:pt x="36" y="5"/>
                    <a:pt x="48" y="0"/>
                    <a:pt x="60" y="0"/>
                  </a:cubicBezTo>
                  <a:cubicBezTo>
                    <a:pt x="73" y="0"/>
                    <a:pt x="85" y="5"/>
                    <a:pt x="94" y="14"/>
                  </a:cubicBezTo>
                  <a:cubicBezTo>
                    <a:pt x="103" y="23"/>
                    <a:pt x="108" y="35"/>
                    <a:pt x="108" y="47"/>
                  </a:cubicBezTo>
                  <a:cubicBezTo>
                    <a:pt x="108" y="60"/>
                    <a:pt x="103" y="72"/>
                    <a:pt x="94" y="81"/>
                  </a:cubicBezTo>
                  <a:cubicBezTo>
                    <a:pt x="81" y="94"/>
                    <a:pt x="81" y="94"/>
                    <a:pt x="81" y="94"/>
                  </a:cubicBezTo>
                  <a:cubicBezTo>
                    <a:pt x="72" y="103"/>
                    <a:pt x="60" y="108"/>
                    <a:pt x="47" y="108"/>
                  </a:cubicBezTo>
                  <a:close/>
                  <a:moveTo>
                    <a:pt x="60" y="23"/>
                  </a:moveTo>
                  <a:cubicBezTo>
                    <a:pt x="54" y="23"/>
                    <a:pt x="48" y="26"/>
                    <a:pt x="43" y="30"/>
                  </a:cubicBezTo>
                  <a:cubicBezTo>
                    <a:pt x="30" y="43"/>
                    <a:pt x="30" y="43"/>
                    <a:pt x="30" y="43"/>
                  </a:cubicBezTo>
                  <a:cubicBezTo>
                    <a:pt x="26" y="48"/>
                    <a:pt x="23" y="54"/>
                    <a:pt x="23" y="60"/>
                  </a:cubicBezTo>
                  <a:cubicBezTo>
                    <a:pt x="23" y="67"/>
                    <a:pt x="26" y="73"/>
                    <a:pt x="30" y="77"/>
                  </a:cubicBezTo>
                  <a:cubicBezTo>
                    <a:pt x="35" y="82"/>
                    <a:pt x="41" y="84"/>
                    <a:pt x="47" y="84"/>
                  </a:cubicBezTo>
                  <a:cubicBezTo>
                    <a:pt x="47" y="84"/>
                    <a:pt x="47" y="84"/>
                    <a:pt x="47" y="84"/>
                  </a:cubicBezTo>
                  <a:cubicBezTo>
                    <a:pt x="54" y="84"/>
                    <a:pt x="60" y="82"/>
                    <a:pt x="64" y="77"/>
                  </a:cubicBezTo>
                  <a:cubicBezTo>
                    <a:pt x="77" y="64"/>
                    <a:pt x="77" y="64"/>
                    <a:pt x="77" y="64"/>
                  </a:cubicBezTo>
                  <a:cubicBezTo>
                    <a:pt x="82" y="60"/>
                    <a:pt x="84" y="54"/>
                    <a:pt x="84" y="47"/>
                  </a:cubicBezTo>
                  <a:cubicBezTo>
                    <a:pt x="84" y="41"/>
                    <a:pt x="82" y="35"/>
                    <a:pt x="77" y="30"/>
                  </a:cubicBezTo>
                  <a:cubicBezTo>
                    <a:pt x="73" y="26"/>
                    <a:pt x="67" y="23"/>
                    <a:pt x="60"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9" name="Freeform 117"/>
            <p:cNvSpPr/>
            <p:nvPr/>
          </p:nvSpPr>
          <p:spPr bwMode="auto">
            <a:xfrm>
              <a:off x="722313" y="534988"/>
              <a:ext cx="258763" cy="265113"/>
            </a:xfrm>
            <a:custGeom>
              <a:avLst/>
              <a:gdLst>
                <a:gd name="T0" fmla="*/ 21 w 117"/>
                <a:gd name="T1" fmla="*/ 120 h 120"/>
                <a:gd name="T2" fmla="*/ 12 w 117"/>
                <a:gd name="T3" fmla="*/ 116 h 120"/>
                <a:gd name="T4" fmla="*/ 0 w 117"/>
                <a:gd name="T5" fmla="*/ 86 h 120"/>
                <a:gd name="T6" fmla="*/ 12 w 117"/>
                <a:gd name="T7" fmla="*/ 57 h 120"/>
                <a:gd name="T8" fmla="*/ 53 w 117"/>
                <a:gd name="T9" fmla="*/ 17 h 120"/>
                <a:gd name="T10" fmla="*/ 112 w 117"/>
                <a:gd name="T11" fmla="*/ 17 h 120"/>
                <a:gd name="T12" fmla="*/ 112 w 117"/>
                <a:gd name="T13" fmla="*/ 33 h 120"/>
                <a:gd name="T14" fmla="*/ 95 w 117"/>
                <a:gd name="T15" fmla="*/ 33 h 120"/>
                <a:gd name="T16" fmla="*/ 69 w 117"/>
                <a:gd name="T17" fmla="*/ 33 h 120"/>
                <a:gd name="T18" fmla="*/ 29 w 117"/>
                <a:gd name="T19" fmla="*/ 73 h 120"/>
                <a:gd name="T20" fmla="*/ 29 w 117"/>
                <a:gd name="T21" fmla="*/ 100 h 120"/>
                <a:gd name="T22" fmla="*/ 29 w 117"/>
                <a:gd name="T23" fmla="*/ 116 h 120"/>
                <a:gd name="T24" fmla="*/ 21 w 117"/>
                <a:gd name="T25"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120">
                  <a:moveTo>
                    <a:pt x="21" y="120"/>
                  </a:moveTo>
                  <a:cubicBezTo>
                    <a:pt x="18" y="120"/>
                    <a:pt x="15" y="119"/>
                    <a:pt x="12" y="116"/>
                  </a:cubicBezTo>
                  <a:cubicBezTo>
                    <a:pt x="4" y="108"/>
                    <a:pt x="0" y="98"/>
                    <a:pt x="0" y="86"/>
                  </a:cubicBezTo>
                  <a:cubicBezTo>
                    <a:pt x="0" y="75"/>
                    <a:pt x="4" y="65"/>
                    <a:pt x="12" y="57"/>
                  </a:cubicBezTo>
                  <a:cubicBezTo>
                    <a:pt x="53" y="17"/>
                    <a:pt x="53" y="17"/>
                    <a:pt x="53" y="17"/>
                  </a:cubicBezTo>
                  <a:cubicBezTo>
                    <a:pt x="69" y="0"/>
                    <a:pt x="96" y="0"/>
                    <a:pt x="112" y="17"/>
                  </a:cubicBezTo>
                  <a:cubicBezTo>
                    <a:pt x="117" y="21"/>
                    <a:pt x="117" y="29"/>
                    <a:pt x="112" y="33"/>
                  </a:cubicBezTo>
                  <a:cubicBezTo>
                    <a:pt x="107" y="38"/>
                    <a:pt x="100" y="38"/>
                    <a:pt x="95" y="33"/>
                  </a:cubicBezTo>
                  <a:cubicBezTo>
                    <a:pt x="88" y="26"/>
                    <a:pt x="76" y="26"/>
                    <a:pt x="69" y="33"/>
                  </a:cubicBezTo>
                  <a:cubicBezTo>
                    <a:pt x="29" y="73"/>
                    <a:pt x="29" y="73"/>
                    <a:pt x="29" y="73"/>
                  </a:cubicBezTo>
                  <a:cubicBezTo>
                    <a:pt x="22" y="81"/>
                    <a:pt x="22" y="92"/>
                    <a:pt x="29" y="100"/>
                  </a:cubicBezTo>
                  <a:cubicBezTo>
                    <a:pt x="34" y="104"/>
                    <a:pt x="34" y="112"/>
                    <a:pt x="29" y="116"/>
                  </a:cubicBezTo>
                  <a:cubicBezTo>
                    <a:pt x="27" y="119"/>
                    <a:pt x="24" y="120"/>
                    <a:pt x="21" y="1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0" name="Freeform 118"/>
            <p:cNvSpPr/>
            <p:nvPr/>
          </p:nvSpPr>
          <p:spPr bwMode="auto">
            <a:xfrm>
              <a:off x="608013" y="566738"/>
              <a:ext cx="377825" cy="377825"/>
            </a:xfrm>
            <a:custGeom>
              <a:avLst/>
              <a:gdLst>
                <a:gd name="T0" fmla="*/ 12 w 171"/>
                <a:gd name="T1" fmla="*/ 171 h 171"/>
                <a:gd name="T2" fmla="*/ 4 w 171"/>
                <a:gd name="T3" fmla="*/ 167 h 171"/>
                <a:gd name="T4" fmla="*/ 4 w 171"/>
                <a:gd name="T5" fmla="*/ 151 h 171"/>
                <a:gd name="T6" fmla="*/ 150 w 171"/>
                <a:gd name="T7" fmla="*/ 5 h 171"/>
                <a:gd name="T8" fmla="*/ 167 w 171"/>
                <a:gd name="T9" fmla="*/ 5 h 171"/>
                <a:gd name="T10" fmla="*/ 167 w 171"/>
                <a:gd name="T11" fmla="*/ 22 h 171"/>
                <a:gd name="T12" fmla="*/ 21 w 171"/>
                <a:gd name="T13" fmla="*/ 167 h 171"/>
                <a:gd name="T14" fmla="*/ 12 w 171"/>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1">
                  <a:moveTo>
                    <a:pt x="12" y="171"/>
                  </a:moveTo>
                  <a:cubicBezTo>
                    <a:pt x="9" y="171"/>
                    <a:pt x="6" y="170"/>
                    <a:pt x="4" y="167"/>
                  </a:cubicBezTo>
                  <a:cubicBezTo>
                    <a:pt x="0" y="163"/>
                    <a:pt x="0" y="155"/>
                    <a:pt x="4" y="151"/>
                  </a:cubicBezTo>
                  <a:cubicBezTo>
                    <a:pt x="150" y="5"/>
                    <a:pt x="150" y="5"/>
                    <a:pt x="150" y="5"/>
                  </a:cubicBezTo>
                  <a:cubicBezTo>
                    <a:pt x="155" y="0"/>
                    <a:pt x="162" y="0"/>
                    <a:pt x="167" y="5"/>
                  </a:cubicBezTo>
                  <a:cubicBezTo>
                    <a:pt x="171" y="10"/>
                    <a:pt x="171" y="17"/>
                    <a:pt x="167" y="22"/>
                  </a:cubicBezTo>
                  <a:cubicBezTo>
                    <a:pt x="21" y="167"/>
                    <a:pt x="21" y="167"/>
                    <a:pt x="21" y="167"/>
                  </a:cubicBezTo>
                  <a:cubicBezTo>
                    <a:pt x="19" y="170"/>
                    <a:pt x="16" y="171"/>
                    <a:pt x="12" y="17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1" name="Freeform 119"/>
            <p:cNvSpPr/>
            <p:nvPr/>
          </p:nvSpPr>
          <p:spPr bwMode="auto">
            <a:xfrm>
              <a:off x="1128713" y="2190751"/>
              <a:ext cx="282575" cy="409575"/>
            </a:xfrm>
            <a:custGeom>
              <a:avLst/>
              <a:gdLst>
                <a:gd name="T0" fmla="*/ 119 w 128"/>
                <a:gd name="T1" fmla="*/ 184 h 185"/>
                <a:gd name="T2" fmla="*/ 111 w 128"/>
                <a:gd name="T3" fmla="*/ 178 h 185"/>
                <a:gd name="T4" fmla="*/ 64 w 128"/>
                <a:gd name="T5" fmla="*/ 33 h 185"/>
                <a:gd name="T6" fmla="*/ 16 w 128"/>
                <a:gd name="T7" fmla="*/ 178 h 185"/>
                <a:gd name="T8" fmla="*/ 7 w 128"/>
                <a:gd name="T9" fmla="*/ 183 h 185"/>
                <a:gd name="T10" fmla="*/ 2 w 128"/>
                <a:gd name="T11" fmla="*/ 173 h 185"/>
                <a:gd name="T12" fmla="*/ 56 w 128"/>
                <a:gd name="T13" fmla="*/ 5 h 185"/>
                <a:gd name="T14" fmla="*/ 64 w 128"/>
                <a:gd name="T15" fmla="*/ 0 h 185"/>
                <a:gd name="T16" fmla="*/ 71 w 128"/>
                <a:gd name="T17" fmla="*/ 5 h 185"/>
                <a:gd name="T18" fmla="*/ 126 w 128"/>
                <a:gd name="T19" fmla="*/ 173 h 185"/>
                <a:gd name="T20" fmla="*/ 121 w 128"/>
                <a:gd name="T21" fmla="*/ 183 h 185"/>
                <a:gd name="T22" fmla="*/ 119 w 128"/>
                <a:gd name="T23"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85">
                  <a:moveTo>
                    <a:pt x="119" y="184"/>
                  </a:moveTo>
                  <a:cubicBezTo>
                    <a:pt x="116" y="184"/>
                    <a:pt x="112" y="181"/>
                    <a:pt x="111" y="178"/>
                  </a:cubicBezTo>
                  <a:cubicBezTo>
                    <a:pt x="64" y="33"/>
                    <a:pt x="64" y="33"/>
                    <a:pt x="64" y="33"/>
                  </a:cubicBezTo>
                  <a:cubicBezTo>
                    <a:pt x="16" y="178"/>
                    <a:pt x="16" y="178"/>
                    <a:pt x="16" y="178"/>
                  </a:cubicBezTo>
                  <a:cubicBezTo>
                    <a:pt x="15" y="182"/>
                    <a:pt x="11" y="185"/>
                    <a:pt x="7" y="183"/>
                  </a:cubicBezTo>
                  <a:cubicBezTo>
                    <a:pt x="2" y="182"/>
                    <a:pt x="0" y="177"/>
                    <a:pt x="2" y="173"/>
                  </a:cubicBezTo>
                  <a:cubicBezTo>
                    <a:pt x="56" y="5"/>
                    <a:pt x="56" y="5"/>
                    <a:pt x="56" y="5"/>
                  </a:cubicBezTo>
                  <a:cubicBezTo>
                    <a:pt x="58" y="2"/>
                    <a:pt x="61" y="0"/>
                    <a:pt x="64" y="0"/>
                  </a:cubicBezTo>
                  <a:cubicBezTo>
                    <a:pt x="67" y="0"/>
                    <a:pt x="70" y="2"/>
                    <a:pt x="71" y="5"/>
                  </a:cubicBezTo>
                  <a:cubicBezTo>
                    <a:pt x="126" y="173"/>
                    <a:pt x="126" y="173"/>
                    <a:pt x="126" y="173"/>
                  </a:cubicBezTo>
                  <a:cubicBezTo>
                    <a:pt x="128" y="177"/>
                    <a:pt x="125" y="182"/>
                    <a:pt x="121" y="183"/>
                  </a:cubicBezTo>
                  <a:cubicBezTo>
                    <a:pt x="120" y="183"/>
                    <a:pt x="120" y="184"/>
                    <a:pt x="119" y="18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2" name="Freeform 120"/>
            <p:cNvSpPr/>
            <p:nvPr/>
          </p:nvSpPr>
          <p:spPr bwMode="auto">
            <a:xfrm>
              <a:off x="1106488" y="2562226"/>
              <a:ext cx="90488" cy="34925"/>
            </a:xfrm>
            <a:custGeom>
              <a:avLst/>
              <a:gdLst>
                <a:gd name="T0" fmla="*/ 34 w 41"/>
                <a:gd name="T1" fmla="*/ 16 h 16"/>
                <a:gd name="T2" fmla="*/ 7 w 41"/>
                <a:gd name="T3" fmla="*/ 16 h 16"/>
                <a:gd name="T4" fmla="*/ 0 w 41"/>
                <a:gd name="T5" fmla="*/ 8 h 16"/>
                <a:gd name="T6" fmla="*/ 7 w 41"/>
                <a:gd name="T7" fmla="*/ 0 h 16"/>
                <a:gd name="T8" fmla="*/ 34 w 41"/>
                <a:gd name="T9" fmla="*/ 0 h 16"/>
                <a:gd name="T10" fmla="*/ 41 w 41"/>
                <a:gd name="T11" fmla="*/ 8 h 16"/>
                <a:gd name="T12" fmla="*/ 34 w 41"/>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1" h="16">
                  <a:moveTo>
                    <a:pt x="34" y="16"/>
                  </a:moveTo>
                  <a:cubicBezTo>
                    <a:pt x="7" y="16"/>
                    <a:pt x="7" y="16"/>
                    <a:pt x="7" y="16"/>
                  </a:cubicBezTo>
                  <a:cubicBezTo>
                    <a:pt x="3" y="16"/>
                    <a:pt x="0" y="12"/>
                    <a:pt x="0" y="8"/>
                  </a:cubicBezTo>
                  <a:cubicBezTo>
                    <a:pt x="0" y="3"/>
                    <a:pt x="3" y="0"/>
                    <a:pt x="7" y="0"/>
                  </a:cubicBezTo>
                  <a:cubicBezTo>
                    <a:pt x="34" y="0"/>
                    <a:pt x="34" y="0"/>
                    <a:pt x="34" y="0"/>
                  </a:cubicBezTo>
                  <a:cubicBezTo>
                    <a:pt x="38" y="0"/>
                    <a:pt x="41" y="3"/>
                    <a:pt x="41" y="8"/>
                  </a:cubicBezTo>
                  <a:cubicBezTo>
                    <a:pt x="41" y="12"/>
                    <a:pt x="38"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3" name="Freeform 121"/>
            <p:cNvSpPr/>
            <p:nvPr/>
          </p:nvSpPr>
          <p:spPr bwMode="auto">
            <a:xfrm>
              <a:off x="1341438" y="2562226"/>
              <a:ext cx="92075" cy="34925"/>
            </a:xfrm>
            <a:custGeom>
              <a:avLst/>
              <a:gdLst>
                <a:gd name="T0" fmla="*/ 34 w 42"/>
                <a:gd name="T1" fmla="*/ 16 h 16"/>
                <a:gd name="T2" fmla="*/ 8 w 42"/>
                <a:gd name="T3" fmla="*/ 16 h 16"/>
                <a:gd name="T4" fmla="*/ 0 w 42"/>
                <a:gd name="T5" fmla="*/ 8 h 16"/>
                <a:gd name="T6" fmla="*/ 8 w 42"/>
                <a:gd name="T7" fmla="*/ 0 h 16"/>
                <a:gd name="T8" fmla="*/ 34 w 42"/>
                <a:gd name="T9" fmla="*/ 0 h 16"/>
                <a:gd name="T10" fmla="*/ 42 w 42"/>
                <a:gd name="T11" fmla="*/ 8 h 16"/>
                <a:gd name="T12" fmla="*/ 34 w 4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2" h="16">
                  <a:moveTo>
                    <a:pt x="34" y="16"/>
                  </a:moveTo>
                  <a:cubicBezTo>
                    <a:pt x="8" y="16"/>
                    <a:pt x="8" y="16"/>
                    <a:pt x="8" y="16"/>
                  </a:cubicBezTo>
                  <a:cubicBezTo>
                    <a:pt x="4" y="16"/>
                    <a:pt x="0" y="12"/>
                    <a:pt x="0" y="8"/>
                  </a:cubicBezTo>
                  <a:cubicBezTo>
                    <a:pt x="0" y="3"/>
                    <a:pt x="4" y="0"/>
                    <a:pt x="8" y="0"/>
                  </a:cubicBezTo>
                  <a:cubicBezTo>
                    <a:pt x="34" y="0"/>
                    <a:pt x="34" y="0"/>
                    <a:pt x="34" y="0"/>
                  </a:cubicBezTo>
                  <a:cubicBezTo>
                    <a:pt x="39" y="0"/>
                    <a:pt x="42" y="3"/>
                    <a:pt x="42" y="8"/>
                  </a:cubicBezTo>
                  <a:cubicBezTo>
                    <a:pt x="42" y="12"/>
                    <a:pt x="39"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4" name="Freeform 122"/>
            <p:cNvSpPr/>
            <p:nvPr/>
          </p:nvSpPr>
          <p:spPr bwMode="auto">
            <a:xfrm>
              <a:off x="1176338" y="2447926"/>
              <a:ext cx="188913" cy="34925"/>
            </a:xfrm>
            <a:custGeom>
              <a:avLst/>
              <a:gdLst>
                <a:gd name="T0" fmla="*/ 78 w 86"/>
                <a:gd name="T1" fmla="*/ 16 h 16"/>
                <a:gd name="T2" fmla="*/ 8 w 86"/>
                <a:gd name="T3" fmla="*/ 16 h 16"/>
                <a:gd name="T4" fmla="*/ 0 w 86"/>
                <a:gd name="T5" fmla="*/ 8 h 16"/>
                <a:gd name="T6" fmla="*/ 8 w 86"/>
                <a:gd name="T7" fmla="*/ 0 h 16"/>
                <a:gd name="T8" fmla="*/ 78 w 86"/>
                <a:gd name="T9" fmla="*/ 0 h 16"/>
                <a:gd name="T10" fmla="*/ 86 w 86"/>
                <a:gd name="T11" fmla="*/ 8 h 16"/>
                <a:gd name="T12" fmla="*/ 78 w 8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6" h="16">
                  <a:moveTo>
                    <a:pt x="78" y="16"/>
                  </a:moveTo>
                  <a:cubicBezTo>
                    <a:pt x="8" y="16"/>
                    <a:pt x="8" y="16"/>
                    <a:pt x="8" y="16"/>
                  </a:cubicBezTo>
                  <a:cubicBezTo>
                    <a:pt x="3" y="16"/>
                    <a:pt x="0" y="12"/>
                    <a:pt x="0" y="8"/>
                  </a:cubicBezTo>
                  <a:cubicBezTo>
                    <a:pt x="0" y="4"/>
                    <a:pt x="3" y="0"/>
                    <a:pt x="8" y="0"/>
                  </a:cubicBezTo>
                  <a:cubicBezTo>
                    <a:pt x="78" y="0"/>
                    <a:pt x="78" y="0"/>
                    <a:pt x="78" y="0"/>
                  </a:cubicBezTo>
                  <a:cubicBezTo>
                    <a:pt x="82" y="0"/>
                    <a:pt x="86" y="4"/>
                    <a:pt x="86" y="8"/>
                  </a:cubicBezTo>
                  <a:cubicBezTo>
                    <a:pt x="86" y="12"/>
                    <a:pt x="82" y="16"/>
                    <a:pt x="7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5" name="Freeform 123"/>
            <p:cNvSpPr>
              <a:spLocks noEditPoints="1"/>
            </p:cNvSpPr>
            <p:nvPr/>
          </p:nvSpPr>
          <p:spPr bwMode="auto">
            <a:xfrm>
              <a:off x="1371600" y="2270126"/>
              <a:ext cx="150813" cy="133350"/>
            </a:xfrm>
            <a:custGeom>
              <a:avLst/>
              <a:gdLst>
                <a:gd name="T0" fmla="*/ 27 w 68"/>
                <a:gd name="T1" fmla="*/ 60 h 60"/>
                <a:gd name="T2" fmla="*/ 8 w 68"/>
                <a:gd name="T3" fmla="*/ 52 h 60"/>
                <a:gd name="T4" fmla="*/ 0 w 68"/>
                <a:gd name="T5" fmla="*/ 34 h 60"/>
                <a:gd name="T6" fmla="*/ 7 w 68"/>
                <a:gd name="T7" fmla="*/ 17 h 60"/>
                <a:gd name="T8" fmla="*/ 20 w 68"/>
                <a:gd name="T9" fmla="*/ 10 h 60"/>
                <a:gd name="T10" fmla="*/ 39 w 68"/>
                <a:gd name="T11" fmla="*/ 6 h 60"/>
                <a:gd name="T12" fmla="*/ 58 w 68"/>
                <a:gd name="T13" fmla="*/ 1 h 60"/>
                <a:gd name="T14" fmla="*/ 65 w 68"/>
                <a:gd name="T15" fmla="*/ 2 h 60"/>
                <a:gd name="T16" fmla="*/ 68 w 68"/>
                <a:gd name="T17" fmla="*/ 8 h 60"/>
                <a:gd name="T18" fmla="*/ 68 w 68"/>
                <a:gd name="T19" fmla="*/ 13 h 60"/>
                <a:gd name="T20" fmla="*/ 63 w 68"/>
                <a:gd name="T21" fmla="*/ 41 h 60"/>
                <a:gd name="T22" fmla="*/ 48 w 68"/>
                <a:gd name="T23" fmla="*/ 55 h 60"/>
                <a:gd name="T24" fmla="*/ 27 w 68"/>
                <a:gd name="T25" fmla="*/ 60 h 60"/>
                <a:gd name="T26" fmla="*/ 52 w 68"/>
                <a:gd name="T27" fmla="*/ 19 h 60"/>
                <a:gd name="T28" fmla="*/ 42 w 68"/>
                <a:gd name="T29" fmla="*/ 21 h 60"/>
                <a:gd name="T30" fmla="*/ 24 w 68"/>
                <a:gd name="T31" fmla="*/ 25 h 60"/>
                <a:gd name="T32" fmla="*/ 17 w 68"/>
                <a:gd name="T33" fmla="*/ 29 h 60"/>
                <a:gd name="T34" fmla="*/ 16 w 68"/>
                <a:gd name="T35" fmla="*/ 34 h 60"/>
                <a:gd name="T36" fmla="*/ 19 w 68"/>
                <a:gd name="T37" fmla="*/ 41 h 60"/>
                <a:gd name="T38" fmla="*/ 27 w 68"/>
                <a:gd name="T39" fmla="*/ 44 h 60"/>
                <a:gd name="T40" fmla="*/ 41 w 68"/>
                <a:gd name="T41" fmla="*/ 41 h 60"/>
                <a:gd name="T42" fmla="*/ 49 w 68"/>
                <a:gd name="T43" fmla="*/ 33 h 60"/>
                <a:gd name="T44" fmla="*/ 52 w 68"/>
                <a:gd name="T45" fmla="*/ 1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60">
                  <a:moveTo>
                    <a:pt x="27" y="60"/>
                  </a:moveTo>
                  <a:cubicBezTo>
                    <a:pt x="19" y="60"/>
                    <a:pt x="13" y="57"/>
                    <a:pt x="8" y="52"/>
                  </a:cubicBezTo>
                  <a:cubicBezTo>
                    <a:pt x="3" y="47"/>
                    <a:pt x="0" y="41"/>
                    <a:pt x="0" y="34"/>
                  </a:cubicBezTo>
                  <a:cubicBezTo>
                    <a:pt x="0" y="25"/>
                    <a:pt x="4" y="20"/>
                    <a:pt x="7" y="17"/>
                  </a:cubicBezTo>
                  <a:cubicBezTo>
                    <a:pt x="11" y="14"/>
                    <a:pt x="15" y="12"/>
                    <a:pt x="20" y="10"/>
                  </a:cubicBezTo>
                  <a:cubicBezTo>
                    <a:pt x="23" y="9"/>
                    <a:pt x="30" y="8"/>
                    <a:pt x="39" y="6"/>
                  </a:cubicBezTo>
                  <a:cubicBezTo>
                    <a:pt x="47" y="4"/>
                    <a:pt x="53" y="2"/>
                    <a:pt x="58" y="1"/>
                  </a:cubicBezTo>
                  <a:cubicBezTo>
                    <a:pt x="60" y="0"/>
                    <a:pt x="63" y="0"/>
                    <a:pt x="65" y="2"/>
                  </a:cubicBezTo>
                  <a:cubicBezTo>
                    <a:pt x="67" y="3"/>
                    <a:pt x="68" y="6"/>
                    <a:pt x="68" y="8"/>
                  </a:cubicBezTo>
                  <a:cubicBezTo>
                    <a:pt x="68" y="13"/>
                    <a:pt x="68" y="13"/>
                    <a:pt x="68" y="13"/>
                  </a:cubicBezTo>
                  <a:cubicBezTo>
                    <a:pt x="68" y="25"/>
                    <a:pt x="66" y="35"/>
                    <a:pt x="63" y="41"/>
                  </a:cubicBezTo>
                  <a:cubicBezTo>
                    <a:pt x="60" y="46"/>
                    <a:pt x="55" y="51"/>
                    <a:pt x="48" y="55"/>
                  </a:cubicBezTo>
                  <a:cubicBezTo>
                    <a:pt x="42" y="58"/>
                    <a:pt x="35" y="60"/>
                    <a:pt x="27" y="60"/>
                  </a:cubicBezTo>
                  <a:close/>
                  <a:moveTo>
                    <a:pt x="52" y="19"/>
                  </a:moveTo>
                  <a:cubicBezTo>
                    <a:pt x="49" y="20"/>
                    <a:pt x="46" y="20"/>
                    <a:pt x="42" y="21"/>
                  </a:cubicBezTo>
                  <a:cubicBezTo>
                    <a:pt x="33" y="23"/>
                    <a:pt x="27" y="25"/>
                    <a:pt x="24" y="25"/>
                  </a:cubicBezTo>
                  <a:cubicBezTo>
                    <a:pt x="22" y="26"/>
                    <a:pt x="20" y="27"/>
                    <a:pt x="17" y="29"/>
                  </a:cubicBezTo>
                  <a:cubicBezTo>
                    <a:pt x="17" y="30"/>
                    <a:pt x="16" y="31"/>
                    <a:pt x="16" y="34"/>
                  </a:cubicBezTo>
                  <a:cubicBezTo>
                    <a:pt x="16" y="37"/>
                    <a:pt x="16" y="39"/>
                    <a:pt x="19" y="41"/>
                  </a:cubicBezTo>
                  <a:cubicBezTo>
                    <a:pt x="20" y="42"/>
                    <a:pt x="22" y="44"/>
                    <a:pt x="27" y="44"/>
                  </a:cubicBezTo>
                  <a:cubicBezTo>
                    <a:pt x="32" y="44"/>
                    <a:pt x="37" y="43"/>
                    <a:pt x="41" y="41"/>
                  </a:cubicBezTo>
                  <a:cubicBezTo>
                    <a:pt x="45" y="39"/>
                    <a:pt x="47" y="36"/>
                    <a:pt x="49" y="33"/>
                  </a:cubicBezTo>
                  <a:cubicBezTo>
                    <a:pt x="50" y="31"/>
                    <a:pt x="52" y="27"/>
                    <a:pt x="5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6" name="Freeform 124"/>
            <p:cNvSpPr/>
            <p:nvPr/>
          </p:nvSpPr>
          <p:spPr bwMode="auto">
            <a:xfrm>
              <a:off x="1379538" y="2200276"/>
              <a:ext cx="144463" cy="200025"/>
            </a:xfrm>
            <a:custGeom>
              <a:avLst/>
              <a:gdLst>
                <a:gd name="T0" fmla="*/ 58 w 66"/>
                <a:gd name="T1" fmla="*/ 91 h 91"/>
                <a:gd name="T2" fmla="*/ 50 w 66"/>
                <a:gd name="T3" fmla="*/ 83 h 91"/>
                <a:gd name="T4" fmla="*/ 50 w 66"/>
                <a:gd name="T5" fmla="*/ 32 h 91"/>
                <a:gd name="T6" fmla="*/ 35 w 66"/>
                <a:gd name="T7" fmla="*/ 16 h 91"/>
                <a:gd name="T8" fmla="*/ 30 w 66"/>
                <a:gd name="T9" fmla="*/ 16 h 91"/>
                <a:gd name="T10" fmla="*/ 16 w 66"/>
                <a:gd name="T11" fmla="*/ 26 h 91"/>
                <a:gd name="T12" fmla="*/ 6 w 66"/>
                <a:gd name="T13" fmla="*/ 30 h 91"/>
                <a:gd name="T14" fmla="*/ 1 w 66"/>
                <a:gd name="T15" fmla="*/ 20 h 91"/>
                <a:gd name="T16" fmla="*/ 30 w 66"/>
                <a:gd name="T17" fmla="*/ 0 h 91"/>
                <a:gd name="T18" fmla="*/ 35 w 66"/>
                <a:gd name="T19" fmla="*/ 0 h 91"/>
                <a:gd name="T20" fmla="*/ 66 w 66"/>
                <a:gd name="T21" fmla="*/ 32 h 91"/>
                <a:gd name="T22" fmla="*/ 66 w 66"/>
                <a:gd name="T23" fmla="*/ 83 h 91"/>
                <a:gd name="T24" fmla="*/ 58 w 66"/>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91">
                  <a:moveTo>
                    <a:pt x="58" y="91"/>
                  </a:moveTo>
                  <a:cubicBezTo>
                    <a:pt x="54" y="91"/>
                    <a:pt x="50" y="87"/>
                    <a:pt x="50" y="83"/>
                  </a:cubicBezTo>
                  <a:cubicBezTo>
                    <a:pt x="50" y="32"/>
                    <a:pt x="50" y="32"/>
                    <a:pt x="50" y="32"/>
                  </a:cubicBezTo>
                  <a:cubicBezTo>
                    <a:pt x="50" y="23"/>
                    <a:pt x="43" y="16"/>
                    <a:pt x="35" y="16"/>
                  </a:cubicBezTo>
                  <a:cubicBezTo>
                    <a:pt x="30" y="16"/>
                    <a:pt x="30" y="16"/>
                    <a:pt x="30" y="16"/>
                  </a:cubicBezTo>
                  <a:cubicBezTo>
                    <a:pt x="24" y="16"/>
                    <a:pt x="18" y="20"/>
                    <a:pt x="16" y="26"/>
                  </a:cubicBezTo>
                  <a:cubicBezTo>
                    <a:pt x="14" y="30"/>
                    <a:pt x="10" y="31"/>
                    <a:pt x="6" y="30"/>
                  </a:cubicBezTo>
                  <a:cubicBezTo>
                    <a:pt x="2" y="28"/>
                    <a:pt x="0" y="24"/>
                    <a:pt x="1" y="20"/>
                  </a:cubicBezTo>
                  <a:cubicBezTo>
                    <a:pt x="6" y="8"/>
                    <a:pt x="17" y="0"/>
                    <a:pt x="30" y="0"/>
                  </a:cubicBezTo>
                  <a:cubicBezTo>
                    <a:pt x="35" y="0"/>
                    <a:pt x="35" y="0"/>
                    <a:pt x="35" y="0"/>
                  </a:cubicBezTo>
                  <a:cubicBezTo>
                    <a:pt x="52" y="0"/>
                    <a:pt x="66" y="14"/>
                    <a:pt x="66" y="32"/>
                  </a:cubicBezTo>
                  <a:cubicBezTo>
                    <a:pt x="66" y="83"/>
                    <a:pt x="66" y="83"/>
                    <a:pt x="66" y="83"/>
                  </a:cubicBezTo>
                  <a:cubicBezTo>
                    <a:pt x="66" y="87"/>
                    <a:pt x="62" y="91"/>
                    <a:pt x="58" y="9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7" name="Freeform 125"/>
            <p:cNvSpPr/>
            <p:nvPr/>
          </p:nvSpPr>
          <p:spPr bwMode="auto">
            <a:xfrm>
              <a:off x="877888" y="3063876"/>
              <a:ext cx="160338" cy="38100"/>
            </a:xfrm>
            <a:custGeom>
              <a:avLst/>
              <a:gdLst>
                <a:gd name="T0" fmla="*/ 69 w 73"/>
                <a:gd name="T1" fmla="*/ 17 h 17"/>
                <a:gd name="T2" fmla="*/ 68 w 73"/>
                <a:gd name="T3" fmla="*/ 16 h 17"/>
                <a:gd name="T4" fmla="*/ 4 w 73"/>
                <a:gd name="T5" fmla="*/ 9 h 17"/>
                <a:gd name="T6" fmla="*/ 0 w 73"/>
                <a:gd name="T7" fmla="*/ 6 h 17"/>
                <a:gd name="T8" fmla="*/ 3 w 73"/>
                <a:gd name="T9" fmla="*/ 3 h 17"/>
                <a:gd name="T10" fmla="*/ 70 w 73"/>
                <a:gd name="T11" fmla="*/ 11 h 17"/>
                <a:gd name="T12" fmla="*/ 72 w 73"/>
                <a:gd name="T13" fmla="*/ 15 h 17"/>
                <a:gd name="T14" fmla="*/ 69 w 73"/>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17">
                  <a:moveTo>
                    <a:pt x="69" y="17"/>
                  </a:moveTo>
                  <a:cubicBezTo>
                    <a:pt x="69" y="17"/>
                    <a:pt x="68" y="17"/>
                    <a:pt x="68" y="16"/>
                  </a:cubicBezTo>
                  <a:cubicBezTo>
                    <a:pt x="48" y="9"/>
                    <a:pt x="25" y="6"/>
                    <a:pt x="4" y="9"/>
                  </a:cubicBezTo>
                  <a:cubicBezTo>
                    <a:pt x="2" y="9"/>
                    <a:pt x="0" y="8"/>
                    <a:pt x="0" y="6"/>
                  </a:cubicBezTo>
                  <a:cubicBezTo>
                    <a:pt x="0" y="4"/>
                    <a:pt x="1" y="3"/>
                    <a:pt x="3" y="3"/>
                  </a:cubicBezTo>
                  <a:cubicBezTo>
                    <a:pt x="26" y="0"/>
                    <a:pt x="49" y="2"/>
                    <a:pt x="70" y="11"/>
                  </a:cubicBezTo>
                  <a:cubicBezTo>
                    <a:pt x="72" y="11"/>
                    <a:pt x="73" y="13"/>
                    <a:pt x="72" y="15"/>
                  </a:cubicBezTo>
                  <a:cubicBezTo>
                    <a:pt x="72" y="16"/>
                    <a:pt x="70" y="17"/>
                    <a:pt x="69"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8" name="Freeform 126"/>
            <p:cNvSpPr/>
            <p:nvPr/>
          </p:nvSpPr>
          <p:spPr bwMode="auto">
            <a:xfrm>
              <a:off x="777875" y="3086101"/>
              <a:ext cx="49213" cy="28575"/>
            </a:xfrm>
            <a:custGeom>
              <a:avLst/>
              <a:gdLst>
                <a:gd name="T0" fmla="*/ 3 w 22"/>
                <a:gd name="T1" fmla="*/ 13 h 13"/>
                <a:gd name="T2" fmla="*/ 0 w 22"/>
                <a:gd name="T3" fmla="*/ 12 h 13"/>
                <a:gd name="T4" fmla="*/ 2 w 22"/>
                <a:gd name="T5" fmla="*/ 7 h 13"/>
                <a:gd name="T6" fmla="*/ 17 w 22"/>
                <a:gd name="T7" fmla="*/ 0 h 13"/>
                <a:gd name="T8" fmla="*/ 21 w 22"/>
                <a:gd name="T9" fmla="*/ 2 h 13"/>
                <a:gd name="T10" fmla="*/ 19 w 22"/>
                <a:gd name="T11" fmla="*/ 6 h 13"/>
                <a:gd name="T12" fmla="*/ 5 w 22"/>
                <a:gd name="T13" fmla="*/ 13 h 13"/>
                <a:gd name="T14" fmla="*/ 3 w 22"/>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3">
                  <a:moveTo>
                    <a:pt x="3" y="13"/>
                  </a:moveTo>
                  <a:cubicBezTo>
                    <a:pt x="2" y="13"/>
                    <a:pt x="1" y="13"/>
                    <a:pt x="0" y="12"/>
                  </a:cubicBezTo>
                  <a:cubicBezTo>
                    <a:pt x="0" y="10"/>
                    <a:pt x="0" y="8"/>
                    <a:pt x="2" y="7"/>
                  </a:cubicBezTo>
                  <a:cubicBezTo>
                    <a:pt x="7" y="5"/>
                    <a:pt x="12" y="3"/>
                    <a:pt x="17" y="0"/>
                  </a:cubicBezTo>
                  <a:cubicBezTo>
                    <a:pt x="19" y="0"/>
                    <a:pt x="20" y="1"/>
                    <a:pt x="21" y="2"/>
                  </a:cubicBezTo>
                  <a:cubicBezTo>
                    <a:pt x="22" y="4"/>
                    <a:pt x="21" y="6"/>
                    <a:pt x="19" y="6"/>
                  </a:cubicBezTo>
                  <a:cubicBezTo>
                    <a:pt x="14" y="8"/>
                    <a:pt x="9" y="10"/>
                    <a:pt x="5" y="13"/>
                  </a:cubicBezTo>
                  <a:cubicBezTo>
                    <a:pt x="4" y="13"/>
                    <a:pt x="4" y="13"/>
                    <a:pt x="3"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9" name="Freeform 127"/>
            <p:cNvSpPr/>
            <p:nvPr/>
          </p:nvSpPr>
          <p:spPr bwMode="auto">
            <a:xfrm>
              <a:off x="828675" y="2935288"/>
              <a:ext cx="144463" cy="261938"/>
            </a:xfrm>
            <a:custGeom>
              <a:avLst/>
              <a:gdLst>
                <a:gd name="T0" fmla="*/ 62 w 65"/>
                <a:gd name="T1" fmla="*/ 118 h 118"/>
                <a:gd name="T2" fmla="*/ 62 w 65"/>
                <a:gd name="T3" fmla="*/ 118 h 118"/>
                <a:gd name="T4" fmla="*/ 59 w 65"/>
                <a:gd name="T5" fmla="*/ 115 h 118"/>
                <a:gd name="T6" fmla="*/ 2 w 65"/>
                <a:gd name="T7" fmla="*/ 6 h 118"/>
                <a:gd name="T8" fmla="*/ 1 w 65"/>
                <a:gd name="T9" fmla="*/ 2 h 118"/>
                <a:gd name="T10" fmla="*/ 5 w 65"/>
                <a:gd name="T11" fmla="*/ 1 h 118"/>
                <a:gd name="T12" fmla="*/ 65 w 65"/>
                <a:gd name="T13" fmla="*/ 115 h 118"/>
                <a:gd name="T14" fmla="*/ 62 w 65"/>
                <a:gd name="T15" fmla="*/ 118 h 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118">
                  <a:moveTo>
                    <a:pt x="62" y="118"/>
                  </a:moveTo>
                  <a:cubicBezTo>
                    <a:pt x="62" y="118"/>
                    <a:pt x="62" y="118"/>
                    <a:pt x="62" y="118"/>
                  </a:cubicBezTo>
                  <a:cubicBezTo>
                    <a:pt x="60" y="118"/>
                    <a:pt x="59" y="117"/>
                    <a:pt x="59" y="115"/>
                  </a:cubicBezTo>
                  <a:cubicBezTo>
                    <a:pt x="59" y="71"/>
                    <a:pt x="38" y="31"/>
                    <a:pt x="2" y="6"/>
                  </a:cubicBezTo>
                  <a:cubicBezTo>
                    <a:pt x="1" y="5"/>
                    <a:pt x="0" y="3"/>
                    <a:pt x="1" y="2"/>
                  </a:cubicBezTo>
                  <a:cubicBezTo>
                    <a:pt x="2" y="1"/>
                    <a:pt x="4" y="0"/>
                    <a:pt x="5" y="1"/>
                  </a:cubicBezTo>
                  <a:cubicBezTo>
                    <a:pt x="43" y="27"/>
                    <a:pt x="65" y="69"/>
                    <a:pt x="65" y="115"/>
                  </a:cubicBezTo>
                  <a:cubicBezTo>
                    <a:pt x="65" y="117"/>
                    <a:pt x="64" y="118"/>
                    <a:pt x="62" y="11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0" name="Freeform 128"/>
            <p:cNvSpPr/>
            <p:nvPr/>
          </p:nvSpPr>
          <p:spPr bwMode="auto">
            <a:xfrm>
              <a:off x="871538" y="2906713"/>
              <a:ext cx="85725" cy="82550"/>
            </a:xfrm>
            <a:custGeom>
              <a:avLst/>
              <a:gdLst>
                <a:gd name="T0" fmla="*/ 35 w 39"/>
                <a:gd name="T1" fmla="*/ 37 h 37"/>
                <a:gd name="T2" fmla="*/ 34 w 39"/>
                <a:gd name="T3" fmla="*/ 36 h 37"/>
                <a:gd name="T4" fmla="*/ 1 w 39"/>
                <a:gd name="T5" fmla="*/ 5 h 37"/>
                <a:gd name="T6" fmla="*/ 1 w 39"/>
                <a:gd name="T7" fmla="*/ 1 h 37"/>
                <a:gd name="T8" fmla="*/ 6 w 39"/>
                <a:gd name="T9" fmla="*/ 1 h 37"/>
                <a:gd name="T10" fmla="*/ 37 w 39"/>
                <a:gd name="T11" fmla="*/ 31 h 37"/>
                <a:gd name="T12" fmla="*/ 38 w 39"/>
                <a:gd name="T13" fmla="*/ 35 h 37"/>
                <a:gd name="T14" fmla="*/ 35 w 39"/>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7">
                  <a:moveTo>
                    <a:pt x="35" y="37"/>
                  </a:moveTo>
                  <a:cubicBezTo>
                    <a:pt x="35" y="37"/>
                    <a:pt x="34" y="37"/>
                    <a:pt x="34" y="36"/>
                  </a:cubicBezTo>
                  <a:cubicBezTo>
                    <a:pt x="21" y="28"/>
                    <a:pt x="10" y="17"/>
                    <a:pt x="1" y="5"/>
                  </a:cubicBezTo>
                  <a:cubicBezTo>
                    <a:pt x="0" y="4"/>
                    <a:pt x="0" y="2"/>
                    <a:pt x="1" y="1"/>
                  </a:cubicBezTo>
                  <a:cubicBezTo>
                    <a:pt x="3" y="0"/>
                    <a:pt x="5" y="0"/>
                    <a:pt x="6" y="1"/>
                  </a:cubicBezTo>
                  <a:cubicBezTo>
                    <a:pt x="14" y="13"/>
                    <a:pt x="25" y="23"/>
                    <a:pt x="37" y="31"/>
                  </a:cubicBezTo>
                  <a:cubicBezTo>
                    <a:pt x="39" y="32"/>
                    <a:pt x="39" y="34"/>
                    <a:pt x="38" y="35"/>
                  </a:cubicBezTo>
                  <a:cubicBezTo>
                    <a:pt x="37" y="36"/>
                    <a:pt x="36" y="37"/>
                    <a:pt x="35"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1" name="Freeform 129"/>
            <p:cNvSpPr/>
            <p:nvPr/>
          </p:nvSpPr>
          <p:spPr bwMode="auto">
            <a:xfrm>
              <a:off x="998538" y="3005138"/>
              <a:ext cx="79375" cy="30163"/>
            </a:xfrm>
            <a:custGeom>
              <a:avLst/>
              <a:gdLst>
                <a:gd name="T0" fmla="*/ 32 w 36"/>
                <a:gd name="T1" fmla="*/ 14 h 14"/>
                <a:gd name="T2" fmla="*/ 32 w 36"/>
                <a:gd name="T3" fmla="*/ 14 h 14"/>
                <a:gd name="T4" fmla="*/ 2 w 36"/>
                <a:gd name="T5" fmla="*/ 6 h 14"/>
                <a:gd name="T6" fmla="*/ 0 w 36"/>
                <a:gd name="T7" fmla="*/ 2 h 14"/>
                <a:gd name="T8" fmla="*/ 4 w 36"/>
                <a:gd name="T9" fmla="*/ 0 h 14"/>
                <a:gd name="T10" fmla="*/ 33 w 36"/>
                <a:gd name="T11" fmla="*/ 8 h 14"/>
                <a:gd name="T12" fmla="*/ 35 w 36"/>
                <a:gd name="T13" fmla="*/ 12 h 14"/>
                <a:gd name="T14" fmla="*/ 32 w 36"/>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4">
                  <a:moveTo>
                    <a:pt x="32" y="14"/>
                  </a:moveTo>
                  <a:cubicBezTo>
                    <a:pt x="32" y="14"/>
                    <a:pt x="32" y="14"/>
                    <a:pt x="32" y="14"/>
                  </a:cubicBezTo>
                  <a:cubicBezTo>
                    <a:pt x="22" y="13"/>
                    <a:pt x="12" y="10"/>
                    <a:pt x="2" y="6"/>
                  </a:cubicBezTo>
                  <a:cubicBezTo>
                    <a:pt x="0" y="6"/>
                    <a:pt x="0" y="4"/>
                    <a:pt x="0" y="2"/>
                  </a:cubicBezTo>
                  <a:cubicBezTo>
                    <a:pt x="1" y="1"/>
                    <a:pt x="3" y="0"/>
                    <a:pt x="4" y="0"/>
                  </a:cubicBezTo>
                  <a:cubicBezTo>
                    <a:pt x="14" y="4"/>
                    <a:pt x="23" y="7"/>
                    <a:pt x="33" y="8"/>
                  </a:cubicBezTo>
                  <a:cubicBezTo>
                    <a:pt x="35" y="8"/>
                    <a:pt x="36" y="10"/>
                    <a:pt x="35" y="12"/>
                  </a:cubicBezTo>
                  <a:cubicBezTo>
                    <a:pt x="35" y="13"/>
                    <a:pt x="34" y="14"/>
                    <a:pt x="32" y="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2" name="Freeform 130"/>
            <p:cNvSpPr>
              <a:spLocks noEditPoints="1"/>
            </p:cNvSpPr>
            <p:nvPr/>
          </p:nvSpPr>
          <p:spPr bwMode="auto">
            <a:xfrm>
              <a:off x="939800" y="2957513"/>
              <a:ext cx="76200"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8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8"/>
                  </a:cubicBezTo>
                  <a:cubicBezTo>
                    <a:pt x="0" y="8"/>
                    <a:pt x="7"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8" y="24"/>
                    <a:pt x="28" y="18"/>
                  </a:cubicBezTo>
                  <a:cubicBezTo>
                    <a:pt x="28"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3" name="Freeform 131"/>
            <p:cNvSpPr>
              <a:spLocks noEditPoints="1"/>
            </p:cNvSpPr>
            <p:nvPr/>
          </p:nvSpPr>
          <p:spPr bwMode="auto">
            <a:xfrm>
              <a:off x="1020763" y="3070226"/>
              <a:ext cx="77788"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9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8" y="35"/>
                    <a:pt x="0" y="27"/>
                    <a:pt x="0" y="18"/>
                  </a:cubicBezTo>
                  <a:cubicBezTo>
                    <a:pt x="0" y="8"/>
                    <a:pt x="8"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9" y="24"/>
                    <a:pt x="29" y="18"/>
                  </a:cubicBezTo>
                  <a:cubicBezTo>
                    <a:pt x="29"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4" name="Freeform 132"/>
            <p:cNvSpPr/>
            <p:nvPr/>
          </p:nvSpPr>
          <p:spPr bwMode="auto">
            <a:xfrm>
              <a:off x="760413" y="2894013"/>
              <a:ext cx="323850" cy="325438"/>
            </a:xfrm>
            <a:custGeom>
              <a:avLst/>
              <a:gdLst>
                <a:gd name="T0" fmla="*/ 74 w 147"/>
                <a:gd name="T1" fmla="*/ 147 h 147"/>
                <a:gd name="T2" fmla="*/ 0 w 147"/>
                <a:gd name="T3" fmla="*/ 74 h 147"/>
                <a:gd name="T4" fmla="*/ 74 w 147"/>
                <a:gd name="T5" fmla="*/ 0 h 147"/>
                <a:gd name="T6" fmla="*/ 147 w 147"/>
                <a:gd name="T7" fmla="*/ 74 h 147"/>
                <a:gd name="T8" fmla="*/ 146 w 147"/>
                <a:gd name="T9" fmla="*/ 85 h 147"/>
                <a:gd name="T10" fmla="*/ 134 w 147"/>
                <a:gd name="T11" fmla="*/ 83 h 147"/>
                <a:gd name="T12" fmla="*/ 135 w 147"/>
                <a:gd name="T13" fmla="*/ 74 h 147"/>
                <a:gd name="T14" fmla="*/ 74 w 147"/>
                <a:gd name="T15" fmla="*/ 12 h 147"/>
                <a:gd name="T16" fmla="*/ 13 w 147"/>
                <a:gd name="T17" fmla="*/ 74 h 147"/>
                <a:gd name="T18" fmla="*/ 74 w 147"/>
                <a:gd name="T19" fmla="*/ 135 h 147"/>
                <a:gd name="T20" fmla="*/ 125 w 147"/>
                <a:gd name="T21" fmla="*/ 108 h 147"/>
                <a:gd name="T22" fmla="*/ 135 w 147"/>
                <a:gd name="T23" fmla="*/ 114 h 147"/>
                <a:gd name="T24" fmla="*/ 74 w 147"/>
                <a:gd name="T25"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147">
                  <a:moveTo>
                    <a:pt x="74" y="147"/>
                  </a:moveTo>
                  <a:cubicBezTo>
                    <a:pt x="33" y="147"/>
                    <a:pt x="0" y="114"/>
                    <a:pt x="0" y="74"/>
                  </a:cubicBezTo>
                  <a:cubicBezTo>
                    <a:pt x="0" y="33"/>
                    <a:pt x="33" y="0"/>
                    <a:pt x="74" y="0"/>
                  </a:cubicBezTo>
                  <a:cubicBezTo>
                    <a:pt x="114" y="0"/>
                    <a:pt x="147" y="33"/>
                    <a:pt x="147" y="74"/>
                  </a:cubicBezTo>
                  <a:cubicBezTo>
                    <a:pt x="147" y="77"/>
                    <a:pt x="147" y="81"/>
                    <a:pt x="146" y="85"/>
                  </a:cubicBezTo>
                  <a:cubicBezTo>
                    <a:pt x="134" y="83"/>
                    <a:pt x="134" y="83"/>
                    <a:pt x="134" y="83"/>
                  </a:cubicBezTo>
                  <a:cubicBezTo>
                    <a:pt x="135" y="80"/>
                    <a:pt x="135" y="76"/>
                    <a:pt x="135" y="74"/>
                  </a:cubicBezTo>
                  <a:cubicBezTo>
                    <a:pt x="135" y="40"/>
                    <a:pt x="108" y="12"/>
                    <a:pt x="74" y="12"/>
                  </a:cubicBezTo>
                  <a:cubicBezTo>
                    <a:pt x="40" y="12"/>
                    <a:pt x="13" y="40"/>
                    <a:pt x="13" y="74"/>
                  </a:cubicBezTo>
                  <a:cubicBezTo>
                    <a:pt x="13" y="107"/>
                    <a:pt x="40" y="135"/>
                    <a:pt x="74" y="135"/>
                  </a:cubicBezTo>
                  <a:cubicBezTo>
                    <a:pt x="94" y="135"/>
                    <a:pt x="113" y="125"/>
                    <a:pt x="125" y="108"/>
                  </a:cubicBezTo>
                  <a:cubicBezTo>
                    <a:pt x="135" y="114"/>
                    <a:pt x="135" y="114"/>
                    <a:pt x="135" y="114"/>
                  </a:cubicBezTo>
                  <a:cubicBezTo>
                    <a:pt x="121" y="135"/>
                    <a:pt x="98" y="147"/>
                    <a:pt x="74" y="14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5" name="Freeform 133"/>
            <p:cNvSpPr>
              <a:spLocks noEditPoints="1"/>
            </p:cNvSpPr>
            <p:nvPr/>
          </p:nvSpPr>
          <p:spPr bwMode="auto">
            <a:xfrm>
              <a:off x="812800" y="3048001"/>
              <a:ext cx="77788" cy="77788"/>
            </a:xfrm>
            <a:custGeom>
              <a:avLst/>
              <a:gdLst>
                <a:gd name="T0" fmla="*/ 18 w 35"/>
                <a:gd name="T1" fmla="*/ 35 h 35"/>
                <a:gd name="T2" fmla="*/ 0 w 35"/>
                <a:gd name="T3" fmla="*/ 18 h 35"/>
                <a:gd name="T4" fmla="*/ 18 w 35"/>
                <a:gd name="T5" fmla="*/ 0 h 35"/>
                <a:gd name="T6" fmla="*/ 35 w 35"/>
                <a:gd name="T7" fmla="*/ 18 h 35"/>
                <a:gd name="T8" fmla="*/ 18 w 35"/>
                <a:gd name="T9" fmla="*/ 35 h 35"/>
                <a:gd name="T10" fmla="*/ 18 w 35"/>
                <a:gd name="T11" fmla="*/ 6 h 35"/>
                <a:gd name="T12" fmla="*/ 6 w 35"/>
                <a:gd name="T13" fmla="*/ 18 h 35"/>
                <a:gd name="T14" fmla="*/ 18 w 35"/>
                <a:gd name="T15" fmla="*/ 29 h 35"/>
                <a:gd name="T16" fmla="*/ 29 w 35"/>
                <a:gd name="T17" fmla="*/ 18 h 35"/>
                <a:gd name="T18" fmla="*/ 18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8"/>
                  </a:cubicBezTo>
                  <a:cubicBezTo>
                    <a:pt x="0" y="8"/>
                    <a:pt x="8" y="0"/>
                    <a:pt x="18" y="0"/>
                  </a:cubicBezTo>
                  <a:cubicBezTo>
                    <a:pt x="27" y="0"/>
                    <a:pt x="35" y="8"/>
                    <a:pt x="35" y="18"/>
                  </a:cubicBezTo>
                  <a:cubicBezTo>
                    <a:pt x="35" y="27"/>
                    <a:pt x="27" y="35"/>
                    <a:pt x="18" y="35"/>
                  </a:cubicBezTo>
                  <a:close/>
                  <a:moveTo>
                    <a:pt x="18" y="6"/>
                  </a:moveTo>
                  <a:cubicBezTo>
                    <a:pt x="11" y="6"/>
                    <a:pt x="6" y="11"/>
                    <a:pt x="6" y="18"/>
                  </a:cubicBezTo>
                  <a:cubicBezTo>
                    <a:pt x="6" y="24"/>
                    <a:pt x="11" y="29"/>
                    <a:pt x="18" y="29"/>
                  </a:cubicBezTo>
                  <a:cubicBezTo>
                    <a:pt x="24" y="29"/>
                    <a:pt x="29" y="24"/>
                    <a:pt x="29" y="18"/>
                  </a:cubicBezTo>
                  <a:cubicBezTo>
                    <a:pt x="29" y="11"/>
                    <a:pt x="24" y="6"/>
                    <a:pt x="18"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6" name="Freeform 164"/>
            <p:cNvSpPr>
              <a:spLocks noEditPoints="1"/>
            </p:cNvSpPr>
            <p:nvPr/>
          </p:nvSpPr>
          <p:spPr bwMode="auto">
            <a:xfrm>
              <a:off x="1125538" y="595313"/>
              <a:ext cx="217488" cy="207963"/>
            </a:xfrm>
            <a:custGeom>
              <a:avLst/>
              <a:gdLst>
                <a:gd name="T0" fmla="*/ 47 w 99"/>
                <a:gd name="T1" fmla="*/ 94 h 94"/>
                <a:gd name="T2" fmla="*/ 14 w 99"/>
                <a:gd name="T3" fmla="*/ 80 h 94"/>
                <a:gd name="T4" fmla="*/ 0 w 99"/>
                <a:gd name="T5" fmla="*/ 47 h 94"/>
                <a:gd name="T6" fmla="*/ 14 w 99"/>
                <a:gd name="T7" fmla="*/ 13 h 94"/>
                <a:gd name="T8" fmla="*/ 47 w 99"/>
                <a:gd name="T9" fmla="*/ 0 h 94"/>
                <a:gd name="T10" fmla="*/ 80 w 99"/>
                <a:gd name="T11" fmla="*/ 13 h 94"/>
                <a:gd name="T12" fmla="*/ 80 w 99"/>
                <a:gd name="T13" fmla="*/ 80 h 94"/>
                <a:gd name="T14" fmla="*/ 47 w 99"/>
                <a:gd name="T15" fmla="*/ 94 h 94"/>
                <a:gd name="T16" fmla="*/ 47 w 99"/>
                <a:gd name="T17" fmla="*/ 8 h 94"/>
                <a:gd name="T18" fmla="*/ 19 w 99"/>
                <a:gd name="T19" fmla="*/ 19 h 94"/>
                <a:gd name="T20" fmla="*/ 8 w 99"/>
                <a:gd name="T21" fmla="*/ 47 h 94"/>
                <a:gd name="T22" fmla="*/ 19 w 99"/>
                <a:gd name="T23" fmla="*/ 74 h 94"/>
                <a:gd name="T24" fmla="*/ 47 w 99"/>
                <a:gd name="T25" fmla="*/ 86 h 94"/>
                <a:gd name="T26" fmla="*/ 75 w 99"/>
                <a:gd name="T27" fmla="*/ 74 h 94"/>
                <a:gd name="T28" fmla="*/ 75 w 99"/>
                <a:gd name="T29" fmla="*/ 19 h 94"/>
                <a:gd name="T30" fmla="*/ 47 w 99"/>
                <a:gd name="T31" fmla="*/ 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94">
                  <a:moveTo>
                    <a:pt x="47" y="94"/>
                  </a:moveTo>
                  <a:cubicBezTo>
                    <a:pt x="34" y="94"/>
                    <a:pt x="22" y="89"/>
                    <a:pt x="14" y="80"/>
                  </a:cubicBezTo>
                  <a:cubicBezTo>
                    <a:pt x="5" y="71"/>
                    <a:pt x="0" y="59"/>
                    <a:pt x="0" y="47"/>
                  </a:cubicBezTo>
                  <a:cubicBezTo>
                    <a:pt x="0" y="34"/>
                    <a:pt x="5" y="22"/>
                    <a:pt x="14" y="13"/>
                  </a:cubicBezTo>
                  <a:cubicBezTo>
                    <a:pt x="22" y="5"/>
                    <a:pt x="34" y="0"/>
                    <a:pt x="47" y="0"/>
                  </a:cubicBezTo>
                  <a:cubicBezTo>
                    <a:pt x="59" y="0"/>
                    <a:pt x="71" y="5"/>
                    <a:pt x="80" y="13"/>
                  </a:cubicBezTo>
                  <a:cubicBezTo>
                    <a:pt x="99" y="32"/>
                    <a:pt x="99" y="62"/>
                    <a:pt x="80" y="80"/>
                  </a:cubicBezTo>
                  <a:cubicBezTo>
                    <a:pt x="71" y="89"/>
                    <a:pt x="59" y="94"/>
                    <a:pt x="47" y="94"/>
                  </a:cubicBezTo>
                  <a:close/>
                  <a:moveTo>
                    <a:pt x="47" y="8"/>
                  </a:moveTo>
                  <a:cubicBezTo>
                    <a:pt x="36" y="8"/>
                    <a:pt x="27" y="12"/>
                    <a:pt x="19" y="19"/>
                  </a:cubicBezTo>
                  <a:cubicBezTo>
                    <a:pt x="12" y="26"/>
                    <a:pt x="8" y="36"/>
                    <a:pt x="8" y="47"/>
                  </a:cubicBezTo>
                  <a:cubicBezTo>
                    <a:pt x="8" y="57"/>
                    <a:pt x="12" y="67"/>
                    <a:pt x="19" y="74"/>
                  </a:cubicBezTo>
                  <a:cubicBezTo>
                    <a:pt x="27" y="82"/>
                    <a:pt x="36" y="86"/>
                    <a:pt x="47" y="86"/>
                  </a:cubicBezTo>
                  <a:cubicBezTo>
                    <a:pt x="57" y="86"/>
                    <a:pt x="67" y="82"/>
                    <a:pt x="75" y="74"/>
                  </a:cubicBezTo>
                  <a:cubicBezTo>
                    <a:pt x="90" y="59"/>
                    <a:pt x="90" y="34"/>
                    <a:pt x="75" y="19"/>
                  </a:cubicBezTo>
                  <a:cubicBezTo>
                    <a:pt x="67" y="12"/>
                    <a:pt x="57" y="8"/>
                    <a:pt x="4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7" name="Freeform 165"/>
            <p:cNvSpPr>
              <a:spLocks noEditPoints="1"/>
            </p:cNvSpPr>
            <p:nvPr/>
          </p:nvSpPr>
          <p:spPr bwMode="auto">
            <a:xfrm>
              <a:off x="1144588" y="631826"/>
              <a:ext cx="168275" cy="171450"/>
            </a:xfrm>
            <a:custGeom>
              <a:avLst/>
              <a:gdLst>
                <a:gd name="T0" fmla="*/ 38 w 76"/>
                <a:gd name="T1" fmla="*/ 77 h 77"/>
                <a:gd name="T2" fmla="*/ 38 w 76"/>
                <a:gd name="T3" fmla="*/ 77 h 77"/>
                <a:gd name="T4" fmla="*/ 5 w 76"/>
                <a:gd name="T5" fmla="*/ 63 h 77"/>
                <a:gd name="T6" fmla="*/ 1 w 76"/>
                <a:gd name="T7" fmla="*/ 59 h 77"/>
                <a:gd name="T8" fmla="*/ 1 w 76"/>
                <a:gd name="T9" fmla="*/ 55 h 77"/>
                <a:gd name="T10" fmla="*/ 5 w 76"/>
                <a:gd name="T11" fmla="*/ 51 h 77"/>
                <a:gd name="T12" fmla="*/ 25 w 76"/>
                <a:gd name="T13" fmla="*/ 44 h 77"/>
                <a:gd name="T14" fmla="*/ 21 w 76"/>
                <a:gd name="T15" fmla="*/ 39 h 77"/>
                <a:gd name="T16" fmla="*/ 21 w 76"/>
                <a:gd name="T17" fmla="*/ 37 h 77"/>
                <a:gd name="T18" fmla="*/ 18 w 76"/>
                <a:gd name="T19" fmla="*/ 33 h 77"/>
                <a:gd name="T20" fmla="*/ 18 w 76"/>
                <a:gd name="T21" fmla="*/ 25 h 77"/>
                <a:gd name="T22" fmla="*/ 19 w 76"/>
                <a:gd name="T23" fmla="*/ 20 h 77"/>
                <a:gd name="T24" fmla="*/ 19 w 76"/>
                <a:gd name="T25" fmla="*/ 18 h 77"/>
                <a:gd name="T26" fmla="*/ 23 w 76"/>
                <a:gd name="T27" fmla="*/ 5 h 77"/>
                <a:gd name="T28" fmla="*/ 38 w 76"/>
                <a:gd name="T29" fmla="*/ 0 h 77"/>
                <a:gd name="T30" fmla="*/ 53 w 76"/>
                <a:gd name="T31" fmla="*/ 5 h 77"/>
                <a:gd name="T32" fmla="*/ 57 w 76"/>
                <a:gd name="T33" fmla="*/ 18 h 77"/>
                <a:gd name="T34" fmla="*/ 56 w 76"/>
                <a:gd name="T35" fmla="*/ 20 h 77"/>
                <a:gd name="T36" fmla="*/ 58 w 76"/>
                <a:gd name="T37" fmla="*/ 25 h 77"/>
                <a:gd name="T38" fmla="*/ 57 w 76"/>
                <a:gd name="T39" fmla="*/ 33 h 77"/>
                <a:gd name="T40" fmla="*/ 54 w 76"/>
                <a:gd name="T41" fmla="*/ 37 h 77"/>
                <a:gd name="T42" fmla="*/ 54 w 76"/>
                <a:gd name="T43" fmla="*/ 39 h 77"/>
                <a:gd name="T44" fmla="*/ 51 w 76"/>
                <a:gd name="T45" fmla="*/ 44 h 77"/>
                <a:gd name="T46" fmla="*/ 70 w 76"/>
                <a:gd name="T47" fmla="*/ 51 h 77"/>
                <a:gd name="T48" fmla="*/ 75 w 76"/>
                <a:gd name="T49" fmla="*/ 55 h 77"/>
                <a:gd name="T50" fmla="*/ 74 w 76"/>
                <a:gd name="T51" fmla="*/ 59 h 77"/>
                <a:gd name="T52" fmla="*/ 71 w 76"/>
                <a:gd name="T53" fmla="*/ 63 h 77"/>
                <a:gd name="T54" fmla="*/ 38 w 76"/>
                <a:gd name="T55" fmla="*/ 77 h 77"/>
                <a:gd name="T56" fmla="*/ 10 w 76"/>
                <a:gd name="T57" fmla="*/ 57 h 77"/>
                <a:gd name="T58" fmla="*/ 10 w 76"/>
                <a:gd name="T59" fmla="*/ 57 h 77"/>
                <a:gd name="T60" fmla="*/ 38 w 76"/>
                <a:gd name="T61" fmla="*/ 69 h 77"/>
                <a:gd name="T62" fmla="*/ 66 w 76"/>
                <a:gd name="T63" fmla="*/ 57 h 77"/>
                <a:gd name="T64" fmla="*/ 66 w 76"/>
                <a:gd name="T65" fmla="*/ 57 h 77"/>
                <a:gd name="T66" fmla="*/ 46 w 76"/>
                <a:gd name="T67" fmla="*/ 52 h 77"/>
                <a:gd name="T68" fmla="*/ 43 w 76"/>
                <a:gd name="T69" fmla="*/ 50 h 77"/>
                <a:gd name="T70" fmla="*/ 42 w 76"/>
                <a:gd name="T71" fmla="*/ 47 h 77"/>
                <a:gd name="T72" fmla="*/ 43 w 76"/>
                <a:gd name="T73" fmla="*/ 42 h 77"/>
                <a:gd name="T74" fmla="*/ 45 w 76"/>
                <a:gd name="T75" fmla="*/ 39 h 77"/>
                <a:gd name="T76" fmla="*/ 46 w 76"/>
                <a:gd name="T77" fmla="*/ 38 h 77"/>
                <a:gd name="T78" fmla="*/ 47 w 76"/>
                <a:gd name="T79" fmla="*/ 33 h 77"/>
                <a:gd name="T80" fmla="*/ 50 w 76"/>
                <a:gd name="T81" fmla="*/ 29 h 77"/>
                <a:gd name="T82" fmla="*/ 50 w 76"/>
                <a:gd name="T83" fmla="*/ 29 h 77"/>
                <a:gd name="T84" fmla="*/ 50 w 76"/>
                <a:gd name="T85" fmla="*/ 27 h 77"/>
                <a:gd name="T86" fmla="*/ 50 w 76"/>
                <a:gd name="T87" fmla="*/ 26 h 77"/>
                <a:gd name="T88" fmla="*/ 48 w 76"/>
                <a:gd name="T89" fmla="*/ 23 h 77"/>
                <a:gd name="T90" fmla="*/ 49 w 76"/>
                <a:gd name="T91" fmla="*/ 18 h 77"/>
                <a:gd name="T92" fmla="*/ 47 w 76"/>
                <a:gd name="T93" fmla="*/ 11 h 77"/>
                <a:gd name="T94" fmla="*/ 38 w 76"/>
                <a:gd name="T95" fmla="*/ 8 h 77"/>
                <a:gd name="T96" fmla="*/ 29 w 76"/>
                <a:gd name="T97" fmla="*/ 11 h 77"/>
                <a:gd name="T98" fmla="*/ 27 w 76"/>
                <a:gd name="T99" fmla="*/ 18 h 77"/>
                <a:gd name="T100" fmla="*/ 28 w 76"/>
                <a:gd name="T101" fmla="*/ 23 h 77"/>
                <a:gd name="T102" fmla="*/ 26 w 76"/>
                <a:gd name="T103" fmla="*/ 26 h 77"/>
                <a:gd name="T104" fmla="*/ 26 w 76"/>
                <a:gd name="T105" fmla="*/ 27 h 77"/>
                <a:gd name="T106" fmla="*/ 26 w 76"/>
                <a:gd name="T107" fmla="*/ 29 h 77"/>
                <a:gd name="T108" fmla="*/ 26 w 76"/>
                <a:gd name="T109" fmla="*/ 29 h 77"/>
                <a:gd name="T110" fmla="*/ 29 w 76"/>
                <a:gd name="T111" fmla="*/ 33 h 77"/>
                <a:gd name="T112" fmla="*/ 29 w 76"/>
                <a:gd name="T113" fmla="*/ 38 h 77"/>
                <a:gd name="T114" fmla="*/ 31 w 76"/>
                <a:gd name="T115" fmla="*/ 39 h 77"/>
                <a:gd name="T116" fmla="*/ 32 w 76"/>
                <a:gd name="T117" fmla="*/ 42 h 77"/>
                <a:gd name="T118" fmla="*/ 33 w 76"/>
                <a:gd name="T119" fmla="*/ 47 h 77"/>
                <a:gd name="T120" fmla="*/ 32 w 76"/>
                <a:gd name="T121" fmla="*/ 50 h 77"/>
                <a:gd name="T122" fmla="*/ 30 w 76"/>
                <a:gd name="T123" fmla="*/ 52 h 77"/>
                <a:gd name="T124" fmla="*/ 10 w 76"/>
                <a:gd name="T125" fmla="*/ 5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 h="77">
                  <a:moveTo>
                    <a:pt x="38" y="77"/>
                  </a:moveTo>
                  <a:cubicBezTo>
                    <a:pt x="38" y="77"/>
                    <a:pt x="38" y="77"/>
                    <a:pt x="38" y="77"/>
                  </a:cubicBezTo>
                  <a:cubicBezTo>
                    <a:pt x="25" y="77"/>
                    <a:pt x="13" y="72"/>
                    <a:pt x="5" y="63"/>
                  </a:cubicBezTo>
                  <a:cubicBezTo>
                    <a:pt x="3" y="62"/>
                    <a:pt x="2" y="61"/>
                    <a:pt x="1" y="59"/>
                  </a:cubicBezTo>
                  <a:cubicBezTo>
                    <a:pt x="0" y="58"/>
                    <a:pt x="0" y="56"/>
                    <a:pt x="1" y="55"/>
                  </a:cubicBezTo>
                  <a:cubicBezTo>
                    <a:pt x="2" y="53"/>
                    <a:pt x="3" y="52"/>
                    <a:pt x="5" y="51"/>
                  </a:cubicBezTo>
                  <a:cubicBezTo>
                    <a:pt x="11" y="48"/>
                    <a:pt x="18" y="46"/>
                    <a:pt x="25" y="44"/>
                  </a:cubicBezTo>
                  <a:cubicBezTo>
                    <a:pt x="23" y="43"/>
                    <a:pt x="22" y="41"/>
                    <a:pt x="21" y="39"/>
                  </a:cubicBezTo>
                  <a:cubicBezTo>
                    <a:pt x="21" y="38"/>
                    <a:pt x="21" y="38"/>
                    <a:pt x="21" y="37"/>
                  </a:cubicBezTo>
                  <a:cubicBezTo>
                    <a:pt x="20" y="36"/>
                    <a:pt x="19" y="35"/>
                    <a:pt x="18" y="33"/>
                  </a:cubicBezTo>
                  <a:cubicBezTo>
                    <a:pt x="18" y="25"/>
                    <a:pt x="18" y="25"/>
                    <a:pt x="18" y="25"/>
                  </a:cubicBezTo>
                  <a:cubicBezTo>
                    <a:pt x="17" y="23"/>
                    <a:pt x="18" y="21"/>
                    <a:pt x="19" y="20"/>
                  </a:cubicBezTo>
                  <a:cubicBezTo>
                    <a:pt x="19" y="18"/>
                    <a:pt x="19" y="18"/>
                    <a:pt x="19" y="18"/>
                  </a:cubicBezTo>
                  <a:cubicBezTo>
                    <a:pt x="19" y="16"/>
                    <a:pt x="18" y="9"/>
                    <a:pt x="23" y="5"/>
                  </a:cubicBezTo>
                  <a:cubicBezTo>
                    <a:pt x="27" y="2"/>
                    <a:pt x="32" y="0"/>
                    <a:pt x="38" y="0"/>
                  </a:cubicBezTo>
                  <a:cubicBezTo>
                    <a:pt x="44" y="0"/>
                    <a:pt x="49" y="2"/>
                    <a:pt x="53" y="5"/>
                  </a:cubicBezTo>
                  <a:cubicBezTo>
                    <a:pt x="57" y="9"/>
                    <a:pt x="57" y="16"/>
                    <a:pt x="57" y="18"/>
                  </a:cubicBezTo>
                  <a:cubicBezTo>
                    <a:pt x="56" y="20"/>
                    <a:pt x="56" y="20"/>
                    <a:pt x="56" y="20"/>
                  </a:cubicBezTo>
                  <a:cubicBezTo>
                    <a:pt x="58" y="21"/>
                    <a:pt x="58" y="23"/>
                    <a:pt x="58" y="25"/>
                  </a:cubicBezTo>
                  <a:cubicBezTo>
                    <a:pt x="57" y="33"/>
                    <a:pt x="57" y="33"/>
                    <a:pt x="57" y="33"/>
                  </a:cubicBezTo>
                  <a:cubicBezTo>
                    <a:pt x="57" y="35"/>
                    <a:pt x="56" y="36"/>
                    <a:pt x="54" y="37"/>
                  </a:cubicBezTo>
                  <a:cubicBezTo>
                    <a:pt x="54" y="39"/>
                    <a:pt x="54" y="39"/>
                    <a:pt x="54" y="39"/>
                  </a:cubicBezTo>
                  <a:cubicBezTo>
                    <a:pt x="54" y="41"/>
                    <a:pt x="53" y="43"/>
                    <a:pt x="51" y="44"/>
                  </a:cubicBezTo>
                  <a:cubicBezTo>
                    <a:pt x="58" y="46"/>
                    <a:pt x="64" y="48"/>
                    <a:pt x="70" y="51"/>
                  </a:cubicBezTo>
                  <a:cubicBezTo>
                    <a:pt x="72" y="52"/>
                    <a:pt x="74" y="53"/>
                    <a:pt x="75" y="55"/>
                  </a:cubicBezTo>
                  <a:cubicBezTo>
                    <a:pt x="76" y="56"/>
                    <a:pt x="75" y="58"/>
                    <a:pt x="74" y="59"/>
                  </a:cubicBezTo>
                  <a:cubicBezTo>
                    <a:pt x="73" y="61"/>
                    <a:pt x="72" y="62"/>
                    <a:pt x="71" y="63"/>
                  </a:cubicBezTo>
                  <a:cubicBezTo>
                    <a:pt x="62" y="72"/>
                    <a:pt x="50" y="77"/>
                    <a:pt x="38" y="77"/>
                  </a:cubicBezTo>
                  <a:close/>
                  <a:moveTo>
                    <a:pt x="10" y="57"/>
                  </a:moveTo>
                  <a:cubicBezTo>
                    <a:pt x="10" y="57"/>
                    <a:pt x="10" y="57"/>
                    <a:pt x="10" y="57"/>
                  </a:cubicBezTo>
                  <a:cubicBezTo>
                    <a:pt x="18" y="65"/>
                    <a:pt x="27" y="69"/>
                    <a:pt x="38" y="69"/>
                  </a:cubicBezTo>
                  <a:cubicBezTo>
                    <a:pt x="48" y="69"/>
                    <a:pt x="58" y="65"/>
                    <a:pt x="66" y="57"/>
                  </a:cubicBezTo>
                  <a:cubicBezTo>
                    <a:pt x="66" y="57"/>
                    <a:pt x="66" y="57"/>
                    <a:pt x="66" y="57"/>
                  </a:cubicBezTo>
                  <a:cubicBezTo>
                    <a:pt x="60" y="54"/>
                    <a:pt x="53" y="53"/>
                    <a:pt x="46" y="52"/>
                  </a:cubicBezTo>
                  <a:cubicBezTo>
                    <a:pt x="45" y="52"/>
                    <a:pt x="44" y="51"/>
                    <a:pt x="43" y="50"/>
                  </a:cubicBezTo>
                  <a:cubicBezTo>
                    <a:pt x="43" y="49"/>
                    <a:pt x="42" y="48"/>
                    <a:pt x="42" y="47"/>
                  </a:cubicBezTo>
                  <a:cubicBezTo>
                    <a:pt x="43" y="42"/>
                    <a:pt x="43" y="42"/>
                    <a:pt x="43" y="42"/>
                  </a:cubicBezTo>
                  <a:cubicBezTo>
                    <a:pt x="43" y="41"/>
                    <a:pt x="44" y="40"/>
                    <a:pt x="45" y="39"/>
                  </a:cubicBezTo>
                  <a:cubicBezTo>
                    <a:pt x="46" y="38"/>
                    <a:pt x="46" y="38"/>
                    <a:pt x="46" y="38"/>
                  </a:cubicBezTo>
                  <a:cubicBezTo>
                    <a:pt x="47" y="33"/>
                    <a:pt x="47" y="33"/>
                    <a:pt x="47" y="33"/>
                  </a:cubicBezTo>
                  <a:cubicBezTo>
                    <a:pt x="47" y="31"/>
                    <a:pt x="48" y="30"/>
                    <a:pt x="50" y="29"/>
                  </a:cubicBezTo>
                  <a:cubicBezTo>
                    <a:pt x="50" y="29"/>
                    <a:pt x="50" y="29"/>
                    <a:pt x="50" y="29"/>
                  </a:cubicBezTo>
                  <a:cubicBezTo>
                    <a:pt x="50" y="27"/>
                    <a:pt x="50" y="27"/>
                    <a:pt x="50" y="27"/>
                  </a:cubicBezTo>
                  <a:cubicBezTo>
                    <a:pt x="50" y="27"/>
                    <a:pt x="50" y="26"/>
                    <a:pt x="50" y="26"/>
                  </a:cubicBezTo>
                  <a:cubicBezTo>
                    <a:pt x="49" y="26"/>
                    <a:pt x="48" y="24"/>
                    <a:pt x="48" y="23"/>
                  </a:cubicBezTo>
                  <a:cubicBezTo>
                    <a:pt x="49" y="18"/>
                    <a:pt x="49" y="18"/>
                    <a:pt x="49" y="18"/>
                  </a:cubicBezTo>
                  <a:cubicBezTo>
                    <a:pt x="49" y="15"/>
                    <a:pt x="49" y="12"/>
                    <a:pt x="47" y="11"/>
                  </a:cubicBezTo>
                  <a:cubicBezTo>
                    <a:pt x="45" y="9"/>
                    <a:pt x="42" y="8"/>
                    <a:pt x="38" y="8"/>
                  </a:cubicBezTo>
                  <a:cubicBezTo>
                    <a:pt x="34" y="8"/>
                    <a:pt x="31" y="9"/>
                    <a:pt x="29" y="11"/>
                  </a:cubicBezTo>
                  <a:cubicBezTo>
                    <a:pt x="27" y="12"/>
                    <a:pt x="27" y="15"/>
                    <a:pt x="27" y="18"/>
                  </a:cubicBezTo>
                  <a:cubicBezTo>
                    <a:pt x="28" y="23"/>
                    <a:pt x="28" y="23"/>
                    <a:pt x="28" y="23"/>
                  </a:cubicBezTo>
                  <a:cubicBezTo>
                    <a:pt x="28" y="24"/>
                    <a:pt x="27" y="26"/>
                    <a:pt x="26" y="26"/>
                  </a:cubicBezTo>
                  <a:cubicBezTo>
                    <a:pt x="26" y="26"/>
                    <a:pt x="26" y="27"/>
                    <a:pt x="26" y="27"/>
                  </a:cubicBezTo>
                  <a:cubicBezTo>
                    <a:pt x="26" y="29"/>
                    <a:pt x="26" y="29"/>
                    <a:pt x="26" y="29"/>
                  </a:cubicBezTo>
                  <a:cubicBezTo>
                    <a:pt x="26" y="29"/>
                    <a:pt x="26" y="29"/>
                    <a:pt x="26" y="29"/>
                  </a:cubicBezTo>
                  <a:cubicBezTo>
                    <a:pt x="28" y="30"/>
                    <a:pt x="29" y="31"/>
                    <a:pt x="29" y="33"/>
                  </a:cubicBezTo>
                  <a:cubicBezTo>
                    <a:pt x="29" y="34"/>
                    <a:pt x="29" y="36"/>
                    <a:pt x="29" y="38"/>
                  </a:cubicBezTo>
                  <a:cubicBezTo>
                    <a:pt x="29" y="38"/>
                    <a:pt x="30" y="38"/>
                    <a:pt x="31" y="39"/>
                  </a:cubicBezTo>
                  <a:cubicBezTo>
                    <a:pt x="32" y="40"/>
                    <a:pt x="32" y="41"/>
                    <a:pt x="32" y="42"/>
                  </a:cubicBezTo>
                  <a:cubicBezTo>
                    <a:pt x="33" y="47"/>
                    <a:pt x="33" y="47"/>
                    <a:pt x="33" y="47"/>
                  </a:cubicBezTo>
                  <a:cubicBezTo>
                    <a:pt x="33" y="48"/>
                    <a:pt x="33" y="49"/>
                    <a:pt x="32" y="50"/>
                  </a:cubicBezTo>
                  <a:cubicBezTo>
                    <a:pt x="32" y="51"/>
                    <a:pt x="31" y="52"/>
                    <a:pt x="30" y="52"/>
                  </a:cubicBezTo>
                  <a:cubicBezTo>
                    <a:pt x="23" y="53"/>
                    <a:pt x="16" y="54"/>
                    <a:pt x="10" y="5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5" name="Freeform 173"/>
            <p:cNvSpPr/>
            <p:nvPr/>
          </p:nvSpPr>
          <p:spPr bwMode="auto">
            <a:xfrm>
              <a:off x="504825" y="4257676"/>
              <a:ext cx="61913" cy="61913"/>
            </a:xfrm>
            <a:custGeom>
              <a:avLst/>
              <a:gdLst>
                <a:gd name="T0" fmla="*/ 2 w 28"/>
                <a:gd name="T1" fmla="*/ 28 h 28"/>
                <a:gd name="T2" fmla="*/ 0 w 28"/>
                <a:gd name="T3" fmla="*/ 26 h 28"/>
                <a:gd name="T4" fmla="*/ 0 w 28"/>
                <a:gd name="T5" fmla="*/ 2 h 28"/>
                <a:gd name="T6" fmla="*/ 2 w 28"/>
                <a:gd name="T7" fmla="*/ 0 h 28"/>
                <a:gd name="T8" fmla="*/ 26 w 28"/>
                <a:gd name="T9" fmla="*/ 0 h 28"/>
                <a:gd name="T10" fmla="*/ 28 w 28"/>
                <a:gd name="T11" fmla="*/ 2 h 28"/>
                <a:gd name="T12" fmla="*/ 26 w 28"/>
                <a:gd name="T13" fmla="*/ 4 h 28"/>
                <a:gd name="T14" fmla="*/ 4 w 28"/>
                <a:gd name="T15" fmla="*/ 4 h 28"/>
                <a:gd name="T16" fmla="*/ 4 w 28"/>
                <a:gd name="T17" fmla="*/ 26 h 28"/>
                <a:gd name="T18" fmla="*/ 2 w 28"/>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 y="28"/>
                  </a:moveTo>
                  <a:cubicBezTo>
                    <a:pt x="1" y="28"/>
                    <a:pt x="0" y="27"/>
                    <a:pt x="0" y="26"/>
                  </a:cubicBezTo>
                  <a:cubicBezTo>
                    <a:pt x="0" y="2"/>
                    <a:pt x="0" y="2"/>
                    <a:pt x="0" y="2"/>
                  </a:cubicBezTo>
                  <a:cubicBezTo>
                    <a:pt x="0" y="1"/>
                    <a:pt x="1" y="0"/>
                    <a:pt x="2" y="0"/>
                  </a:cubicBezTo>
                  <a:cubicBezTo>
                    <a:pt x="26" y="0"/>
                    <a:pt x="26" y="0"/>
                    <a:pt x="26" y="0"/>
                  </a:cubicBezTo>
                  <a:cubicBezTo>
                    <a:pt x="28" y="0"/>
                    <a:pt x="28" y="1"/>
                    <a:pt x="28" y="2"/>
                  </a:cubicBezTo>
                  <a:cubicBezTo>
                    <a:pt x="28" y="3"/>
                    <a:pt x="28" y="4"/>
                    <a:pt x="26" y="4"/>
                  </a:cubicBezTo>
                  <a:cubicBezTo>
                    <a:pt x="4" y="4"/>
                    <a:pt x="4" y="4"/>
                    <a:pt x="4" y="4"/>
                  </a:cubicBezTo>
                  <a:cubicBezTo>
                    <a:pt x="4" y="26"/>
                    <a:pt x="4" y="26"/>
                    <a:pt x="4" y="26"/>
                  </a:cubicBezTo>
                  <a:cubicBezTo>
                    <a:pt x="4" y="27"/>
                    <a:pt x="4" y="28"/>
                    <a:pt x="2"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6" name="Freeform 174"/>
            <p:cNvSpPr>
              <a:spLocks noEditPoints="1"/>
            </p:cNvSpPr>
            <p:nvPr/>
          </p:nvSpPr>
          <p:spPr bwMode="auto">
            <a:xfrm>
              <a:off x="409575" y="4125913"/>
              <a:ext cx="160338" cy="198438"/>
            </a:xfrm>
            <a:custGeom>
              <a:avLst/>
              <a:gdLst>
                <a:gd name="T0" fmla="*/ 45 w 73"/>
                <a:gd name="T1" fmla="*/ 90 h 90"/>
                <a:gd name="T2" fmla="*/ 4 w 73"/>
                <a:gd name="T3" fmla="*/ 90 h 90"/>
                <a:gd name="T4" fmla="*/ 0 w 73"/>
                <a:gd name="T5" fmla="*/ 86 h 90"/>
                <a:gd name="T6" fmla="*/ 0 w 73"/>
                <a:gd name="T7" fmla="*/ 4 h 90"/>
                <a:gd name="T8" fmla="*/ 4 w 73"/>
                <a:gd name="T9" fmla="*/ 0 h 90"/>
                <a:gd name="T10" fmla="*/ 69 w 73"/>
                <a:gd name="T11" fmla="*/ 0 h 90"/>
                <a:gd name="T12" fmla="*/ 73 w 73"/>
                <a:gd name="T13" fmla="*/ 4 h 90"/>
                <a:gd name="T14" fmla="*/ 73 w 73"/>
                <a:gd name="T15" fmla="*/ 62 h 90"/>
                <a:gd name="T16" fmla="*/ 72 w 73"/>
                <a:gd name="T17" fmla="*/ 65 h 90"/>
                <a:gd name="T18" fmla="*/ 48 w 73"/>
                <a:gd name="T19" fmla="*/ 89 h 90"/>
                <a:gd name="T20" fmla="*/ 45 w 73"/>
                <a:gd name="T21" fmla="*/ 90 h 90"/>
                <a:gd name="T22" fmla="*/ 8 w 73"/>
                <a:gd name="T23" fmla="*/ 82 h 90"/>
                <a:gd name="T24" fmla="*/ 44 w 73"/>
                <a:gd name="T25" fmla="*/ 82 h 90"/>
                <a:gd name="T26" fmla="*/ 65 w 73"/>
                <a:gd name="T27" fmla="*/ 60 h 90"/>
                <a:gd name="T28" fmla="*/ 65 w 73"/>
                <a:gd name="T29" fmla="*/ 8 h 90"/>
                <a:gd name="T30" fmla="*/ 8 w 73"/>
                <a:gd name="T31" fmla="*/ 8 h 90"/>
                <a:gd name="T32" fmla="*/ 8 w 73"/>
                <a:gd name="T33" fmla="*/ 8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0">
                  <a:moveTo>
                    <a:pt x="45" y="90"/>
                  </a:moveTo>
                  <a:cubicBezTo>
                    <a:pt x="4" y="90"/>
                    <a:pt x="4" y="90"/>
                    <a:pt x="4" y="90"/>
                  </a:cubicBezTo>
                  <a:cubicBezTo>
                    <a:pt x="2" y="90"/>
                    <a:pt x="0" y="88"/>
                    <a:pt x="0" y="86"/>
                  </a:cubicBezTo>
                  <a:cubicBezTo>
                    <a:pt x="0" y="4"/>
                    <a:pt x="0" y="4"/>
                    <a:pt x="0" y="4"/>
                  </a:cubicBezTo>
                  <a:cubicBezTo>
                    <a:pt x="0" y="2"/>
                    <a:pt x="2" y="0"/>
                    <a:pt x="4" y="0"/>
                  </a:cubicBezTo>
                  <a:cubicBezTo>
                    <a:pt x="69" y="0"/>
                    <a:pt x="69" y="0"/>
                    <a:pt x="69" y="0"/>
                  </a:cubicBezTo>
                  <a:cubicBezTo>
                    <a:pt x="72" y="0"/>
                    <a:pt x="73" y="2"/>
                    <a:pt x="73" y="4"/>
                  </a:cubicBezTo>
                  <a:cubicBezTo>
                    <a:pt x="73" y="62"/>
                    <a:pt x="73" y="62"/>
                    <a:pt x="73" y="62"/>
                  </a:cubicBezTo>
                  <a:cubicBezTo>
                    <a:pt x="73" y="63"/>
                    <a:pt x="73" y="64"/>
                    <a:pt x="72" y="65"/>
                  </a:cubicBezTo>
                  <a:cubicBezTo>
                    <a:pt x="48" y="89"/>
                    <a:pt x="48" y="89"/>
                    <a:pt x="48" y="89"/>
                  </a:cubicBezTo>
                  <a:cubicBezTo>
                    <a:pt x="48" y="90"/>
                    <a:pt x="47" y="90"/>
                    <a:pt x="45" y="90"/>
                  </a:cubicBezTo>
                  <a:close/>
                  <a:moveTo>
                    <a:pt x="8" y="82"/>
                  </a:moveTo>
                  <a:cubicBezTo>
                    <a:pt x="44" y="82"/>
                    <a:pt x="44" y="82"/>
                    <a:pt x="44" y="82"/>
                  </a:cubicBezTo>
                  <a:cubicBezTo>
                    <a:pt x="65" y="60"/>
                    <a:pt x="65" y="60"/>
                    <a:pt x="65" y="60"/>
                  </a:cubicBezTo>
                  <a:cubicBezTo>
                    <a:pt x="65" y="8"/>
                    <a:pt x="65" y="8"/>
                    <a:pt x="65" y="8"/>
                  </a:cubicBezTo>
                  <a:cubicBezTo>
                    <a:pt x="8" y="8"/>
                    <a:pt x="8" y="8"/>
                    <a:pt x="8" y="8"/>
                  </a:cubicBezTo>
                  <a:cubicBezTo>
                    <a:pt x="8" y="82"/>
                    <a:pt x="8" y="82"/>
                    <a:pt x="8" y="8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7" name="Freeform 175"/>
            <p:cNvSpPr/>
            <p:nvPr/>
          </p:nvSpPr>
          <p:spPr bwMode="auto">
            <a:xfrm>
              <a:off x="444500" y="4162426"/>
              <a:ext cx="60325" cy="9525"/>
            </a:xfrm>
            <a:custGeom>
              <a:avLst/>
              <a:gdLst>
                <a:gd name="T0" fmla="*/ 25 w 27"/>
                <a:gd name="T1" fmla="*/ 4 h 4"/>
                <a:gd name="T2" fmla="*/ 2 w 27"/>
                <a:gd name="T3" fmla="*/ 4 h 4"/>
                <a:gd name="T4" fmla="*/ 0 w 27"/>
                <a:gd name="T5" fmla="*/ 2 h 4"/>
                <a:gd name="T6" fmla="*/ 2 w 27"/>
                <a:gd name="T7" fmla="*/ 0 h 4"/>
                <a:gd name="T8" fmla="*/ 25 w 27"/>
                <a:gd name="T9" fmla="*/ 0 h 4"/>
                <a:gd name="T10" fmla="*/ 27 w 27"/>
                <a:gd name="T11" fmla="*/ 2 h 4"/>
                <a:gd name="T12" fmla="*/ 25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5" y="4"/>
                  </a:moveTo>
                  <a:cubicBezTo>
                    <a:pt x="2" y="4"/>
                    <a:pt x="2" y="4"/>
                    <a:pt x="2" y="4"/>
                  </a:cubicBezTo>
                  <a:cubicBezTo>
                    <a:pt x="1" y="4"/>
                    <a:pt x="0" y="3"/>
                    <a:pt x="0" y="2"/>
                  </a:cubicBezTo>
                  <a:cubicBezTo>
                    <a:pt x="0" y="1"/>
                    <a:pt x="1" y="0"/>
                    <a:pt x="2" y="0"/>
                  </a:cubicBezTo>
                  <a:cubicBezTo>
                    <a:pt x="25" y="0"/>
                    <a:pt x="25" y="0"/>
                    <a:pt x="25" y="0"/>
                  </a:cubicBezTo>
                  <a:cubicBezTo>
                    <a:pt x="26" y="0"/>
                    <a:pt x="27" y="1"/>
                    <a:pt x="27" y="2"/>
                  </a:cubicBezTo>
                  <a:cubicBezTo>
                    <a:pt x="27" y="3"/>
                    <a:pt x="26" y="4"/>
                    <a:pt x="25"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8" name="Freeform 176"/>
            <p:cNvSpPr/>
            <p:nvPr/>
          </p:nvSpPr>
          <p:spPr bwMode="auto">
            <a:xfrm>
              <a:off x="444500" y="4184651"/>
              <a:ext cx="95250" cy="9525"/>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9" name="Freeform 177"/>
            <p:cNvSpPr/>
            <p:nvPr/>
          </p:nvSpPr>
          <p:spPr bwMode="auto">
            <a:xfrm>
              <a:off x="444500" y="4205288"/>
              <a:ext cx="95250" cy="7938"/>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0" name="Freeform 178"/>
            <p:cNvSpPr/>
            <p:nvPr/>
          </p:nvSpPr>
          <p:spPr bwMode="auto">
            <a:xfrm>
              <a:off x="444500" y="4227513"/>
              <a:ext cx="44450" cy="7938"/>
            </a:xfrm>
            <a:custGeom>
              <a:avLst/>
              <a:gdLst>
                <a:gd name="T0" fmla="*/ 18 w 20"/>
                <a:gd name="T1" fmla="*/ 4 h 4"/>
                <a:gd name="T2" fmla="*/ 2 w 20"/>
                <a:gd name="T3" fmla="*/ 4 h 4"/>
                <a:gd name="T4" fmla="*/ 0 w 20"/>
                <a:gd name="T5" fmla="*/ 2 h 4"/>
                <a:gd name="T6" fmla="*/ 2 w 20"/>
                <a:gd name="T7" fmla="*/ 0 h 4"/>
                <a:gd name="T8" fmla="*/ 18 w 20"/>
                <a:gd name="T9" fmla="*/ 0 h 4"/>
                <a:gd name="T10" fmla="*/ 20 w 20"/>
                <a:gd name="T11" fmla="*/ 2 h 4"/>
                <a:gd name="T12" fmla="*/ 18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18" y="4"/>
                  </a:moveTo>
                  <a:cubicBezTo>
                    <a:pt x="2" y="4"/>
                    <a:pt x="2" y="4"/>
                    <a:pt x="2" y="4"/>
                  </a:cubicBezTo>
                  <a:cubicBezTo>
                    <a:pt x="1" y="4"/>
                    <a:pt x="0" y="3"/>
                    <a:pt x="0" y="2"/>
                  </a:cubicBezTo>
                  <a:cubicBezTo>
                    <a:pt x="0" y="1"/>
                    <a:pt x="1" y="0"/>
                    <a:pt x="2" y="0"/>
                  </a:cubicBezTo>
                  <a:cubicBezTo>
                    <a:pt x="18" y="0"/>
                    <a:pt x="18" y="0"/>
                    <a:pt x="18" y="0"/>
                  </a:cubicBezTo>
                  <a:cubicBezTo>
                    <a:pt x="19" y="0"/>
                    <a:pt x="20" y="1"/>
                    <a:pt x="20" y="2"/>
                  </a:cubicBezTo>
                  <a:cubicBezTo>
                    <a:pt x="20" y="3"/>
                    <a:pt x="19" y="4"/>
                    <a:pt x="18"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4" name="Freeform 192"/>
            <p:cNvSpPr>
              <a:spLocks noEditPoints="1"/>
            </p:cNvSpPr>
            <p:nvPr/>
          </p:nvSpPr>
          <p:spPr bwMode="auto">
            <a:xfrm>
              <a:off x="2271713" y="3484563"/>
              <a:ext cx="182563" cy="98425"/>
            </a:xfrm>
            <a:custGeom>
              <a:avLst/>
              <a:gdLst>
                <a:gd name="T0" fmla="*/ 69 w 83"/>
                <a:gd name="T1" fmla="*/ 45 h 45"/>
                <a:gd name="T2" fmla="*/ 15 w 83"/>
                <a:gd name="T3" fmla="*/ 45 h 45"/>
                <a:gd name="T4" fmla="*/ 11 w 83"/>
                <a:gd name="T5" fmla="*/ 42 h 45"/>
                <a:gd name="T6" fmla="*/ 1 w 83"/>
                <a:gd name="T7" fmla="*/ 5 h 45"/>
                <a:gd name="T8" fmla="*/ 1 w 83"/>
                <a:gd name="T9" fmla="*/ 1 h 45"/>
                <a:gd name="T10" fmla="*/ 5 w 83"/>
                <a:gd name="T11" fmla="*/ 0 h 45"/>
                <a:gd name="T12" fmla="*/ 79 w 83"/>
                <a:gd name="T13" fmla="*/ 0 h 45"/>
                <a:gd name="T14" fmla="*/ 82 w 83"/>
                <a:gd name="T15" fmla="*/ 1 h 45"/>
                <a:gd name="T16" fmla="*/ 83 w 83"/>
                <a:gd name="T17" fmla="*/ 5 h 45"/>
                <a:gd name="T18" fmla="*/ 72 w 83"/>
                <a:gd name="T19" fmla="*/ 42 h 45"/>
                <a:gd name="T20" fmla="*/ 69 w 83"/>
                <a:gd name="T21" fmla="*/ 45 h 45"/>
                <a:gd name="T22" fmla="*/ 18 w 83"/>
                <a:gd name="T23" fmla="*/ 37 h 45"/>
                <a:gd name="T24" fmla="*/ 65 w 83"/>
                <a:gd name="T25" fmla="*/ 37 h 45"/>
                <a:gd name="T26" fmla="*/ 74 w 83"/>
                <a:gd name="T27" fmla="*/ 8 h 45"/>
                <a:gd name="T28" fmla="*/ 10 w 83"/>
                <a:gd name="T29" fmla="*/ 8 h 45"/>
                <a:gd name="T30" fmla="*/ 18 w 83"/>
                <a:gd name="T31"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45">
                  <a:moveTo>
                    <a:pt x="69" y="45"/>
                  </a:moveTo>
                  <a:cubicBezTo>
                    <a:pt x="15" y="45"/>
                    <a:pt x="15" y="45"/>
                    <a:pt x="15" y="45"/>
                  </a:cubicBezTo>
                  <a:cubicBezTo>
                    <a:pt x="13" y="45"/>
                    <a:pt x="11" y="44"/>
                    <a:pt x="11" y="42"/>
                  </a:cubicBezTo>
                  <a:cubicBezTo>
                    <a:pt x="1" y="5"/>
                    <a:pt x="1" y="5"/>
                    <a:pt x="1" y="5"/>
                  </a:cubicBezTo>
                  <a:cubicBezTo>
                    <a:pt x="0" y="4"/>
                    <a:pt x="1" y="2"/>
                    <a:pt x="1" y="1"/>
                  </a:cubicBezTo>
                  <a:cubicBezTo>
                    <a:pt x="2" y="0"/>
                    <a:pt x="3" y="0"/>
                    <a:pt x="5" y="0"/>
                  </a:cubicBezTo>
                  <a:cubicBezTo>
                    <a:pt x="79" y="0"/>
                    <a:pt x="79" y="0"/>
                    <a:pt x="79" y="0"/>
                  </a:cubicBezTo>
                  <a:cubicBezTo>
                    <a:pt x="80" y="0"/>
                    <a:pt x="81" y="0"/>
                    <a:pt x="82" y="1"/>
                  </a:cubicBezTo>
                  <a:cubicBezTo>
                    <a:pt x="83" y="2"/>
                    <a:pt x="83" y="4"/>
                    <a:pt x="83" y="5"/>
                  </a:cubicBezTo>
                  <a:cubicBezTo>
                    <a:pt x="72" y="42"/>
                    <a:pt x="72" y="42"/>
                    <a:pt x="72" y="42"/>
                  </a:cubicBezTo>
                  <a:cubicBezTo>
                    <a:pt x="72" y="44"/>
                    <a:pt x="70" y="45"/>
                    <a:pt x="69" y="45"/>
                  </a:cubicBezTo>
                  <a:close/>
                  <a:moveTo>
                    <a:pt x="18" y="37"/>
                  </a:moveTo>
                  <a:cubicBezTo>
                    <a:pt x="65" y="37"/>
                    <a:pt x="65" y="37"/>
                    <a:pt x="65" y="37"/>
                  </a:cubicBezTo>
                  <a:cubicBezTo>
                    <a:pt x="74" y="8"/>
                    <a:pt x="74" y="8"/>
                    <a:pt x="74" y="8"/>
                  </a:cubicBezTo>
                  <a:cubicBezTo>
                    <a:pt x="10" y="8"/>
                    <a:pt x="10" y="8"/>
                    <a:pt x="10" y="8"/>
                  </a:cubicBezTo>
                  <a:cubicBezTo>
                    <a:pt x="18" y="37"/>
                    <a:pt x="18" y="37"/>
                    <a:pt x="18"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5" name="Freeform 193"/>
            <p:cNvSpPr/>
            <p:nvPr/>
          </p:nvSpPr>
          <p:spPr bwMode="auto">
            <a:xfrm>
              <a:off x="2228850" y="3449638"/>
              <a:ext cx="84138" cy="133350"/>
            </a:xfrm>
            <a:custGeom>
              <a:avLst/>
              <a:gdLst>
                <a:gd name="T0" fmla="*/ 34 w 38"/>
                <a:gd name="T1" fmla="*/ 61 h 61"/>
                <a:gd name="T2" fmla="*/ 30 w 38"/>
                <a:gd name="T3" fmla="*/ 58 h 61"/>
                <a:gd name="T4" fmla="*/ 17 w 38"/>
                <a:gd name="T5" fmla="*/ 9 h 61"/>
                <a:gd name="T6" fmla="*/ 4 w 38"/>
                <a:gd name="T7" fmla="*/ 9 h 61"/>
                <a:gd name="T8" fmla="*/ 0 w 38"/>
                <a:gd name="T9" fmla="*/ 4 h 61"/>
                <a:gd name="T10" fmla="*/ 4 w 38"/>
                <a:gd name="T11" fmla="*/ 1 h 61"/>
                <a:gd name="T12" fmla="*/ 20 w 38"/>
                <a:gd name="T13" fmla="*/ 1 h 61"/>
                <a:gd name="T14" fmla="*/ 24 w 38"/>
                <a:gd name="T15" fmla="*/ 4 h 61"/>
                <a:gd name="T16" fmla="*/ 38 w 38"/>
                <a:gd name="T17" fmla="*/ 56 h 61"/>
                <a:gd name="T18" fmla="*/ 35 w 38"/>
                <a:gd name="T19" fmla="*/ 61 h 61"/>
                <a:gd name="T20" fmla="*/ 34 w 38"/>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61">
                  <a:moveTo>
                    <a:pt x="34" y="61"/>
                  </a:moveTo>
                  <a:cubicBezTo>
                    <a:pt x="32" y="61"/>
                    <a:pt x="30" y="60"/>
                    <a:pt x="30" y="58"/>
                  </a:cubicBezTo>
                  <a:cubicBezTo>
                    <a:pt x="17" y="9"/>
                    <a:pt x="17" y="9"/>
                    <a:pt x="17" y="9"/>
                  </a:cubicBezTo>
                  <a:cubicBezTo>
                    <a:pt x="4" y="9"/>
                    <a:pt x="4" y="9"/>
                    <a:pt x="4" y="9"/>
                  </a:cubicBezTo>
                  <a:cubicBezTo>
                    <a:pt x="2" y="9"/>
                    <a:pt x="0" y="7"/>
                    <a:pt x="0" y="4"/>
                  </a:cubicBezTo>
                  <a:cubicBezTo>
                    <a:pt x="0" y="2"/>
                    <a:pt x="2" y="0"/>
                    <a:pt x="4" y="1"/>
                  </a:cubicBezTo>
                  <a:cubicBezTo>
                    <a:pt x="20" y="1"/>
                    <a:pt x="20" y="1"/>
                    <a:pt x="20" y="1"/>
                  </a:cubicBezTo>
                  <a:cubicBezTo>
                    <a:pt x="22" y="1"/>
                    <a:pt x="23" y="3"/>
                    <a:pt x="24" y="4"/>
                  </a:cubicBezTo>
                  <a:cubicBezTo>
                    <a:pt x="38" y="56"/>
                    <a:pt x="38" y="56"/>
                    <a:pt x="38" y="56"/>
                  </a:cubicBezTo>
                  <a:cubicBezTo>
                    <a:pt x="38" y="58"/>
                    <a:pt x="37" y="60"/>
                    <a:pt x="35" y="61"/>
                  </a:cubicBezTo>
                  <a:cubicBezTo>
                    <a:pt x="34" y="61"/>
                    <a:pt x="34" y="61"/>
                    <a:pt x="34"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6" name="Freeform 194"/>
            <p:cNvSpPr>
              <a:spLocks noEditPoints="1"/>
            </p:cNvSpPr>
            <p:nvPr/>
          </p:nvSpPr>
          <p:spPr bwMode="auto">
            <a:xfrm>
              <a:off x="2300288" y="3587751"/>
              <a:ext cx="47625"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10" y="8"/>
                    <a:pt x="8" y="9"/>
                    <a:pt x="8" y="11"/>
                  </a:cubicBezTo>
                  <a:cubicBezTo>
                    <a:pt x="8" y="12"/>
                    <a:pt x="10" y="14"/>
                    <a:pt x="11" y="14"/>
                  </a:cubicBezTo>
                  <a:cubicBezTo>
                    <a:pt x="13" y="14"/>
                    <a:pt x="14" y="12"/>
                    <a:pt x="14" y="11"/>
                  </a:cubicBezTo>
                  <a:cubicBezTo>
                    <a:pt x="14" y="9"/>
                    <a:pt x="13"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7" name="Freeform 195"/>
            <p:cNvSpPr>
              <a:spLocks noEditPoints="1"/>
            </p:cNvSpPr>
            <p:nvPr/>
          </p:nvSpPr>
          <p:spPr bwMode="auto">
            <a:xfrm>
              <a:off x="2374900" y="3587751"/>
              <a:ext cx="49213"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9" y="8"/>
                    <a:pt x="8" y="9"/>
                    <a:pt x="8" y="11"/>
                  </a:cubicBezTo>
                  <a:cubicBezTo>
                    <a:pt x="8" y="12"/>
                    <a:pt x="9" y="14"/>
                    <a:pt x="11" y="14"/>
                  </a:cubicBezTo>
                  <a:cubicBezTo>
                    <a:pt x="12" y="14"/>
                    <a:pt x="14" y="12"/>
                    <a:pt x="14" y="11"/>
                  </a:cubicBezTo>
                  <a:cubicBezTo>
                    <a:pt x="14" y="9"/>
                    <a:pt x="12"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grpSp>
        <p:nvGrpSpPr>
          <p:cNvPr id="232" name="组合 231"/>
          <p:cNvGrpSpPr/>
          <p:nvPr/>
        </p:nvGrpSpPr>
        <p:grpSpPr>
          <a:xfrm>
            <a:off x="280670" y="222250"/>
            <a:ext cx="3496311" cy="322177"/>
            <a:chOff x="5244690" y="2402241"/>
            <a:chExt cx="3014835" cy="322641"/>
          </a:xfrm>
        </p:grpSpPr>
        <p:sp>
          <p:nvSpPr>
            <p:cNvPr id="233" name="矩形 232"/>
            <p:cNvSpPr/>
            <p:nvPr/>
          </p:nvSpPr>
          <p:spPr>
            <a:xfrm>
              <a:off x="6485670" y="2402241"/>
              <a:ext cx="1773855" cy="322409"/>
            </a:xfrm>
            <a:prstGeom prst="rect">
              <a:avLst/>
            </a:prstGeom>
          </p:spPr>
          <p:txBody>
            <a:bodyPr wrap="square">
              <a:spAutoFit/>
            </a:bodyPr>
            <a:lstStyle/>
            <a:p>
              <a:pPr algn="l" defTabSz="685800">
                <a:buClrTx/>
                <a:buSzTx/>
                <a:buFontTx/>
              </a:pPr>
              <a:r>
                <a:rPr lang="en-US" altLang="zh-CN" sz="1500" spc="110" dirty="0">
                  <a:solidFill>
                    <a:srgbClr val="F85360"/>
                  </a:solidFill>
                  <a:latin typeface="微软雅黑" panose="020B0503020204020204" pitchFamily="34" charset="-122"/>
                  <a:ea typeface="微软雅黑" panose="020B0503020204020204" pitchFamily="34" charset="-122"/>
                  <a:sym typeface="+mn-ea"/>
                </a:rPr>
                <a:t>Database Design</a:t>
              </a:r>
              <a:endParaRPr lang="en-US" altLang="zh-CN" sz="1500" spc="110" dirty="0">
                <a:solidFill>
                  <a:srgbClr val="F85360"/>
                </a:solidFill>
                <a:latin typeface="微软雅黑" panose="020B0503020204020204" pitchFamily="34" charset="-122"/>
                <a:ea typeface="微软雅黑" panose="020B0503020204020204" pitchFamily="34" charset="-122"/>
              </a:endParaRPr>
            </a:p>
          </p:txBody>
        </p:sp>
        <p:sp>
          <p:nvSpPr>
            <p:cNvPr id="234" name="矩形 233"/>
            <p:cNvSpPr/>
            <p:nvPr/>
          </p:nvSpPr>
          <p:spPr>
            <a:xfrm>
              <a:off x="5244690" y="2402473"/>
              <a:ext cx="1390650" cy="322409"/>
            </a:xfrm>
            <a:prstGeom prst="rect">
              <a:avLst/>
            </a:prstGeom>
          </p:spPr>
          <p:txBody>
            <a:bodyPr wrap="square">
              <a:spAutoFit/>
            </a:bodyPr>
            <a:lstStyle/>
            <a:p>
              <a:pPr defTabSz="685800"/>
              <a:r>
                <a:rPr lang="en-US" altLang="zh-CN" sz="1500" spc="110" dirty="0">
                  <a:solidFill>
                    <a:srgbClr val="F85360"/>
                  </a:solidFill>
                  <a:latin typeface="微软雅黑" panose="020B0503020204020204" pitchFamily="34" charset="-122"/>
                  <a:ea typeface="微软雅黑" panose="020B0503020204020204" pitchFamily="34" charset="-122"/>
                </a:rPr>
                <a:t>2.</a:t>
              </a:r>
              <a:r>
                <a:rPr lang="zh-CN" altLang="en-US" sz="1500" spc="110" dirty="0">
                  <a:solidFill>
                    <a:srgbClr val="F85360"/>
                  </a:solidFill>
                  <a:latin typeface="微软雅黑" panose="020B0503020204020204" pitchFamily="34" charset="-122"/>
                  <a:ea typeface="微软雅黑" panose="020B0503020204020204" pitchFamily="34" charset="-122"/>
                </a:rPr>
                <a:t>数据库设计</a:t>
              </a:r>
              <a:endParaRPr lang="zh-CN" altLang="en-US" sz="1500" spc="110" dirty="0">
                <a:solidFill>
                  <a:srgbClr val="F85360"/>
                </a:solidFill>
                <a:latin typeface="微软雅黑" panose="020B0503020204020204" pitchFamily="34" charset="-122"/>
                <a:ea typeface="微软雅黑" panose="020B0503020204020204" pitchFamily="34" charset="-122"/>
              </a:endParaRPr>
            </a:p>
          </p:txBody>
        </p:sp>
      </p:grpSp>
      <p:grpSp>
        <p:nvGrpSpPr>
          <p:cNvPr id="162" name="组合 161"/>
          <p:cNvGrpSpPr/>
          <p:nvPr/>
        </p:nvGrpSpPr>
        <p:grpSpPr>
          <a:xfrm>
            <a:off x="5621337" y="415926"/>
            <a:ext cx="3522663" cy="4105275"/>
            <a:chOff x="5621337" y="438151"/>
            <a:chExt cx="3522663" cy="4105275"/>
          </a:xfrm>
        </p:grpSpPr>
        <p:sp>
          <p:nvSpPr>
            <p:cNvPr id="163" name="Freeform 5"/>
            <p:cNvSpPr>
              <a:spLocks noEditPoints="1"/>
            </p:cNvSpPr>
            <p:nvPr/>
          </p:nvSpPr>
          <p:spPr bwMode="auto">
            <a:xfrm>
              <a:off x="7840662" y="890589"/>
              <a:ext cx="393700" cy="396875"/>
            </a:xfrm>
            <a:custGeom>
              <a:avLst/>
              <a:gdLst>
                <a:gd name="T0" fmla="*/ 10 w 178"/>
                <a:gd name="T1" fmla="*/ 179 h 179"/>
                <a:gd name="T2" fmla="*/ 3 w 178"/>
                <a:gd name="T3" fmla="*/ 176 h 179"/>
                <a:gd name="T4" fmla="*/ 0 w 178"/>
                <a:gd name="T5" fmla="*/ 168 h 179"/>
                <a:gd name="T6" fmla="*/ 2 w 178"/>
                <a:gd name="T7" fmla="*/ 128 h 179"/>
                <a:gd name="T8" fmla="*/ 5 w 178"/>
                <a:gd name="T9" fmla="*/ 121 h 179"/>
                <a:gd name="T10" fmla="*/ 123 w 178"/>
                <a:gd name="T11" fmla="*/ 3 h 179"/>
                <a:gd name="T12" fmla="*/ 131 w 178"/>
                <a:gd name="T13" fmla="*/ 0 h 179"/>
                <a:gd name="T14" fmla="*/ 131 w 178"/>
                <a:gd name="T15" fmla="*/ 0 h 179"/>
                <a:gd name="T16" fmla="*/ 138 w 178"/>
                <a:gd name="T17" fmla="*/ 3 h 179"/>
                <a:gd name="T18" fmla="*/ 175 w 178"/>
                <a:gd name="T19" fmla="*/ 40 h 179"/>
                <a:gd name="T20" fmla="*/ 178 w 178"/>
                <a:gd name="T21" fmla="*/ 48 h 179"/>
                <a:gd name="T22" fmla="*/ 175 w 178"/>
                <a:gd name="T23" fmla="*/ 55 h 179"/>
                <a:gd name="T24" fmla="*/ 57 w 178"/>
                <a:gd name="T25" fmla="*/ 173 h 179"/>
                <a:gd name="T26" fmla="*/ 50 w 178"/>
                <a:gd name="T27" fmla="*/ 176 h 179"/>
                <a:gd name="T28" fmla="*/ 11 w 178"/>
                <a:gd name="T29" fmla="*/ 179 h 179"/>
                <a:gd name="T30" fmla="*/ 10 w 178"/>
                <a:gd name="T31" fmla="*/ 179 h 179"/>
                <a:gd name="T32" fmla="*/ 22 w 178"/>
                <a:gd name="T33" fmla="*/ 133 h 179"/>
                <a:gd name="T34" fmla="*/ 21 w 178"/>
                <a:gd name="T35" fmla="*/ 158 h 179"/>
                <a:gd name="T36" fmla="*/ 45 w 178"/>
                <a:gd name="T37" fmla="*/ 156 h 179"/>
                <a:gd name="T38" fmla="*/ 154 w 178"/>
                <a:gd name="T39" fmla="*/ 48 h 179"/>
                <a:gd name="T40" fmla="*/ 131 w 178"/>
                <a:gd name="T41" fmla="*/ 25 h 179"/>
                <a:gd name="T42" fmla="*/ 22 w 178"/>
                <a:gd name="T43" fmla="*/ 13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8" h="179">
                  <a:moveTo>
                    <a:pt x="10" y="179"/>
                  </a:moveTo>
                  <a:cubicBezTo>
                    <a:pt x="7" y="179"/>
                    <a:pt x="5" y="178"/>
                    <a:pt x="3" y="176"/>
                  </a:cubicBezTo>
                  <a:cubicBezTo>
                    <a:pt x="1" y="174"/>
                    <a:pt x="0" y="171"/>
                    <a:pt x="0" y="168"/>
                  </a:cubicBezTo>
                  <a:cubicBezTo>
                    <a:pt x="2" y="128"/>
                    <a:pt x="2" y="128"/>
                    <a:pt x="2" y="128"/>
                  </a:cubicBezTo>
                  <a:cubicBezTo>
                    <a:pt x="2" y="126"/>
                    <a:pt x="3" y="123"/>
                    <a:pt x="5" y="121"/>
                  </a:cubicBezTo>
                  <a:cubicBezTo>
                    <a:pt x="123" y="3"/>
                    <a:pt x="123" y="3"/>
                    <a:pt x="123" y="3"/>
                  </a:cubicBezTo>
                  <a:cubicBezTo>
                    <a:pt x="125" y="1"/>
                    <a:pt x="128" y="0"/>
                    <a:pt x="131" y="0"/>
                  </a:cubicBezTo>
                  <a:cubicBezTo>
                    <a:pt x="131" y="0"/>
                    <a:pt x="131" y="0"/>
                    <a:pt x="131" y="0"/>
                  </a:cubicBezTo>
                  <a:cubicBezTo>
                    <a:pt x="133" y="0"/>
                    <a:pt x="136" y="1"/>
                    <a:pt x="138" y="3"/>
                  </a:cubicBezTo>
                  <a:cubicBezTo>
                    <a:pt x="175" y="40"/>
                    <a:pt x="175" y="40"/>
                    <a:pt x="175" y="40"/>
                  </a:cubicBezTo>
                  <a:cubicBezTo>
                    <a:pt x="177" y="42"/>
                    <a:pt x="178" y="45"/>
                    <a:pt x="178" y="48"/>
                  </a:cubicBezTo>
                  <a:cubicBezTo>
                    <a:pt x="178" y="50"/>
                    <a:pt x="177" y="53"/>
                    <a:pt x="175" y="55"/>
                  </a:cubicBezTo>
                  <a:cubicBezTo>
                    <a:pt x="57" y="173"/>
                    <a:pt x="57" y="173"/>
                    <a:pt x="57" y="173"/>
                  </a:cubicBezTo>
                  <a:cubicBezTo>
                    <a:pt x="55" y="175"/>
                    <a:pt x="53" y="176"/>
                    <a:pt x="50" y="176"/>
                  </a:cubicBezTo>
                  <a:cubicBezTo>
                    <a:pt x="11" y="179"/>
                    <a:pt x="11" y="179"/>
                    <a:pt x="11" y="179"/>
                  </a:cubicBezTo>
                  <a:cubicBezTo>
                    <a:pt x="10" y="179"/>
                    <a:pt x="10" y="179"/>
                    <a:pt x="10" y="179"/>
                  </a:cubicBezTo>
                  <a:close/>
                  <a:moveTo>
                    <a:pt x="22" y="133"/>
                  </a:moveTo>
                  <a:cubicBezTo>
                    <a:pt x="21" y="158"/>
                    <a:pt x="21" y="158"/>
                    <a:pt x="21" y="158"/>
                  </a:cubicBezTo>
                  <a:cubicBezTo>
                    <a:pt x="45" y="156"/>
                    <a:pt x="45" y="156"/>
                    <a:pt x="45" y="156"/>
                  </a:cubicBezTo>
                  <a:cubicBezTo>
                    <a:pt x="154" y="48"/>
                    <a:pt x="154" y="48"/>
                    <a:pt x="154" y="48"/>
                  </a:cubicBezTo>
                  <a:cubicBezTo>
                    <a:pt x="131" y="25"/>
                    <a:pt x="131" y="25"/>
                    <a:pt x="131" y="25"/>
                  </a:cubicBezTo>
                  <a:cubicBezTo>
                    <a:pt x="22" y="133"/>
                    <a:pt x="22" y="133"/>
                    <a:pt x="22"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4" name="Freeform 6"/>
            <p:cNvSpPr/>
            <p:nvPr/>
          </p:nvSpPr>
          <p:spPr bwMode="auto">
            <a:xfrm>
              <a:off x="8078787" y="949326"/>
              <a:ext cx="100013" cy="96838"/>
            </a:xfrm>
            <a:custGeom>
              <a:avLst/>
              <a:gdLst>
                <a:gd name="T0" fmla="*/ 39 w 45"/>
                <a:gd name="T1" fmla="*/ 44 h 44"/>
                <a:gd name="T2" fmla="*/ 35 w 45"/>
                <a:gd name="T3" fmla="*/ 43 h 44"/>
                <a:gd name="T4" fmla="*/ 2 w 45"/>
                <a:gd name="T5" fmla="*/ 9 h 44"/>
                <a:gd name="T6" fmla="*/ 2 w 45"/>
                <a:gd name="T7" fmla="*/ 2 h 44"/>
                <a:gd name="T8" fmla="*/ 9 w 45"/>
                <a:gd name="T9" fmla="*/ 2 h 44"/>
                <a:gd name="T10" fmla="*/ 43 w 45"/>
                <a:gd name="T11" fmla="*/ 35 h 44"/>
                <a:gd name="T12" fmla="*/ 43 w 45"/>
                <a:gd name="T13" fmla="*/ 43 h 44"/>
                <a:gd name="T14" fmla="*/ 39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9" y="44"/>
                  </a:moveTo>
                  <a:cubicBezTo>
                    <a:pt x="38" y="44"/>
                    <a:pt x="36" y="44"/>
                    <a:pt x="35" y="43"/>
                  </a:cubicBezTo>
                  <a:cubicBezTo>
                    <a:pt x="2" y="9"/>
                    <a:pt x="2" y="9"/>
                    <a:pt x="2" y="9"/>
                  </a:cubicBezTo>
                  <a:cubicBezTo>
                    <a:pt x="0" y="7"/>
                    <a:pt x="0" y="4"/>
                    <a:pt x="2" y="2"/>
                  </a:cubicBezTo>
                  <a:cubicBezTo>
                    <a:pt x="4" y="0"/>
                    <a:pt x="7" y="0"/>
                    <a:pt x="9" y="2"/>
                  </a:cubicBezTo>
                  <a:cubicBezTo>
                    <a:pt x="43" y="35"/>
                    <a:pt x="43" y="35"/>
                    <a:pt x="43" y="35"/>
                  </a:cubicBezTo>
                  <a:cubicBezTo>
                    <a:pt x="45" y="37"/>
                    <a:pt x="45" y="41"/>
                    <a:pt x="43" y="43"/>
                  </a:cubicBezTo>
                  <a:cubicBezTo>
                    <a:pt x="42" y="44"/>
                    <a:pt x="40" y="44"/>
                    <a:pt x="39"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5" name="Freeform 7"/>
            <p:cNvSpPr/>
            <p:nvPr/>
          </p:nvSpPr>
          <p:spPr bwMode="auto">
            <a:xfrm>
              <a:off x="7910512" y="985839"/>
              <a:ext cx="228600" cy="228600"/>
            </a:xfrm>
            <a:custGeom>
              <a:avLst/>
              <a:gdLst>
                <a:gd name="T0" fmla="*/ 5 w 103"/>
                <a:gd name="T1" fmla="*/ 103 h 103"/>
                <a:gd name="T2" fmla="*/ 2 w 103"/>
                <a:gd name="T3" fmla="*/ 102 h 103"/>
                <a:gd name="T4" fmla="*/ 2 w 103"/>
                <a:gd name="T5" fmla="*/ 95 h 103"/>
                <a:gd name="T6" fmla="*/ 94 w 103"/>
                <a:gd name="T7" fmla="*/ 2 h 103"/>
                <a:gd name="T8" fmla="*/ 101 w 103"/>
                <a:gd name="T9" fmla="*/ 2 h 103"/>
                <a:gd name="T10" fmla="*/ 101 w 103"/>
                <a:gd name="T11" fmla="*/ 9 h 103"/>
                <a:gd name="T12" fmla="*/ 9 w 103"/>
                <a:gd name="T13" fmla="*/ 102 h 103"/>
                <a:gd name="T14" fmla="*/ 5 w 103"/>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3">
                  <a:moveTo>
                    <a:pt x="5" y="103"/>
                  </a:moveTo>
                  <a:cubicBezTo>
                    <a:pt x="4" y="103"/>
                    <a:pt x="3" y="103"/>
                    <a:pt x="2" y="102"/>
                  </a:cubicBezTo>
                  <a:cubicBezTo>
                    <a:pt x="0" y="100"/>
                    <a:pt x="0" y="97"/>
                    <a:pt x="2" y="95"/>
                  </a:cubicBezTo>
                  <a:cubicBezTo>
                    <a:pt x="94" y="2"/>
                    <a:pt x="94" y="2"/>
                    <a:pt x="94" y="2"/>
                  </a:cubicBezTo>
                  <a:cubicBezTo>
                    <a:pt x="96" y="0"/>
                    <a:pt x="99" y="0"/>
                    <a:pt x="101" y="2"/>
                  </a:cubicBezTo>
                  <a:cubicBezTo>
                    <a:pt x="103" y="4"/>
                    <a:pt x="103" y="7"/>
                    <a:pt x="101" y="9"/>
                  </a:cubicBezTo>
                  <a:cubicBezTo>
                    <a:pt x="9" y="102"/>
                    <a:pt x="9" y="102"/>
                    <a:pt x="9" y="102"/>
                  </a:cubicBezTo>
                  <a:cubicBezTo>
                    <a:pt x="8" y="103"/>
                    <a:pt x="7" y="103"/>
                    <a:pt x="5" y="10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8" name="Freeform 8"/>
            <p:cNvSpPr>
              <a:spLocks noEditPoints="1"/>
            </p:cNvSpPr>
            <p:nvPr/>
          </p:nvSpPr>
          <p:spPr bwMode="auto">
            <a:xfrm>
              <a:off x="7851775" y="1209676"/>
              <a:ext cx="66675" cy="66675"/>
            </a:xfrm>
            <a:custGeom>
              <a:avLst/>
              <a:gdLst>
                <a:gd name="T0" fmla="*/ 5 w 30"/>
                <a:gd name="T1" fmla="*/ 30 h 30"/>
                <a:gd name="T2" fmla="*/ 2 w 30"/>
                <a:gd name="T3" fmla="*/ 28 h 30"/>
                <a:gd name="T4" fmla="*/ 0 w 30"/>
                <a:gd name="T5" fmla="*/ 24 h 30"/>
                <a:gd name="T6" fmla="*/ 1 w 30"/>
                <a:gd name="T7" fmla="*/ 5 h 30"/>
                <a:gd name="T8" fmla="*/ 6 w 30"/>
                <a:gd name="T9" fmla="*/ 0 h 30"/>
                <a:gd name="T10" fmla="*/ 7 w 30"/>
                <a:gd name="T11" fmla="*/ 0 h 30"/>
                <a:gd name="T12" fmla="*/ 9 w 30"/>
                <a:gd name="T13" fmla="*/ 0 h 30"/>
                <a:gd name="T14" fmla="*/ 24 w 30"/>
                <a:gd name="T15" fmla="*/ 6 h 30"/>
                <a:gd name="T16" fmla="*/ 29 w 30"/>
                <a:gd name="T17" fmla="*/ 22 h 30"/>
                <a:gd name="T18" fmla="*/ 29 w 30"/>
                <a:gd name="T19" fmla="*/ 24 h 30"/>
                <a:gd name="T20" fmla="*/ 24 w 30"/>
                <a:gd name="T21" fmla="*/ 29 h 30"/>
                <a:gd name="T22" fmla="*/ 6 w 30"/>
                <a:gd name="T23" fmla="*/ 30 h 30"/>
                <a:gd name="T24" fmla="*/ 5 w 30"/>
                <a:gd name="T25" fmla="*/ 30 h 30"/>
                <a:gd name="T26" fmla="*/ 11 w 30"/>
                <a:gd name="T27" fmla="*/ 10 h 30"/>
                <a:gd name="T28" fmla="*/ 11 w 30"/>
                <a:gd name="T29" fmla="*/ 19 h 30"/>
                <a:gd name="T30" fmla="*/ 19 w 30"/>
                <a:gd name="T31" fmla="*/ 19 h 30"/>
                <a:gd name="T32" fmla="*/ 17 w 30"/>
                <a:gd name="T33" fmla="*/ 13 h 30"/>
                <a:gd name="T34" fmla="*/ 11 w 30"/>
                <a:gd name="T35"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0">
                  <a:moveTo>
                    <a:pt x="5" y="30"/>
                  </a:moveTo>
                  <a:cubicBezTo>
                    <a:pt x="4" y="30"/>
                    <a:pt x="3" y="29"/>
                    <a:pt x="2" y="28"/>
                  </a:cubicBezTo>
                  <a:cubicBezTo>
                    <a:pt x="1" y="27"/>
                    <a:pt x="0" y="26"/>
                    <a:pt x="0" y="24"/>
                  </a:cubicBezTo>
                  <a:cubicBezTo>
                    <a:pt x="1" y="5"/>
                    <a:pt x="1" y="5"/>
                    <a:pt x="1" y="5"/>
                  </a:cubicBezTo>
                  <a:cubicBezTo>
                    <a:pt x="1" y="3"/>
                    <a:pt x="3" y="1"/>
                    <a:pt x="6" y="0"/>
                  </a:cubicBezTo>
                  <a:cubicBezTo>
                    <a:pt x="6" y="0"/>
                    <a:pt x="7" y="0"/>
                    <a:pt x="7" y="0"/>
                  </a:cubicBezTo>
                  <a:cubicBezTo>
                    <a:pt x="8" y="0"/>
                    <a:pt x="9" y="0"/>
                    <a:pt x="9" y="0"/>
                  </a:cubicBezTo>
                  <a:cubicBezTo>
                    <a:pt x="15" y="0"/>
                    <a:pt x="21" y="2"/>
                    <a:pt x="24" y="6"/>
                  </a:cubicBezTo>
                  <a:cubicBezTo>
                    <a:pt x="28" y="10"/>
                    <a:pt x="30" y="16"/>
                    <a:pt x="29" y="22"/>
                  </a:cubicBezTo>
                  <a:cubicBezTo>
                    <a:pt x="29" y="23"/>
                    <a:pt x="29" y="24"/>
                    <a:pt x="29" y="24"/>
                  </a:cubicBezTo>
                  <a:cubicBezTo>
                    <a:pt x="28" y="26"/>
                    <a:pt x="26" y="28"/>
                    <a:pt x="24" y="29"/>
                  </a:cubicBezTo>
                  <a:cubicBezTo>
                    <a:pt x="6" y="30"/>
                    <a:pt x="6" y="30"/>
                    <a:pt x="6" y="30"/>
                  </a:cubicBezTo>
                  <a:cubicBezTo>
                    <a:pt x="5" y="30"/>
                    <a:pt x="5" y="30"/>
                    <a:pt x="5" y="30"/>
                  </a:cubicBezTo>
                  <a:close/>
                  <a:moveTo>
                    <a:pt x="11" y="10"/>
                  </a:moveTo>
                  <a:cubicBezTo>
                    <a:pt x="11" y="19"/>
                    <a:pt x="11" y="19"/>
                    <a:pt x="11" y="19"/>
                  </a:cubicBezTo>
                  <a:cubicBezTo>
                    <a:pt x="19" y="19"/>
                    <a:pt x="19" y="19"/>
                    <a:pt x="19" y="19"/>
                  </a:cubicBezTo>
                  <a:cubicBezTo>
                    <a:pt x="19" y="16"/>
                    <a:pt x="18" y="15"/>
                    <a:pt x="17" y="13"/>
                  </a:cubicBezTo>
                  <a:cubicBezTo>
                    <a:pt x="15" y="12"/>
                    <a:pt x="13" y="11"/>
                    <a:pt x="11"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9" name="Freeform 9"/>
            <p:cNvSpPr/>
            <p:nvPr/>
          </p:nvSpPr>
          <p:spPr bwMode="auto">
            <a:xfrm>
              <a:off x="7681912" y="923926"/>
              <a:ext cx="431800" cy="509588"/>
            </a:xfrm>
            <a:custGeom>
              <a:avLst/>
              <a:gdLst>
                <a:gd name="T0" fmla="*/ 196 w 196"/>
                <a:gd name="T1" fmla="*/ 230 h 230"/>
                <a:gd name="T2" fmla="*/ 0 w 196"/>
                <a:gd name="T3" fmla="*/ 230 h 230"/>
                <a:gd name="T4" fmla="*/ 0 w 196"/>
                <a:gd name="T5" fmla="*/ 61 h 230"/>
                <a:gd name="T6" fmla="*/ 61 w 196"/>
                <a:gd name="T7" fmla="*/ 0 h 230"/>
                <a:gd name="T8" fmla="*/ 186 w 196"/>
                <a:gd name="T9" fmla="*/ 0 h 230"/>
                <a:gd name="T10" fmla="*/ 196 w 196"/>
                <a:gd name="T11" fmla="*/ 10 h 230"/>
                <a:gd name="T12" fmla="*/ 186 w 196"/>
                <a:gd name="T13" fmla="*/ 20 h 230"/>
                <a:gd name="T14" fmla="*/ 70 w 196"/>
                <a:gd name="T15" fmla="*/ 20 h 230"/>
                <a:gd name="T16" fmla="*/ 20 w 196"/>
                <a:gd name="T17" fmla="*/ 70 h 230"/>
                <a:gd name="T18" fmla="*/ 20 w 196"/>
                <a:gd name="T19" fmla="*/ 210 h 230"/>
                <a:gd name="T20" fmla="*/ 176 w 196"/>
                <a:gd name="T21" fmla="*/ 210 h 230"/>
                <a:gd name="T22" fmla="*/ 176 w 196"/>
                <a:gd name="T23" fmla="*/ 89 h 230"/>
                <a:gd name="T24" fmla="*/ 186 w 196"/>
                <a:gd name="T25" fmla="*/ 79 h 230"/>
                <a:gd name="T26" fmla="*/ 196 w 196"/>
                <a:gd name="T27" fmla="*/ 89 h 230"/>
                <a:gd name="T28" fmla="*/ 196 w 196"/>
                <a:gd name="T29" fmla="*/ 23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6" h="230">
                  <a:moveTo>
                    <a:pt x="196" y="230"/>
                  </a:moveTo>
                  <a:cubicBezTo>
                    <a:pt x="0" y="230"/>
                    <a:pt x="0" y="230"/>
                    <a:pt x="0" y="230"/>
                  </a:cubicBezTo>
                  <a:cubicBezTo>
                    <a:pt x="0" y="61"/>
                    <a:pt x="0" y="61"/>
                    <a:pt x="0" y="61"/>
                  </a:cubicBezTo>
                  <a:cubicBezTo>
                    <a:pt x="61" y="0"/>
                    <a:pt x="61" y="0"/>
                    <a:pt x="61" y="0"/>
                  </a:cubicBezTo>
                  <a:cubicBezTo>
                    <a:pt x="186" y="0"/>
                    <a:pt x="186" y="0"/>
                    <a:pt x="186" y="0"/>
                  </a:cubicBezTo>
                  <a:cubicBezTo>
                    <a:pt x="191" y="0"/>
                    <a:pt x="196" y="4"/>
                    <a:pt x="196" y="10"/>
                  </a:cubicBezTo>
                  <a:cubicBezTo>
                    <a:pt x="196" y="16"/>
                    <a:pt x="191" y="20"/>
                    <a:pt x="186" y="20"/>
                  </a:cubicBezTo>
                  <a:cubicBezTo>
                    <a:pt x="70" y="20"/>
                    <a:pt x="70" y="20"/>
                    <a:pt x="70" y="20"/>
                  </a:cubicBezTo>
                  <a:cubicBezTo>
                    <a:pt x="20" y="70"/>
                    <a:pt x="20" y="70"/>
                    <a:pt x="20" y="70"/>
                  </a:cubicBezTo>
                  <a:cubicBezTo>
                    <a:pt x="20" y="210"/>
                    <a:pt x="20" y="210"/>
                    <a:pt x="20" y="210"/>
                  </a:cubicBezTo>
                  <a:cubicBezTo>
                    <a:pt x="176" y="210"/>
                    <a:pt x="176" y="210"/>
                    <a:pt x="176" y="210"/>
                  </a:cubicBezTo>
                  <a:cubicBezTo>
                    <a:pt x="176" y="89"/>
                    <a:pt x="176" y="89"/>
                    <a:pt x="176" y="89"/>
                  </a:cubicBezTo>
                  <a:cubicBezTo>
                    <a:pt x="176" y="84"/>
                    <a:pt x="180" y="79"/>
                    <a:pt x="186" y="79"/>
                  </a:cubicBezTo>
                  <a:cubicBezTo>
                    <a:pt x="191" y="79"/>
                    <a:pt x="196" y="84"/>
                    <a:pt x="196" y="89"/>
                  </a:cubicBezTo>
                  <a:cubicBezTo>
                    <a:pt x="196" y="230"/>
                    <a:pt x="196" y="230"/>
                    <a:pt x="196"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0" name="Freeform 10"/>
            <p:cNvSpPr/>
            <p:nvPr/>
          </p:nvSpPr>
          <p:spPr bwMode="auto">
            <a:xfrm>
              <a:off x="7693025" y="935039"/>
              <a:ext cx="144463" cy="146050"/>
            </a:xfrm>
            <a:custGeom>
              <a:avLst/>
              <a:gdLst>
                <a:gd name="T0" fmla="*/ 66 w 66"/>
                <a:gd name="T1" fmla="*/ 66 h 66"/>
                <a:gd name="T2" fmla="*/ 5 w 66"/>
                <a:gd name="T3" fmla="*/ 66 h 66"/>
                <a:gd name="T4" fmla="*/ 0 w 66"/>
                <a:gd name="T5" fmla="*/ 61 h 66"/>
                <a:gd name="T6" fmla="*/ 5 w 66"/>
                <a:gd name="T7" fmla="*/ 55 h 66"/>
                <a:gd name="T8" fmla="*/ 55 w 66"/>
                <a:gd name="T9" fmla="*/ 55 h 66"/>
                <a:gd name="T10" fmla="*/ 55 w 66"/>
                <a:gd name="T11" fmla="*/ 5 h 66"/>
                <a:gd name="T12" fmla="*/ 61 w 66"/>
                <a:gd name="T13" fmla="*/ 0 h 66"/>
                <a:gd name="T14" fmla="*/ 66 w 66"/>
                <a:gd name="T15" fmla="*/ 5 h 66"/>
                <a:gd name="T16" fmla="*/ 66 w 66"/>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66">
                  <a:moveTo>
                    <a:pt x="66" y="66"/>
                  </a:moveTo>
                  <a:cubicBezTo>
                    <a:pt x="5" y="66"/>
                    <a:pt x="5" y="66"/>
                    <a:pt x="5" y="66"/>
                  </a:cubicBezTo>
                  <a:cubicBezTo>
                    <a:pt x="2" y="66"/>
                    <a:pt x="0" y="63"/>
                    <a:pt x="0" y="61"/>
                  </a:cubicBezTo>
                  <a:cubicBezTo>
                    <a:pt x="0" y="58"/>
                    <a:pt x="2" y="55"/>
                    <a:pt x="5" y="55"/>
                  </a:cubicBezTo>
                  <a:cubicBezTo>
                    <a:pt x="55" y="55"/>
                    <a:pt x="55" y="55"/>
                    <a:pt x="55" y="55"/>
                  </a:cubicBezTo>
                  <a:cubicBezTo>
                    <a:pt x="55" y="5"/>
                    <a:pt x="55" y="5"/>
                    <a:pt x="55" y="5"/>
                  </a:cubicBezTo>
                  <a:cubicBezTo>
                    <a:pt x="55" y="2"/>
                    <a:pt x="58" y="0"/>
                    <a:pt x="61" y="0"/>
                  </a:cubicBezTo>
                  <a:cubicBezTo>
                    <a:pt x="63" y="0"/>
                    <a:pt x="66" y="2"/>
                    <a:pt x="66" y="5"/>
                  </a:cubicBezTo>
                  <a:cubicBezTo>
                    <a:pt x="66" y="66"/>
                    <a:pt x="66" y="66"/>
                    <a:pt x="66" y="6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1" name="Freeform 11"/>
            <p:cNvSpPr>
              <a:spLocks noEditPoints="1"/>
            </p:cNvSpPr>
            <p:nvPr/>
          </p:nvSpPr>
          <p:spPr bwMode="auto">
            <a:xfrm>
              <a:off x="7340600" y="1571626"/>
              <a:ext cx="777875" cy="779463"/>
            </a:xfrm>
            <a:custGeom>
              <a:avLst/>
              <a:gdLst>
                <a:gd name="T0" fmla="*/ 16 w 352"/>
                <a:gd name="T1" fmla="*/ 352 h 352"/>
                <a:gd name="T2" fmla="*/ 5 w 352"/>
                <a:gd name="T3" fmla="*/ 348 h 352"/>
                <a:gd name="T4" fmla="*/ 0 w 352"/>
                <a:gd name="T5" fmla="*/ 336 h 352"/>
                <a:gd name="T6" fmla="*/ 5 w 352"/>
                <a:gd name="T7" fmla="*/ 255 h 352"/>
                <a:gd name="T8" fmla="*/ 9 w 352"/>
                <a:gd name="T9" fmla="*/ 245 h 352"/>
                <a:gd name="T10" fmla="*/ 249 w 352"/>
                <a:gd name="T11" fmla="*/ 5 h 352"/>
                <a:gd name="T12" fmla="*/ 261 w 352"/>
                <a:gd name="T13" fmla="*/ 0 h 352"/>
                <a:gd name="T14" fmla="*/ 261 w 352"/>
                <a:gd name="T15" fmla="*/ 0 h 352"/>
                <a:gd name="T16" fmla="*/ 272 w 352"/>
                <a:gd name="T17" fmla="*/ 5 h 352"/>
                <a:gd name="T18" fmla="*/ 348 w 352"/>
                <a:gd name="T19" fmla="*/ 81 h 352"/>
                <a:gd name="T20" fmla="*/ 352 w 352"/>
                <a:gd name="T21" fmla="*/ 92 h 352"/>
                <a:gd name="T22" fmla="*/ 348 w 352"/>
                <a:gd name="T23" fmla="*/ 103 h 352"/>
                <a:gd name="T24" fmla="*/ 108 w 352"/>
                <a:gd name="T25" fmla="*/ 343 h 352"/>
                <a:gd name="T26" fmla="*/ 97 w 352"/>
                <a:gd name="T27" fmla="*/ 348 h 352"/>
                <a:gd name="T28" fmla="*/ 17 w 352"/>
                <a:gd name="T29" fmla="*/ 352 h 352"/>
                <a:gd name="T30" fmla="*/ 16 w 352"/>
                <a:gd name="T31" fmla="*/ 352 h 352"/>
                <a:gd name="T32" fmla="*/ 36 w 352"/>
                <a:gd name="T33" fmla="*/ 263 h 352"/>
                <a:gd name="T34" fmla="*/ 33 w 352"/>
                <a:gd name="T35" fmla="*/ 320 h 352"/>
                <a:gd name="T36" fmla="*/ 89 w 352"/>
                <a:gd name="T37" fmla="*/ 316 h 352"/>
                <a:gd name="T38" fmla="*/ 314 w 352"/>
                <a:gd name="T39" fmla="*/ 92 h 352"/>
                <a:gd name="T40" fmla="*/ 261 w 352"/>
                <a:gd name="T41" fmla="*/ 38 h 352"/>
                <a:gd name="T42" fmla="*/ 36 w 352"/>
                <a:gd name="T43" fmla="*/ 263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2" h="352">
                  <a:moveTo>
                    <a:pt x="16" y="352"/>
                  </a:moveTo>
                  <a:cubicBezTo>
                    <a:pt x="12" y="352"/>
                    <a:pt x="8" y="351"/>
                    <a:pt x="5" y="348"/>
                  </a:cubicBezTo>
                  <a:cubicBezTo>
                    <a:pt x="1" y="345"/>
                    <a:pt x="0" y="340"/>
                    <a:pt x="0" y="336"/>
                  </a:cubicBezTo>
                  <a:cubicBezTo>
                    <a:pt x="5" y="255"/>
                    <a:pt x="5" y="255"/>
                    <a:pt x="5" y="255"/>
                  </a:cubicBezTo>
                  <a:cubicBezTo>
                    <a:pt x="5" y="251"/>
                    <a:pt x="7" y="248"/>
                    <a:pt x="9" y="245"/>
                  </a:cubicBezTo>
                  <a:cubicBezTo>
                    <a:pt x="249" y="5"/>
                    <a:pt x="249" y="5"/>
                    <a:pt x="249" y="5"/>
                  </a:cubicBezTo>
                  <a:cubicBezTo>
                    <a:pt x="252" y="2"/>
                    <a:pt x="256" y="0"/>
                    <a:pt x="261" y="0"/>
                  </a:cubicBezTo>
                  <a:cubicBezTo>
                    <a:pt x="261" y="0"/>
                    <a:pt x="261" y="0"/>
                    <a:pt x="261" y="0"/>
                  </a:cubicBezTo>
                  <a:cubicBezTo>
                    <a:pt x="265" y="0"/>
                    <a:pt x="269" y="2"/>
                    <a:pt x="272" y="5"/>
                  </a:cubicBezTo>
                  <a:cubicBezTo>
                    <a:pt x="348" y="81"/>
                    <a:pt x="348" y="81"/>
                    <a:pt x="348" y="81"/>
                  </a:cubicBezTo>
                  <a:cubicBezTo>
                    <a:pt x="351" y="84"/>
                    <a:pt x="352" y="88"/>
                    <a:pt x="352" y="92"/>
                  </a:cubicBezTo>
                  <a:cubicBezTo>
                    <a:pt x="352" y="96"/>
                    <a:pt x="351" y="100"/>
                    <a:pt x="348" y="103"/>
                  </a:cubicBezTo>
                  <a:cubicBezTo>
                    <a:pt x="108" y="343"/>
                    <a:pt x="108" y="343"/>
                    <a:pt x="108" y="343"/>
                  </a:cubicBezTo>
                  <a:cubicBezTo>
                    <a:pt x="105" y="346"/>
                    <a:pt x="101" y="347"/>
                    <a:pt x="97" y="348"/>
                  </a:cubicBezTo>
                  <a:cubicBezTo>
                    <a:pt x="17" y="352"/>
                    <a:pt x="17" y="352"/>
                    <a:pt x="17" y="352"/>
                  </a:cubicBezTo>
                  <a:cubicBezTo>
                    <a:pt x="17" y="352"/>
                    <a:pt x="16" y="352"/>
                    <a:pt x="16" y="352"/>
                  </a:cubicBezTo>
                  <a:close/>
                  <a:moveTo>
                    <a:pt x="36" y="263"/>
                  </a:moveTo>
                  <a:cubicBezTo>
                    <a:pt x="33" y="320"/>
                    <a:pt x="33" y="320"/>
                    <a:pt x="33" y="320"/>
                  </a:cubicBezTo>
                  <a:cubicBezTo>
                    <a:pt x="89" y="316"/>
                    <a:pt x="89" y="316"/>
                    <a:pt x="89" y="316"/>
                  </a:cubicBezTo>
                  <a:cubicBezTo>
                    <a:pt x="314" y="92"/>
                    <a:pt x="314" y="92"/>
                    <a:pt x="314" y="92"/>
                  </a:cubicBezTo>
                  <a:cubicBezTo>
                    <a:pt x="261" y="38"/>
                    <a:pt x="261" y="38"/>
                    <a:pt x="261" y="38"/>
                  </a:cubicBezTo>
                  <a:cubicBezTo>
                    <a:pt x="36" y="263"/>
                    <a:pt x="36" y="263"/>
                    <a:pt x="36" y="2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2" name="Freeform 12"/>
            <p:cNvSpPr/>
            <p:nvPr/>
          </p:nvSpPr>
          <p:spPr bwMode="auto">
            <a:xfrm>
              <a:off x="7800975" y="1662114"/>
              <a:ext cx="227013" cy="227013"/>
            </a:xfrm>
            <a:custGeom>
              <a:avLst/>
              <a:gdLst>
                <a:gd name="T0" fmla="*/ 86 w 103"/>
                <a:gd name="T1" fmla="*/ 102 h 102"/>
                <a:gd name="T2" fmla="*/ 74 w 103"/>
                <a:gd name="T3" fmla="*/ 97 h 102"/>
                <a:gd name="T4" fmla="*/ 6 w 103"/>
                <a:gd name="T5" fmla="*/ 29 h 102"/>
                <a:gd name="T6" fmla="*/ 6 w 103"/>
                <a:gd name="T7" fmla="*/ 7 h 102"/>
                <a:gd name="T8" fmla="*/ 29 w 103"/>
                <a:gd name="T9" fmla="*/ 7 h 102"/>
                <a:gd name="T10" fmla="*/ 97 w 103"/>
                <a:gd name="T11" fmla="*/ 75 h 102"/>
                <a:gd name="T12" fmla="*/ 97 w 103"/>
                <a:gd name="T13" fmla="*/ 97 h 102"/>
                <a:gd name="T14" fmla="*/ 86 w 103"/>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2">
                  <a:moveTo>
                    <a:pt x="86" y="102"/>
                  </a:moveTo>
                  <a:cubicBezTo>
                    <a:pt x="82" y="102"/>
                    <a:pt x="78" y="100"/>
                    <a:pt x="74" y="97"/>
                  </a:cubicBezTo>
                  <a:cubicBezTo>
                    <a:pt x="6" y="29"/>
                    <a:pt x="6" y="29"/>
                    <a:pt x="6" y="29"/>
                  </a:cubicBezTo>
                  <a:cubicBezTo>
                    <a:pt x="0" y="23"/>
                    <a:pt x="0" y="13"/>
                    <a:pt x="6" y="7"/>
                  </a:cubicBezTo>
                  <a:cubicBezTo>
                    <a:pt x="13" y="0"/>
                    <a:pt x="23" y="0"/>
                    <a:pt x="29" y="7"/>
                  </a:cubicBezTo>
                  <a:cubicBezTo>
                    <a:pt x="97" y="75"/>
                    <a:pt x="97" y="75"/>
                    <a:pt x="97" y="75"/>
                  </a:cubicBezTo>
                  <a:cubicBezTo>
                    <a:pt x="103" y="81"/>
                    <a:pt x="103" y="91"/>
                    <a:pt x="97" y="97"/>
                  </a:cubicBezTo>
                  <a:cubicBezTo>
                    <a:pt x="94" y="100"/>
                    <a:pt x="90" y="102"/>
                    <a:pt x="86" y="10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3" name="Freeform 13"/>
            <p:cNvSpPr/>
            <p:nvPr/>
          </p:nvSpPr>
          <p:spPr bwMode="auto">
            <a:xfrm>
              <a:off x="7461250" y="1743076"/>
              <a:ext cx="488950" cy="485775"/>
            </a:xfrm>
            <a:custGeom>
              <a:avLst/>
              <a:gdLst>
                <a:gd name="T0" fmla="*/ 17 w 222"/>
                <a:gd name="T1" fmla="*/ 220 h 220"/>
                <a:gd name="T2" fmla="*/ 6 w 222"/>
                <a:gd name="T3" fmla="*/ 216 h 220"/>
                <a:gd name="T4" fmla="*/ 6 w 222"/>
                <a:gd name="T5" fmla="*/ 193 h 220"/>
                <a:gd name="T6" fmla="*/ 193 w 222"/>
                <a:gd name="T7" fmla="*/ 6 h 220"/>
                <a:gd name="T8" fmla="*/ 216 w 222"/>
                <a:gd name="T9" fmla="*/ 6 h 220"/>
                <a:gd name="T10" fmla="*/ 216 w 222"/>
                <a:gd name="T11" fmla="*/ 28 h 220"/>
                <a:gd name="T12" fmla="*/ 28 w 222"/>
                <a:gd name="T13" fmla="*/ 216 h 220"/>
                <a:gd name="T14" fmla="*/ 17 w 222"/>
                <a:gd name="T15" fmla="*/ 220 h 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 h="220">
                  <a:moveTo>
                    <a:pt x="17" y="220"/>
                  </a:moveTo>
                  <a:cubicBezTo>
                    <a:pt x="13" y="220"/>
                    <a:pt x="9" y="219"/>
                    <a:pt x="6" y="216"/>
                  </a:cubicBezTo>
                  <a:cubicBezTo>
                    <a:pt x="0" y="209"/>
                    <a:pt x="0" y="199"/>
                    <a:pt x="6" y="193"/>
                  </a:cubicBezTo>
                  <a:cubicBezTo>
                    <a:pt x="193" y="6"/>
                    <a:pt x="193" y="6"/>
                    <a:pt x="193" y="6"/>
                  </a:cubicBezTo>
                  <a:cubicBezTo>
                    <a:pt x="199" y="0"/>
                    <a:pt x="209" y="0"/>
                    <a:pt x="216" y="6"/>
                  </a:cubicBezTo>
                  <a:cubicBezTo>
                    <a:pt x="222" y="12"/>
                    <a:pt x="222" y="22"/>
                    <a:pt x="216" y="28"/>
                  </a:cubicBezTo>
                  <a:cubicBezTo>
                    <a:pt x="28" y="216"/>
                    <a:pt x="28" y="216"/>
                    <a:pt x="28" y="216"/>
                  </a:cubicBezTo>
                  <a:cubicBezTo>
                    <a:pt x="25" y="219"/>
                    <a:pt x="21" y="220"/>
                    <a:pt x="17" y="2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4" name="Freeform 14"/>
            <p:cNvSpPr/>
            <p:nvPr/>
          </p:nvSpPr>
          <p:spPr bwMode="auto">
            <a:xfrm>
              <a:off x="7377112" y="2228851"/>
              <a:ext cx="87313" cy="88900"/>
            </a:xfrm>
            <a:custGeom>
              <a:avLst/>
              <a:gdLst>
                <a:gd name="T0" fmla="*/ 9 w 40"/>
                <a:gd name="T1" fmla="*/ 0 h 40"/>
                <a:gd name="T2" fmla="*/ 6 w 40"/>
                <a:gd name="T3" fmla="*/ 0 h 40"/>
                <a:gd name="T4" fmla="*/ 3 w 40"/>
                <a:gd name="T5" fmla="*/ 1 h 40"/>
                <a:gd name="T6" fmla="*/ 0 w 40"/>
                <a:gd name="T7" fmla="*/ 40 h 40"/>
                <a:gd name="T8" fmla="*/ 38 w 40"/>
                <a:gd name="T9" fmla="*/ 38 h 40"/>
                <a:gd name="T10" fmla="*/ 39 w 40"/>
                <a:gd name="T11" fmla="*/ 33 h 40"/>
                <a:gd name="T12" fmla="*/ 9 w 40"/>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40" h="40">
                  <a:moveTo>
                    <a:pt x="9" y="0"/>
                  </a:moveTo>
                  <a:cubicBezTo>
                    <a:pt x="8" y="0"/>
                    <a:pt x="7" y="0"/>
                    <a:pt x="6" y="0"/>
                  </a:cubicBezTo>
                  <a:cubicBezTo>
                    <a:pt x="5" y="0"/>
                    <a:pt x="4" y="1"/>
                    <a:pt x="3" y="1"/>
                  </a:cubicBezTo>
                  <a:cubicBezTo>
                    <a:pt x="0" y="40"/>
                    <a:pt x="0" y="40"/>
                    <a:pt x="0" y="40"/>
                  </a:cubicBezTo>
                  <a:cubicBezTo>
                    <a:pt x="38" y="38"/>
                    <a:pt x="38" y="38"/>
                    <a:pt x="38" y="38"/>
                  </a:cubicBezTo>
                  <a:cubicBezTo>
                    <a:pt x="38" y="36"/>
                    <a:pt x="38" y="35"/>
                    <a:pt x="39" y="33"/>
                  </a:cubicBezTo>
                  <a:cubicBezTo>
                    <a:pt x="40" y="14"/>
                    <a:pt x="27" y="0"/>
                    <a:pt x="9"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1" name="Freeform 15"/>
            <p:cNvSpPr/>
            <p:nvPr/>
          </p:nvSpPr>
          <p:spPr bwMode="auto">
            <a:xfrm>
              <a:off x="7693025" y="2274889"/>
              <a:ext cx="460375" cy="71438"/>
            </a:xfrm>
            <a:custGeom>
              <a:avLst/>
              <a:gdLst>
                <a:gd name="T0" fmla="*/ 193 w 209"/>
                <a:gd name="T1" fmla="*/ 32 h 32"/>
                <a:gd name="T2" fmla="*/ 16 w 209"/>
                <a:gd name="T3" fmla="*/ 32 h 32"/>
                <a:gd name="T4" fmla="*/ 0 w 209"/>
                <a:gd name="T5" fmla="*/ 16 h 32"/>
                <a:gd name="T6" fmla="*/ 16 w 209"/>
                <a:gd name="T7" fmla="*/ 0 h 32"/>
                <a:gd name="T8" fmla="*/ 193 w 209"/>
                <a:gd name="T9" fmla="*/ 0 h 32"/>
                <a:gd name="T10" fmla="*/ 209 w 209"/>
                <a:gd name="T11" fmla="*/ 16 h 32"/>
                <a:gd name="T12" fmla="*/ 193 w 20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209" h="32">
                  <a:moveTo>
                    <a:pt x="193" y="32"/>
                  </a:moveTo>
                  <a:cubicBezTo>
                    <a:pt x="16" y="32"/>
                    <a:pt x="16" y="32"/>
                    <a:pt x="16" y="32"/>
                  </a:cubicBezTo>
                  <a:cubicBezTo>
                    <a:pt x="7" y="32"/>
                    <a:pt x="0" y="25"/>
                    <a:pt x="0" y="16"/>
                  </a:cubicBezTo>
                  <a:cubicBezTo>
                    <a:pt x="0" y="7"/>
                    <a:pt x="7" y="0"/>
                    <a:pt x="16" y="0"/>
                  </a:cubicBezTo>
                  <a:cubicBezTo>
                    <a:pt x="193" y="0"/>
                    <a:pt x="193" y="0"/>
                    <a:pt x="193" y="0"/>
                  </a:cubicBezTo>
                  <a:cubicBezTo>
                    <a:pt x="202" y="0"/>
                    <a:pt x="209" y="7"/>
                    <a:pt x="209" y="16"/>
                  </a:cubicBezTo>
                  <a:cubicBezTo>
                    <a:pt x="209" y="25"/>
                    <a:pt x="202" y="32"/>
                    <a:pt x="193"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2" name="Freeform 16"/>
            <p:cNvSpPr>
              <a:spLocks noEditPoints="1"/>
            </p:cNvSpPr>
            <p:nvPr/>
          </p:nvSpPr>
          <p:spPr bwMode="auto">
            <a:xfrm>
              <a:off x="8164512" y="2628901"/>
              <a:ext cx="654050" cy="654050"/>
            </a:xfrm>
            <a:custGeom>
              <a:avLst/>
              <a:gdLst>
                <a:gd name="T0" fmla="*/ 148 w 296"/>
                <a:gd name="T1" fmla="*/ 296 h 296"/>
                <a:gd name="T2" fmla="*/ 0 w 296"/>
                <a:gd name="T3" fmla="*/ 148 h 296"/>
                <a:gd name="T4" fmla="*/ 148 w 296"/>
                <a:gd name="T5" fmla="*/ 0 h 296"/>
                <a:gd name="T6" fmla="*/ 296 w 296"/>
                <a:gd name="T7" fmla="*/ 148 h 296"/>
                <a:gd name="T8" fmla="*/ 148 w 296"/>
                <a:gd name="T9" fmla="*/ 296 h 296"/>
                <a:gd name="T10" fmla="*/ 148 w 296"/>
                <a:gd name="T11" fmla="*/ 30 h 296"/>
                <a:gd name="T12" fmla="*/ 30 w 296"/>
                <a:gd name="T13" fmla="*/ 148 h 296"/>
                <a:gd name="T14" fmla="*/ 148 w 296"/>
                <a:gd name="T15" fmla="*/ 266 h 296"/>
                <a:gd name="T16" fmla="*/ 267 w 296"/>
                <a:gd name="T17" fmla="*/ 148 h 296"/>
                <a:gd name="T18" fmla="*/ 148 w 296"/>
                <a:gd name="T19" fmla="*/ 3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6" h="296">
                  <a:moveTo>
                    <a:pt x="148" y="296"/>
                  </a:moveTo>
                  <a:cubicBezTo>
                    <a:pt x="67" y="296"/>
                    <a:pt x="0" y="229"/>
                    <a:pt x="0" y="148"/>
                  </a:cubicBezTo>
                  <a:cubicBezTo>
                    <a:pt x="0" y="66"/>
                    <a:pt x="67" y="0"/>
                    <a:pt x="148" y="0"/>
                  </a:cubicBezTo>
                  <a:cubicBezTo>
                    <a:pt x="230" y="0"/>
                    <a:pt x="296" y="66"/>
                    <a:pt x="296" y="148"/>
                  </a:cubicBezTo>
                  <a:cubicBezTo>
                    <a:pt x="296" y="229"/>
                    <a:pt x="230" y="296"/>
                    <a:pt x="148" y="296"/>
                  </a:cubicBezTo>
                  <a:close/>
                  <a:moveTo>
                    <a:pt x="148" y="30"/>
                  </a:moveTo>
                  <a:cubicBezTo>
                    <a:pt x="83" y="30"/>
                    <a:pt x="30" y="83"/>
                    <a:pt x="30" y="148"/>
                  </a:cubicBezTo>
                  <a:cubicBezTo>
                    <a:pt x="30" y="213"/>
                    <a:pt x="83" y="266"/>
                    <a:pt x="148" y="266"/>
                  </a:cubicBezTo>
                  <a:cubicBezTo>
                    <a:pt x="214" y="266"/>
                    <a:pt x="267" y="213"/>
                    <a:pt x="267" y="148"/>
                  </a:cubicBezTo>
                  <a:cubicBezTo>
                    <a:pt x="267" y="83"/>
                    <a:pt x="214" y="30"/>
                    <a:pt x="148"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3" name="Freeform 17"/>
            <p:cNvSpPr/>
            <p:nvPr/>
          </p:nvSpPr>
          <p:spPr bwMode="auto">
            <a:xfrm>
              <a:off x="8275637" y="2740026"/>
              <a:ext cx="215900" cy="215900"/>
            </a:xfrm>
            <a:custGeom>
              <a:avLst/>
              <a:gdLst>
                <a:gd name="T0" fmla="*/ 15 w 98"/>
                <a:gd name="T1" fmla="*/ 98 h 98"/>
                <a:gd name="T2" fmla="*/ 0 w 98"/>
                <a:gd name="T3" fmla="*/ 98 h 98"/>
                <a:gd name="T4" fmla="*/ 98 w 98"/>
                <a:gd name="T5" fmla="*/ 0 h 98"/>
                <a:gd name="T6" fmla="*/ 98 w 98"/>
                <a:gd name="T7" fmla="*/ 15 h 98"/>
                <a:gd name="T8" fmla="*/ 15 w 98"/>
                <a:gd name="T9" fmla="*/ 98 h 98"/>
              </a:gdLst>
              <a:ahLst/>
              <a:cxnLst>
                <a:cxn ang="0">
                  <a:pos x="T0" y="T1"/>
                </a:cxn>
                <a:cxn ang="0">
                  <a:pos x="T2" y="T3"/>
                </a:cxn>
                <a:cxn ang="0">
                  <a:pos x="T4" y="T5"/>
                </a:cxn>
                <a:cxn ang="0">
                  <a:pos x="T6" y="T7"/>
                </a:cxn>
                <a:cxn ang="0">
                  <a:pos x="T8" y="T9"/>
                </a:cxn>
              </a:cxnLst>
              <a:rect l="0" t="0" r="r" b="b"/>
              <a:pathLst>
                <a:path w="98" h="98">
                  <a:moveTo>
                    <a:pt x="15" y="98"/>
                  </a:moveTo>
                  <a:cubicBezTo>
                    <a:pt x="0" y="98"/>
                    <a:pt x="0" y="98"/>
                    <a:pt x="0" y="98"/>
                  </a:cubicBezTo>
                  <a:cubicBezTo>
                    <a:pt x="0" y="44"/>
                    <a:pt x="44" y="0"/>
                    <a:pt x="98" y="0"/>
                  </a:cubicBezTo>
                  <a:cubicBezTo>
                    <a:pt x="98" y="15"/>
                    <a:pt x="98" y="15"/>
                    <a:pt x="98" y="15"/>
                  </a:cubicBezTo>
                  <a:cubicBezTo>
                    <a:pt x="53" y="15"/>
                    <a:pt x="15" y="52"/>
                    <a:pt x="15" y="9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4" name="Freeform 18"/>
            <p:cNvSpPr/>
            <p:nvPr/>
          </p:nvSpPr>
          <p:spPr bwMode="auto">
            <a:xfrm>
              <a:off x="8664575" y="3140076"/>
              <a:ext cx="254000" cy="252413"/>
            </a:xfrm>
            <a:custGeom>
              <a:avLst/>
              <a:gdLst>
                <a:gd name="T0" fmla="*/ 99 w 115"/>
                <a:gd name="T1" fmla="*/ 114 h 114"/>
                <a:gd name="T2" fmla="*/ 88 w 115"/>
                <a:gd name="T3" fmla="*/ 109 h 114"/>
                <a:gd name="T4" fmla="*/ 6 w 115"/>
                <a:gd name="T5" fmla="*/ 27 h 114"/>
                <a:gd name="T6" fmla="*/ 6 w 115"/>
                <a:gd name="T7" fmla="*/ 6 h 114"/>
                <a:gd name="T8" fmla="*/ 26 w 115"/>
                <a:gd name="T9" fmla="*/ 6 h 114"/>
                <a:gd name="T10" fmla="*/ 109 w 115"/>
                <a:gd name="T11" fmla="*/ 88 h 114"/>
                <a:gd name="T12" fmla="*/ 109 w 115"/>
                <a:gd name="T13" fmla="*/ 109 h 114"/>
                <a:gd name="T14" fmla="*/ 99 w 115"/>
                <a:gd name="T15" fmla="*/ 11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99" y="114"/>
                  </a:moveTo>
                  <a:cubicBezTo>
                    <a:pt x="95" y="114"/>
                    <a:pt x="91" y="112"/>
                    <a:pt x="88" y="109"/>
                  </a:cubicBezTo>
                  <a:cubicBezTo>
                    <a:pt x="6" y="27"/>
                    <a:pt x="6" y="27"/>
                    <a:pt x="6" y="27"/>
                  </a:cubicBezTo>
                  <a:cubicBezTo>
                    <a:pt x="0" y="21"/>
                    <a:pt x="0" y="11"/>
                    <a:pt x="6" y="6"/>
                  </a:cubicBezTo>
                  <a:cubicBezTo>
                    <a:pt x="11" y="0"/>
                    <a:pt x="21" y="0"/>
                    <a:pt x="26" y="6"/>
                  </a:cubicBezTo>
                  <a:cubicBezTo>
                    <a:pt x="109" y="88"/>
                    <a:pt x="109" y="88"/>
                    <a:pt x="109" y="88"/>
                  </a:cubicBezTo>
                  <a:cubicBezTo>
                    <a:pt x="115" y="94"/>
                    <a:pt x="115" y="103"/>
                    <a:pt x="109" y="109"/>
                  </a:cubicBezTo>
                  <a:cubicBezTo>
                    <a:pt x="106" y="112"/>
                    <a:pt x="102" y="114"/>
                    <a:pt x="99" y="1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5" name="Freeform 24"/>
            <p:cNvSpPr/>
            <p:nvPr/>
          </p:nvSpPr>
          <p:spPr bwMode="auto">
            <a:xfrm>
              <a:off x="7913687" y="3281364"/>
              <a:ext cx="19050" cy="196850"/>
            </a:xfrm>
            <a:custGeom>
              <a:avLst/>
              <a:gdLst>
                <a:gd name="T0" fmla="*/ 12 w 12"/>
                <a:gd name="T1" fmla="*/ 124 h 124"/>
                <a:gd name="T2" fmla="*/ 0 w 12"/>
                <a:gd name="T3" fmla="*/ 124 h 124"/>
                <a:gd name="T4" fmla="*/ 0 w 12"/>
                <a:gd name="T5" fmla="*/ 0 h 124"/>
                <a:gd name="T6" fmla="*/ 12 w 12"/>
                <a:gd name="T7" fmla="*/ 0 h 124"/>
                <a:gd name="T8" fmla="*/ 12 w 12"/>
                <a:gd name="T9" fmla="*/ 124 h 124"/>
                <a:gd name="T10" fmla="*/ 12 w 12"/>
                <a:gd name="T11" fmla="*/ 124 h 124"/>
              </a:gdLst>
              <a:ahLst/>
              <a:cxnLst>
                <a:cxn ang="0">
                  <a:pos x="T0" y="T1"/>
                </a:cxn>
                <a:cxn ang="0">
                  <a:pos x="T2" y="T3"/>
                </a:cxn>
                <a:cxn ang="0">
                  <a:pos x="T4" y="T5"/>
                </a:cxn>
                <a:cxn ang="0">
                  <a:pos x="T6" y="T7"/>
                </a:cxn>
                <a:cxn ang="0">
                  <a:pos x="T8" y="T9"/>
                </a:cxn>
                <a:cxn ang="0">
                  <a:pos x="T10" y="T11"/>
                </a:cxn>
              </a:cxnLst>
              <a:rect l="0" t="0" r="r" b="b"/>
              <a:pathLst>
                <a:path w="12" h="124">
                  <a:moveTo>
                    <a:pt x="12" y="124"/>
                  </a:moveTo>
                  <a:lnTo>
                    <a:pt x="0" y="124"/>
                  </a:lnTo>
                  <a:lnTo>
                    <a:pt x="0" y="0"/>
                  </a:lnTo>
                  <a:lnTo>
                    <a:pt x="12" y="0"/>
                  </a:lnTo>
                  <a:lnTo>
                    <a:pt x="12" y="124"/>
                  </a:lnTo>
                  <a:lnTo>
                    <a:pt x="12" y="1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6" name="Oval 25"/>
            <p:cNvSpPr>
              <a:spLocks noChangeArrowheads="1"/>
            </p:cNvSpPr>
            <p:nvPr/>
          </p:nvSpPr>
          <p:spPr bwMode="auto">
            <a:xfrm>
              <a:off x="7902575" y="3271839"/>
              <a:ext cx="41275" cy="42863"/>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7" name="Freeform 26"/>
            <p:cNvSpPr/>
            <p:nvPr/>
          </p:nvSpPr>
          <p:spPr bwMode="auto">
            <a:xfrm>
              <a:off x="7797800" y="3057526"/>
              <a:ext cx="247650" cy="38100"/>
            </a:xfrm>
            <a:custGeom>
              <a:avLst/>
              <a:gdLst>
                <a:gd name="T0" fmla="*/ 156 w 156"/>
                <a:gd name="T1" fmla="*/ 24 h 24"/>
                <a:gd name="T2" fmla="*/ 0 w 156"/>
                <a:gd name="T3" fmla="*/ 24 h 24"/>
                <a:gd name="T4" fmla="*/ 0 w 156"/>
                <a:gd name="T5" fmla="*/ 0 h 24"/>
                <a:gd name="T6" fmla="*/ 156 w 156"/>
                <a:gd name="T7" fmla="*/ 0 h 24"/>
                <a:gd name="T8" fmla="*/ 156 w 156"/>
                <a:gd name="T9" fmla="*/ 24 h 24"/>
                <a:gd name="T10" fmla="*/ 156 w 156"/>
                <a:gd name="T11" fmla="*/ 24 h 24"/>
              </a:gdLst>
              <a:ahLst/>
              <a:cxnLst>
                <a:cxn ang="0">
                  <a:pos x="T0" y="T1"/>
                </a:cxn>
                <a:cxn ang="0">
                  <a:pos x="T2" y="T3"/>
                </a:cxn>
                <a:cxn ang="0">
                  <a:pos x="T4" y="T5"/>
                </a:cxn>
                <a:cxn ang="0">
                  <a:pos x="T6" y="T7"/>
                </a:cxn>
                <a:cxn ang="0">
                  <a:pos x="T8" y="T9"/>
                </a:cxn>
                <a:cxn ang="0">
                  <a:pos x="T10" y="T11"/>
                </a:cxn>
              </a:cxnLst>
              <a:rect l="0" t="0" r="r" b="b"/>
              <a:pathLst>
                <a:path w="156" h="24">
                  <a:moveTo>
                    <a:pt x="156" y="24"/>
                  </a:moveTo>
                  <a:lnTo>
                    <a:pt x="0" y="24"/>
                  </a:lnTo>
                  <a:lnTo>
                    <a:pt x="0" y="0"/>
                  </a:lnTo>
                  <a:lnTo>
                    <a:pt x="156" y="0"/>
                  </a:lnTo>
                  <a:lnTo>
                    <a:pt x="156" y="24"/>
                  </a:lnTo>
                  <a:lnTo>
                    <a:pt x="156" y="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8" name="Freeform 27"/>
            <p:cNvSpPr>
              <a:spLocks noEditPoints="1"/>
            </p:cNvSpPr>
            <p:nvPr/>
          </p:nvSpPr>
          <p:spPr bwMode="auto">
            <a:xfrm>
              <a:off x="7754937" y="3106739"/>
              <a:ext cx="336550" cy="401638"/>
            </a:xfrm>
            <a:custGeom>
              <a:avLst/>
              <a:gdLst>
                <a:gd name="T0" fmla="*/ 115 w 212"/>
                <a:gd name="T1" fmla="*/ 253 h 253"/>
                <a:gd name="T2" fmla="*/ 96 w 212"/>
                <a:gd name="T3" fmla="*/ 253 h 253"/>
                <a:gd name="T4" fmla="*/ 0 w 212"/>
                <a:gd name="T5" fmla="*/ 131 h 253"/>
                <a:gd name="T6" fmla="*/ 41 w 212"/>
                <a:gd name="T7" fmla="*/ 44 h 253"/>
                <a:gd name="T8" fmla="*/ 41 w 212"/>
                <a:gd name="T9" fmla="*/ 0 h 253"/>
                <a:gd name="T10" fmla="*/ 171 w 212"/>
                <a:gd name="T11" fmla="*/ 0 h 253"/>
                <a:gd name="T12" fmla="*/ 171 w 212"/>
                <a:gd name="T13" fmla="*/ 44 h 253"/>
                <a:gd name="T14" fmla="*/ 212 w 212"/>
                <a:gd name="T15" fmla="*/ 131 h 253"/>
                <a:gd name="T16" fmla="*/ 115 w 212"/>
                <a:gd name="T17" fmla="*/ 253 h 253"/>
                <a:gd name="T18" fmla="*/ 115 w 212"/>
                <a:gd name="T19" fmla="*/ 253 h 253"/>
                <a:gd name="T20" fmla="*/ 27 w 212"/>
                <a:gd name="T21" fmla="*/ 128 h 253"/>
                <a:gd name="T22" fmla="*/ 105 w 212"/>
                <a:gd name="T23" fmla="*/ 227 h 253"/>
                <a:gd name="T24" fmla="*/ 183 w 212"/>
                <a:gd name="T25" fmla="*/ 128 h 253"/>
                <a:gd name="T26" fmla="*/ 146 w 212"/>
                <a:gd name="T27" fmla="*/ 50 h 253"/>
                <a:gd name="T28" fmla="*/ 146 w 212"/>
                <a:gd name="T29" fmla="*/ 24 h 253"/>
                <a:gd name="T30" fmla="*/ 66 w 212"/>
                <a:gd name="T31" fmla="*/ 24 h 253"/>
                <a:gd name="T32" fmla="*/ 66 w 212"/>
                <a:gd name="T33" fmla="*/ 50 h 253"/>
                <a:gd name="T34" fmla="*/ 27 w 212"/>
                <a:gd name="T35" fmla="*/ 128 h 253"/>
                <a:gd name="T36" fmla="*/ 27 w 212"/>
                <a:gd name="T37" fmla="*/ 12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2" h="253">
                  <a:moveTo>
                    <a:pt x="115" y="253"/>
                  </a:moveTo>
                  <a:lnTo>
                    <a:pt x="96" y="253"/>
                  </a:lnTo>
                  <a:lnTo>
                    <a:pt x="0" y="131"/>
                  </a:lnTo>
                  <a:lnTo>
                    <a:pt x="41" y="44"/>
                  </a:lnTo>
                  <a:lnTo>
                    <a:pt x="41" y="0"/>
                  </a:lnTo>
                  <a:lnTo>
                    <a:pt x="171" y="0"/>
                  </a:lnTo>
                  <a:lnTo>
                    <a:pt x="171" y="44"/>
                  </a:lnTo>
                  <a:lnTo>
                    <a:pt x="212" y="131"/>
                  </a:lnTo>
                  <a:lnTo>
                    <a:pt x="115" y="253"/>
                  </a:lnTo>
                  <a:lnTo>
                    <a:pt x="115" y="253"/>
                  </a:lnTo>
                  <a:close/>
                  <a:moveTo>
                    <a:pt x="27" y="128"/>
                  </a:moveTo>
                  <a:lnTo>
                    <a:pt x="105" y="227"/>
                  </a:lnTo>
                  <a:lnTo>
                    <a:pt x="183" y="128"/>
                  </a:lnTo>
                  <a:lnTo>
                    <a:pt x="146" y="50"/>
                  </a:lnTo>
                  <a:lnTo>
                    <a:pt x="146" y="24"/>
                  </a:lnTo>
                  <a:lnTo>
                    <a:pt x="66" y="24"/>
                  </a:lnTo>
                  <a:lnTo>
                    <a:pt x="66" y="50"/>
                  </a:lnTo>
                  <a:lnTo>
                    <a:pt x="27" y="128"/>
                  </a:lnTo>
                  <a:lnTo>
                    <a:pt x="27" y="128"/>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9" name="Freeform 38"/>
            <p:cNvSpPr>
              <a:spLocks noEditPoints="1"/>
            </p:cNvSpPr>
            <p:nvPr/>
          </p:nvSpPr>
          <p:spPr bwMode="auto">
            <a:xfrm>
              <a:off x="7812087" y="4324351"/>
              <a:ext cx="222250" cy="219075"/>
            </a:xfrm>
            <a:custGeom>
              <a:avLst/>
              <a:gdLst>
                <a:gd name="T0" fmla="*/ 92 w 101"/>
                <a:gd name="T1" fmla="*/ 99 h 99"/>
                <a:gd name="T2" fmla="*/ 88 w 101"/>
                <a:gd name="T3" fmla="*/ 95 h 99"/>
                <a:gd name="T4" fmla="*/ 48 w 101"/>
                <a:gd name="T5" fmla="*/ 52 h 99"/>
                <a:gd name="T6" fmla="*/ 48 w 101"/>
                <a:gd name="T7" fmla="*/ 68 h 99"/>
                <a:gd name="T8" fmla="*/ 46 w 101"/>
                <a:gd name="T9" fmla="*/ 71 h 99"/>
                <a:gd name="T10" fmla="*/ 42 w 101"/>
                <a:gd name="T11" fmla="*/ 71 h 99"/>
                <a:gd name="T12" fmla="*/ 2 w 101"/>
                <a:gd name="T13" fmla="*/ 39 h 99"/>
                <a:gd name="T14" fmla="*/ 0 w 101"/>
                <a:gd name="T15" fmla="*/ 36 h 99"/>
                <a:gd name="T16" fmla="*/ 2 w 101"/>
                <a:gd name="T17" fmla="*/ 33 h 99"/>
                <a:gd name="T18" fmla="*/ 42 w 101"/>
                <a:gd name="T19" fmla="*/ 1 h 99"/>
                <a:gd name="T20" fmla="*/ 46 w 101"/>
                <a:gd name="T21" fmla="*/ 1 h 99"/>
                <a:gd name="T22" fmla="*/ 48 w 101"/>
                <a:gd name="T23" fmla="*/ 4 h 99"/>
                <a:gd name="T24" fmla="*/ 48 w 101"/>
                <a:gd name="T25" fmla="*/ 18 h 99"/>
                <a:gd name="T26" fmla="*/ 89 w 101"/>
                <a:gd name="T27" fmla="*/ 41 h 99"/>
                <a:gd name="T28" fmla="*/ 96 w 101"/>
                <a:gd name="T29" fmla="*/ 95 h 99"/>
                <a:gd name="T30" fmla="*/ 96 w 101"/>
                <a:gd name="T31" fmla="*/ 95 h 99"/>
                <a:gd name="T32" fmla="*/ 92 w 101"/>
                <a:gd name="T33" fmla="*/ 99 h 99"/>
                <a:gd name="T34" fmla="*/ 92 w 101"/>
                <a:gd name="T35" fmla="*/ 99 h 99"/>
                <a:gd name="T36" fmla="*/ 44 w 101"/>
                <a:gd name="T37" fmla="*/ 43 h 99"/>
                <a:gd name="T38" fmla="*/ 45 w 101"/>
                <a:gd name="T39" fmla="*/ 43 h 99"/>
                <a:gd name="T40" fmla="*/ 91 w 101"/>
                <a:gd name="T41" fmla="*/ 73 h 99"/>
                <a:gd name="T42" fmla="*/ 83 w 101"/>
                <a:gd name="T43" fmla="*/ 46 h 99"/>
                <a:gd name="T44" fmla="*/ 44 w 101"/>
                <a:gd name="T45" fmla="*/ 26 h 99"/>
                <a:gd name="T46" fmla="*/ 40 w 101"/>
                <a:gd name="T47" fmla="*/ 22 h 99"/>
                <a:gd name="T48" fmla="*/ 40 w 101"/>
                <a:gd name="T49" fmla="*/ 13 h 99"/>
                <a:gd name="T50" fmla="*/ 11 w 101"/>
                <a:gd name="T51" fmla="*/ 36 h 99"/>
                <a:gd name="T52" fmla="*/ 40 w 101"/>
                <a:gd name="T53" fmla="*/ 59 h 99"/>
                <a:gd name="T54" fmla="*/ 40 w 101"/>
                <a:gd name="T55" fmla="*/ 47 h 99"/>
                <a:gd name="T56" fmla="*/ 42 w 101"/>
                <a:gd name="T57" fmla="*/ 44 h 99"/>
                <a:gd name="T58" fmla="*/ 44 w 101"/>
                <a:gd name="T59" fmla="*/ 4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99">
                  <a:moveTo>
                    <a:pt x="92" y="99"/>
                  </a:moveTo>
                  <a:cubicBezTo>
                    <a:pt x="90" y="99"/>
                    <a:pt x="88" y="97"/>
                    <a:pt x="88" y="95"/>
                  </a:cubicBezTo>
                  <a:cubicBezTo>
                    <a:pt x="84" y="62"/>
                    <a:pt x="63" y="54"/>
                    <a:pt x="48" y="52"/>
                  </a:cubicBezTo>
                  <a:cubicBezTo>
                    <a:pt x="48" y="68"/>
                    <a:pt x="48" y="68"/>
                    <a:pt x="48" y="68"/>
                  </a:cubicBezTo>
                  <a:cubicBezTo>
                    <a:pt x="48" y="69"/>
                    <a:pt x="47" y="71"/>
                    <a:pt x="46" y="71"/>
                  </a:cubicBezTo>
                  <a:cubicBezTo>
                    <a:pt x="45" y="72"/>
                    <a:pt x="43" y="72"/>
                    <a:pt x="42" y="71"/>
                  </a:cubicBezTo>
                  <a:cubicBezTo>
                    <a:pt x="2" y="39"/>
                    <a:pt x="2" y="39"/>
                    <a:pt x="2" y="39"/>
                  </a:cubicBezTo>
                  <a:cubicBezTo>
                    <a:pt x="1" y="38"/>
                    <a:pt x="0" y="37"/>
                    <a:pt x="0" y="36"/>
                  </a:cubicBezTo>
                  <a:cubicBezTo>
                    <a:pt x="0" y="35"/>
                    <a:pt x="1" y="34"/>
                    <a:pt x="2" y="33"/>
                  </a:cubicBezTo>
                  <a:cubicBezTo>
                    <a:pt x="42" y="1"/>
                    <a:pt x="42" y="1"/>
                    <a:pt x="42" y="1"/>
                  </a:cubicBezTo>
                  <a:cubicBezTo>
                    <a:pt x="43" y="0"/>
                    <a:pt x="45" y="0"/>
                    <a:pt x="46" y="1"/>
                  </a:cubicBezTo>
                  <a:cubicBezTo>
                    <a:pt x="47" y="2"/>
                    <a:pt x="48" y="3"/>
                    <a:pt x="48" y="4"/>
                  </a:cubicBezTo>
                  <a:cubicBezTo>
                    <a:pt x="48" y="18"/>
                    <a:pt x="48" y="18"/>
                    <a:pt x="48" y="18"/>
                  </a:cubicBezTo>
                  <a:cubicBezTo>
                    <a:pt x="67" y="21"/>
                    <a:pt x="81" y="29"/>
                    <a:pt x="89" y="41"/>
                  </a:cubicBezTo>
                  <a:cubicBezTo>
                    <a:pt x="99" y="55"/>
                    <a:pt x="101" y="74"/>
                    <a:pt x="96" y="95"/>
                  </a:cubicBezTo>
                  <a:cubicBezTo>
                    <a:pt x="96" y="95"/>
                    <a:pt x="96" y="95"/>
                    <a:pt x="96" y="95"/>
                  </a:cubicBezTo>
                  <a:cubicBezTo>
                    <a:pt x="96" y="97"/>
                    <a:pt x="94" y="99"/>
                    <a:pt x="92" y="99"/>
                  </a:cubicBezTo>
                  <a:cubicBezTo>
                    <a:pt x="92" y="99"/>
                    <a:pt x="92" y="99"/>
                    <a:pt x="92" y="99"/>
                  </a:cubicBezTo>
                  <a:close/>
                  <a:moveTo>
                    <a:pt x="44" y="43"/>
                  </a:moveTo>
                  <a:cubicBezTo>
                    <a:pt x="44" y="43"/>
                    <a:pt x="44" y="43"/>
                    <a:pt x="45" y="43"/>
                  </a:cubicBezTo>
                  <a:cubicBezTo>
                    <a:pt x="56" y="44"/>
                    <a:pt x="79" y="49"/>
                    <a:pt x="91" y="73"/>
                  </a:cubicBezTo>
                  <a:cubicBezTo>
                    <a:pt x="90" y="64"/>
                    <a:pt x="89" y="54"/>
                    <a:pt x="83" y="46"/>
                  </a:cubicBezTo>
                  <a:cubicBezTo>
                    <a:pt x="75" y="35"/>
                    <a:pt x="62" y="28"/>
                    <a:pt x="44" y="26"/>
                  </a:cubicBezTo>
                  <a:cubicBezTo>
                    <a:pt x="42" y="25"/>
                    <a:pt x="40" y="24"/>
                    <a:pt x="40" y="22"/>
                  </a:cubicBezTo>
                  <a:cubicBezTo>
                    <a:pt x="40" y="13"/>
                    <a:pt x="40" y="13"/>
                    <a:pt x="40" y="13"/>
                  </a:cubicBezTo>
                  <a:cubicBezTo>
                    <a:pt x="11" y="36"/>
                    <a:pt x="11" y="36"/>
                    <a:pt x="11" y="36"/>
                  </a:cubicBezTo>
                  <a:cubicBezTo>
                    <a:pt x="40" y="59"/>
                    <a:pt x="40" y="59"/>
                    <a:pt x="40" y="59"/>
                  </a:cubicBezTo>
                  <a:cubicBezTo>
                    <a:pt x="40" y="47"/>
                    <a:pt x="40" y="47"/>
                    <a:pt x="40" y="47"/>
                  </a:cubicBezTo>
                  <a:cubicBezTo>
                    <a:pt x="40" y="46"/>
                    <a:pt x="41" y="45"/>
                    <a:pt x="42" y="44"/>
                  </a:cubicBezTo>
                  <a:cubicBezTo>
                    <a:pt x="42" y="44"/>
                    <a:pt x="43" y="43"/>
                    <a:pt x="44"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0" name="Freeform 39"/>
            <p:cNvSpPr/>
            <p:nvPr/>
          </p:nvSpPr>
          <p:spPr bwMode="auto">
            <a:xfrm>
              <a:off x="8777287" y="663576"/>
              <a:ext cx="34925" cy="169863"/>
            </a:xfrm>
            <a:custGeom>
              <a:avLst/>
              <a:gdLst>
                <a:gd name="T0" fmla="*/ 8 w 16"/>
                <a:gd name="T1" fmla="*/ 77 h 77"/>
                <a:gd name="T2" fmla="*/ 0 w 16"/>
                <a:gd name="T3" fmla="*/ 69 h 77"/>
                <a:gd name="T4" fmla="*/ 0 w 16"/>
                <a:gd name="T5" fmla="*/ 8 h 77"/>
                <a:gd name="T6" fmla="*/ 8 w 16"/>
                <a:gd name="T7" fmla="*/ 0 h 77"/>
                <a:gd name="T8" fmla="*/ 16 w 16"/>
                <a:gd name="T9" fmla="*/ 8 h 77"/>
                <a:gd name="T10" fmla="*/ 16 w 16"/>
                <a:gd name="T11" fmla="*/ 69 h 77"/>
                <a:gd name="T12" fmla="*/ 8 w 16"/>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16" h="77">
                  <a:moveTo>
                    <a:pt x="8" y="77"/>
                  </a:moveTo>
                  <a:cubicBezTo>
                    <a:pt x="4" y="77"/>
                    <a:pt x="0" y="74"/>
                    <a:pt x="0" y="69"/>
                  </a:cubicBezTo>
                  <a:cubicBezTo>
                    <a:pt x="0" y="8"/>
                    <a:pt x="0" y="8"/>
                    <a:pt x="0" y="8"/>
                  </a:cubicBezTo>
                  <a:cubicBezTo>
                    <a:pt x="0" y="4"/>
                    <a:pt x="4" y="0"/>
                    <a:pt x="8" y="0"/>
                  </a:cubicBezTo>
                  <a:cubicBezTo>
                    <a:pt x="12" y="0"/>
                    <a:pt x="16" y="4"/>
                    <a:pt x="16" y="8"/>
                  </a:cubicBezTo>
                  <a:cubicBezTo>
                    <a:pt x="16" y="69"/>
                    <a:pt x="16" y="69"/>
                    <a:pt x="16" y="69"/>
                  </a:cubicBezTo>
                  <a:cubicBezTo>
                    <a:pt x="16" y="74"/>
                    <a:pt x="12" y="77"/>
                    <a:pt x="8" y="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1" name="Freeform 40"/>
            <p:cNvSpPr/>
            <p:nvPr/>
          </p:nvSpPr>
          <p:spPr bwMode="auto">
            <a:xfrm>
              <a:off x="8710612" y="731839"/>
              <a:ext cx="169863" cy="33338"/>
            </a:xfrm>
            <a:custGeom>
              <a:avLst/>
              <a:gdLst>
                <a:gd name="T0" fmla="*/ 69 w 77"/>
                <a:gd name="T1" fmla="*/ 15 h 15"/>
                <a:gd name="T2" fmla="*/ 7 w 77"/>
                <a:gd name="T3" fmla="*/ 15 h 15"/>
                <a:gd name="T4" fmla="*/ 0 w 77"/>
                <a:gd name="T5" fmla="*/ 8 h 15"/>
                <a:gd name="T6" fmla="*/ 7 w 77"/>
                <a:gd name="T7" fmla="*/ 0 h 15"/>
                <a:gd name="T8" fmla="*/ 69 w 77"/>
                <a:gd name="T9" fmla="*/ 0 h 15"/>
                <a:gd name="T10" fmla="*/ 77 w 77"/>
                <a:gd name="T11" fmla="*/ 8 h 15"/>
                <a:gd name="T12" fmla="*/ 69 w 77"/>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77" h="15">
                  <a:moveTo>
                    <a:pt x="69" y="15"/>
                  </a:moveTo>
                  <a:cubicBezTo>
                    <a:pt x="7" y="15"/>
                    <a:pt x="7" y="15"/>
                    <a:pt x="7" y="15"/>
                  </a:cubicBezTo>
                  <a:cubicBezTo>
                    <a:pt x="3" y="15"/>
                    <a:pt x="0" y="12"/>
                    <a:pt x="0" y="8"/>
                  </a:cubicBezTo>
                  <a:cubicBezTo>
                    <a:pt x="0" y="3"/>
                    <a:pt x="3" y="0"/>
                    <a:pt x="7" y="0"/>
                  </a:cubicBezTo>
                  <a:cubicBezTo>
                    <a:pt x="69" y="0"/>
                    <a:pt x="69" y="0"/>
                    <a:pt x="69" y="0"/>
                  </a:cubicBezTo>
                  <a:cubicBezTo>
                    <a:pt x="73" y="0"/>
                    <a:pt x="77" y="3"/>
                    <a:pt x="77" y="8"/>
                  </a:cubicBezTo>
                  <a:cubicBezTo>
                    <a:pt x="77" y="12"/>
                    <a:pt x="73" y="15"/>
                    <a:pt x="69"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2" name="Freeform 41"/>
            <p:cNvSpPr>
              <a:spLocks noEditPoints="1"/>
            </p:cNvSpPr>
            <p:nvPr/>
          </p:nvSpPr>
          <p:spPr bwMode="auto">
            <a:xfrm>
              <a:off x="8570912" y="546101"/>
              <a:ext cx="446088" cy="406400"/>
            </a:xfrm>
            <a:custGeom>
              <a:avLst/>
              <a:gdLst>
                <a:gd name="T0" fmla="*/ 101 w 202"/>
                <a:gd name="T1" fmla="*/ 184 h 184"/>
                <a:gd name="T2" fmla="*/ 36 w 202"/>
                <a:gd name="T3" fmla="*/ 157 h 184"/>
                <a:gd name="T4" fmla="*/ 36 w 202"/>
                <a:gd name="T5" fmla="*/ 27 h 184"/>
                <a:gd name="T6" fmla="*/ 101 w 202"/>
                <a:gd name="T7" fmla="*/ 0 h 184"/>
                <a:gd name="T8" fmla="*/ 166 w 202"/>
                <a:gd name="T9" fmla="*/ 27 h 184"/>
                <a:gd name="T10" fmla="*/ 166 w 202"/>
                <a:gd name="T11" fmla="*/ 157 h 184"/>
                <a:gd name="T12" fmla="*/ 101 w 202"/>
                <a:gd name="T13" fmla="*/ 184 h 184"/>
                <a:gd name="T14" fmla="*/ 101 w 202"/>
                <a:gd name="T15" fmla="*/ 15 h 184"/>
                <a:gd name="T16" fmla="*/ 47 w 202"/>
                <a:gd name="T17" fmla="*/ 38 h 184"/>
                <a:gd name="T18" fmla="*/ 47 w 202"/>
                <a:gd name="T19" fmla="*/ 146 h 184"/>
                <a:gd name="T20" fmla="*/ 101 w 202"/>
                <a:gd name="T21" fmla="*/ 168 h 184"/>
                <a:gd name="T22" fmla="*/ 155 w 202"/>
                <a:gd name="T23" fmla="*/ 146 h 184"/>
                <a:gd name="T24" fmla="*/ 155 w 202"/>
                <a:gd name="T25" fmla="*/ 38 h 184"/>
                <a:gd name="T26" fmla="*/ 101 w 202"/>
                <a:gd name="T27" fmla="*/ 1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2" h="184">
                  <a:moveTo>
                    <a:pt x="101" y="184"/>
                  </a:moveTo>
                  <a:cubicBezTo>
                    <a:pt x="76" y="184"/>
                    <a:pt x="53" y="174"/>
                    <a:pt x="36" y="157"/>
                  </a:cubicBezTo>
                  <a:cubicBezTo>
                    <a:pt x="0" y="121"/>
                    <a:pt x="0" y="62"/>
                    <a:pt x="36" y="27"/>
                  </a:cubicBezTo>
                  <a:cubicBezTo>
                    <a:pt x="53" y="9"/>
                    <a:pt x="77" y="0"/>
                    <a:pt x="101" y="0"/>
                  </a:cubicBezTo>
                  <a:cubicBezTo>
                    <a:pt x="126" y="0"/>
                    <a:pt x="149" y="9"/>
                    <a:pt x="166" y="27"/>
                  </a:cubicBezTo>
                  <a:cubicBezTo>
                    <a:pt x="202" y="62"/>
                    <a:pt x="202" y="121"/>
                    <a:pt x="166" y="157"/>
                  </a:cubicBezTo>
                  <a:cubicBezTo>
                    <a:pt x="149" y="174"/>
                    <a:pt x="126" y="184"/>
                    <a:pt x="101" y="184"/>
                  </a:cubicBezTo>
                  <a:close/>
                  <a:moveTo>
                    <a:pt x="101" y="15"/>
                  </a:moveTo>
                  <a:cubicBezTo>
                    <a:pt x="81" y="15"/>
                    <a:pt x="62" y="23"/>
                    <a:pt x="47" y="38"/>
                  </a:cubicBezTo>
                  <a:cubicBezTo>
                    <a:pt x="17" y="67"/>
                    <a:pt x="17" y="116"/>
                    <a:pt x="47" y="146"/>
                  </a:cubicBezTo>
                  <a:cubicBezTo>
                    <a:pt x="61" y="160"/>
                    <a:pt x="81" y="168"/>
                    <a:pt x="101" y="168"/>
                  </a:cubicBezTo>
                  <a:cubicBezTo>
                    <a:pt x="121" y="168"/>
                    <a:pt x="141" y="160"/>
                    <a:pt x="155" y="146"/>
                  </a:cubicBezTo>
                  <a:cubicBezTo>
                    <a:pt x="185" y="116"/>
                    <a:pt x="185" y="67"/>
                    <a:pt x="155" y="38"/>
                  </a:cubicBezTo>
                  <a:cubicBezTo>
                    <a:pt x="141" y="23"/>
                    <a:pt x="122" y="15"/>
                    <a:pt x="10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3" name="Freeform 42"/>
            <p:cNvSpPr>
              <a:spLocks noEditPoints="1"/>
            </p:cNvSpPr>
            <p:nvPr/>
          </p:nvSpPr>
          <p:spPr bwMode="auto">
            <a:xfrm>
              <a:off x="8394700" y="1879601"/>
              <a:ext cx="492125" cy="479425"/>
            </a:xfrm>
            <a:custGeom>
              <a:avLst/>
              <a:gdLst>
                <a:gd name="T0" fmla="*/ 96 w 223"/>
                <a:gd name="T1" fmla="*/ 217 h 217"/>
                <a:gd name="T2" fmla="*/ 89 w 223"/>
                <a:gd name="T3" fmla="*/ 214 h 217"/>
                <a:gd name="T4" fmla="*/ 87 w 223"/>
                <a:gd name="T5" fmla="*/ 204 h 217"/>
                <a:gd name="T6" fmla="*/ 82 w 223"/>
                <a:gd name="T7" fmla="*/ 152 h 217"/>
                <a:gd name="T8" fmla="*/ 75 w 223"/>
                <a:gd name="T9" fmla="*/ 151 h 217"/>
                <a:gd name="T10" fmla="*/ 67 w 223"/>
                <a:gd name="T11" fmla="*/ 143 h 217"/>
                <a:gd name="T12" fmla="*/ 66 w 223"/>
                <a:gd name="T13" fmla="*/ 135 h 217"/>
                <a:gd name="T14" fmla="*/ 14 w 223"/>
                <a:gd name="T15" fmla="*/ 131 h 217"/>
                <a:gd name="T16" fmla="*/ 4 w 223"/>
                <a:gd name="T17" fmla="*/ 129 h 217"/>
                <a:gd name="T18" fmla="*/ 2 w 223"/>
                <a:gd name="T19" fmla="*/ 118 h 217"/>
                <a:gd name="T20" fmla="*/ 17 w 223"/>
                <a:gd name="T21" fmla="*/ 95 h 217"/>
                <a:gd name="T22" fmla="*/ 76 w 223"/>
                <a:gd name="T23" fmla="*/ 74 h 217"/>
                <a:gd name="T24" fmla="*/ 102 w 223"/>
                <a:gd name="T25" fmla="*/ 37 h 217"/>
                <a:gd name="T26" fmla="*/ 188 w 223"/>
                <a:gd name="T27" fmla="*/ 0 h 217"/>
                <a:gd name="T28" fmla="*/ 208 w 223"/>
                <a:gd name="T29" fmla="*/ 2 h 217"/>
                <a:gd name="T30" fmla="*/ 216 w 223"/>
                <a:gd name="T31" fmla="*/ 10 h 217"/>
                <a:gd name="T32" fmla="*/ 181 w 223"/>
                <a:gd name="T33" fmla="*/ 116 h 217"/>
                <a:gd name="T34" fmla="*/ 144 w 223"/>
                <a:gd name="T35" fmla="*/ 142 h 217"/>
                <a:gd name="T36" fmla="*/ 123 w 223"/>
                <a:gd name="T37" fmla="*/ 201 h 217"/>
                <a:gd name="T38" fmla="*/ 100 w 223"/>
                <a:gd name="T39" fmla="*/ 216 h 217"/>
                <a:gd name="T40" fmla="*/ 96 w 223"/>
                <a:gd name="T41" fmla="*/ 217 h 217"/>
                <a:gd name="T42" fmla="*/ 85 w 223"/>
                <a:gd name="T43" fmla="*/ 133 h 217"/>
                <a:gd name="T44" fmla="*/ 88 w 223"/>
                <a:gd name="T45" fmla="*/ 134 h 217"/>
                <a:gd name="T46" fmla="*/ 95 w 223"/>
                <a:gd name="T47" fmla="*/ 137 h 217"/>
                <a:gd name="T48" fmla="*/ 110 w 223"/>
                <a:gd name="T49" fmla="*/ 186 h 217"/>
                <a:gd name="T50" fmla="*/ 124 w 223"/>
                <a:gd name="T51" fmla="*/ 138 h 217"/>
                <a:gd name="T52" fmla="*/ 130 w 223"/>
                <a:gd name="T53" fmla="*/ 127 h 217"/>
                <a:gd name="T54" fmla="*/ 167 w 223"/>
                <a:gd name="T55" fmla="*/ 102 h 217"/>
                <a:gd name="T56" fmla="*/ 198 w 223"/>
                <a:gd name="T57" fmla="*/ 20 h 217"/>
                <a:gd name="T58" fmla="*/ 115 w 223"/>
                <a:gd name="T59" fmla="*/ 51 h 217"/>
                <a:gd name="T60" fmla="*/ 91 w 223"/>
                <a:gd name="T61" fmla="*/ 88 h 217"/>
                <a:gd name="T62" fmla="*/ 80 w 223"/>
                <a:gd name="T63" fmla="*/ 94 h 217"/>
                <a:gd name="T64" fmla="*/ 32 w 223"/>
                <a:gd name="T65" fmla="*/ 107 h 217"/>
                <a:gd name="T66" fmla="*/ 81 w 223"/>
                <a:gd name="T67" fmla="*/ 123 h 217"/>
                <a:gd name="T68" fmla="*/ 84 w 223"/>
                <a:gd name="T69" fmla="*/ 130 h 217"/>
                <a:gd name="T70" fmla="*/ 85 w 223"/>
                <a:gd name="T71" fmla="*/ 133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3" h="217">
                  <a:moveTo>
                    <a:pt x="96" y="217"/>
                  </a:moveTo>
                  <a:cubicBezTo>
                    <a:pt x="94" y="217"/>
                    <a:pt x="91" y="216"/>
                    <a:pt x="89" y="214"/>
                  </a:cubicBezTo>
                  <a:cubicBezTo>
                    <a:pt x="87" y="211"/>
                    <a:pt x="86" y="207"/>
                    <a:pt x="87" y="204"/>
                  </a:cubicBezTo>
                  <a:cubicBezTo>
                    <a:pt x="94" y="187"/>
                    <a:pt x="92" y="168"/>
                    <a:pt x="82" y="152"/>
                  </a:cubicBezTo>
                  <a:cubicBezTo>
                    <a:pt x="80" y="152"/>
                    <a:pt x="77" y="151"/>
                    <a:pt x="75" y="151"/>
                  </a:cubicBezTo>
                  <a:cubicBezTo>
                    <a:pt x="71" y="150"/>
                    <a:pt x="68" y="147"/>
                    <a:pt x="67" y="143"/>
                  </a:cubicBezTo>
                  <a:cubicBezTo>
                    <a:pt x="67" y="141"/>
                    <a:pt x="66" y="138"/>
                    <a:pt x="66" y="135"/>
                  </a:cubicBezTo>
                  <a:cubicBezTo>
                    <a:pt x="51" y="126"/>
                    <a:pt x="31" y="124"/>
                    <a:pt x="14" y="131"/>
                  </a:cubicBezTo>
                  <a:cubicBezTo>
                    <a:pt x="11" y="132"/>
                    <a:pt x="7" y="131"/>
                    <a:pt x="4" y="129"/>
                  </a:cubicBezTo>
                  <a:cubicBezTo>
                    <a:pt x="1" y="126"/>
                    <a:pt x="0" y="122"/>
                    <a:pt x="2" y="118"/>
                  </a:cubicBezTo>
                  <a:cubicBezTo>
                    <a:pt x="5" y="109"/>
                    <a:pt x="11" y="102"/>
                    <a:pt x="17" y="95"/>
                  </a:cubicBezTo>
                  <a:cubicBezTo>
                    <a:pt x="33" y="80"/>
                    <a:pt x="54" y="72"/>
                    <a:pt x="76" y="74"/>
                  </a:cubicBezTo>
                  <a:cubicBezTo>
                    <a:pt x="83" y="60"/>
                    <a:pt x="91" y="48"/>
                    <a:pt x="102" y="37"/>
                  </a:cubicBezTo>
                  <a:cubicBezTo>
                    <a:pt x="125" y="14"/>
                    <a:pt x="157" y="0"/>
                    <a:pt x="188" y="0"/>
                  </a:cubicBezTo>
                  <a:cubicBezTo>
                    <a:pt x="195" y="0"/>
                    <a:pt x="202" y="1"/>
                    <a:pt x="208" y="2"/>
                  </a:cubicBezTo>
                  <a:cubicBezTo>
                    <a:pt x="212" y="3"/>
                    <a:pt x="215" y="6"/>
                    <a:pt x="216" y="10"/>
                  </a:cubicBezTo>
                  <a:cubicBezTo>
                    <a:pt x="223" y="46"/>
                    <a:pt x="210" y="87"/>
                    <a:pt x="181" y="116"/>
                  </a:cubicBezTo>
                  <a:cubicBezTo>
                    <a:pt x="170" y="127"/>
                    <a:pt x="158" y="135"/>
                    <a:pt x="144" y="142"/>
                  </a:cubicBezTo>
                  <a:cubicBezTo>
                    <a:pt x="146" y="163"/>
                    <a:pt x="139" y="185"/>
                    <a:pt x="123" y="201"/>
                  </a:cubicBezTo>
                  <a:cubicBezTo>
                    <a:pt x="116" y="207"/>
                    <a:pt x="109" y="212"/>
                    <a:pt x="100" y="216"/>
                  </a:cubicBezTo>
                  <a:cubicBezTo>
                    <a:pt x="99" y="217"/>
                    <a:pt x="97" y="217"/>
                    <a:pt x="96" y="217"/>
                  </a:cubicBezTo>
                  <a:close/>
                  <a:moveTo>
                    <a:pt x="85" y="133"/>
                  </a:moveTo>
                  <a:cubicBezTo>
                    <a:pt x="86" y="133"/>
                    <a:pt x="87" y="133"/>
                    <a:pt x="88" y="134"/>
                  </a:cubicBezTo>
                  <a:cubicBezTo>
                    <a:pt x="91" y="134"/>
                    <a:pt x="94" y="135"/>
                    <a:pt x="95" y="137"/>
                  </a:cubicBezTo>
                  <a:cubicBezTo>
                    <a:pt x="106" y="152"/>
                    <a:pt x="111" y="169"/>
                    <a:pt x="110" y="186"/>
                  </a:cubicBezTo>
                  <a:cubicBezTo>
                    <a:pt x="123" y="173"/>
                    <a:pt x="128" y="155"/>
                    <a:pt x="124" y="138"/>
                  </a:cubicBezTo>
                  <a:cubicBezTo>
                    <a:pt x="123" y="133"/>
                    <a:pt x="126" y="129"/>
                    <a:pt x="130" y="127"/>
                  </a:cubicBezTo>
                  <a:cubicBezTo>
                    <a:pt x="144" y="121"/>
                    <a:pt x="156" y="113"/>
                    <a:pt x="167" y="102"/>
                  </a:cubicBezTo>
                  <a:cubicBezTo>
                    <a:pt x="190" y="80"/>
                    <a:pt x="201" y="49"/>
                    <a:pt x="198" y="20"/>
                  </a:cubicBezTo>
                  <a:cubicBezTo>
                    <a:pt x="169" y="17"/>
                    <a:pt x="138" y="28"/>
                    <a:pt x="115" y="51"/>
                  </a:cubicBezTo>
                  <a:cubicBezTo>
                    <a:pt x="105" y="61"/>
                    <a:pt x="97" y="74"/>
                    <a:pt x="91" y="88"/>
                  </a:cubicBezTo>
                  <a:cubicBezTo>
                    <a:pt x="89" y="92"/>
                    <a:pt x="85" y="95"/>
                    <a:pt x="80" y="94"/>
                  </a:cubicBezTo>
                  <a:cubicBezTo>
                    <a:pt x="63" y="90"/>
                    <a:pt x="45" y="95"/>
                    <a:pt x="32" y="107"/>
                  </a:cubicBezTo>
                  <a:cubicBezTo>
                    <a:pt x="49" y="107"/>
                    <a:pt x="67" y="112"/>
                    <a:pt x="81" y="123"/>
                  </a:cubicBezTo>
                  <a:cubicBezTo>
                    <a:pt x="83" y="124"/>
                    <a:pt x="84" y="127"/>
                    <a:pt x="84" y="130"/>
                  </a:cubicBezTo>
                  <a:cubicBezTo>
                    <a:pt x="85" y="131"/>
                    <a:pt x="85" y="132"/>
                    <a:pt x="85"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8" name="Freeform 43"/>
            <p:cNvSpPr>
              <a:spLocks noEditPoints="1"/>
            </p:cNvSpPr>
            <p:nvPr/>
          </p:nvSpPr>
          <p:spPr bwMode="auto">
            <a:xfrm>
              <a:off x="8682037" y="1958976"/>
              <a:ext cx="109538" cy="107950"/>
            </a:xfrm>
            <a:custGeom>
              <a:avLst/>
              <a:gdLst>
                <a:gd name="T0" fmla="*/ 26 w 50"/>
                <a:gd name="T1" fmla="*/ 49 h 49"/>
                <a:gd name="T2" fmla="*/ 10 w 50"/>
                <a:gd name="T3" fmla="*/ 42 h 49"/>
                <a:gd name="T4" fmla="*/ 10 w 50"/>
                <a:gd name="T5" fmla="*/ 9 h 49"/>
                <a:gd name="T6" fmla="*/ 43 w 50"/>
                <a:gd name="T7" fmla="*/ 9 h 49"/>
                <a:gd name="T8" fmla="*/ 50 w 50"/>
                <a:gd name="T9" fmla="*/ 26 h 49"/>
                <a:gd name="T10" fmla="*/ 43 w 50"/>
                <a:gd name="T11" fmla="*/ 42 h 49"/>
                <a:gd name="T12" fmla="*/ 26 w 50"/>
                <a:gd name="T13" fmla="*/ 49 h 49"/>
                <a:gd name="T14" fmla="*/ 26 w 50"/>
                <a:gd name="T15" fmla="*/ 11 h 49"/>
                <a:gd name="T16" fmla="*/ 16 w 50"/>
                <a:gd name="T17" fmla="*/ 15 h 49"/>
                <a:gd name="T18" fmla="*/ 16 w 50"/>
                <a:gd name="T19" fmla="*/ 36 h 49"/>
                <a:gd name="T20" fmla="*/ 37 w 50"/>
                <a:gd name="T21" fmla="*/ 36 h 49"/>
                <a:gd name="T22" fmla="*/ 41 w 50"/>
                <a:gd name="T23" fmla="*/ 26 h 49"/>
                <a:gd name="T24" fmla="*/ 37 w 50"/>
                <a:gd name="T25" fmla="*/ 15 h 49"/>
                <a:gd name="T26" fmla="*/ 26 w 50"/>
                <a:gd name="T27"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49">
                  <a:moveTo>
                    <a:pt x="26" y="49"/>
                  </a:moveTo>
                  <a:cubicBezTo>
                    <a:pt x="20" y="49"/>
                    <a:pt x="14" y="47"/>
                    <a:pt x="10" y="42"/>
                  </a:cubicBezTo>
                  <a:cubicBezTo>
                    <a:pt x="0" y="33"/>
                    <a:pt x="0" y="18"/>
                    <a:pt x="10" y="9"/>
                  </a:cubicBezTo>
                  <a:cubicBezTo>
                    <a:pt x="19" y="0"/>
                    <a:pt x="34" y="0"/>
                    <a:pt x="43" y="9"/>
                  </a:cubicBezTo>
                  <a:cubicBezTo>
                    <a:pt x="48" y="13"/>
                    <a:pt x="50" y="19"/>
                    <a:pt x="50" y="26"/>
                  </a:cubicBezTo>
                  <a:cubicBezTo>
                    <a:pt x="50" y="32"/>
                    <a:pt x="48" y="38"/>
                    <a:pt x="43" y="42"/>
                  </a:cubicBezTo>
                  <a:cubicBezTo>
                    <a:pt x="39" y="47"/>
                    <a:pt x="33" y="49"/>
                    <a:pt x="26" y="49"/>
                  </a:cubicBezTo>
                  <a:close/>
                  <a:moveTo>
                    <a:pt x="26" y="11"/>
                  </a:moveTo>
                  <a:cubicBezTo>
                    <a:pt x="23" y="11"/>
                    <a:pt x="19" y="13"/>
                    <a:pt x="16" y="15"/>
                  </a:cubicBezTo>
                  <a:cubicBezTo>
                    <a:pt x="11" y="21"/>
                    <a:pt x="11" y="30"/>
                    <a:pt x="16" y="36"/>
                  </a:cubicBezTo>
                  <a:cubicBezTo>
                    <a:pt x="22" y="41"/>
                    <a:pt x="31" y="41"/>
                    <a:pt x="37" y="36"/>
                  </a:cubicBezTo>
                  <a:cubicBezTo>
                    <a:pt x="39" y="33"/>
                    <a:pt x="41" y="29"/>
                    <a:pt x="41" y="26"/>
                  </a:cubicBezTo>
                  <a:cubicBezTo>
                    <a:pt x="41" y="22"/>
                    <a:pt x="39" y="18"/>
                    <a:pt x="37" y="15"/>
                  </a:cubicBezTo>
                  <a:cubicBezTo>
                    <a:pt x="34" y="13"/>
                    <a:pt x="30" y="11"/>
                    <a:pt x="26"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9" name="Freeform 44"/>
            <p:cNvSpPr/>
            <p:nvPr/>
          </p:nvSpPr>
          <p:spPr bwMode="auto">
            <a:xfrm>
              <a:off x="8462962" y="2149476"/>
              <a:ext cx="144463" cy="136525"/>
            </a:xfrm>
            <a:custGeom>
              <a:avLst/>
              <a:gdLst>
                <a:gd name="T0" fmla="*/ 17 w 65"/>
                <a:gd name="T1" fmla="*/ 62 h 62"/>
                <a:gd name="T2" fmla="*/ 7 w 65"/>
                <a:gd name="T3" fmla="*/ 61 h 62"/>
                <a:gd name="T4" fmla="*/ 4 w 65"/>
                <a:gd name="T5" fmla="*/ 57 h 62"/>
                <a:gd name="T6" fmla="*/ 23 w 65"/>
                <a:gd name="T7" fmla="*/ 2 h 62"/>
                <a:gd name="T8" fmla="*/ 29 w 65"/>
                <a:gd name="T9" fmla="*/ 2 h 62"/>
                <a:gd name="T10" fmla="*/ 29 w 65"/>
                <a:gd name="T11" fmla="*/ 9 h 62"/>
                <a:gd name="T12" fmla="*/ 12 w 65"/>
                <a:gd name="T13" fmla="*/ 52 h 62"/>
                <a:gd name="T14" fmla="*/ 56 w 65"/>
                <a:gd name="T15" fmla="*/ 36 h 62"/>
                <a:gd name="T16" fmla="*/ 63 w 65"/>
                <a:gd name="T17" fmla="*/ 36 h 62"/>
                <a:gd name="T18" fmla="*/ 63 w 65"/>
                <a:gd name="T19" fmla="*/ 42 h 62"/>
                <a:gd name="T20" fmla="*/ 17 w 65"/>
                <a:gd name="T2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 h="62">
                  <a:moveTo>
                    <a:pt x="17" y="62"/>
                  </a:moveTo>
                  <a:cubicBezTo>
                    <a:pt x="14" y="62"/>
                    <a:pt x="11" y="62"/>
                    <a:pt x="7" y="61"/>
                  </a:cubicBezTo>
                  <a:cubicBezTo>
                    <a:pt x="5" y="61"/>
                    <a:pt x="4" y="59"/>
                    <a:pt x="4" y="57"/>
                  </a:cubicBezTo>
                  <a:cubicBezTo>
                    <a:pt x="0" y="38"/>
                    <a:pt x="7" y="17"/>
                    <a:pt x="23" y="2"/>
                  </a:cubicBezTo>
                  <a:cubicBezTo>
                    <a:pt x="24" y="0"/>
                    <a:pt x="27" y="0"/>
                    <a:pt x="29" y="2"/>
                  </a:cubicBezTo>
                  <a:cubicBezTo>
                    <a:pt x="31" y="4"/>
                    <a:pt x="31" y="7"/>
                    <a:pt x="29" y="9"/>
                  </a:cubicBezTo>
                  <a:cubicBezTo>
                    <a:pt x="17" y="21"/>
                    <a:pt x="11" y="37"/>
                    <a:pt x="12" y="52"/>
                  </a:cubicBezTo>
                  <a:cubicBezTo>
                    <a:pt x="28" y="54"/>
                    <a:pt x="44" y="48"/>
                    <a:pt x="56" y="36"/>
                  </a:cubicBezTo>
                  <a:cubicBezTo>
                    <a:pt x="58" y="34"/>
                    <a:pt x="61" y="34"/>
                    <a:pt x="63" y="36"/>
                  </a:cubicBezTo>
                  <a:cubicBezTo>
                    <a:pt x="65" y="37"/>
                    <a:pt x="65" y="40"/>
                    <a:pt x="63" y="42"/>
                  </a:cubicBezTo>
                  <a:cubicBezTo>
                    <a:pt x="50" y="55"/>
                    <a:pt x="34" y="62"/>
                    <a:pt x="17"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0" name="Freeform 71"/>
            <p:cNvSpPr/>
            <p:nvPr/>
          </p:nvSpPr>
          <p:spPr bwMode="auto">
            <a:xfrm>
              <a:off x="5797550" y="3806826"/>
              <a:ext cx="23813" cy="25400"/>
            </a:xfrm>
            <a:custGeom>
              <a:avLst/>
              <a:gdLst>
                <a:gd name="T0" fmla="*/ 2 w 11"/>
                <a:gd name="T1" fmla="*/ 11 h 11"/>
                <a:gd name="T2" fmla="*/ 1 w 11"/>
                <a:gd name="T3" fmla="*/ 10 h 11"/>
                <a:gd name="T4" fmla="*/ 1 w 11"/>
                <a:gd name="T5" fmla="*/ 8 h 11"/>
                <a:gd name="T6" fmla="*/ 7 w 11"/>
                <a:gd name="T7" fmla="*/ 1 h 11"/>
                <a:gd name="T8" fmla="*/ 10 w 11"/>
                <a:gd name="T9" fmla="*/ 1 h 11"/>
                <a:gd name="T10" fmla="*/ 10 w 11"/>
                <a:gd name="T11" fmla="*/ 4 h 11"/>
                <a:gd name="T12" fmla="*/ 3 w 11"/>
                <a:gd name="T13" fmla="*/ 10 h 11"/>
                <a:gd name="T14" fmla="*/ 2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2" y="11"/>
                  </a:moveTo>
                  <a:cubicBezTo>
                    <a:pt x="2" y="11"/>
                    <a:pt x="1" y="11"/>
                    <a:pt x="1" y="10"/>
                  </a:cubicBezTo>
                  <a:cubicBezTo>
                    <a:pt x="0" y="10"/>
                    <a:pt x="0" y="8"/>
                    <a:pt x="1" y="8"/>
                  </a:cubicBezTo>
                  <a:cubicBezTo>
                    <a:pt x="7" y="1"/>
                    <a:pt x="7" y="1"/>
                    <a:pt x="7" y="1"/>
                  </a:cubicBezTo>
                  <a:cubicBezTo>
                    <a:pt x="8" y="0"/>
                    <a:pt x="9" y="0"/>
                    <a:pt x="10" y="1"/>
                  </a:cubicBezTo>
                  <a:cubicBezTo>
                    <a:pt x="11" y="2"/>
                    <a:pt x="11" y="3"/>
                    <a:pt x="10" y="4"/>
                  </a:cubicBezTo>
                  <a:cubicBezTo>
                    <a:pt x="3" y="10"/>
                    <a:pt x="3" y="10"/>
                    <a:pt x="3" y="10"/>
                  </a:cubicBezTo>
                  <a:cubicBezTo>
                    <a:pt x="3" y="11"/>
                    <a:pt x="3" y="11"/>
                    <a:pt x="2"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1" name="Freeform 72"/>
            <p:cNvSpPr/>
            <p:nvPr/>
          </p:nvSpPr>
          <p:spPr bwMode="auto">
            <a:xfrm>
              <a:off x="5735637" y="3862389"/>
              <a:ext cx="31750" cy="28575"/>
            </a:xfrm>
            <a:custGeom>
              <a:avLst/>
              <a:gdLst>
                <a:gd name="T0" fmla="*/ 9 w 14"/>
                <a:gd name="T1" fmla="*/ 13 h 13"/>
                <a:gd name="T2" fmla="*/ 7 w 14"/>
                <a:gd name="T3" fmla="*/ 12 h 13"/>
                <a:gd name="T4" fmla="*/ 2 w 14"/>
                <a:gd name="T5" fmla="*/ 7 h 13"/>
                <a:gd name="T6" fmla="*/ 2 w 14"/>
                <a:gd name="T7" fmla="*/ 2 h 13"/>
                <a:gd name="T8" fmla="*/ 7 w 14"/>
                <a:gd name="T9" fmla="*/ 2 h 13"/>
                <a:gd name="T10" fmla="*/ 12 w 14"/>
                <a:gd name="T11" fmla="*/ 7 h 13"/>
                <a:gd name="T12" fmla="*/ 12 w 14"/>
                <a:gd name="T13" fmla="*/ 12 h 13"/>
                <a:gd name="T14" fmla="*/ 9 w 1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9" y="13"/>
                  </a:moveTo>
                  <a:cubicBezTo>
                    <a:pt x="8" y="13"/>
                    <a:pt x="7" y="13"/>
                    <a:pt x="7" y="12"/>
                  </a:cubicBezTo>
                  <a:cubicBezTo>
                    <a:pt x="2" y="7"/>
                    <a:pt x="2" y="7"/>
                    <a:pt x="2" y="7"/>
                  </a:cubicBezTo>
                  <a:cubicBezTo>
                    <a:pt x="0" y="6"/>
                    <a:pt x="0" y="3"/>
                    <a:pt x="2" y="2"/>
                  </a:cubicBezTo>
                  <a:cubicBezTo>
                    <a:pt x="3" y="0"/>
                    <a:pt x="6" y="0"/>
                    <a:pt x="7" y="2"/>
                  </a:cubicBezTo>
                  <a:cubicBezTo>
                    <a:pt x="12" y="7"/>
                    <a:pt x="12" y="7"/>
                    <a:pt x="12" y="7"/>
                  </a:cubicBezTo>
                  <a:cubicBezTo>
                    <a:pt x="14" y="8"/>
                    <a:pt x="14" y="11"/>
                    <a:pt x="12" y="12"/>
                  </a:cubicBezTo>
                  <a:cubicBezTo>
                    <a:pt x="12" y="13"/>
                    <a:pt x="11" y="13"/>
                    <a:pt x="9"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2" name="Freeform 73"/>
            <p:cNvSpPr/>
            <p:nvPr/>
          </p:nvSpPr>
          <p:spPr bwMode="auto">
            <a:xfrm>
              <a:off x="5797550" y="3894139"/>
              <a:ext cx="23813" cy="23813"/>
            </a:xfrm>
            <a:custGeom>
              <a:avLst/>
              <a:gdLst>
                <a:gd name="T0" fmla="*/ 9 w 11"/>
                <a:gd name="T1" fmla="*/ 11 h 11"/>
                <a:gd name="T2" fmla="*/ 7 w 11"/>
                <a:gd name="T3" fmla="*/ 10 h 11"/>
                <a:gd name="T4" fmla="*/ 1 w 11"/>
                <a:gd name="T5" fmla="*/ 3 h 11"/>
                <a:gd name="T6" fmla="*/ 1 w 11"/>
                <a:gd name="T7" fmla="*/ 1 h 11"/>
                <a:gd name="T8" fmla="*/ 3 w 11"/>
                <a:gd name="T9" fmla="*/ 1 h 11"/>
                <a:gd name="T10" fmla="*/ 10 w 11"/>
                <a:gd name="T11" fmla="*/ 7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8" y="11"/>
                    <a:pt x="8" y="11"/>
                    <a:pt x="7" y="10"/>
                  </a:cubicBezTo>
                  <a:cubicBezTo>
                    <a:pt x="1" y="3"/>
                    <a:pt x="1" y="3"/>
                    <a:pt x="1" y="3"/>
                  </a:cubicBezTo>
                  <a:cubicBezTo>
                    <a:pt x="0" y="3"/>
                    <a:pt x="0" y="1"/>
                    <a:pt x="1" y="1"/>
                  </a:cubicBezTo>
                  <a:cubicBezTo>
                    <a:pt x="1" y="0"/>
                    <a:pt x="3" y="0"/>
                    <a:pt x="3" y="1"/>
                  </a:cubicBezTo>
                  <a:cubicBezTo>
                    <a:pt x="10" y="7"/>
                    <a:pt x="10" y="7"/>
                    <a:pt x="10" y="7"/>
                  </a:cubicBezTo>
                  <a:cubicBezTo>
                    <a:pt x="11" y="8"/>
                    <a:pt x="11" y="9"/>
                    <a:pt x="10" y="10"/>
                  </a:cubicBezTo>
                  <a:cubicBezTo>
                    <a:pt x="10" y="11"/>
                    <a:pt x="9"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3" name="Freeform 74"/>
            <p:cNvSpPr/>
            <p:nvPr/>
          </p:nvSpPr>
          <p:spPr bwMode="auto">
            <a:xfrm>
              <a:off x="5711825" y="3806826"/>
              <a:ext cx="23813" cy="25400"/>
            </a:xfrm>
            <a:custGeom>
              <a:avLst/>
              <a:gdLst>
                <a:gd name="T0" fmla="*/ 9 w 11"/>
                <a:gd name="T1" fmla="*/ 11 h 11"/>
                <a:gd name="T2" fmla="*/ 8 w 11"/>
                <a:gd name="T3" fmla="*/ 10 h 11"/>
                <a:gd name="T4" fmla="*/ 1 w 11"/>
                <a:gd name="T5" fmla="*/ 4 h 11"/>
                <a:gd name="T6" fmla="*/ 1 w 11"/>
                <a:gd name="T7" fmla="*/ 1 h 11"/>
                <a:gd name="T8" fmla="*/ 4 w 11"/>
                <a:gd name="T9" fmla="*/ 1 h 11"/>
                <a:gd name="T10" fmla="*/ 10 w 11"/>
                <a:gd name="T11" fmla="*/ 8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9" y="11"/>
                    <a:pt x="8" y="11"/>
                    <a:pt x="8" y="10"/>
                  </a:cubicBezTo>
                  <a:cubicBezTo>
                    <a:pt x="1" y="4"/>
                    <a:pt x="1" y="4"/>
                    <a:pt x="1" y="4"/>
                  </a:cubicBezTo>
                  <a:cubicBezTo>
                    <a:pt x="0" y="3"/>
                    <a:pt x="0" y="2"/>
                    <a:pt x="1" y="1"/>
                  </a:cubicBezTo>
                  <a:cubicBezTo>
                    <a:pt x="2" y="0"/>
                    <a:pt x="3" y="0"/>
                    <a:pt x="4" y="1"/>
                  </a:cubicBezTo>
                  <a:cubicBezTo>
                    <a:pt x="10" y="8"/>
                    <a:pt x="10" y="8"/>
                    <a:pt x="10" y="8"/>
                  </a:cubicBezTo>
                  <a:cubicBezTo>
                    <a:pt x="11" y="8"/>
                    <a:pt x="11" y="10"/>
                    <a:pt x="10" y="10"/>
                  </a:cubicBezTo>
                  <a:cubicBezTo>
                    <a:pt x="10" y="11"/>
                    <a:pt x="10"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4" name="Freeform 75"/>
            <p:cNvSpPr/>
            <p:nvPr/>
          </p:nvSpPr>
          <p:spPr bwMode="auto">
            <a:xfrm>
              <a:off x="5813425"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2" y="0"/>
                    <a:pt x="13" y="1"/>
                    <a:pt x="13" y="2"/>
                  </a:cubicBezTo>
                  <a:cubicBezTo>
                    <a:pt x="13" y="3"/>
                    <a:pt x="12"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5" name="Freeform 76"/>
            <p:cNvSpPr/>
            <p:nvPr/>
          </p:nvSpPr>
          <p:spPr bwMode="auto">
            <a:xfrm>
              <a:off x="5691187"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3" y="0"/>
                    <a:pt x="13" y="1"/>
                    <a:pt x="13" y="2"/>
                  </a:cubicBezTo>
                  <a:cubicBezTo>
                    <a:pt x="13" y="3"/>
                    <a:pt x="13"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6" name="Freeform 77"/>
            <p:cNvSpPr/>
            <p:nvPr/>
          </p:nvSpPr>
          <p:spPr bwMode="auto">
            <a:xfrm>
              <a:off x="5762625" y="390842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0"/>
                    <a:pt x="1" y="0"/>
                    <a:pt x="2" y="0"/>
                  </a:cubicBezTo>
                  <a:cubicBezTo>
                    <a:pt x="3" y="0"/>
                    <a:pt x="4" y="0"/>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8" name="Freeform 78"/>
            <p:cNvSpPr/>
            <p:nvPr/>
          </p:nvSpPr>
          <p:spPr bwMode="auto">
            <a:xfrm>
              <a:off x="5762625" y="378777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1"/>
                    <a:pt x="1" y="0"/>
                    <a:pt x="2" y="0"/>
                  </a:cubicBezTo>
                  <a:cubicBezTo>
                    <a:pt x="3" y="0"/>
                    <a:pt x="4" y="1"/>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9" name="Freeform 79"/>
            <p:cNvSpPr>
              <a:spLocks noEditPoints="1"/>
            </p:cNvSpPr>
            <p:nvPr/>
          </p:nvSpPr>
          <p:spPr bwMode="auto">
            <a:xfrm>
              <a:off x="5621337" y="3833814"/>
              <a:ext cx="169863" cy="173038"/>
            </a:xfrm>
            <a:custGeom>
              <a:avLst/>
              <a:gdLst>
                <a:gd name="T0" fmla="*/ 10 w 77"/>
                <a:gd name="T1" fmla="*/ 78 h 78"/>
                <a:gd name="T2" fmla="*/ 3 w 77"/>
                <a:gd name="T3" fmla="*/ 76 h 78"/>
                <a:gd name="T4" fmla="*/ 1 w 77"/>
                <a:gd name="T5" fmla="*/ 67 h 78"/>
                <a:gd name="T6" fmla="*/ 5 w 77"/>
                <a:gd name="T7" fmla="*/ 59 h 78"/>
                <a:gd name="T8" fmla="*/ 58 w 77"/>
                <a:gd name="T9" fmla="*/ 6 h 78"/>
                <a:gd name="T10" fmla="*/ 75 w 77"/>
                <a:gd name="T11" fmla="*/ 4 h 78"/>
                <a:gd name="T12" fmla="*/ 77 w 77"/>
                <a:gd name="T13" fmla="*/ 11 h 78"/>
                <a:gd name="T14" fmla="*/ 73 w 77"/>
                <a:gd name="T15" fmla="*/ 21 h 78"/>
                <a:gd name="T16" fmla="*/ 20 w 77"/>
                <a:gd name="T17" fmla="*/ 74 h 78"/>
                <a:gd name="T18" fmla="*/ 10 w 77"/>
                <a:gd name="T19" fmla="*/ 78 h 78"/>
                <a:gd name="T20" fmla="*/ 68 w 77"/>
                <a:gd name="T21" fmla="*/ 10 h 78"/>
                <a:gd name="T22" fmla="*/ 64 w 77"/>
                <a:gd name="T23" fmla="*/ 12 h 78"/>
                <a:gd name="T24" fmla="*/ 11 w 77"/>
                <a:gd name="T25" fmla="*/ 65 h 78"/>
                <a:gd name="T26" fmla="*/ 9 w 77"/>
                <a:gd name="T27" fmla="*/ 69 h 78"/>
                <a:gd name="T28" fmla="*/ 9 w 77"/>
                <a:gd name="T29" fmla="*/ 70 h 78"/>
                <a:gd name="T30" fmla="*/ 10 w 77"/>
                <a:gd name="T31" fmla="*/ 70 h 78"/>
                <a:gd name="T32" fmla="*/ 14 w 77"/>
                <a:gd name="T33" fmla="*/ 68 h 78"/>
                <a:gd name="T34" fmla="*/ 67 w 77"/>
                <a:gd name="T35" fmla="*/ 15 h 78"/>
                <a:gd name="T36" fmla="*/ 69 w 77"/>
                <a:gd name="T37" fmla="*/ 11 h 78"/>
                <a:gd name="T38" fmla="*/ 69 w 77"/>
                <a:gd name="T39" fmla="*/ 10 h 78"/>
                <a:gd name="T40" fmla="*/ 68 w 77"/>
                <a:gd name="T41" fmla="*/ 1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 h="78">
                  <a:moveTo>
                    <a:pt x="10" y="78"/>
                  </a:moveTo>
                  <a:cubicBezTo>
                    <a:pt x="7" y="78"/>
                    <a:pt x="5" y="77"/>
                    <a:pt x="3" y="76"/>
                  </a:cubicBezTo>
                  <a:cubicBezTo>
                    <a:pt x="1" y="74"/>
                    <a:pt x="0" y="71"/>
                    <a:pt x="1" y="67"/>
                  </a:cubicBezTo>
                  <a:cubicBezTo>
                    <a:pt x="1" y="64"/>
                    <a:pt x="3" y="62"/>
                    <a:pt x="5" y="59"/>
                  </a:cubicBezTo>
                  <a:cubicBezTo>
                    <a:pt x="58" y="6"/>
                    <a:pt x="58" y="6"/>
                    <a:pt x="58" y="6"/>
                  </a:cubicBezTo>
                  <a:cubicBezTo>
                    <a:pt x="63" y="1"/>
                    <a:pt x="71" y="0"/>
                    <a:pt x="75" y="4"/>
                  </a:cubicBezTo>
                  <a:cubicBezTo>
                    <a:pt x="76" y="6"/>
                    <a:pt x="77" y="8"/>
                    <a:pt x="77" y="11"/>
                  </a:cubicBezTo>
                  <a:cubicBezTo>
                    <a:pt x="77" y="14"/>
                    <a:pt x="76" y="18"/>
                    <a:pt x="73" y="21"/>
                  </a:cubicBezTo>
                  <a:cubicBezTo>
                    <a:pt x="20" y="74"/>
                    <a:pt x="20" y="74"/>
                    <a:pt x="20" y="74"/>
                  </a:cubicBezTo>
                  <a:cubicBezTo>
                    <a:pt x="17" y="77"/>
                    <a:pt x="13" y="78"/>
                    <a:pt x="10" y="78"/>
                  </a:cubicBezTo>
                  <a:close/>
                  <a:moveTo>
                    <a:pt x="68" y="10"/>
                  </a:moveTo>
                  <a:cubicBezTo>
                    <a:pt x="67" y="10"/>
                    <a:pt x="66" y="10"/>
                    <a:pt x="64" y="12"/>
                  </a:cubicBezTo>
                  <a:cubicBezTo>
                    <a:pt x="11" y="65"/>
                    <a:pt x="11" y="65"/>
                    <a:pt x="11" y="65"/>
                  </a:cubicBezTo>
                  <a:cubicBezTo>
                    <a:pt x="10" y="66"/>
                    <a:pt x="9" y="67"/>
                    <a:pt x="9" y="69"/>
                  </a:cubicBezTo>
                  <a:cubicBezTo>
                    <a:pt x="9" y="69"/>
                    <a:pt x="9" y="70"/>
                    <a:pt x="9" y="70"/>
                  </a:cubicBezTo>
                  <a:cubicBezTo>
                    <a:pt x="9" y="70"/>
                    <a:pt x="10" y="70"/>
                    <a:pt x="10" y="70"/>
                  </a:cubicBezTo>
                  <a:cubicBezTo>
                    <a:pt x="11" y="70"/>
                    <a:pt x="13" y="70"/>
                    <a:pt x="14" y="68"/>
                  </a:cubicBezTo>
                  <a:cubicBezTo>
                    <a:pt x="67" y="15"/>
                    <a:pt x="67" y="15"/>
                    <a:pt x="67" y="15"/>
                  </a:cubicBezTo>
                  <a:cubicBezTo>
                    <a:pt x="69" y="13"/>
                    <a:pt x="69" y="12"/>
                    <a:pt x="69" y="11"/>
                  </a:cubicBezTo>
                  <a:cubicBezTo>
                    <a:pt x="69" y="11"/>
                    <a:pt x="69" y="10"/>
                    <a:pt x="69" y="10"/>
                  </a:cubicBezTo>
                  <a:cubicBezTo>
                    <a:pt x="69" y="10"/>
                    <a:pt x="68" y="10"/>
                    <a:pt x="6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0" name="Freeform 99"/>
            <p:cNvSpPr>
              <a:spLocks noEditPoints="1"/>
            </p:cNvSpPr>
            <p:nvPr/>
          </p:nvSpPr>
          <p:spPr bwMode="auto">
            <a:xfrm>
              <a:off x="8513762" y="3857626"/>
              <a:ext cx="438150" cy="600075"/>
            </a:xfrm>
            <a:custGeom>
              <a:avLst/>
              <a:gdLst>
                <a:gd name="T0" fmla="*/ 184 w 198"/>
                <a:gd name="T1" fmla="*/ 271 h 271"/>
                <a:gd name="T2" fmla="*/ 14 w 198"/>
                <a:gd name="T3" fmla="*/ 271 h 271"/>
                <a:gd name="T4" fmla="*/ 0 w 198"/>
                <a:gd name="T5" fmla="*/ 257 h 271"/>
                <a:gd name="T6" fmla="*/ 0 w 198"/>
                <a:gd name="T7" fmla="*/ 14 h 271"/>
                <a:gd name="T8" fmla="*/ 14 w 198"/>
                <a:gd name="T9" fmla="*/ 0 h 271"/>
                <a:gd name="T10" fmla="*/ 184 w 198"/>
                <a:gd name="T11" fmla="*/ 0 h 271"/>
                <a:gd name="T12" fmla="*/ 198 w 198"/>
                <a:gd name="T13" fmla="*/ 14 h 271"/>
                <a:gd name="T14" fmla="*/ 198 w 198"/>
                <a:gd name="T15" fmla="*/ 257 h 271"/>
                <a:gd name="T16" fmla="*/ 184 w 198"/>
                <a:gd name="T17" fmla="*/ 271 h 271"/>
                <a:gd name="T18" fmla="*/ 28 w 198"/>
                <a:gd name="T19" fmla="*/ 242 h 271"/>
                <a:gd name="T20" fmla="*/ 169 w 198"/>
                <a:gd name="T21" fmla="*/ 242 h 271"/>
                <a:gd name="T22" fmla="*/ 169 w 198"/>
                <a:gd name="T23" fmla="*/ 29 h 271"/>
                <a:gd name="T24" fmla="*/ 28 w 198"/>
                <a:gd name="T25" fmla="*/ 29 h 271"/>
                <a:gd name="T26" fmla="*/ 28 w 198"/>
                <a:gd name="T27" fmla="*/ 24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8" h="271">
                  <a:moveTo>
                    <a:pt x="184" y="271"/>
                  </a:moveTo>
                  <a:cubicBezTo>
                    <a:pt x="14" y="271"/>
                    <a:pt x="14" y="271"/>
                    <a:pt x="14" y="271"/>
                  </a:cubicBezTo>
                  <a:cubicBezTo>
                    <a:pt x="6" y="271"/>
                    <a:pt x="0" y="264"/>
                    <a:pt x="0" y="257"/>
                  </a:cubicBezTo>
                  <a:cubicBezTo>
                    <a:pt x="0" y="14"/>
                    <a:pt x="0" y="14"/>
                    <a:pt x="0" y="14"/>
                  </a:cubicBezTo>
                  <a:cubicBezTo>
                    <a:pt x="0" y="6"/>
                    <a:pt x="6" y="0"/>
                    <a:pt x="14" y="0"/>
                  </a:cubicBezTo>
                  <a:cubicBezTo>
                    <a:pt x="184" y="0"/>
                    <a:pt x="184" y="0"/>
                    <a:pt x="184" y="0"/>
                  </a:cubicBezTo>
                  <a:cubicBezTo>
                    <a:pt x="191" y="0"/>
                    <a:pt x="198" y="6"/>
                    <a:pt x="198" y="14"/>
                  </a:cubicBezTo>
                  <a:cubicBezTo>
                    <a:pt x="198" y="257"/>
                    <a:pt x="198" y="257"/>
                    <a:pt x="198" y="257"/>
                  </a:cubicBezTo>
                  <a:cubicBezTo>
                    <a:pt x="198" y="264"/>
                    <a:pt x="191" y="271"/>
                    <a:pt x="184" y="271"/>
                  </a:cubicBezTo>
                  <a:close/>
                  <a:moveTo>
                    <a:pt x="28" y="242"/>
                  </a:moveTo>
                  <a:cubicBezTo>
                    <a:pt x="169" y="242"/>
                    <a:pt x="169" y="242"/>
                    <a:pt x="169" y="242"/>
                  </a:cubicBezTo>
                  <a:cubicBezTo>
                    <a:pt x="169" y="29"/>
                    <a:pt x="169" y="29"/>
                    <a:pt x="169" y="29"/>
                  </a:cubicBezTo>
                  <a:cubicBezTo>
                    <a:pt x="28" y="29"/>
                    <a:pt x="28" y="29"/>
                    <a:pt x="28" y="29"/>
                  </a:cubicBezTo>
                  <a:cubicBezTo>
                    <a:pt x="28" y="242"/>
                    <a:pt x="28" y="242"/>
                    <a:pt x="28" y="2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1" name="Freeform 100"/>
            <p:cNvSpPr/>
            <p:nvPr/>
          </p:nvSpPr>
          <p:spPr bwMode="auto">
            <a:xfrm>
              <a:off x="8716962" y="3883026"/>
              <a:ext cx="33338" cy="549275"/>
            </a:xfrm>
            <a:custGeom>
              <a:avLst/>
              <a:gdLst>
                <a:gd name="T0" fmla="*/ 7 w 15"/>
                <a:gd name="T1" fmla="*/ 249 h 249"/>
                <a:gd name="T2" fmla="*/ 0 w 15"/>
                <a:gd name="T3" fmla="*/ 242 h 249"/>
                <a:gd name="T4" fmla="*/ 0 w 15"/>
                <a:gd name="T5" fmla="*/ 7 h 249"/>
                <a:gd name="T6" fmla="*/ 7 w 15"/>
                <a:gd name="T7" fmla="*/ 0 h 249"/>
                <a:gd name="T8" fmla="*/ 15 w 15"/>
                <a:gd name="T9" fmla="*/ 7 h 249"/>
                <a:gd name="T10" fmla="*/ 15 w 15"/>
                <a:gd name="T11" fmla="*/ 242 h 249"/>
                <a:gd name="T12" fmla="*/ 7 w 15"/>
                <a:gd name="T13" fmla="*/ 249 h 249"/>
              </a:gdLst>
              <a:ahLst/>
              <a:cxnLst>
                <a:cxn ang="0">
                  <a:pos x="T0" y="T1"/>
                </a:cxn>
                <a:cxn ang="0">
                  <a:pos x="T2" y="T3"/>
                </a:cxn>
                <a:cxn ang="0">
                  <a:pos x="T4" y="T5"/>
                </a:cxn>
                <a:cxn ang="0">
                  <a:pos x="T6" y="T7"/>
                </a:cxn>
                <a:cxn ang="0">
                  <a:pos x="T8" y="T9"/>
                </a:cxn>
                <a:cxn ang="0">
                  <a:pos x="T10" y="T11"/>
                </a:cxn>
                <a:cxn ang="0">
                  <a:pos x="T12" y="T13"/>
                </a:cxn>
              </a:cxnLst>
              <a:rect l="0" t="0" r="r" b="b"/>
              <a:pathLst>
                <a:path w="15" h="249">
                  <a:moveTo>
                    <a:pt x="7" y="249"/>
                  </a:moveTo>
                  <a:cubicBezTo>
                    <a:pt x="3" y="249"/>
                    <a:pt x="0" y="246"/>
                    <a:pt x="0" y="242"/>
                  </a:cubicBezTo>
                  <a:cubicBezTo>
                    <a:pt x="0" y="7"/>
                    <a:pt x="0" y="7"/>
                    <a:pt x="0" y="7"/>
                  </a:cubicBezTo>
                  <a:cubicBezTo>
                    <a:pt x="0" y="3"/>
                    <a:pt x="3" y="0"/>
                    <a:pt x="7" y="0"/>
                  </a:cubicBezTo>
                  <a:cubicBezTo>
                    <a:pt x="11" y="0"/>
                    <a:pt x="15" y="3"/>
                    <a:pt x="15" y="7"/>
                  </a:cubicBezTo>
                  <a:cubicBezTo>
                    <a:pt x="15" y="242"/>
                    <a:pt x="15" y="242"/>
                    <a:pt x="15" y="242"/>
                  </a:cubicBezTo>
                  <a:cubicBezTo>
                    <a:pt x="15" y="246"/>
                    <a:pt x="11" y="249"/>
                    <a:pt x="7" y="24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2" name="Freeform 101"/>
            <p:cNvSpPr/>
            <p:nvPr/>
          </p:nvSpPr>
          <p:spPr bwMode="auto">
            <a:xfrm>
              <a:off x="8529637" y="4048126"/>
              <a:ext cx="407988" cy="33338"/>
            </a:xfrm>
            <a:custGeom>
              <a:avLst/>
              <a:gdLst>
                <a:gd name="T0" fmla="*/ 178 w 185"/>
                <a:gd name="T1" fmla="*/ 15 h 15"/>
                <a:gd name="T2" fmla="*/ 7 w 185"/>
                <a:gd name="T3" fmla="*/ 15 h 15"/>
                <a:gd name="T4" fmla="*/ 0 w 185"/>
                <a:gd name="T5" fmla="*/ 7 h 15"/>
                <a:gd name="T6" fmla="*/ 7 w 185"/>
                <a:gd name="T7" fmla="*/ 0 h 15"/>
                <a:gd name="T8" fmla="*/ 178 w 185"/>
                <a:gd name="T9" fmla="*/ 0 h 15"/>
                <a:gd name="T10" fmla="*/ 185 w 185"/>
                <a:gd name="T11" fmla="*/ 7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1"/>
                    <a:pt x="0" y="7"/>
                  </a:cubicBezTo>
                  <a:cubicBezTo>
                    <a:pt x="0" y="4"/>
                    <a:pt x="3" y="0"/>
                    <a:pt x="7" y="0"/>
                  </a:cubicBezTo>
                  <a:cubicBezTo>
                    <a:pt x="178" y="0"/>
                    <a:pt x="178" y="0"/>
                    <a:pt x="178" y="0"/>
                  </a:cubicBezTo>
                  <a:cubicBezTo>
                    <a:pt x="182" y="0"/>
                    <a:pt x="185" y="4"/>
                    <a:pt x="185" y="7"/>
                  </a:cubicBezTo>
                  <a:cubicBezTo>
                    <a:pt x="185" y="11"/>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3" name="Freeform 102"/>
            <p:cNvSpPr/>
            <p:nvPr/>
          </p:nvSpPr>
          <p:spPr bwMode="auto">
            <a:xfrm>
              <a:off x="8529637" y="4227514"/>
              <a:ext cx="407988" cy="33338"/>
            </a:xfrm>
            <a:custGeom>
              <a:avLst/>
              <a:gdLst>
                <a:gd name="T0" fmla="*/ 178 w 185"/>
                <a:gd name="T1" fmla="*/ 15 h 15"/>
                <a:gd name="T2" fmla="*/ 7 w 185"/>
                <a:gd name="T3" fmla="*/ 15 h 15"/>
                <a:gd name="T4" fmla="*/ 0 w 185"/>
                <a:gd name="T5" fmla="*/ 8 h 15"/>
                <a:gd name="T6" fmla="*/ 7 w 185"/>
                <a:gd name="T7" fmla="*/ 0 h 15"/>
                <a:gd name="T8" fmla="*/ 178 w 185"/>
                <a:gd name="T9" fmla="*/ 0 h 15"/>
                <a:gd name="T10" fmla="*/ 185 w 185"/>
                <a:gd name="T11" fmla="*/ 8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2"/>
                    <a:pt x="0" y="8"/>
                  </a:cubicBezTo>
                  <a:cubicBezTo>
                    <a:pt x="0" y="4"/>
                    <a:pt x="3" y="0"/>
                    <a:pt x="7" y="0"/>
                  </a:cubicBezTo>
                  <a:cubicBezTo>
                    <a:pt x="178" y="0"/>
                    <a:pt x="178" y="0"/>
                    <a:pt x="178" y="0"/>
                  </a:cubicBezTo>
                  <a:cubicBezTo>
                    <a:pt x="182" y="0"/>
                    <a:pt x="185" y="4"/>
                    <a:pt x="185" y="8"/>
                  </a:cubicBezTo>
                  <a:cubicBezTo>
                    <a:pt x="185" y="12"/>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4" name="Freeform 103"/>
            <p:cNvSpPr/>
            <p:nvPr/>
          </p:nvSpPr>
          <p:spPr bwMode="auto">
            <a:xfrm>
              <a:off x="8308975" y="4114801"/>
              <a:ext cx="179388" cy="63500"/>
            </a:xfrm>
            <a:custGeom>
              <a:avLst/>
              <a:gdLst>
                <a:gd name="T0" fmla="*/ 67 w 81"/>
                <a:gd name="T1" fmla="*/ 29 h 29"/>
                <a:gd name="T2" fmla="*/ 14 w 81"/>
                <a:gd name="T3" fmla="*/ 29 h 29"/>
                <a:gd name="T4" fmla="*/ 0 w 81"/>
                <a:gd name="T5" fmla="*/ 14 h 29"/>
                <a:gd name="T6" fmla="*/ 14 w 81"/>
                <a:gd name="T7" fmla="*/ 0 h 29"/>
                <a:gd name="T8" fmla="*/ 67 w 81"/>
                <a:gd name="T9" fmla="*/ 0 h 29"/>
                <a:gd name="T10" fmla="*/ 81 w 81"/>
                <a:gd name="T11" fmla="*/ 14 h 29"/>
                <a:gd name="T12" fmla="*/ 67 w 81"/>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81" h="29">
                  <a:moveTo>
                    <a:pt x="67" y="29"/>
                  </a:moveTo>
                  <a:cubicBezTo>
                    <a:pt x="14" y="29"/>
                    <a:pt x="14" y="29"/>
                    <a:pt x="14" y="29"/>
                  </a:cubicBezTo>
                  <a:cubicBezTo>
                    <a:pt x="6" y="29"/>
                    <a:pt x="0" y="22"/>
                    <a:pt x="0" y="14"/>
                  </a:cubicBezTo>
                  <a:cubicBezTo>
                    <a:pt x="0" y="6"/>
                    <a:pt x="6" y="0"/>
                    <a:pt x="14" y="0"/>
                  </a:cubicBezTo>
                  <a:cubicBezTo>
                    <a:pt x="67" y="0"/>
                    <a:pt x="67" y="0"/>
                    <a:pt x="67" y="0"/>
                  </a:cubicBezTo>
                  <a:cubicBezTo>
                    <a:pt x="75" y="0"/>
                    <a:pt x="81" y="6"/>
                    <a:pt x="81" y="14"/>
                  </a:cubicBezTo>
                  <a:cubicBezTo>
                    <a:pt x="81" y="22"/>
                    <a:pt x="75" y="29"/>
                    <a:pt x="67" y="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5" name="Freeform 104"/>
            <p:cNvSpPr/>
            <p:nvPr/>
          </p:nvSpPr>
          <p:spPr bwMode="auto">
            <a:xfrm>
              <a:off x="8172450"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6" name="Freeform 105"/>
            <p:cNvSpPr/>
            <p:nvPr/>
          </p:nvSpPr>
          <p:spPr bwMode="auto">
            <a:xfrm>
              <a:off x="8562975"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7" name="Freeform 106"/>
            <p:cNvSpPr/>
            <p:nvPr/>
          </p:nvSpPr>
          <p:spPr bwMode="auto">
            <a:xfrm>
              <a:off x="8366125" y="3692526"/>
              <a:ext cx="63500" cy="473075"/>
            </a:xfrm>
            <a:custGeom>
              <a:avLst/>
              <a:gdLst>
                <a:gd name="T0" fmla="*/ 15 w 29"/>
                <a:gd name="T1" fmla="*/ 214 h 214"/>
                <a:gd name="T2" fmla="*/ 0 w 29"/>
                <a:gd name="T3" fmla="*/ 200 h 214"/>
                <a:gd name="T4" fmla="*/ 0 w 29"/>
                <a:gd name="T5" fmla="*/ 14 h 214"/>
                <a:gd name="T6" fmla="*/ 15 w 29"/>
                <a:gd name="T7" fmla="*/ 0 h 214"/>
                <a:gd name="T8" fmla="*/ 29 w 29"/>
                <a:gd name="T9" fmla="*/ 14 h 214"/>
                <a:gd name="T10" fmla="*/ 29 w 29"/>
                <a:gd name="T11" fmla="*/ 200 h 214"/>
                <a:gd name="T12" fmla="*/ 15 w 29"/>
                <a:gd name="T13" fmla="*/ 214 h 214"/>
              </a:gdLst>
              <a:ahLst/>
              <a:cxnLst>
                <a:cxn ang="0">
                  <a:pos x="T0" y="T1"/>
                </a:cxn>
                <a:cxn ang="0">
                  <a:pos x="T2" y="T3"/>
                </a:cxn>
                <a:cxn ang="0">
                  <a:pos x="T4" y="T5"/>
                </a:cxn>
                <a:cxn ang="0">
                  <a:pos x="T6" y="T7"/>
                </a:cxn>
                <a:cxn ang="0">
                  <a:pos x="T8" y="T9"/>
                </a:cxn>
                <a:cxn ang="0">
                  <a:pos x="T10" y="T11"/>
                </a:cxn>
                <a:cxn ang="0">
                  <a:pos x="T12" y="T13"/>
                </a:cxn>
              </a:cxnLst>
              <a:rect l="0" t="0" r="r" b="b"/>
              <a:pathLst>
                <a:path w="29" h="214">
                  <a:moveTo>
                    <a:pt x="15" y="214"/>
                  </a:moveTo>
                  <a:cubicBezTo>
                    <a:pt x="7" y="214"/>
                    <a:pt x="0" y="208"/>
                    <a:pt x="0" y="200"/>
                  </a:cubicBezTo>
                  <a:cubicBezTo>
                    <a:pt x="0" y="14"/>
                    <a:pt x="0" y="14"/>
                    <a:pt x="0" y="14"/>
                  </a:cubicBezTo>
                  <a:cubicBezTo>
                    <a:pt x="0" y="6"/>
                    <a:pt x="7" y="0"/>
                    <a:pt x="15" y="0"/>
                  </a:cubicBezTo>
                  <a:cubicBezTo>
                    <a:pt x="22" y="0"/>
                    <a:pt x="29" y="6"/>
                    <a:pt x="29" y="14"/>
                  </a:cubicBezTo>
                  <a:cubicBezTo>
                    <a:pt x="29" y="200"/>
                    <a:pt x="29" y="200"/>
                    <a:pt x="29" y="200"/>
                  </a:cubicBezTo>
                  <a:cubicBezTo>
                    <a:pt x="29" y="208"/>
                    <a:pt x="22" y="214"/>
                    <a:pt x="15" y="2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9" name="Freeform 107"/>
            <p:cNvSpPr/>
            <p:nvPr/>
          </p:nvSpPr>
          <p:spPr bwMode="auto">
            <a:xfrm>
              <a:off x="8172450" y="3671889"/>
              <a:ext cx="452438" cy="61913"/>
            </a:xfrm>
            <a:custGeom>
              <a:avLst/>
              <a:gdLst>
                <a:gd name="T0" fmla="*/ 191 w 205"/>
                <a:gd name="T1" fmla="*/ 28 h 28"/>
                <a:gd name="T2" fmla="*/ 14 w 205"/>
                <a:gd name="T3" fmla="*/ 28 h 28"/>
                <a:gd name="T4" fmla="*/ 0 w 205"/>
                <a:gd name="T5" fmla="*/ 14 h 28"/>
                <a:gd name="T6" fmla="*/ 14 w 205"/>
                <a:gd name="T7" fmla="*/ 0 h 28"/>
                <a:gd name="T8" fmla="*/ 191 w 205"/>
                <a:gd name="T9" fmla="*/ 0 h 28"/>
                <a:gd name="T10" fmla="*/ 205 w 205"/>
                <a:gd name="T11" fmla="*/ 14 h 28"/>
                <a:gd name="T12" fmla="*/ 191 w 205"/>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205" h="28">
                  <a:moveTo>
                    <a:pt x="191" y="28"/>
                  </a:moveTo>
                  <a:cubicBezTo>
                    <a:pt x="14" y="28"/>
                    <a:pt x="14" y="28"/>
                    <a:pt x="14" y="28"/>
                  </a:cubicBezTo>
                  <a:cubicBezTo>
                    <a:pt x="6" y="28"/>
                    <a:pt x="0" y="22"/>
                    <a:pt x="0" y="14"/>
                  </a:cubicBezTo>
                  <a:cubicBezTo>
                    <a:pt x="0" y="6"/>
                    <a:pt x="6" y="0"/>
                    <a:pt x="14" y="0"/>
                  </a:cubicBezTo>
                  <a:cubicBezTo>
                    <a:pt x="191" y="0"/>
                    <a:pt x="191" y="0"/>
                    <a:pt x="191" y="0"/>
                  </a:cubicBezTo>
                  <a:cubicBezTo>
                    <a:pt x="199" y="0"/>
                    <a:pt x="205" y="6"/>
                    <a:pt x="205" y="14"/>
                  </a:cubicBezTo>
                  <a:cubicBezTo>
                    <a:pt x="205" y="22"/>
                    <a:pt x="199" y="28"/>
                    <a:pt x="191"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0" name="Freeform 108"/>
            <p:cNvSpPr>
              <a:spLocks noEditPoints="1"/>
            </p:cNvSpPr>
            <p:nvPr/>
          </p:nvSpPr>
          <p:spPr bwMode="auto">
            <a:xfrm>
              <a:off x="8235950" y="1373189"/>
              <a:ext cx="201613" cy="274638"/>
            </a:xfrm>
            <a:custGeom>
              <a:avLst/>
              <a:gdLst>
                <a:gd name="T0" fmla="*/ 36 w 91"/>
                <a:gd name="T1" fmla="*/ 124 h 124"/>
                <a:gd name="T2" fmla="*/ 29 w 91"/>
                <a:gd name="T3" fmla="*/ 119 h 124"/>
                <a:gd name="T4" fmla="*/ 1 w 91"/>
                <a:gd name="T5" fmla="*/ 25 h 124"/>
                <a:gd name="T6" fmla="*/ 6 w 91"/>
                <a:gd name="T7" fmla="*/ 15 h 124"/>
                <a:gd name="T8" fmla="*/ 53 w 91"/>
                <a:gd name="T9" fmla="*/ 1 h 124"/>
                <a:gd name="T10" fmla="*/ 59 w 91"/>
                <a:gd name="T11" fmla="*/ 2 h 124"/>
                <a:gd name="T12" fmla="*/ 63 w 91"/>
                <a:gd name="T13" fmla="*/ 6 h 124"/>
                <a:gd name="T14" fmla="*/ 91 w 91"/>
                <a:gd name="T15" fmla="*/ 100 h 124"/>
                <a:gd name="T16" fmla="*/ 90 w 91"/>
                <a:gd name="T17" fmla="*/ 106 h 124"/>
                <a:gd name="T18" fmla="*/ 85 w 91"/>
                <a:gd name="T19" fmla="*/ 110 h 124"/>
                <a:gd name="T20" fmla="*/ 38 w 91"/>
                <a:gd name="T21" fmla="*/ 124 h 124"/>
                <a:gd name="T22" fmla="*/ 36 w 91"/>
                <a:gd name="T23" fmla="*/ 124 h 124"/>
                <a:gd name="T24" fmla="*/ 18 w 91"/>
                <a:gd name="T25" fmla="*/ 28 h 124"/>
                <a:gd name="T26" fmla="*/ 18 w 91"/>
                <a:gd name="T27" fmla="*/ 28 h 124"/>
                <a:gd name="T28" fmla="*/ 41 w 91"/>
                <a:gd name="T29" fmla="*/ 107 h 124"/>
                <a:gd name="T30" fmla="*/ 73 w 91"/>
                <a:gd name="T31" fmla="*/ 97 h 124"/>
                <a:gd name="T32" fmla="*/ 50 w 91"/>
                <a:gd name="T33" fmla="*/ 18 h 124"/>
                <a:gd name="T34" fmla="*/ 18 w 91"/>
                <a:gd name="T35" fmla="*/ 2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24">
                  <a:moveTo>
                    <a:pt x="36" y="124"/>
                  </a:moveTo>
                  <a:cubicBezTo>
                    <a:pt x="33" y="124"/>
                    <a:pt x="30" y="122"/>
                    <a:pt x="29" y="119"/>
                  </a:cubicBezTo>
                  <a:cubicBezTo>
                    <a:pt x="1" y="25"/>
                    <a:pt x="1" y="25"/>
                    <a:pt x="1" y="25"/>
                  </a:cubicBezTo>
                  <a:cubicBezTo>
                    <a:pt x="0" y="20"/>
                    <a:pt x="2" y="16"/>
                    <a:pt x="6" y="15"/>
                  </a:cubicBezTo>
                  <a:cubicBezTo>
                    <a:pt x="53" y="1"/>
                    <a:pt x="53" y="1"/>
                    <a:pt x="53" y="1"/>
                  </a:cubicBezTo>
                  <a:cubicBezTo>
                    <a:pt x="55" y="0"/>
                    <a:pt x="57" y="1"/>
                    <a:pt x="59" y="2"/>
                  </a:cubicBezTo>
                  <a:cubicBezTo>
                    <a:pt x="61" y="3"/>
                    <a:pt x="62" y="4"/>
                    <a:pt x="63" y="6"/>
                  </a:cubicBezTo>
                  <a:cubicBezTo>
                    <a:pt x="91" y="100"/>
                    <a:pt x="91" y="100"/>
                    <a:pt x="91" y="100"/>
                  </a:cubicBezTo>
                  <a:cubicBezTo>
                    <a:pt x="91" y="102"/>
                    <a:pt x="91" y="104"/>
                    <a:pt x="90" y="106"/>
                  </a:cubicBezTo>
                  <a:cubicBezTo>
                    <a:pt x="89" y="108"/>
                    <a:pt x="87" y="109"/>
                    <a:pt x="85" y="110"/>
                  </a:cubicBezTo>
                  <a:cubicBezTo>
                    <a:pt x="38" y="124"/>
                    <a:pt x="38" y="124"/>
                    <a:pt x="38" y="124"/>
                  </a:cubicBezTo>
                  <a:cubicBezTo>
                    <a:pt x="38" y="124"/>
                    <a:pt x="37" y="124"/>
                    <a:pt x="36" y="124"/>
                  </a:cubicBezTo>
                  <a:close/>
                  <a:moveTo>
                    <a:pt x="18" y="28"/>
                  </a:moveTo>
                  <a:cubicBezTo>
                    <a:pt x="18" y="28"/>
                    <a:pt x="18" y="28"/>
                    <a:pt x="18" y="28"/>
                  </a:cubicBezTo>
                  <a:cubicBezTo>
                    <a:pt x="41" y="107"/>
                    <a:pt x="41" y="107"/>
                    <a:pt x="41" y="107"/>
                  </a:cubicBezTo>
                  <a:cubicBezTo>
                    <a:pt x="73" y="97"/>
                    <a:pt x="73" y="97"/>
                    <a:pt x="73" y="97"/>
                  </a:cubicBezTo>
                  <a:cubicBezTo>
                    <a:pt x="50" y="18"/>
                    <a:pt x="50" y="18"/>
                    <a:pt x="50" y="18"/>
                  </a:cubicBezTo>
                  <a:cubicBezTo>
                    <a:pt x="18" y="28"/>
                    <a:pt x="18" y="28"/>
                    <a:pt x="18"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1" name="Freeform 109"/>
            <p:cNvSpPr>
              <a:spLocks noEditPoints="1"/>
            </p:cNvSpPr>
            <p:nvPr/>
          </p:nvSpPr>
          <p:spPr bwMode="auto">
            <a:xfrm>
              <a:off x="8345487" y="1230314"/>
              <a:ext cx="301625" cy="334963"/>
            </a:xfrm>
            <a:custGeom>
              <a:avLst/>
              <a:gdLst>
                <a:gd name="T0" fmla="*/ 89 w 136"/>
                <a:gd name="T1" fmla="*/ 152 h 152"/>
                <a:gd name="T2" fmla="*/ 83 w 136"/>
                <a:gd name="T3" fmla="*/ 152 h 152"/>
                <a:gd name="T4" fmla="*/ 63 w 136"/>
                <a:gd name="T5" fmla="*/ 150 h 152"/>
                <a:gd name="T6" fmla="*/ 51 w 136"/>
                <a:gd name="T7" fmla="*/ 149 h 152"/>
                <a:gd name="T8" fmla="*/ 27 w 136"/>
                <a:gd name="T9" fmla="*/ 149 h 152"/>
                <a:gd name="T10" fmla="*/ 18 w 136"/>
                <a:gd name="T11" fmla="*/ 144 h 152"/>
                <a:gd name="T12" fmla="*/ 1 w 136"/>
                <a:gd name="T13" fmla="*/ 87 h 152"/>
                <a:gd name="T14" fmla="*/ 3 w 136"/>
                <a:gd name="T15" fmla="*/ 78 h 152"/>
                <a:gd name="T16" fmla="*/ 37 w 136"/>
                <a:gd name="T17" fmla="*/ 41 h 152"/>
                <a:gd name="T18" fmla="*/ 38 w 136"/>
                <a:gd name="T19" fmla="*/ 15 h 152"/>
                <a:gd name="T20" fmla="*/ 41 w 136"/>
                <a:gd name="T21" fmla="*/ 6 h 152"/>
                <a:gd name="T22" fmla="*/ 58 w 136"/>
                <a:gd name="T23" fmla="*/ 0 h 152"/>
                <a:gd name="T24" fmla="*/ 69 w 136"/>
                <a:gd name="T25" fmla="*/ 5 h 152"/>
                <a:gd name="T26" fmla="*/ 78 w 136"/>
                <a:gd name="T27" fmla="*/ 40 h 152"/>
                <a:gd name="T28" fmla="*/ 77 w 136"/>
                <a:gd name="T29" fmla="*/ 46 h 152"/>
                <a:gd name="T30" fmla="*/ 76 w 136"/>
                <a:gd name="T31" fmla="*/ 50 h 152"/>
                <a:gd name="T32" fmla="*/ 76 w 136"/>
                <a:gd name="T33" fmla="*/ 55 h 152"/>
                <a:gd name="T34" fmla="*/ 106 w 136"/>
                <a:gd name="T35" fmla="*/ 58 h 152"/>
                <a:gd name="T36" fmla="*/ 109 w 136"/>
                <a:gd name="T37" fmla="*/ 58 h 152"/>
                <a:gd name="T38" fmla="*/ 136 w 136"/>
                <a:gd name="T39" fmla="*/ 84 h 152"/>
                <a:gd name="T40" fmla="*/ 130 w 136"/>
                <a:gd name="T41" fmla="*/ 99 h 152"/>
                <a:gd name="T42" fmla="*/ 131 w 136"/>
                <a:gd name="T43" fmla="*/ 104 h 152"/>
                <a:gd name="T44" fmla="*/ 124 w 136"/>
                <a:gd name="T45" fmla="*/ 120 h 152"/>
                <a:gd name="T46" fmla="*/ 124 w 136"/>
                <a:gd name="T47" fmla="*/ 120 h 152"/>
                <a:gd name="T48" fmla="*/ 112 w 136"/>
                <a:gd name="T49" fmla="*/ 138 h 152"/>
                <a:gd name="T50" fmla="*/ 112 w 136"/>
                <a:gd name="T51" fmla="*/ 140 h 152"/>
                <a:gd name="T52" fmla="*/ 89 w 136"/>
                <a:gd name="T53" fmla="*/ 152 h 152"/>
                <a:gd name="T54" fmla="*/ 40 w 136"/>
                <a:gd name="T55" fmla="*/ 132 h 152"/>
                <a:gd name="T56" fmla="*/ 52 w 136"/>
                <a:gd name="T57" fmla="*/ 133 h 152"/>
                <a:gd name="T58" fmla="*/ 64 w 136"/>
                <a:gd name="T59" fmla="*/ 134 h 152"/>
                <a:gd name="T60" fmla="*/ 85 w 136"/>
                <a:gd name="T61" fmla="*/ 136 h 152"/>
                <a:gd name="T62" fmla="*/ 89 w 136"/>
                <a:gd name="T63" fmla="*/ 136 h 152"/>
                <a:gd name="T64" fmla="*/ 97 w 136"/>
                <a:gd name="T65" fmla="*/ 135 h 152"/>
                <a:gd name="T66" fmla="*/ 98 w 136"/>
                <a:gd name="T67" fmla="*/ 132 h 152"/>
                <a:gd name="T68" fmla="*/ 103 w 136"/>
                <a:gd name="T69" fmla="*/ 126 h 152"/>
                <a:gd name="T70" fmla="*/ 108 w 136"/>
                <a:gd name="T71" fmla="*/ 119 h 152"/>
                <a:gd name="T72" fmla="*/ 108 w 136"/>
                <a:gd name="T73" fmla="*/ 117 h 152"/>
                <a:gd name="T74" fmla="*/ 112 w 136"/>
                <a:gd name="T75" fmla="*/ 109 h 152"/>
                <a:gd name="T76" fmla="*/ 115 w 136"/>
                <a:gd name="T77" fmla="*/ 103 h 152"/>
                <a:gd name="T78" fmla="*/ 115 w 136"/>
                <a:gd name="T79" fmla="*/ 100 h 152"/>
                <a:gd name="T80" fmla="*/ 116 w 136"/>
                <a:gd name="T81" fmla="*/ 91 h 152"/>
                <a:gd name="T82" fmla="*/ 120 w 136"/>
                <a:gd name="T83" fmla="*/ 84 h 152"/>
                <a:gd name="T84" fmla="*/ 110 w 136"/>
                <a:gd name="T85" fmla="*/ 73 h 152"/>
                <a:gd name="T86" fmla="*/ 106 w 136"/>
                <a:gd name="T87" fmla="*/ 73 h 152"/>
                <a:gd name="T88" fmla="*/ 64 w 136"/>
                <a:gd name="T89" fmla="*/ 65 h 152"/>
                <a:gd name="T90" fmla="*/ 60 w 136"/>
                <a:gd name="T91" fmla="*/ 57 h 152"/>
                <a:gd name="T92" fmla="*/ 61 w 136"/>
                <a:gd name="T93" fmla="*/ 49 h 152"/>
                <a:gd name="T94" fmla="*/ 62 w 136"/>
                <a:gd name="T95" fmla="*/ 44 h 152"/>
                <a:gd name="T96" fmla="*/ 62 w 136"/>
                <a:gd name="T97" fmla="*/ 39 h 152"/>
                <a:gd name="T98" fmla="*/ 58 w 136"/>
                <a:gd name="T99" fmla="*/ 15 h 152"/>
                <a:gd name="T100" fmla="*/ 54 w 136"/>
                <a:gd name="T101" fmla="*/ 16 h 152"/>
                <a:gd name="T102" fmla="*/ 51 w 136"/>
                <a:gd name="T103" fmla="*/ 46 h 152"/>
                <a:gd name="T104" fmla="*/ 51 w 136"/>
                <a:gd name="T105" fmla="*/ 48 h 152"/>
                <a:gd name="T106" fmla="*/ 17 w 136"/>
                <a:gd name="T107" fmla="*/ 87 h 152"/>
                <a:gd name="T108" fmla="*/ 31 w 136"/>
                <a:gd name="T109" fmla="*/ 133 h 152"/>
                <a:gd name="T110" fmla="*/ 40 w 136"/>
                <a:gd name="T111" fmla="*/ 13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6" h="152">
                  <a:moveTo>
                    <a:pt x="89" y="152"/>
                  </a:moveTo>
                  <a:cubicBezTo>
                    <a:pt x="87" y="152"/>
                    <a:pt x="85" y="152"/>
                    <a:pt x="83" y="152"/>
                  </a:cubicBezTo>
                  <a:cubicBezTo>
                    <a:pt x="78" y="151"/>
                    <a:pt x="71" y="150"/>
                    <a:pt x="63" y="150"/>
                  </a:cubicBezTo>
                  <a:cubicBezTo>
                    <a:pt x="51" y="149"/>
                    <a:pt x="51" y="149"/>
                    <a:pt x="51" y="149"/>
                  </a:cubicBezTo>
                  <a:cubicBezTo>
                    <a:pt x="38" y="147"/>
                    <a:pt x="30" y="148"/>
                    <a:pt x="27" y="149"/>
                  </a:cubicBezTo>
                  <a:cubicBezTo>
                    <a:pt x="23" y="150"/>
                    <a:pt x="19" y="148"/>
                    <a:pt x="18" y="144"/>
                  </a:cubicBezTo>
                  <a:cubicBezTo>
                    <a:pt x="1" y="87"/>
                    <a:pt x="1" y="87"/>
                    <a:pt x="1" y="87"/>
                  </a:cubicBezTo>
                  <a:cubicBezTo>
                    <a:pt x="0" y="84"/>
                    <a:pt x="1" y="80"/>
                    <a:pt x="3" y="78"/>
                  </a:cubicBezTo>
                  <a:cubicBezTo>
                    <a:pt x="13" y="70"/>
                    <a:pt x="31" y="52"/>
                    <a:pt x="37" y="41"/>
                  </a:cubicBezTo>
                  <a:cubicBezTo>
                    <a:pt x="40" y="30"/>
                    <a:pt x="38" y="16"/>
                    <a:pt x="38" y="15"/>
                  </a:cubicBezTo>
                  <a:cubicBezTo>
                    <a:pt x="38" y="12"/>
                    <a:pt x="39" y="9"/>
                    <a:pt x="41" y="6"/>
                  </a:cubicBezTo>
                  <a:cubicBezTo>
                    <a:pt x="47" y="0"/>
                    <a:pt x="57" y="0"/>
                    <a:pt x="58" y="0"/>
                  </a:cubicBezTo>
                  <a:cubicBezTo>
                    <a:pt x="62" y="0"/>
                    <a:pt x="66" y="2"/>
                    <a:pt x="69" y="5"/>
                  </a:cubicBezTo>
                  <a:cubicBezTo>
                    <a:pt x="76" y="12"/>
                    <a:pt x="79" y="25"/>
                    <a:pt x="78" y="40"/>
                  </a:cubicBezTo>
                  <a:cubicBezTo>
                    <a:pt x="78" y="42"/>
                    <a:pt x="77" y="44"/>
                    <a:pt x="77" y="46"/>
                  </a:cubicBezTo>
                  <a:cubicBezTo>
                    <a:pt x="77" y="48"/>
                    <a:pt x="77" y="49"/>
                    <a:pt x="76" y="50"/>
                  </a:cubicBezTo>
                  <a:cubicBezTo>
                    <a:pt x="76" y="52"/>
                    <a:pt x="76" y="53"/>
                    <a:pt x="76" y="55"/>
                  </a:cubicBezTo>
                  <a:cubicBezTo>
                    <a:pt x="80" y="56"/>
                    <a:pt x="90" y="58"/>
                    <a:pt x="106" y="58"/>
                  </a:cubicBezTo>
                  <a:cubicBezTo>
                    <a:pt x="109" y="58"/>
                    <a:pt x="109" y="58"/>
                    <a:pt x="109" y="58"/>
                  </a:cubicBezTo>
                  <a:cubicBezTo>
                    <a:pt x="124" y="58"/>
                    <a:pt x="136" y="69"/>
                    <a:pt x="136" y="84"/>
                  </a:cubicBezTo>
                  <a:cubicBezTo>
                    <a:pt x="136" y="89"/>
                    <a:pt x="134" y="94"/>
                    <a:pt x="130" y="99"/>
                  </a:cubicBezTo>
                  <a:cubicBezTo>
                    <a:pt x="131" y="101"/>
                    <a:pt x="131" y="103"/>
                    <a:pt x="131" y="104"/>
                  </a:cubicBezTo>
                  <a:cubicBezTo>
                    <a:pt x="131" y="110"/>
                    <a:pt x="128" y="116"/>
                    <a:pt x="124" y="120"/>
                  </a:cubicBezTo>
                  <a:cubicBezTo>
                    <a:pt x="124" y="120"/>
                    <a:pt x="124" y="120"/>
                    <a:pt x="124" y="120"/>
                  </a:cubicBezTo>
                  <a:cubicBezTo>
                    <a:pt x="123" y="128"/>
                    <a:pt x="119" y="135"/>
                    <a:pt x="112" y="138"/>
                  </a:cubicBezTo>
                  <a:cubicBezTo>
                    <a:pt x="112" y="139"/>
                    <a:pt x="112" y="140"/>
                    <a:pt x="112" y="140"/>
                  </a:cubicBezTo>
                  <a:cubicBezTo>
                    <a:pt x="109" y="148"/>
                    <a:pt x="101" y="152"/>
                    <a:pt x="89" y="152"/>
                  </a:cubicBezTo>
                  <a:close/>
                  <a:moveTo>
                    <a:pt x="40" y="132"/>
                  </a:moveTo>
                  <a:cubicBezTo>
                    <a:pt x="44" y="132"/>
                    <a:pt x="48" y="133"/>
                    <a:pt x="52" y="133"/>
                  </a:cubicBezTo>
                  <a:cubicBezTo>
                    <a:pt x="64" y="134"/>
                    <a:pt x="64" y="134"/>
                    <a:pt x="64" y="134"/>
                  </a:cubicBezTo>
                  <a:cubicBezTo>
                    <a:pt x="73" y="135"/>
                    <a:pt x="80" y="135"/>
                    <a:pt x="85" y="136"/>
                  </a:cubicBezTo>
                  <a:cubicBezTo>
                    <a:pt x="86" y="136"/>
                    <a:pt x="88" y="136"/>
                    <a:pt x="89" y="136"/>
                  </a:cubicBezTo>
                  <a:cubicBezTo>
                    <a:pt x="95" y="136"/>
                    <a:pt x="97" y="135"/>
                    <a:pt x="97" y="135"/>
                  </a:cubicBezTo>
                  <a:cubicBezTo>
                    <a:pt x="97" y="134"/>
                    <a:pt x="98" y="133"/>
                    <a:pt x="98" y="132"/>
                  </a:cubicBezTo>
                  <a:cubicBezTo>
                    <a:pt x="98" y="129"/>
                    <a:pt x="100" y="127"/>
                    <a:pt x="103" y="126"/>
                  </a:cubicBezTo>
                  <a:cubicBezTo>
                    <a:pt x="106" y="125"/>
                    <a:pt x="108" y="122"/>
                    <a:pt x="108" y="119"/>
                  </a:cubicBezTo>
                  <a:cubicBezTo>
                    <a:pt x="108" y="119"/>
                    <a:pt x="108" y="118"/>
                    <a:pt x="108" y="117"/>
                  </a:cubicBezTo>
                  <a:cubicBezTo>
                    <a:pt x="107" y="114"/>
                    <a:pt x="109" y="111"/>
                    <a:pt x="112" y="109"/>
                  </a:cubicBezTo>
                  <a:cubicBezTo>
                    <a:pt x="114" y="108"/>
                    <a:pt x="115" y="106"/>
                    <a:pt x="115" y="103"/>
                  </a:cubicBezTo>
                  <a:cubicBezTo>
                    <a:pt x="115" y="102"/>
                    <a:pt x="115" y="101"/>
                    <a:pt x="115" y="100"/>
                  </a:cubicBezTo>
                  <a:cubicBezTo>
                    <a:pt x="113" y="97"/>
                    <a:pt x="114" y="93"/>
                    <a:pt x="116" y="91"/>
                  </a:cubicBezTo>
                  <a:cubicBezTo>
                    <a:pt x="119" y="89"/>
                    <a:pt x="120" y="86"/>
                    <a:pt x="120" y="84"/>
                  </a:cubicBezTo>
                  <a:cubicBezTo>
                    <a:pt x="120" y="78"/>
                    <a:pt x="115" y="73"/>
                    <a:pt x="110" y="73"/>
                  </a:cubicBezTo>
                  <a:cubicBezTo>
                    <a:pt x="110" y="73"/>
                    <a:pt x="108" y="73"/>
                    <a:pt x="106" y="73"/>
                  </a:cubicBezTo>
                  <a:cubicBezTo>
                    <a:pt x="72" y="73"/>
                    <a:pt x="66" y="67"/>
                    <a:pt x="64" y="65"/>
                  </a:cubicBezTo>
                  <a:cubicBezTo>
                    <a:pt x="62" y="63"/>
                    <a:pt x="60" y="60"/>
                    <a:pt x="60" y="57"/>
                  </a:cubicBezTo>
                  <a:cubicBezTo>
                    <a:pt x="61" y="54"/>
                    <a:pt x="61" y="52"/>
                    <a:pt x="61" y="49"/>
                  </a:cubicBezTo>
                  <a:cubicBezTo>
                    <a:pt x="61" y="47"/>
                    <a:pt x="61" y="45"/>
                    <a:pt x="62" y="44"/>
                  </a:cubicBezTo>
                  <a:cubicBezTo>
                    <a:pt x="62" y="42"/>
                    <a:pt x="62" y="41"/>
                    <a:pt x="62" y="39"/>
                  </a:cubicBezTo>
                  <a:cubicBezTo>
                    <a:pt x="63" y="24"/>
                    <a:pt x="59" y="17"/>
                    <a:pt x="58" y="15"/>
                  </a:cubicBezTo>
                  <a:cubicBezTo>
                    <a:pt x="57" y="16"/>
                    <a:pt x="55" y="16"/>
                    <a:pt x="54" y="16"/>
                  </a:cubicBezTo>
                  <a:cubicBezTo>
                    <a:pt x="55" y="22"/>
                    <a:pt x="55" y="35"/>
                    <a:pt x="51" y="46"/>
                  </a:cubicBezTo>
                  <a:cubicBezTo>
                    <a:pt x="51" y="47"/>
                    <a:pt x="51" y="47"/>
                    <a:pt x="51" y="48"/>
                  </a:cubicBezTo>
                  <a:cubicBezTo>
                    <a:pt x="45" y="59"/>
                    <a:pt x="29" y="77"/>
                    <a:pt x="17" y="87"/>
                  </a:cubicBezTo>
                  <a:cubicBezTo>
                    <a:pt x="31" y="133"/>
                    <a:pt x="31" y="133"/>
                    <a:pt x="31" y="133"/>
                  </a:cubicBezTo>
                  <a:cubicBezTo>
                    <a:pt x="33" y="133"/>
                    <a:pt x="37" y="132"/>
                    <a:pt x="40" y="1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2" name="Freeform 134"/>
            <p:cNvSpPr>
              <a:spLocks noEditPoints="1"/>
            </p:cNvSpPr>
            <p:nvPr/>
          </p:nvSpPr>
          <p:spPr bwMode="auto">
            <a:xfrm>
              <a:off x="6637337" y="1289051"/>
              <a:ext cx="476250" cy="455613"/>
            </a:xfrm>
            <a:custGeom>
              <a:avLst/>
              <a:gdLst>
                <a:gd name="T0" fmla="*/ 103 w 216"/>
                <a:gd name="T1" fmla="*/ 206 h 206"/>
                <a:gd name="T2" fmla="*/ 30 w 216"/>
                <a:gd name="T3" fmla="*/ 176 h 206"/>
                <a:gd name="T4" fmla="*/ 0 w 216"/>
                <a:gd name="T5" fmla="*/ 103 h 206"/>
                <a:gd name="T6" fmla="*/ 30 w 216"/>
                <a:gd name="T7" fmla="*/ 30 h 206"/>
                <a:gd name="T8" fmla="*/ 103 w 216"/>
                <a:gd name="T9" fmla="*/ 0 h 206"/>
                <a:gd name="T10" fmla="*/ 176 w 216"/>
                <a:gd name="T11" fmla="*/ 30 h 206"/>
                <a:gd name="T12" fmla="*/ 176 w 216"/>
                <a:gd name="T13" fmla="*/ 176 h 206"/>
                <a:gd name="T14" fmla="*/ 103 w 216"/>
                <a:gd name="T15" fmla="*/ 206 h 206"/>
                <a:gd name="T16" fmla="*/ 103 w 216"/>
                <a:gd name="T17" fmla="*/ 17 h 206"/>
                <a:gd name="T18" fmla="*/ 43 w 216"/>
                <a:gd name="T19" fmla="*/ 42 h 206"/>
                <a:gd name="T20" fmla="*/ 18 w 216"/>
                <a:gd name="T21" fmla="*/ 103 h 206"/>
                <a:gd name="T22" fmla="*/ 43 w 216"/>
                <a:gd name="T23" fmla="*/ 163 h 206"/>
                <a:gd name="T24" fmla="*/ 103 w 216"/>
                <a:gd name="T25" fmla="*/ 188 h 206"/>
                <a:gd name="T26" fmla="*/ 164 w 216"/>
                <a:gd name="T27" fmla="*/ 163 h 206"/>
                <a:gd name="T28" fmla="*/ 164 w 216"/>
                <a:gd name="T29" fmla="*/ 42 h 206"/>
                <a:gd name="T30" fmla="*/ 103 w 216"/>
                <a:gd name="T31" fmla="*/ 1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206">
                  <a:moveTo>
                    <a:pt x="103" y="206"/>
                  </a:moveTo>
                  <a:cubicBezTo>
                    <a:pt x="76" y="206"/>
                    <a:pt x="50" y="195"/>
                    <a:pt x="30" y="176"/>
                  </a:cubicBezTo>
                  <a:cubicBezTo>
                    <a:pt x="11" y="156"/>
                    <a:pt x="0" y="130"/>
                    <a:pt x="0" y="103"/>
                  </a:cubicBezTo>
                  <a:cubicBezTo>
                    <a:pt x="0" y="75"/>
                    <a:pt x="11" y="49"/>
                    <a:pt x="30" y="30"/>
                  </a:cubicBezTo>
                  <a:cubicBezTo>
                    <a:pt x="50" y="11"/>
                    <a:pt x="76" y="0"/>
                    <a:pt x="103" y="0"/>
                  </a:cubicBezTo>
                  <a:cubicBezTo>
                    <a:pt x="131" y="0"/>
                    <a:pt x="157" y="11"/>
                    <a:pt x="176" y="30"/>
                  </a:cubicBezTo>
                  <a:cubicBezTo>
                    <a:pt x="216" y="70"/>
                    <a:pt x="216" y="136"/>
                    <a:pt x="176" y="176"/>
                  </a:cubicBezTo>
                  <a:cubicBezTo>
                    <a:pt x="157" y="195"/>
                    <a:pt x="131" y="206"/>
                    <a:pt x="103" y="206"/>
                  </a:cubicBezTo>
                  <a:close/>
                  <a:moveTo>
                    <a:pt x="103" y="17"/>
                  </a:moveTo>
                  <a:cubicBezTo>
                    <a:pt x="80" y="17"/>
                    <a:pt x="59" y="26"/>
                    <a:pt x="43" y="42"/>
                  </a:cubicBezTo>
                  <a:cubicBezTo>
                    <a:pt x="27" y="59"/>
                    <a:pt x="18" y="80"/>
                    <a:pt x="18" y="103"/>
                  </a:cubicBezTo>
                  <a:cubicBezTo>
                    <a:pt x="18" y="126"/>
                    <a:pt x="27" y="147"/>
                    <a:pt x="43" y="163"/>
                  </a:cubicBezTo>
                  <a:cubicBezTo>
                    <a:pt x="59" y="180"/>
                    <a:pt x="80" y="188"/>
                    <a:pt x="103" y="188"/>
                  </a:cubicBezTo>
                  <a:cubicBezTo>
                    <a:pt x="126" y="188"/>
                    <a:pt x="148" y="180"/>
                    <a:pt x="164" y="163"/>
                  </a:cubicBezTo>
                  <a:cubicBezTo>
                    <a:pt x="197" y="130"/>
                    <a:pt x="197" y="76"/>
                    <a:pt x="164" y="42"/>
                  </a:cubicBezTo>
                  <a:cubicBezTo>
                    <a:pt x="148" y="26"/>
                    <a:pt x="126" y="17"/>
                    <a:pt x="103"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3" name="Freeform 135"/>
            <p:cNvSpPr/>
            <p:nvPr/>
          </p:nvSpPr>
          <p:spPr bwMode="auto">
            <a:xfrm>
              <a:off x="6659562" y="1450976"/>
              <a:ext cx="239713" cy="19050"/>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4" name="Freeform 136"/>
            <p:cNvSpPr/>
            <p:nvPr/>
          </p:nvSpPr>
          <p:spPr bwMode="auto">
            <a:xfrm>
              <a:off x="6700837" y="1455739"/>
              <a:ext cx="134938" cy="214313"/>
            </a:xfrm>
            <a:custGeom>
              <a:avLst/>
              <a:gdLst>
                <a:gd name="T0" fmla="*/ 5 w 61"/>
                <a:gd name="T1" fmla="*/ 97 h 97"/>
                <a:gd name="T2" fmla="*/ 3 w 61"/>
                <a:gd name="T3" fmla="*/ 96 h 97"/>
                <a:gd name="T4" fmla="*/ 2 w 61"/>
                <a:gd name="T5" fmla="*/ 90 h 97"/>
                <a:gd name="T6" fmla="*/ 52 w 61"/>
                <a:gd name="T7" fmla="*/ 3 h 97"/>
                <a:gd name="T8" fmla="*/ 58 w 61"/>
                <a:gd name="T9" fmla="*/ 1 h 97"/>
                <a:gd name="T10" fmla="*/ 59 w 61"/>
                <a:gd name="T11" fmla="*/ 7 h 97"/>
                <a:gd name="T12" fmla="*/ 9 w 61"/>
                <a:gd name="T13" fmla="*/ 94 h 97"/>
                <a:gd name="T14" fmla="*/ 5 w 61"/>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7">
                  <a:moveTo>
                    <a:pt x="5" y="97"/>
                  </a:moveTo>
                  <a:cubicBezTo>
                    <a:pt x="5" y="97"/>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7"/>
                    <a:pt x="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5" name="Freeform 137"/>
            <p:cNvSpPr/>
            <p:nvPr/>
          </p:nvSpPr>
          <p:spPr bwMode="auto">
            <a:xfrm>
              <a:off x="6784975" y="1517651"/>
              <a:ext cx="131763" cy="211138"/>
            </a:xfrm>
            <a:custGeom>
              <a:avLst/>
              <a:gdLst>
                <a:gd name="T0" fmla="*/ 55 w 60"/>
                <a:gd name="T1" fmla="*/ 96 h 96"/>
                <a:gd name="T2" fmla="*/ 51 w 60"/>
                <a:gd name="T3" fmla="*/ 94 h 96"/>
                <a:gd name="T4" fmla="*/ 1 w 60"/>
                <a:gd name="T5" fmla="*/ 7 h 96"/>
                <a:gd name="T6" fmla="*/ 3 w 60"/>
                <a:gd name="T7" fmla="*/ 1 h 96"/>
                <a:gd name="T8" fmla="*/ 9 w 60"/>
                <a:gd name="T9" fmla="*/ 2 h 96"/>
                <a:gd name="T10" fmla="*/ 59 w 60"/>
                <a:gd name="T11" fmla="*/ 90 h 96"/>
                <a:gd name="T12" fmla="*/ 57 w 60"/>
                <a:gd name="T13" fmla="*/ 96 h 96"/>
                <a:gd name="T14" fmla="*/ 55 w 60"/>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6">
                  <a:moveTo>
                    <a:pt x="55" y="96"/>
                  </a:moveTo>
                  <a:cubicBezTo>
                    <a:pt x="54" y="96"/>
                    <a:pt x="52" y="95"/>
                    <a:pt x="51" y="94"/>
                  </a:cubicBezTo>
                  <a:cubicBezTo>
                    <a:pt x="1" y="7"/>
                    <a:pt x="1" y="7"/>
                    <a:pt x="1" y="7"/>
                  </a:cubicBezTo>
                  <a:cubicBezTo>
                    <a:pt x="0" y="5"/>
                    <a:pt x="0" y="2"/>
                    <a:pt x="3" y="1"/>
                  </a:cubicBezTo>
                  <a:cubicBezTo>
                    <a:pt x="5" y="0"/>
                    <a:pt x="7" y="0"/>
                    <a:pt x="9" y="2"/>
                  </a:cubicBezTo>
                  <a:cubicBezTo>
                    <a:pt x="59" y="90"/>
                    <a:pt x="59" y="90"/>
                    <a:pt x="59" y="90"/>
                  </a:cubicBezTo>
                  <a:cubicBezTo>
                    <a:pt x="60" y="92"/>
                    <a:pt x="59" y="94"/>
                    <a:pt x="57" y="96"/>
                  </a:cubicBezTo>
                  <a:cubicBezTo>
                    <a:pt x="57" y="96"/>
                    <a:pt x="56" y="96"/>
                    <a:pt x="5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6" name="Freeform 138"/>
            <p:cNvSpPr/>
            <p:nvPr/>
          </p:nvSpPr>
          <p:spPr bwMode="auto">
            <a:xfrm>
              <a:off x="6824662" y="1571626"/>
              <a:ext cx="241300" cy="20638"/>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7" name="Freeform 139"/>
            <p:cNvSpPr/>
            <p:nvPr/>
          </p:nvSpPr>
          <p:spPr bwMode="auto">
            <a:xfrm>
              <a:off x="6888162" y="1373189"/>
              <a:ext cx="134938" cy="212725"/>
            </a:xfrm>
            <a:custGeom>
              <a:avLst/>
              <a:gdLst>
                <a:gd name="T0" fmla="*/ 5 w 61"/>
                <a:gd name="T1" fmla="*/ 96 h 96"/>
                <a:gd name="T2" fmla="*/ 3 w 61"/>
                <a:gd name="T3" fmla="*/ 96 h 96"/>
                <a:gd name="T4" fmla="*/ 2 w 61"/>
                <a:gd name="T5" fmla="*/ 90 h 96"/>
                <a:gd name="T6" fmla="*/ 52 w 61"/>
                <a:gd name="T7" fmla="*/ 3 h 96"/>
                <a:gd name="T8" fmla="*/ 58 w 61"/>
                <a:gd name="T9" fmla="*/ 1 h 96"/>
                <a:gd name="T10" fmla="*/ 59 w 61"/>
                <a:gd name="T11" fmla="*/ 7 h 96"/>
                <a:gd name="T12" fmla="*/ 9 w 61"/>
                <a:gd name="T13" fmla="*/ 94 h 96"/>
                <a:gd name="T14" fmla="*/ 5 w 61"/>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6">
                  <a:moveTo>
                    <a:pt x="5" y="96"/>
                  </a:moveTo>
                  <a:cubicBezTo>
                    <a:pt x="5" y="96"/>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6"/>
                    <a:pt x="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8" name="Freeform 140"/>
            <p:cNvSpPr/>
            <p:nvPr/>
          </p:nvSpPr>
          <p:spPr bwMode="auto">
            <a:xfrm>
              <a:off x="6807200" y="1311276"/>
              <a:ext cx="131763" cy="214313"/>
            </a:xfrm>
            <a:custGeom>
              <a:avLst/>
              <a:gdLst>
                <a:gd name="T0" fmla="*/ 55 w 60"/>
                <a:gd name="T1" fmla="*/ 97 h 97"/>
                <a:gd name="T2" fmla="*/ 52 w 60"/>
                <a:gd name="T3" fmla="*/ 95 h 97"/>
                <a:gd name="T4" fmla="*/ 1 w 60"/>
                <a:gd name="T5" fmla="*/ 8 h 97"/>
                <a:gd name="T6" fmla="*/ 3 w 60"/>
                <a:gd name="T7" fmla="*/ 2 h 97"/>
                <a:gd name="T8" fmla="*/ 9 w 60"/>
                <a:gd name="T9" fmla="*/ 3 h 97"/>
                <a:gd name="T10" fmla="*/ 59 w 60"/>
                <a:gd name="T11" fmla="*/ 90 h 97"/>
                <a:gd name="T12" fmla="*/ 58 w 60"/>
                <a:gd name="T13" fmla="*/ 96 h 97"/>
                <a:gd name="T14" fmla="*/ 55 w 60"/>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7">
                  <a:moveTo>
                    <a:pt x="55" y="97"/>
                  </a:moveTo>
                  <a:cubicBezTo>
                    <a:pt x="54" y="97"/>
                    <a:pt x="52" y="96"/>
                    <a:pt x="52" y="95"/>
                  </a:cubicBezTo>
                  <a:cubicBezTo>
                    <a:pt x="1" y="8"/>
                    <a:pt x="1" y="8"/>
                    <a:pt x="1" y="8"/>
                  </a:cubicBezTo>
                  <a:cubicBezTo>
                    <a:pt x="0" y="5"/>
                    <a:pt x="1" y="3"/>
                    <a:pt x="3" y="2"/>
                  </a:cubicBezTo>
                  <a:cubicBezTo>
                    <a:pt x="5" y="0"/>
                    <a:pt x="8" y="1"/>
                    <a:pt x="9" y="3"/>
                  </a:cubicBezTo>
                  <a:cubicBezTo>
                    <a:pt x="59" y="90"/>
                    <a:pt x="59" y="90"/>
                    <a:pt x="59" y="90"/>
                  </a:cubicBezTo>
                  <a:cubicBezTo>
                    <a:pt x="60" y="92"/>
                    <a:pt x="60" y="95"/>
                    <a:pt x="58" y="96"/>
                  </a:cubicBezTo>
                  <a:cubicBezTo>
                    <a:pt x="57" y="97"/>
                    <a:pt x="56" y="97"/>
                    <a:pt x="5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9" name="Freeform 141"/>
            <p:cNvSpPr>
              <a:spLocks noEditPoints="1"/>
            </p:cNvSpPr>
            <p:nvPr/>
          </p:nvSpPr>
          <p:spPr bwMode="auto">
            <a:xfrm>
              <a:off x="8770937" y="2419351"/>
              <a:ext cx="328613" cy="238125"/>
            </a:xfrm>
            <a:custGeom>
              <a:avLst/>
              <a:gdLst>
                <a:gd name="T0" fmla="*/ 74 w 149"/>
                <a:gd name="T1" fmla="*/ 108 h 108"/>
                <a:gd name="T2" fmla="*/ 0 w 149"/>
                <a:gd name="T3" fmla="*/ 56 h 108"/>
                <a:gd name="T4" fmla="*/ 0 w 149"/>
                <a:gd name="T5" fmla="*/ 52 h 108"/>
                <a:gd name="T6" fmla="*/ 74 w 149"/>
                <a:gd name="T7" fmla="*/ 0 h 108"/>
                <a:gd name="T8" fmla="*/ 149 w 149"/>
                <a:gd name="T9" fmla="*/ 52 h 108"/>
                <a:gd name="T10" fmla="*/ 149 w 149"/>
                <a:gd name="T11" fmla="*/ 56 h 108"/>
                <a:gd name="T12" fmla="*/ 74 w 149"/>
                <a:gd name="T13" fmla="*/ 108 h 108"/>
                <a:gd name="T14" fmla="*/ 13 w 149"/>
                <a:gd name="T15" fmla="*/ 54 h 108"/>
                <a:gd name="T16" fmla="*/ 74 w 149"/>
                <a:gd name="T17" fmla="*/ 95 h 108"/>
                <a:gd name="T18" fmla="*/ 136 w 149"/>
                <a:gd name="T19" fmla="*/ 54 h 108"/>
                <a:gd name="T20" fmla="*/ 74 w 149"/>
                <a:gd name="T21" fmla="*/ 13 h 108"/>
                <a:gd name="T22" fmla="*/ 13 w 149"/>
                <a:gd name="T23" fmla="*/ 5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9" h="108">
                  <a:moveTo>
                    <a:pt x="74" y="108"/>
                  </a:moveTo>
                  <a:cubicBezTo>
                    <a:pt x="40" y="108"/>
                    <a:pt x="10" y="87"/>
                    <a:pt x="0" y="56"/>
                  </a:cubicBezTo>
                  <a:cubicBezTo>
                    <a:pt x="0" y="55"/>
                    <a:pt x="0" y="53"/>
                    <a:pt x="0" y="52"/>
                  </a:cubicBezTo>
                  <a:cubicBezTo>
                    <a:pt x="10" y="21"/>
                    <a:pt x="40" y="0"/>
                    <a:pt x="74" y="0"/>
                  </a:cubicBezTo>
                  <a:cubicBezTo>
                    <a:pt x="109" y="0"/>
                    <a:pt x="139" y="21"/>
                    <a:pt x="149" y="52"/>
                  </a:cubicBezTo>
                  <a:cubicBezTo>
                    <a:pt x="149" y="53"/>
                    <a:pt x="149" y="55"/>
                    <a:pt x="149" y="56"/>
                  </a:cubicBezTo>
                  <a:cubicBezTo>
                    <a:pt x="139" y="87"/>
                    <a:pt x="109" y="108"/>
                    <a:pt x="74" y="108"/>
                  </a:cubicBezTo>
                  <a:close/>
                  <a:moveTo>
                    <a:pt x="13" y="54"/>
                  </a:moveTo>
                  <a:cubicBezTo>
                    <a:pt x="22" y="79"/>
                    <a:pt x="47" y="95"/>
                    <a:pt x="74" y="95"/>
                  </a:cubicBezTo>
                  <a:cubicBezTo>
                    <a:pt x="102" y="95"/>
                    <a:pt x="127" y="79"/>
                    <a:pt x="136" y="54"/>
                  </a:cubicBezTo>
                  <a:cubicBezTo>
                    <a:pt x="127" y="29"/>
                    <a:pt x="102" y="13"/>
                    <a:pt x="74" y="13"/>
                  </a:cubicBezTo>
                  <a:cubicBezTo>
                    <a:pt x="47" y="13"/>
                    <a:pt x="22" y="29"/>
                    <a:pt x="13" y="5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0" name="Freeform 142"/>
            <p:cNvSpPr/>
            <p:nvPr/>
          </p:nvSpPr>
          <p:spPr bwMode="auto">
            <a:xfrm>
              <a:off x="8856662" y="2460626"/>
              <a:ext cx="157163" cy="155575"/>
            </a:xfrm>
            <a:custGeom>
              <a:avLst/>
              <a:gdLst>
                <a:gd name="T0" fmla="*/ 35 w 71"/>
                <a:gd name="T1" fmla="*/ 70 h 70"/>
                <a:gd name="T2" fmla="*/ 0 w 71"/>
                <a:gd name="T3" fmla="*/ 35 h 70"/>
                <a:gd name="T4" fmla="*/ 7 w 71"/>
                <a:gd name="T5" fmla="*/ 28 h 70"/>
                <a:gd name="T6" fmla="*/ 13 w 71"/>
                <a:gd name="T7" fmla="*/ 35 h 70"/>
                <a:gd name="T8" fmla="*/ 35 w 71"/>
                <a:gd name="T9" fmla="*/ 57 h 70"/>
                <a:gd name="T10" fmla="*/ 58 w 71"/>
                <a:gd name="T11" fmla="*/ 35 h 70"/>
                <a:gd name="T12" fmla="*/ 35 w 71"/>
                <a:gd name="T13" fmla="*/ 13 h 70"/>
                <a:gd name="T14" fmla="*/ 29 w 71"/>
                <a:gd name="T15" fmla="*/ 6 h 70"/>
                <a:gd name="T16" fmla="*/ 35 w 71"/>
                <a:gd name="T17" fmla="*/ 0 h 70"/>
                <a:gd name="T18" fmla="*/ 71 w 71"/>
                <a:gd name="T19" fmla="*/ 35 h 70"/>
                <a:gd name="T20" fmla="*/ 35 w 71"/>
                <a:gd name="T21"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1" h="70">
                  <a:moveTo>
                    <a:pt x="35" y="70"/>
                  </a:moveTo>
                  <a:cubicBezTo>
                    <a:pt x="16" y="70"/>
                    <a:pt x="0" y="54"/>
                    <a:pt x="0" y="35"/>
                  </a:cubicBezTo>
                  <a:cubicBezTo>
                    <a:pt x="0" y="31"/>
                    <a:pt x="3" y="28"/>
                    <a:pt x="7" y="28"/>
                  </a:cubicBezTo>
                  <a:cubicBezTo>
                    <a:pt x="10" y="28"/>
                    <a:pt x="13" y="31"/>
                    <a:pt x="13" y="35"/>
                  </a:cubicBezTo>
                  <a:cubicBezTo>
                    <a:pt x="13" y="47"/>
                    <a:pt x="23" y="57"/>
                    <a:pt x="35" y="57"/>
                  </a:cubicBezTo>
                  <a:cubicBezTo>
                    <a:pt x="48" y="57"/>
                    <a:pt x="58" y="47"/>
                    <a:pt x="58" y="35"/>
                  </a:cubicBezTo>
                  <a:cubicBezTo>
                    <a:pt x="58" y="23"/>
                    <a:pt x="48" y="13"/>
                    <a:pt x="35" y="13"/>
                  </a:cubicBezTo>
                  <a:cubicBezTo>
                    <a:pt x="32" y="13"/>
                    <a:pt x="29" y="10"/>
                    <a:pt x="29" y="6"/>
                  </a:cubicBezTo>
                  <a:cubicBezTo>
                    <a:pt x="29" y="3"/>
                    <a:pt x="32" y="0"/>
                    <a:pt x="35" y="0"/>
                  </a:cubicBezTo>
                  <a:cubicBezTo>
                    <a:pt x="55" y="0"/>
                    <a:pt x="71" y="16"/>
                    <a:pt x="71" y="35"/>
                  </a:cubicBezTo>
                  <a:cubicBezTo>
                    <a:pt x="71" y="54"/>
                    <a:pt x="55" y="70"/>
                    <a:pt x="35" y="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1" name="Freeform 143"/>
            <p:cNvSpPr/>
            <p:nvPr/>
          </p:nvSpPr>
          <p:spPr bwMode="auto">
            <a:xfrm>
              <a:off x="6959600" y="642939"/>
              <a:ext cx="17463" cy="58738"/>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5"/>
                    <a:pt x="0" y="22"/>
                  </a:cubicBezTo>
                  <a:cubicBezTo>
                    <a:pt x="0" y="4"/>
                    <a:pt x="0" y="4"/>
                    <a:pt x="0" y="4"/>
                  </a:cubicBezTo>
                  <a:cubicBezTo>
                    <a:pt x="0" y="2"/>
                    <a:pt x="1" y="0"/>
                    <a:pt x="4" y="0"/>
                  </a:cubicBezTo>
                  <a:cubicBezTo>
                    <a:pt x="6" y="0"/>
                    <a:pt x="8" y="2"/>
                    <a:pt x="8" y="4"/>
                  </a:cubicBezTo>
                  <a:cubicBezTo>
                    <a:pt x="8" y="22"/>
                    <a:pt x="8" y="22"/>
                    <a:pt x="8" y="22"/>
                  </a:cubicBezTo>
                  <a:cubicBezTo>
                    <a:pt x="8" y="25"/>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5" name="Freeform 144"/>
            <p:cNvSpPr/>
            <p:nvPr/>
          </p:nvSpPr>
          <p:spPr bwMode="auto">
            <a:xfrm>
              <a:off x="6959600" y="792164"/>
              <a:ext cx="17463" cy="57150"/>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4"/>
                    <a:pt x="0" y="22"/>
                  </a:cubicBezTo>
                  <a:cubicBezTo>
                    <a:pt x="0" y="4"/>
                    <a:pt x="0" y="4"/>
                    <a:pt x="0" y="4"/>
                  </a:cubicBezTo>
                  <a:cubicBezTo>
                    <a:pt x="0" y="2"/>
                    <a:pt x="1" y="0"/>
                    <a:pt x="4" y="0"/>
                  </a:cubicBezTo>
                  <a:cubicBezTo>
                    <a:pt x="6" y="0"/>
                    <a:pt x="8" y="2"/>
                    <a:pt x="8" y="4"/>
                  </a:cubicBezTo>
                  <a:cubicBezTo>
                    <a:pt x="8" y="22"/>
                    <a:pt x="8" y="22"/>
                    <a:pt x="8" y="22"/>
                  </a:cubicBezTo>
                  <a:cubicBezTo>
                    <a:pt x="8" y="24"/>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6" name="Freeform 145"/>
            <p:cNvSpPr/>
            <p:nvPr/>
          </p:nvSpPr>
          <p:spPr bwMode="auto">
            <a:xfrm>
              <a:off x="7011987"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7" name="Freeform 146"/>
            <p:cNvSpPr/>
            <p:nvPr/>
          </p:nvSpPr>
          <p:spPr bwMode="auto">
            <a:xfrm>
              <a:off x="6864350"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8" name="Freeform 147"/>
            <p:cNvSpPr/>
            <p:nvPr/>
          </p:nvSpPr>
          <p:spPr bwMode="auto">
            <a:xfrm>
              <a:off x="6994525" y="669926"/>
              <a:ext cx="49213" cy="46038"/>
            </a:xfrm>
            <a:custGeom>
              <a:avLst/>
              <a:gdLst>
                <a:gd name="T0" fmla="*/ 5 w 22"/>
                <a:gd name="T1" fmla="*/ 21 h 21"/>
                <a:gd name="T2" fmla="*/ 2 w 22"/>
                <a:gd name="T3" fmla="*/ 20 h 21"/>
                <a:gd name="T4" fmla="*/ 2 w 22"/>
                <a:gd name="T5" fmla="*/ 15 h 21"/>
                <a:gd name="T6" fmla="*/ 15 w 22"/>
                <a:gd name="T7" fmla="*/ 2 h 21"/>
                <a:gd name="T8" fmla="*/ 20 w 22"/>
                <a:gd name="T9" fmla="*/ 2 h 21"/>
                <a:gd name="T10" fmla="*/ 20 w 22"/>
                <a:gd name="T11" fmla="*/ 8 h 21"/>
                <a:gd name="T12" fmla="*/ 8 w 22"/>
                <a:gd name="T13" fmla="*/ 20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1"/>
                    <a:pt x="2" y="20"/>
                  </a:cubicBezTo>
                  <a:cubicBezTo>
                    <a:pt x="0" y="19"/>
                    <a:pt x="0" y="16"/>
                    <a:pt x="2" y="15"/>
                  </a:cubicBezTo>
                  <a:cubicBezTo>
                    <a:pt x="15" y="2"/>
                    <a:pt x="15" y="2"/>
                    <a:pt x="15" y="2"/>
                  </a:cubicBezTo>
                  <a:cubicBezTo>
                    <a:pt x="16" y="0"/>
                    <a:pt x="19" y="0"/>
                    <a:pt x="20" y="2"/>
                  </a:cubicBezTo>
                  <a:cubicBezTo>
                    <a:pt x="22" y="3"/>
                    <a:pt x="22" y="6"/>
                    <a:pt x="20" y="8"/>
                  </a:cubicBezTo>
                  <a:cubicBezTo>
                    <a:pt x="8" y="20"/>
                    <a:pt x="8" y="20"/>
                    <a:pt x="8" y="20"/>
                  </a:cubicBezTo>
                  <a:cubicBezTo>
                    <a:pt x="7" y="21"/>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9" name="Freeform 148"/>
            <p:cNvSpPr/>
            <p:nvPr/>
          </p:nvSpPr>
          <p:spPr bwMode="auto">
            <a:xfrm>
              <a:off x="6891337" y="776289"/>
              <a:ext cx="47625" cy="46038"/>
            </a:xfrm>
            <a:custGeom>
              <a:avLst/>
              <a:gdLst>
                <a:gd name="T0" fmla="*/ 5 w 22"/>
                <a:gd name="T1" fmla="*/ 21 h 21"/>
                <a:gd name="T2" fmla="*/ 2 w 22"/>
                <a:gd name="T3" fmla="*/ 19 h 21"/>
                <a:gd name="T4" fmla="*/ 2 w 22"/>
                <a:gd name="T5" fmla="*/ 14 h 21"/>
                <a:gd name="T6" fmla="*/ 14 w 22"/>
                <a:gd name="T7" fmla="*/ 1 h 21"/>
                <a:gd name="T8" fmla="*/ 20 w 22"/>
                <a:gd name="T9" fmla="*/ 1 h 21"/>
                <a:gd name="T10" fmla="*/ 20 w 22"/>
                <a:gd name="T11" fmla="*/ 7 h 21"/>
                <a:gd name="T12" fmla="*/ 7 w 22"/>
                <a:gd name="T13" fmla="*/ 19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0"/>
                    <a:pt x="2" y="19"/>
                  </a:cubicBezTo>
                  <a:cubicBezTo>
                    <a:pt x="0" y="18"/>
                    <a:pt x="0" y="15"/>
                    <a:pt x="2" y="14"/>
                  </a:cubicBezTo>
                  <a:cubicBezTo>
                    <a:pt x="14" y="1"/>
                    <a:pt x="14" y="1"/>
                    <a:pt x="14" y="1"/>
                  </a:cubicBezTo>
                  <a:cubicBezTo>
                    <a:pt x="16" y="0"/>
                    <a:pt x="19" y="0"/>
                    <a:pt x="20" y="1"/>
                  </a:cubicBezTo>
                  <a:cubicBezTo>
                    <a:pt x="22" y="3"/>
                    <a:pt x="22" y="5"/>
                    <a:pt x="20" y="7"/>
                  </a:cubicBezTo>
                  <a:cubicBezTo>
                    <a:pt x="7" y="19"/>
                    <a:pt x="7" y="19"/>
                    <a:pt x="7" y="19"/>
                  </a:cubicBezTo>
                  <a:cubicBezTo>
                    <a:pt x="7" y="20"/>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0" name="Freeform 149"/>
            <p:cNvSpPr/>
            <p:nvPr/>
          </p:nvSpPr>
          <p:spPr bwMode="auto">
            <a:xfrm>
              <a:off x="6994525" y="774701"/>
              <a:ext cx="49213" cy="47625"/>
            </a:xfrm>
            <a:custGeom>
              <a:avLst/>
              <a:gdLst>
                <a:gd name="T0" fmla="*/ 17 w 22"/>
                <a:gd name="T1" fmla="*/ 22 h 22"/>
                <a:gd name="T2" fmla="*/ 15 w 22"/>
                <a:gd name="T3" fmla="*/ 20 h 22"/>
                <a:gd name="T4" fmla="*/ 2 w 22"/>
                <a:gd name="T5" fmla="*/ 8 h 22"/>
                <a:gd name="T6" fmla="*/ 2 w 22"/>
                <a:gd name="T7" fmla="*/ 2 h 22"/>
                <a:gd name="T8" fmla="*/ 8 w 22"/>
                <a:gd name="T9" fmla="*/ 2 h 22"/>
                <a:gd name="T10" fmla="*/ 20 w 22"/>
                <a:gd name="T11" fmla="*/ 15 h 22"/>
                <a:gd name="T12" fmla="*/ 20 w 22"/>
                <a:gd name="T13" fmla="*/ 20 h 22"/>
                <a:gd name="T14" fmla="*/ 17 w 22"/>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17" y="22"/>
                  </a:moveTo>
                  <a:cubicBezTo>
                    <a:pt x="16" y="22"/>
                    <a:pt x="15" y="21"/>
                    <a:pt x="15" y="20"/>
                  </a:cubicBezTo>
                  <a:cubicBezTo>
                    <a:pt x="2" y="8"/>
                    <a:pt x="2" y="8"/>
                    <a:pt x="2" y="8"/>
                  </a:cubicBezTo>
                  <a:cubicBezTo>
                    <a:pt x="0" y="6"/>
                    <a:pt x="0" y="4"/>
                    <a:pt x="2" y="2"/>
                  </a:cubicBezTo>
                  <a:cubicBezTo>
                    <a:pt x="3" y="0"/>
                    <a:pt x="6" y="0"/>
                    <a:pt x="8" y="2"/>
                  </a:cubicBezTo>
                  <a:cubicBezTo>
                    <a:pt x="20" y="15"/>
                    <a:pt x="20" y="15"/>
                    <a:pt x="20" y="15"/>
                  </a:cubicBezTo>
                  <a:cubicBezTo>
                    <a:pt x="22" y="16"/>
                    <a:pt x="22" y="19"/>
                    <a:pt x="20" y="20"/>
                  </a:cubicBezTo>
                  <a:cubicBezTo>
                    <a:pt x="19" y="21"/>
                    <a:pt x="18" y="22"/>
                    <a:pt x="17" y="2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1" name="Freeform 150"/>
            <p:cNvSpPr/>
            <p:nvPr/>
          </p:nvSpPr>
          <p:spPr bwMode="auto">
            <a:xfrm>
              <a:off x="6891337" y="669926"/>
              <a:ext cx="47625" cy="46038"/>
            </a:xfrm>
            <a:custGeom>
              <a:avLst/>
              <a:gdLst>
                <a:gd name="T0" fmla="*/ 17 w 22"/>
                <a:gd name="T1" fmla="*/ 21 h 21"/>
                <a:gd name="T2" fmla="*/ 14 w 22"/>
                <a:gd name="T3" fmla="*/ 20 h 21"/>
                <a:gd name="T4" fmla="*/ 2 w 22"/>
                <a:gd name="T5" fmla="*/ 8 h 21"/>
                <a:gd name="T6" fmla="*/ 2 w 22"/>
                <a:gd name="T7" fmla="*/ 2 h 21"/>
                <a:gd name="T8" fmla="*/ 7 w 22"/>
                <a:gd name="T9" fmla="*/ 2 h 21"/>
                <a:gd name="T10" fmla="*/ 20 w 22"/>
                <a:gd name="T11" fmla="*/ 15 h 21"/>
                <a:gd name="T12" fmla="*/ 20 w 22"/>
                <a:gd name="T13" fmla="*/ 20 h 21"/>
                <a:gd name="T14" fmla="*/ 17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17" y="21"/>
                  </a:moveTo>
                  <a:cubicBezTo>
                    <a:pt x="16" y="21"/>
                    <a:pt x="15" y="21"/>
                    <a:pt x="14" y="20"/>
                  </a:cubicBezTo>
                  <a:cubicBezTo>
                    <a:pt x="2" y="8"/>
                    <a:pt x="2" y="8"/>
                    <a:pt x="2" y="8"/>
                  </a:cubicBezTo>
                  <a:cubicBezTo>
                    <a:pt x="0" y="6"/>
                    <a:pt x="0" y="3"/>
                    <a:pt x="2" y="2"/>
                  </a:cubicBezTo>
                  <a:cubicBezTo>
                    <a:pt x="3" y="0"/>
                    <a:pt x="6" y="0"/>
                    <a:pt x="7" y="2"/>
                  </a:cubicBezTo>
                  <a:cubicBezTo>
                    <a:pt x="20" y="15"/>
                    <a:pt x="20" y="15"/>
                    <a:pt x="20" y="15"/>
                  </a:cubicBezTo>
                  <a:cubicBezTo>
                    <a:pt x="22" y="16"/>
                    <a:pt x="22" y="19"/>
                    <a:pt x="20" y="20"/>
                  </a:cubicBezTo>
                  <a:cubicBezTo>
                    <a:pt x="19" y="21"/>
                    <a:pt x="18" y="21"/>
                    <a:pt x="17"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2" name="Freeform 151"/>
            <p:cNvSpPr>
              <a:spLocks noEditPoints="1"/>
            </p:cNvSpPr>
            <p:nvPr/>
          </p:nvSpPr>
          <p:spPr bwMode="auto">
            <a:xfrm>
              <a:off x="6934200" y="714376"/>
              <a:ext cx="65088" cy="63500"/>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8 h 29"/>
                <a:gd name="T12" fmla="*/ 8 w 29"/>
                <a:gd name="T13" fmla="*/ 15 h 29"/>
                <a:gd name="T14" fmla="*/ 15 w 29"/>
                <a:gd name="T15" fmla="*/ 21 h 29"/>
                <a:gd name="T16" fmla="*/ 21 w 29"/>
                <a:gd name="T17" fmla="*/ 15 h 29"/>
                <a:gd name="T18" fmla="*/ 15 w 29"/>
                <a:gd name="T19" fmla="*/ 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6" y="29"/>
                    <a:pt x="0" y="23"/>
                    <a:pt x="0" y="15"/>
                  </a:cubicBezTo>
                  <a:cubicBezTo>
                    <a:pt x="0" y="7"/>
                    <a:pt x="6" y="0"/>
                    <a:pt x="15" y="0"/>
                  </a:cubicBezTo>
                  <a:cubicBezTo>
                    <a:pt x="23" y="0"/>
                    <a:pt x="29" y="7"/>
                    <a:pt x="29" y="15"/>
                  </a:cubicBezTo>
                  <a:cubicBezTo>
                    <a:pt x="29" y="23"/>
                    <a:pt x="23" y="29"/>
                    <a:pt x="15" y="29"/>
                  </a:cubicBezTo>
                  <a:close/>
                  <a:moveTo>
                    <a:pt x="15" y="8"/>
                  </a:moveTo>
                  <a:cubicBezTo>
                    <a:pt x="11" y="8"/>
                    <a:pt x="8" y="11"/>
                    <a:pt x="8" y="15"/>
                  </a:cubicBezTo>
                  <a:cubicBezTo>
                    <a:pt x="8" y="18"/>
                    <a:pt x="11" y="21"/>
                    <a:pt x="15" y="21"/>
                  </a:cubicBezTo>
                  <a:cubicBezTo>
                    <a:pt x="18" y="21"/>
                    <a:pt x="21" y="18"/>
                    <a:pt x="21" y="15"/>
                  </a:cubicBezTo>
                  <a:cubicBezTo>
                    <a:pt x="21" y="11"/>
                    <a:pt x="18"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3" name="Freeform 152"/>
            <p:cNvSpPr>
              <a:spLocks noEditPoints="1"/>
            </p:cNvSpPr>
            <p:nvPr/>
          </p:nvSpPr>
          <p:spPr bwMode="auto">
            <a:xfrm>
              <a:off x="6626225" y="3860801"/>
              <a:ext cx="68263" cy="68263"/>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4" name="Freeform 153"/>
            <p:cNvSpPr>
              <a:spLocks noEditPoints="1"/>
            </p:cNvSpPr>
            <p:nvPr/>
          </p:nvSpPr>
          <p:spPr bwMode="auto">
            <a:xfrm>
              <a:off x="6767512" y="3784601"/>
              <a:ext cx="68263" cy="69850"/>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8 h 31"/>
                <a:gd name="T12" fmla="*/ 8 w 31"/>
                <a:gd name="T13" fmla="*/ 15 h 31"/>
                <a:gd name="T14" fmla="*/ 15 w 31"/>
                <a:gd name="T15" fmla="*/ 23 h 31"/>
                <a:gd name="T16" fmla="*/ 23 w 31"/>
                <a:gd name="T17" fmla="*/ 15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8"/>
                  </a:moveTo>
                  <a:cubicBezTo>
                    <a:pt x="11" y="8"/>
                    <a:pt x="8" y="11"/>
                    <a:pt x="8" y="15"/>
                  </a:cubicBezTo>
                  <a:cubicBezTo>
                    <a:pt x="8" y="20"/>
                    <a:pt x="11" y="23"/>
                    <a:pt x="15" y="23"/>
                  </a:cubicBezTo>
                  <a:cubicBezTo>
                    <a:pt x="20" y="23"/>
                    <a:pt x="23" y="20"/>
                    <a:pt x="23" y="15"/>
                  </a:cubicBezTo>
                  <a:cubicBezTo>
                    <a:pt x="23" y="11"/>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5" name="Freeform 154"/>
            <p:cNvSpPr>
              <a:spLocks noEditPoints="1"/>
            </p:cNvSpPr>
            <p:nvPr/>
          </p:nvSpPr>
          <p:spPr bwMode="auto">
            <a:xfrm>
              <a:off x="6767512" y="3935414"/>
              <a:ext cx="68263" cy="68263"/>
            </a:xfrm>
            <a:custGeom>
              <a:avLst/>
              <a:gdLst>
                <a:gd name="T0" fmla="*/ 15 w 31"/>
                <a:gd name="T1" fmla="*/ 31 h 31"/>
                <a:gd name="T2" fmla="*/ 0 w 31"/>
                <a:gd name="T3" fmla="*/ 16 h 31"/>
                <a:gd name="T4" fmla="*/ 15 w 31"/>
                <a:gd name="T5" fmla="*/ 0 h 31"/>
                <a:gd name="T6" fmla="*/ 31 w 31"/>
                <a:gd name="T7" fmla="*/ 16 h 31"/>
                <a:gd name="T8" fmla="*/ 15 w 31"/>
                <a:gd name="T9" fmla="*/ 31 h 31"/>
                <a:gd name="T10" fmla="*/ 15 w 31"/>
                <a:gd name="T11" fmla="*/ 8 h 31"/>
                <a:gd name="T12" fmla="*/ 8 w 31"/>
                <a:gd name="T13" fmla="*/ 16 h 31"/>
                <a:gd name="T14" fmla="*/ 15 w 31"/>
                <a:gd name="T15" fmla="*/ 23 h 31"/>
                <a:gd name="T16" fmla="*/ 23 w 31"/>
                <a:gd name="T17" fmla="*/ 16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6"/>
                  </a:cubicBezTo>
                  <a:cubicBezTo>
                    <a:pt x="0" y="7"/>
                    <a:pt x="7" y="0"/>
                    <a:pt x="15" y="0"/>
                  </a:cubicBezTo>
                  <a:cubicBezTo>
                    <a:pt x="24" y="0"/>
                    <a:pt x="31" y="7"/>
                    <a:pt x="31" y="16"/>
                  </a:cubicBezTo>
                  <a:cubicBezTo>
                    <a:pt x="31" y="24"/>
                    <a:pt x="24" y="31"/>
                    <a:pt x="15" y="31"/>
                  </a:cubicBezTo>
                  <a:close/>
                  <a:moveTo>
                    <a:pt x="15" y="8"/>
                  </a:moveTo>
                  <a:cubicBezTo>
                    <a:pt x="11" y="8"/>
                    <a:pt x="8" y="12"/>
                    <a:pt x="8" y="16"/>
                  </a:cubicBezTo>
                  <a:cubicBezTo>
                    <a:pt x="8" y="20"/>
                    <a:pt x="11" y="23"/>
                    <a:pt x="15" y="23"/>
                  </a:cubicBezTo>
                  <a:cubicBezTo>
                    <a:pt x="20" y="23"/>
                    <a:pt x="23" y="20"/>
                    <a:pt x="23" y="16"/>
                  </a:cubicBezTo>
                  <a:cubicBezTo>
                    <a:pt x="23" y="12"/>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6" name="Freeform 155"/>
            <p:cNvSpPr/>
            <p:nvPr/>
          </p:nvSpPr>
          <p:spPr bwMode="auto">
            <a:xfrm>
              <a:off x="6673850" y="3895726"/>
              <a:ext cx="111125" cy="71438"/>
            </a:xfrm>
            <a:custGeom>
              <a:avLst/>
              <a:gdLst>
                <a:gd name="T0" fmla="*/ 46 w 50"/>
                <a:gd name="T1" fmla="*/ 32 h 32"/>
                <a:gd name="T2" fmla="*/ 44 w 50"/>
                <a:gd name="T3" fmla="*/ 31 h 32"/>
                <a:gd name="T4" fmla="*/ 3 w 50"/>
                <a:gd name="T5" fmla="*/ 8 h 32"/>
                <a:gd name="T6" fmla="*/ 1 w 50"/>
                <a:gd name="T7" fmla="*/ 2 h 32"/>
                <a:gd name="T8" fmla="*/ 7 w 50"/>
                <a:gd name="T9" fmla="*/ 1 h 32"/>
                <a:gd name="T10" fmla="*/ 48 w 50"/>
                <a:gd name="T11" fmla="*/ 24 h 32"/>
                <a:gd name="T12" fmla="*/ 49 w 50"/>
                <a:gd name="T13" fmla="*/ 30 h 32"/>
                <a:gd name="T14" fmla="*/ 46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46" y="32"/>
                  </a:moveTo>
                  <a:cubicBezTo>
                    <a:pt x="45" y="32"/>
                    <a:pt x="44" y="31"/>
                    <a:pt x="44" y="31"/>
                  </a:cubicBezTo>
                  <a:cubicBezTo>
                    <a:pt x="3" y="8"/>
                    <a:pt x="3" y="8"/>
                    <a:pt x="3" y="8"/>
                  </a:cubicBezTo>
                  <a:cubicBezTo>
                    <a:pt x="1" y="6"/>
                    <a:pt x="0" y="4"/>
                    <a:pt x="1" y="2"/>
                  </a:cubicBezTo>
                  <a:cubicBezTo>
                    <a:pt x="2" y="0"/>
                    <a:pt x="5" y="0"/>
                    <a:pt x="7" y="1"/>
                  </a:cubicBezTo>
                  <a:cubicBezTo>
                    <a:pt x="48" y="24"/>
                    <a:pt x="48" y="24"/>
                    <a:pt x="48" y="24"/>
                  </a:cubicBezTo>
                  <a:cubicBezTo>
                    <a:pt x="49" y="25"/>
                    <a:pt x="50" y="28"/>
                    <a:pt x="49" y="30"/>
                  </a:cubicBezTo>
                  <a:cubicBezTo>
                    <a:pt x="48" y="31"/>
                    <a:pt x="47" y="32"/>
                    <a:pt x="46"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7" name="Freeform 156"/>
            <p:cNvSpPr/>
            <p:nvPr/>
          </p:nvSpPr>
          <p:spPr bwMode="auto">
            <a:xfrm>
              <a:off x="6673850" y="3822701"/>
              <a:ext cx="111125" cy="71438"/>
            </a:xfrm>
            <a:custGeom>
              <a:avLst/>
              <a:gdLst>
                <a:gd name="T0" fmla="*/ 5 w 50"/>
                <a:gd name="T1" fmla="*/ 32 h 32"/>
                <a:gd name="T2" fmla="*/ 1 w 50"/>
                <a:gd name="T3" fmla="*/ 30 h 32"/>
                <a:gd name="T4" fmla="*/ 3 w 50"/>
                <a:gd name="T5" fmla="*/ 25 h 32"/>
                <a:gd name="T6" fmla="*/ 44 w 50"/>
                <a:gd name="T7" fmla="*/ 1 h 32"/>
                <a:gd name="T8" fmla="*/ 49 w 50"/>
                <a:gd name="T9" fmla="*/ 2 h 32"/>
                <a:gd name="T10" fmla="*/ 48 w 50"/>
                <a:gd name="T11" fmla="*/ 8 h 32"/>
                <a:gd name="T12" fmla="*/ 7 w 50"/>
                <a:gd name="T13" fmla="*/ 32 h 32"/>
                <a:gd name="T14" fmla="*/ 5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5" y="32"/>
                  </a:moveTo>
                  <a:cubicBezTo>
                    <a:pt x="3" y="32"/>
                    <a:pt x="2" y="31"/>
                    <a:pt x="1" y="30"/>
                  </a:cubicBezTo>
                  <a:cubicBezTo>
                    <a:pt x="0" y="28"/>
                    <a:pt x="1" y="26"/>
                    <a:pt x="3" y="25"/>
                  </a:cubicBezTo>
                  <a:cubicBezTo>
                    <a:pt x="44" y="1"/>
                    <a:pt x="44" y="1"/>
                    <a:pt x="44" y="1"/>
                  </a:cubicBezTo>
                  <a:cubicBezTo>
                    <a:pt x="45" y="0"/>
                    <a:pt x="48" y="1"/>
                    <a:pt x="49" y="2"/>
                  </a:cubicBezTo>
                  <a:cubicBezTo>
                    <a:pt x="50" y="4"/>
                    <a:pt x="49" y="7"/>
                    <a:pt x="48" y="8"/>
                  </a:cubicBezTo>
                  <a:cubicBezTo>
                    <a:pt x="7" y="32"/>
                    <a:pt x="7" y="32"/>
                    <a:pt x="7" y="32"/>
                  </a:cubicBezTo>
                  <a:cubicBezTo>
                    <a:pt x="6" y="32"/>
                    <a:pt x="5" y="32"/>
                    <a:pt x="5"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8" name="Freeform 157"/>
            <p:cNvSpPr>
              <a:spLocks noEditPoints="1"/>
            </p:cNvSpPr>
            <p:nvPr/>
          </p:nvSpPr>
          <p:spPr bwMode="auto">
            <a:xfrm>
              <a:off x="7540625" y="3686176"/>
              <a:ext cx="419100" cy="355600"/>
            </a:xfrm>
            <a:custGeom>
              <a:avLst/>
              <a:gdLst>
                <a:gd name="T0" fmla="*/ 45 w 190"/>
                <a:gd name="T1" fmla="*/ 161 h 161"/>
                <a:gd name="T2" fmla="*/ 41 w 190"/>
                <a:gd name="T3" fmla="*/ 160 h 161"/>
                <a:gd name="T4" fmla="*/ 37 w 190"/>
                <a:gd name="T5" fmla="*/ 153 h 161"/>
                <a:gd name="T6" fmla="*/ 37 w 190"/>
                <a:gd name="T7" fmla="*/ 129 h 161"/>
                <a:gd name="T8" fmla="*/ 17 w 190"/>
                <a:gd name="T9" fmla="*/ 129 h 161"/>
                <a:gd name="T10" fmla="*/ 0 w 190"/>
                <a:gd name="T11" fmla="*/ 112 h 161"/>
                <a:gd name="T12" fmla="*/ 0 w 190"/>
                <a:gd name="T13" fmla="*/ 17 h 161"/>
                <a:gd name="T14" fmla="*/ 17 w 190"/>
                <a:gd name="T15" fmla="*/ 0 h 161"/>
                <a:gd name="T16" fmla="*/ 173 w 190"/>
                <a:gd name="T17" fmla="*/ 0 h 161"/>
                <a:gd name="T18" fmla="*/ 190 w 190"/>
                <a:gd name="T19" fmla="*/ 17 h 161"/>
                <a:gd name="T20" fmla="*/ 190 w 190"/>
                <a:gd name="T21" fmla="*/ 112 h 161"/>
                <a:gd name="T22" fmla="*/ 173 w 190"/>
                <a:gd name="T23" fmla="*/ 129 h 161"/>
                <a:gd name="T24" fmla="*/ 88 w 190"/>
                <a:gd name="T25" fmla="*/ 129 h 161"/>
                <a:gd name="T26" fmla="*/ 50 w 190"/>
                <a:gd name="T27" fmla="*/ 159 h 161"/>
                <a:gd name="T28" fmla="*/ 45 w 190"/>
                <a:gd name="T29" fmla="*/ 161 h 161"/>
                <a:gd name="T30" fmla="*/ 17 w 190"/>
                <a:gd name="T31" fmla="*/ 17 h 161"/>
                <a:gd name="T32" fmla="*/ 17 w 190"/>
                <a:gd name="T33" fmla="*/ 112 h 161"/>
                <a:gd name="T34" fmla="*/ 45 w 190"/>
                <a:gd name="T35" fmla="*/ 112 h 161"/>
                <a:gd name="T36" fmla="*/ 54 w 190"/>
                <a:gd name="T37" fmla="*/ 121 h 161"/>
                <a:gd name="T38" fmla="*/ 54 w 190"/>
                <a:gd name="T39" fmla="*/ 135 h 161"/>
                <a:gd name="T40" fmla="*/ 80 w 190"/>
                <a:gd name="T41" fmla="*/ 114 h 161"/>
                <a:gd name="T42" fmla="*/ 85 w 190"/>
                <a:gd name="T43" fmla="*/ 112 h 161"/>
                <a:gd name="T44" fmla="*/ 173 w 190"/>
                <a:gd name="T45" fmla="*/ 112 h 161"/>
                <a:gd name="T46" fmla="*/ 173 w 190"/>
                <a:gd name="T47" fmla="*/ 17 h 161"/>
                <a:gd name="T48" fmla="*/ 17 w 190"/>
                <a:gd name="T49" fmla="*/ 1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0" h="161">
                  <a:moveTo>
                    <a:pt x="45" y="161"/>
                  </a:moveTo>
                  <a:cubicBezTo>
                    <a:pt x="44" y="161"/>
                    <a:pt x="43" y="161"/>
                    <a:pt x="41" y="160"/>
                  </a:cubicBezTo>
                  <a:cubicBezTo>
                    <a:pt x="38" y="159"/>
                    <a:pt x="37" y="156"/>
                    <a:pt x="37" y="153"/>
                  </a:cubicBezTo>
                  <a:cubicBezTo>
                    <a:pt x="37" y="129"/>
                    <a:pt x="37" y="129"/>
                    <a:pt x="37" y="129"/>
                  </a:cubicBezTo>
                  <a:cubicBezTo>
                    <a:pt x="17" y="129"/>
                    <a:pt x="17" y="129"/>
                    <a:pt x="17" y="129"/>
                  </a:cubicBezTo>
                  <a:cubicBezTo>
                    <a:pt x="8" y="129"/>
                    <a:pt x="0" y="122"/>
                    <a:pt x="0" y="112"/>
                  </a:cubicBezTo>
                  <a:cubicBezTo>
                    <a:pt x="0" y="17"/>
                    <a:pt x="0" y="17"/>
                    <a:pt x="0" y="17"/>
                  </a:cubicBezTo>
                  <a:cubicBezTo>
                    <a:pt x="0" y="7"/>
                    <a:pt x="8" y="0"/>
                    <a:pt x="17" y="0"/>
                  </a:cubicBezTo>
                  <a:cubicBezTo>
                    <a:pt x="173" y="0"/>
                    <a:pt x="173" y="0"/>
                    <a:pt x="173" y="0"/>
                  </a:cubicBezTo>
                  <a:cubicBezTo>
                    <a:pt x="182" y="0"/>
                    <a:pt x="190" y="7"/>
                    <a:pt x="190" y="17"/>
                  </a:cubicBezTo>
                  <a:cubicBezTo>
                    <a:pt x="190" y="112"/>
                    <a:pt x="190" y="112"/>
                    <a:pt x="190" y="112"/>
                  </a:cubicBezTo>
                  <a:cubicBezTo>
                    <a:pt x="190" y="122"/>
                    <a:pt x="182" y="129"/>
                    <a:pt x="173" y="129"/>
                  </a:cubicBezTo>
                  <a:cubicBezTo>
                    <a:pt x="88" y="129"/>
                    <a:pt x="88" y="129"/>
                    <a:pt x="88" y="129"/>
                  </a:cubicBezTo>
                  <a:cubicBezTo>
                    <a:pt x="50" y="159"/>
                    <a:pt x="50" y="159"/>
                    <a:pt x="50" y="159"/>
                  </a:cubicBezTo>
                  <a:cubicBezTo>
                    <a:pt x="49" y="160"/>
                    <a:pt x="47" y="161"/>
                    <a:pt x="45" y="161"/>
                  </a:cubicBezTo>
                  <a:close/>
                  <a:moveTo>
                    <a:pt x="17" y="17"/>
                  </a:moveTo>
                  <a:cubicBezTo>
                    <a:pt x="17" y="112"/>
                    <a:pt x="17" y="112"/>
                    <a:pt x="17" y="112"/>
                  </a:cubicBezTo>
                  <a:cubicBezTo>
                    <a:pt x="45" y="112"/>
                    <a:pt x="45" y="112"/>
                    <a:pt x="45" y="112"/>
                  </a:cubicBezTo>
                  <a:cubicBezTo>
                    <a:pt x="50" y="112"/>
                    <a:pt x="54" y="116"/>
                    <a:pt x="54" y="121"/>
                  </a:cubicBezTo>
                  <a:cubicBezTo>
                    <a:pt x="54" y="135"/>
                    <a:pt x="54" y="135"/>
                    <a:pt x="54" y="135"/>
                  </a:cubicBezTo>
                  <a:cubicBezTo>
                    <a:pt x="80" y="114"/>
                    <a:pt x="80" y="114"/>
                    <a:pt x="80" y="114"/>
                  </a:cubicBezTo>
                  <a:cubicBezTo>
                    <a:pt x="82" y="113"/>
                    <a:pt x="84" y="112"/>
                    <a:pt x="85" y="112"/>
                  </a:cubicBezTo>
                  <a:cubicBezTo>
                    <a:pt x="173" y="112"/>
                    <a:pt x="173" y="112"/>
                    <a:pt x="173" y="112"/>
                  </a:cubicBezTo>
                  <a:cubicBezTo>
                    <a:pt x="173" y="17"/>
                    <a:pt x="173" y="17"/>
                    <a:pt x="173" y="17"/>
                  </a:cubicBezTo>
                  <a:cubicBezTo>
                    <a:pt x="17" y="17"/>
                    <a:pt x="17" y="17"/>
                    <a:pt x="17"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9" name="Freeform 158"/>
            <p:cNvSpPr/>
            <p:nvPr/>
          </p:nvSpPr>
          <p:spPr bwMode="auto">
            <a:xfrm>
              <a:off x="7639050" y="3787776"/>
              <a:ext cx="230188" cy="19050"/>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0" name="Freeform 159"/>
            <p:cNvSpPr/>
            <p:nvPr/>
          </p:nvSpPr>
          <p:spPr bwMode="auto">
            <a:xfrm>
              <a:off x="7639050" y="3844926"/>
              <a:ext cx="230188" cy="20638"/>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1" name="Freeform 160"/>
            <p:cNvSpPr/>
            <p:nvPr/>
          </p:nvSpPr>
          <p:spPr bwMode="auto">
            <a:xfrm>
              <a:off x="7231062" y="3270251"/>
              <a:ext cx="66675" cy="114300"/>
            </a:xfrm>
            <a:custGeom>
              <a:avLst/>
              <a:gdLst>
                <a:gd name="T0" fmla="*/ 26 w 30"/>
                <a:gd name="T1" fmla="*/ 52 h 52"/>
                <a:gd name="T2" fmla="*/ 23 w 30"/>
                <a:gd name="T3" fmla="*/ 51 h 52"/>
                <a:gd name="T4" fmla="*/ 1 w 30"/>
                <a:gd name="T5" fmla="*/ 29 h 52"/>
                <a:gd name="T6" fmla="*/ 1 w 30"/>
                <a:gd name="T7" fmla="*/ 23 h 52"/>
                <a:gd name="T8" fmla="*/ 23 w 30"/>
                <a:gd name="T9" fmla="*/ 2 h 52"/>
                <a:gd name="T10" fmla="*/ 28 w 30"/>
                <a:gd name="T11" fmla="*/ 2 h 52"/>
                <a:gd name="T12" fmla="*/ 28 w 30"/>
                <a:gd name="T13" fmla="*/ 8 h 52"/>
                <a:gd name="T14" fmla="*/ 10 w 30"/>
                <a:gd name="T15" fmla="*/ 26 h 52"/>
                <a:gd name="T16" fmla="*/ 28 w 30"/>
                <a:gd name="T17" fmla="*/ 45 h 52"/>
                <a:gd name="T18" fmla="*/ 28 w 30"/>
                <a:gd name="T19" fmla="*/ 51 h 52"/>
                <a:gd name="T20" fmla="*/ 26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26" y="52"/>
                  </a:moveTo>
                  <a:cubicBezTo>
                    <a:pt x="25" y="52"/>
                    <a:pt x="24" y="51"/>
                    <a:pt x="23" y="51"/>
                  </a:cubicBezTo>
                  <a:cubicBezTo>
                    <a:pt x="1" y="29"/>
                    <a:pt x="1" y="29"/>
                    <a:pt x="1" y="29"/>
                  </a:cubicBezTo>
                  <a:cubicBezTo>
                    <a:pt x="0" y="28"/>
                    <a:pt x="0" y="25"/>
                    <a:pt x="1" y="23"/>
                  </a:cubicBezTo>
                  <a:cubicBezTo>
                    <a:pt x="23" y="2"/>
                    <a:pt x="23" y="2"/>
                    <a:pt x="23" y="2"/>
                  </a:cubicBezTo>
                  <a:cubicBezTo>
                    <a:pt x="24" y="0"/>
                    <a:pt x="27" y="0"/>
                    <a:pt x="28" y="2"/>
                  </a:cubicBezTo>
                  <a:cubicBezTo>
                    <a:pt x="30" y="4"/>
                    <a:pt x="30" y="6"/>
                    <a:pt x="28" y="8"/>
                  </a:cubicBezTo>
                  <a:cubicBezTo>
                    <a:pt x="10" y="26"/>
                    <a:pt x="10" y="26"/>
                    <a:pt x="10" y="26"/>
                  </a:cubicBezTo>
                  <a:cubicBezTo>
                    <a:pt x="28" y="45"/>
                    <a:pt x="28" y="45"/>
                    <a:pt x="28" y="45"/>
                  </a:cubicBezTo>
                  <a:cubicBezTo>
                    <a:pt x="30" y="47"/>
                    <a:pt x="30" y="49"/>
                    <a:pt x="28" y="51"/>
                  </a:cubicBezTo>
                  <a:cubicBezTo>
                    <a:pt x="28" y="51"/>
                    <a:pt x="27" y="52"/>
                    <a:pt x="26"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2" name="Freeform 161"/>
            <p:cNvSpPr/>
            <p:nvPr/>
          </p:nvSpPr>
          <p:spPr bwMode="auto">
            <a:xfrm>
              <a:off x="7243762" y="3319464"/>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3" name="Freeform 162"/>
            <p:cNvSpPr/>
            <p:nvPr/>
          </p:nvSpPr>
          <p:spPr bwMode="auto">
            <a:xfrm>
              <a:off x="7367587" y="3173414"/>
              <a:ext cx="66675" cy="114300"/>
            </a:xfrm>
            <a:custGeom>
              <a:avLst/>
              <a:gdLst>
                <a:gd name="T0" fmla="*/ 4 w 30"/>
                <a:gd name="T1" fmla="*/ 52 h 52"/>
                <a:gd name="T2" fmla="*/ 2 w 30"/>
                <a:gd name="T3" fmla="*/ 51 h 52"/>
                <a:gd name="T4" fmla="*/ 2 w 30"/>
                <a:gd name="T5" fmla="*/ 45 h 52"/>
                <a:gd name="T6" fmla="*/ 20 w 30"/>
                <a:gd name="T7" fmla="*/ 26 h 52"/>
                <a:gd name="T8" fmla="*/ 2 w 30"/>
                <a:gd name="T9" fmla="*/ 8 h 52"/>
                <a:gd name="T10" fmla="*/ 2 w 30"/>
                <a:gd name="T11" fmla="*/ 2 h 52"/>
                <a:gd name="T12" fmla="*/ 7 w 30"/>
                <a:gd name="T13" fmla="*/ 2 h 52"/>
                <a:gd name="T14" fmla="*/ 29 w 30"/>
                <a:gd name="T15" fmla="*/ 23 h 52"/>
                <a:gd name="T16" fmla="*/ 29 w 30"/>
                <a:gd name="T17" fmla="*/ 29 h 52"/>
                <a:gd name="T18" fmla="*/ 7 w 30"/>
                <a:gd name="T19" fmla="*/ 51 h 52"/>
                <a:gd name="T20" fmla="*/ 4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4" y="52"/>
                  </a:moveTo>
                  <a:cubicBezTo>
                    <a:pt x="3" y="52"/>
                    <a:pt x="2" y="51"/>
                    <a:pt x="2" y="51"/>
                  </a:cubicBezTo>
                  <a:cubicBezTo>
                    <a:pt x="0" y="49"/>
                    <a:pt x="0" y="47"/>
                    <a:pt x="2" y="45"/>
                  </a:cubicBezTo>
                  <a:cubicBezTo>
                    <a:pt x="20" y="26"/>
                    <a:pt x="20" y="26"/>
                    <a:pt x="20" y="26"/>
                  </a:cubicBezTo>
                  <a:cubicBezTo>
                    <a:pt x="2" y="8"/>
                    <a:pt x="2" y="8"/>
                    <a:pt x="2" y="8"/>
                  </a:cubicBezTo>
                  <a:cubicBezTo>
                    <a:pt x="0" y="6"/>
                    <a:pt x="0" y="4"/>
                    <a:pt x="2" y="2"/>
                  </a:cubicBezTo>
                  <a:cubicBezTo>
                    <a:pt x="3" y="0"/>
                    <a:pt x="6" y="0"/>
                    <a:pt x="7" y="2"/>
                  </a:cubicBezTo>
                  <a:cubicBezTo>
                    <a:pt x="29" y="23"/>
                    <a:pt x="29" y="23"/>
                    <a:pt x="29" y="23"/>
                  </a:cubicBezTo>
                  <a:cubicBezTo>
                    <a:pt x="30" y="25"/>
                    <a:pt x="30" y="28"/>
                    <a:pt x="29" y="29"/>
                  </a:cubicBezTo>
                  <a:cubicBezTo>
                    <a:pt x="7" y="51"/>
                    <a:pt x="7" y="51"/>
                    <a:pt x="7" y="51"/>
                  </a:cubicBezTo>
                  <a:cubicBezTo>
                    <a:pt x="6" y="51"/>
                    <a:pt x="5" y="52"/>
                    <a:pt x="4"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4" name="Freeform 163"/>
            <p:cNvSpPr/>
            <p:nvPr/>
          </p:nvSpPr>
          <p:spPr bwMode="auto">
            <a:xfrm>
              <a:off x="7231062" y="3221039"/>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5" name="Freeform 166"/>
            <p:cNvSpPr/>
            <p:nvPr/>
          </p:nvSpPr>
          <p:spPr bwMode="auto">
            <a:xfrm>
              <a:off x="8904287" y="3497264"/>
              <a:ext cx="211138" cy="211138"/>
            </a:xfrm>
            <a:custGeom>
              <a:avLst/>
              <a:gdLst>
                <a:gd name="T0" fmla="*/ 91 w 95"/>
                <a:gd name="T1" fmla="*/ 95 h 95"/>
                <a:gd name="T2" fmla="*/ 4 w 95"/>
                <a:gd name="T3" fmla="*/ 95 h 95"/>
                <a:gd name="T4" fmla="*/ 0 w 95"/>
                <a:gd name="T5" fmla="*/ 91 h 95"/>
                <a:gd name="T6" fmla="*/ 0 w 95"/>
                <a:gd name="T7" fmla="*/ 4 h 95"/>
                <a:gd name="T8" fmla="*/ 4 w 95"/>
                <a:gd name="T9" fmla="*/ 0 h 95"/>
                <a:gd name="T10" fmla="*/ 47 w 95"/>
                <a:gd name="T11" fmla="*/ 0 h 95"/>
                <a:gd name="T12" fmla="*/ 51 w 95"/>
                <a:gd name="T13" fmla="*/ 4 h 95"/>
                <a:gd name="T14" fmla="*/ 47 w 95"/>
                <a:gd name="T15" fmla="*/ 8 h 95"/>
                <a:gd name="T16" fmla="*/ 8 w 95"/>
                <a:gd name="T17" fmla="*/ 8 h 95"/>
                <a:gd name="T18" fmla="*/ 8 w 95"/>
                <a:gd name="T19" fmla="*/ 87 h 95"/>
                <a:gd name="T20" fmla="*/ 87 w 95"/>
                <a:gd name="T21" fmla="*/ 87 h 95"/>
                <a:gd name="T22" fmla="*/ 87 w 95"/>
                <a:gd name="T23" fmla="*/ 48 h 95"/>
                <a:gd name="T24" fmla="*/ 91 w 95"/>
                <a:gd name="T25" fmla="*/ 44 h 95"/>
                <a:gd name="T26" fmla="*/ 95 w 95"/>
                <a:gd name="T27" fmla="*/ 48 h 95"/>
                <a:gd name="T28" fmla="*/ 95 w 95"/>
                <a:gd name="T29" fmla="*/ 91 h 95"/>
                <a:gd name="T30" fmla="*/ 91 w 95"/>
                <a:gd name="T3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95">
                  <a:moveTo>
                    <a:pt x="91" y="95"/>
                  </a:moveTo>
                  <a:cubicBezTo>
                    <a:pt x="4" y="95"/>
                    <a:pt x="4" y="95"/>
                    <a:pt x="4" y="95"/>
                  </a:cubicBezTo>
                  <a:cubicBezTo>
                    <a:pt x="2" y="95"/>
                    <a:pt x="0" y="93"/>
                    <a:pt x="0" y="91"/>
                  </a:cubicBezTo>
                  <a:cubicBezTo>
                    <a:pt x="0" y="4"/>
                    <a:pt x="0" y="4"/>
                    <a:pt x="0" y="4"/>
                  </a:cubicBezTo>
                  <a:cubicBezTo>
                    <a:pt x="0" y="1"/>
                    <a:pt x="2" y="0"/>
                    <a:pt x="4" y="0"/>
                  </a:cubicBezTo>
                  <a:cubicBezTo>
                    <a:pt x="47" y="0"/>
                    <a:pt x="47" y="0"/>
                    <a:pt x="47" y="0"/>
                  </a:cubicBezTo>
                  <a:cubicBezTo>
                    <a:pt x="49" y="0"/>
                    <a:pt x="51" y="1"/>
                    <a:pt x="51" y="4"/>
                  </a:cubicBezTo>
                  <a:cubicBezTo>
                    <a:pt x="51" y="6"/>
                    <a:pt x="49" y="8"/>
                    <a:pt x="47" y="8"/>
                  </a:cubicBezTo>
                  <a:cubicBezTo>
                    <a:pt x="8" y="8"/>
                    <a:pt x="8" y="8"/>
                    <a:pt x="8" y="8"/>
                  </a:cubicBezTo>
                  <a:cubicBezTo>
                    <a:pt x="8" y="87"/>
                    <a:pt x="8" y="87"/>
                    <a:pt x="8" y="87"/>
                  </a:cubicBezTo>
                  <a:cubicBezTo>
                    <a:pt x="87" y="87"/>
                    <a:pt x="87" y="87"/>
                    <a:pt x="87" y="87"/>
                  </a:cubicBezTo>
                  <a:cubicBezTo>
                    <a:pt x="87" y="48"/>
                    <a:pt x="87" y="48"/>
                    <a:pt x="87" y="48"/>
                  </a:cubicBezTo>
                  <a:cubicBezTo>
                    <a:pt x="87" y="45"/>
                    <a:pt x="89" y="44"/>
                    <a:pt x="91" y="44"/>
                  </a:cubicBezTo>
                  <a:cubicBezTo>
                    <a:pt x="93" y="44"/>
                    <a:pt x="95" y="45"/>
                    <a:pt x="95" y="48"/>
                  </a:cubicBezTo>
                  <a:cubicBezTo>
                    <a:pt x="95" y="91"/>
                    <a:pt x="95" y="91"/>
                    <a:pt x="95" y="91"/>
                  </a:cubicBezTo>
                  <a:cubicBezTo>
                    <a:pt x="95" y="93"/>
                    <a:pt x="93" y="95"/>
                    <a:pt x="91"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6" name="Freeform 167"/>
            <p:cNvSpPr/>
            <p:nvPr/>
          </p:nvSpPr>
          <p:spPr bwMode="auto">
            <a:xfrm>
              <a:off x="9043987" y="3497264"/>
              <a:ext cx="71438" cy="69850"/>
            </a:xfrm>
            <a:custGeom>
              <a:avLst/>
              <a:gdLst>
                <a:gd name="T0" fmla="*/ 28 w 32"/>
                <a:gd name="T1" fmla="*/ 31 h 31"/>
                <a:gd name="T2" fmla="*/ 24 w 32"/>
                <a:gd name="T3" fmla="*/ 27 h 31"/>
                <a:gd name="T4" fmla="*/ 24 w 32"/>
                <a:gd name="T5" fmla="*/ 8 h 31"/>
                <a:gd name="T6" fmla="*/ 4 w 32"/>
                <a:gd name="T7" fmla="*/ 8 h 31"/>
                <a:gd name="T8" fmla="*/ 0 w 32"/>
                <a:gd name="T9" fmla="*/ 4 h 31"/>
                <a:gd name="T10" fmla="*/ 4 w 32"/>
                <a:gd name="T11" fmla="*/ 0 h 31"/>
                <a:gd name="T12" fmla="*/ 4 w 32"/>
                <a:gd name="T13" fmla="*/ 0 h 31"/>
                <a:gd name="T14" fmla="*/ 28 w 32"/>
                <a:gd name="T15" fmla="*/ 0 h 31"/>
                <a:gd name="T16" fmla="*/ 32 w 32"/>
                <a:gd name="T17" fmla="*/ 4 h 31"/>
                <a:gd name="T18" fmla="*/ 32 w 32"/>
                <a:gd name="T19" fmla="*/ 27 h 31"/>
                <a:gd name="T20" fmla="*/ 28 w 32"/>
                <a:gd name="T21" fmla="*/ 31 h 31"/>
                <a:gd name="T22" fmla="*/ 28 w 32"/>
                <a:gd name="T2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31">
                  <a:moveTo>
                    <a:pt x="28" y="31"/>
                  </a:moveTo>
                  <a:cubicBezTo>
                    <a:pt x="26" y="31"/>
                    <a:pt x="24" y="30"/>
                    <a:pt x="24" y="27"/>
                  </a:cubicBezTo>
                  <a:cubicBezTo>
                    <a:pt x="24" y="8"/>
                    <a:pt x="24" y="8"/>
                    <a:pt x="24" y="8"/>
                  </a:cubicBezTo>
                  <a:cubicBezTo>
                    <a:pt x="4" y="8"/>
                    <a:pt x="4" y="8"/>
                    <a:pt x="4" y="8"/>
                  </a:cubicBezTo>
                  <a:cubicBezTo>
                    <a:pt x="2" y="8"/>
                    <a:pt x="0" y="6"/>
                    <a:pt x="0" y="4"/>
                  </a:cubicBezTo>
                  <a:cubicBezTo>
                    <a:pt x="0" y="1"/>
                    <a:pt x="2" y="0"/>
                    <a:pt x="4" y="0"/>
                  </a:cubicBezTo>
                  <a:cubicBezTo>
                    <a:pt x="4" y="0"/>
                    <a:pt x="4" y="0"/>
                    <a:pt x="4" y="0"/>
                  </a:cubicBezTo>
                  <a:cubicBezTo>
                    <a:pt x="28" y="0"/>
                    <a:pt x="28" y="0"/>
                    <a:pt x="28" y="0"/>
                  </a:cubicBezTo>
                  <a:cubicBezTo>
                    <a:pt x="30" y="0"/>
                    <a:pt x="32" y="1"/>
                    <a:pt x="32" y="4"/>
                  </a:cubicBezTo>
                  <a:cubicBezTo>
                    <a:pt x="32" y="27"/>
                    <a:pt x="32" y="27"/>
                    <a:pt x="32" y="27"/>
                  </a:cubicBezTo>
                  <a:cubicBezTo>
                    <a:pt x="32" y="30"/>
                    <a:pt x="30" y="31"/>
                    <a:pt x="28" y="31"/>
                  </a:cubicBezTo>
                  <a:cubicBezTo>
                    <a:pt x="28" y="31"/>
                    <a:pt x="28" y="31"/>
                    <a:pt x="28"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7" name="Freeform 168"/>
            <p:cNvSpPr/>
            <p:nvPr/>
          </p:nvSpPr>
          <p:spPr bwMode="auto">
            <a:xfrm>
              <a:off x="9013825" y="3502026"/>
              <a:ext cx="93663" cy="95250"/>
            </a:xfrm>
            <a:custGeom>
              <a:avLst/>
              <a:gdLst>
                <a:gd name="T0" fmla="*/ 5 w 43"/>
                <a:gd name="T1" fmla="*/ 43 h 43"/>
                <a:gd name="T2" fmla="*/ 2 w 43"/>
                <a:gd name="T3" fmla="*/ 42 h 43"/>
                <a:gd name="T4" fmla="*/ 2 w 43"/>
                <a:gd name="T5" fmla="*/ 36 h 43"/>
                <a:gd name="T6" fmla="*/ 36 w 43"/>
                <a:gd name="T7" fmla="*/ 2 h 43"/>
                <a:gd name="T8" fmla="*/ 42 w 43"/>
                <a:gd name="T9" fmla="*/ 2 h 43"/>
                <a:gd name="T10" fmla="*/ 42 w 43"/>
                <a:gd name="T11" fmla="*/ 8 h 43"/>
                <a:gd name="T12" fmla="*/ 7 w 43"/>
                <a:gd name="T13" fmla="*/ 42 h 43"/>
                <a:gd name="T14" fmla="*/ 5 w 4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3">
                  <a:moveTo>
                    <a:pt x="5" y="43"/>
                  </a:moveTo>
                  <a:cubicBezTo>
                    <a:pt x="4" y="43"/>
                    <a:pt x="3" y="43"/>
                    <a:pt x="2" y="42"/>
                  </a:cubicBezTo>
                  <a:cubicBezTo>
                    <a:pt x="0" y="40"/>
                    <a:pt x="0" y="38"/>
                    <a:pt x="2" y="36"/>
                  </a:cubicBezTo>
                  <a:cubicBezTo>
                    <a:pt x="36" y="2"/>
                    <a:pt x="36" y="2"/>
                    <a:pt x="36" y="2"/>
                  </a:cubicBezTo>
                  <a:cubicBezTo>
                    <a:pt x="38" y="0"/>
                    <a:pt x="40" y="0"/>
                    <a:pt x="42" y="2"/>
                  </a:cubicBezTo>
                  <a:cubicBezTo>
                    <a:pt x="43" y="4"/>
                    <a:pt x="43" y="6"/>
                    <a:pt x="42" y="8"/>
                  </a:cubicBezTo>
                  <a:cubicBezTo>
                    <a:pt x="7" y="42"/>
                    <a:pt x="7" y="42"/>
                    <a:pt x="7" y="42"/>
                  </a:cubicBezTo>
                  <a:cubicBezTo>
                    <a:pt x="7" y="43"/>
                    <a:pt x="6" y="43"/>
                    <a:pt x="5"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8" name="Freeform 169"/>
            <p:cNvSpPr/>
            <p:nvPr/>
          </p:nvSpPr>
          <p:spPr bwMode="auto">
            <a:xfrm>
              <a:off x="8969375" y="1385889"/>
              <a:ext cx="73025" cy="211138"/>
            </a:xfrm>
            <a:custGeom>
              <a:avLst/>
              <a:gdLst>
                <a:gd name="T0" fmla="*/ 5 w 33"/>
                <a:gd name="T1" fmla="*/ 95 h 95"/>
                <a:gd name="T2" fmla="*/ 4 w 33"/>
                <a:gd name="T3" fmla="*/ 95 h 95"/>
                <a:gd name="T4" fmla="*/ 1 w 33"/>
                <a:gd name="T5" fmla="*/ 90 h 95"/>
                <a:gd name="T6" fmla="*/ 24 w 33"/>
                <a:gd name="T7" fmla="*/ 3 h 95"/>
                <a:gd name="T8" fmla="*/ 29 w 33"/>
                <a:gd name="T9" fmla="*/ 1 h 95"/>
                <a:gd name="T10" fmla="*/ 32 w 33"/>
                <a:gd name="T11" fmla="*/ 5 h 95"/>
                <a:gd name="T12" fmla="*/ 9 w 33"/>
                <a:gd name="T13" fmla="*/ 92 h 95"/>
                <a:gd name="T14" fmla="*/ 5 w 33"/>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95">
                  <a:moveTo>
                    <a:pt x="5" y="95"/>
                  </a:moveTo>
                  <a:cubicBezTo>
                    <a:pt x="4" y="95"/>
                    <a:pt x="4" y="95"/>
                    <a:pt x="4" y="95"/>
                  </a:cubicBezTo>
                  <a:cubicBezTo>
                    <a:pt x="2" y="95"/>
                    <a:pt x="0" y="93"/>
                    <a:pt x="1" y="90"/>
                  </a:cubicBezTo>
                  <a:cubicBezTo>
                    <a:pt x="24" y="3"/>
                    <a:pt x="24" y="3"/>
                    <a:pt x="24" y="3"/>
                  </a:cubicBezTo>
                  <a:cubicBezTo>
                    <a:pt x="25" y="1"/>
                    <a:pt x="27" y="0"/>
                    <a:pt x="29" y="1"/>
                  </a:cubicBezTo>
                  <a:cubicBezTo>
                    <a:pt x="31" y="1"/>
                    <a:pt x="33" y="3"/>
                    <a:pt x="32" y="5"/>
                  </a:cubicBezTo>
                  <a:cubicBezTo>
                    <a:pt x="9" y="92"/>
                    <a:pt x="9" y="92"/>
                    <a:pt x="9" y="92"/>
                  </a:cubicBezTo>
                  <a:cubicBezTo>
                    <a:pt x="8" y="94"/>
                    <a:pt x="7" y="95"/>
                    <a:pt x="5"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9" name="Freeform 170"/>
            <p:cNvSpPr/>
            <p:nvPr/>
          </p:nvSpPr>
          <p:spPr bwMode="auto">
            <a:xfrm>
              <a:off x="9037637" y="1385889"/>
              <a:ext cx="69850" cy="211138"/>
            </a:xfrm>
            <a:custGeom>
              <a:avLst/>
              <a:gdLst>
                <a:gd name="T0" fmla="*/ 4 w 32"/>
                <a:gd name="T1" fmla="*/ 95 h 95"/>
                <a:gd name="T2" fmla="*/ 3 w 32"/>
                <a:gd name="T3" fmla="*/ 95 h 95"/>
                <a:gd name="T4" fmla="*/ 0 w 32"/>
                <a:gd name="T5" fmla="*/ 90 h 95"/>
                <a:gd name="T6" fmla="*/ 24 w 32"/>
                <a:gd name="T7" fmla="*/ 3 h 95"/>
                <a:gd name="T8" fmla="*/ 29 w 32"/>
                <a:gd name="T9" fmla="*/ 1 h 95"/>
                <a:gd name="T10" fmla="*/ 31 w 32"/>
                <a:gd name="T11" fmla="*/ 5 h 95"/>
                <a:gd name="T12" fmla="*/ 8 w 32"/>
                <a:gd name="T13" fmla="*/ 92 h 95"/>
                <a:gd name="T14" fmla="*/ 4 w 32"/>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95">
                  <a:moveTo>
                    <a:pt x="4" y="95"/>
                  </a:moveTo>
                  <a:cubicBezTo>
                    <a:pt x="4" y="95"/>
                    <a:pt x="4" y="95"/>
                    <a:pt x="3" y="95"/>
                  </a:cubicBezTo>
                  <a:cubicBezTo>
                    <a:pt x="1" y="95"/>
                    <a:pt x="0" y="93"/>
                    <a:pt x="0" y="90"/>
                  </a:cubicBezTo>
                  <a:cubicBezTo>
                    <a:pt x="24" y="3"/>
                    <a:pt x="24" y="3"/>
                    <a:pt x="24" y="3"/>
                  </a:cubicBezTo>
                  <a:cubicBezTo>
                    <a:pt x="24" y="1"/>
                    <a:pt x="26" y="0"/>
                    <a:pt x="29" y="1"/>
                  </a:cubicBezTo>
                  <a:cubicBezTo>
                    <a:pt x="31" y="1"/>
                    <a:pt x="32" y="3"/>
                    <a:pt x="31" y="5"/>
                  </a:cubicBezTo>
                  <a:cubicBezTo>
                    <a:pt x="8" y="92"/>
                    <a:pt x="8" y="92"/>
                    <a:pt x="8" y="92"/>
                  </a:cubicBezTo>
                  <a:cubicBezTo>
                    <a:pt x="8" y="94"/>
                    <a:pt x="6" y="95"/>
                    <a:pt x="4"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0" name="Freeform 171"/>
            <p:cNvSpPr/>
            <p:nvPr/>
          </p:nvSpPr>
          <p:spPr bwMode="auto">
            <a:xfrm>
              <a:off x="8934450" y="1450976"/>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1"/>
                    <a:pt x="2" y="0"/>
                    <a:pt x="4" y="0"/>
                  </a:cubicBezTo>
                  <a:cubicBezTo>
                    <a:pt x="91" y="0"/>
                    <a:pt x="91" y="0"/>
                    <a:pt x="91" y="0"/>
                  </a:cubicBezTo>
                  <a:cubicBezTo>
                    <a:pt x="93" y="0"/>
                    <a:pt x="95" y="1"/>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1" name="Freeform 172"/>
            <p:cNvSpPr/>
            <p:nvPr/>
          </p:nvSpPr>
          <p:spPr bwMode="auto">
            <a:xfrm>
              <a:off x="8934450" y="1517651"/>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2"/>
                    <a:pt x="2" y="0"/>
                    <a:pt x="4" y="0"/>
                  </a:cubicBezTo>
                  <a:cubicBezTo>
                    <a:pt x="91" y="0"/>
                    <a:pt x="91" y="0"/>
                    <a:pt x="91" y="0"/>
                  </a:cubicBezTo>
                  <a:cubicBezTo>
                    <a:pt x="93" y="0"/>
                    <a:pt x="95" y="2"/>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2" name="Freeform 179"/>
            <p:cNvSpPr>
              <a:spLocks noEditPoints="1"/>
            </p:cNvSpPr>
            <p:nvPr/>
          </p:nvSpPr>
          <p:spPr bwMode="auto">
            <a:xfrm>
              <a:off x="8226425" y="527051"/>
              <a:ext cx="65088" cy="158750"/>
            </a:xfrm>
            <a:custGeom>
              <a:avLst/>
              <a:gdLst>
                <a:gd name="T0" fmla="*/ 25 w 29"/>
                <a:gd name="T1" fmla="*/ 72 h 72"/>
                <a:gd name="T2" fmla="*/ 4 w 29"/>
                <a:gd name="T3" fmla="*/ 72 h 72"/>
                <a:gd name="T4" fmla="*/ 0 w 29"/>
                <a:gd name="T5" fmla="*/ 68 h 72"/>
                <a:gd name="T6" fmla="*/ 0 w 29"/>
                <a:gd name="T7" fmla="*/ 4 h 72"/>
                <a:gd name="T8" fmla="*/ 4 w 29"/>
                <a:gd name="T9" fmla="*/ 0 h 72"/>
                <a:gd name="T10" fmla="*/ 25 w 29"/>
                <a:gd name="T11" fmla="*/ 0 h 72"/>
                <a:gd name="T12" fmla="*/ 29 w 29"/>
                <a:gd name="T13" fmla="*/ 4 h 72"/>
                <a:gd name="T14" fmla="*/ 29 w 29"/>
                <a:gd name="T15" fmla="*/ 68 h 72"/>
                <a:gd name="T16" fmla="*/ 25 w 29"/>
                <a:gd name="T17" fmla="*/ 72 h 72"/>
                <a:gd name="T18" fmla="*/ 8 w 29"/>
                <a:gd name="T19" fmla="*/ 64 h 72"/>
                <a:gd name="T20" fmla="*/ 21 w 29"/>
                <a:gd name="T21" fmla="*/ 64 h 72"/>
                <a:gd name="T22" fmla="*/ 21 w 29"/>
                <a:gd name="T23" fmla="*/ 8 h 72"/>
                <a:gd name="T24" fmla="*/ 8 w 29"/>
                <a:gd name="T25" fmla="*/ 8 h 72"/>
                <a:gd name="T26" fmla="*/ 8 w 29"/>
                <a:gd name="T2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72">
                  <a:moveTo>
                    <a:pt x="25" y="72"/>
                  </a:moveTo>
                  <a:cubicBezTo>
                    <a:pt x="4" y="72"/>
                    <a:pt x="4" y="72"/>
                    <a:pt x="4" y="72"/>
                  </a:cubicBezTo>
                  <a:cubicBezTo>
                    <a:pt x="1" y="72"/>
                    <a:pt x="0" y="71"/>
                    <a:pt x="0" y="68"/>
                  </a:cubicBezTo>
                  <a:cubicBezTo>
                    <a:pt x="0" y="4"/>
                    <a:pt x="0" y="4"/>
                    <a:pt x="0" y="4"/>
                  </a:cubicBezTo>
                  <a:cubicBezTo>
                    <a:pt x="0" y="2"/>
                    <a:pt x="1" y="0"/>
                    <a:pt x="4" y="0"/>
                  </a:cubicBezTo>
                  <a:cubicBezTo>
                    <a:pt x="25" y="0"/>
                    <a:pt x="25" y="0"/>
                    <a:pt x="25" y="0"/>
                  </a:cubicBezTo>
                  <a:cubicBezTo>
                    <a:pt x="27" y="0"/>
                    <a:pt x="29" y="2"/>
                    <a:pt x="29" y="4"/>
                  </a:cubicBezTo>
                  <a:cubicBezTo>
                    <a:pt x="29" y="68"/>
                    <a:pt x="29" y="68"/>
                    <a:pt x="29" y="68"/>
                  </a:cubicBezTo>
                  <a:cubicBezTo>
                    <a:pt x="29" y="71"/>
                    <a:pt x="27" y="72"/>
                    <a:pt x="25" y="72"/>
                  </a:cubicBezTo>
                  <a:close/>
                  <a:moveTo>
                    <a:pt x="8" y="64"/>
                  </a:moveTo>
                  <a:cubicBezTo>
                    <a:pt x="21" y="64"/>
                    <a:pt x="21" y="64"/>
                    <a:pt x="21" y="64"/>
                  </a:cubicBezTo>
                  <a:cubicBezTo>
                    <a:pt x="21" y="8"/>
                    <a:pt x="21" y="8"/>
                    <a:pt x="21" y="8"/>
                  </a:cubicBezTo>
                  <a:cubicBezTo>
                    <a:pt x="8" y="8"/>
                    <a:pt x="8" y="8"/>
                    <a:pt x="8" y="8"/>
                  </a:cubicBezTo>
                  <a:cubicBezTo>
                    <a:pt x="8" y="64"/>
                    <a:pt x="8" y="64"/>
                    <a:pt x="8" y="6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3" name="Freeform 180"/>
            <p:cNvSpPr>
              <a:spLocks noEditPoints="1"/>
            </p:cNvSpPr>
            <p:nvPr/>
          </p:nvSpPr>
          <p:spPr bwMode="auto">
            <a:xfrm>
              <a:off x="8150225" y="588964"/>
              <a:ext cx="63500" cy="96838"/>
            </a:xfrm>
            <a:custGeom>
              <a:avLst/>
              <a:gdLst>
                <a:gd name="T0" fmla="*/ 25 w 29"/>
                <a:gd name="T1" fmla="*/ 44 h 44"/>
                <a:gd name="T2" fmla="*/ 4 w 29"/>
                <a:gd name="T3" fmla="*/ 44 h 44"/>
                <a:gd name="T4" fmla="*/ 0 w 29"/>
                <a:gd name="T5" fmla="*/ 40 h 44"/>
                <a:gd name="T6" fmla="*/ 0 w 29"/>
                <a:gd name="T7" fmla="*/ 4 h 44"/>
                <a:gd name="T8" fmla="*/ 4 w 29"/>
                <a:gd name="T9" fmla="*/ 0 h 44"/>
                <a:gd name="T10" fmla="*/ 25 w 29"/>
                <a:gd name="T11" fmla="*/ 0 h 44"/>
                <a:gd name="T12" fmla="*/ 29 w 29"/>
                <a:gd name="T13" fmla="*/ 4 h 44"/>
                <a:gd name="T14" fmla="*/ 29 w 29"/>
                <a:gd name="T15" fmla="*/ 40 h 44"/>
                <a:gd name="T16" fmla="*/ 25 w 29"/>
                <a:gd name="T17" fmla="*/ 44 h 44"/>
                <a:gd name="T18" fmla="*/ 8 w 29"/>
                <a:gd name="T19" fmla="*/ 36 h 44"/>
                <a:gd name="T20" fmla="*/ 21 w 29"/>
                <a:gd name="T21" fmla="*/ 36 h 44"/>
                <a:gd name="T22" fmla="*/ 21 w 29"/>
                <a:gd name="T23" fmla="*/ 8 h 44"/>
                <a:gd name="T24" fmla="*/ 8 w 29"/>
                <a:gd name="T25" fmla="*/ 8 h 44"/>
                <a:gd name="T26" fmla="*/ 8 w 29"/>
                <a:gd name="T27" fmla="*/ 3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44">
                  <a:moveTo>
                    <a:pt x="25" y="44"/>
                  </a:moveTo>
                  <a:cubicBezTo>
                    <a:pt x="4" y="44"/>
                    <a:pt x="4" y="44"/>
                    <a:pt x="4" y="44"/>
                  </a:cubicBezTo>
                  <a:cubicBezTo>
                    <a:pt x="1" y="44"/>
                    <a:pt x="0" y="43"/>
                    <a:pt x="0" y="40"/>
                  </a:cubicBezTo>
                  <a:cubicBezTo>
                    <a:pt x="0" y="4"/>
                    <a:pt x="0" y="4"/>
                    <a:pt x="0" y="4"/>
                  </a:cubicBezTo>
                  <a:cubicBezTo>
                    <a:pt x="0" y="1"/>
                    <a:pt x="1" y="0"/>
                    <a:pt x="4" y="0"/>
                  </a:cubicBezTo>
                  <a:cubicBezTo>
                    <a:pt x="25" y="0"/>
                    <a:pt x="25" y="0"/>
                    <a:pt x="25" y="0"/>
                  </a:cubicBezTo>
                  <a:cubicBezTo>
                    <a:pt x="27" y="0"/>
                    <a:pt x="29" y="1"/>
                    <a:pt x="29" y="4"/>
                  </a:cubicBezTo>
                  <a:cubicBezTo>
                    <a:pt x="29" y="40"/>
                    <a:pt x="29" y="40"/>
                    <a:pt x="29" y="40"/>
                  </a:cubicBezTo>
                  <a:cubicBezTo>
                    <a:pt x="29" y="43"/>
                    <a:pt x="27" y="44"/>
                    <a:pt x="25" y="44"/>
                  </a:cubicBezTo>
                  <a:close/>
                  <a:moveTo>
                    <a:pt x="8" y="36"/>
                  </a:moveTo>
                  <a:cubicBezTo>
                    <a:pt x="21" y="36"/>
                    <a:pt x="21" y="36"/>
                    <a:pt x="21" y="36"/>
                  </a:cubicBezTo>
                  <a:cubicBezTo>
                    <a:pt x="21" y="8"/>
                    <a:pt x="21" y="8"/>
                    <a:pt x="21" y="8"/>
                  </a:cubicBezTo>
                  <a:cubicBezTo>
                    <a:pt x="8" y="8"/>
                    <a:pt x="8" y="8"/>
                    <a:pt x="8" y="8"/>
                  </a:cubicBezTo>
                  <a:cubicBezTo>
                    <a:pt x="8" y="36"/>
                    <a:pt x="8" y="36"/>
                    <a:pt x="8"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4" name="Freeform 181"/>
            <p:cNvSpPr>
              <a:spLocks noEditPoints="1"/>
            </p:cNvSpPr>
            <p:nvPr/>
          </p:nvSpPr>
          <p:spPr bwMode="auto">
            <a:xfrm>
              <a:off x="8072437" y="633414"/>
              <a:ext cx="63500" cy="52388"/>
            </a:xfrm>
            <a:custGeom>
              <a:avLst/>
              <a:gdLst>
                <a:gd name="T0" fmla="*/ 25 w 29"/>
                <a:gd name="T1" fmla="*/ 24 h 24"/>
                <a:gd name="T2" fmla="*/ 4 w 29"/>
                <a:gd name="T3" fmla="*/ 24 h 24"/>
                <a:gd name="T4" fmla="*/ 0 w 29"/>
                <a:gd name="T5" fmla="*/ 20 h 24"/>
                <a:gd name="T6" fmla="*/ 0 w 29"/>
                <a:gd name="T7" fmla="*/ 4 h 24"/>
                <a:gd name="T8" fmla="*/ 4 w 29"/>
                <a:gd name="T9" fmla="*/ 0 h 24"/>
                <a:gd name="T10" fmla="*/ 25 w 29"/>
                <a:gd name="T11" fmla="*/ 0 h 24"/>
                <a:gd name="T12" fmla="*/ 29 w 29"/>
                <a:gd name="T13" fmla="*/ 4 h 24"/>
                <a:gd name="T14" fmla="*/ 29 w 29"/>
                <a:gd name="T15" fmla="*/ 20 h 24"/>
                <a:gd name="T16" fmla="*/ 25 w 29"/>
                <a:gd name="T17" fmla="*/ 24 h 24"/>
                <a:gd name="T18" fmla="*/ 8 w 29"/>
                <a:gd name="T19" fmla="*/ 16 h 24"/>
                <a:gd name="T20" fmla="*/ 21 w 29"/>
                <a:gd name="T21" fmla="*/ 16 h 24"/>
                <a:gd name="T22" fmla="*/ 21 w 29"/>
                <a:gd name="T23" fmla="*/ 8 h 24"/>
                <a:gd name="T24" fmla="*/ 8 w 29"/>
                <a:gd name="T25" fmla="*/ 8 h 24"/>
                <a:gd name="T26" fmla="*/ 8 w 29"/>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4">
                  <a:moveTo>
                    <a:pt x="25" y="24"/>
                  </a:moveTo>
                  <a:cubicBezTo>
                    <a:pt x="4" y="24"/>
                    <a:pt x="4" y="24"/>
                    <a:pt x="4" y="24"/>
                  </a:cubicBezTo>
                  <a:cubicBezTo>
                    <a:pt x="1" y="24"/>
                    <a:pt x="0" y="23"/>
                    <a:pt x="0" y="20"/>
                  </a:cubicBezTo>
                  <a:cubicBezTo>
                    <a:pt x="0" y="4"/>
                    <a:pt x="0" y="4"/>
                    <a:pt x="0" y="4"/>
                  </a:cubicBezTo>
                  <a:cubicBezTo>
                    <a:pt x="0" y="1"/>
                    <a:pt x="1" y="0"/>
                    <a:pt x="4" y="0"/>
                  </a:cubicBezTo>
                  <a:cubicBezTo>
                    <a:pt x="25" y="0"/>
                    <a:pt x="25" y="0"/>
                    <a:pt x="25" y="0"/>
                  </a:cubicBezTo>
                  <a:cubicBezTo>
                    <a:pt x="27" y="0"/>
                    <a:pt x="29" y="1"/>
                    <a:pt x="29" y="4"/>
                  </a:cubicBezTo>
                  <a:cubicBezTo>
                    <a:pt x="29" y="20"/>
                    <a:pt x="29" y="20"/>
                    <a:pt x="29" y="20"/>
                  </a:cubicBezTo>
                  <a:cubicBezTo>
                    <a:pt x="29" y="23"/>
                    <a:pt x="27" y="24"/>
                    <a:pt x="25" y="24"/>
                  </a:cubicBezTo>
                  <a:close/>
                  <a:moveTo>
                    <a:pt x="8" y="16"/>
                  </a:moveTo>
                  <a:cubicBezTo>
                    <a:pt x="21" y="16"/>
                    <a:pt x="21" y="16"/>
                    <a:pt x="21" y="16"/>
                  </a:cubicBezTo>
                  <a:cubicBezTo>
                    <a:pt x="21" y="8"/>
                    <a:pt x="21" y="8"/>
                    <a:pt x="21" y="8"/>
                  </a:cubicBezTo>
                  <a:cubicBezTo>
                    <a:pt x="8" y="8"/>
                    <a:pt x="8" y="8"/>
                    <a:pt x="8" y="8"/>
                  </a:cubicBezTo>
                  <a:cubicBezTo>
                    <a:pt x="8" y="16"/>
                    <a:pt x="8" y="16"/>
                    <a:pt x="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5" name="Freeform 182"/>
            <p:cNvSpPr/>
            <p:nvPr/>
          </p:nvSpPr>
          <p:spPr bwMode="auto">
            <a:xfrm>
              <a:off x="8212137" y="438151"/>
              <a:ext cx="53975" cy="88900"/>
            </a:xfrm>
            <a:custGeom>
              <a:avLst/>
              <a:gdLst>
                <a:gd name="T0" fmla="*/ 5 w 25"/>
                <a:gd name="T1" fmla="*/ 40 h 40"/>
                <a:gd name="T2" fmla="*/ 2 w 25"/>
                <a:gd name="T3" fmla="*/ 38 h 40"/>
                <a:gd name="T4" fmla="*/ 2 w 25"/>
                <a:gd name="T5" fmla="*/ 33 h 40"/>
                <a:gd name="T6" fmla="*/ 15 w 25"/>
                <a:gd name="T7" fmla="*/ 20 h 40"/>
                <a:gd name="T8" fmla="*/ 2 w 25"/>
                <a:gd name="T9" fmla="*/ 7 h 40"/>
                <a:gd name="T10" fmla="*/ 2 w 25"/>
                <a:gd name="T11" fmla="*/ 2 h 40"/>
                <a:gd name="T12" fmla="*/ 8 w 25"/>
                <a:gd name="T13" fmla="*/ 2 h 40"/>
                <a:gd name="T14" fmla="*/ 23 w 25"/>
                <a:gd name="T15" fmla="*/ 17 h 40"/>
                <a:gd name="T16" fmla="*/ 23 w 25"/>
                <a:gd name="T17" fmla="*/ 23 h 40"/>
                <a:gd name="T18" fmla="*/ 8 w 25"/>
                <a:gd name="T19" fmla="*/ 38 h 40"/>
                <a:gd name="T20" fmla="*/ 5 w 25"/>
                <a:gd name="T2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40">
                  <a:moveTo>
                    <a:pt x="5" y="40"/>
                  </a:moveTo>
                  <a:cubicBezTo>
                    <a:pt x="4" y="40"/>
                    <a:pt x="3" y="39"/>
                    <a:pt x="2" y="38"/>
                  </a:cubicBezTo>
                  <a:cubicBezTo>
                    <a:pt x="0" y="37"/>
                    <a:pt x="0" y="34"/>
                    <a:pt x="2" y="33"/>
                  </a:cubicBezTo>
                  <a:cubicBezTo>
                    <a:pt x="15" y="20"/>
                    <a:pt x="15" y="20"/>
                    <a:pt x="15" y="20"/>
                  </a:cubicBezTo>
                  <a:cubicBezTo>
                    <a:pt x="2" y="7"/>
                    <a:pt x="2" y="7"/>
                    <a:pt x="2" y="7"/>
                  </a:cubicBezTo>
                  <a:cubicBezTo>
                    <a:pt x="0" y="6"/>
                    <a:pt x="0" y="3"/>
                    <a:pt x="2" y="2"/>
                  </a:cubicBezTo>
                  <a:cubicBezTo>
                    <a:pt x="3" y="0"/>
                    <a:pt x="6" y="0"/>
                    <a:pt x="8" y="2"/>
                  </a:cubicBezTo>
                  <a:cubicBezTo>
                    <a:pt x="23" y="17"/>
                    <a:pt x="23" y="17"/>
                    <a:pt x="23" y="17"/>
                  </a:cubicBezTo>
                  <a:cubicBezTo>
                    <a:pt x="25" y="19"/>
                    <a:pt x="25" y="21"/>
                    <a:pt x="23" y="23"/>
                  </a:cubicBezTo>
                  <a:cubicBezTo>
                    <a:pt x="8" y="38"/>
                    <a:pt x="8" y="38"/>
                    <a:pt x="8" y="38"/>
                  </a:cubicBezTo>
                  <a:cubicBezTo>
                    <a:pt x="7" y="39"/>
                    <a:pt x="6" y="40"/>
                    <a:pt x="5"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6" name="Freeform 183"/>
            <p:cNvSpPr/>
            <p:nvPr/>
          </p:nvSpPr>
          <p:spPr bwMode="auto">
            <a:xfrm>
              <a:off x="8096250" y="473076"/>
              <a:ext cx="157163" cy="133350"/>
            </a:xfrm>
            <a:custGeom>
              <a:avLst/>
              <a:gdLst>
                <a:gd name="T0" fmla="*/ 4 w 71"/>
                <a:gd name="T1" fmla="*/ 60 h 60"/>
                <a:gd name="T2" fmla="*/ 3 w 71"/>
                <a:gd name="T3" fmla="*/ 60 h 60"/>
                <a:gd name="T4" fmla="*/ 0 w 71"/>
                <a:gd name="T5" fmla="*/ 55 h 60"/>
                <a:gd name="T6" fmla="*/ 67 w 71"/>
                <a:gd name="T7" fmla="*/ 0 h 60"/>
                <a:gd name="T8" fmla="*/ 71 w 71"/>
                <a:gd name="T9" fmla="*/ 4 h 60"/>
                <a:gd name="T10" fmla="*/ 67 w 71"/>
                <a:gd name="T11" fmla="*/ 8 h 60"/>
                <a:gd name="T12" fmla="*/ 8 w 71"/>
                <a:gd name="T13" fmla="*/ 57 h 60"/>
                <a:gd name="T14" fmla="*/ 4 w 71"/>
                <a:gd name="T15" fmla="*/ 6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 h="60">
                  <a:moveTo>
                    <a:pt x="4" y="60"/>
                  </a:moveTo>
                  <a:cubicBezTo>
                    <a:pt x="4" y="60"/>
                    <a:pt x="4" y="60"/>
                    <a:pt x="3" y="60"/>
                  </a:cubicBezTo>
                  <a:cubicBezTo>
                    <a:pt x="1" y="60"/>
                    <a:pt x="0" y="58"/>
                    <a:pt x="0" y="55"/>
                  </a:cubicBezTo>
                  <a:cubicBezTo>
                    <a:pt x="6" y="23"/>
                    <a:pt x="34" y="0"/>
                    <a:pt x="67" y="0"/>
                  </a:cubicBezTo>
                  <a:cubicBezTo>
                    <a:pt x="69" y="0"/>
                    <a:pt x="71" y="2"/>
                    <a:pt x="71" y="4"/>
                  </a:cubicBezTo>
                  <a:cubicBezTo>
                    <a:pt x="71" y="6"/>
                    <a:pt x="69" y="8"/>
                    <a:pt x="67" y="8"/>
                  </a:cubicBezTo>
                  <a:cubicBezTo>
                    <a:pt x="38" y="8"/>
                    <a:pt x="14" y="29"/>
                    <a:pt x="8" y="57"/>
                  </a:cubicBezTo>
                  <a:cubicBezTo>
                    <a:pt x="8" y="59"/>
                    <a:pt x="6" y="60"/>
                    <a:pt x="4" y="6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7" name="Freeform 184"/>
            <p:cNvSpPr>
              <a:spLocks noEditPoints="1"/>
            </p:cNvSpPr>
            <p:nvPr/>
          </p:nvSpPr>
          <p:spPr bwMode="auto">
            <a:xfrm>
              <a:off x="6000750" y="1576389"/>
              <a:ext cx="215900" cy="157163"/>
            </a:xfrm>
            <a:custGeom>
              <a:avLst/>
              <a:gdLst>
                <a:gd name="T0" fmla="*/ 49 w 98"/>
                <a:gd name="T1" fmla="*/ 71 h 71"/>
                <a:gd name="T2" fmla="*/ 8 w 98"/>
                <a:gd name="T3" fmla="*/ 69 h 71"/>
                <a:gd name="T4" fmla="*/ 5 w 98"/>
                <a:gd name="T5" fmla="*/ 66 h 71"/>
                <a:gd name="T6" fmla="*/ 5 w 98"/>
                <a:gd name="T7" fmla="*/ 6 h 71"/>
                <a:gd name="T8" fmla="*/ 8 w 98"/>
                <a:gd name="T9" fmla="*/ 3 h 71"/>
                <a:gd name="T10" fmla="*/ 90 w 98"/>
                <a:gd name="T11" fmla="*/ 3 h 71"/>
                <a:gd name="T12" fmla="*/ 94 w 98"/>
                <a:gd name="T13" fmla="*/ 6 h 71"/>
                <a:gd name="T14" fmla="*/ 94 w 98"/>
                <a:gd name="T15" fmla="*/ 66 h 71"/>
                <a:gd name="T16" fmla="*/ 90 w 98"/>
                <a:gd name="T17" fmla="*/ 69 h 71"/>
                <a:gd name="T18" fmla="*/ 49 w 98"/>
                <a:gd name="T19" fmla="*/ 71 h 71"/>
                <a:gd name="T20" fmla="*/ 12 w 98"/>
                <a:gd name="T21" fmla="*/ 61 h 71"/>
                <a:gd name="T22" fmla="*/ 87 w 98"/>
                <a:gd name="T23" fmla="*/ 61 h 71"/>
                <a:gd name="T24" fmla="*/ 87 w 98"/>
                <a:gd name="T25" fmla="*/ 11 h 71"/>
                <a:gd name="T26" fmla="*/ 12 w 98"/>
                <a:gd name="T27" fmla="*/ 11 h 71"/>
                <a:gd name="T28" fmla="*/ 12 w 98"/>
                <a:gd name="T29" fmla="*/ 6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71">
                  <a:moveTo>
                    <a:pt x="49" y="71"/>
                  </a:moveTo>
                  <a:cubicBezTo>
                    <a:pt x="36" y="71"/>
                    <a:pt x="22" y="70"/>
                    <a:pt x="8" y="69"/>
                  </a:cubicBezTo>
                  <a:cubicBezTo>
                    <a:pt x="6" y="68"/>
                    <a:pt x="5" y="67"/>
                    <a:pt x="5" y="66"/>
                  </a:cubicBezTo>
                  <a:cubicBezTo>
                    <a:pt x="0" y="46"/>
                    <a:pt x="0" y="26"/>
                    <a:pt x="5" y="6"/>
                  </a:cubicBezTo>
                  <a:cubicBezTo>
                    <a:pt x="5" y="4"/>
                    <a:pt x="6" y="3"/>
                    <a:pt x="8" y="3"/>
                  </a:cubicBezTo>
                  <a:cubicBezTo>
                    <a:pt x="35" y="0"/>
                    <a:pt x="63" y="0"/>
                    <a:pt x="90" y="3"/>
                  </a:cubicBezTo>
                  <a:cubicBezTo>
                    <a:pt x="92" y="3"/>
                    <a:pt x="93" y="4"/>
                    <a:pt x="94" y="6"/>
                  </a:cubicBezTo>
                  <a:cubicBezTo>
                    <a:pt x="98" y="26"/>
                    <a:pt x="98" y="46"/>
                    <a:pt x="94" y="66"/>
                  </a:cubicBezTo>
                  <a:cubicBezTo>
                    <a:pt x="93" y="67"/>
                    <a:pt x="92" y="68"/>
                    <a:pt x="90" y="69"/>
                  </a:cubicBezTo>
                  <a:cubicBezTo>
                    <a:pt x="77" y="70"/>
                    <a:pt x="63" y="71"/>
                    <a:pt x="49" y="71"/>
                  </a:cubicBezTo>
                  <a:close/>
                  <a:moveTo>
                    <a:pt x="12" y="61"/>
                  </a:moveTo>
                  <a:cubicBezTo>
                    <a:pt x="37" y="64"/>
                    <a:pt x="62" y="64"/>
                    <a:pt x="87" y="61"/>
                  </a:cubicBezTo>
                  <a:cubicBezTo>
                    <a:pt x="90" y="44"/>
                    <a:pt x="90" y="27"/>
                    <a:pt x="87" y="11"/>
                  </a:cubicBezTo>
                  <a:cubicBezTo>
                    <a:pt x="62" y="8"/>
                    <a:pt x="37" y="8"/>
                    <a:pt x="12" y="11"/>
                  </a:cubicBezTo>
                  <a:cubicBezTo>
                    <a:pt x="8" y="27"/>
                    <a:pt x="8" y="44"/>
                    <a:pt x="12"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8" name="Freeform 185"/>
            <p:cNvSpPr>
              <a:spLocks noEditPoints="1"/>
            </p:cNvSpPr>
            <p:nvPr/>
          </p:nvSpPr>
          <p:spPr bwMode="auto">
            <a:xfrm>
              <a:off x="6078537" y="1611314"/>
              <a:ext cx="79375" cy="87313"/>
            </a:xfrm>
            <a:custGeom>
              <a:avLst/>
              <a:gdLst>
                <a:gd name="T0" fmla="*/ 6 w 36"/>
                <a:gd name="T1" fmla="*/ 39 h 39"/>
                <a:gd name="T2" fmla="*/ 0 w 36"/>
                <a:gd name="T3" fmla="*/ 33 h 39"/>
                <a:gd name="T4" fmla="*/ 0 w 36"/>
                <a:gd name="T5" fmla="*/ 6 h 39"/>
                <a:gd name="T6" fmla="*/ 6 w 36"/>
                <a:gd name="T7" fmla="*/ 0 h 39"/>
                <a:gd name="T8" fmla="*/ 9 w 36"/>
                <a:gd name="T9" fmla="*/ 1 h 39"/>
                <a:gd name="T10" fmla="*/ 33 w 36"/>
                <a:gd name="T11" fmla="*/ 15 h 39"/>
                <a:gd name="T12" fmla="*/ 36 w 36"/>
                <a:gd name="T13" fmla="*/ 20 h 39"/>
                <a:gd name="T14" fmla="*/ 33 w 36"/>
                <a:gd name="T15" fmla="*/ 25 h 39"/>
                <a:gd name="T16" fmla="*/ 9 w 36"/>
                <a:gd name="T17" fmla="*/ 39 h 39"/>
                <a:gd name="T18" fmla="*/ 6 w 36"/>
                <a:gd name="T19" fmla="*/ 39 h 39"/>
                <a:gd name="T20" fmla="*/ 8 w 36"/>
                <a:gd name="T21" fmla="*/ 10 h 39"/>
                <a:gd name="T22" fmla="*/ 8 w 36"/>
                <a:gd name="T23" fmla="*/ 30 h 39"/>
                <a:gd name="T24" fmla="*/ 26 w 36"/>
                <a:gd name="T25" fmla="*/ 20 h 39"/>
                <a:gd name="T26" fmla="*/ 8 w 36"/>
                <a:gd name="T27" fmla="*/ 1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39">
                  <a:moveTo>
                    <a:pt x="6" y="39"/>
                  </a:moveTo>
                  <a:cubicBezTo>
                    <a:pt x="3" y="39"/>
                    <a:pt x="0" y="37"/>
                    <a:pt x="0" y="33"/>
                  </a:cubicBezTo>
                  <a:cubicBezTo>
                    <a:pt x="0" y="6"/>
                    <a:pt x="0" y="6"/>
                    <a:pt x="0" y="6"/>
                  </a:cubicBezTo>
                  <a:cubicBezTo>
                    <a:pt x="0" y="3"/>
                    <a:pt x="3" y="0"/>
                    <a:pt x="6" y="0"/>
                  </a:cubicBezTo>
                  <a:cubicBezTo>
                    <a:pt x="7" y="0"/>
                    <a:pt x="8" y="1"/>
                    <a:pt x="9" y="1"/>
                  </a:cubicBezTo>
                  <a:cubicBezTo>
                    <a:pt x="33" y="15"/>
                    <a:pt x="33" y="15"/>
                    <a:pt x="33" y="15"/>
                  </a:cubicBezTo>
                  <a:cubicBezTo>
                    <a:pt x="35" y="16"/>
                    <a:pt x="36" y="18"/>
                    <a:pt x="36" y="20"/>
                  </a:cubicBezTo>
                  <a:cubicBezTo>
                    <a:pt x="36" y="22"/>
                    <a:pt x="35" y="24"/>
                    <a:pt x="33" y="25"/>
                  </a:cubicBezTo>
                  <a:cubicBezTo>
                    <a:pt x="9" y="39"/>
                    <a:pt x="9" y="39"/>
                    <a:pt x="9" y="39"/>
                  </a:cubicBezTo>
                  <a:cubicBezTo>
                    <a:pt x="8" y="39"/>
                    <a:pt x="7" y="39"/>
                    <a:pt x="6" y="39"/>
                  </a:cubicBezTo>
                  <a:close/>
                  <a:moveTo>
                    <a:pt x="8" y="10"/>
                  </a:moveTo>
                  <a:cubicBezTo>
                    <a:pt x="8" y="30"/>
                    <a:pt x="8" y="30"/>
                    <a:pt x="8" y="30"/>
                  </a:cubicBezTo>
                  <a:cubicBezTo>
                    <a:pt x="26" y="20"/>
                    <a:pt x="26" y="20"/>
                    <a:pt x="26" y="20"/>
                  </a:cubicBezTo>
                  <a:cubicBezTo>
                    <a:pt x="8" y="10"/>
                    <a:pt x="8" y="10"/>
                    <a:pt x="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9" name="Freeform 186"/>
            <p:cNvSpPr>
              <a:spLocks noEditPoints="1"/>
            </p:cNvSpPr>
            <p:nvPr/>
          </p:nvSpPr>
          <p:spPr bwMode="auto">
            <a:xfrm>
              <a:off x="8874125" y="2921001"/>
              <a:ext cx="123825" cy="73025"/>
            </a:xfrm>
            <a:custGeom>
              <a:avLst/>
              <a:gdLst>
                <a:gd name="T0" fmla="*/ 17 w 56"/>
                <a:gd name="T1" fmla="*/ 33 h 33"/>
                <a:gd name="T2" fmla="*/ 14 w 56"/>
                <a:gd name="T3" fmla="*/ 32 h 33"/>
                <a:gd name="T4" fmla="*/ 2 w 56"/>
                <a:gd name="T5" fmla="*/ 22 h 33"/>
                <a:gd name="T6" fmla="*/ 1 w 56"/>
                <a:gd name="T7" fmla="*/ 18 h 33"/>
                <a:gd name="T8" fmla="*/ 3 w 56"/>
                <a:gd name="T9" fmla="*/ 15 h 33"/>
                <a:gd name="T10" fmla="*/ 38 w 56"/>
                <a:gd name="T11" fmla="*/ 1 h 33"/>
                <a:gd name="T12" fmla="*/ 42 w 56"/>
                <a:gd name="T13" fmla="*/ 2 h 33"/>
                <a:gd name="T14" fmla="*/ 54 w 56"/>
                <a:gd name="T15" fmla="*/ 12 h 33"/>
                <a:gd name="T16" fmla="*/ 55 w 56"/>
                <a:gd name="T17" fmla="*/ 16 h 33"/>
                <a:gd name="T18" fmla="*/ 53 w 56"/>
                <a:gd name="T19" fmla="*/ 19 h 33"/>
                <a:gd name="T20" fmla="*/ 18 w 56"/>
                <a:gd name="T21" fmla="*/ 33 h 33"/>
                <a:gd name="T22" fmla="*/ 17 w 56"/>
                <a:gd name="T23" fmla="*/ 33 h 33"/>
                <a:gd name="T24" fmla="*/ 12 w 56"/>
                <a:gd name="T25" fmla="*/ 20 h 33"/>
                <a:gd name="T26" fmla="*/ 18 w 56"/>
                <a:gd name="T27" fmla="*/ 24 h 33"/>
                <a:gd name="T28" fmla="*/ 44 w 56"/>
                <a:gd name="T29" fmla="*/ 14 h 33"/>
                <a:gd name="T30" fmla="*/ 39 w 56"/>
                <a:gd name="T31" fmla="*/ 9 h 33"/>
                <a:gd name="T32" fmla="*/ 12 w 56"/>
                <a:gd name="T33"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33">
                  <a:moveTo>
                    <a:pt x="17" y="33"/>
                  </a:moveTo>
                  <a:cubicBezTo>
                    <a:pt x="16" y="33"/>
                    <a:pt x="15" y="33"/>
                    <a:pt x="14" y="32"/>
                  </a:cubicBezTo>
                  <a:cubicBezTo>
                    <a:pt x="2" y="22"/>
                    <a:pt x="2" y="22"/>
                    <a:pt x="2" y="22"/>
                  </a:cubicBezTo>
                  <a:cubicBezTo>
                    <a:pt x="1" y="21"/>
                    <a:pt x="0" y="19"/>
                    <a:pt x="1" y="18"/>
                  </a:cubicBezTo>
                  <a:cubicBezTo>
                    <a:pt x="1" y="17"/>
                    <a:pt x="2" y="15"/>
                    <a:pt x="3" y="15"/>
                  </a:cubicBezTo>
                  <a:cubicBezTo>
                    <a:pt x="38" y="1"/>
                    <a:pt x="38" y="1"/>
                    <a:pt x="38" y="1"/>
                  </a:cubicBezTo>
                  <a:cubicBezTo>
                    <a:pt x="39" y="0"/>
                    <a:pt x="41" y="1"/>
                    <a:pt x="42" y="2"/>
                  </a:cubicBezTo>
                  <a:cubicBezTo>
                    <a:pt x="54" y="12"/>
                    <a:pt x="54" y="12"/>
                    <a:pt x="54" y="12"/>
                  </a:cubicBezTo>
                  <a:cubicBezTo>
                    <a:pt x="55" y="13"/>
                    <a:pt x="56" y="14"/>
                    <a:pt x="55" y="16"/>
                  </a:cubicBezTo>
                  <a:cubicBezTo>
                    <a:pt x="55" y="17"/>
                    <a:pt x="54" y="18"/>
                    <a:pt x="53" y="19"/>
                  </a:cubicBezTo>
                  <a:cubicBezTo>
                    <a:pt x="18" y="33"/>
                    <a:pt x="18" y="33"/>
                    <a:pt x="18" y="33"/>
                  </a:cubicBezTo>
                  <a:cubicBezTo>
                    <a:pt x="18" y="33"/>
                    <a:pt x="17" y="33"/>
                    <a:pt x="17" y="33"/>
                  </a:cubicBezTo>
                  <a:close/>
                  <a:moveTo>
                    <a:pt x="12" y="20"/>
                  </a:moveTo>
                  <a:cubicBezTo>
                    <a:pt x="18" y="24"/>
                    <a:pt x="18" y="24"/>
                    <a:pt x="18" y="24"/>
                  </a:cubicBezTo>
                  <a:cubicBezTo>
                    <a:pt x="44" y="14"/>
                    <a:pt x="44" y="14"/>
                    <a:pt x="44" y="14"/>
                  </a:cubicBezTo>
                  <a:cubicBezTo>
                    <a:pt x="39" y="9"/>
                    <a:pt x="39" y="9"/>
                    <a:pt x="39" y="9"/>
                  </a:cubicBezTo>
                  <a:cubicBezTo>
                    <a:pt x="12" y="20"/>
                    <a:pt x="12" y="20"/>
                    <a:pt x="12"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0" name="Freeform 187"/>
            <p:cNvSpPr/>
            <p:nvPr/>
          </p:nvSpPr>
          <p:spPr bwMode="auto">
            <a:xfrm>
              <a:off x="8977312" y="3016251"/>
              <a:ext cx="111125" cy="106363"/>
            </a:xfrm>
            <a:custGeom>
              <a:avLst/>
              <a:gdLst>
                <a:gd name="T0" fmla="*/ 4 w 50"/>
                <a:gd name="T1" fmla="*/ 48 h 48"/>
                <a:gd name="T2" fmla="*/ 2 w 50"/>
                <a:gd name="T3" fmla="*/ 47 h 48"/>
                <a:gd name="T4" fmla="*/ 0 w 50"/>
                <a:gd name="T5" fmla="*/ 44 h 48"/>
                <a:gd name="T6" fmla="*/ 0 w 50"/>
                <a:gd name="T7" fmla="*/ 4 h 48"/>
                <a:gd name="T8" fmla="*/ 4 w 50"/>
                <a:gd name="T9" fmla="*/ 0 h 48"/>
                <a:gd name="T10" fmla="*/ 8 w 50"/>
                <a:gd name="T11" fmla="*/ 4 h 48"/>
                <a:gd name="T12" fmla="*/ 8 w 50"/>
                <a:gd name="T13" fmla="*/ 38 h 48"/>
                <a:gd name="T14" fmla="*/ 42 w 50"/>
                <a:gd name="T15" fmla="*/ 27 h 48"/>
                <a:gd name="T16" fmla="*/ 42 w 50"/>
                <a:gd name="T17" fmla="*/ 10 h 48"/>
                <a:gd name="T18" fmla="*/ 46 w 50"/>
                <a:gd name="T19" fmla="*/ 6 h 48"/>
                <a:gd name="T20" fmla="*/ 50 w 50"/>
                <a:gd name="T21" fmla="*/ 10 h 48"/>
                <a:gd name="T22" fmla="*/ 50 w 50"/>
                <a:gd name="T23" fmla="*/ 30 h 48"/>
                <a:gd name="T24" fmla="*/ 47 w 50"/>
                <a:gd name="T25" fmla="*/ 34 h 48"/>
                <a:gd name="T26" fmla="*/ 5 w 50"/>
                <a:gd name="T27" fmla="*/ 47 h 48"/>
                <a:gd name="T28" fmla="*/ 4 w 50"/>
                <a:gd name="T2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48">
                  <a:moveTo>
                    <a:pt x="4" y="48"/>
                  </a:moveTo>
                  <a:cubicBezTo>
                    <a:pt x="3" y="48"/>
                    <a:pt x="2" y="47"/>
                    <a:pt x="2" y="47"/>
                  </a:cubicBezTo>
                  <a:cubicBezTo>
                    <a:pt x="0" y="46"/>
                    <a:pt x="0" y="45"/>
                    <a:pt x="0" y="44"/>
                  </a:cubicBezTo>
                  <a:cubicBezTo>
                    <a:pt x="0" y="4"/>
                    <a:pt x="0" y="4"/>
                    <a:pt x="0" y="4"/>
                  </a:cubicBezTo>
                  <a:cubicBezTo>
                    <a:pt x="0" y="2"/>
                    <a:pt x="2" y="0"/>
                    <a:pt x="4" y="0"/>
                  </a:cubicBezTo>
                  <a:cubicBezTo>
                    <a:pt x="6" y="0"/>
                    <a:pt x="8" y="2"/>
                    <a:pt x="8" y="4"/>
                  </a:cubicBezTo>
                  <a:cubicBezTo>
                    <a:pt x="8" y="38"/>
                    <a:pt x="8" y="38"/>
                    <a:pt x="8" y="38"/>
                  </a:cubicBezTo>
                  <a:cubicBezTo>
                    <a:pt x="42" y="27"/>
                    <a:pt x="42" y="27"/>
                    <a:pt x="42" y="27"/>
                  </a:cubicBezTo>
                  <a:cubicBezTo>
                    <a:pt x="42" y="10"/>
                    <a:pt x="42" y="10"/>
                    <a:pt x="42" y="10"/>
                  </a:cubicBezTo>
                  <a:cubicBezTo>
                    <a:pt x="42" y="7"/>
                    <a:pt x="43" y="6"/>
                    <a:pt x="46" y="6"/>
                  </a:cubicBezTo>
                  <a:cubicBezTo>
                    <a:pt x="48" y="6"/>
                    <a:pt x="50" y="7"/>
                    <a:pt x="50" y="10"/>
                  </a:cubicBezTo>
                  <a:cubicBezTo>
                    <a:pt x="50" y="30"/>
                    <a:pt x="50" y="30"/>
                    <a:pt x="50" y="30"/>
                  </a:cubicBezTo>
                  <a:cubicBezTo>
                    <a:pt x="50" y="32"/>
                    <a:pt x="48" y="34"/>
                    <a:pt x="47" y="34"/>
                  </a:cubicBezTo>
                  <a:cubicBezTo>
                    <a:pt x="5" y="47"/>
                    <a:pt x="5" y="47"/>
                    <a:pt x="5" y="47"/>
                  </a:cubicBezTo>
                  <a:cubicBezTo>
                    <a:pt x="5" y="47"/>
                    <a:pt x="4" y="48"/>
                    <a:pt x="4" y="4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1" name="Freeform 188"/>
            <p:cNvSpPr>
              <a:spLocks noEditPoints="1"/>
            </p:cNvSpPr>
            <p:nvPr/>
          </p:nvSpPr>
          <p:spPr bwMode="auto">
            <a:xfrm>
              <a:off x="8999537" y="2982914"/>
              <a:ext cx="122238" cy="73025"/>
            </a:xfrm>
            <a:custGeom>
              <a:avLst/>
              <a:gdLst>
                <a:gd name="T0" fmla="*/ 17 w 55"/>
                <a:gd name="T1" fmla="*/ 33 h 33"/>
                <a:gd name="T2" fmla="*/ 14 w 55"/>
                <a:gd name="T3" fmla="*/ 32 h 33"/>
                <a:gd name="T4" fmla="*/ 2 w 55"/>
                <a:gd name="T5" fmla="*/ 21 h 33"/>
                <a:gd name="T6" fmla="*/ 0 w 55"/>
                <a:gd name="T7" fmla="*/ 17 h 33"/>
                <a:gd name="T8" fmla="*/ 3 w 55"/>
                <a:gd name="T9" fmla="*/ 14 h 33"/>
                <a:gd name="T10" fmla="*/ 38 w 55"/>
                <a:gd name="T11" fmla="*/ 1 h 33"/>
                <a:gd name="T12" fmla="*/ 42 w 55"/>
                <a:gd name="T13" fmla="*/ 1 h 33"/>
                <a:gd name="T14" fmla="*/ 54 w 55"/>
                <a:gd name="T15" fmla="*/ 12 h 33"/>
                <a:gd name="T16" fmla="*/ 55 w 55"/>
                <a:gd name="T17" fmla="*/ 15 h 33"/>
                <a:gd name="T18" fmla="*/ 53 w 55"/>
                <a:gd name="T19" fmla="*/ 18 h 33"/>
                <a:gd name="T20" fmla="*/ 18 w 55"/>
                <a:gd name="T21" fmla="*/ 32 h 33"/>
                <a:gd name="T22" fmla="*/ 17 w 55"/>
                <a:gd name="T23" fmla="*/ 33 h 33"/>
                <a:gd name="T24" fmla="*/ 12 w 55"/>
                <a:gd name="T25" fmla="*/ 19 h 33"/>
                <a:gd name="T26" fmla="*/ 17 w 55"/>
                <a:gd name="T27" fmla="*/ 24 h 33"/>
                <a:gd name="T28" fmla="*/ 44 w 55"/>
                <a:gd name="T29" fmla="*/ 14 h 33"/>
                <a:gd name="T30" fmla="*/ 38 w 55"/>
                <a:gd name="T31" fmla="*/ 9 h 33"/>
                <a:gd name="T32" fmla="*/ 12 w 55"/>
                <a:gd name="T33"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3">
                  <a:moveTo>
                    <a:pt x="17" y="33"/>
                  </a:moveTo>
                  <a:cubicBezTo>
                    <a:pt x="16" y="33"/>
                    <a:pt x="15" y="32"/>
                    <a:pt x="14" y="32"/>
                  </a:cubicBezTo>
                  <a:cubicBezTo>
                    <a:pt x="2" y="21"/>
                    <a:pt x="2" y="21"/>
                    <a:pt x="2" y="21"/>
                  </a:cubicBezTo>
                  <a:cubicBezTo>
                    <a:pt x="1" y="20"/>
                    <a:pt x="0" y="19"/>
                    <a:pt x="0" y="17"/>
                  </a:cubicBezTo>
                  <a:cubicBezTo>
                    <a:pt x="1" y="16"/>
                    <a:pt x="2" y="15"/>
                    <a:pt x="3" y="14"/>
                  </a:cubicBezTo>
                  <a:cubicBezTo>
                    <a:pt x="38" y="1"/>
                    <a:pt x="38" y="1"/>
                    <a:pt x="38" y="1"/>
                  </a:cubicBezTo>
                  <a:cubicBezTo>
                    <a:pt x="39" y="0"/>
                    <a:pt x="41" y="0"/>
                    <a:pt x="42" y="1"/>
                  </a:cubicBezTo>
                  <a:cubicBezTo>
                    <a:pt x="54" y="12"/>
                    <a:pt x="54" y="12"/>
                    <a:pt x="54" y="12"/>
                  </a:cubicBezTo>
                  <a:cubicBezTo>
                    <a:pt x="55" y="13"/>
                    <a:pt x="55" y="14"/>
                    <a:pt x="55" y="15"/>
                  </a:cubicBezTo>
                  <a:cubicBezTo>
                    <a:pt x="55" y="17"/>
                    <a:pt x="54" y="18"/>
                    <a:pt x="53" y="18"/>
                  </a:cubicBezTo>
                  <a:cubicBezTo>
                    <a:pt x="18" y="32"/>
                    <a:pt x="18" y="32"/>
                    <a:pt x="18" y="32"/>
                  </a:cubicBezTo>
                  <a:cubicBezTo>
                    <a:pt x="18" y="33"/>
                    <a:pt x="17" y="33"/>
                    <a:pt x="17" y="33"/>
                  </a:cubicBezTo>
                  <a:close/>
                  <a:moveTo>
                    <a:pt x="12" y="19"/>
                  </a:moveTo>
                  <a:cubicBezTo>
                    <a:pt x="17" y="24"/>
                    <a:pt x="17" y="24"/>
                    <a:pt x="17" y="24"/>
                  </a:cubicBezTo>
                  <a:cubicBezTo>
                    <a:pt x="44" y="14"/>
                    <a:pt x="44" y="14"/>
                    <a:pt x="44" y="14"/>
                  </a:cubicBezTo>
                  <a:cubicBezTo>
                    <a:pt x="38" y="9"/>
                    <a:pt x="38" y="9"/>
                    <a:pt x="38" y="9"/>
                  </a:cubicBezTo>
                  <a:cubicBezTo>
                    <a:pt x="12" y="19"/>
                    <a:pt x="12" y="19"/>
                    <a:pt x="1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2" name="Freeform 189"/>
            <p:cNvSpPr>
              <a:spLocks noEditPoints="1"/>
            </p:cNvSpPr>
            <p:nvPr/>
          </p:nvSpPr>
          <p:spPr bwMode="auto">
            <a:xfrm>
              <a:off x="8993187" y="2916239"/>
              <a:ext cx="122238" cy="74613"/>
            </a:xfrm>
            <a:custGeom>
              <a:avLst/>
              <a:gdLst>
                <a:gd name="T0" fmla="*/ 39 w 55"/>
                <a:gd name="T1" fmla="*/ 34 h 34"/>
                <a:gd name="T2" fmla="*/ 37 w 55"/>
                <a:gd name="T3" fmla="*/ 34 h 34"/>
                <a:gd name="T4" fmla="*/ 2 w 55"/>
                <a:gd name="T5" fmla="*/ 20 h 34"/>
                <a:gd name="T6" fmla="*/ 0 w 55"/>
                <a:gd name="T7" fmla="*/ 17 h 34"/>
                <a:gd name="T8" fmla="*/ 1 w 55"/>
                <a:gd name="T9" fmla="*/ 13 h 34"/>
                <a:gd name="T10" fmla="*/ 13 w 55"/>
                <a:gd name="T11" fmla="*/ 2 h 34"/>
                <a:gd name="T12" fmla="*/ 17 w 55"/>
                <a:gd name="T13" fmla="*/ 1 h 34"/>
                <a:gd name="T14" fmla="*/ 52 w 55"/>
                <a:gd name="T15" fmla="*/ 15 h 34"/>
                <a:gd name="T16" fmla="*/ 54 w 55"/>
                <a:gd name="T17" fmla="*/ 18 h 34"/>
                <a:gd name="T18" fmla="*/ 53 w 55"/>
                <a:gd name="T19" fmla="*/ 22 h 34"/>
                <a:gd name="T20" fmla="*/ 41 w 55"/>
                <a:gd name="T21" fmla="*/ 33 h 34"/>
                <a:gd name="T22" fmla="*/ 39 w 55"/>
                <a:gd name="T23" fmla="*/ 34 h 34"/>
                <a:gd name="T24" fmla="*/ 11 w 55"/>
                <a:gd name="T25" fmla="*/ 15 h 34"/>
                <a:gd name="T26" fmla="*/ 38 w 55"/>
                <a:gd name="T27" fmla="*/ 26 h 34"/>
                <a:gd name="T28" fmla="*/ 43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2" y="20"/>
                    <a:pt x="2" y="20"/>
                    <a:pt x="2" y="20"/>
                  </a:cubicBezTo>
                  <a:cubicBezTo>
                    <a:pt x="1" y="20"/>
                    <a:pt x="0" y="18"/>
                    <a:pt x="0" y="17"/>
                  </a:cubicBezTo>
                  <a:cubicBezTo>
                    <a:pt x="0" y="16"/>
                    <a:pt x="0" y="14"/>
                    <a:pt x="1" y="13"/>
                  </a:cubicBezTo>
                  <a:cubicBezTo>
                    <a:pt x="13" y="2"/>
                    <a:pt x="13" y="2"/>
                    <a:pt x="13" y="2"/>
                  </a:cubicBezTo>
                  <a:cubicBezTo>
                    <a:pt x="14" y="1"/>
                    <a:pt x="16" y="0"/>
                    <a:pt x="17" y="1"/>
                  </a:cubicBezTo>
                  <a:cubicBezTo>
                    <a:pt x="52" y="15"/>
                    <a:pt x="52" y="15"/>
                    <a:pt x="52" y="15"/>
                  </a:cubicBezTo>
                  <a:cubicBezTo>
                    <a:pt x="53" y="15"/>
                    <a:pt x="54" y="17"/>
                    <a:pt x="54" y="18"/>
                  </a:cubicBezTo>
                  <a:cubicBezTo>
                    <a:pt x="55" y="19"/>
                    <a:pt x="54" y="21"/>
                    <a:pt x="53" y="22"/>
                  </a:cubicBezTo>
                  <a:cubicBezTo>
                    <a:pt x="41" y="33"/>
                    <a:pt x="41" y="33"/>
                    <a:pt x="41" y="33"/>
                  </a:cubicBezTo>
                  <a:cubicBezTo>
                    <a:pt x="41" y="34"/>
                    <a:pt x="40" y="34"/>
                    <a:pt x="39" y="34"/>
                  </a:cubicBezTo>
                  <a:close/>
                  <a:moveTo>
                    <a:pt x="11" y="15"/>
                  </a:moveTo>
                  <a:cubicBezTo>
                    <a:pt x="38" y="26"/>
                    <a:pt x="38" y="26"/>
                    <a:pt x="38" y="26"/>
                  </a:cubicBezTo>
                  <a:cubicBezTo>
                    <a:pt x="43" y="20"/>
                    <a:pt x="43" y="20"/>
                    <a:pt x="43"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3" name="Freeform 190"/>
            <p:cNvSpPr/>
            <p:nvPr/>
          </p:nvSpPr>
          <p:spPr bwMode="auto">
            <a:xfrm>
              <a:off x="8904287" y="3032126"/>
              <a:ext cx="90488" cy="90488"/>
            </a:xfrm>
            <a:custGeom>
              <a:avLst/>
              <a:gdLst>
                <a:gd name="T0" fmla="*/ 36 w 41"/>
                <a:gd name="T1" fmla="*/ 41 h 41"/>
                <a:gd name="T2" fmla="*/ 35 w 41"/>
                <a:gd name="T3" fmla="*/ 40 h 41"/>
                <a:gd name="T4" fmla="*/ 3 w 41"/>
                <a:gd name="T5" fmla="*/ 27 h 41"/>
                <a:gd name="T6" fmla="*/ 0 w 41"/>
                <a:gd name="T7" fmla="*/ 23 h 41"/>
                <a:gd name="T8" fmla="*/ 0 w 41"/>
                <a:gd name="T9" fmla="*/ 4 h 41"/>
                <a:gd name="T10" fmla="*/ 4 w 41"/>
                <a:gd name="T11" fmla="*/ 0 h 41"/>
                <a:gd name="T12" fmla="*/ 8 w 41"/>
                <a:gd name="T13" fmla="*/ 4 h 41"/>
                <a:gd name="T14" fmla="*/ 8 w 41"/>
                <a:gd name="T15" fmla="*/ 21 h 41"/>
                <a:gd name="T16" fmla="*/ 38 w 41"/>
                <a:gd name="T17" fmla="*/ 33 h 41"/>
                <a:gd name="T18" fmla="*/ 40 w 41"/>
                <a:gd name="T19" fmla="*/ 38 h 41"/>
                <a:gd name="T20" fmla="*/ 36 w 41"/>
                <a:gd name="T21"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41">
                  <a:moveTo>
                    <a:pt x="36" y="41"/>
                  </a:moveTo>
                  <a:cubicBezTo>
                    <a:pt x="36" y="41"/>
                    <a:pt x="35" y="40"/>
                    <a:pt x="35" y="40"/>
                  </a:cubicBezTo>
                  <a:cubicBezTo>
                    <a:pt x="3" y="27"/>
                    <a:pt x="3" y="27"/>
                    <a:pt x="3" y="27"/>
                  </a:cubicBezTo>
                  <a:cubicBezTo>
                    <a:pt x="1" y="26"/>
                    <a:pt x="0" y="25"/>
                    <a:pt x="0" y="23"/>
                  </a:cubicBezTo>
                  <a:cubicBezTo>
                    <a:pt x="0" y="4"/>
                    <a:pt x="0" y="4"/>
                    <a:pt x="0" y="4"/>
                  </a:cubicBezTo>
                  <a:cubicBezTo>
                    <a:pt x="0" y="2"/>
                    <a:pt x="2" y="0"/>
                    <a:pt x="4" y="0"/>
                  </a:cubicBezTo>
                  <a:cubicBezTo>
                    <a:pt x="6" y="0"/>
                    <a:pt x="8" y="2"/>
                    <a:pt x="8" y="4"/>
                  </a:cubicBezTo>
                  <a:cubicBezTo>
                    <a:pt x="8" y="21"/>
                    <a:pt x="8" y="21"/>
                    <a:pt x="8" y="21"/>
                  </a:cubicBezTo>
                  <a:cubicBezTo>
                    <a:pt x="38" y="33"/>
                    <a:pt x="38" y="33"/>
                    <a:pt x="38" y="33"/>
                  </a:cubicBezTo>
                  <a:cubicBezTo>
                    <a:pt x="40" y="34"/>
                    <a:pt x="41" y="36"/>
                    <a:pt x="40" y="38"/>
                  </a:cubicBezTo>
                  <a:cubicBezTo>
                    <a:pt x="39" y="40"/>
                    <a:pt x="38" y="41"/>
                    <a:pt x="36" y="4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4" name="Freeform 191"/>
            <p:cNvSpPr>
              <a:spLocks noEditPoints="1"/>
            </p:cNvSpPr>
            <p:nvPr/>
          </p:nvSpPr>
          <p:spPr bwMode="auto">
            <a:xfrm>
              <a:off x="8874125" y="2984501"/>
              <a:ext cx="120650" cy="76200"/>
            </a:xfrm>
            <a:custGeom>
              <a:avLst/>
              <a:gdLst>
                <a:gd name="T0" fmla="*/ 39 w 55"/>
                <a:gd name="T1" fmla="*/ 34 h 34"/>
                <a:gd name="T2" fmla="*/ 37 w 55"/>
                <a:gd name="T3" fmla="*/ 34 h 34"/>
                <a:gd name="T4" fmla="*/ 3 w 55"/>
                <a:gd name="T5" fmla="*/ 20 h 34"/>
                <a:gd name="T6" fmla="*/ 0 w 55"/>
                <a:gd name="T7" fmla="*/ 17 h 34"/>
                <a:gd name="T8" fmla="*/ 1 w 55"/>
                <a:gd name="T9" fmla="*/ 13 h 34"/>
                <a:gd name="T10" fmla="*/ 13 w 55"/>
                <a:gd name="T11" fmla="*/ 2 h 34"/>
                <a:gd name="T12" fmla="*/ 18 w 55"/>
                <a:gd name="T13" fmla="*/ 1 h 34"/>
                <a:gd name="T14" fmla="*/ 52 w 55"/>
                <a:gd name="T15" fmla="*/ 15 h 34"/>
                <a:gd name="T16" fmla="*/ 55 w 55"/>
                <a:gd name="T17" fmla="*/ 18 h 34"/>
                <a:gd name="T18" fmla="*/ 54 w 55"/>
                <a:gd name="T19" fmla="*/ 21 h 34"/>
                <a:gd name="T20" fmla="*/ 42 w 55"/>
                <a:gd name="T21" fmla="*/ 33 h 34"/>
                <a:gd name="T22" fmla="*/ 39 w 55"/>
                <a:gd name="T23" fmla="*/ 34 h 34"/>
                <a:gd name="T24" fmla="*/ 11 w 55"/>
                <a:gd name="T25" fmla="*/ 15 h 34"/>
                <a:gd name="T26" fmla="*/ 38 w 55"/>
                <a:gd name="T27" fmla="*/ 25 h 34"/>
                <a:gd name="T28" fmla="*/ 44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3" y="20"/>
                    <a:pt x="3" y="20"/>
                    <a:pt x="3" y="20"/>
                  </a:cubicBezTo>
                  <a:cubicBezTo>
                    <a:pt x="1" y="19"/>
                    <a:pt x="0" y="18"/>
                    <a:pt x="0" y="17"/>
                  </a:cubicBezTo>
                  <a:cubicBezTo>
                    <a:pt x="0" y="16"/>
                    <a:pt x="0" y="14"/>
                    <a:pt x="1" y="13"/>
                  </a:cubicBezTo>
                  <a:cubicBezTo>
                    <a:pt x="13" y="2"/>
                    <a:pt x="13" y="2"/>
                    <a:pt x="13" y="2"/>
                  </a:cubicBezTo>
                  <a:cubicBezTo>
                    <a:pt x="14" y="0"/>
                    <a:pt x="16" y="0"/>
                    <a:pt x="18" y="1"/>
                  </a:cubicBezTo>
                  <a:cubicBezTo>
                    <a:pt x="52" y="15"/>
                    <a:pt x="52" y="15"/>
                    <a:pt x="52" y="15"/>
                  </a:cubicBezTo>
                  <a:cubicBezTo>
                    <a:pt x="54" y="15"/>
                    <a:pt x="55" y="16"/>
                    <a:pt x="55" y="18"/>
                  </a:cubicBezTo>
                  <a:cubicBezTo>
                    <a:pt x="55" y="19"/>
                    <a:pt x="55" y="20"/>
                    <a:pt x="54" y="21"/>
                  </a:cubicBezTo>
                  <a:cubicBezTo>
                    <a:pt x="42" y="33"/>
                    <a:pt x="42" y="33"/>
                    <a:pt x="42" y="33"/>
                  </a:cubicBezTo>
                  <a:cubicBezTo>
                    <a:pt x="41" y="34"/>
                    <a:pt x="40" y="34"/>
                    <a:pt x="39" y="34"/>
                  </a:cubicBezTo>
                  <a:close/>
                  <a:moveTo>
                    <a:pt x="11" y="15"/>
                  </a:moveTo>
                  <a:cubicBezTo>
                    <a:pt x="38" y="25"/>
                    <a:pt x="38" y="25"/>
                    <a:pt x="38" y="25"/>
                  </a:cubicBezTo>
                  <a:cubicBezTo>
                    <a:pt x="44" y="20"/>
                    <a:pt x="44" y="20"/>
                    <a:pt x="44"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5" name="Freeform 196"/>
            <p:cNvSpPr>
              <a:spLocks noEditPoints="1"/>
            </p:cNvSpPr>
            <p:nvPr/>
          </p:nvSpPr>
          <p:spPr bwMode="auto">
            <a:xfrm>
              <a:off x="8178800" y="1912939"/>
              <a:ext cx="160338" cy="114300"/>
            </a:xfrm>
            <a:custGeom>
              <a:avLst/>
              <a:gdLst>
                <a:gd name="T0" fmla="*/ 65 w 73"/>
                <a:gd name="T1" fmla="*/ 52 h 52"/>
                <a:gd name="T2" fmla="*/ 8 w 73"/>
                <a:gd name="T3" fmla="*/ 52 h 52"/>
                <a:gd name="T4" fmla="*/ 0 w 73"/>
                <a:gd name="T5" fmla="*/ 44 h 52"/>
                <a:gd name="T6" fmla="*/ 0 w 73"/>
                <a:gd name="T7" fmla="*/ 8 h 52"/>
                <a:gd name="T8" fmla="*/ 8 w 73"/>
                <a:gd name="T9" fmla="*/ 0 h 52"/>
                <a:gd name="T10" fmla="*/ 65 w 73"/>
                <a:gd name="T11" fmla="*/ 0 h 52"/>
                <a:gd name="T12" fmla="*/ 73 w 73"/>
                <a:gd name="T13" fmla="*/ 8 h 52"/>
                <a:gd name="T14" fmla="*/ 73 w 73"/>
                <a:gd name="T15" fmla="*/ 44 h 52"/>
                <a:gd name="T16" fmla="*/ 65 w 73"/>
                <a:gd name="T17" fmla="*/ 52 h 52"/>
                <a:gd name="T18" fmla="*/ 8 w 73"/>
                <a:gd name="T19" fmla="*/ 8 h 52"/>
                <a:gd name="T20" fmla="*/ 8 w 73"/>
                <a:gd name="T21" fmla="*/ 44 h 52"/>
                <a:gd name="T22" fmla="*/ 65 w 73"/>
                <a:gd name="T23" fmla="*/ 44 h 52"/>
                <a:gd name="T24" fmla="*/ 65 w 73"/>
                <a:gd name="T25" fmla="*/ 8 h 52"/>
                <a:gd name="T26" fmla="*/ 8 w 73"/>
                <a:gd name="T27" fmla="*/ 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52">
                  <a:moveTo>
                    <a:pt x="65" y="52"/>
                  </a:moveTo>
                  <a:cubicBezTo>
                    <a:pt x="8" y="52"/>
                    <a:pt x="8" y="52"/>
                    <a:pt x="8" y="52"/>
                  </a:cubicBezTo>
                  <a:cubicBezTo>
                    <a:pt x="3" y="52"/>
                    <a:pt x="0" y="48"/>
                    <a:pt x="0" y="44"/>
                  </a:cubicBezTo>
                  <a:cubicBezTo>
                    <a:pt x="0" y="8"/>
                    <a:pt x="0" y="8"/>
                    <a:pt x="0" y="8"/>
                  </a:cubicBezTo>
                  <a:cubicBezTo>
                    <a:pt x="0" y="3"/>
                    <a:pt x="3" y="0"/>
                    <a:pt x="8" y="0"/>
                  </a:cubicBezTo>
                  <a:cubicBezTo>
                    <a:pt x="65" y="0"/>
                    <a:pt x="65" y="0"/>
                    <a:pt x="65" y="0"/>
                  </a:cubicBezTo>
                  <a:cubicBezTo>
                    <a:pt x="69" y="0"/>
                    <a:pt x="73" y="3"/>
                    <a:pt x="73" y="8"/>
                  </a:cubicBezTo>
                  <a:cubicBezTo>
                    <a:pt x="73" y="44"/>
                    <a:pt x="73" y="44"/>
                    <a:pt x="73" y="44"/>
                  </a:cubicBezTo>
                  <a:cubicBezTo>
                    <a:pt x="73" y="48"/>
                    <a:pt x="69" y="52"/>
                    <a:pt x="65" y="52"/>
                  </a:cubicBezTo>
                  <a:close/>
                  <a:moveTo>
                    <a:pt x="8" y="8"/>
                  </a:moveTo>
                  <a:cubicBezTo>
                    <a:pt x="8" y="44"/>
                    <a:pt x="8" y="44"/>
                    <a:pt x="8" y="44"/>
                  </a:cubicBezTo>
                  <a:cubicBezTo>
                    <a:pt x="65" y="44"/>
                    <a:pt x="65" y="44"/>
                    <a:pt x="65" y="44"/>
                  </a:cubicBezTo>
                  <a:cubicBezTo>
                    <a:pt x="65" y="8"/>
                    <a:pt x="65" y="8"/>
                    <a:pt x="65"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6" name="Freeform 197"/>
            <p:cNvSpPr>
              <a:spLocks noEditPoints="1"/>
            </p:cNvSpPr>
            <p:nvPr/>
          </p:nvSpPr>
          <p:spPr bwMode="auto">
            <a:xfrm>
              <a:off x="8320087" y="1912939"/>
              <a:ext cx="66675" cy="114300"/>
            </a:xfrm>
            <a:custGeom>
              <a:avLst/>
              <a:gdLst>
                <a:gd name="T0" fmla="*/ 26 w 30"/>
                <a:gd name="T1" fmla="*/ 52 h 52"/>
                <a:gd name="T2" fmla="*/ 24 w 30"/>
                <a:gd name="T3" fmla="*/ 51 h 52"/>
                <a:gd name="T4" fmla="*/ 2 w 30"/>
                <a:gd name="T5" fmla="*/ 40 h 52"/>
                <a:gd name="T6" fmla="*/ 0 w 30"/>
                <a:gd name="T7" fmla="*/ 37 h 52"/>
                <a:gd name="T8" fmla="*/ 0 w 30"/>
                <a:gd name="T9" fmla="*/ 15 h 52"/>
                <a:gd name="T10" fmla="*/ 2 w 30"/>
                <a:gd name="T11" fmla="*/ 11 h 52"/>
                <a:gd name="T12" fmla="*/ 24 w 30"/>
                <a:gd name="T13" fmla="*/ 0 h 52"/>
                <a:gd name="T14" fmla="*/ 28 w 30"/>
                <a:gd name="T15" fmla="*/ 1 h 52"/>
                <a:gd name="T16" fmla="*/ 30 w 30"/>
                <a:gd name="T17" fmla="*/ 4 h 52"/>
                <a:gd name="T18" fmla="*/ 30 w 30"/>
                <a:gd name="T19" fmla="*/ 48 h 52"/>
                <a:gd name="T20" fmla="*/ 28 w 30"/>
                <a:gd name="T21" fmla="*/ 51 h 52"/>
                <a:gd name="T22" fmla="*/ 26 w 30"/>
                <a:gd name="T23" fmla="*/ 52 h 52"/>
                <a:gd name="T24" fmla="*/ 8 w 30"/>
                <a:gd name="T25" fmla="*/ 34 h 52"/>
                <a:gd name="T26" fmla="*/ 22 w 30"/>
                <a:gd name="T27" fmla="*/ 41 h 52"/>
                <a:gd name="T28" fmla="*/ 22 w 30"/>
                <a:gd name="T29" fmla="*/ 10 h 52"/>
                <a:gd name="T30" fmla="*/ 8 w 30"/>
                <a:gd name="T31" fmla="*/ 17 h 52"/>
                <a:gd name="T32" fmla="*/ 8 w 30"/>
                <a:gd name="T33" fmla="*/ 3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52">
                  <a:moveTo>
                    <a:pt x="26" y="52"/>
                  </a:moveTo>
                  <a:cubicBezTo>
                    <a:pt x="25" y="52"/>
                    <a:pt x="25" y="51"/>
                    <a:pt x="24" y="51"/>
                  </a:cubicBezTo>
                  <a:cubicBezTo>
                    <a:pt x="2" y="40"/>
                    <a:pt x="2" y="40"/>
                    <a:pt x="2" y="40"/>
                  </a:cubicBezTo>
                  <a:cubicBezTo>
                    <a:pt x="1" y="40"/>
                    <a:pt x="0" y="38"/>
                    <a:pt x="0" y="37"/>
                  </a:cubicBezTo>
                  <a:cubicBezTo>
                    <a:pt x="0" y="15"/>
                    <a:pt x="0" y="15"/>
                    <a:pt x="0" y="15"/>
                  </a:cubicBezTo>
                  <a:cubicBezTo>
                    <a:pt x="0" y="13"/>
                    <a:pt x="1" y="12"/>
                    <a:pt x="2" y="11"/>
                  </a:cubicBezTo>
                  <a:cubicBezTo>
                    <a:pt x="24" y="0"/>
                    <a:pt x="24" y="0"/>
                    <a:pt x="24" y="0"/>
                  </a:cubicBezTo>
                  <a:cubicBezTo>
                    <a:pt x="26" y="0"/>
                    <a:pt x="27" y="0"/>
                    <a:pt x="28" y="1"/>
                  </a:cubicBezTo>
                  <a:cubicBezTo>
                    <a:pt x="29" y="1"/>
                    <a:pt x="30" y="3"/>
                    <a:pt x="30" y="4"/>
                  </a:cubicBezTo>
                  <a:cubicBezTo>
                    <a:pt x="30" y="48"/>
                    <a:pt x="30" y="48"/>
                    <a:pt x="30" y="48"/>
                  </a:cubicBezTo>
                  <a:cubicBezTo>
                    <a:pt x="30" y="49"/>
                    <a:pt x="29" y="50"/>
                    <a:pt x="28" y="51"/>
                  </a:cubicBezTo>
                  <a:cubicBezTo>
                    <a:pt x="28" y="51"/>
                    <a:pt x="27" y="52"/>
                    <a:pt x="26" y="52"/>
                  </a:cubicBezTo>
                  <a:close/>
                  <a:moveTo>
                    <a:pt x="8" y="34"/>
                  </a:moveTo>
                  <a:cubicBezTo>
                    <a:pt x="22" y="41"/>
                    <a:pt x="22" y="41"/>
                    <a:pt x="22" y="41"/>
                  </a:cubicBezTo>
                  <a:cubicBezTo>
                    <a:pt x="22" y="10"/>
                    <a:pt x="22" y="10"/>
                    <a:pt x="22" y="10"/>
                  </a:cubicBezTo>
                  <a:cubicBezTo>
                    <a:pt x="8" y="17"/>
                    <a:pt x="8" y="17"/>
                    <a:pt x="8" y="17"/>
                  </a:cubicBezTo>
                  <a:cubicBezTo>
                    <a:pt x="8" y="34"/>
                    <a:pt x="8" y="34"/>
                    <a:pt x="8" y="3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7" name="Freeform 198"/>
            <p:cNvSpPr>
              <a:spLocks noEditPoints="1"/>
            </p:cNvSpPr>
            <p:nvPr/>
          </p:nvSpPr>
          <p:spPr bwMode="auto">
            <a:xfrm>
              <a:off x="8183562" y="1847851"/>
              <a:ext cx="76200" cy="77788"/>
            </a:xfrm>
            <a:custGeom>
              <a:avLst/>
              <a:gdLst>
                <a:gd name="T0" fmla="*/ 17 w 35"/>
                <a:gd name="T1" fmla="*/ 35 h 35"/>
                <a:gd name="T2" fmla="*/ 0 w 35"/>
                <a:gd name="T3" fmla="*/ 17 h 35"/>
                <a:gd name="T4" fmla="*/ 17 w 35"/>
                <a:gd name="T5" fmla="*/ 0 h 35"/>
                <a:gd name="T6" fmla="*/ 35 w 35"/>
                <a:gd name="T7" fmla="*/ 17 h 35"/>
                <a:gd name="T8" fmla="*/ 17 w 35"/>
                <a:gd name="T9" fmla="*/ 35 h 35"/>
                <a:gd name="T10" fmla="*/ 17 w 35"/>
                <a:gd name="T11" fmla="*/ 8 h 35"/>
                <a:gd name="T12" fmla="*/ 8 w 35"/>
                <a:gd name="T13" fmla="*/ 17 h 35"/>
                <a:gd name="T14" fmla="*/ 17 w 35"/>
                <a:gd name="T15" fmla="*/ 27 h 35"/>
                <a:gd name="T16" fmla="*/ 27 w 35"/>
                <a:gd name="T17" fmla="*/ 17 h 35"/>
                <a:gd name="T18" fmla="*/ 17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7"/>
                  </a:cubicBezTo>
                  <a:cubicBezTo>
                    <a:pt x="0" y="8"/>
                    <a:pt x="7" y="0"/>
                    <a:pt x="17" y="0"/>
                  </a:cubicBezTo>
                  <a:cubicBezTo>
                    <a:pt x="27" y="0"/>
                    <a:pt x="35" y="8"/>
                    <a:pt x="35" y="17"/>
                  </a:cubicBezTo>
                  <a:cubicBezTo>
                    <a:pt x="35" y="27"/>
                    <a:pt x="27" y="35"/>
                    <a:pt x="17" y="35"/>
                  </a:cubicBezTo>
                  <a:close/>
                  <a:moveTo>
                    <a:pt x="17" y="8"/>
                  </a:moveTo>
                  <a:cubicBezTo>
                    <a:pt x="12" y="8"/>
                    <a:pt x="8" y="12"/>
                    <a:pt x="8" y="17"/>
                  </a:cubicBezTo>
                  <a:cubicBezTo>
                    <a:pt x="8" y="23"/>
                    <a:pt x="12" y="27"/>
                    <a:pt x="17" y="27"/>
                  </a:cubicBezTo>
                  <a:cubicBezTo>
                    <a:pt x="23" y="27"/>
                    <a:pt x="27" y="23"/>
                    <a:pt x="27" y="17"/>
                  </a:cubicBezTo>
                  <a:cubicBezTo>
                    <a:pt x="27" y="12"/>
                    <a:pt x="23" y="8"/>
                    <a:pt x="1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8" name="Freeform 199"/>
            <p:cNvSpPr>
              <a:spLocks noEditPoints="1"/>
            </p:cNvSpPr>
            <p:nvPr/>
          </p:nvSpPr>
          <p:spPr bwMode="auto">
            <a:xfrm>
              <a:off x="8247062" y="1847851"/>
              <a:ext cx="77788" cy="77788"/>
            </a:xfrm>
            <a:custGeom>
              <a:avLst/>
              <a:gdLst>
                <a:gd name="T0" fmla="*/ 18 w 35"/>
                <a:gd name="T1" fmla="*/ 35 h 35"/>
                <a:gd name="T2" fmla="*/ 0 w 35"/>
                <a:gd name="T3" fmla="*/ 17 h 35"/>
                <a:gd name="T4" fmla="*/ 18 w 35"/>
                <a:gd name="T5" fmla="*/ 0 h 35"/>
                <a:gd name="T6" fmla="*/ 35 w 35"/>
                <a:gd name="T7" fmla="*/ 17 h 35"/>
                <a:gd name="T8" fmla="*/ 18 w 35"/>
                <a:gd name="T9" fmla="*/ 35 h 35"/>
                <a:gd name="T10" fmla="*/ 18 w 35"/>
                <a:gd name="T11" fmla="*/ 8 h 35"/>
                <a:gd name="T12" fmla="*/ 8 w 35"/>
                <a:gd name="T13" fmla="*/ 17 h 35"/>
                <a:gd name="T14" fmla="*/ 18 w 35"/>
                <a:gd name="T15" fmla="*/ 27 h 35"/>
                <a:gd name="T16" fmla="*/ 27 w 35"/>
                <a:gd name="T17" fmla="*/ 17 h 35"/>
                <a:gd name="T18" fmla="*/ 18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7"/>
                  </a:cubicBezTo>
                  <a:cubicBezTo>
                    <a:pt x="0" y="8"/>
                    <a:pt x="8" y="0"/>
                    <a:pt x="18" y="0"/>
                  </a:cubicBezTo>
                  <a:cubicBezTo>
                    <a:pt x="27" y="0"/>
                    <a:pt x="35" y="8"/>
                    <a:pt x="35" y="17"/>
                  </a:cubicBezTo>
                  <a:cubicBezTo>
                    <a:pt x="35" y="27"/>
                    <a:pt x="27" y="35"/>
                    <a:pt x="18" y="35"/>
                  </a:cubicBezTo>
                  <a:close/>
                  <a:moveTo>
                    <a:pt x="18" y="8"/>
                  </a:moveTo>
                  <a:cubicBezTo>
                    <a:pt x="12" y="8"/>
                    <a:pt x="8" y="12"/>
                    <a:pt x="8" y="17"/>
                  </a:cubicBezTo>
                  <a:cubicBezTo>
                    <a:pt x="8" y="23"/>
                    <a:pt x="12" y="27"/>
                    <a:pt x="18" y="27"/>
                  </a:cubicBezTo>
                  <a:cubicBezTo>
                    <a:pt x="23" y="27"/>
                    <a:pt x="27" y="23"/>
                    <a:pt x="27" y="17"/>
                  </a:cubicBezTo>
                  <a:cubicBezTo>
                    <a:pt x="27" y="12"/>
                    <a:pt x="23" y="8"/>
                    <a:pt x="1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9" name="Freeform 200"/>
            <p:cNvSpPr/>
            <p:nvPr/>
          </p:nvSpPr>
          <p:spPr bwMode="auto">
            <a:xfrm>
              <a:off x="7542212" y="2474914"/>
              <a:ext cx="430213" cy="287338"/>
            </a:xfrm>
            <a:custGeom>
              <a:avLst/>
              <a:gdLst>
                <a:gd name="T0" fmla="*/ 153 w 195"/>
                <a:gd name="T1" fmla="*/ 130 h 130"/>
                <a:gd name="T2" fmla="*/ 145 w 195"/>
                <a:gd name="T3" fmla="*/ 122 h 130"/>
                <a:gd name="T4" fmla="*/ 153 w 195"/>
                <a:gd name="T5" fmla="*/ 114 h 130"/>
                <a:gd name="T6" fmla="*/ 169 w 195"/>
                <a:gd name="T7" fmla="*/ 107 h 130"/>
                <a:gd name="T8" fmla="*/ 179 w 195"/>
                <a:gd name="T9" fmla="*/ 85 h 130"/>
                <a:gd name="T10" fmla="*/ 150 w 195"/>
                <a:gd name="T11" fmla="*/ 56 h 130"/>
                <a:gd name="T12" fmla="*/ 141 w 195"/>
                <a:gd name="T13" fmla="*/ 58 h 130"/>
                <a:gd name="T14" fmla="*/ 135 w 195"/>
                <a:gd name="T15" fmla="*/ 57 h 130"/>
                <a:gd name="T16" fmla="*/ 131 w 195"/>
                <a:gd name="T17" fmla="*/ 51 h 130"/>
                <a:gd name="T18" fmla="*/ 92 w 195"/>
                <a:gd name="T19" fmla="*/ 16 h 130"/>
                <a:gd name="T20" fmla="*/ 53 w 195"/>
                <a:gd name="T21" fmla="*/ 55 h 130"/>
                <a:gd name="T22" fmla="*/ 54 w 195"/>
                <a:gd name="T23" fmla="*/ 63 h 130"/>
                <a:gd name="T24" fmla="*/ 52 w 195"/>
                <a:gd name="T25" fmla="*/ 69 h 130"/>
                <a:gd name="T26" fmla="*/ 46 w 195"/>
                <a:gd name="T27" fmla="*/ 72 h 130"/>
                <a:gd name="T28" fmla="*/ 37 w 195"/>
                <a:gd name="T29" fmla="*/ 72 h 130"/>
                <a:gd name="T30" fmla="*/ 16 w 195"/>
                <a:gd name="T31" fmla="*/ 93 h 130"/>
                <a:gd name="T32" fmla="*/ 37 w 195"/>
                <a:gd name="T33" fmla="*/ 114 h 130"/>
                <a:gd name="T34" fmla="*/ 45 w 195"/>
                <a:gd name="T35" fmla="*/ 122 h 130"/>
                <a:gd name="T36" fmla="*/ 37 w 195"/>
                <a:gd name="T37" fmla="*/ 130 h 130"/>
                <a:gd name="T38" fmla="*/ 0 w 195"/>
                <a:gd name="T39" fmla="*/ 93 h 130"/>
                <a:gd name="T40" fmla="*/ 37 w 195"/>
                <a:gd name="T41" fmla="*/ 56 h 130"/>
                <a:gd name="T42" fmla="*/ 37 w 195"/>
                <a:gd name="T43" fmla="*/ 56 h 130"/>
                <a:gd name="T44" fmla="*/ 37 w 195"/>
                <a:gd name="T45" fmla="*/ 55 h 130"/>
                <a:gd name="T46" fmla="*/ 92 w 195"/>
                <a:gd name="T47" fmla="*/ 0 h 130"/>
                <a:gd name="T48" fmla="*/ 145 w 195"/>
                <a:gd name="T49" fmla="*/ 41 h 130"/>
                <a:gd name="T50" fmla="*/ 150 w 195"/>
                <a:gd name="T51" fmla="*/ 41 h 130"/>
                <a:gd name="T52" fmla="*/ 195 w 195"/>
                <a:gd name="T53" fmla="*/ 85 h 130"/>
                <a:gd name="T54" fmla="*/ 180 w 195"/>
                <a:gd name="T55" fmla="*/ 119 h 130"/>
                <a:gd name="T56" fmla="*/ 153 w 195"/>
                <a:gd name="T5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5" h="130">
                  <a:moveTo>
                    <a:pt x="153" y="130"/>
                  </a:moveTo>
                  <a:cubicBezTo>
                    <a:pt x="149" y="130"/>
                    <a:pt x="145" y="127"/>
                    <a:pt x="145" y="122"/>
                  </a:cubicBezTo>
                  <a:cubicBezTo>
                    <a:pt x="145" y="118"/>
                    <a:pt x="149" y="114"/>
                    <a:pt x="153" y="114"/>
                  </a:cubicBezTo>
                  <a:cubicBezTo>
                    <a:pt x="159" y="114"/>
                    <a:pt x="165" y="112"/>
                    <a:pt x="169" y="107"/>
                  </a:cubicBezTo>
                  <a:cubicBezTo>
                    <a:pt x="176" y="101"/>
                    <a:pt x="179" y="94"/>
                    <a:pt x="179" y="85"/>
                  </a:cubicBezTo>
                  <a:cubicBezTo>
                    <a:pt x="179" y="69"/>
                    <a:pt x="166" y="56"/>
                    <a:pt x="150" y="56"/>
                  </a:cubicBezTo>
                  <a:cubicBezTo>
                    <a:pt x="147" y="56"/>
                    <a:pt x="144" y="57"/>
                    <a:pt x="141" y="58"/>
                  </a:cubicBezTo>
                  <a:cubicBezTo>
                    <a:pt x="139" y="58"/>
                    <a:pt x="136" y="58"/>
                    <a:pt x="135" y="57"/>
                  </a:cubicBezTo>
                  <a:cubicBezTo>
                    <a:pt x="133" y="56"/>
                    <a:pt x="131" y="53"/>
                    <a:pt x="131" y="51"/>
                  </a:cubicBezTo>
                  <a:cubicBezTo>
                    <a:pt x="129" y="31"/>
                    <a:pt x="112" y="16"/>
                    <a:pt x="92" y="16"/>
                  </a:cubicBezTo>
                  <a:cubicBezTo>
                    <a:pt x="70" y="16"/>
                    <a:pt x="53" y="33"/>
                    <a:pt x="53" y="55"/>
                  </a:cubicBezTo>
                  <a:cubicBezTo>
                    <a:pt x="53" y="58"/>
                    <a:pt x="53" y="60"/>
                    <a:pt x="54" y="63"/>
                  </a:cubicBezTo>
                  <a:cubicBezTo>
                    <a:pt x="54" y="65"/>
                    <a:pt x="53" y="67"/>
                    <a:pt x="52" y="69"/>
                  </a:cubicBezTo>
                  <a:cubicBezTo>
                    <a:pt x="50" y="71"/>
                    <a:pt x="48" y="72"/>
                    <a:pt x="46" y="72"/>
                  </a:cubicBezTo>
                  <a:cubicBezTo>
                    <a:pt x="37" y="72"/>
                    <a:pt x="37" y="72"/>
                    <a:pt x="37" y="72"/>
                  </a:cubicBezTo>
                  <a:cubicBezTo>
                    <a:pt x="25" y="72"/>
                    <a:pt x="16" y="82"/>
                    <a:pt x="16" y="93"/>
                  </a:cubicBezTo>
                  <a:cubicBezTo>
                    <a:pt x="16" y="105"/>
                    <a:pt x="25" y="114"/>
                    <a:pt x="37" y="114"/>
                  </a:cubicBezTo>
                  <a:cubicBezTo>
                    <a:pt x="41" y="114"/>
                    <a:pt x="45" y="118"/>
                    <a:pt x="45" y="122"/>
                  </a:cubicBezTo>
                  <a:cubicBezTo>
                    <a:pt x="45" y="127"/>
                    <a:pt x="41" y="130"/>
                    <a:pt x="37" y="130"/>
                  </a:cubicBezTo>
                  <a:cubicBezTo>
                    <a:pt x="17" y="130"/>
                    <a:pt x="0" y="114"/>
                    <a:pt x="0" y="93"/>
                  </a:cubicBezTo>
                  <a:cubicBezTo>
                    <a:pt x="0" y="73"/>
                    <a:pt x="17" y="56"/>
                    <a:pt x="37" y="56"/>
                  </a:cubicBezTo>
                  <a:cubicBezTo>
                    <a:pt x="37" y="56"/>
                    <a:pt x="37" y="56"/>
                    <a:pt x="37" y="56"/>
                  </a:cubicBezTo>
                  <a:cubicBezTo>
                    <a:pt x="37" y="56"/>
                    <a:pt x="37" y="55"/>
                    <a:pt x="37" y="55"/>
                  </a:cubicBezTo>
                  <a:cubicBezTo>
                    <a:pt x="37" y="25"/>
                    <a:pt x="62" y="0"/>
                    <a:pt x="92" y="0"/>
                  </a:cubicBezTo>
                  <a:cubicBezTo>
                    <a:pt x="117" y="0"/>
                    <a:pt x="139" y="17"/>
                    <a:pt x="145" y="41"/>
                  </a:cubicBezTo>
                  <a:cubicBezTo>
                    <a:pt x="147" y="41"/>
                    <a:pt x="148" y="41"/>
                    <a:pt x="150" y="41"/>
                  </a:cubicBezTo>
                  <a:cubicBezTo>
                    <a:pt x="175" y="41"/>
                    <a:pt x="195" y="61"/>
                    <a:pt x="195" y="85"/>
                  </a:cubicBezTo>
                  <a:cubicBezTo>
                    <a:pt x="195" y="98"/>
                    <a:pt x="189" y="110"/>
                    <a:pt x="180" y="119"/>
                  </a:cubicBezTo>
                  <a:cubicBezTo>
                    <a:pt x="174" y="126"/>
                    <a:pt x="164" y="130"/>
                    <a:pt x="153"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0" name="Freeform 201"/>
            <p:cNvSpPr/>
            <p:nvPr/>
          </p:nvSpPr>
          <p:spPr bwMode="auto">
            <a:xfrm>
              <a:off x="7580312" y="2808289"/>
              <a:ext cx="350838" cy="100013"/>
            </a:xfrm>
            <a:custGeom>
              <a:avLst/>
              <a:gdLst>
                <a:gd name="T0" fmla="*/ 80 w 159"/>
                <a:gd name="T1" fmla="*/ 45 h 45"/>
                <a:gd name="T2" fmla="*/ 3 w 159"/>
                <a:gd name="T3" fmla="*/ 14 h 45"/>
                <a:gd name="T4" fmla="*/ 3 w 159"/>
                <a:gd name="T5" fmla="*/ 3 h 45"/>
                <a:gd name="T6" fmla="*/ 14 w 159"/>
                <a:gd name="T7" fmla="*/ 3 h 45"/>
                <a:gd name="T8" fmla="*/ 145 w 159"/>
                <a:gd name="T9" fmla="*/ 3 h 45"/>
                <a:gd name="T10" fmla="*/ 156 w 159"/>
                <a:gd name="T11" fmla="*/ 3 h 45"/>
                <a:gd name="T12" fmla="*/ 156 w 159"/>
                <a:gd name="T13" fmla="*/ 14 h 45"/>
                <a:gd name="T14" fmla="*/ 80 w 159"/>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45">
                  <a:moveTo>
                    <a:pt x="80" y="45"/>
                  </a:moveTo>
                  <a:cubicBezTo>
                    <a:pt x="52" y="45"/>
                    <a:pt x="24" y="35"/>
                    <a:pt x="3" y="14"/>
                  </a:cubicBezTo>
                  <a:cubicBezTo>
                    <a:pt x="0" y="11"/>
                    <a:pt x="0" y="6"/>
                    <a:pt x="3" y="3"/>
                  </a:cubicBezTo>
                  <a:cubicBezTo>
                    <a:pt x="6" y="0"/>
                    <a:pt x="11" y="0"/>
                    <a:pt x="14" y="3"/>
                  </a:cubicBezTo>
                  <a:cubicBezTo>
                    <a:pt x="50" y="39"/>
                    <a:pt x="109" y="39"/>
                    <a:pt x="145" y="3"/>
                  </a:cubicBezTo>
                  <a:cubicBezTo>
                    <a:pt x="148" y="0"/>
                    <a:pt x="153" y="0"/>
                    <a:pt x="156" y="3"/>
                  </a:cubicBezTo>
                  <a:cubicBezTo>
                    <a:pt x="159" y="6"/>
                    <a:pt x="159" y="11"/>
                    <a:pt x="156" y="14"/>
                  </a:cubicBezTo>
                  <a:cubicBezTo>
                    <a:pt x="135" y="35"/>
                    <a:pt x="107" y="45"/>
                    <a:pt x="80"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1" name="Freeform 202"/>
            <p:cNvSpPr/>
            <p:nvPr/>
          </p:nvSpPr>
          <p:spPr bwMode="auto">
            <a:xfrm>
              <a:off x="7620000" y="2768601"/>
              <a:ext cx="271463" cy="85725"/>
            </a:xfrm>
            <a:custGeom>
              <a:avLst/>
              <a:gdLst>
                <a:gd name="T0" fmla="*/ 62 w 123"/>
                <a:gd name="T1" fmla="*/ 39 h 39"/>
                <a:gd name="T2" fmla="*/ 3 w 123"/>
                <a:gd name="T3" fmla="*/ 14 h 39"/>
                <a:gd name="T4" fmla="*/ 3 w 123"/>
                <a:gd name="T5" fmla="*/ 3 h 39"/>
                <a:gd name="T6" fmla="*/ 14 w 123"/>
                <a:gd name="T7" fmla="*/ 3 h 39"/>
                <a:gd name="T8" fmla="*/ 109 w 123"/>
                <a:gd name="T9" fmla="*/ 3 h 39"/>
                <a:gd name="T10" fmla="*/ 120 w 123"/>
                <a:gd name="T11" fmla="*/ 3 h 39"/>
                <a:gd name="T12" fmla="*/ 120 w 123"/>
                <a:gd name="T13" fmla="*/ 14 h 39"/>
                <a:gd name="T14" fmla="*/ 62 w 123"/>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39">
                  <a:moveTo>
                    <a:pt x="62" y="39"/>
                  </a:moveTo>
                  <a:cubicBezTo>
                    <a:pt x="40" y="39"/>
                    <a:pt x="19" y="30"/>
                    <a:pt x="3" y="14"/>
                  </a:cubicBezTo>
                  <a:cubicBezTo>
                    <a:pt x="0" y="11"/>
                    <a:pt x="0" y="6"/>
                    <a:pt x="3" y="3"/>
                  </a:cubicBezTo>
                  <a:cubicBezTo>
                    <a:pt x="6" y="0"/>
                    <a:pt x="11" y="0"/>
                    <a:pt x="14" y="3"/>
                  </a:cubicBezTo>
                  <a:cubicBezTo>
                    <a:pt x="40" y="29"/>
                    <a:pt x="83" y="29"/>
                    <a:pt x="109" y="3"/>
                  </a:cubicBezTo>
                  <a:cubicBezTo>
                    <a:pt x="112" y="0"/>
                    <a:pt x="117" y="0"/>
                    <a:pt x="120" y="3"/>
                  </a:cubicBezTo>
                  <a:cubicBezTo>
                    <a:pt x="123" y="6"/>
                    <a:pt x="123" y="11"/>
                    <a:pt x="120" y="14"/>
                  </a:cubicBezTo>
                  <a:cubicBezTo>
                    <a:pt x="104" y="30"/>
                    <a:pt x="83" y="39"/>
                    <a:pt x="62"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2" name="Freeform 203"/>
            <p:cNvSpPr/>
            <p:nvPr/>
          </p:nvSpPr>
          <p:spPr bwMode="auto">
            <a:xfrm>
              <a:off x="7661275" y="2725739"/>
              <a:ext cx="187325" cy="69850"/>
            </a:xfrm>
            <a:custGeom>
              <a:avLst/>
              <a:gdLst>
                <a:gd name="T0" fmla="*/ 43 w 85"/>
                <a:gd name="T1" fmla="*/ 31 h 31"/>
                <a:gd name="T2" fmla="*/ 3 w 85"/>
                <a:gd name="T3" fmla="*/ 14 h 31"/>
                <a:gd name="T4" fmla="*/ 3 w 85"/>
                <a:gd name="T5" fmla="*/ 3 h 31"/>
                <a:gd name="T6" fmla="*/ 14 w 85"/>
                <a:gd name="T7" fmla="*/ 3 h 31"/>
                <a:gd name="T8" fmla="*/ 71 w 85"/>
                <a:gd name="T9" fmla="*/ 3 h 31"/>
                <a:gd name="T10" fmla="*/ 82 w 85"/>
                <a:gd name="T11" fmla="*/ 3 h 31"/>
                <a:gd name="T12" fmla="*/ 82 w 85"/>
                <a:gd name="T13" fmla="*/ 14 h 31"/>
                <a:gd name="T14" fmla="*/ 43 w 85"/>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 h="31">
                  <a:moveTo>
                    <a:pt x="43" y="31"/>
                  </a:moveTo>
                  <a:cubicBezTo>
                    <a:pt x="28" y="31"/>
                    <a:pt x="14" y="25"/>
                    <a:pt x="3" y="14"/>
                  </a:cubicBezTo>
                  <a:cubicBezTo>
                    <a:pt x="0" y="11"/>
                    <a:pt x="0" y="6"/>
                    <a:pt x="3" y="3"/>
                  </a:cubicBezTo>
                  <a:cubicBezTo>
                    <a:pt x="6" y="0"/>
                    <a:pt x="11" y="0"/>
                    <a:pt x="14" y="3"/>
                  </a:cubicBezTo>
                  <a:cubicBezTo>
                    <a:pt x="30" y="19"/>
                    <a:pt x="55" y="19"/>
                    <a:pt x="71" y="3"/>
                  </a:cubicBezTo>
                  <a:cubicBezTo>
                    <a:pt x="74" y="0"/>
                    <a:pt x="79" y="0"/>
                    <a:pt x="82" y="3"/>
                  </a:cubicBezTo>
                  <a:cubicBezTo>
                    <a:pt x="85" y="6"/>
                    <a:pt x="85" y="11"/>
                    <a:pt x="82" y="14"/>
                  </a:cubicBezTo>
                  <a:cubicBezTo>
                    <a:pt x="71" y="25"/>
                    <a:pt x="57" y="31"/>
                    <a:pt x="43"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sp>
        <p:nvSpPr>
          <p:cNvPr id="3" name="文本框 2"/>
          <p:cNvSpPr txBox="1"/>
          <p:nvPr/>
        </p:nvSpPr>
        <p:spPr>
          <a:xfrm>
            <a:off x="3462020" y="1043305"/>
            <a:ext cx="2006600" cy="368300"/>
          </a:xfrm>
          <a:prstGeom prst="rect">
            <a:avLst/>
          </a:prstGeom>
          <a:noFill/>
          <a:ln w="9525">
            <a:noFill/>
          </a:ln>
        </p:spPr>
        <p:txBody>
          <a:bodyPr wrap="square">
            <a:spAutoFit/>
          </a:bodyPr>
          <a:p>
            <a:pPr indent="266700"/>
            <a:r>
              <a:rPr lang="zh-CN" b="0">
                <a:gradFill>
                  <a:gsLst>
                    <a:gs pos="21000">
                      <a:srgbClr val="53575C"/>
                    </a:gs>
                    <a:gs pos="88000">
                      <a:srgbClr val="C5C7CA"/>
                    </a:gs>
                  </a:gsLst>
                  <a:lin ang="5400000"/>
                </a:gradFill>
                <a:latin typeface="微软雅黑" panose="020B0503020204020204" pitchFamily="34" charset="-122"/>
                <a:ea typeface="微软雅黑" panose="020B0503020204020204" pitchFamily="34" charset="-122"/>
                <a:cs typeface="微软雅黑" panose="020B0503020204020204" pitchFamily="34" charset="-122"/>
              </a:rPr>
              <a:t>Article-文章表</a:t>
            </a:r>
            <a:endParaRPr lang="zh-CN" b="0">
              <a:gradFill>
                <a:gsLst>
                  <a:gs pos="21000">
                    <a:srgbClr val="53575C"/>
                  </a:gs>
                  <a:gs pos="88000">
                    <a:srgbClr val="C5C7CA"/>
                  </a:gs>
                </a:gsLst>
                <a:lin ang="5400000"/>
              </a:gra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1125855" y="2249805"/>
            <a:ext cx="5080000" cy="414020"/>
          </a:xfrm>
          <a:prstGeom prst="rect">
            <a:avLst/>
          </a:prstGeom>
          <a:noFill/>
          <a:ln w="9525">
            <a:noFill/>
          </a:ln>
        </p:spPr>
        <p:txBody>
          <a:bodyPr>
            <a:spAutoFit/>
          </a:bodyPr>
          <a:p>
            <a:pPr indent="0"/>
            <a:r>
              <a:rPr lang="en-US" sz="1050" b="1">
                <a:solidFill>
                  <a:srgbClr val="C00000"/>
                </a:solidFill>
                <a:latin typeface="微软雅黑" panose="020B0503020204020204" pitchFamily="34" charset="-122"/>
                <a:ea typeface="宋体" panose="02010600030101010101" pitchFamily="2" charset="-122"/>
              </a:rPr>
              <a:t> </a:t>
            </a:r>
            <a:endParaRPr lang="zh-CN" altLang="en-US"/>
          </a:p>
        </p:txBody>
      </p:sp>
      <p:sp>
        <p:nvSpPr>
          <p:cNvPr id="2" name="文本框 1"/>
          <p:cNvSpPr txBox="1"/>
          <p:nvPr/>
        </p:nvSpPr>
        <p:spPr>
          <a:xfrm>
            <a:off x="1670050" y="1662430"/>
            <a:ext cx="5887085" cy="252730"/>
          </a:xfrm>
          <a:prstGeom prst="rect">
            <a:avLst/>
          </a:prstGeom>
          <a:noFill/>
          <a:ln w="9525">
            <a:noFill/>
          </a:ln>
        </p:spPr>
        <p:txBody>
          <a:bodyPr wrap="square">
            <a:spAutoFit/>
          </a:bodyPr>
          <a:p>
            <a:pPr indent="0"/>
            <a:r>
              <a:rPr lang="en-US" sz="1050" b="0">
                <a:solidFill>
                  <a:srgbClr val="000000"/>
                </a:solidFill>
                <a:latin typeface="微软雅黑" panose="020B0503020204020204" pitchFamily="34" charset="-122"/>
                <a:ea typeface="宋体" panose="02010600030101010101" pitchFamily="2" charset="-122"/>
              </a:rPr>
              <a:t> </a:t>
            </a:r>
            <a:endParaRPr lang="zh-CN" altLang="en-US"/>
          </a:p>
        </p:txBody>
      </p:sp>
      <p:graphicFrame>
        <p:nvGraphicFramePr>
          <p:cNvPr id="6" name="表格 5"/>
          <p:cNvGraphicFramePr/>
          <p:nvPr>
            <p:custDataLst>
              <p:tags r:id="rId1"/>
            </p:custDataLst>
          </p:nvPr>
        </p:nvGraphicFramePr>
        <p:xfrm>
          <a:off x="1417320" y="1880870"/>
          <a:ext cx="6428105" cy="2763520"/>
        </p:xfrm>
        <a:graphic>
          <a:graphicData uri="http://schemas.openxmlformats.org/drawingml/2006/table">
            <a:tbl>
              <a:tblPr firstRow="1" bandRow="1">
                <a:tableStyleId>{5940675A-B579-460E-94D1-54222C63F5DA}</a:tableStyleId>
              </a:tblPr>
              <a:tblGrid>
                <a:gridCol w="1070610"/>
                <a:gridCol w="1073150"/>
                <a:gridCol w="1070610"/>
                <a:gridCol w="1072515"/>
                <a:gridCol w="1070610"/>
                <a:gridCol w="1070610"/>
              </a:tblGrid>
              <a:tr h="507365">
                <a:tc>
                  <a:txBody>
                    <a:bodyPr/>
                    <a:p>
                      <a:pPr indent="0" algn="ctr">
                        <a:buNone/>
                      </a:pPr>
                      <a:r>
                        <a:rPr 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字段名称Field Name</a:t>
                      </a:r>
                      <a:endParaRPr lang="en-US" alt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数据类型DATA TYPE</a:t>
                      </a:r>
                      <a:endParaRPr lang="en-US" alt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是否为空IS NULL</a:t>
                      </a:r>
                      <a:endParaRPr lang="en-US" alt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默认值</a:t>
                      </a:r>
                      <a:r>
                        <a:rPr lang="en-US" sz="6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DEFAULT VALUE</a:t>
                      </a:r>
                      <a:endParaRPr lang="en-US" alt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说明</a:t>
                      </a:r>
                      <a:r>
                        <a:rPr lang="en-US" sz="6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Description</a:t>
                      </a:r>
                      <a:endParaRPr lang="en-US" alt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备注Remark</a:t>
                      </a:r>
                      <a:endParaRPr lang="en-US" alt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81940">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Aid</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int</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否</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文章id</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pk</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82575">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Apid</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int</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否</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文章所属包id</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81940">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Atitle</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nvarchar(50)</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否</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文章标题</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81940">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Ainfo</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nvarchar(50)</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否</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文章简介</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63880">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Amain</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nvarchar(1000)</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否</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文章内容</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81940">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AUid</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int</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否</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文章所属用户</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81940">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ADate</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datetime</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否</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文章发布日期</a:t>
                      </a: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endParaRPr lang="en-US" altLang="en-US" sz="10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000" fill="hold">
                                          <p:stCondLst>
                                            <p:cond delay="0"/>
                                          </p:stCondLst>
                                        </p:cTn>
                                        <p:tgtEl>
                                          <p:spTgt spid="3"/>
                                        </p:tgtEl>
                                        <p:attrNameLst>
                                          <p:attrName>style.visibility</p:attrName>
                                        </p:attrNameLst>
                                      </p:cBhvr>
                                      <p:to>
                                        <p:strVal val="visible"/>
                                      </p:to>
                                    </p:set>
                                    <p:animEffect transition="in" filter="wheel(1)">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7" name="组合 206"/>
          <p:cNvGrpSpPr/>
          <p:nvPr/>
        </p:nvGrpSpPr>
        <p:grpSpPr>
          <a:xfrm>
            <a:off x="0" y="514668"/>
            <a:ext cx="3030538" cy="3930650"/>
            <a:chOff x="0" y="393701"/>
            <a:chExt cx="3030538" cy="3930650"/>
          </a:xfrm>
        </p:grpSpPr>
        <p:sp>
          <p:nvSpPr>
            <p:cNvPr id="21" name="Freeform 19"/>
            <p:cNvSpPr>
              <a:spLocks noEditPoints="1"/>
            </p:cNvSpPr>
            <p:nvPr/>
          </p:nvSpPr>
          <p:spPr bwMode="auto">
            <a:xfrm>
              <a:off x="2836863" y="1200151"/>
              <a:ext cx="193675" cy="128588"/>
            </a:xfrm>
            <a:custGeom>
              <a:avLst/>
              <a:gdLst>
                <a:gd name="T0" fmla="*/ 80 w 88"/>
                <a:gd name="T1" fmla="*/ 58 h 58"/>
                <a:gd name="T2" fmla="*/ 8 w 88"/>
                <a:gd name="T3" fmla="*/ 58 h 58"/>
                <a:gd name="T4" fmla="*/ 0 w 88"/>
                <a:gd name="T5" fmla="*/ 50 h 58"/>
                <a:gd name="T6" fmla="*/ 0 w 88"/>
                <a:gd name="T7" fmla="*/ 8 h 58"/>
                <a:gd name="T8" fmla="*/ 8 w 88"/>
                <a:gd name="T9" fmla="*/ 0 h 58"/>
                <a:gd name="T10" fmla="*/ 80 w 88"/>
                <a:gd name="T11" fmla="*/ 0 h 58"/>
                <a:gd name="T12" fmla="*/ 88 w 88"/>
                <a:gd name="T13" fmla="*/ 8 h 58"/>
                <a:gd name="T14" fmla="*/ 88 w 88"/>
                <a:gd name="T15" fmla="*/ 50 h 58"/>
                <a:gd name="T16" fmla="*/ 80 w 88"/>
                <a:gd name="T17" fmla="*/ 58 h 58"/>
                <a:gd name="T18" fmla="*/ 8 w 88"/>
                <a:gd name="T19" fmla="*/ 8 h 58"/>
                <a:gd name="T20" fmla="*/ 8 w 88"/>
                <a:gd name="T21" fmla="*/ 50 h 58"/>
                <a:gd name="T22" fmla="*/ 80 w 88"/>
                <a:gd name="T23" fmla="*/ 50 h 58"/>
                <a:gd name="T24" fmla="*/ 80 w 88"/>
                <a:gd name="T25" fmla="*/ 8 h 58"/>
                <a:gd name="T26" fmla="*/ 8 w 88"/>
                <a:gd name="T27"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58">
                  <a:moveTo>
                    <a:pt x="80" y="58"/>
                  </a:moveTo>
                  <a:cubicBezTo>
                    <a:pt x="8" y="58"/>
                    <a:pt x="8" y="58"/>
                    <a:pt x="8" y="58"/>
                  </a:cubicBezTo>
                  <a:cubicBezTo>
                    <a:pt x="4" y="58"/>
                    <a:pt x="0" y="55"/>
                    <a:pt x="0" y="50"/>
                  </a:cubicBezTo>
                  <a:cubicBezTo>
                    <a:pt x="0" y="8"/>
                    <a:pt x="0" y="8"/>
                    <a:pt x="0" y="8"/>
                  </a:cubicBezTo>
                  <a:cubicBezTo>
                    <a:pt x="0" y="3"/>
                    <a:pt x="4" y="0"/>
                    <a:pt x="8" y="0"/>
                  </a:cubicBezTo>
                  <a:cubicBezTo>
                    <a:pt x="80" y="0"/>
                    <a:pt x="80" y="0"/>
                    <a:pt x="80" y="0"/>
                  </a:cubicBezTo>
                  <a:cubicBezTo>
                    <a:pt x="84" y="0"/>
                    <a:pt x="88" y="3"/>
                    <a:pt x="88" y="8"/>
                  </a:cubicBezTo>
                  <a:cubicBezTo>
                    <a:pt x="88" y="50"/>
                    <a:pt x="88" y="50"/>
                    <a:pt x="88" y="50"/>
                  </a:cubicBezTo>
                  <a:cubicBezTo>
                    <a:pt x="88" y="55"/>
                    <a:pt x="84" y="58"/>
                    <a:pt x="80" y="58"/>
                  </a:cubicBezTo>
                  <a:close/>
                  <a:moveTo>
                    <a:pt x="8" y="8"/>
                  </a:moveTo>
                  <a:cubicBezTo>
                    <a:pt x="8" y="50"/>
                    <a:pt x="8" y="50"/>
                    <a:pt x="8" y="50"/>
                  </a:cubicBezTo>
                  <a:cubicBezTo>
                    <a:pt x="80" y="50"/>
                    <a:pt x="80" y="50"/>
                    <a:pt x="80" y="50"/>
                  </a:cubicBezTo>
                  <a:cubicBezTo>
                    <a:pt x="80" y="8"/>
                    <a:pt x="80" y="8"/>
                    <a:pt x="80"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 name="Freeform 20"/>
            <p:cNvSpPr/>
            <p:nvPr/>
          </p:nvSpPr>
          <p:spPr bwMode="auto">
            <a:xfrm>
              <a:off x="2867025" y="1116013"/>
              <a:ext cx="133350" cy="100013"/>
            </a:xfrm>
            <a:custGeom>
              <a:avLst/>
              <a:gdLst>
                <a:gd name="T0" fmla="*/ 56 w 60"/>
                <a:gd name="T1" fmla="*/ 45 h 45"/>
                <a:gd name="T2" fmla="*/ 52 w 60"/>
                <a:gd name="T3" fmla="*/ 41 h 45"/>
                <a:gd name="T4" fmla="*/ 52 w 60"/>
                <a:gd name="T5" fmla="*/ 30 h 45"/>
                <a:gd name="T6" fmla="*/ 30 w 60"/>
                <a:gd name="T7" fmla="*/ 8 h 45"/>
                <a:gd name="T8" fmla="*/ 8 w 60"/>
                <a:gd name="T9" fmla="*/ 30 h 45"/>
                <a:gd name="T10" fmla="*/ 8 w 60"/>
                <a:gd name="T11" fmla="*/ 41 h 45"/>
                <a:gd name="T12" fmla="*/ 4 w 60"/>
                <a:gd name="T13" fmla="*/ 45 h 45"/>
                <a:gd name="T14" fmla="*/ 0 w 60"/>
                <a:gd name="T15" fmla="*/ 41 h 45"/>
                <a:gd name="T16" fmla="*/ 0 w 60"/>
                <a:gd name="T17" fmla="*/ 30 h 45"/>
                <a:gd name="T18" fmla="*/ 30 w 60"/>
                <a:gd name="T19" fmla="*/ 0 h 45"/>
                <a:gd name="T20" fmla="*/ 60 w 60"/>
                <a:gd name="T21" fmla="*/ 30 h 45"/>
                <a:gd name="T22" fmla="*/ 60 w 60"/>
                <a:gd name="T23" fmla="*/ 41 h 45"/>
                <a:gd name="T24" fmla="*/ 56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56" y="45"/>
                  </a:moveTo>
                  <a:cubicBezTo>
                    <a:pt x="53" y="45"/>
                    <a:pt x="52" y="43"/>
                    <a:pt x="52" y="41"/>
                  </a:cubicBezTo>
                  <a:cubicBezTo>
                    <a:pt x="52" y="30"/>
                    <a:pt x="52" y="30"/>
                    <a:pt x="52" y="30"/>
                  </a:cubicBezTo>
                  <a:cubicBezTo>
                    <a:pt x="52" y="18"/>
                    <a:pt x="42" y="8"/>
                    <a:pt x="30" y="8"/>
                  </a:cubicBezTo>
                  <a:cubicBezTo>
                    <a:pt x="18" y="8"/>
                    <a:pt x="8" y="18"/>
                    <a:pt x="8" y="30"/>
                  </a:cubicBezTo>
                  <a:cubicBezTo>
                    <a:pt x="8" y="41"/>
                    <a:pt x="8" y="41"/>
                    <a:pt x="8" y="41"/>
                  </a:cubicBezTo>
                  <a:cubicBezTo>
                    <a:pt x="8" y="43"/>
                    <a:pt x="7" y="45"/>
                    <a:pt x="4" y="45"/>
                  </a:cubicBezTo>
                  <a:cubicBezTo>
                    <a:pt x="2" y="45"/>
                    <a:pt x="0" y="43"/>
                    <a:pt x="0" y="41"/>
                  </a:cubicBezTo>
                  <a:cubicBezTo>
                    <a:pt x="0" y="30"/>
                    <a:pt x="0" y="30"/>
                    <a:pt x="0" y="30"/>
                  </a:cubicBezTo>
                  <a:cubicBezTo>
                    <a:pt x="0" y="13"/>
                    <a:pt x="14" y="0"/>
                    <a:pt x="30" y="0"/>
                  </a:cubicBezTo>
                  <a:cubicBezTo>
                    <a:pt x="46" y="0"/>
                    <a:pt x="60" y="13"/>
                    <a:pt x="60" y="30"/>
                  </a:cubicBezTo>
                  <a:cubicBezTo>
                    <a:pt x="60" y="41"/>
                    <a:pt x="60" y="41"/>
                    <a:pt x="60" y="41"/>
                  </a:cubicBezTo>
                  <a:cubicBezTo>
                    <a:pt x="60" y="43"/>
                    <a:pt x="58" y="45"/>
                    <a:pt x="56"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 name="Freeform 21"/>
            <p:cNvSpPr/>
            <p:nvPr/>
          </p:nvSpPr>
          <p:spPr bwMode="auto">
            <a:xfrm>
              <a:off x="2916238" y="1233488"/>
              <a:ext cx="34925" cy="55563"/>
            </a:xfrm>
            <a:custGeom>
              <a:avLst/>
              <a:gdLst>
                <a:gd name="T0" fmla="*/ 8 w 16"/>
                <a:gd name="T1" fmla="*/ 0 h 25"/>
                <a:gd name="T2" fmla="*/ 0 w 16"/>
                <a:gd name="T3" fmla="*/ 9 h 25"/>
                <a:gd name="T4" fmla="*/ 4 w 16"/>
                <a:gd name="T5" fmla="*/ 16 h 25"/>
                <a:gd name="T6" fmla="*/ 4 w 16"/>
                <a:gd name="T7" fmla="*/ 25 h 25"/>
                <a:gd name="T8" fmla="*/ 12 w 16"/>
                <a:gd name="T9" fmla="*/ 25 h 25"/>
                <a:gd name="T10" fmla="*/ 12 w 16"/>
                <a:gd name="T11" fmla="*/ 16 h 25"/>
                <a:gd name="T12" fmla="*/ 16 w 16"/>
                <a:gd name="T13" fmla="*/ 9 h 25"/>
                <a:gd name="T14" fmla="*/ 8 w 16"/>
                <a:gd name="T15" fmla="*/ 0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5">
                  <a:moveTo>
                    <a:pt x="8" y="0"/>
                  </a:moveTo>
                  <a:cubicBezTo>
                    <a:pt x="3" y="0"/>
                    <a:pt x="0" y="4"/>
                    <a:pt x="0" y="9"/>
                  </a:cubicBezTo>
                  <a:cubicBezTo>
                    <a:pt x="0" y="12"/>
                    <a:pt x="1" y="15"/>
                    <a:pt x="4" y="16"/>
                  </a:cubicBezTo>
                  <a:cubicBezTo>
                    <a:pt x="4" y="25"/>
                    <a:pt x="4" y="25"/>
                    <a:pt x="4" y="25"/>
                  </a:cubicBezTo>
                  <a:cubicBezTo>
                    <a:pt x="12" y="25"/>
                    <a:pt x="12" y="25"/>
                    <a:pt x="12" y="25"/>
                  </a:cubicBezTo>
                  <a:cubicBezTo>
                    <a:pt x="12" y="16"/>
                    <a:pt x="12" y="16"/>
                    <a:pt x="12" y="16"/>
                  </a:cubicBezTo>
                  <a:cubicBezTo>
                    <a:pt x="15" y="15"/>
                    <a:pt x="16" y="12"/>
                    <a:pt x="16" y="9"/>
                  </a:cubicBezTo>
                  <a:cubicBezTo>
                    <a:pt x="16" y="4"/>
                    <a:pt x="13" y="0"/>
                    <a:pt x="8"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 name="Freeform 22"/>
            <p:cNvSpPr>
              <a:spLocks noEditPoints="1"/>
            </p:cNvSpPr>
            <p:nvPr/>
          </p:nvSpPr>
          <p:spPr bwMode="auto">
            <a:xfrm>
              <a:off x="727075" y="3463926"/>
              <a:ext cx="220663" cy="192088"/>
            </a:xfrm>
            <a:custGeom>
              <a:avLst/>
              <a:gdLst>
                <a:gd name="T0" fmla="*/ 51 w 100"/>
                <a:gd name="T1" fmla="*/ 87 h 87"/>
                <a:gd name="T2" fmla="*/ 49 w 100"/>
                <a:gd name="T3" fmla="*/ 87 h 87"/>
                <a:gd name="T4" fmla="*/ 48 w 100"/>
                <a:gd name="T5" fmla="*/ 86 h 87"/>
                <a:gd name="T6" fmla="*/ 47 w 100"/>
                <a:gd name="T7" fmla="*/ 85 h 87"/>
                <a:gd name="T8" fmla="*/ 31 w 100"/>
                <a:gd name="T9" fmla="*/ 74 h 87"/>
                <a:gd name="T10" fmla="*/ 1 w 100"/>
                <a:gd name="T11" fmla="*/ 41 h 87"/>
                <a:gd name="T12" fmla="*/ 0 w 100"/>
                <a:gd name="T13" fmla="*/ 32 h 87"/>
                <a:gd name="T14" fmla="*/ 9 w 100"/>
                <a:gd name="T15" fmla="*/ 9 h 87"/>
                <a:gd name="T16" fmla="*/ 29 w 100"/>
                <a:gd name="T17" fmla="*/ 0 h 87"/>
                <a:gd name="T18" fmla="*/ 29 w 100"/>
                <a:gd name="T19" fmla="*/ 0 h 87"/>
                <a:gd name="T20" fmla="*/ 50 w 100"/>
                <a:gd name="T21" fmla="*/ 10 h 87"/>
                <a:gd name="T22" fmla="*/ 71 w 100"/>
                <a:gd name="T23" fmla="*/ 0 h 87"/>
                <a:gd name="T24" fmla="*/ 71 w 100"/>
                <a:gd name="T25" fmla="*/ 0 h 87"/>
                <a:gd name="T26" fmla="*/ 100 w 100"/>
                <a:gd name="T27" fmla="*/ 31 h 87"/>
                <a:gd name="T28" fmla="*/ 99 w 100"/>
                <a:gd name="T29" fmla="*/ 40 h 87"/>
                <a:gd name="T30" fmla="*/ 70 w 100"/>
                <a:gd name="T31" fmla="*/ 74 h 87"/>
                <a:gd name="T32" fmla="*/ 53 w 100"/>
                <a:gd name="T33" fmla="*/ 86 h 87"/>
                <a:gd name="T34" fmla="*/ 51 w 100"/>
                <a:gd name="T35" fmla="*/ 87 h 87"/>
                <a:gd name="T36" fmla="*/ 29 w 100"/>
                <a:gd name="T37" fmla="*/ 9 h 87"/>
                <a:gd name="T38" fmla="*/ 15 w 100"/>
                <a:gd name="T39" fmla="*/ 15 h 87"/>
                <a:gd name="T40" fmla="*/ 8 w 100"/>
                <a:gd name="T41" fmla="*/ 32 h 87"/>
                <a:gd name="T42" fmla="*/ 9 w 100"/>
                <a:gd name="T43" fmla="*/ 39 h 87"/>
                <a:gd name="T44" fmla="*/ 37 w 100"/>
                <a:gd name="T45" fmla="*/ 67 h 87"/>
                <a:gd name="T46" fmla="*/ 51 w 100"/>
                <a:gd name="T47" fmla="*/ 78 h 87"/>
                <a:gd name="T48" fmla="*/ 65 w 100"/>
                <a:gd name="T49" fmla="*/ 67 h 87"/>
                <a:gd name="T50" fmla="*/ 91 w 100"/>
                <a:gd name="T51" fmla="*/ 38 h 87"/>
                <a:gd name="T52" fmla="*/ 92 w 100"/>
                <a:gd name="T53" fmla="*/ 31 h 87"/>
                <a:gd name="T54" fmla="*/ 71 w 100"/>
                <a:gd name="T55" fmla="*/ 8 h 87"/>
                <a:gd name="T56" fmla="*/ 71 w 100"/>
                <a:gd name="T57" fmla="*/ 8 h 87"/>
                <a:gd name="T58" fmla="*/ 54 w 100"/>
                <a:gd name="T59" fmla="*/ 19 h 87"/>
                <a:gd name="T60" fmla="*/ 50 w 100"/>
                <a:gd name="T61" fmla="*/ 21 h 87"/>
                <a:gd name="T62" fmla="*/ 46 w 100"/>
                <a:gd name="T63" fmla="*/ 19 h 87"/>
                <a:gd name="T64" fmla="*/ 29 w 100"/>
                <a:gd name="T65" fmla="*/ 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0" h="87">
                  <a:moveTo>
                    <a:pt x="51" y="87"/>
                  </a:moveTo>
                  <a:cubicBezTo>
                    <a:pt x="50" y="87"/>
                    <a:pt x="49" y="87"/>
                    <a:pt x="49" y="87"/>
                  </a:cubicBezTo>
                  <a:cubicBezTo>
                    <a:pt x="49" y="86"/>
                    <a:pt x="48" y="86"/>
                    <a:pt x="48" y="86"/>
                  </a:cubicBezTo>
                  <a:cubicBezTo>
                    <a:pt x="47" y="85"/>
                    <a:pt x="47" y="85"/>
                    <a:pt x="47" y="85"/>
                  </a:cubicBezTo>
                  <a:cubicBezTo>
                    <a:pt x="44" y="83"/>
                    <a:pt x="36" y="78"/>
                    <a:pt x="31" y="74"/>
                  </a:cubicBezTo>
                  <a:cubicBezTo>
                    <a:pt x="13" y="60"/>
                    <a:pt x="3" y="49"/>
                    <a:pt x="1" y="41"/>
                  </a:cubicBezTo>
                  <a:cubicBezTo>
                    <a:pt x="0" y="38"/>
                    <a:pt x="0" y="35"/>
                    <a:pt x="0" y="32"/>
                  </a:cubicBezTo>
                  <a:cubicBezTo>
                    <a:pt x="0" y="23"/>
                    <a:pt x="3" y="15"/>
                    <a:pt x="9" y="9"/>
                  </a:cubicBezTo>
                  <a:cubicBezTo>
                    <a:pt x="14" y="3"/>
                    <a:pt x="21" y="0"/>
                    <a:pt x="29" y="0"/>
                  </a:cubicBezTo>
                  <a:cubicBezTo>
                    <a:pt x="29" y="0"/>
                    <a:pt x="29" y="0"/>
                    <a:pt x="29" y="0"/>
                  </a:cubicBezTo>
                  <a:cubicBezTo>
                    <a:pt x="37" y="0"/>
                    <a:pt x="44" y="4"/>
                    <a:pt x="50" y="10"/>
                  </a:cubicBezTo>
                  <a:cubicBezTo>
                    <a:pt x="55" y="4"/>
                    <a:pt x="63" y="0"/>
                    <a:pt x="71" y="0"/>
                  </a:cubicBezTo>
                  <a:cubicBezTo>
                    <a:pt x="71" y="0"/>
                    <a:pt x="71" y="0"/>
                    <a:pt x="71" y="0"/>
                  </a:cubicBezTo>
                  <a:cubicBezTo>
                    <a:pt x="87" y="0"/>
                    <a:pt x="100" y="14"/>
                    <a:pt x="100" y="31"/>
                  </a:cubicBezTo>
                  <a:cubicBezTo>
                    <a:pt x="100" y="34"/>
                    <a:pt x="100" y="37"/>
                    <a:pt x="99" y="40"/>
                  </a:cubicBezTo>
                  <a:cubicBezTo>
                    <a:pt x="98" y="48"/>
                    <a:pt x="88" y="59"/>
                    <a:pt x="70" y="74"/>
                  </a:cubicBezTo>
                  <a:cubicBezTo>
                    <a:pt x="63" y="79"/>
                    <a:pt x="57" y="84"/>
                    <a:pt x="53" y="86"/>
                  </a:cubicBezTo>
                  <a:cubicBezTo>
                    <a:pt x="52" y="87"/>
                    <a:pt x="52" y="87"/>
                    <a:pt x="51" y="87"/>
                  </a:cubicBezTo>
                  <a:close/>
                  <a:moveTo>
                    <a:pt x="29" y="9"/>
                  </a:moveTo>
                  <a:cubicBezTo>
                    <a:pt x="24" y="9"/>
                    <a:pt x="19" y="11"/>
                    <a:pt x="15" y="15"/>
                  </a:cubicBezTo>
                  <a:cubicBezTo>
                    <a:pt x="11" y="19"/>
                    <a:pt x="8" y="25"/>
                    <a:pt x="8" y="32"/>
                  </a:cubicBezTo>
                  <a:cubicBezTo>
                    <a:pt x="8" y="34"/>
                    <a:pt x="9" y="37"/>
                    <a:pt x="9" y="39"/>
                  </a:cubicBezTo>
                  <a:cubicBezTo>
                    <a:pt x="10" y="42"/>
                    <a:pt x="15" y="50"/>
                    <a:pt x="37" y="67"/>
                  </a:cubicBezTo>
                  <a:cubicBezTo>
                    <a:pt x="41" y="71"/>
                    <a:pt x="47" y="75"/>
                    <a:pt x="51" y="78"/>
                  </a:cubicBezTo>
                  <a:cubicBezTo>
                    <a:pt x="55" y="75"/>
                    <a:pt x="59" y="72"/>
                    <a:pt x="65" y="67"/>
                  </a:cubicBezTo>
                  <a:cubicBezTo>
                    <a:pt x="86" y="50"/>
                    <a:pt x="90" y="41"/>
                    <a:pt x="91" y="38"/>
                  </a:cubicBezTo>
                  <a:cubicBezTo>
                    <a:pt x="92" y="35"/>
                    <a:pt x="92" y="33"/>
                    <a:pt x="92" y="31"/>
                  </a:cubicBezTo>
                  <a:cubicBezTo>
                    <a:pt x="92" y="18"/>
                    <a:pt x="83" y="8"/>
                    <a:pt x="71" y="8"/>
                  </a:cubicBezTo>
                  <a:cubicBezTo>
                    <a:pt x="71" y="8"/>
                    <a:pt x="71" y="8"/>
                    <a:pt x="71" y="8"/>
                  </a:cubicBezTo>
                  <a:cubicBezTo>
                    <a:pt x="64" y="8"/>
                    <a:pt x="57" y="12"/>
                    <a:pt x="54" y="19"/>
                  </a:cubicBezTo>
                  <a:cubicBezTo>
                    <a:pt x="53" y="20"/>
                    <a:pt x="52" y="21"/>
                    <a:pt x="50" y="21"/>
                  </a:cubicBezTo>
                  <a:cubicBezTo>
                    <a:pt x="49" y="21"/>
                    <a:pt x="47" y="20"/>
                    <a:pt x="46" y="19"/>
                  </a:cubicBezTo>
                  <a:cubicBezTo>
                    <a:pt x="42" y="13"/>
                    <a:pt x="36" y="9"/>
                    <a:pt x="29"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 name="Freeform 23"/>
            <p:cNvSpPr/>
            <p:nvPr/>
          </p:nvSpPr>
          <p:spPr bwMode="auto">
            <a:xfrm>
              <a:off x="879475" y="3497263"/>
              <a:ext cx="38100" cy="53975"/>
            </a:xfrm>
            <a:custGeom>
              <a:avLst/>
              <a:gdLst>
                <a:gd name="T0" fmla="*/ 13 w 17"/>
                <a:gd name="T1" fmla="*/ 24 h 24"/>
                <a:gd name="T2" fmla="*/ 13 w 17"/>
                <a:gd name="T3" fmla="*/ 23 h 24"/>
                <a:gd name="T4" fmla="*/ 11 w 17"/>
                <a:gd name="T5" fmla="*/ 21 h 24"/>
                <a:gd name="T6" fmla="*/ 12 w 17"/>
                <a:gd name="T7" fmla="*/ 20 h 24"/>
                <a:gd name="T8" fmla="*/ 12 w 17"/>
                <a:gd name="T9" fmla="*/ 16 h 24"/>
                <a:gd name="T10" fmla="*/ 2 w 17"/>
                <a:gd name="T11" fmla="*/ 4 h 24"/>
                <a:gd name="T12" fmla="*/ 0 w 17"/>
                <a:gd name="T13" fmla="*/ 2 h 24"/>
                <a:gd name="T14" fmla="*/ 2 w 17"/>
                <a:gd name="T15" fmla="*/ 0 h 24"/>
                <a:gd name="T16" fmla="*/ 16 w 17"/>
                <a:gd name="T17" fmla="*/ 16 h 24"/>
                <a:gd name="T18" fmla="*/ 16 w 17"/>
                <a:gd name="T19" fmla="*/ 21 h 24"/>
                <a:gd name="T20" fmla="*/ 16 w 17"/>
                <a:gd name="T21" fmla="*/ 22 h 24"/>
                <a:gd name="T22" fmla="*/ 13 w 17"/>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24">
                  <a:moveTo>
                    <a:pt x="13" y="24"/>
                  </a:moveTo>
                  <a:cubicBezTo>
                    <a:pt x="13" y="24"/>
                    <a:pt x="13" y="24"/>
                    <a:pt x="13" y="23"/>
                  </a:cubicBezTo>
                  <a:cubicBezTo>
                    <a:pt x="12" y="23"/>
                    <a:pt x="11" y="22"/>
                    <a:pt x="11" y="21"/>
                  </a:cubicBezTo>
                  <a:cubicBezTo>
                    <a:pt x="12" y="20"/>
                    <a:pt x="12" y="20"/>
                    <a:pt x="12" y="20"/>
                  </a:cubicBezTo>
                  <a:cubicBezTo>
                    <a:pt x="12" y="18"/>
                    <a:pt x="12" y="17"/>
                    <a:pt x="12" y="16"/>
                  </a:cubicBezTo>
                  <a:cubicBezTo>
                    <a:pt x="12" y="9"/>
                    <a:pt x="8" y="4"/>
                    <a:pt x="2" y="4"/>
                  </a:cubicBezTo>
                  <a:cubicBezTo>
                    <a:pt x="1" y="4"/>
                    <a:pt x="0" y="3"/>
                    <a:pt x="0" y="2"/>
                  </a:cubicBezTo>
                  <a:cubicBezTo>
                    <a:pt x="0" y="1"/>
                    <a:pt x="1" y="0"/>
                    <a:pt x="2" y="0"/>
                  </a:cubicBezTo>
                  <a:cubicBezTo>
                    <a:pt x="10" y="0"/>
                    <a:pt x="16" y="7"/>
                    <a:pt x="16" y="16"/>
                  </a:cubicBezTo>
                  <a:cubicBezTo>
                    <a:pt x="17" y="18"/>
                    <a:pt x="16" y="19"/>
                    <a:pt x="16" y="21"/>
                  </a:cubicBezTo>
                  <a:cubicBezTo>
                    <a:pt x="16" y="22"/>
                    <a:pt x="16" y="22"/>
                    <a:pt x="16" y="22"/>
                  </a:cubicBezTo>
                  <a:cubicBezTo>
                    <a:pt x="15" y="23"/>
                    <a:pt x="14" y="24"/>
                    <a:pt x="13"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 name="Freeform 28"/>
            <p:cNvSpPr/>
            <p:nvPr/>
          </p:nvSpPr>
          <p:spPr bwMode="auto">
            <a:xfrm>
              <a:off x="315913" y="3602038"/>
              <a:ext cx="166688" cy="198438"/>
            </a:xfrm>
            <a:custGeom>
              <a:avLst/>
              <a:gdLst>
                <a:gd name="T0" fmla="*/ 75 w 75"/>
                <a:gd name="T1" fmla="*/ 90 h 90"/>
                <a:gd name="T2" fmla="*/ 57 w 75"/>
                <a:gd name="T3" fmla="*/ 90 h 90"/>
                <a:gd name="T4" fmla="*/ 0 w 75"/>
                <a:gd name="T5" fmla="*/ 17 h 90"/>
                <a:gd name="T6" fmla="*/ 4 w 75"/>
                <a:gd name="T7" fmla="*/ 0 h 90"/>
                <a:gd name="T8" fmla="*/ 75 w 75"/>
                <a:gd name="T9" fmla="*/ 90 h 90"/>
              </a:gdLst>
              <a:ahLst/>
              <a:cxnLst>
                <a:cxn ang="0">
                  <a:pos x="T0" y="T1"/>
                </a:cxn>
                <a:cxn ang="0">
                  <a:pos x="T2" y="T3"/>
                </a:cxn>
                <a:cxn ang="0">
                  <a:pos x="T4" y="T5"/>
                </a:cxn>
                <a:cxn ang="0">
                  <a:pos x="T6" y="T7"/>
                </a:cxn>
                <a:cxn ang="0">
                  <a:pos x="T8" y="T9"/>
                </a:cxn>
              </a:cxnLst>
              <a:rect l="0" t="0" r="r" b="b"/>
              <a:pathLst>
                <a:path w="75" h="90">
                  <a:moveTo>
                    <a:pt x="75" y="90"/>
                  </a:moveTo>
                  <a:cubicBezTo>
                    <a:pt x="57" y="90"/>
                    <a:pt x="57" y="90"/>
                    <a:pt x="57" y="90"/>
                  </a:cubicBezTo>
                  <a:cubicBezTo>
                    <a:pt x="57" y="55"/>
                    <a:pt x="33" y="25"/>
                    <a:pt x="0" y="17"/>
                  </a:cubicBezTo>
                  <a:cubicBezTo>
                    <a:pt x="4" y="0"/>
                    <a:pt x="4" y="0"/>
                    <a:pt x="4" y="0"/>
                  </a:cubicBezTo>
                  <a:cubicBezTo>
                    <a:pt x="46" y="10"/>
                    <a:pt x="75" y="47"/>
                    <a:pt x="75" y="9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1" name="Freeform 29"/>
            <p:cNvSpPr/>
            <p:nvPr/>
          </p:nvSpPr>
          <p:spPr bwMode="auto">
            <a:xfrm>
              <a:off x="71438" y="3603626"/>
              <a:ext cx="160338" cy="196850"/>
            </a:xfrm>
            <a:custGeom>
              <a:avLst/>
              <a:gdLst>
                <a:gd name="T0" fmla="*/ 18 w 73"/>
                <a:gd name="T1" fmla="*/ 89 h 89"/>
                <a:gd name="T2" fmla="*/ 0 w 73"/>
                <a:gd name="T3" fmla="*/ 89 h 89"/>
                <a:gd name="T4" fmla="*/ 68 w 73"/>
                <a:gd name="T5" fmla="*/ 0 h 89"/>
                <a:gd name="T6" fmla="*/ 73 w 73"/>
                <a:gd name="T7" fmla="*/ 17 h 89"/>
                <a:gd name="T8" fmla="*/ 18 w 73"/>
                <a:gd name="T9" fmla="*/ 89 h 89"/>
              </a:gdLst>
              <a:ahLst/>
              <a:cxnLst>
                <a:cxn ang="0">
                  <a:pos x="T0" y="T1"/>
                </a:cxn>
                <a:cxn ang="0">
                  <a:pos x="T2" y="T3"/>
                </a:cxn>
                <a:cxn ang="0">
                  <a:pos x="T4" y="T5"/>
                </a:cxn>
                <a:cxn ang="0">
                  <a:pos x="T6" y="T7"/>
                </a:cxn>
                <a:cxn ang="0">
                  <a:pos x="T8" y="T9"/>
                </a:cxn>
              </a:cxnLst>
              <a:rect l="0" t="0" r="r" b="b"/>
              <a:pathLst>
                <a:path w="73" h="89">
                  <a:moveTo>
                    <a:pt x="18" y="89"/>
                  </a:moveTo>
                  <a:cubicBezTo>
                    <a:pt x="0" y="89"/>
                    <a:pt x="0" y="89"/>
                    <a:pt x="0" y="89"/>
                  </a:cubicBezTo>
                  <a:cubicBezTo>
                    <a:pt x="0" y="47"/>
                    <a:pt x="28" y="11"/>
                    <a:pt x="68" y="0"/>
                  </a:cubicBezTo>
                  <a:cubicBezTo>
                    <a:pt x="73" y="17"/>
                    <a:pt x="73" y="17"/>
                    <a:pt x="73" y="17"/>
                  </a:cubicBezTo>
                  <a:cubicBezTo>
                    <a:pt x="41" y="26"/>
                    <a:pt x="18" y="55"/>
                    <a:pt x="18" y="8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2" name="Freeform 30"/>
            <p:cNvSpPr>
              <a:spLocks noEditPoints="1"/>
            </p:cNvSpPr>
            <p:nvPr/>
          </p:nvSpPr>
          <p:spPr bwMode="auto">
            <a:xfrm>
              <a:off x="31750"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3" name="Freeform 31"/>
            <p:cNvSpPr>
              <a:spLocks noEditPoints="1"/>
            </p:cNvSpPr>
            <p:nvPr/>
          </p:nvSpPr>
          <p:spPr bwMode="auto">
            <a:xfrm>
              <a:off x="398463"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4" name="Freeform 32"/>
            <p:cNvSpPr>
              <a:spLocks noEditPoints="1"/>
            </p:cNvSpPr>
            <p:nvPr/>
          </p:nvSpPr>
          <p:spPr bwMode="auto">
            <a:xfrm>
              <a:off x="214313" y="3557588"/>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5 h 78"/>
                <a:gd name="T18" fmla="*/ 25 w 78"/>
                <a:gd name="T19" fmla="*/ 25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5"/>
                  </a:lnTo>
                  <a:lnTo>
                    <a:pt x="25" y="25"/>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5" name="Freeform 33"/>
            <p:cNvSpPr/>
            <p:nvPr/>
          </p:nvSpPr>
          <p:spPr bwMode="auto">
            <a:xfrm>
              <a:off x="76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6" name="Oval 34"/>
            <p:cNvSpPr>
              <a:spLocks noChangeArrowheads="1"/>
            </p:cNvSpPr>
            <p:nvPr/>
          </p:nvSpPr>
          <p:spPr bwMode="auto">
            <a:xfrm>
              <a:off x="50800" y="3586163"/>
              <a:ext cx="42863"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7" name="Freeform 35"/>
            <p:cNvSpPr/>
            <p:nvPr/>
          </p:nvSpPr>
          <p:spPr bwMode="auto">
            <a:xfrm>
              <a:off x="330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8" name="Oval 36"/>
            <p:cNvSpPr>
              <a:spLocks noChangeArrowheads="1"/>
            </p:cNvSpPr>
            <p:nvPr/>
          </p:nvSpPr>
          <p:spPr bwMode="auto">
            <a:xfrm>
              <a:off x="460375" y="3586163"/>
              <a:ext cx="41275"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9" name="Freeform 37"/>
            <p:cNvSpPr>
              <a:spLocks noEditPoints="1"/>
            </p:cNvSpPr>
            <p:nvPr/>
          </p:nvSpPr>
          <p:spPr bwMode="auto">
            <a:xfrm>
              <a:off x="884238" y="1268413"/>
              <a:ext cx="207963" cy="207963"/>
            </a:xfrm>
            <a:custGeom>
              <a:avLst/>
              <a:gdLst>
                <a:gd name="T0" fmla="*/ 42 w 94"/>
                <a:gd name="T1" fmla="*/ 94 h 94"/>
                <a:gd name="T2" fmla="*/ 35 w 94"/>
                <a:gd name="T3" fmla="*/ 80 h 94"/>
                <a:gd name="T4" fmla="*/ 27 w 94"/>
                <a:gd name="T5" fmla="*/ 84 h 94"/>
                <a:gd name="T6" fmla="*/ 10 w 94"/>
                <a:gd name="T7" fmla="*/ 76 h 94"/>
                <a:gd name="T8" fmla="*/ 10 w 94"/>
                <a:gd name="T9" fmla="*/ 67 h 94"/>
                <a:gd name="T10" fmla="*/ 14 w 94"/>
                <a:gd name="T11" fmla="*/ 59 h 94"/>
                <a:gd name="T12" fmla="*/ 0 w 94"/>
                <a:gd name="T13" fmla="*/ 52 h 94"/>
                <a:gd name="T14" fmla="*/ 7 w 94"/>
                <a:gd name="T15" fmla="*/ 35 h 94"/>
                <a:gd name="T16" fmla="*/ 15 w 94"/>
                <a:gd name="T17" fmla="*/ 32 h 94"/>
                <a:gd name="T18" fmla="*/ 8 w 94"/>
                <a:gd name="T19" fmla="*/ 22 h 94"/>
                <a:gd name="T20" fmla="*/ 18 w 94"/>
                <a:gd name="T21" fmla="*/ 10 h 94"/>
                <a:gd name="T22" fmla="*/ 32 w 94"/>
                <a:gd name="T23" fmla="*/ 14 h 94"/>
                <a:gd name="T24" fmla="*/ 35 w 94"/>
                <a:gd name="T25" fmla="*/ 6 h 94"/>
                <a:gd name="T26" fmla="*/ 52 w 94"/>
                <a:gd name="T27" fmla="*/ 0 h 94"/>
                <a:gd name="T28" fmla="*/ 59 w 94"/>
                <a:gd name="T29" fmla="*/ 13 h 94"/>
                <a:gd name="T30" fmla="*/ 67 w 94"/>
                <a:gd name="T31" fmla="*/ 10 h 94"/>
                <a:gd name="T32" fmla="*/ 72 w 94"/>
                <a:gd name="T33" fmla="*/ 8 h 94"/>
                <a:gd name="T34" fmla="*/ 84 w 94"/>
                <a:gd name="T35" fmla="*/ 17 h 94"/>
                <a:gd name="T36" fmla="*/ 84 w 94"/>
                <a:gd name="T37" fmla="*/ 27 h 94"/>
                <a:gd name="T38" fmla="*/ 81 w 94"/>
                <a:gd name="T39" fmla="*/ 35 h 94"/>
                <a:gd name="T40" fmla="*/ 94 w 94"/>
                <a:gd name="T41" fmla="*/ 42 h 94"/>
                <a:gd name="T42" fmla="*/ 87 w 94"/>
                <a:gd name="T43" fmla="*/ 59 h 94"/>
                <a:gd name="T44" fmla="*/ 80 w 94"/>
                <a:gd name="T45" fmla="*/ 62 h 94"/>
                <a:gd name="T46" fmla="*/ 86 w 94"/>
                <a:gd name="T47" fmla="*/ 71 h 94"/>
                <a:gd name="T48" fmla="*/ 77 w 94"/>
                <a:gd name="T49" fmla="*/ 84 h 94"/>
                <a:gd name="T50" fmla="*/ 62 w 94"/>
                <a:gd name="T51" fmla="*/ 79 h 94"/>
                <a:gd name="T52" fmla="*/ 59 w 94"/>
                <a:gd name="T53" fmla="*/ 87 h 94"/>
                <a:gd name="T54" fmla="*/ 43 w 94"/>
                <a:gd name="T55" fmla="*/ 86 h 94"/>
                <a:gd name="T56" fmla="*/ 51 w 94"/>
                <a:gd name="T57" fmla="*/ 80 h 94"/>
                <a:gd name="T58" fmla="*/ 59 w 94"/>
                <a:gd name="T59" fmla="*/ 72 h 94"/>
                <a:gd name="T60" fmla="*/ 68 w 94"/>
                <a:gd name="T61" fmla="*/ 73 h 94"/>
                <a:gd name="T62" fmla="*/ 78 w 94"/>
                <a:gd name="T63" fmla="*/ 71 h 94"/>
                <a:gd name="T64" fmla="*/ 72 w 94"/>
                <a:gd name="T65" fmla="*/ 58 h 94"/>
                <a:gd name="T66" fmla="*/ 81 w 94"/>
                <a:gd name="T67" fmla="*/ 51 h 94"/>
                <a:gd name="T68" fmla="*/ 86 w 94"/>
                <a:gd name="T69" fmla="*/ 43 h 94"/>
                <a:gd name="T70" fmla="*/ 73 w 94"/>
                <a:gd name="T71" fmla="*/ 37 h 94"/>
                <a:gd name="T72" fmla="*/ 74 w 94"/>
                <a:gd name="T73" fmla="*/ 26 h 94"/>
                <a:gd name="T74" fmla="*/ 72 w 94"/>
                <a:gd name="T75" fmla="*/ 16 h 94"/>
                <a:gd name="T76" fmla="*/ 59 w 94"/>
                <a:gd name="T77" fmla="*/ 22 h 94"/>
                <a:gd name="T78" fmla="*/ 51 w 94"/>
                <a:gd name="T79" fmla="*/ 13 h 94"/>
                <a:gd name="T80" fmla="*/ 43 w 94"/>
                <a:gd name="T81" fmla="*/ 8 h 94"/>
                <a:gd name="T82" fmla="*/ 38 w 94"/>
                <a:gd name="T83" fmla="*/ 21 h 94"/>
                <a:gd name="T84" fmla="*/ 32 w 94"/>
                <a:gd name="T85" fmla="*/ 22 h 94"/>
                <a:gd name="T86" fmla="*/ 22 w 94"/>
                <a:gd name="T87" fmla="*/ 16 h 94"/>
                <a:gd name="T88" fmla="*/ 21 w 94"/>
                <a:gd name="T89" fmla="*/ 26 h 94"/>
                <a:gd name="T90" fmla="*/ 21 w 94"/>
                <a:gd name="T91" fmla="*/ 38 h 94"/>
                <a:gd name="T92" fmla="*/ 8 w 94"/>
                <a:gd name="T93" fmla="*/ 43 h 94"/>
                <a:gd name="T94" fmla="*/ 14 w 94"/>
                <a:gd name="T95" fmla="*/ 51 h 94"/>
                <a:gd name="T96" fmla="*/ 22 w 94"/>
                <a:gd name="T97" fmla="*/ 59 h 94"/>
                <a:gd name="T98" fmla="*/ 17 w 94"/>
                <a:gd name="T99" fmla="*/ 71 h 94"/>
                <a:gd name="T100" fmla="*/ 26 w 94"/>
                <a:gd name="T101" fmla="*/ 73 h 94"/>
                <a:gd name="T102" fmla="*/ 38 w 94"/>
                <a:gd name="T103" fmla="*/ 73 h 94"/>
                <a:gd name="T104" fmla="*/ 43 w 94"/>
                <a:gd name="T105" fmla="*/ 86 h 94"/>
                <a:gd name="T106" fmla="*/ 30 w 94"/>
                <a:gd name="T107" fmla="*/ 47 h 94"/>
                <a:gd name="T108" fmla="*/ 65 w 94"/>
                <a:gd name="T109" fmla="*/ 47 h 94"/>
                <a:gd name="T110" fmla="*/ 47 w 94"/>
                <a:gd name="T111" fmla="*/ 37 h 94"/>
                <a:gd name="T112" fmla="*/ 47 w 94"/>
                <a:gd name="T113" fmla="*/ 56 h 94"/>
                <a:gd name="T114" fmla="*/ 47 w 94"/>
                <a:gd name="T115"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4" h="94">
                  <a:moveTo>
                    <a:pt x="52" y="94"/>
                  </a:moveTo>
                  <a:cubicBezTo>
                    <a:pt x="42" y="94"/>
                    <a:pt x="42" y="94"/>
                    <a:pt x="42" y="94"/>
                  </a:cubicBezTo>
                  <a:cubicBezTo>
                    <a:pt x="38" y="94"/>
                    <a:pt x="35" y="91"/>
                    <a:pt x="35" y="87"/>
                  </a:cubicBezTo>
                  <a:cubicBezTo>
                    <a:pt x="35" y="80"/>
                    <a:pt x="35" y="80"/>
                    <a:pt x="35" y="80"/>
                  </a:cubicBezTo>
                  <a:cubicBezTo>
                    <a:pt x="32" y="79"/>
                    <a:pt x="32" y="79"/>
                    <a:pt x="32" y="79"/>
                  </a:cubicBezTo>
                  <a:cubicBezTo>
                    <a:pt x="27" y="84"/>
                    <a:pt x="27" y="84"/>
                    <a:pt x="27" y="84"/>
                  </a:cubicBezTo>
                  <a:cubicBezTo>
                    <a:pt x="25" y="86"/>
                    <a:pt x="20" y="86"/>
                    <a:pt x="18" y="84"/>
                  </a:cubicBezTo>
                  <a:cubicBezTo>
                    <a:pt x="10" y="76"/>
                    <a:pt x="10" y="76"/>
                    <a:pt x="10" y="76"/>
                  </a:cubicBezTo>
                  <a:cubicBezTo>
                    <a:pt x="9" y="75"/>
                    <a:pt x="8" y="73"/>
                    <a:pt x="8" y="71"/>
                  </a:cubicBezTo>
                  <a:cubicBezTo>
                    <a:pt x="8" y="70"/>
                    <a:pt x="9" y="68"/>
                    <a:pt x="10" y="67"/>
                  </a:cubicBezTo>
                  <a:cubicBezTo>
                    <a:pt x="15" y="62"/>
                    <a:pt x="15" y="62"/>
                    <a:pt x="15" y="62"/>
                  </a:cubicBezTo>
                  <a:cubicBezTo>
                    <a:pt x="14" y="59"/>
                    <a:pt x="14" y="59"/>
                    <a:pt x="14" y="59"/>
                  </a:cubicBezTo>
                  <a:cubicBezTo>
                    <a:pt x="7" y="59"/>
                    <a:pt x="7" y="59"/>
                    <a:pt x="7" y="59"/>
                  </a:cubicBezTo>
                  <a:cubicBezTo>
                    <a:pt x="3" y="59"/>
                    <a:pt x="0" y="56"/>
                    <a:pt x="0" y="52"/>
                  </a:cubicBezTo>
                  <a:cubicBezTo>
                    <a:pt x="0" y="42"/>
                    <a:pt x="0" y="42"/>
                    <a:pt x="0" y="42"/>
                  </a:cubicBezTo>
                  <a:cubicBezTo>
                    <a:pt x="0" y="38"/>
                    <a:pt x="3" y="35"/>
                    <a:pt x="7" y="35"/>
                  </a:cubicBezTo>
                  <a:cubicBezTo>
                    <a:pt x="14" y="35"/>
                    <a:pt x="14" y="35"/>
                    <a:pt x="14" y="35"/>
                  </a:cubicBezTo>
                  <a:cubicBezTo>
                    <a:pt x="15" y="32"/>
                    <a:pt x="15" y="32"/>
                    <a:pt x="15" y="32"/>
                  </a:cubicBezTo>
                  <a:cubicBezTo>
                    <a:pt x="10" y="27"/>
                    <a:pt x="10" y="27"/>
                    <a:pt x="10" y="27"/>
                  </a:cubicBezTo>
                  <a:cubicBezTo>
                    <a:pt x="9" y="25"/>
                    <a:pt x="8" y="24"/>
                    <a:pt x="8" y="22"/>
                  </a:cubicBezTo>
                  <a:cubicBezTo>
                    <a:pt x="8" y="20"/>
                    <a:pt x="9" y="18"/>
                    <a:pt x="10" y="17"/>
                  </a:cubicBezTo>
                  <a:cubicBezTo>
                    <a:pt x="18" y="10"/>
                    <a:pt x="18" y="10"/>
                    <a:pt x="18" y="10"/>
                  </a:cubicBezTo>
                  <a:cubicBezTo>
                    <a:pt x="20" y="7"/>
                    <a:pt x="25" y="7"/>
                    <a:pt x="27" y="10"/>
                  </a:cubicBezTo>
                  <a:cubicBezTo>
                    <a:pt x="32" y="14"/>
                    <a:pt x="32" y="14"/>
                    <a:pt x="32" y="14"/>
                  </a:cubicBezTo>
                  <a:cubicBezTo>
                    <a:pt x="35" y="13"/>
                    <a:pt x="35" y="13"/>
                    <a:pt x="35" y="13"/>
                  </a:cubicBezTo>
                  <a:cubicBezTo>
                    <a:pt x="35" y="6"/>
                    <a:pt x="35" y="6"/>
                    <a:pt x="35" y="6"/>
                  </a:cubicBezTo>
                  <a:cubicBezTo>
                    <a:pt x="35" y="3"/>
                    <a:pt x="38" y="0"/>
                    <a:pt x="42" y="0"/>
                  </a:cubicBezTo>
                  <a:cubicBezTo>
                    <a:pt x="52" y="0"/>
                    <a:pt x="52" y="0"/>
                    <a:pt x="52" y="0"/>
                  </a:cubicBezTo>
                  <a:cubicBezTo>
                    <a:pt x="56" y="0"/>
                    <a:pt x="59" y="3"/>
                    <a:pt x="59" y="6"/>
                  </a:cubicBezTo>
                  <a:cubicBezTo>
                    <a:pt x="59" y="13"/>
                    <a:pt x="59" y="13"/>
                    <a:pt x="59" y="13"/>
                  </a:cubicBezTo>
                  <a:cubicBezTo>
                    <a:pt x="62" y="14"/>
                    <a:pt x="62" y="14"/>
                    <a:pt x="62" y="14"/>
                  </a:cubicBezTo>
                  <a:cubicBezTo>
                    <a:pt x="67" y="10"/>
                    <a:pt x="67" y="10"/>
                    <a:pt x="67" y="10"/>
                  </a:cubicBezTo>
                  <a:cubicBezTo>
                    <a:pt x="68" y="9"/>
                    <a:pt x="70" y="8"/>
                    <a:pt x="72" y="8"/>
                  </a:cubicBezTo>
                  <a:cubicBezTo>
                    <a:pt x="72" y="8"/>
                    <a:pt x="72" y="8"/>
                    <a:pt x="72" y="8"/>
                  </a:cubicBezTo>
                  <a:cubicBezTo>
                    <a:pt x="74" y="8"/>
                    <a:pt x="76" y="9"/>
                    <a:pt x="77" y="10"/>
                  </a:cubicBezTo>
                  <a:cubicBezTo>
                    <a:pt x="84" y="17"/>
                    <a:pt x="84" y="17"/>
                    <a:pt x="84" y="17"/>
                  </a:cubicBezTo>
                  <a:cubicBezTo>
                    <a:pt x="85" y="18"/>
                    <a:pt x="86" y="20"/>
                    <a:pt x="86" y="22"/>
                  </a:cubicBezTo>
                  <a:cubicBezTo>
                    <a:pt x="86" y="24"/>
                    <a:pt x="85" y="25"/>
                    <a:pt x="84" y="27"/>
                  </a:cubicBezTo>
                  <a:cubicBezTo>
                    <a:pt x="79" y="31"/>
                    <a:pt x="79" y="31"/>
                    <a:pt x="79" y="31"/>
                  </a:cubicBezTo>
                  <a:cubicBezTo>
                    <a:pt x="81" y="35"/>
                    <a:pt x="81" y="35"/>
                    <a:pt x="81" y="35"/>
                  </a:cubicBezTo>
                  <a:cubicBezTo>
                    <a:pt x="87" y="35"/>
                    <a:pt x="87" y="35"/>
                    <a:pt x="87" y="35"/>
                  </a:cubicBezTo>
                  <a:cubicBezTo>
                    <a:pt x="91" y="35"/>
                    <a:pt x="94" y="38"/>
                    <a:pt x="94" y="42"/>
                  </a:cubicBezTo>
                  <a:cubicBezTo>
                    <a:pt x="94" y="52"/>
                    <a:pt x="94" y="52"/>
                    <a:pt x="94" y="52"/>
                  </a:cubicBezTo>
                  <a:cubicBezTo>
                    <a:pt x="94" y="56"/>
                    <a:pt x="91" y="59"/>
                    <a:pt x="87" y="59"/>
                  </a:cubicBezTo>
                  <a:cubicBezTo>
                    <a:pt x="81" y="59"/>
                    <a:pt x="81" y="59"/>
                    <a:pt x="81" y="59"/>
                  </a:cubicBezTo>
                  <a:cubicBezTo>
                    <a:pt x="80" y="62"/>
                    <a:pt x="80" y="62"/>
                    <a:pt x="80" y="62"/>
                  </a:cubicBezTo>
                  <a:cubicBezTo>
                    <a:pt x="84" y="67"/>
                    <a:pt x="84" y="67"/>
                    <a:pt x="84" y="67"/>
                  </a:cubicBezTo>
                  <a:cubicBezTo>
                    <a:pt x="85" y="68"/>
                    <a:pt x="86" y="70"/>
                    <a:pt x="86" y="71"/>
                  </a:cubicBezTo>
                  <a:cubicBezTo>
                    <a:pt x="86" y="73"/>
                    <a:pt x="85" y="75"/>
                    <a:pt x="84" y="76"/>
                  </a:cubicBezTo>
                  <a:cubicBezTo>
                    <a:pt x="77" y="84"/>
                    <a:pt x="77" y="84"/>
                    <a:pt x="77" y="84"/>
                  </a:cubicBezTo>
                  <a:cubicBezTo>
                    <a:pt x="74" y="86"/>
                    <a:pt x="70" y="86"/>
                    <a:pt x="67" y="84"/>
                  </a:cubicBezTo>
                  <a:cubicBezTo>
                    <a:pt x="62" y="79"/>
                    <a:pt x="62" y="79"/>
                    <a:pt x="62" y="79"/>
                  </a:cubicBezTo>
                  <a:cubicBezTo>
                    <a:pt x="59" y="80"/>
                    <a:pt x="59" y="80"/>
                    <a:pt x="59" y="80"/>
                  </a:cubicBezTo>
                  <a:cubicBezTo>
                    <a:pt x="59" y="87"/>
                    <a:pt x="59" y="87"/>
                    <a:pt x="59" y="87"/>
                  </a:cubicBezTo>
                  <a:cubicBezTo>
                    <a:pt x="59" y="91"/>
                    <a:pt x="56" y="94"/>
                    <a:pt x="52" y="94"/>
                  </a:cubicBezTo>
                  <a:close/>
                  <a:moveTo>
                    <a:pt x="43" y="86"/>
                  </a:moveTo>
                  <a:cubicBezTo>
                    <a:pt x="51" y="86"/>
                    <a:pt x="51" y="86"/>
                    <a:pt x="51" y="86"/>
                  </a:cubicBezTo>
                  <a:cubicBezTo>
                    <a:pt x="51" y="80"/>
                    <a:pt x="51" y="80"/>
                    <a:pt x="51" y="80"/>
                  </a:cubicBezTo>
                  <a:cubicBezTo>
                    <a:pt x="51" y="77"/>
                    <a:pt x="53" y="74"/>
                    <a:pt x="57" y="73"/>
                  </a:cubicBezTo>
                  <a:cubicBezTo>
                    <a:pt x="59" y="72"/>
                    <a:pt x="59" y="72"/>
                    <a:pt x="59" y="72"/>
                  </a:cubicBezTo>
                  <a:cubicBezTo>
                    <a:pt x="60" y="71"/>
                    <a:pt x="61" y="71"/>
                    <a:pt x="62" y="71"/>
                  </a:cubicBezTo>
                  <a:cubicBezTo>
                    <a:pt x="65" y="71"/>
                    <a:pt x="67" y="72"/>
                    <a:pt x="68" y="73"/>
                  </a:cubicBezTo>
                  <a:cubicBezTo>
                    <a:pt x="72" y="77"/>
                    <a:pt x="72" y="77"/>
                    <a:pt x="72" y="77"/>
                  </a:cubicBezTo>
                  <a:cubicBezTo>
                    <a:pt x="78" y="71"/>
                    <a:pt x="78" y="71"/>
                    <a:pt x="78" y="71"/>
                  </a:cubicBezTo>
                  <a:cubicBezTo>
                    <a:pt x="74" y="68"/>
                    <a:pt x="74" y="68"/>
                    <a:pt x="74" y="68"/>
                  </a:cubicBezTo>
                  <a:cubicBezTo>
                    <a:pt x="71" y="65"/>
                    <a:pt x="71" y="61"/>
                    <a:pt x="72" y="58"/>
                  </a:cubicBezTo>
                  <a:cubicBezTo>
                    <a:pt x="73" y="56"/>
                    <a:pt x="73" y="56"/>
                    <a:pt x="73" y="56"/>
                  </a:cubicBezTo>
                  <a:cubicBezTo>
                    <a:pt x="74" y="53"/>
                    <a:pt x="78" y="51"/>
                    <a:pt x="81" y="51"/>
                  </a:cubicBezTo>
                  <a:cubicBezTo>
                    <a:pt x="86" y="51"/>
                    <a:pt x="86" y="51"/>
                    <a:pt x="86" y="51"/>
                  </a:cubicBezTo>
                  <a:cubicBezTo>
                    <a:pt x="86" y="43"/>
                    <a:pt x="86" y="43"/>
                    <a:pt x="86" y="43"/>
                  </a:cubicBezTo>
                  <a:cubicBezTo>
                    <a:pt x="81" y="43"/>
                    <a:pt x="81" y="43"/>
                    <a:pt x="81" y="43"/>
                  </a:cubicBezTo>
                  <a:cubicBezTo>
                    <a:pt x="78" y="43"/>
                    <a:pt x="74" y="40"/>
                    <a:pt x="73" y="37"/>
                  </a:cubicBezTo>
                  <a:cubicBezTo>
                    <a:pt x="72" y="35"/>
                    <a:pt x="72" y="35"/>
                    <a:pt x="72" y="35"/>
                  </a:cubicBezTo>
                  <a:cubicBezTo>
                    <a:pt x="71" y="32"/>
                    <a:pt x="71" y="28"/>
                    <a:pt x="74" y="26"/>
                  </a:cubicBezTo>
                  <a:cubicBezTo>
                    <a:pt x="78" y="22"/>
                    <a:pt x="78" y="22"/>
                    <a:pt x="78" y="22"/>
                  </a:cubicBezTo>
                  <a:cubicBezTo>
                    <a:pt x="72" y="16"/>
                    <a:pt x="72" y="16"/>
                    <a:pt x="72" y="16"/>
                  </a:cubicBezTo>
                  <a:cubicBezTo>
                    <a:pt x="68" y="20"/>
                    <a:pt x="68" y="20"/>
                    <a:pt x="68" y="20"/>
                  </a:cubicBezTo>
                  <a:cubicBezTo>
                    <a:pt x="66" y="22"/>
                    <a:pt x="62" y="23"/>
                    <a:pt x="59" y="22"/>
                  </a:cubicBezTo>
                  <a:cubicBezTo>
                    <a:pt x="56" y="21"/>
                    <a:pt x="56" y="21"/>
                    <a:pt x="56" y="21"/>
                  </a:cubicBezTo>
                  <a:cubicBezTo>
                    <a:pt x="53" y="20"/>
                    <a:pt x="51" y="16"/>
                    <a:pt x="51" y="13"/>
                  </a:cubicBezTo>
                  <a:cubicBezTo>
                    <a:pt x="51" y="8"/>
                    <a:pt x="51" y="8"/>
                    <a:pt x="51" y="8"/>
                  </a:cubicBezTo>
                  <a:cubicBezTo>
                    <a:pt x="43" y="8"/>
                    <a:pt x="43" y="8"/>
                    <a:pt x="43" y="8"/>
                  </a:cubicBezTo>
                  <a:cubicBezTo>
                    <a:pt x="43" y="13"/>
                    <a:pt x="43" y="13"/>
                    <a:pt x="43" y="13"/>
                  </a:cubicBezTo>
                  <a:cubicBezTo>
                    <a:pt x="43" y="16"/>
                    <a:pt x="41" y="20"/>
                    <a:pt x="38" y="21"/>
                  </a:cubicBezTo>
                  <a:cubicBezTo>
                    <a:pt x="35" y="22"/>
                    <a:pt x="35" y="22"/>
                    <a:pt x="35" y="22"/>
                  </a:cubicBezTo>
                  <a:cubicBezTo>
                    <a:pt x="34" y="22"/>
                    <a:pt x="33" y="22"/>
                    <a:pt x="32" y="22"/>
                  </a:cubicBezTo>
                  <a:cubicBezTo>
                    <a:pt x="30" y="22"/>
                    <a:pt x="28" y="22"/>
                    <a:pt x="26" y="20"/>
                  </a:cubicBezTo>
                  <a:cubicBezTo>
                    <a:pt x="22" y="16"/>
                    <a:pt x="22" y="16"/>
                    <a:pt x="22" y="16"/>
                  </a:cubicBezTo>
                  <a:cubicBezTo>
                    <a:pt x="17" y="22"/>
                    <a:pt x="17" y="22"/>
                    <a:pt x="17" y="22"/>
                  </a:cubicBezTo>
                  <a:cubicBezTo>
                    <a:pt x="21" y="26"/>
                    <a:pt x="21" y="26"/>
                    <a:pt x="21" y="26"/>
                  </a:cubicBezTo>
                  <a:cubicBezTo>
                    <a:pt x="23" y="28"/>
                    <a:pt x="24" y="32"/>
                    <a:pt x="22" y="35"/>
                  </a:cubicBezTo>
                  <a:cubicBezTo>
                    <a:pt x="21" y="38"/>
                    <a:pt x="21" y="38"/>
                    <a:pt x="21" y="38"/>
                  </a:cubicBezTo>
                  <a:cubicBezTo>
                    <a:pt x="20" y="40"/>
                    <a:pt x="17" y="43"/>
                    <a:pt x="14" y="43"/>
                  </a:cubicBezTo>
                  <a:cubicBezTo>
                    <a:pt x="8" y="43"/>
                    <a:pt x="8" y="43"/>
                    <a:pt x="8" y="43"/>
                  </a:cubicBezTo>
                  <a:cubicBezTo>
                    <a:pt x="8" y="51"/>
                    <a:pt x="8" y="51"/>
                    <a:pt x="8" y="51"/>
                  </a:cubicBezTo>
                  <a:cubicBezTo>
                    <a:pt x="14" y="51"/>
                    <a:pt x="14" y="51"/>
                    <a:pt x="14" y="51"/>
                  </a:cubicBezTo>
                  <a:cubicBezTo>
                    <a:pt x="17" y="51"/>
                    <a:pt x="20" y="53"/>
                    <a:pt x="21" y="56"/>
                  </a:cubicBezTo>
                  <a:cubicBezTo>
                    <a:pt x="22" y="59"/>
                    <a:pt x="22" y="59"/>
                    <a:pt x="22" y="59"/>
                  </a:cubicBezTo>
                  <a:cubicBezTo>
                    <a:pt x="24" y="61"/>
                    <a:pt x="23" y="65"/>
                    <a:pt x="21" y="68"/>
                  </a:cubicBezTo>
                  <a:cubicBezTo>
                    <a:pt x="17" y="71"/>
                    <a:pt x="17" y="71"/>
                    <a:pt x="17" y="71"/>
                  </a:cubicBezTo>
                  <a:cubicBezTo>
                    <a:pt x="22" y="77"/>
                    <a:pt x="22" y="77"/>
                    <a:pt x="22" y="77"/>
                  </a:cubicBezTo>
                  <a:cubicBezTo>
                    <a:pt x="26" y="73"/>
                    <a:pt x="26" y="73"/>
                    <a:pt x="26" y="73"/>
                  </a:cubicBezTo>
                  <a:cubicBezTo>
                    <a:pt x="29" y="71"/>
                    <a:pt x="33" y="70"/>
                    <a:pt x="35" y="72"/>
                  </a:cubicBezTo>
                  <a:cubicBezTo>
                    <a:pt x="38" y="73"/>
                    <a:pt x="38" y="73"/>
                    <a:pt x="38" y="73"/>
                  </a:cubicBezTo>
                  <a:cubicBezTo>
                    <a:pt x="41" y="74"/>
                    <a:pt x="43" y="77"/>
                    <a:pt x="43" y="80"/>
                  </a:cubicBezTo>
                  <a:cubicBezTo>
                    <a:pt x="43" y="86"/>
                    <a:pt x="43" y="86"/>
                    <a:pt x="43" y="86"/>
                  </a:cubicBezTo>
                  <a:close/>
                  <a:moveTo>
                    <a:pt x="47" y="64"/>
                  </a:moveTo>
                  <a:cubicBezTo>
                    <a:pt x="38" y="64"/>
                    <a:pt x="30" y="56"/>
                    <a:pt x="30" y="47"/>
                  </a:cubicBezTo>
                  <a:cubicBezTo>
                    <a:pt x="30" y="37"/>
                    <a:pt x="38" y="29"/>
                    <a:pt x="47" y="29"/>
                  </a:cubicBezTo>
                  <a:cubicBezTo>
                    <a:pt x="57" y="29"/>
                    <a:pt x="65" y="37"/>
                    <a:pt x="65" y="47"/>
                  </a:cubicBezTo>
                  <a:cubicBezTo>
                    <a:pt x="65" y="56"/>
                    <a:pt x="57" y="64"/>
                    <a:pt x="47" y="64"/>
                  </a:cubicBezTo>
                  <a:close/>
                  <a:moveTo>
                    <a:pt x="47" y="37"/>
                  </a:moveTo>
                  <a:cubicBezTo>
                    <a:pt x="42" y="37"/>
                    <a:pt x="38" y="41"/>
                    <a:pt x="38" y="47"/>
                  </a:cubicBezTo>
                  <a:cubicBezTo>
                    <a:pt x="38" y="52"/>
                    <a:pt x="42" y="56"/>
                    <a:pt x="47" y="56"/>
                  </a:cubicBezTo>
                  <a:cubicBezTo>
                    <a:pt x="52" y="56"/>
                    <a:pt x="57" y="52"/>
                    <a:pt x="57" y="47"/>
                  </a:cubicBezTo>
                  <a:cubicBezTo>
                    <a:pt x="57" y="41"/>
                    <a:pt x="52" y="37"/>
                    <a:pt x="47"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7" name="Freeform 45"/>
            <p:cNvSpPr>
              <a:spLocks noEditPoints="1"/>
            </p:cNvSpPr>
            <p:nvPr/>
          </p:nvSpPr>
          <p:spPr bwMode="auto">
            <a:xfrm>
              <a:off x="0" y="2327276"/>
              <a:ext cx="333375" cy="334963"/>
            </a:xfrm>
            <a:custGeom>
              <a:avLst/>
              <a:gdLst>
                <a:gd name="T0" fmla="*/ 74 w 151"/>
                <a:gd name="T1" fmla="*/ 151 h 151"/>
                <a:gd name="T2" fmla="*/ 4 w 151"/>
                <a:gd name="T3" fmla="*/ 86 h 151"/>
                <a:gd name="T4" fmla="*/ 4 w 151"/>
                <a:gd name="T5" fmla="*/ 66 h 151"/>
                <a:gd name="T6" fmla="*/ 29 w 151"/>
                <a:gd name="T7" fmla="*/ 46 h 151"/>
                <a:gd name="T8" fmla="*/ 37 w 151"/>
                <a:gd name="T9" fmla="*/ 58 h 151"/>
                <a:gd name="T10" fmla="*/ 58 w 151"/>
                <a:gd name="T11" fmla="*/ 37 h 151"/>
                <a:gd name="T12" fmla="*/ 46 w 151"/>
                <a:gd name="T13" fmla="*/ 29 h 151"/>
                <a:gd name="T14" fmla="*/ 65 w 151"/>
                <a:gd name="T15" fmla="*/ 6 h 151"/>
                <a:gd name="T16" fmla="*/ 96 w 151"/>
                <a:gd name="T17" fmla="*/ 18 h 151"/>
                <a:gd name="T18" fmla="*/ 121 w 151"/>
                <a:gd name="T19" fmla="*/ 2 h 151"/>
                <a:gd name="T20" fmla="*/ 140 w 151"/>
                <a:gd name="T21" fmla="*/ 49 h 151"/>
                <a:gd name="T22" fmla="*/ 145 w 151"/>
                <a:gd name="T23" fmla="*/ 66 h 151"/>
                <a:gd name="T24" fmla="*/ 145 w 151"/>
                <a:gd name="T25" fmla="*/ 86 h 151"/>
                <a:gd name="T26" fmla="*/ 121 w 151"/>
                <a:gd name="T27" fmla="*/ 105 h 151"/>
                <a:gd name="T28" fmla="*/ 113 w 151"/>
                <a:gd name="T29" fmla="*/ 93 h 151"/>
                <a:gd name="T30" fmla="*/ 93 w 151"/>
                <a:gd name="T31" fmla="*/ 113 h 151"/>
                <a:gd name="T32" fmla="*/ 105 w 151"/>
                <a:gd name="T33" fmla="*/ 121 h 151"/>
                <a:gd name="T34" fmla="*/ 84 w 151"/>
                <a:gd name="T35" fmla="*/ 147 h 151"/>
                <a:gd name="T36" fmla="*/ 25 w 151"/>
                <a:gd name="T37" fmla="*/ 63 h 151"/>
                <a:gd name="T38" fmla="*/ 12 w 151"/>
                <a:gd name="T39" fmla="*/ 76 h 151"/>
                <a:gd name="T40" fmla="*/ 74 w 151"/>
                <a:gd name="T41" fmla="*/ 138 h 151"/>
                <a:gd name="T42" fmla="*/ 88 w 151"/>
                <a:gd name="T43" fmla="*/ 125 h 151"/>
                <a:gd name="T44" fmla="*/ 84 w 151"/>
                <a:gd name="T45" fmla="*/ 84 h 151"/>
                <a:gd name="T46" fmla="*/ 122 w 151"/>
                <a:gd name="T47" fmla="*/ 84 h 151"/>
                <a:gd name="T48" fmla="*/ 136 w 151"/>
                <a:gd name="T49" fmla="*/ 77 h 151"/>
                <a:gd name="T50" fmla="*/ 136 w 151"/>
                <a:gd name="T51" fmla="*/ 75 h 151"/>
                <a:gd name="T52" fmla="*/ 114 w 151"/>
                <a:gd name="T53" fmla="*/ 47 h 151"/>
                <a:gd name="T54" fmla="*/ 131 w 151"/>
                <a:gd name="T55" fmla="*/ 40 h 151"/>
                <a:gd name="T56" fmla="*/ 111 w 151"/>
                <a:gd name="T57" fmla="*/ 19 h 151"/>
                <a:gd name="T58" fmla="*/ 103 w 151"/>
                <a:gd name="T59" fmla="*/ 37 h 151"/>
                <a:gd name="T60" fmla="*/ 75 w 151"/>
                <a:gd name="T61" fmla="*/ 15 h 151"/>
                <a:gd name="T62" fmla="*/ 63 w 151"/>
                <a:gd name="T63" fmla="*/ 25 h 151"/>
                <a:gd name="T64" fmla="*/ 67 w 151"/>
                <a:gd name="T65" fmla="*/ 67 h 151"/>
                <a:gd name="T66" fmla="*/ 28 w 151"/>
                <a:gd name="T67" fmla="*/ 67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1" h="151">
                  <a:moveTo>
                    <a:pt x="74" y="151"/>
                  </a:moveTo>
                  <a:cubicBezTo>
                    <a:pt x="74" y="151"/>
                    <a:pt x="74" y="151"/>
                    <a:pt x="74" y="151"/>
                  </a:cubicBezTo>
                  <a:cubicBezTo>
                    <a:pt x="71" y="151"/>
                    <a:pt x="67" y="149"/>
                    <a:pt x="65" y="147"/>
                  </a:cubicBezTo>
                  <a:cubicBezTo>
                    <a:pt x="4" y="86"/>
                    <a:pt x="4" y="86"/>
                    <a:pt x="4" y="86"/>
                  </a:cubicBezTo>
                  <a:cubicBezTo>
                    <a:pt x="1" y="83"/>
                    <a:pt x="0" y="80"/>
                    <a:pt x="0" y="76"/>
                  </a:cubicBezTo>
                  <a:cubicBezTo>
                    <a:pt x="0" y="72"/>
                    <a:pt x="1" y="69"/>
                    <a:pt x="4" y="66"/>
                  </a:cubicBezTo>
                  <a:cubicBezTo>
                    <a:pt x="23" y="47"/>
                    <a:pt x="23" y="47"/>
                    <a:pt x="23" y="47"/>
                  </a:cubicBezTo>
                  <a:cubicBezTo>
                    <a:pt x="24" y="46"/>
                    <a:pt x="27" y="45"/>
                    <a:pt x="29" y="46"/>
                  </a:cubicBezTo>
                  <a:cubicBezTo>
                    <a:pt x="31" y="46"/>
                    <a:pt x="33" y="48"/>
                    <a:pt x="34" y="51"/>
                  </a:cubicBezTo>
                  <a:cubicBezTo>
                    <a:pt x="34" y="53"/>
                    <a:pt x="35" y="56"/>
                    <a:pt x="37" y="58"/>
                  </a:cubicBezTo>
                  <a:cubicBezTo>
                    <a:pt x="43" y="63"/>
                    <a:pt x="52" y="63"/>
                    <a:pt x="58" y="58"/>
                  </a:cubicBezTo>
                  <a:cubicBezTo>
                    <a:pt x="63" y="52"/>
                    <a:pt x="63" y="43"/>
                    <a:pt x="58" y="37"/>
                  </a:cubicBezTo>
                  <a:cubicBezTo>
                    <a:pt x="56" y="35"/>
                    <a:pt x="53" y="34"/>
                    <a:pt x="51" y="33"/>
                  </a:cubicBezTo>
                  <a:cubicBezTo>
                    <a:pt x="48" y="33"/>
                    <a:pt x="46" y="31"/>
                    <a:pt x="46" y="29"/>
                  </a:cubicBezTo>
                  <a:cubicBezTo>
                    <a:pt x="45" y="27"/>
                    <a:pt x="46" y="24"/>
                    <a:pt x="47" y="23"/>
                  </a:cubicBezTo>
                  <a:cubicBezTo>
                    <a:pt x="65" y="6"/>
                    <a:pt x="65" y="6"/>
                    <a:pt x="65" y="6"/>
                  </a:cubicBezTo>
                  <a:cubicBezTo>
                    <a:pt x="70" y="0"/>
                    <a:pt x="79" y="0"/>
                    <a:pt x="84" y="6"/>
                  </a:cubicBezTo>
                  <a:cubicBezTo>
                    <a:pt x="96" y="18"/>
                    <a:pt x="96" y="18"/>
                    <a:pt x="96" y="18"/>
                  </a:cubicBezTo>
                  <a:cubicBezTo>
                    <a:pt x="98" y="15"/>
                    <a:pt x="100" y="13"/>
                    <a:pt x="102" y="10"/>
                  </a:cubicBezTo>
                  <a:cubicBezTo>
                    <a:pt x="107" y="5"/>
                    <a:pt x="114" y="2"/>
                    <a:pt x="121" y="2"/>
                  </a:cubicBezTo>
                  <a:cubicBezTo>
                    <a:pt x="128" y="2"/>
                    <a:pt x="135" y="5"/>
                    <a:pt x="140" y="10"/>
                  </a:cubicBezTo>
                  <a:cubicBezTo>
                    <a:pt x="151" y="21"/>
                    <a:pt x="151" y="38"/>
                    <a:pt x="140" y="49"/>
                  </a:cubicBezTo>
                  <a:cubicBezTo>
                    <a:pt x="138" y="51"/>
                    <a:pt x="135" y="53"/>
                    <a:pt x="132" y="54"/>
                  </a:cubicBezTo>
                  <a:cubicBezTo>
                    <a:pt x="145" y="66"/>
                    <a:pt x="145" y="66"/>
                    <a:pt x="145" y="66"/>
                  </a:cubicBezTo>
                  <a:cubicBezTo>
                    <a:pt x="147" y="69"/>
                    <a:pt x="149" y="72"/>
                    <a:pt x="149" y="76"/>
                  </a:cubicBezTo>
                  <a:cubicBezTo>
                    <a:pt x="149" y="80"/>
                    <a:pt x="147" y="83"/>
                    <a:pt x="145" y="86"/>
                  </a:cubicBezTo>
                  <a:cubicBezTo>
                    <a:pt x="128" y="103"/>
                    <a:pt x="128" y="103"/>
                    <a:pt x="128" y="103"/>
                  </a:cubicBezTo>
                  <a:cubicBezTo>
                    <a:pt x="126" y="105"/>
                    <a:pt x="124" y="105"/>
                    <a:pt x="121" y="105"/>
                  </a:cubicBezTo>
                  <a:cubicBezTo>
                    <a:pt x="119" y="104"/>
                    <a:pt x="117" y="102"/>
                    <a:pt x="117" y="100"/>
                  </a:cubicBezTo>
                  <a:cubicBezTo>
                    <a:pt x="116" y="97"/>
                    <a:pt x="115" y="95"/>
                    <a:pt x="113" y="93"/>
                  </a:cubicBezTo>
                  <a:cubicBezTo>
                    <a:pt x="108" y="87"/>
                    <a:pt x="98" y="87"/>
                    <a:pt x="93" y="93"/>
                  </a:cubicBezTo>
                  <a:cubicBezTo>
                    <a:pt x="87" y="98"/>
                    <a:pt x="87" y="107"/>
                    <a:pt x="93" y="113"/>
                  </a:cubicBezTo>
                  <a:cubicBezTo>
                    <a:pt x="95" y="115"/>
                    <a:pt x="97" y="116"/>
                    <a:pt x="100" y="117"/>
                  </a:cubicBezTo>
                  <a:cubicBezTo>
                    <a:pt x="102" y="117"/>
                    <a:pt x="104" y="119"/>
                    <a:pt x="105" y="121"/>
                  </a:cubicBezTo>
                  <a:cubicBezTo>
                    <a:pt x="105" y="124"/>
                    <a:pt x="105" y="126"/>
                    <a:pt x="103" y="128"/>
                  </a:cubicBezTo>
                  <a:cubicBezTo>
                    <a:pt x="84" y="147"/>
                    <a:pt x="84" y="147"/>
                    <a:pt x="84" y="147"/>
                  </a:cubicBezTo>
                  <a:cubicBezTo>
                    <a:pt x="81" y="149"/>
                    <a:pt x="78" y="151"/>
                    <a:pt x="74" y="151"/>
                  </a:cubicBezTo>
                  <a:close/>
                  <a:moveTo>
                    <a:pt x="25" y="63"/>
                  </a:moveTo>
                  <a:cubicBezTo>
                    <a:pt x="13" y="75"/>
                    <a:pt x="13" y="75"/>
                    <a:pt x="13" y="75"/>
                  </a:cubicBezTo>
                  <a:cubicBezTo>
                    <a:pt x="12" y="76"/>
                    <a:pt x="12" y="76"/>
                    <a:pt x="12" y="76"/>
                  </a:cubicBezTo>
                  <a:cubicBezTo>
                    <a:pt x="12" y="76"/>
                    <a:pt x="12" y="77"/>
                    <a:pt x="13" y="77"/>
                  </a:cubicBezTo>
                  <a:cubicBezTo>
                    <a:pt x="74" y="138"/>
                    <a:pt x="74" y="138"/>
                    <a:pt x="74" y="138"/>
                  </a:cubicBezTo>
                  <a:cubicBezTo>
                    <a:pt x="74" y="138"/>
                    <a:pt x="74" y="138"/>
                    <a:pt x="75" y="138"/>
                  </a:cubicBezTo>
                  <a:cubicBezTo>
                    <a:pt x="88" y="125"/>
                    <a:pt x="88" y="125"/>
                    <a:pt x="88" y="125"/>
                  </a:cubicBezTo>
                  <a:cubicBezTo>
                    <a:pt x="86" y="124"/>
                    <a:pt x="85" y="123"/>
                    <a:pt x="84" y="122"/>
                  </a:cubicBezTo>
                  <a:cubicBezTo>
                    <a:pt x="73" y="111"/>
                    <a:pt x="73" y="94"/>
                    <a:pt x="84" y="84"/>
                  </a:cubicBezTo>
                  <a:cubicBezTo>
                    <a:pt x="89" y="79"/>
                    <a:pt x="96" y="76"/>
                    <a:pt x="103" y="76"/>
                  </a:cubicBezTo>
                  <a:cubicBezTo>
                    <a:pt x="110" y="76"/>
                    <a:pt x="117" y="79"/>
                    <a:pt x="122" y="84"/>
                  </a:cubicBezTo>
                  <a:cubicBezTo>
                    <a:pt x="123" y="85"/>
                    <a:pt x="124" y="86"/>
                    <a:pt x="125" y="87"/>
                  </a:cubicBezTo>
                  <a:cubicBezTo>
                    <a:pt x="136" y="77"/>
                    <a:pt x="136" y="77"/>
                    <a:pt x="136" y="77"/>
                  </a:cubicBezTo>
                  <a:cubicBezTo>
                    <a:pt x="136" y="77"/>
                    <a:pt x="136" y="76"/>
                    <a:pt x="136" y="76"/>
                  </a:cubicBezTo>
                  <a:cubicBezTo>
                    <a:pt x="136" y="76"/>
                    <a:pt x="136" y="76"/>
                    <a:pt x="136" y="75"/>
                  </a:cubicBezTo>
                  <a:cubicBezTo>
                    <a:pt x="115" y="55"/>
                    <a:pt x="115" y="55"/>
                    <a:pt x="115" y="55"/>
                  </a:cubicBezTo>
                  <a:cubicBezTo>
                    <a:pt x="113" y="53"/>
                    <a:pt x="112" y="50"/>
                    <a:pt x="114" y="47"/>
                  </a:cubicBezTo>
                  <a:cubicBezTo>
                    <a:pt x="115" y="45"/>
                    <a:pt x="117" y="43"/>
                    <a:pt x="120" y="44"/>
                  </a:cubicBezTo>
                  <a:cubicBezTo>
                    <a:pt x="124" y="44"/>
                    <a:pt x="128" y="43"/>
                    <a:pt x="131" y="40"/>
                  </a:cubicBezTo>
                  <a:cubicBezTo>
                    <a:pt x="137" y="34"/>
                    <a:pt x="137" y="25"/>
                    <a:pt x="131" y="19"/>
                  </a:cubicBezTo>
                  <a:cubicBezTo>
                    <a:pt x="126" y="14"/>
                    <a:pt x="116" y="14"/>
                    <a:pt x="111" y="19"/>
                  </a:cubicBezTo>
                  <a:cubicBezTo>
                    <a:pt x="108" y="22"/>
                    <a:pt x="106" y="26"/>
                    <a:pt x="107" y="31"/>
                  </a:cubicBezTo>
                  <a:cubicBezTo>
                    <a:pt x="107" y="33"/>
                    <a:pt x="105" y="36"/>
                    <a:pt x="103" y="37"/>
                  </a:cubicBezTo>
                  <a:cubicBezTo>
                    <a:pt x="101" y="38"/>
                    <a:pt x="98" y="37"/>
                    <a:pt x="96" y="36"/>
                  </a:cubicBezTo>
                  <a:cubicBezTo>
                    <a:pt x="75" y="15"/>
                    <a:pt x="75" y="15"/>
                    <a:pt x="75" y="15"/>
                  </a:cubicBezTo>
                  <a:cubicBezTo>
                    <a:pt x="74" y="14"/>
                    <a:pt x="74" y="14"/>
                    <a:pt x="74" y="15"/>
                  </a:cubicBezTo>
                  <a:cubicBezTo>
                    <a:pt x="63" y="25"/>
                    <a:pt x="63" y="25"/>
                    <a:pt x="63" y="25"/>
                  </a:cubicBezTo>
                  <a:cubicBezTo>
                    <a:pt x="64" y="26"/>
                    <a:pt x="66" y="27"/>
                    <a:pt x="67" y="28"/>
                  </a:cubicBezTo>
                  <a:cubicBezTo>
                    <a:pt x="77" y="39"/>
                    <a:pt x="77" y="56"/>
                    <a:pt x="67" y="67"/>
                  </a:cubicBezTo>
                  <a:cubicBezTo>
                    <a:pt x="62" y="72"/>
                    <a:pt x="55" y="75"/>
                    <a:pt x="48" y="75"/>
                  </a:cubicBezTo>
                  <a:cubicBezTo>
                    <a:pt x="40" y="75"/>
                    <a:pt x="34" y="72"/>
                    <a:pt x="28" y="67"/>
                  </a:cubicBezTo>
                  <a:cubicBezTo>
                    <a:pt x="27" y="66"/>
                    <a:pt x="26" y="64"/>
                    <a:pt x="25" y="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8" name="Freeform 46"/>
            <p:cNvSpPr/>
            <p:nvPr/>
          </p:nvSpPr>
          <p:spPr bwMode="auto">
            <a:xfrm>
              <a:off x="31750" y="2009776"/>
              <a:ext cx="96838" cy="96838"/>
            </a:xfrm>
            <a:custGeom>
              <a:avLst/>
              <a:gdLst>
                <a:gd name="T0" fmla="*/ 20 w 44"/>
                <a:gd name="T1" fmla="*/ 44 h 44"/>
                <a:gd name="T2" fmla="*/ 6 w 44"/>
                <a:gd name="T3" fmla="*/ 38 h 44"/>
                <a:gd name="T4" fmla="*/ 0 w 44"/>
                <a:gd name="T5" fmla="*/ 24 h 44"/>
                <a:gd name="T6" fmla="*/ 6 w 44"/>
                <a:gd name="T7" fmla="*/ 11 h 44"/>
                <a:gd name="T8" fmla="*/ 15 w 44"/>
                <a:gd name="T9" fmla="*/ 1 h 44"/>
                <a:gd name="T10" fmla="*/ 21 w 44"/>
                <a:gd name="T11" fmla="*/ 1 h 44"/>
                <a:gd name="T12" fmla="*/ 21 w 44"/>
                <a:gd name="T13" fmla="*/ 7 h 44"/>
                <a:gd name="T14" fmla="*/ 11 w 44"/>
                <a:gd name="T15" fmla="*/ 16 h 44"/>
                <a:gd name="T16" fmla="*/ 8 w 44"/>
                <a:gd name="T17" fmla="*/ 24 h 44"/>
                <a:gd name="T18" fmla="*/ 11 w 44"/>
                <a:gd name="T19" fmla="*/ 33 h 44"/>
                <a:gd name="T20" fmla="*/ 28 w 44"/>
                <a:gd name="T21" fmla="*/ 33 h 44"/>
                <a:gd name="T22" fmla="*/ 37 w 44"/>
                <a:gd name="T23" fmla="*/ 23 h 44"/>
                <a:gd name="T24" fmla="*/ 43 w 44"/>
                <a:gd name="T25" fmla="*/ 23 h 44"/>
                <a:gd name="T26" fmla="*/ 43 w 44"/>
                <a:gd name="T27" fmla="*/ 29 h 44"/>
                <a:gd name="T28" fmla="*/ 33 w 44"/>
                <a:gd name="T29" fmla="*/ 38 h 44"/>
                <a:gd name="T30" fmla="*/ 20 w 44"/>
                <a:gd name="T3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 h="44">
                  <a:moveTo>
                    <a:pt x="20" y="44"/>
                  </a:moveTo>
                  <a:cubicBezTo>
                    <a:pt x="14" y="44"/>
                    <a:pt x="9" y="42"/>
                    <a:pt x="6" y="38"/>
                  </a:cubicBezTo>
                  <a:cubicBezTo>
                    <a:pt x="2" y="35"/>
                    <a:pt x="0" y="30"/>
                    <a:pt x="0" y="24"/>
                  </a:cubicBezTo>
                  <a:cubicBezTo>
                    <a:pt x="0" y="19"/>
                    <a:pt x="2" y="14"/>
                    <a:pt x="6" y="11"/>
                  </a:cubicBezTo>
                  <a:cubicBezTo>
                    <a:pt x="15" y="1"/>
                    <a:pt x="15" y="1"/>
                    <a:pt x="15" y="1"/>
                  </a:cubicBezTo>
                  <a:cubicBezTo>
                    <a:pt x="17" y="0"/>
                    <a:pt x="19" y="0"/>
                    <a:pt x="21" y="1"/>
                  </a:cubicBezTo>
                  <a:cubicBezTo>
                    <a:pt x="23" y="3"/>
                    <a:pt x="23" y="5"/>
                    <a:pt x="21" y="7"/>
                  </a:cubicBezTo>
                  <a:cubicBezTo>
                    <a:pt x="11" y="16"/>
                    <a:pt x="11" y="16"/>
                    <a:pt x="11" y="16"/>
                  </a:cubicBezTo>
                  <a:cubicBezTo>
                    <a:pt x="9" y="18"/>
                    <a:pt x="8" y="21"/>
                    <a:pt x="8" y="24"/>
                  </a:cubicBezTo>
                  <a:cubicBezTo>
                    <a:pt x="8" y="27"/>
                    <a:pt x="9" y="30"/>
                    <a:pt x="11" y="33"/>
                  </a:cubicBezTo>
                  <a:cubicBezTo>
                    <a:pt x="16" y="37"/>
                    <a:pt x="23" y="37"/>
                    <a:pt x="28" y="33"/>
                  </a:cubicBezTo>
                  <a:cubicBezTo>
                    <a:pt x="37" y="23"/>
                    <a:pt x="37" y="23"/>
                    <a:pt x="37" y="23"/>
                  </a:cubicBezTo>
                  <a:cubicBezTo>
                    <a:pt x="39" y="21"/>
                    <a:pt x="41" y="21"/>
                    <a:pt x="43" y="23"/>
                  </a:cubicBezTo>
                  <a:cubicBezTo>
                    <a:pt x="44" y="25"/>
                    <a:pt x="44" y="27"/>
                    <a:pt x="43" y="29"/>
                  </a:cubicBezTo>
                  <a:cubicBezTo>
                    <a:pt x="33" y="38"/>
                    <a:pt x="33" y="38"/>
                    <a:pt x="33" y="38"/>
                  </a:cubicBezTo>
                  <a:cubicBezTo>
                    <a:pt x="30" y="42"/>
                    <a:pt x="25" y="44"/>
                    <a:pt x="20"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9" name="Freeform 47"/>
            <p:cNvSpPr>
              <a:spLocks noEditPoints="1"/>
            </p:cNvSpPr>
            <p:nvPr/>
          </p:nvSpPr>
          <p:spPr bwMode="auto">
            <a:xfrm>
              <a:off x="58738" y="1920876"/>
              <a:ext cx="158750" cy="157163"/>
            </a:xfrm>
            <a:custGeom>
              <a:avLst/>
              <a:gdLst>
                <a:gd name="T0" fmla="*/ 31 w 72"/>
                <a:gd name="T1" fmla="*/ 71 h 71"/>
                <a:gd name="T2" fmla="*/ 28 w 72"/>
                <a:gd name="T3" fmla="*/ 70 h 71"/>
                <a:gd name="T4" fmla="*/ 2 w 72"/>
                <a:gd name="T5" fmla="*/ 44 h 71"/>
                <a:gd name="T6" fmla="*/ 1 w 72"/>
                <a:gd name="T7" fmla="*/ 39 h 71"/>
                <a:gd name="T8" fmla="*/ 18 w 72"/>
                <a:gd name="T9" fmla="*/ 3 h 71"/>
                <a:gd name="T10" fmla="*/ 21 w 72"/>
                <a:gd name="T11" fmla="*/ 1 h 71"/>
                <a:gd name="T12" fmla="*/ 24 w 72"/>
                <a:gd name="T13" fmla="*/ 1 h 71"/>
                <a:gd name="T14" fmla="*/ 71 w 72"/>
                <a:gd name="T15" fmla="*/ 48 h 71"/>
                <a:gd name="T16" fmla="*/ 71 w 72"/>
                <a:gd name="T17" fmla="*/ 51 h 71"/>
                <a:gd name="T18" fmla="*/ 69 w 72"/>
                <a:gd name="T19" fmla="*/ 54 h 71"/>
                <a:gd name="T20" fmla="*/ 33 w 72"/>
                <a:gd name="T21" fmla="*/ 71 h 71"/>
                <a:gd name="T22" fmla="*/ 31 w 72"/>
                <a:gd name="T23" fmla="*/ 71 h 71"/>
                <a:gd name="T24" fmla="*/ 10 w 72"/>
                <a:gd name="T25" fmla="*/ 40 h 71"/>
                <a:gd name="T26" fmla="*/ 32 w 72"/>
                <a:gd name="T27" fmla="*/ 62 h 71"/>
                <a:gd name="T28" fmla="*/ 61 w 72"/>
                <a:gd name="T29" fmla="*/ 48 h 71"/>
                <a:gd name="T30" fmla="*/ 24 w 72"/>
                <a:gd name="T31" fmla="*/ 11 h 71"/>
                <a:gd name="T32" fmla="*/ 10 w 72"/>
                <a:gd name="T33" fmla="*/ 4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71">
                  <a:moveTo>
                    <a:pt x="31" y="71"/>
                  </a:moveTo>
                  <a:cubicBezTo>
                    <a:pt x="30" y="71"/>
                    <a:pt x="28" y="71"/>
                    <a:pt x="28" y="70"/>
                  </a:cubicBezTo>
                  <a:cubicBezTo>
                    <a:pt x="21" y="59"/>
                    <a:pt x="13" y="51"/>
                    <a:pt x="2" y="44"/>
                  </a:cubicBezTo>
                  <a:cubicBezTo>
                    <a:pt x="1" y="43"/>
                    <a:pt x="0" y="41"/>
                    <a:pt x="1" y="39"/>
                  </a:cubicBezTo>
                  <a:cubicBezTo>
                    <a:pt x="18" y="3"/>
                    <a:pt x="18" y="3"/>
                    <a:pt x="18" y="3"/>
                  </a:cubicBezTo>
                  <a:cubicBezTo>
                    <a:pt x="19" y="2"/>
                    <a:pt x="20" y="1"/>
                    <a:pt x="21" y="1"/>
                  </a:cubicBezTo>
                  <a:cubicBezTo>
                    <a:pt x="22" y="0"/>
                    <a:pt x="23" y="1"/>
                    <a:pt x="24" y="1"/>
                  </a:cubicBezTo>
                  <a:cubicBezTo>
                    <a:pt x="43" y="13"/>
                    <a:pt x="59" y="29"/>
                    <a:pt x="71" y="48"/>
                  </a:cubicBezTo>
                  <a:cubicBezTo>
                    <a:pt x="71" y="49"/>
                    <a:pt x="72" y="50"/>
                    <a:pt x="71" y="51"/>
                  </a:cubicBezTo>
                  <a:cubicBezTo>
                    <a:pt x="71" y="52"/>
                    <a:pt x="70" y="53"/>
                    <a:pt x="69" y="54"/>
                  </a:cubicBezTo>
                  <a:cubicBezTo>
                    <a:pt x="33" y="71"/>
                    <a:pt x="33" y="71"/>
                    <a:pt x="33" y="71"/>
                  </a:cubicBezTo>
                  <a:cubicBezTo>
                    <a:pt x="32" y="71"/>
                    <a:pt x="32" y="71"/>
                    <a:pt x="31" y="71"/>
                  </a:cubicBezTo>
                  <a:close/>
                  <a:moveTo>
                    <a:pt x="10" y="40"/>
                  </a:moveTo>
                  <a:cubicBezTo>
                    <a:pt x="19" y="46"/>
                    <a:pt x="26" y="53"/>
                    <a:pt x="32" y="62"/>
                  </a:cubicBezTo>
                  <a:cubicBezTo>
                    <a:pt x="61" y="48"/>
                    <a:pt x="61" y="48"/>
                    <a:pt x="61" y="48"/>
                  </a:cubicBezTo>
                  <a:cubicBezTo>
                    <a:pt x="51" y="34"/>
                    <a:pt x="38" y="21"/>
                    <a:pt x="24" y="11"/>
                  </a:cubicBezTo>
                  <a:cubicBezTo>
                    <a:pt x="10" y="40"/>
                    <a:pt x="10" y="40"/>
                    <a:pt x="10"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0" name="Freeform 48"/>
            <p:cNvSpPr/>
            <p:nvPr/>
          </p:nvSpPr>
          <p:spPr bwMode="auto">
            <a:xfrm>
              <a:off x="90488" y="2082801"/>
              <a:ext cx="53975" cy="28575"/>
            </a:xfrm>
            <a:custGeom>
              <a:avLst/>
              <a:gdLst>
                <a:gd name="T0" fmla="*/ 14 w 24"/>
                <a:gd name="T1" fmla="*/ 13 h 13"/>
                <a:gd name="T2" fmla="*/ 2 w 24"/>
                <a:gd name="T3" fmla="*/ 8 h 13"/>
                <a:gd name="T4" fmla="*/ 2 w 24"/>
                <a:gd name="T5" fmla="*/ 2 h 13"/>
                <a:gd name="T6" fmla="*/ 8 w 24"/>
                <a:gd name="T7" fmla="*/ 2 h 13"/>
                <a:gd name="T8" fmla="*/ 17 w 24"/>
                <a:gd name="T9" fmla="*/ 4 h 13"/>
                <a:gd name="T10" fmla="*/ 23 w 24"/>
                <a:gd name="T11" fmla="*/ 4 h 13"/>
                <a:gd name="T12" fmla="*/ 23 w 24"/>
                <a:gd name="T13" fmla="*/ 10 h 13"/>
                <a:gd name="T14" fmla="*/ 14 w 2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13">
                  <a:moveTo>
                    <a:pt x="14" y="13"/>
                  </a:moveTo>
                  <a:cubicBezTo>
                    <a:pt x="10" y="13"/>
                    <a:pt x="6" y="11"/>
                    <a:pt x="2" y="8"/>
                  </a:cubicBezTo>
                  <a:cubicBezTo>
                    <a:pt x="0" y="6"/>
                    <a:pt x="0" y="4"/>
                    <a:pt x="2" y="2"/>
                  </a:cubicBezTo>
                  <a:cubicBezTo>
                    <a:pt x="4" y="0"/>
                    <a:pt x="6" y="0"/>
                    <a:pt x="8" y="2"/>
                  </a:cubicBezTo>
                  <a:cubicBezTo>
                    <a:pt x="11" y="5"/>
                    <a:pt x="15" y="6"/>
                    <a:pt x="17" y="4"/>
                  </a:cubicBezTo>
                  <a:cubicBezTo>
                    <a:pt x="19" y="3"/>
                    <a:pt x="21" y="3"/>
                    <a:pt x="23" y="4"/>
                  </a:cubicBezTo>
                  <a:cubicBezTo>
                    <a:pt x="24" y="6"/>
                    <a:pt x="24" y="8"/>
                    <a:pt x="23" y="10"/>
                  </a:cubicBezTo>
                  <a:cubicBezTo>
                    <a:pt x="21" y="12"/>
                    <a:pt x="18" y="13"/>
                    <a:pt x="14"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1" name="Freeform 49"/>
            <p:cNvSpPr>
              <a:spLocks noEditPoints="1"/>
            </p:cNvSpPr>
            <p:nvPr/>
          </p:nvSpPr>
          <p:spPr bwMode="auto">
            <a:xfrm>
              <a:off x="315913" y="1582738"/>
              <a:ext cx="782638" cy="927100"/>
            </a:xfrm>
            <a:custGeom>
              <a:avLst/>
              <a:gdLst>
                <a:gd name="T0" fmla="*/ 257 w 354"/>
                <a:gd name="T1" fmla="*/ 419 h 419"/>
                <a:gd name="T2" fmla="*/ 98 w 354"/>
                <a:gd name="T3" fmla="*/ 419 h 419"/>
                <a:gd name="T4" fmla="*/ 83 w 354"/>
                <a:gd name="T5" fmla="*/ 413 h 419"/>
                <a:gd name="T6" fmla="*/ 77 w 354"/>
                <a:gd name="T7" fmla="*/ 397 h 419"/>
                <a:gd name="T8" fmla="*/ 67 w 354"/>
                <a:gd name="T9" fmla="*/ 342 h 419"/>
                <a:gd name="T10" fmla="*/ 0 w 354"/>
                <a:gd name="T11" fmla="*/ 177 h 419"/>
                <a:gd name="T12" fmla="*/ 177 w 354"/>
                <a:gd name="T13" fmla="*/ 0 h 419"/>
                <a:gd name="T14" fmla="*/ 354 w 354"/>
                <a:gd name="T15" fmla="*/ 177 h 419"/>
                <a:gd name="T16" fmla="*/ 287 w 354"/>
                <a:gd name="T17" fmla="*/ 342 h 419"/>
                <a:gd name="T18" fmla="*/ 278 w 354"/>
                <a:gd name="T19" fmla="*/ 397 h 419"/>
                <a:gd name="T20" fmla="*/ 272 w 354"/>
                <a:gd name="T21" fmla="*/ 413 h 419"/>
                <a:gd name="T22" fmla="*/ 257 w 354"/>
                <a:gd name="T23" fmla="*/ 419 h 419"/>
                <a:gd name="T24" fmla="*/ 119 w 354"/>
                <a:gd name="T25" fmla="*/ 377 h 419"/>
                <a:gd name="T26" fmla="*/ 236 w 354"/>
                <a:gd name="T27" fmla="*/ 377 h 419"/>
                <a:gd name="T28" fmla="*/ 254 w 354"/>
                <a:gd name="T29" fmla="*/ 317 h 419"/>
                <a:gd name="T30" fmla="*/ 312 w 354"/>
                <a:gd name="T31" fmla="*/ 177 h 419"/>
                <a:gd name="T32" fmla="*/ 177 w 354"/>
                <a:gd name="T33" fmla="*/ 42 h 419"/>
                <a:gd name="T34" fmla="*/ 42 w 354"/>
                <a:gd name="T35" fmla="*/ 177 h 419"/>
                <a:gd name="T36" fmla="*/ 100 w 354"/>
                <a:gd name="T37" fmla="*/ 317 h 419"/>
                <a:gd name="T38" fmla="*/ 119 w 354"/>
                <a:gd name="T39" fmla="*/ 377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4" h="419">
                  <a:moveTo>
                    <a:pt x="257" y="419"/>
                  </a:moveTo>
                  <a:cubicBezTo>
                    <a:pt x="98" y="419"/>
                    <a:pt x="98" y="419"/>
                    <a:pt x="98" y="419"/>
                  </a:cubicBezTo>
                  <a:cubicBezTo>
                    <a:pt x="92" y="419"/>
                    <a:pt x="87" y="417"/>
                    <a:pt x="83" y="413"/>
                  </a:cubicBezTo>
                  <a:cubicBezTo>
                    <a:pt x="79" y="408"/>
                    <a:pt x="77" y="403"/>
                    <a:pt x="77" y="397"/>
                  </a:cubicBezTo>
                  <a:cubicBezTo>
                    <a:pt x="78" y="382"/>
                    <a:pt x="76" y="354"/>
                    <a:pt x="67" y="342"/>
                  </a:cubicBezTo>
                  <a:cubicBezTo>
                    <a:pt x="1" y="257"/>
                    <a:pt x="0" y="178"/>
                    <a:pt x="0" y="177"/>
                  </a:cubicBezTo>
                  <a:cubicBezTo>
                    <a:pt x="0" y="79"/>
                    <a:pt x="80" y="0"/>
                    <a:pt x="177" y="0"/>
                  </a:cubicBezTo>
                  <a:cubicBezTo>
                    <a:pt x="275" y="0"/>
                    <a:pt x="354" y="79"/>
                    <a:pt x="354" y="177"/>
                  </a:cubicBezTo>
                  <a:cubicBezTo>
                    <a:pt x="354" y="178"/>
                    <a:pt x="353" y="257"/>
                    <a:pt x="287" y="342"/>
                  </a:cubicBezTo>
                  <a:cubicBezTo>
                    <a:pt x="278" y="355"/>
                    <a:pt x="277" y="384"/>
                    <a:pt x="278" y="397"/>
                  </a:cubicBezTo>
                  <a:cubicBezTo>
                    <a:pt x="278" y="403"/>
                    <a:pt x="276" y="408"/>
                    <a:pt x="272" y="413"/>
                  </a:cubicBezTo>
                  <a:cubicBezTo>
                    <a:pt x="268" y="417"/>
                    <a:pt x="263" y="419"/>
                    <a:pt x="257" y="419"/>
                  </a:cubicBezTo>
                  <a:close/>
                  <a:moveTo>
                    <a:pt x="119" y="377"/>
                  </a:moveTo>
                  <a:cubicBezTo>
                    <a:pt x="236" y="377"/>
                    <a:pt x="236" y="377"/>
                    <a:pt x="236" y="377"/>
                  </a:cubicBezTo>
                  <a:cubicBezTo>
                    <a:pt x="237" y="359"/>
                    <a:pt x="241" y="334"/>
                    <a:pt x="254" y="317"/>
                  </a:cubicBezTo>
                  <a:cubicBezTo>
                    <a:pt x="309" y="245"/>
                    <a:pt x="312" y="177"/>
                    <a:pt x="312" y="177"/>
                  </a:cubicBezTo>
                  <a:cubicBezTo>
                    <a:pt x="312" y="102"/>
                    <a:pt x="251" y="42"/>
                    <a:pt x="177" y="42"/>
                  </a:cubicBezTo>
                  <a:cubicBezTo>
                    <a:pt x="103" y="42"/>
                    <a:pt x="42" y="102"/>
                    <a:pt x="42" y="177"/>
                  </a:cubicBezTo>
                  <a:cubicBezTo>
                    <a:pt x="42" y="177"/>
                    <a:pt x="45" y="245"/>
                    <a:pt x="100" y="317"/>
                  </a:cubicBezTo>
                  <a:cubicBezTo>
                    <a:pt x="113" y="334"/>
                    <a:pt x="118" y="359"/>
                    <a:pt x="119" y="3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2" name="Freeform 50"/>
            <p:cNvSpPr/>
            <p:nvPr/>
          </p:nvSpPr>
          <p:spPr bwMode="auto">
            <a:xfrm>
              <a:off x="477838" y="2520951"/>
              <a:ext cx="458788" cy="92075"/>
            </a:xfrm>
            <a:custGeom>
              <a:avLst/>
              <a:gdLst>
                <a:gd name="T0" fmla="*/ 187 w 208"/>
                <a:gd name="T1" fmla="*/ 42 h 42"/>
                <a:gd name="T2" fmla="*/ 22 w 208"/>
                <a:gd name="T3" fmla="*/ 42 h 42"/>
                <a:gd name="T4" fmla="*/ 0 w 208"/>
                <a:gd name="T5" fmla="*/ 21 h 42"/>
                <a:gd name="T6" fmla="*/ 22 w 208"/>
                <a:gd name="T7" fmla="*/ 0 h 42"/>
                <a:gd name="T8" fmla="*/ 187 w 208"/>
                <a:gd name="T9" fmla="*/ 0 h 42"/>
                <a:gd name="T10" fmla="*/ 208 w 208"/>
                <a:gd name="T11" fmla="*/ 21 h 42"/>
                <a:gd name="T12" fmla="*/ 187 w 208"/>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08" h="42">
                  <a:moveTo>
                    <a:pt x="187" y="42"/>
                  </a:moveTo>
                  <a:cubicBezTo>
                    <a:pt x="22" y="42"/>
                    <a:pt x="22" y="42"/>
                    <a:pt x="22" y="42"/>
                  </a:cubicBezTo>
                  <a:cubicBezTo>
                    <a:pt x="10" y="42"/>
                    <a:pt x="0" y="33"/>
                    <a:pt x="0" y="21"/>
                  </a:cubicBezTo>
                  <a:cubicBezTo>
                    <a:pt x="0" y="10"/>
                    <a:pt x="10" y="0"/>
                    <a:pt x="22" y="0"/>
                  </a:cubicBezTo>
                  <a:cubicBezTo>
                    <a:pt x="187" y="0"/>
                    <a:pt x="187" y="0"/>
                    <a:pt x="187" y="0"/>
                  </a:cubicBezTo>
                  <a:cubicBezTo>
                    <a:pt x="198" y="0"/>
                    <a:pt x="208" y="10"/>
                    <a:pt x="208" y="21"/>
                  </a:cubicBezTo>
                  <a:cubicBezTo>
                    <a:pt x="208" y="33"/>
                    <a:pt x="198" y="42"/>
                    <a:pt x="187" y="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3" name="Freeform 51"/>
            <p:cNvSpPr/>
            <p:nvPr/>
          </p:nvSpPr>
          <p:spPr bwMode="auto">
            <a:xfrm>
              <a:off x="522288" y="2622551"/>
              <a:ext cx="369888" cy="95250"/>
            </a:xfrm>
            <a:custGeom>
              <a:avLst/>
              <a:gdLst>
                <a:gd name="T0" fmla="*/ 147 w 168"/>
                <a:gd name="T1" fmla="*/ 43 h 43"/>
                <a:gd name="T2" fmla="*/ 21 w 168"/>
                <a:gd name="T3" fmla="*/ 43 h 43"/>
                <a:gd name="T4" fmla="*/ 0 w 168"/>
                <a:gd name="T5" fmla="*/ 21 h 43"/>
                <a:gd name="T6" fmla="*/ 21 w 168"/>
                <a:gd name="T7" fmla="*/ 0 h 43"/>
                <a:gd name="T8" fmla="*/ 147 w 168"/>
                <a:gd name="T9" fmla="*/ 0 h 43"/>
                <a:gd name="T10" fmla="*/ 168 w 168"/>
                <a:gd name="T11" fmla="*/ 21 h 43"/>
                <a:gd name="T12" fmla="*/ 147 w 168"/>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168" h="43">
                  <a:moveTo>
                    <a:pt x="147" y="43"/>
                  </a:moveTo>
                  <a:cubicBezTo>
                    <a:pt x="21" y="43"/>
                    <a:pt x="21" y="43"/>
                    <a:pt x="21" y="43"/>
                  </a:cubicBezTo>
                  <a:cubicBezTo>
                    <a:pt x="10" y="43"/>
                    <a:pt x="0" y="33"/>
                    <a:pt x="0" y="21"/>
                  </a:cubicBezTo>
                  <a:cubicBezTo>
                    <a:pt x="0" y="10"/>
                    <a:pt x="10" y="0"/>
                    <a:pt x="21" y="0"/>
                  </a:cubicBezTo>
                  <a:cubicBezTo>
                    <a:pt x="147" y="0"/>
                    <a:pt x="147" y="0"/>
                    <a:pt x="147" y="0"/>
                  </a:cubicBezTo>
                  <a:cubicBezTo>
                    <a:pt x="158" y="0"/>
                    <a:pt x="168" y="10"/>
                    <a:pt x="168" y="21"/>
                  </a:cubicBezTo>
                  <a:cubicBezTo>
                    <a:pt x="168" y="33"/>
                    <a:pt x="158" y="43"/>
                    <a:pt x="147"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4" name="Freeform 52"/>
            <p:cNvSpPr/>
            <p:nvPr/>
          </p:nvSpPr>
          <p:spPr bwMode="auto">
            <a:xfrm>
              <a:off x="566738" y="1965326"/>
              <a:ext cx="103188" cy="490538"/>
            </a:xfrm>
            <a:custGeom>
              <a:avLst/>
              <a:gdLst>
                <a:gd name="T0" fmla="*/ 36 w 65"/>
                <a:gd name="T1" fmla="*/ 309 h 309"/>
                <a:gd name="T2" fmla="*/ 0 w 65"/>
                <a:gd name="T3" fmla="*/ 3 h 309"/>
                <a:gd name="T4" fmla="*/ 29 w 65"/>
                <a:gd name="T5" fmla="*/ 0 h 309"/>
                <a:gd name="T6" fmla="*/ 65 w 65"/>
                <a:gd name="T7" fmla="*/ 306 h 309"/>
                <a:gd name="T8" fmla="*/ 36 w 65"/>
                <a:gd name="T9" fmla="*/ 309 h 309"/>
                <a:gd name="T10" fmla="*/ 36 w 65"/>
                <a:gd name="T11" fmla="*/ 309 h 309"/>
              </a:gdLst>
              <a:ahLst/>
              <a:cxnLst>
                <a:cxn ang="0">
                  <a:pos x="T0" y="T1"/>
                </a:cxn>
                <a:cxn ang="0">
                  <a:pos x="T2" y="T3"/>
                </a:cxn>
                <a:cxn ang="0">
                  <a:pos x="T4" y="T5"/>
                </a:cxn>
                <a:cxn ang="0">
                  <a:pos x="T6" y="T7"/>
                </a:cxn>
                <a:cxn ang="0">
                  <a:pos x="T8" y="T9"/>
                </a:cxn>
                <a:cxn ang="0">
                  <a:pos x="T10" y="T11"/>
                </a:cxn>
              </a:cxnLst>
              <a:rect l="0" t="0" r="r" b="b"/>
              <a:pathLst>
                <a:path w="65" h="309">
                  <a:moveTo>
                    <a:pt x="36" y="309"/>
                  </a:moveTo>
                  <a:lnTo>
                    <a:pt x="0" y="3"/>
                  </a:lnTo>
                  <a:lnTo>
                    <a:pt x="29" y="0"/>
                  </a:lnTo>
                  <a:lnTo>
                    <a:pt x="65" y="306"/>
                  </a:lnTo>
                  <a:lnTo>
                    <a:pt x="36" y="309"/>
                  </a:lnTo>
                  <a:lnTo>
                    <a:pt x="36"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5" name="Freeform 53"/>
            <p:cNvSpPr/>
            <p:nvPr/>
          </p:nvSpPr>
          <p:spPr bwMode="auto">
            <a:xfrm>
              <a:off x="744538" y="1965326"/>
              <a:ext cx="106363" cy="490538"/>
            </a:xfrm>
            <a:custGeom>
              <a:avLst/>
              <a:gdLst>
                <a:gd name="T0" fmla="*/ 29 w 67"/>
                <a:gd name="T1" fmla="*/ 309 h 309"/>
                <a:gd name="T2" fmla="*/ 0 w 67"/>
                <a:gd name="T3" fmla="*/ 306 h 309"/>
                <a:gd name="T4" fmla="*/ 38 w 67"/>
                <a:gd name="T5" fmla="*/ 0 h 309"/>
                <a:gd name="T6" fmla="*/ 67 w 67"/>
                <a:gd name="T7" fmla="*/ 3 h 309"/>
                <a:gd name="T8" fmla="*/ 29 w 67"/>
                <a:gd name="T9" fmla="*/ 309 h 309"/>
                <a:gd name="T10" fmla="*/ 29 w 67"/>
                <a:gd name="T11" fmla="*/ 309 h 309"/>
              </a:gdLst>
              <a:ahLst/>
              <a:cxnLst>
                <a:cxn ang="0">
                  <a:pos x="T0" y="T1"/>
                </a:cxn>
                <a:cxn ang="0">
                  <a:pos x="T2" y="T3"/>
                </a:cxn>
                <a:cxn ang="0">
                  <a:pos x="T4" y="T5"/>
                </a:cxn>
                <a:cxn ang="0">
                  <a:pos x="T6" y="T7"/>
                </a:cxn>
                <a:cxn ang="0">
                  <a:pos x="T8" y="T9"/>
                </a:cxn>
                <a:cxn ang="0">
                  <a:pos x="T10" y="T11"/>
                </a:cxn>
              </a:cxnLst>
              <a:rect l="0" t="0" r="r" b="b"/>
              <a:pathLst>
                <a:path w="67" h="309">
                  <a:moveTo>
                    <a:pt x="29" y="309"/>
                  </a:moveTo>
                  <a:lnTo>
                    <a:pt x="0" y="306"/>
                  </a:lnTo>
                  <a:lnTo>
                    <a:pt x="38" y="0"/>
                  </a:lnTo>
                  <a:lnTo>
                    <a:pt x="67" y="3"/>
                  </a:lnTo>
                  <a:lnTo>
                    <a:pt x="29" y="309"/>
                  </a:lnTo>
                  <a:lnTo>
                    <a:pt x="29"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6" name="Freeform 54"/>
            <p:cNvSpPr/>
            <p:nvPr/>
          </p:nvSpPr>
          <p:spPr bwMode="auto">
            <a:xfrm>
              <a:off x="579438" y="2008188"/>
              <a:ext cx="249238" cy="79375"/>
            </a:xfrm>
            <a:custGeom>
              <a:avLst/>
              <a:gdLst>
                <a:gd name="T0" fmla="*/ 96 w 113"/>
                <a:gd name="T1" fmla="*/ 36 h 36"/>
                <a:gd name="T2" fmla="*/ 83 w 113"/>
                <a:gd name="T3" fmla="*/ 29 h 36"/>
                <a:gd name="T4" fmla="*/ 70 w 113"/>
                <a:gd name="T5" fmla="*/ 36 h 36"/>
                <a:gd name="T6" fmla="*/ 57 w 113"/>
                <a:gd name="T7" fmla="*/ 29 h 36"/>
                <a:gd name="T8" fmla="*/ 44 w 113"/>
                <a:gd name="T9" fmla="*/ 36 h 36"/>
                <a:gd name="T10" fmla="*/ 31 w 113"/>
                <a:gd name="T11" fmla="*/ 29 h 36"/>
                <a:gd name="T12" fmla="*/ 18 w 113"/>
                <a:gd name="T13" fmla="*/ 36 h 36"/>
                <a:gd name="T14" fmla="*/ 2 w 113"/>
                <a:gd name="T15" fmla="*/ 23 h 36"/>
                <a:gd name="T16" fmla="*/ 0 w 113"/>
                <a:gd name="T17" fmla="*/ 20 h 36"/>
                <a:gd name="T18" fmla="*/ 5 w 113"/>
                <a:gd name="T19" fmla="*/ 22 h 36"/>
                <a:gd name="T20" fmla="*/ 5 w 113"/>
                <a:gd name="T21" fmla="*/ 0 h 36"/>
                <a:gd name="T22" fmla="*/ 18 w 113"/>
                <a:gd name="T23" fmla="*/ 8 h 36"/>
                <a:gd name="T24" fmla="*/ 31 w 113"/>
                <a:gd name="T25" fmla="*/ 0 h 36"/>
                <a:gd name="T26" fmla="*/ 44 w 113"/>
                <a:gd name="T27" fmla="*/ 8 h 36"/>
                <a:gd name="T28" fmla="*/ 57 w 113"/>
                <a:gd name="T29" fmla="*/ 0 h 36"/>
                <a:gd name="T30" fmla="*/ 70 w 113"/>
                <a:gd name="T31" fmla="*/ 8 h 36"/>
                <a:gd name="T32" fmla="*/ 83 w 113"/>
                <a:gd name="T33" fmla="*/ 0 h 36"/>
                <a:gd name="T34" fmla="*/ 96 w 113"/>
                <a:gd name="T35" fmla="*/ 8 h 36"/>
                <a:gd name="T36" fmla="*/ 109 w 113"/>
                <a:gd name="T37" fmla="*/ 0 h 36"/>
                <a:gd name="T38" fmla="*/ 109 w 113"/>
                <a:gd name="T39" fmla="*/ 22 h 36"/>
                <a:gd name="T40" fmla="*/ 113 w 113"/>
                <a:gd name="T41" fmla="*/ 20 h 36"/>
                <a:gd name="T42" fmla="*/ 112 w 113"/>
                <a:gd name="T43" fmla="*/ 23 h 36"/>
                <a:gd name="T44" fmla="*/ 96 w 113"/>
                <a:gd name="T4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 h="36">
                  <a:moveTo>
                    <a:pt x="96" y="36"/>
                  </a:moveTo>
                  <a:cubicBezTo>
                    <a:pt x="89" y="36"/>
                    <a:pt x="85" y="32"/>
                    <a:pt x="83" y="29"/>
                  </a:cubicBezTo>
                  <a:cubicBezTo>
                    <a:pt x="80" y="32"/>
                    <a:pt x="76" y="36"/>
                    <a:pt x="70" y="36"/>
                  </a:cubicBezTo>
                  <a:cubicBezTo>
                    <a:pt x="63" y="36"/>
                    <a:pt x="59" y="32"/>
                    <a:pt x="57" y="29"/>
                  </a:cubicBezTo>
                  <a:cubicBezTo>
                    <a:pt x="54" y="32"/>
                    <a:pt x="50" y="36"/>
                    <a:pt x="44" y="36"/>
                  </a:cubicBezTo>
                  <a:cubicBezTo>
                    <a:pt x="37" y="36"/>
                    <a:pt x="33" y="32"/>
                    <a:pt x="31" y="29"/>
                  </a:cubicBezTo>
                  <a:cubicBezTo>
                    <a:pt x="28" y="32"/>
                    <a:pt x="24" y="36"/>
                    <a:pt x="18" y="36"/>
                  </a:cubicBezTo>
                  <a:cubicBezTo>
                    <a:pt x="8" y="36"/>
                    <a:pt x="4" y="27"/>
                    <a:pt x="2" y="23"/>
                  </a:cubicBezTo>
                  <a:cubicBezTo>
                    <a:pt x="1" y="22"/>
                    <a:pt x="1" y="20"/>
                    <a:pt x="0" y="20"/>
                  </a:cubicBezTo>
                  <a:cubicBezTo>
                    <a:pt x="1" y="20"/>
                    <a:pt x="3" y="22"/>
                    <a:pt x="5" y="22"/>
                  </a:cubicBezTo>
                  <a:cubicBezTo>
                    <a:pt x="5" y="0"/>
                    <a:pt x="5" y="0"/>
                    <a:pt x="5" y="0"/>
                  </a:cubicBezTo>
                  <a:cubicBezTo>
                    <a:pt x="11" y="0"/>
                    <a:pt x="15" y="4"/>
                    <a:pt x="18" y="8"/>
                  </a:cubicBezTo>
                  <a:cubicBezTo>
                    <a:pt x="20" y="4"/>
                    <a:pt x="24" y="0"/>
                    <a:pt x="31" y="0"/>
                  </a:cubicBezTo>
                  <a:cubicBezTo>
                    <a:pt x="37" y="0"/>
                    <a:pt x="41" y="4"/>
                    <a:pt x="44" y="8"/>
                  </a:cubicBezTo>
                  <a:cubicBezTo>
                    <a:pt x="46" y="4"/>
                    <a:pt x="50" y="0"/>
                    <a:pt x="57" y="0"/>
                  </a:cubicBezTo>
                  <a:cubicBezTo>
                    <a:pt x="63" y="0"/>
                    <a:pt x="67" y="4"/>
                    <a:pt x="70" y="8"/>
                  </a:cubicBezTo>
                  <a:cubicBezTo>
                    <a:pt x="72" y="4"/>
                    <a:pt x="76" y="0"/>
                    <a:pt x="83" y="0"/>
                  </a:cubicBezTo>
                  <a:cubicBezTo>
                    <a:pt x="89" y="0"/>
                    <a:pt x="93" y="4"/>
                    <a:pt x="96" y="8"/>
                  </a:cubicBezTo>
                  <a:cubicBezTo>
                    <a:pt x="98" y="4"/>
                    <a:pt x="102" y="0"/>
                    <a:pt x="109" y="0"/>
                  </a:cubicBezTo>
                  <a:cubicBezTo>
                    <a:pt x="109" y="22"/>
                    <a:pt x="109" y="22"/>
                    <a:pt x="109" y="22"/>
                  </a:cubicBezTo>
                  <a:cubicBezTo>
                    <a:pt x="111" y="22"/>
                    <a:pt x="113" y="20"/>
                    <a:pt x="113" y="20"/>
                  </a:cubicBezTo>
                  <a:cubicBezTo>
                    <a:pt x="113" y="20"/>
                    <a:pt x="112" y="22"/>
                    <a:pt x="112" y="23"/>
                  </a:cubicBezTo>
                  <a:cubicBezTo>
                    <a:pt x="110" y="27"/>
                    <a:pt x="106" y="36"/>
                    <a:pt x="96"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7" name="Freeform 55"/>
            <p:cNvSpPr/>
            <p:nvPr/>
          </p:nvSpPr>
          <p:spPr bwMode="auto">
            <a:xfrm>
              <a:off x="225425" y="1284288"/>
              <a:ext cx="290513" cy="287338"/>
            </a:xfrm>
            <a:custGeom>
              <a:avLst/>
              <a:gdLst>
                <a:gd name="T0" fmla="*/ 31 w 131"/>
                <a:gd name="T1" fmla="*/ 130 h 130"/>
                <a:gd name="T2" fmla="*/ 24 w 131"/>
                <a:gd name="T3" fmla="*/ 127 h 130"/>
                <a:gd name="T4" fmla="*/ 26 w 131"/>
                <a:gd name="T5" fmla="*/ 114 h 130"/>
                <a:gd name="T6" fmla="*/ 109 w 131"/>
                <a:gd name="T7" fmla="*/ 31 h 130"/>
                <a:gd name="T8" fmla="*/ 111 w 131"/>
                <a:gd name="T9" fmla="*/ 20 h 130"/>
                <a:gd name="T10" fmla="*/ 100 w 131"/>
                <a:gd name="T11" fmla="*/ 22 h 130"/>
                <a:gd name="T12" fmla="*/ 17 w 131"/>
                <a:gd name="T13" fmla="*/ 105 h 130"/>
                <a:gd name="T14" fmla="*/ 4 w 131"/>
                <a:gd name="T15" fmla="*/ 107 h 130"/>
                <a:gd name="T16" fmla="*/ 2 w 131"/>
                <a:gd name="T17" fmla="*/ 95 h 130"/>
                <a:gd name="T18" fmla="*/ 90 w 131"/>
                <a:gd name="T19" fmla="*/ 8 h 130"/>
                <a:gd name="T20" fmla="*/ 124 w 131"/>
                <a:gd name="T21" fmla="*/ 8 h 130"/>
                <a:gd name="T22" fmla="*/ 124 w 131"/>
                <a:gd name="T23" fmla="*/ 41 h 130"/>
                <a:gd name="T24" fmla="*/ 36 w 131"/>
                <a:gd name="T25" fmla="*/ 129 h 130"/>
                <a:gd name="T26" fmla="*/ 31 w 131"/>
                <a:gd name="T2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 h="130">
                  <a:moveTo>
                    <a:pt x="31" y="130"/>
                  </a:moveTo>
                  <a:cubicBezTo>
                    <a:pt x="29" y="130"/>
                    <a:pt x="26" y="129"/>
                    <a:pt x="24" y="127"/>
                  </a:cubicBezTo>
                  <a:cubicBezTo>
                    <a:pt x="21" y="123"/>
                    <a:pt x="22" y="117"/>
                    <a:pt x="26" y="114"/>
                  </a:cubicBezTo>
                  <a:cubicBezTo>
                    <a:pt x="58" y="92"/>
                    <a:pt x="86" y="63"/>
                    <a:pt x="109" y="31"/>
                  </a:cubicBezTo>
                  <a:cubicBezTo>
                    <a:pt x="112" y="27"/>
                    <a:pt x="112" y="21"/>
                    <a:pt x="111" y="20"/>
                  </a:cubicBezTo>
                  <a:cubicBezTo>
                    <a:pt x="110" y="19"/>
                    <a:pt x="105" y="19"/>
                    <a:pt x="100" y="22"/>
                  </a:cubicBezTo>
                  <a:cubicBezTo>
                    <a:pt x="68" y="45"/>
                    <a:pt x="40" y="74"/>
                    <a:pt x="17" y="105"/>
                  </a:cubicBezTo>
                  <a:cubicBezTo>
                    <a:pt x="14" y="109"/>
                    <a:pt x="8" y="110"/>
                    <a:pt x="4" y="107"/>
                  </a:cubicBezTo>
                  <a:cubicBezTo>
                    <a:pt x="1" y="104"/>
                    <a:pt x="0" y="99"/>
                    <a:pt x="2" y="95"/>
                  </a:cubicBezTo>
                  <a:cubicBezTo>
                    <a:pt x="26" y="62"/>
                    <a:pt x="56" y="32"/>
                    <a:pt x="90" y="8"/>
                  </a:cubicBezTo>
                  <a:cubicBezTo>
                    <a:pt x="101" y="0"/>
                    <a:pt x="116" y="0"/>
                    <a:pt x="124" y="8"/>
                  </a:cubicBezTo>
                  <a:cubicBezTo>
                    <a:pt x="131" y="15"/>
                    <a:pt x="131" y="30"/>
                    <a:pt x="124" y="41"/>
                  </a:cubicBezTo>
                  <a:cubicBezTo>
                    <a:pt x="100" y="75"/>
                    <a:pt x="70" y="105"/>
                    <a:pt x="36" y="129"/>
                  </a:cubicBezTo>
                  <a:cubicBezTo>
                    <a:pt x="35" y="130"/>
                    <a:pt x="33" y="130"/>
                    <a:pt x="31"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8" name="Freeform 56"/>
            <p:cNvSpPr/>
            <p:nvPr/>
          </p:nvSpPr>
          <p:spPr bwMode="auto">
            <a:xfrm>
              <a:off x="200025" y="1503363"/>
              <a:ext cx="96838" cy="96838"/>
            </a:xfrm>
            <a:custGeom>
              <a:avLst/>
              <a:gdLst>
                <a:gd name="T0" fmla="*/ 34 w 44"/>
                <a:gd name="T1" fmla="*/ 44 h 44"/>
                <a:gd name="T2" fmla="*/ 28 w 44"/>
                <a:gd name="T3" fmla="*/ 41 h 44"/>
                <a:gd name="T4" fmla="*/ 3 w 44"/>
                <a:gd name="T5" fmla="*/ 16 h 44"/>
                <a:gd name="T6" fmla="*/ 3 w 44"/>
                <a:gd name="T7" fmla="*/ 4 h 44"/>
                <a:gd name="T8" fmla="*/ 16 w 44"/>
                <a:gd name="T9" fmla="*/ 4 h 44"/>
                <a:gd name="T10" fmla="*/ 41 w 44"/>
                <a:gd name="T11" fmla="*/ 29 h 44"/>
                <a:gd name="T12" fmla="*/ 41 w 44"/>
                <a:gd name="T13" fmla="*/ 41 h 44"/>
                <a:gd name="T14" fmla="*/ 34 w 4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4">
                  <a:moveTo>
                    <a:pt x="34" y="44"/>
                  </a:moveTo>
                  <a:cubicBezTo>
                    <a:pt x="32" y="44"/>
                    <a:pt x="30" y="43"/>
                    <a:pt x="28" y="41"/>
                  </a:cubicBezTo>
                  <a:cubicBezTo>
                    <a:pt x="3" y="16"/>
                    <a:pt x="3" y="16"/>
                    <a:pt x="3" y="16"/>
                  </a:cubicBezTo>
                  <a:cubicBezTo>
                    <a:pt x="0" y="13"/>
                    <a:pt x="0" y="7"/>
                    <a:pt x="3" y="4"/>
                  </a:cubicBezTo>
                  <a:cubicBezTo>
                    <a:pt x="6" y="0"/>
                    <a:pt x="12" y="0"/>
                    <a:pt x="16" y="4"/>
                  </a:cubicBezTo>
                  <a:cubicBezTo>
                    <a:pt x="41" y="29"/>
                    <a:pt x="41" y="29"/>
                    <a:pt x="41" y="29"/>
                  </a:cubicBezTo>
                  <a:cubicBezTo>
                    <a:pt x="44" y="32"/>
                    <a:pt x="44" y="38"/>
                    <a:pt x="41" y="41"/>
                  </a:cubicBezTo>
                  <a:cubicBezTo>
                    <a:pt x="39" y="43"/>
                    <a:pt x="37" y="44"/>
                    <a:pt x="34"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9" name="Freeform 57"/>
            <p:cNvSpPr/>
            <p:nvPr/>
          </p:nvSpPr>
          <p:spPr bwMode="auto">
            <a:xfrm>
              <a:off x="212725" y="1487488"/>
              <a:ext cx="100013" cy="98425"/>
            </a:xfrm>
            <a:custGeom>
              <a:avLst/>
              <a:gdLst>
                <a:gd name="T0" fmla="*/ 35 w 45"/>
                <a:gd name="T1" fmla="*/ 44 h 44"/>
                <a:gd name="T2" fmla="*/ 29 w 45"/>
                <a:gd name="T3" fmla="*/ 42 h 44"/>
                <a:gd name="T4" fmla="*/ 4 w 45"/>
                <a:gd name="T5" fmla="*/ 16 h 44"/>
                <a:gd name="T6" fmla="*/ 4 w 45"/>
                <a:gd name="T7" fmla="*/ 4 h 44"/>
                <a:gd name="T8" fmla="*/ 16 w 45"/>
                <a:gd name="T9" fmla="*/ 4 h 44"/>
                <a:gd name="T10" fmla="*/ 41 w 45"/>
                <a:gd name="T11" fmla="*/ 29 h 44"/>
                <a:gd name="T12" fmla="*/ 41 w 45"/>
                <a:gd name="T13" fmla="*/ 42 h 44"/>
                <a:gd name="T14" fmla="*/ 35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5" y="44"/>
                  </a:moveTo>
                  <a:cubicBezTo>
                    <a:pt x="33" y="44"/>
                    <a:pt x="31" y="43"/>
                    <a:pt x="29" y="42"/>
                  </a:cubicBezTo>
                  <a:cubicBezTo>
                    <a:pt x="4" y="16"/>
                    <a:pt x="4" y="16"/>
                    <a:pt x="4" y="16"/>
                  </a:cubicBezTo>
                  <a:cubicBezTo>
                    <a:pt x="0" y="13"/>
                    <a:pt x="0" y="7"/>
                    <a:pt x="4" y="4"/>
                  </a:cubicBezTo>
                  <a:cubicBezTo>
                    <a:pt x="7" y="0"/>
                    <a:pt x="13" y="0"/>
                    <a:pt x="16" y="4"/>
                  </a:cubicBezTo>
                  <a:cubicBezTo>
                    <a:pt x="41" y="29"/>
                    <a:pt x="41" y="29"/>
                    <a:pt x="41" y="29"/>
                  </a:cubicBezTo>
                  <a:cubicBezTo>
                    <a:pt x="45" y="33"/>
                    <a:pt x="45" y="38"/>
                    <a:pt x="41" y="42"/>
                  </a:cubicBezTo>
                  <a:cubicBezTo>
                    <a:pt x="40" y="43"/>
                    <a:pt x="37" y="44"/>
                    <a:pt x="35"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0" name="Freeform 58"/>
            <p:cNvSpPr>
              <a:spLocks noEditPoints="1"/>
            </p:cNvSpPr>
            <p:nvPr/>
          </p:nvSpPr>
          <p:spPr bwMode="auto">
            <a:xfrm>
              <a:off x="55563" y="1541463"/>
              <a:ext cx="212725" cy="204788"/>
            </a:xfrm>
            <a:custGeom>
              <a:avLst/>
              <a:gdLst>
                <a:gd name="T0" fmla="*/ 15 w 96"/>
                <a:gd name="T1" fmla="*/ 93 h 93"/>
                <a:gd name="T2" fmla="*/ 13 w 96"/>
                <a:gd name="T3" fmla="*/ 93 h 93"/>
                <a:gd name="T4" fmla="*/ 6 w 96"/>
                <a:gd name="T5" fmla="*/ 86 h 93"/>
                <a:gd name="T6" fmla="*/ 31 w 96"/>
                <a:gd name="T7" fmla="*/ 14 h 93"/>
                <a:gd name="T8" fmla="*/ 56 w 96"/>
                <a:gd name="T9" fmla="*/ 1 h 93"/>
                <a:gd name="T10" fmla="*/ 66 w 96"/>
                <a:gd name="T11" fmla="*/ 3 h 93"/>
                <a:gd name="T12" fmla="*/ 93 w 96"/>
                <a:gd name="T13" fmla="*/ 29 h 93"/>
                <a:gd name="T14" fmla="*/ 95 w 96"/>
                <a:gd name="T15" fmla="*/ 37 h 93"/>
                <a:gd name="T16" fmla="*/ 77 w 96"/>
                <a:gd name="T17" fmla="*/ 69 h 93"/>
                <a:gd name="T18" fmla="*/ 49 w 96"/>
                <a:gd name="T19" fmla="*/ 78 h 93"/>
                <a:gd name="T20" fmla="*/ 21 w 96"/>
                <a:gd name="T21" fmla="*/ 90 h 93"/>
                <a:gd name="T22" fmla="*/ 15 w 96"/>
                <a:gd name="T23" fmla="*/ 93 h 93"/>
                <a:gd name="T24" fmla="*/ 58 w 96"/>
                <a:gd name="T25" fmla="*/ 20 h 93"/>
                <a:gd name="T26" fmla="*/ 40 w 96"/>
                <a:gd name="T27" fmla="*/ 29 h 93"/>
                <a:gd name="T28" fmla="*/ 22 w 96"/>
                <a:gd name="T29" fmla="*/ 67 h 93"/>
                <a:gd name="T30" fmla="*/ 46 w 96"/>
                <a:gd name="T31" fmla="*/ 60 h 93"/>
                <a:gd name="T32" fmla="*/ 68 w 96"/>
                <a:gd name="T33" fmla="*/ 54 h 93"/>
                <a:gd name="T34" fmla="*/ 77 w 96"/>
                <a:gd name="T35" fmla="*/ 39 h 93"/>
                <a:gd name="T36" fmla="*/ 58 w 96"/>
                <a:gd name="T37" fmla="*/ 2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93">
                  <a:moveTo>
                    <a:pt x="15" y="93"/>
                  </a:moveTo>
                  <a:cubicBezTo>
                    <a:pt x="14" y="93"/>
                    <a:pt x="13" y="93"/>
                    <a:pt x="13" y="93"/>
                  </a:cubicBezTo>
                  <a:cubicBezTo>
                    <a:pt x="10" y="92"/>
                    <a:pt x="7" y="90"/>
                    <a:pt x="6" y="86"/>
                  </a:cubicBezTo>
                  <a:cubicBezTo>
                    <a:pt x="0" y="62"/>
                    <a:pt x="6" y="29"/>
                    <a:pt x="31" y="14"/>
                  </a:cubicBezTo>
                  <a:cubicBezTo>
                    <a:pt x="39" y="9"/>
                    <a:pt x="48" y="5"/>
                    <a:pt x="56" y="1"/>
                  </a:cubicBezTo>
                  <a:cubicBezTo>
                    <a:pt x="59" y="0"/>
                    <a:pt x="63" y="0"/>
                    <a:pt x="66" y="3"/>
                  </a:cubicBezTo>
                  <a:cubicBezTo>
                    <a:pt x="93" y="29"/>
                    <a:pt x="93" y="29"/>
                    <a:pt x="93" y="29"/>
                  </a:cubicBezTo>
                  <a:cubicBezTo>
                    <a:pt x="95" y="32"/>
                    <a:pt x="96" y="35"/>
                    <a:pt x="95" y="37"/>
                  </a:cubicBezTo>
                  <a:cubicBezTo>
                    <a:pt x="93" y="48"/>
                    <a:pt x="89" y="62"/>
                    <a:pt x="77" y="69"/>
                  </a:cubicBezTo>
                  <a:cubicBezTo>
                    <a:pt x="66" y="75"/>
                    <a:pt x="57" y="77"/>
                    <a:pt x="49" y="78"/>
                  </a:cubicBezTo>
                  <a:cubicBezTo>
                    <a:pt x="38" y="79"/>
                    <a:pt x="31" y="80"/>
                    <a:pt x="21" y="90"/>
                  </a:cubicBezTo>
                  <a:cubicBezTo>
                    <a:pt x="20" y="92"/>
                    <a:pt x="17" y="93"/>
                    <a:pt x="15" y="93"/>
                  </a:cubicBezTo>
                  <a:close/>
                  <a:moveTo>
                    <a:pt x="58" y="20"/>
                  </a:moveTo>
                  <a:cubicBezTo>
                    <a:pt x="52" y="23"/>
                    <a:pt x="46" y="26"/>
                    <a:pt x="40" y="29"/>
                  </a:cubicBezTo>
                  <a:cubicBezTo>
                    <a:pt x="27" y="37"/>
                    <a:pt x="22" y="52"/>
                    <a:pt x="22" y="67"/>
                  </a:cubicBezTo>
                  <a:cubicBezTo>
                    <a:pt x="30" y="62"/>
                    <a:pt x="39" y="61"/>
                    <a:pt x="46" y="60"/>
                  </a:cubicBezTo>
                  <a:cubicBezTo>
                    <a:pt x="54" y="59"/>
                    <a:pt x="60" y="58"/>
                    <a:pt x="68" y="54"/>
                  </a:cubicBezTo>
                  <a:cubicBezTo>
                    <a:pt x="71" y="52"/>
                    <a:pt x="74" y="47"/>
                    <a:pt x="77" y="39"/>
                  </a:cubicBezTo>
                  <a:cubicBezTo>
                    <a:pt x="58" y="20"/>
                    <a:pt x="58" y="20"/>
                    <a:pt x="58"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1" name="Freeform 59"/>
            <p:cNvSpPr>
              <a:spLocks noEditPoints="1"/>
            </p:cNvSpPr>
            <p:nvPr/>
          </p:nvSpPr>
          <p:spPr bwMode="auto">
            <a:xfrm>
              <a:off x="84138" y="835026"/>
              <a:ext cx="66675" cy="66675"/>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8 h 30"/>
                <a:gd name="T12" fmla="*/ 8 w 30"/>
                <a:gd name="T13" fmla="*/ 15 h 30"/>
                <a:gd name="T14" fmla="*/ 15 w 30"/>
                <a:gd name="T15" fmla="*/ 22 h 30"/>
                <a:gd name="T16" fmla="*/ 22 w 30"/>
                <a:gd name="T17" fmla="*/ 15 h 30"/>
                <a:gd name="T18" fmla="*/ 15 w 30"/>
                <a:gd name="T19"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8"/>
                  </a:moveTo>
                  <a:cubicBezTo>
                    <a:pt x="11" y="8"/>
                    <a:pt x="8" y="11"/>
                    <a:pt x="8" y="15"/>
                  </a:cubicBezTo>
                  <a:cubicBezTo>
                    <a:pt x="8" y="19"/>
                    <a:pt x="11" y="22"/>
                    <a:pt x="15" y="22"/>
                  </a:cubicBezTo>
                  <a:cubicBezTo>
                    <a:pt x="19" y="22"/>
                    <a:pt x="22" y="19"/>
                    <a:pt x="22" y="15"/>
                  </a:cubicBezTo>
                  <a:cubicBezTo>
                    <a:pt x="22" y="11"/>
                    <a:pt x="19"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2" name="Freeform 60"/>
            <p:cNvSpPr>
              <a:spLocks noEditPoints="1"/>
            </p:cNvSpPr>
            <p:nvPr/>
          </p:nvSpPr>
          <p:spPr bwMode="auto">
            <a:xfrm>
              <a:off x="171450" y="733426"/>
              <a:ext cx="68263" cy="69850"/>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3" name="Freeform 61"/>
            <p:cNvSpPr/>
            <p:nvPr/>
          </p:nvSpPr>
          <p:spPr bwMode="auto">
            <a:xfrm>
              <a:off x="112713" y="784226"/>
              <a:ext cx="55563" cy="53975"/>
            </a:xfrm>
            <a:custGeom>
              <a:avLst/>
              <a:gdLst>
                <a:gd name="T0" fmla="*/ 21 w 25"/>
                <a:gd name="T1" fmla="*/ 24 h 24"/>
                <a:gd name="T2" fmla="*/ 21 w 25"/>
                <a:gd name="T3" fmla="*/ 24 h 24"/>
                <a:gd name="T4" fmla="*/ 17 w 25"/>
                <a:gd name="T5" fmla="*/ 20 h 24"/>
                <a:gd name="T6" fmla="*/ 17 w 25"/>
                <a:gd name="T7" fmla="*/ 8 h 24"/>
                <a:gd name="T8" fmla="*/ 4 w 25"/>
                <a:gd name="T9" fmla="*/ 8 h 24"/>
                <a:gd name="T10" fmla="*/ 0 w 25"/>
                <a:gd name="T11" fmla="*/ 4 h 24"/>
                <a:gd name="T12" fmla="*/ 4 w 25"/>
                <a:gd name="T13" fmla="*/ 0 h 24"/>
                <a:gd name="T14" fmla="*/ 21 w 25"/>
                <a:gd name="T15" fmla="*/ 0 h 24"/>
                <a:gd name="T16" fmla="*/ 23 w 25"/>
                <a:gd name="T17" fmla="*/ 2 h 24"/>
                <a:gd name="T18" fmla="*/ 25 w 25"/>
                <a:gd name="T19" fmla="*/ 4 h 24"/>
                <a:gd name="T20" fmla="*/ 25 w 25"/>
                <a:gd name="T21" fmla="*/ 20 h 24"/>
                <a:gd name="T22" fmla="*/ 21 w 25"/>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4">
                  <a:moveTo>
                    <a:pt x="21" y="24"/>
                  </a:moveTo>
                  <a:cubicBezTo>
                    <a:pt x="21" y="24"/>
                    <a:pt x="21" y="24"/>
                    <a:pt x="21" y="24"/>
                  </a:cubicBezTo>
                  <a:cubicBezTo>
                    <a:pt x="18" y="24"/>
                    <a:pt x="17" y="23"/>
                    <a:pt x="17" y="20"/>
                  </a:cubicBezTo>
                  <a:cubicBezTo>
                    <a:pt x="17" y="8"/>
                    <a:pt x="17" y="8"/>
                    <a:pt x="17" y="8"/>
                  </a:cubicBezTo>
                  <a:cubicBezTo>
                    <a:pt x="4" y="8"/>
                    <a:pt x="4" y="8"/>
                    <a:pt x="4" y="8"/>
                  </a:cubicBezTo>
                  <a:cubicBezTo>
                    <a:pt x="2" y="8"/>
                    <a:pt x="0" y="7"/>
                    <a:pt x="0" y="4"/>
                  </a:cubicBezTo>
                  <a:cubicBezTo>
                    <a:pt x="0" y="2"/>
                    <a:pt x="2" y="0"/>
                    <a:pt x="4" y="0"/>
                  </a:cubicBezTo>
                  <a:cubicBezTo>
                    <a:pt x="21" y="0"/>
                    <a:pt x="21" y="0"/>
                    <a:pt x="21" y="0"/>
                  </a:cubicBezTo>
                  <a:cubicBezTo>
                    <a:pt x="22" y="0"/>
                    <a:pt x="23" y="1"/>
                    <a:pt x="23" y="2"/>
                  </a:cubicBezTo>
                  <a:cubicBezTo>
                    <a:pt x="24" y="2"/>
                    <a:pt x="25" y="3"/>
                    <a:pt x="25" y="4"/>
                  </a:cubicBezTo>
                  <a:cubicBezTo>
                    <a:pt x="25" y="20"/>
                    <a:pt x="25" y="20"/>
                    <a:pt x="25" y="20"/>
                  </a:cubicBezTo>
                  <a:cubicBezTo>
                    <a:pt x="25" y="23"/>
                    <a:pt x="23" y="24"/>
                    <a:pt x="21"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4" name="Freeform 62"/>
            <p:cNvSpPr/>
            <p:nvPr/>
          </p:nvSpPr>
          <p:spPr bwMode="auto">
            <a:xfrm>
              <a:off x="112713" y="787401"/>
              <a:ext cx="50800" cy="66675"/>
            </a:xfrm>
            <a:custGeom>
              <a:avLst/>
              <a:gdLst>
                <a:gd name="T0" fmla="*/ 4 w 23"/>
                <a:gd name="T1" fmla="*/ 30 h 30"/>
                <a:gd name="T2" fmla="*/ 3 w 23"/>
                <a:gd name="T3" fmla="*/ 30 h 30"/>
                <a:gd name="T4" fmla="*/ 1 w 23"/>
                <a:gd name="T5" fmla="*/ 25 h 30"/>
                <a:gd name="T6" fmla="*/ 13 w 23"/>
                <a:gd name="T7" fmla="*/ 5 h 30"/>
                <a:gd name="T8" fmla="*/ 16 w 23"/>
                <a:gd name="T9" fmla="*/ 2 h 30"/>
                <a:gd name="T10" fmla="*/ 22 w 23"/>
                <a:gd name="T11" fmla="*/ 2 h 30"/>
                <a:gd name="T12" fmla="*/ 21 w 23"/>
                <a:gd name="T13" fmla="*/ 8 h 30"/>
                <a:gd name="T14" fmla="*/ 18 w 23"/>
                <a:gd name="T15" fmla="*/ 11 h 30"/>
                <a:gd name="T16" fmla="*/ 8 w 23"/>
                <a:gd name="T17" fmla="*/ 27 h 30"/>
                <a:gd name="T18" fmla="*/ 4 w 23"/>
                <a:gd name="T1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30">
                  <a:moveTo>
                    <a:pt x="4" y="30"/>
                  </a:moveTo>
                  <a:cubicBezTo>
                    <a:pt x="4" y="30"/>
                    <a:pt x="4" y="30"/>
                    <a:pt x="3" y="30"/>
                  </a:cubicBezTo>
                  <a:cubicBezTo>
                    <a:pt x="1" y="29"/>
                    <a:pt x="0" y="27"/>
                    <a:pt x="1" y="25"/>
                  </a:cubicBezTo>
                  <a:cubicBezTo>
                    <a:pt x="3" y="17"/>
                    <a:pt x="7" y="11"/>
                    <a:pt x="13" y="5"/>
                  </a:cubicBezTo>
                  <a:cubicBezTo>
                    <a:pt x="14" y="4"/>
                    <a:pt x="15" y="3"/>
                    <a:pt x="16" y="2"/>
                  </a:cubicBezTo>
                  <a:cubicBezTo>
                    <a:pt x="18" y="0"/>
                    <a:pt x="21" y="1"/>
                    <a:pt x="22" y="2"/>
                  </a:cubicBezTo>
                  <a:cubicBezTo>
                    <a:pt x="23" y="4"/>
                    <a:pt x="23" y="7"/>
                    <a:pt x="21" y="8"/>
                  </a:cubicBezTo>
                  <a:cubicBezTo>
                    <a:pt x="20" y="9"/>
                    <a:pt x="19" y="10"/>
                    <a:pt x="18" y="11"/>
                  </a:cubicBezTo>
                  <a:cubicBezTo>
                    <a:pt x="14" y="15"/>
                    <a:pt x="10" y="21"/>
                    <a:pt x="8" y="27"/>
                  </a:cubicBezTo>
                  <a:cubicBezTo>
                    <a:pt x="8" y="29"/>
                    <a:pt x="6" y="30"/>
                    <a:pt x="4"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5" name="Freeform 63"/>
            <p:cNvSpPr/>
            <p:nvPr/>
          </p:nvSpPr>
          <p:spPr bwMode="auto">
            <a:xfrm>
              <a:off x="42863" y="738188"/>
              <a:ext cx="227013" cy="214313"/>
            </a:xfrm>
            <a:custGeom>
              <a:avLst/>
              <a:gdLst>
                <a:gd name="T0" fmla="*/ 52 w 103"/>
                <a:gd name="T1" fmla="*/ 97 h 97"/>
                <a:gd name="T2" fmla="*/ 18 w 103"/>
                <a:gd name="T3" fmla="*/ 83 h 97"/>
                <a:gd name="T4" fmla="*/ 18 w 103"/>
                <a:gd name="T5" fmla="*/ 17 h 97"/>
                <a:gd name="T6" fmla="*/ 65 w 103"/>
                <a:gd name="T7" fmla="*/ 5 h 97"/>
                <a:gd name="T8" fmla="*/ 67 w 103"/>
                <a:gd name="T9" fmla="*/ 10 h 97"/>
                <a:gd name="T10" fmla="*/ 62 w 103"/>
                <a:gd name="T11" fmla="*/ 12 h 97"/>
                <a:gd name="T12" fmla="*/ 24 w 103"/>
                <a:gd name="T13" fmla="*/ 22 h 97"/>
                <a:gd name="T14" fmla="*/ 24 w 103"/>
                <a:gd name="T15" fmla="*/ 78 h 97"/>
                <a:gd name="T16" fmla="*/ 79 w 103"/>
                <a:gd name="T17" fmla="*/ 78 h 97"/>
                <a:gd name="T18" fmla="*/ 80 w 103"/>
                <a:gd name="T19" fmla="*/ 23 h 97"/>
                <a:gd name="T20" fmla="*/ 80 w 103"/>
                <a:gd name="T21" fmla="*/ 18 h 97"/>
                <a:gd name="T22" fmla="*/ 86 w 103"/>
                <a:gd name="T23" fmla="*/ 18 h 97"/>
                <a:gd name="T24" fmla="*/ 85 w 103"/>
                <a:gd name="T25" fmla="*/ 83 h 97"/>
                <a:gd name="T26" fmla="*/ 52 w 103"/>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7">
                  <a:moveTo>
                    <a:pt x="52" y="97"/>
                  </a:moveTo>
                  <a:cubicBezTo>
                    <a:pt x="39" y="97"/>
                    <a:pt x="27" y="92"/>
                    <a:pt x="18" y="83"/>
                  </a:cubicBezTo>
                  <a:cubicBezTo>
                    <a:pt x="0" y="65"/>
                    <a:pt x="0" y="35"/>
                    <a:pt x="18" y="17"/>
                  </a:cubicBezTo>
                  <a:cubicBezTo>
                    <a:pt x="30" y="4"/>
                    <a:pt x="48" y="0"/>
                    <a:pt x="65" y="5"/>
                  </a:cubicBezTo>
                  <a:cubicBezTo>
                    <a:pt x="67" y="5"/>
                    <a:pt x="68" y="8"/>
                    <a:pt x="67" y="10"/>
                  </a:cubicBezTo>
                  <a:cubicBezTo>
                    <a:pt x="67" y="12"/>
                    <a:pt x="65" y="13"/>
                    <a:pt x="62" y="12"/>
                  </a:cubicBezTo>
                  <a:cubicBezTo>
                    <a:pt x="49" y="8"/>
                    <a:pt x="34" y="12"/>
                    <a:pt x="24" y="22"/>
                  </a:cubicBezTo>
                  <a:cubicBezTo>
                    <a:pt x="9" y="37"/>
                    <a:pt x="9" y="62"/>
                    <a:pt x="24" y="78"/>
                  </a:cubicBezTo>
                  <a:cubicBezTo>
                    <a:pt x="39" y="93"/>
                    <a:pt x="64" y="93"/>
                    <a:pt x="79" y="78"/>
                  </a:cubicBezTo>
                  <a:cubicBezTo>
                    <a:pt x="94" y="63"/>
                    <a:pt x="95" y="39"/>
                    <a:pt x="80" y="23"/>
                  </a:cubicBezTo>
                  <a:cubicBezTo>
                    <a:pt x="79" y="22"/>
                    <a:pt x="79" y="19"/>
                    <a:pt x="80" y="18"/>
                  </a:cubicBezTo>
                  <a:cubicBezTo>
                    <a:pt x="82" y="16"/>
                    <a:pt x="84" y="16"/>
                    <a:pt x="86" y="18"/>
                  </a:cubicBezTo>
                  <a:cubicBezTo>
                    <a:pt x="103" y="36"/>
                    <a:pt x="103" y="65"/>
                    <a:pt x="85" y="83"/>
                  </a:cubicBezTo>
                  <a:cubicBezTo>
                    <a:pt x="76" y="92"/>
                    <a:pt x="64" y="97"/>
                    <a:pt x="52"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6" name="Freeform 64"/>
            <p:cNvSpPr/>
            <p:nvPr/>
          </p:nvSpPr>
          <p:spPr bwMode="auto">
            <a:xfrm>
              <a:off x="177800" y="842963"/>
              <a:ext cx="46038" cy="46038"/>
            </a:xfrm>
            <a:custGeom>
              <a:avLst/>
              <a:gdLst>
                <a:gd name="T0" fmla="*/ 4 w 21"/>
                <a:gd name="T1" fmla="*/ 21 h 21"/>
                <a:gd name="T2" fmla="*/ 1 w 21"/>
                <a:gd name="T3" fmla="*/ 20 h 21"/>
                <a:gd name="T4" fmla="*/ 1 w 21"/>
                <a:gd name="T5" fmla="*/ 14 h 21"/>
                <a:gd name="T6" fmla="*/ 14 w 21"/>
                <a:gd name="T7" fmla="*/ 2 h 21"/>
                <a:gd name="T8" fmla="*/ 19 w 21"/>
                <a:gd name="T9" fmla="*/ 2 h 21"/>
                <a:gd name="T10" fmla="*/ 19 w 21"/>
                <a:gd name="T11" fmla="*/ 7 h 21"/>
                <a:gd name="T12" fmla="*/ 7 w 21"/>
                <a:gd name="T13" fmla="*/ 20 h 21"/>
                <a:gd name="T14" fmla="*/ 4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4" y="21"/>
                  </a:moveTo>
                  <a:cubicBezTo>
                    <a:pt x="3" y="21"/>
                    <a:pt x="2" y="20"/>
                    <a:pt x="1" y="20"/>
                  </a:cubicBezTo>
                  <a:cubicBezTo>
                    <a:pt x="0" y="18"/>
                    <a:pt x="0" y="16"/>
                    <a:pt x="1" y="14"/>
                  </a:cubicBezTo>
                  <a:cubicBezTo>
                    <a:pt x="14" y="2"/>
                    <a:pt x="14" y="2"/>
                    <a:pt x="14" y="2"/>
                  </a:cubicBezTo>
                  <a:cubicBezTo>
                    <a:pt x="15" y="0"/>
                    <a:pt x="18" y="0"/>
                    <a:pt x="19" y="2"/>
                  </a:cubicBezTo>
                  <a:cubicBezTo>
                    <a:pt x="21" y="3"/>
                    <a:pt x="21" y="6"/>
                    <a:pt x="19" y="7"/>
                  </a:cubicBezTo>
                  <a:cubicBezTo>
                    <a:pt x="7" y="20"/>
                    <a:pt x="7" y="20"/>
                    <a:pt x="7" y="20"/>
                  </a:cubicBezTo>
                  <a:cubicBezTo>
                    <a:pt x="6" y="20"/>
                    <a:pt x="5" y="21"/>
                    <a:pt x="4"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7" name="Freeform 65"/>
            <p:cNvSpPr/>
            <p:nvPr/>
          </p:nvSpPr>
          <p:spPr bwMode="auto">
            <a:xfrm>
              <a:off x="177800" y="842963"/>
              <a:ext cx="46038" cy="46038"/>
            </a:xfrm>
            <a:custGeom>
              <a:avLst/>
              <a:gdLst>
                <a:gd name="T0" fmla="*/ 16 w 21"/>
                <a:gd name="T1" fmla="*/ 21 h 21"/>
                <a:gd name="T2" fmla="*/ 14 w 21"/>
                <a:gd name="T3" fmla="*/ 20 h 21"/>
                <a:gd name="T4" fmla="*/ 1 w 21"/>
                <a:gd name="T5" fmla="*/ 7 h 21"/>
                <a:gd name="T6" fmla="*/ 1 w 21"/>
                <a:gd name="T7" fmla="*/ 2 h 21"/>
                <a:gd name="T8" fmla="*/ 7 w 21"/>
                <a:gd name="T9" fmla="*/ 2 h 21"/>
                <a:gd name="T10" fmla="*/ 19 w 21"/>
                <a:gd name="T11" fmla="*/ 14 h 21"/>
                <a:gd name="T12" fmla="*/ 19 w 21"/>
                <a:gd name="T13" fmla="*/ 20 h 21"/>
                <a:gd name="T14" fmla="*/ 16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16" y="21"/>
                  </a:moveTo>
                  <a:cubicBezTo>
                    <a:pt x="15" y="21"/>
                    <a:pt x="14" y="20"/>
                    <a:pt x="14" y="20"/>
                  </a:cubicBezTo>
                  <a:cubicBezTo>
                    <a:pt x="1" y="7"/>
                    <a:pt x="1" y="7"/>
                    <a:pt x="1" y="7"/>
                  </a:cubicBezTo>
                  <a:cubicBezTo>
                    <a:pt x="0" y="6"/>
                    <a:pt x="0" y="3"/>
                    <a:pt x="1" y="2"/>
                  </a:cubicBezTo>
                  <a:cubicBezTo>
                    <a:pt x="3" y="0"/>
                    <a:pt x="5" y="0"/>
                    <a:pt x="7" y="2"/>
                  </a:cubicBezTo>
                  <a:cubicBezTo>
                    <a:pt x="19" y="14"/>
                    <a:pt x="19" y="14"/>
                    <a:pt x="19" y="14"/>
                  </a:cubicBezTo>
                  <a:cubicBezTo>
                    <a:pt x="21" y="16"/>
                    <a:pt x="21" y="18"/>
                    <a:pt x="19" y="20"/>
                  </a:cubicBezTo>
                  <a:cubicBezTo>
                    <a:pt x="19" y="20"/>
                    <a:pt x="17" y="21"/>
                    <a:pt x="16"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8" name="Freeform 66"/>
            <p:cNvSpPr/>
            <p:nvPr/>
          </p:nvSpPr>
          <p:spPr bwMode="auto">
            <a:xfrm>
              <a:off x="1193800" y="3767138"/>
              <a:ext cx="115888" cy="117475"/>
            </a:xfrm>
            <a:custGeom>
              <a:avLst/>
              <a:gdLst>
                <a:gd name="T0" fmla="*/ 26 w 53"/>
                <a:gd name="T1" fmla="*/ 53 h 53"/>
                <a:gd name="T2" fmla="*/ 23 w 53"/>
                <a:gd name="T3" fmla="*/ 52 h 53"/>
                <a:gd name="T4" fmla="*/ 23 w 53"/>
                <a:gd name="T5" fmla="*/ 46 h 53"/>
                <a:gd name="T6" fmla="*/ 41 w 53"/>
                <a:gd name="T7" fmla="*/ 28 h 53"/>
                <a:gd name="T8" fmla="*/ 44 w 53"/>
                <a:gd name="T9" fmla="*/ 21 h 53"/>
                <a:gd name="T10" fmla="*/ 42 w 53"/>
                <a:gd name="T11" fmla="*/ 14 h 53"/>
                <a:gd name="T12" fmla="*/ 40 w 53"/>
                <a:gd name="T13" fmla="*/ 12 h 53"/>
                <a:gd name="T14" fmla="*/ 26 w 53"/>
                <a:gd name="T15" fmla="*/ 13 h 53"/>
                <a:gd name="T16" fmla="*/ 8 w 53"/>
                <a:gd name="T17" fmla="*/ 31 h 53"/>
                <a:gd name="T18" fmla="*/ 2 w 53"/>
                <a:gd name="T19" fmla="*/ 31 h 53"/>
                <a:gd name="T20" fmla="*/ 2 w 53"/>
                <a:gd name="T21" fmla="*/ 26 h 53"/>
                <a:gd name="T22" fmla="*/ 20 w 53"/>
                <a:gd name="T23" fmla="*/ 7 h 53"/>
                <a:gd name="T24" fmla="*/ 46 w 53"/>
                <a:gd name="T25" fmla="*/ 7 h 53"/>
                <a:gd name="T26" fmla="*/ 47 w 53"/>
                <a:gd name="T27" fmla="*/ 8 h 53"/>
                <a:gd name="T28" fmla="*/ 52 w 53"/>
                <a:gd name="T29" fmla="*/ 21 h 53"/>
                <a:gd name="T30" fmla="*/ 47 w 53"/>
                <a:gd name="T31" fmla="*/ 34 h 53"/>
                <a:gd name="T32" fmla="*/ 29 w 53"/>
                <a:gd name="T33" fmla="*/ 52 h 53"/>
                <a:gd name="T34" fmla="*/ 26 w 53"/>
                <a:gd name="T35"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53">
                  <a:moveTo>
                    <a:pt x="26" y="53"/>
                  </a:moveTo>
                  <a:cubicBezTo>
                    <a:pt x="25" y="53"/>
                    <a:pt x="24" y="53"/>
                    <a:pt x="23" y="52"/>
                  </a:cubicBezTo>
                  <a:cubicBezTo>
                    <a:pt x="21" y="50"/>
                    <a:pt x="21" y="48"/>
                    <a:pt x="23" y="46"/>
                  </a:cubicBezTo>
                  <a:cubicBezTo>
                    <a:pt x="41" y="28"/>
                    <a:pt x="41" y="28"/>
                    <a:pt x="41" y="28"/>
                  </a:cubicBezTo>
                  <a:cubicBezTo>
                    <a:pt x="43" y="26"/>
                    <a:pt x="44" y="23"/>
                    <a:pt x="44" y="21"/>
                  </a:cubicBezTo>
                  <a:cubicBezTo>
                    <a:pt x="45" y="18"/>
                    <a:pt x="44" y="15"/>
                    <a:pt x="42" y="14"/>
                  </a:cubicBezTo>
                  <a:cubicBezTo>
                    <a:pt x="40" y="12"/>
                    <a:pt x="40" y="12"/>
                    <a:pt x="40" y="12"/>
                  </a:cubicBezTo>
                  <a:cubicBezTo>
                    <a:pt x="37" y="8"/>
                    <a:pt x="30" y="9"/>
                    <a:pt x="26" y="13"/>
                  </a:cubicBezTo>
                  <a:cubicBezTo>
                    <a:pt x="8" y="31"/>
                    <a:pt x="8" y="31"/>
                    <a:pt x="8" y="31"/>
                  </a:cubicBezTo>
                  <a:cubicBezTo>
                    <a:pt x="6" y="33"/>
                    <a:pt x="4" y="33"/>
                    <a:pt x="2" y="31"/>
                  </a:cubicBezTo>
                  <a:cubicBezTo>
                    <a:pt x="0" y="30"/>
                    <a:pt x="0" y="27"/>
                    <a:pt x="2" y="26"/>
                  </a:cubicBezTo>
                  <a:cubicBezTo>
                    <a:pt x="20" y="7"/>
                    <a:pt x="20" y="7"/>
                    <a:pt x="20" y="7"/>
                  </a:cubicBezTo>
                  <a:cubicBezTo>
                    <a:pt x="28" y="0"/>
                    <a:pt x="39" y="0"/>
                    <a:pt x="46" y="7"/>
                  </a:cubicBezTo>
                  <a:cubicBezTo>
                    <a:pt x="47" y="8"/>
                    <a:pt x="47" y="8"/>
                    <a:pt x="47" y="8"/>
                  </a:cubicBezTo>
                  <a:cubicBezTo>
                    <a:pt x="51" y="11"/>
                    <a:pt x="53" y="16"/>
                    <a:pt x="52" y="21"/>
                  </a:cubicBezTo>
                  <a:cubicBezTo>
                    <a:pt x="52" y="26"/>
                    <a:pt x="50" y="30"/>
                    <a:pt x="47" y="34"/>
                  </a:cubicBezTo>
                  <a:cubicBezTo>
                    <a:pt x="29" y="52"/>
                    <a:pt x="29" y="52"/>
                    <a:pt x="29" y="52"/>
                  </a:cubicBezTo>
                  <a:cubicBezTo>
                    <a:pt x="28" y="53"/>
                    <a:pt x="27" y="53"/>
                    <a:pt x="26"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9" name="Freeform 67"/>
            <p:cNvSpPr/>
            <p:nvPr/>
          </p:nvSpPr>
          <p:spPr bwMode="auto">
            <a:xfrm>
              <a:off x="1179513" y="3811588"/>
              <a:ext cx="88900" cy="85725"/>
            </a:xfrm>
            <a:custGeom>
              <a:avLst/>
              <a:gdLst>
                <a:gd name="T0" fmla="*/ 36 w 40"/>
                <a:gd name="T1" fmla="*/ 39 h 39"/>
                <a:gd name="T2" fmla="*/ 33 w 40"/>
                <a:gd name="T3" fmla="*/ 38 h 39"/>
                <a:gd name="T4" fmla="*/ 2 w 40"/>
                <a:gd name="T5" fmla="*/ 7 h 39"/>
                <a:gd name="T6" fmla="*/ 2 w 40"/>
                <a:gd name="T7" fmla="*/ 2 h 39"/>
                <a:gd name="T8" fmla="*/ 7 w 40"/>
                <a:gd name="T9" fmla="*/ 2 h 39"/>
                <a:gd name="T10" fmla="*/ 38 w 40"/>
                <a:gd name="T11" fmla="*/ 33 h 39"/>
                <a:gd name="T12" fmla="*/ 38 w 40"/>
                <a:gd name="T13" fmla="*/ 38 h 39"/>
                <a:gd name="T14" fmla="*/ 36 w 40"/>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39">
                  <a:moveTo>
                    <a:pt x="36" y="39"/>
                  </a:moveTo>
                  <a:cubicBezTo>
                    <a:pt x="35" y="39"/>
                    <a:pt x="34" y="39"/>
                    <a:pt x="33" y="38"/>
                  </a:cubicBezTo>
                  <a:cubicBezTo>
                    <a:pt x="2" y="7"/>
                    <a:pt x="2" y="7"/>
                    <a:pt x="2" y="7"/>
                  </a:cubicBezTo>
                  <a:cubicBezTo>
                    <a:pt x="0" y="6"/>
                    <a:pt x="0" y="3"/>
                    <a:pt x="2" y="2"/>
                  </a:cubicBezTo>
                  <a:cubicBezTo>
                    <a:pt x="3" y="0"/>
                    <a:pt x="6" y="0"/>
                    <a:pt x="7" y="2"/>
                  </a:cubicBezTo>
                  <a:cubicBezTo>
                    <a:pt x="38" y="33"/>
                    <a:pt x="38" y="33"/>
                    <a:pt x="38" y="33"/>
                  </a:cubicBezTo>
                  <a:cubicBezTo>
                    <a:pt x="40" y="34"/>
                    <a:pt x="40" y="37"/>
                    <a:pt x="38" y="38"/>
                  </a:cubicBezTo>
                  <a:cubicBezTo>
                    <a:pt x="38" y="39"/>
                    <a:pt x="37" y="39"/>
                    <a:pt x="36"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0" name="Freeform 68"/>
            <p:cNvSpPr/>
            <p:nvPr/>
          </p:nvSpPr>
          <p:spPr bwMode="auto">
            <a:xfrm>
              <a:off x="1125538" y="3948113"/>
              <a:ext cx="23813" cy="25400"/>
            </a:xfrm>
            <a:custGeom>
              <a:avLst/>
              <a:gdLst>
                <a:gd name="T0" fmla="*/ 5 w 11"/>
                <a:gd name="T1" fmla="*/ 11 h 11"/>
                <a:gd name="T2" fmla="*/ 2 w 11"/>
                <a:gd name="T3" fmla="*/ 9 h 11"/>
                <a:gd name="T4" fmla="*/ 2 w 11"/>
                <a:gd name="T5" fmla="*/ 4 h 11"/>
                <a:gd name="T6" fmla="*/ 4 w 11"/>
                <a:gd name="T7" fmla="*/ 2 h 11"/>
                <a:gd name="T8" fmla="*/ 9 w 11"/>
                <a:gd name="T9" fmla="*/ 2 h 11"/>
                <a:gd name="T10" fmla="*/ 9 w 11"/>
                <a:gd name="T11" fmla="*/ 8 h 11"/>
                <a:gd name="T12" fmla="*/ 8 w 11"/>
                <a:gd name="T13" fmla="*/ 9 h 11"/>
                <a:gd name="T14" fmla="*/ 5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5" y="11"/>
                  </a:moveTo>
                  <a:cubicBezTo>
                    <a:pt x="4" y="11"/>
                    <a:pt x="3" y="10"/>
                    <a:pt x="2" y="9"/>
                  </a:cubicBezTo>
                  <a:cubicBezTo>
                    <a:pt x="0" y="8"/>
                    <a:pt x="0" y="5"/>
                    <a:pt x="2" y="4"/>
                  </a:cubicBezTo>
                  <a:cubicBezTo>
                    <a:pt x="4" y="2"/>
                    <a:pt x="4" y="2"/>
                    <a:pt x="4" y="2"/>
                  </a:cubicBezTo>
                  <a:cubicBezTo>
                    <a:pt x="5" y="0"/>
                    <a:pt x="8" y="0"/>
                    <a:pt x="9" y="2"/>
                  </a:cubicBezTo>
                  <a:cubicBezTo>
                    <a:pt x="11" y="4"/>
                    <a:pt x="11" y="6"/>
                    <a:pt x="9" y="8"/>
                  </a:cubicBezTo>
                  <a:cubicBezTo>
                    <a:pt x="8" y="9"/>
                    <a:pt x="8" y="9"/>
                    <a:pt x="8" y="9"/>
                  </a:cubicBezTo>
                  <a:cubicBezTo>
                    <a:pt x="7" y="10"/>
                    <a:pt x="6" y="11"/>
                    <a:pt x="5"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1" name="Freeform 69"/>
            <p:cNvSpPr/>
            <p:nvPr/>
          </p:nvSpPr>
          <p:spPr bwMode="auto">
            <a:xfrm>
              <a:off x="1106488" y="3930651"/>
              <a:ext cx="22225" cy="22225"/>
            </a:xfrm>
            <a:custGeom>
              <a:avLst/>
              <a:gdLst>
                <a:gd name="T0" fmla="*/ 4 w 10"/>
                <a:gd name="T1" fmla="*/ 10 h 10"/>
                <a:gd name="T2" fmla="*/ 1 w 10"/>
                <a:gd name="T3" fmla="*/ 9 h 10"/>
                <a:gd name="T4" fmla="*/ 1 w 10"/>
                <a:gd name="T5" fmla="*/ 3 h 10"/>
                <a:gd name="T6" fmla="*/ 3 w 10"/>
                <a:gd name="T7" fmla="*/ 1 h 10"/>
                <a:gd name="T8" fmla="*/ 8 w 10"/>
                <a:gd name="T9" fmla="*/ 1 h 10"/>
                <a:gd name="T10" fmla="*/ 8 w 10"/>
                <a:gd name="T11" fmla="*/ 7 h 10"/>
                <a:gd name="T12" fmla="*/ 7 w 10"/>
                <a:gd name="T13" fmla="*/ 9 h 10"/>
                <a:gd name="T14" fmla="*/ 4 w 10"/>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0">
                  <a:moveTo>
                    <a:pt x="4" y="10"/>
                  </a:moveTo>
                  <a:cubicBezTo>
                    <a:pt x="3" y="10"/>
                    <a:pt x="2" y="9"/>
                    <a:pt x="1" y="9"/>
                  </a:cubicBezTo>
                  <a:cubicBezTo>
                    <a:pt x="0" y="7"/>
                    <a:pt x="0" y="4"/>
                    <a:pt x="1" y="3"/>
                  </a:cubicBezTo>
                  <a:cubicBezTo>
                    <a:pt x="3" y="1"/>
                    <a:pt x="3" y="1"/>
                    <a:pt x="3" y="1"/>
                  </a:cubicBezTo>
                  <a:cubicBezTo>
                    <a:pt x="4" y="0"/>
                    <a:pt x="7" y="0"/>
                    <a:pt x="8" y="1"/>
                  </a:cubicBezTo>
                  <a:cubicBezTo>
                    <a:pt x="10" y="3"/>
                    <a:pt x="10" y="5"/>
                    <a:pt x="8" y="7"/>
                  </a:cubicBezTo>
                  <a:cubicBezTo>
                    <a:pt x="7" y="9"/>
                    <a:pt x="7" y="9"/>
                    <a:pt x="7" y="9"/>
                  </a:cubicBezTo>
                  <a:cubicBezTo>
                    <a:pt x="6" y="9"/>
                    <a:pt x="5" y="10"/>
                    <a:pt x="4"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2" name="Freeform 70"/>
            <p:cNvSpPr/>
            <p:nvPr/>
          </p:nvSpPr>
          <p:spPr bwMode="auto">
            <a:xfrm>
              <a:off x="1111250" y="3830638"/>
              <a:ext cx="136525" cy="138113"/>
            </a:xfrm>
            <a:custGeom>
              <a:avLst/>
              <a:gdLst>
                <a:gd name="T0" fmla="*/ 14 w 62"/>
                <a:gd name="T1" fmla="*/ 62 h 62"/>
                <a:gd name="T2" fmla="*/ 10 w 62"/>
                <a:gd name="T3" fmla="*/ 58 h 62"/>
                <a:gd name="T4" fmla="*/ 14 w 62"/>
                <a:gd name="T5" fmla="*/ 54 h 62"/>
                <a:gd name="T6" fmla="*/ 17 w 62"/>
                <a:gd name="T7" fmla="*/ 52 h 62"/>
                <a:gd name="T8" fmla="*/ 52 w 62"/>
                <a:gd name="T9" fmla="*/ 18 h 62"/>
                <a:gd name="T10" fmla="*/ 44 w 62"/>
                <a:gd name="T11" fmla="*/ 10 h 62"/>
                <a:gd name="T12" fmla="*/ 10 w 62"/>
                <a:gd name="T13" fmla="*/ 45 h 62"/>
                <a:gd name="T14" fmla="*/ 8 w 62"/>
                <a:gd name="T15" fmla="*/ 48 h 62"/>
                <a:gd name="T16" fmla="*/ 4 w 62"/>
                <a:gd name="T17" fmla="*/ 52 h 62"/>
                <a:gd name="T18" fmla="*/ 4 w 62"/>
                <a:gd name="T19" fmla="*/ 52 h 62"/>
                <a:gd name="T20" fmla="*/ 0 w 62"/>
                <a:gd name="T21" fmla="*/ 48 h 62"/>
                <a:gd name="T22" fmla="*/ 4 w 62"/>
                <a:gd name="T23" fmla="*/ 39 h 62"/>
                <a:gd name="T24" fmla="*/ 41 w 62"/>
                <a:gd name="T25" fmla="*/ 2 h 62"/>
                <a:gd name="T26" fmla="*/ 47 w 62"/>
                <a:gd name="T27" fmla="*/ 2 h 62"/>
                <a:gd name="T28" fmla="*/ 60 w 62"/>
                <a:gd name="T29" fmla="*/ 15 h 62"/>
                <a:gd name="T30" fmla="*/ 60 w 62"/>
                <a:gd name="T31" fmla="*/ 21 h 62"/>
                <a:gd name="T32" fmla="*/ 23 w 62"/>
                <a:gd name="T33" fmla="*/ 58 h 62"/>
                <a:gd name="T34" fmla="*/ 14 w 62"/>
                <a:gd name="T35" fmla="*/ 62 h 62"/>
                <a:gd name="T36" fmla="*/ 14 w 62"/>
                <a:gd name="T3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62">
                  <a:moveTo>
                    <a:pt x="14" y="62"/>
                  </a:moveTo>
                  <a:cubicBezTo>
                    <a:pt x="11" y="62"/>
                    <a:pt x="10" y="60"/>
                    <a:pt x="10" y="58"/>
                  </a:cubicBezTo>
                  <a:cubicBezTo>
                    <a:pt x="10" y="56"/>
                    <a:pt x="11" y="54"/>
                    <a:pt x="14" y="54"/>
                  </a:cubicBezTo>
                  <a:cubicBezTo>
                    <a:pt x="15" y="54"/>
                    <a:pt x="16" y="53"/>
                    <a:pt x="17" y="52"/>
                  </a:cubicBezTo>
                  <a:cubicBezTo>
                    <a:pt x="52" y="18"/>
                    <a:pt x="52" y="18"/>
                    <a:pt x="52" y="18"/>
                  </a:cubicBezTo>
                  <a:cubicBezTo>
                    <a:pt x="44" y="10"/>
                    <a:pt x="44" y="10"/>
                    <a:pt x="44" y="10"/>
                  </a:cubicBezTo>
                  <a:cubicBezTo>
                    <a:pt x="10" y="45"/>
                    <a:pt x="10" y="45"/>
                    <a:pt x="10" y="45"/>
                  </a:cubicBezTo>
                  <a:cubicBezTo>
                    <a:pt x="9" y="46"/>
                    <a:pt x="8" y="47"/>
                    <a:pt x="8" y="48"/>
                  </a:cubicBezTo>
                  <a:cubicBezTo>
                    <a:pt x="8" y="51"/>
                    <a:pt x="6" y="52"/>
                    <a:pt x="4" y="52"/>
                  </a:cubicBezTo>
                  <a:cubicBezTo>
                    <a:pt x="4" y="52"/>
                    <a:pt x="4" y="52"/>
                    <a:pt x="4" y="52"/>
                  </a:cubicBezTo>
                  <a:cubicBezTo>
                    <a:pt x="2" y="52"/>
                    <a:pt x="0" y="51"/>
                    <a:pt x="0" y="48"/>
                  </a:cubicBezTo>
                  <a:cubicBezTo>
                    <a:pt x="0" y="45"/>
                    <a:pt x="1" y="42"/>
                    <a:pt x="4" y="39"/>
                  </a:cubicBezTo>
                  <a:cubicBezTo>
                    <a:pt x="41" y="2"/>
                    <a:pt x="41" y="2"/>
                    <a:pt x="41" y="2"/>
                  </a:cubicBezTo>
                  <a:cubicBezTo>
                    <a:pt x="43" y="0"/>
                    <a:pt x="45" y="0"/>
                    <a:pt x="47" y="2"/>
                  </a:cubicBezTo>
                  <a:cubicBezTo>
                    <a:pt x="60" y="15"/>
                    <a:pt x="60" y="15"/>
                    <a:pt x="60" y="15"/>
                  </a:cubicBezTo>
                  <a:cubicBezTo>
                    <a:pt x="62" y="17"/>
                    <a:pt x="62" y="19"/>
                    <a:pt x="60" y="21"/>
                  </a:cubicBezTo>
                  <a:cubicBezTo>
                    <a:pt x="23" y="58"/>
                    <a:pt x="23" y="58"/>
                    <a:pt x="23" y="58"/>
                  </a:cubicBezTo>
                  <a:cubicBezTo>
                    <a:pt x="21" y="61"/>
                    <a:pt x="17" y="62"/>
                    <a:pt x="14" y="62"/>
                  </a:cubicBezTo>
                  <a:cubicBezTo>
                    <a:pt x="14" y="62"/>
                    <a:pt x="14" y="62"/>
                    <a:pt x="14"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2" name="Freeform 80"/>
            <p:cNvSpPr/>
            <p:nvPr/>
          </p:nvSpPr>
          <p:spPr bwMode="auto">
            <a:xfrm>
              <a:off x="1335088" y="1757363"/>
              <a:ext cx="84138" cy="84138"/>
            </a:xfrm>
            <a:custGeom>
              <a:avLst/>
              <a:gdLst>
                <a:gd name="T0" fmla="*/ 34 w 38"/>
                <a:gd name="T1" fmla="*/ 38 h 38"/>
                <a:gd name="T2" fmla="*/ 31 w 38"/>
                <a:gd name="T3" fmla="*/ 37 h 38"/>
                <a:gd name="T4" fmla="*/ 2 w 38"/>
                <a:gd name="T5" fmla="*/ 7 h 38"/>
                <a:gd name="T6" fmla="*/ 2 w 38"/>
                <a:gd name="T7" fmla="*/ 2 h 38"/>
                <a:gd name="T8" fmla="*/ 8 w 38"/>
                <a:gd name="T9" fmla="*/ 2 h 38"/>
                <a:gd name="T10" fmla="*/ 37 w 38"/>
                <a:gd name="T11" fmla="*/ 31 h 38"/>
                <a:gd name="T12" fmla="*/ 37 w 38"/>
                <a:gd name="T13" fmla="*/ 37 h 38"/>
                <a:gd name="T14" fmla="*/ 34 w 38"/>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34" y="38"/>
                  </a:moveTo>
                  <a:cubicBezTo>
                    <a:pt x="33" y="38"/>
                    <a:pt x="32" y="37"/>
                    <a:pt x="31" y="37"/>
                  </a:cubicBezTo>
                  <a:cubicBezTo>
                    <a:pt x="2" y="7"/>
                    <a:pt x="2" y="7"/>
                    <a:pt x="2" y="7"/>
                  </a:cubicBezTo>
                  <a:cubicBezTo>
                    <a:pt x="0" y="6"/>
                    <a:pt x="0" y="3"/>
                    <a:pt x="2" y="2"/>
                  </a:cubicBezTo>
                  <a:cubicBezTo>
                    <a:pt x="3" y="0"/>
                    <a:pt x="6" y="0"/>
                    <a:pt x="8" y="2"/>
                  </a:cubicBezTo>
                  <a:cubicBezTo>
                    <a:pt x="37" y="31"/>
                    <a:pt x="37" y="31"/>
                    <a:pt x="37" y="31"/>
                  </a:cubicBezTo>
                  <a:cubicBezTo>
                    <a:pt x="38" y="33"/>
                    <a:pt x="38" y="35"/>
                    <a:pt x="37" y="37"/>
                  </a:cubicBezTo>
                  <a:cubicBezTo>
                    <a:pt x="36" y="37"/>
                    <a:pt x="35" y="38"/>
                    <a:pt x="34" y="3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3" name="Freeform 81"/>
            <p:cNvSpPr>
              <a:spLocks noEditPoints="1"/>
            </p:cNvSpPr>
            <p:nvPr/>
          </p:nvSpPr>
          <p:spPr bwMode="auto">
            <a:xfrm>
              <a:off x="1217613" y="1639888"/>
              <a:ext cx="207963" cy="207963"/>
            </a:xfrm>
            <a:custGeom>
              <a:avLst/>
              <a:gdLst>
                <a:gd name="T0" fmla="*/ 41 w 94"/>
                <a:gd name="T1" fmla="*/ 94 h 94"/>
                <a:gd name="T2" fmla="*/ 41 w 94"/>
                <a:gd name="T3" fmla="*/ 94 h 94"/>
                <a:gd name="T4" fmla="*/ 37 w 94"/>
                <a:gd name="T5" fmla="*/ 92 h 94"/>
                <a:gd name="T6" fmla="*/ 0 w 94"/>
                <a:gd name="T7" fmla="*/ 6 h 94"/>
                <a:gd name="T8" fmla="*/ 1 w 94"/>
                <a:gd name="T9" fmla="*/ 1 h 94"/>
                <a:gd name="T10" fmla="*/ 6 w 94"/>
                <a:gd name="T11" fmla="*/ 0 h 94"/>
                <a:gd name="T12" fmla="*/ 92 w 94"/>
                <a:gd name="T13" fmla="*/ 37 h 94"/>
                <a:gd name="T14" fmla="*/ 94 w 94"/>
                <a:gd name="T15" fmla="*/ 40 h 94"/>
                <a:gd name="T16" fmla="*/ 92 w 94"/>
                <a:gd name="T17" fmla="*/ 44 h 94"/>
                <a:gd name="T18" fmla="*/ 59 w 94"/>
                <a:gd name="T19" fmla="*/ 59 h 94"/>
                <a:gd name="T20" fmla="*/ 44 w 94"/>
                <a:gd name="T21" fmla="*/ 92 h 94"/>
                <a:gd name="T22" fmla="*/ 41 w 94"/>
                <a:gd name="T23" fmla="*/ 94 h 94"/>
                <a:gd name="T24" fmla="*/ 12 w 94"/>
                <a:gd name="T25" fmla="*/ 12 h 94"/>
                <a:gd name="T26" fmla="*/ 41 w 94"/>
                <a:gd name="T27" fmla="*/ 80 h 94"/>
                <a:gd name="T28" fmla="*/ 52 w 94"/>
                <a:gd name="T29" fmla="*/ 54 h 94"/>
                <a:gd name="T30" fmla="*/ 54 w 94"/>
                <a:gd name="T31" fmla="*/ 52 h 94"/>
                <a:gd name="T32" fmla="*/ 80 w 94"/>
                <a:gd name="T33" fmla="*/ 41 h 94"/>
                <a:gd name="T34" fmla="*/ 12 w 94"/>
                <a:gd name="T35"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94">
                  <a:moveTo>
                    <a:pt x="41" y="94"/>
                  </a:moveTo>
                  <a:cubicBezTo>
                    <a:pt x="41" y="94"/>
                    <a:pt x="41" y="94"/>
                    <a:pt x="41" y="94"/>
                  </a:cubicBezTo>
                  <a:cubicBezTo>
                    <a:pt x="39" y="94"/>
                    <a:pt x="37" y="93"/>
                    <a:pt x="37" y="92"/>
                  </a:cubicBezTo>
                  <a:cubicBezTo>
                    <a:pt x="0" y="6"/>
                    <a:pt x="0" y="6"/>
                    <a:pt x="0" y="6"/>
                  </a:cubicBezTo>
                  <a:cubicBezTo>
                    <a:pt x="0" y="4"/>
                    <a:pt x="0" y="2"/>
                    <a:pt x="1" y="1"/>
                  </a:cubicBezTo>
                  <a:cubicBezTo>
                    <a:pt x="2" y="0"/>
                    <a:pt x="4" y="0"/>
                    <a:pt x="6" y="0"/>
                  </a:cubicBezTo>
                  <a:cubicBezTo>
                    <a:pt x="92" y="37"/>
                    <a:pt x="92" y="37"/>
                    <a:pt x="92" y="37"/>
                  </a:cubicBezTo>
                  <a:cubicBezTo>
                    <a:pt x="93" y="37"/>
                    <a:pt x="94" y="39"/>
                    <a:pt x="94" y="40"/>
                  </a:cubicBezTo>
                  <a:cubicBezTo>
                    <a:pt x="94" y="42"/>
                    <a:pt x="93" y="44"/>
                    <a:pt x="92" y="44"/>
                  </a:cubicBezTo>
                  <a:cubicBezTo>
                    <a:pt x="59" y="59"/>
                    <a:pt x="59" y="59"/>
                    <a:pt x="59" y="59"/>
                  </a:cubicBezTo>
                  <a:cubicBezTo>
                    <a:pt x="44" y="92"/>
                    <a:pt x="44" y="92"/>
                    <a:pt x="44" y="92"/>
                  </a:cubicBezTo>
                  <a:cubicBezTo>
                    <a:pt x="44" y="93"/>
                    <a:pt x="42" y="94"/>
                    <a:pt x="41" y="94"/>
                  </a:cubicBezTo>
                  <a:close/>
                  <a:moveTo>
                    <a:pt x="12" y="12"/>
                  </a:moveTo>
                  <a:cubicBezTo>
                    <a:pt x="41" y="80"/>
                    <a:pt x="41" y="80"/>
                    <a:pt x="41" y="80"/>
                  </a:cubicBezTo>
                  <a:cubicBezTo>
                    <a:pt x="52" y="54"/>
                    <a:pt x="52" y="54"/>
                    <a:pt x="52" y="54"/>
                  </a:cubicBezTo>
                  <a:cubicBezTo>
                    <a:pt x="52" y="53"/>
                    <a:pt x="53" y="52"/>
                    <a:pt x="54" y="52"/>
                  </a:cubicBezTo>
                  <a:cubicBezTo>
                    <a:pt x="80" y="41"/>
                    <a:pt x="80" y="41"/>
                    <a:pt x="80" y="41"/>
                  </a:cubicBezTo>
                  <a:cubicBezTo>
                    <a:pt x="12" y="12"/>
                    <a:pt x="12" y="12"/>
                    <a:pt x="12"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4" name="Freeform 82"/>
            <p:cNvSpPr>
              <a:spLocks noEditPoints="1"/>
            </p:cNvSpPr>
            <p:nvPr/>
          </p:nvSpPr>
          <p:spPr bwMode="auto">
            <a:xfrm>
              <a:off x="1951038" y="393701"/>
              <a:ext cx="180975" cy="214313"/>
            </a:xfrm>
            <a:custGeom>
              <a:avLst/>
              <a:gdLst>
                <a:gd name="T0" fmla="*/ 41 w 82"/>
                <a:gd name="T1" fmla="*/ 97 h 97"/>
                <a:gd name="T2" fmla="*/ 38 w 82"/>
                <a:gd name="T3" fmla="*/ 96 h 97"/>
                <a:gd name="T4" fmla="*/ 0 w 82"/>
                <a:gd name="T5" fmla="*/ 41 h 97"/>
                <a:gd name="T6" fmla="*/ 41 w 82"/>
                <a:gd name="T7" fmla="*/ 0 h 97"/>
                <a:gd name="T8" fmla="*/ 82 w 82"/>
                <a:gd name="T9" fmla="*/ 41 h 97"/>
                <a:gd name="T10" fmla="*/ 43 w 82"/>
                <a:gd name="T11" fmla="*/ 96 h 97"/>
                <a:gd name="T12" fmla="*/ 41 w 82"/>
                <a:gd name="T13" fmla="*/ 97 h 97"/>
                <a:gd name="T14" fmla="*/ 41 w 82"/>
                <a:gd name="T15" fmla="*/ 8 h 97"/>
                <a:gd name="T16" fmla="*/ 8 w 82"/>
                <a:gd name="T17" fmla="*/ 41 h 97"/>
                <a:gd name="T18" fmla="*/ 41 w 82"/>
                <a:gd name="T19" fmla="*/ 87 h 97"/>
                <a:gd name="T20" fmla="*/ 74 w 82"/>
                <a:gd name="T21" fmla="*/ 41 h 97"/>
                <a:gd name="T22" fmla="*/ 41 w 82"/>
                <a:gd name="T23" fmla="*/ 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7">
                  <a:moveTo>
                    <a:pt x="41" y="97"/>
                  </a:moveTo>
                  <a:cubicBezTo>
                    <a:pt x="40" y="97"/>
                    <a:pt x="39" y="96"/>
                    <a:pt x="38" y="96"/>
                  </a:cubicBezTo>
                  <a:cubicBezTo>
                    <a:pt x="34" y="92"/>
                    <a:pt x="0" y="62"/>
                    <a:pt x="0" y="41"/>
                  </a:cubicBezTo>
                  <a:cubicBezTo>
                    <a:pt x="0" y="18"/>
                    <a:pt x="18" y="0"/>
                    <a:pt x="41" y="0"/>
                  </a:cubicBezTo>
                  <a:cubicBezTo>
                    <a:pt x="63" y="0"/>
                    <a:pt x="82" y="18"/>
                    <a:pt x="82" y="41"/>
                  </a:cubicBezTo>
                  <a:cubicBezTo>
                    <a:pt x="82" y="62"/>
                    <a:pt x="47" y="92"/>
                    <a:pt x="43" y="96"/>
                  </a:cubicBezTo>
                  <a:cubicBezTo>
                    <a:pt x="43" y="96"/>
                    <a:pt x="42" y="97"/>
                    <a:pt x="41" y="97"/>
                  </a:cubicBezTo>
                  <a:close/>
                  <a:moveTo>
                    <a:pt x="41" y="8"/>
                  </a:moveTo>
                  <a:cubicBezTo>
                    <a:pt x="22" y="8"/>
                    <a:pt x="8" y="22"/>
                    <a:pt x="8" y="41"/>
                  </a:cubicBezTo>
                  <a:cubicBezTo>
                    <a:pt x="8" y="55"/>
                    <a:pt x="29" y="77"/>
                    <a:pt x="41" y="87"/>
                  </a:cubicBezTo>
                  <a:cubicBezTo>
                    <a:pt x="52" y="77"/>
                    <a:pt x="74" y="55"/>
                    <a:pt x="74" y="41"/>
                  </a:cubicBezTo>
                  <a:cubicBezTo>
                    <a:pt x="74" y="22"/>
                    <a:pt x="59" y="8"/>
                    <a:pt x="4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5" name="Freeform 83"/>
            <p:cNvSpPr>
              <a:spLocks noEditPoints="1"/>
            </p:cNvSpPr>
            <p:nvPr/>
          </p:nvSpPr>
          <p:spPr bwMode="auto">
            <a:xfrm>
              <a:off x="1997075" y="439738"/>
              <a:ext cx="88900" cy="88900"/>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6"/>
                    <a:pt x="13" y="32"/>
                    <a:pt x="20" y="32"/>
                  </a:cubicBezTo>
                  <a:cubicBezTo>
                    <a:pt x="26" y="32"/>
                    <a:pt x="32" y="26"/>
                    <a:pt x="32" y="20"/>
                  </a:cubicBezTo>
                  <a:cubicBezTo>
                    <a:pt x="32" y="13"/>
                    <a:pt x="26" y="8"/>
                    <a:pt x="20"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6" name="Freeform 84"/>
            <p:cNvSpPr>
              <a:spLocks noEditPoints="1"/>
            </p:cNvSpPr>
            <p:nvPr/>
          </p:nvSpPr>
          <p:spPr bwMode="auto">
            <a:xfrm>
              <a:off x="146050" y="2881313"/>
              <a:ext cx="166688" cy="254000"/>
            </a:xfrm>
            <a:custGeom>
              <a:avLst/>
              <a:gdLst>
                <a:gd name="T0" fmla="*/ 38 w 75"/>
                <a:gd name="T1" fmla="*/ 115 h 115"/>
                <a:gd name="T2" fmla="*/ 0 w 75"/>
                <a:gd name="T3" fmla="*/ 77 h 115"/>
                <a:gd name="T4" fmla="*/ 0 w 75"/>
                <a:gd name="T5" fmla="*/ 38 h 115"/>
                <a:gd name="T6" fmla="*/ 38 w 75"/>
                <a:gd name="T7" fmla="*/ 0 h 115"/>
                <a:gd name="T8" fmla="*/ 75 w 75"/>
                <a:gd name="T9" fmla="*/ 38 h 115"/>
                <a:gd name="T10" fmla="*/ 75 w 75"/>
                <a:gd name="T11" fmla="*/ 77 h 115"/>
                <a:gd name="T12" fmla="*/ 38 w 75"/>
                <a:gd name="T13" fmla="*/ 115 h 115"/>
                <a:gd name="T14" fmla="*/ 38 w 75"/>
                <a:gd name="T15" fmla="*/ 19 h 115"/>
                <a:gd name="T16" fmla="*/ 18 w 75"/>
                <a:gd name="T17" fmla="*/ 38 h 115"/>
                <a:gd name="T18" fmla="*/ 18 w 75"/>
                <a:gd name="T19" fmla="*/ 77 h 115"/>
                <a:gd name="T20" fmla="*/ 38 w 75"/>
                <a:gd name="T21" fmla="*/ 96 h 115"/>
                <a:gd name="T22" fmla="*/ 57 w 75"/>
                <a:gd name="T23" fmla="*/ 77 h 115"/>
                <a:gd name="T24" fmla="*/ 57 w 75"/>
                <a:gd name="T25" fmla="*/ 38 h 115"/>
                <a:gd name="T26" fmla="*/ 38 w 75"/>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15">
                  <a:moveTo>
                    <a:pt x="38" y="115"/>
                  </a:moveTo>
                  <a:cubicBezTo>
                    <a:pt x="17" y="115"/>
                    <a:pt x="0" y="98"/>
                    <a:pt x="0" y="77"/>
                  </a:cubicBezTo>
                  <a:cubicBezTo>
                    <a:pt x="0" y="38"/>
                    <a:pt x="0" y="38"/>
                    <a:pt x="0" y="38"/>
                  </a:cubicBezTo>
                  <a:cubicBezTo>
                    <a:pt x="0" y="17"/>
                    <a:pt x="17" y="0"/>
                    <a:pt x="38" y="0"/>
                  </a:cubicBezTo>
                  <a:cubicBezTo>
                    <a:pt x="59" y="0"/>
                    <a:pt x="75" y="17"/>
                    <a:pt x="75" y="38"/>
                  </a:cubicBezTo>
                  <a:cubicBezTo>
                    <a:pt x="75" y="77"/>
                    <a:pt x="75" y="77"/>
                    <a:pt x="75" y="77"/>
                  </a:cubicBezTo>
                  <a:cubicBezTo>
                    <a:pt x="75" y="98"/>
                    <a:pt x="59" y="115"/>
                    <a:pt x="38" y="115"/>
                  </a:cubicBezTo>
                  <a:close/>
                  <a:moveTo>
                    <a:pt x="38" y="19"/>
                  </a:moveTo>
                  <a:cubicBezTo>
                    <a:pt x="27" y="19"/>
                    <a:pt x="18" y="27"/>
                    <a:pt x="18" y="38"/>
                  </a:cubicBezTo>
                  <a:cubicBezTo>
                    <a:pt x="18" y="77"/>
                    <a:pt x="18" y="77"/>
                    <a:pt x="18" y="77"/>
                  </a:cubicBezTo>
                  <a:cubicBezTo>
                    <a:pt x="18" y="88"/>
                    <a:pt x="27" y="96"/>
                    <a:pt x="38" y="96"/>
                  </a:cubicBezTo>
                  <a:cubicBezTo>
                    <a:pt x="48" y="96"/>
                    <a:pt x="57" y="88"/>
                    <a:pt x="57" y="77"/>
                  </a:cubicBezTo>
                  <a:cubicBezTo>
                    <a:pt x="57" y="38"/>
                    <a:pt x="57" y="38"/>
                    <a:pt x="57" y="38"/>
                  </a:cubicBezTo>
                  <a:cubicBezTo>
                    <a:pt x="57" y="27"/>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7" name="Freeform 85"/>
            <p:cNvSpPr>
              <a:spLocks noEditPoints="1"/>
            </p:cNvSpPr>
            <p:nvPr/>
          </p:nvSpPr>
          <p:spPr bwMode="auto">
            <a:xfrm>
              <a:off x="409575" y="3095626"/>
              <a:ext cx="168275" cy="254000"/>
            </a:xfrm>
            <a:custGeom>
              <a:avLst/>
              <a:gdLst>
                <a:gd name="T0" fmla="*/ 38 w 76"/>
                <a:gd name="T1" fmla="*/ 115 h 115"/>
                <a:gd name="T2" fmla="*/ 0 w 76"/>
                <a:gd name="T3" fmla="*/ 77 h 115"/>
                <a:gd name="T4" fmla="*/ 0 w 76"/>
                <a:gd name="T5" fmla="*/ 38 h 115"/>
                <a:gd name="T6" fmla="*/ 38 w 76"/>
                <a:gd name="T7" fmla="*/ 0 h 115"/>
                <a:gd name="T8" fmla="*/ 76 w 76"/>
                <a:gd name="T9" fmla="*/ 38 h 115"/>
                <a:gd name="T10" fmla="*/ 76 w 76"/>
                <a:gd name="T11" fmla="*/ 77 h 115"/>
                <a:gd name="T12" fmla="*/ 38 w 76"/>
                <a:gd name="T13" fmla="*/ 115 h 115"/>
                <a:gd name="T14" fmla="*/ 38 w 76"/>
                <a:gd name="T15" fmla="*/ 19 h 115"/>
                <a:gd name="T16" fmla="*/ 19 w 76"/>
                <a:gd name="T17" fmla="*/ 38 h 115"/>
                <a:gd name="T18" fmla="*/ 19 w 76"/>
                <a:gd name="T19" fmla="*/ 77 h 115"/>
                <a:gd name="T20" fmla="*/ 38 w 76"/>
                <a:gd name="T21" fmla="*/ 96 h 115"/>
                <a:gd name="T22" fmla="*/ 57 w 76"/>
                <a:gd name="T23" fmla="*/ 77 h 115"/>
                <a:gd name="T24" fmla="*/ 57 w 76"/>
                <a:gd name="T25" fmla="*/ 38 h 115"/>
                <a:gd name="T26" fmla="*/ 38 w 76"/>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15">
                  <a:moveTo>
                    <a:pt x="38" y="115"/>
                  </a:moveTo>
                  <a:cubicBezTo>
                    <a:pt x="17" y="115"/>
                    <a:pt x="0" y="98"/>
                    <a:pt x="0" y="77"/>
                  </a:cubicBezTo>
                  <a:cubicBezTo>
                    <a:pt x="0" y="38"/>
                    <a:pt x="0" y="38"/>
                    <a:pt x="0" y="38"/>
                  </a:cubicBezTo>
                  <a:cubicBezTo>
                    <a:pt x="0" y="17"/>
                    <a:pt x="17" y="0"/>
                    <a:pt x="38" y="0"/>
                  </a:cubicBezTo>
                  <a:cubicBezTo>
                    <a:pt x="59" y="0"/>
                    <a:pt x="76" y="17"/>
                    <a:pt x="76" y="38"/>
                  </a:cubicBezTo>
                  <a:cubicBezTo>
                    <a:pt x="76" y="77"/>
                    <a:pt x="76" y="77"/>
                    <a:pt x="76" y="77"/>
                  </a:cubicBezTo>
                  <a:cubicBezTo>
                    <a:pt x="76" y="98"/>
                    <a:pt x="59" y="115"/>
                    <a:pt x="38" y="115"/>
                  </a:cubicBezTo>
                  <a:close/>
                  <a:moveTo>
                    <a:pt x="38" y="19"/>
                  </a:moveTo>
                  <a:cubicBezTo>
                    <a:pt x="27" y="19"/>
                    <a:pt x="19" y="28"/>
                    <a:pt x="19" y="38"/>
                  </a:cubicBezTo>
                  <a:cubicBezTo>
                    <a:pt x="19" y="77"/>
                    <a:pt x="19" y="77"/>
                    <a:pt x="19" y="77"/>
                  </a:cubicBezTo>
                  <a:cubicBezTo>
                    <a:pt x="19" y="88"/>
                    <a:pt x="27" y="96"/>
                    <a:pt x="38" y="96"/>
                  </a:cubicBezTo>
                  <a:cubicBezTo>
                    <a:pt x="48" y="96"/>
                    <a:pt x="57" y="88"/>
                    <a:pt x="57" y="77"/>
                  </a:cubicBezTo>
                  <a:cubicBezTo>
                    <a:pt x="57" y="38"/>
                    <a:pt x="57" y="38"/>
                    <a:pt x="57" y="38"/>
                  </a:cubicBezTo>
                  <a:cubicBezTo>
                    <a:pt x="57" y="28"/>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8" name="Freeform 86"/>
            <p:cNvSpPr/>
            <p:nvPr/>
          </p:nvSpPr>
          <p:spPr bwMode="auto">
            <a:xfrm>
              <a:off x="431800" y="2882901"/>
              <a:ext cx="165100" cy="165100"/>
            </a:xfrm>
            <a:custGeom>
              <a:avLst/>
              <a:gdLst>
                <a:gd name="T0" fmla="*/ 66 w 75"/>
                <a:gd name="T1" fmla="*/ 75 h 75"/>
                <a:gd name="T2" fmla="*/ 57 w 75"/>
                <a:gd name="T3" fmla="*/ 66 h 75"/>
                <a:gd name="T4" fmla="*/ 57 w 75"/>
                <a:gd name="T5" fmla="*/ 19 h 75"/>
                <a:gd name="T6" fmla="*/ 10 w 75"/>
                <a:gd name="T7" fmla="*/ 19 h 75"/>
                <a:gd name="T8" fmla="*/ 0 w 75"/>
                <a:gd name="T9" fmla="*/ 10 h 75"/>
                <a:gd name="T10" fmla="*/ 10 w 75"/>
                <a:gd name="T11" fmla="*/ 0 h 75"/>
                <a:gd name="T12" fmla="*/ 10 w 75"/>
                <a:gd name="T13" fmla="*/ 0 h 75"/>
                <a:gd name="T14" fmla="*/ 66 w 75"/>
                <a:gd name="T15" fmla="*/ 0 h 75"/>
                <a:gd name="T16" fmla="*/ 75 w 75"/>
                <a:gd name="T17" fmla="*/ 10 h 75"/>
                <a:gd name="T18" fmla="*/ 75 w 75"/>
                <a:gd name="T19" fmla="*/ 66 h 75"/>
                <a:gd name="T20" fmla="*/ 66 w 75"/>
                <a:gd name="T21" fmla="*/ 75 h 75"/>
                <a:gd name="T22" fmla="*/ 66 w 75"/>
                <a:gd name="T23"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 h="75">
                  <a:moveTo>
                    <a:pt x="66" y="75"/>
                  </a:moveTo>
                  <a:cubicBezTo>
                    <a:pt x="61" y="75"/>
                    <a:pt x="57" y="71"/>
                    <a:pt x="57" y="66"/>
                  </a:cubicBezTo>
                  <a:cubicBezTo>
                    <a:pt x="57" y="19"/>
                    <a:pt x="57" y="19"/>
                    <a:pt x="57" y="19"/>
                  </a:cubicBezTo>
                  <a:cubicBezTo>
                    <a:pt x="10" y="19"/>
                    <a:pt x="10" y="19"/>
                    <a:pt x="10" y="19"/>
                  </a:cubicBezTo>
                  <a:cubicBezTo>
                    <a:pt x="5" y="19"/>
                    <a:pt x="0" y="15"/>
                    <a:pt x="0" y="10"/>
                  </a:cubicBezTo>
                  <a:cubicBezTo>
                    <a:pt x="0" y="4"/>
                    <a:pt x="5" y="0"/>
                    <a:pt x="10" y="0"/>
                  </a:cubicBezTo>
                  <a:cubicBezTo>
                    <a:pt x="10" y="0"/>
                    <a:pt x="10" y="0"/>
                    <a:pt x="10" y="0"/>
                  </a:cubicBezTo>
                  <a:cubicBezTo>
                    <a:pt x="66" y="0"/>
                    <a:pt x="66" y="0"/>
                    <a:pt x="66" y="0"/>
                  </a:cubicBezTo>
                  <a:cubicBezTo>
                    <a:pt x="71" y="0"/>
                    <a:pt x="75" y="4"/>
                    <a:pt x="75" y="10"/>
                  </a:cubicBezTo>
                  <a:cubicBezTo>
                    <a:pt x="75" y="66"/>
                    <a:pt x="75" y="66"/>
                    <a:pt x="75" y="66"/>
                  </a:cubicBezTo>
                  <a:cubicBezTo>
                    <a:pt x="75" y="71"/>
                    <a:pt x="71" y="75"/>
                    <a:pt x="66" y="75"/>
                  </a:cubicBezTo>
                  <a:cubicBezTo>
                    <a:pt x="66" y="75"/>
                    <a:pt x="66" y="75"/>
                    <a:pt x="66" y="7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9" name="Freeform 87"/>
            <p:cNvSpPr/>
            <p:nvPr/>
          </p:nvSpPr>
          <p:spPr bwMode="auto">
            <a:xfrm>
              <a:off x="122238" y="2898776"/>
              <a:ext cx="458788" cy="457200"/>
            </a:xfrm>
            <a:custGeom>
              <a:avLst/>
              <a:gdLst>
                <a:gd name="T0" fmla="*/ 11 w 208"/>
                <a:gd name="T1" fmla="*/ 207 h 207"/>
                <a:gd name="T2" fmla="*/ 4 w 208"/>
                <a:gd name="T3" fmla="*/ 205 h 207"/>
                <a:gd name="T4" fmla="*/ 4 w 208"/>
                <a:gd name="T5" fmla="*/ 191 h 207"/>
                <a:gd name="T6" fmla="*/ 192 w 208"/>
                <a:gd name="T7" fmla="*/ 4 h 207"/>
                <a:gd name="T8" fmla="*/ 205 w 208"/>
                <a:gd name="T9" fmla="*/ 4 h 207"/>
                <a:gd name="T10" fmla="*/ 205 w 208"/>
                <a:gd name="T11" fmla="*/ 17 h 207"/>
                <a:gd name="T12" fmla="*/ 17 w 208"/>
                <a:gd name="T13" fmla="*/ 205 h 207"/>
                <a:gd name="T14" fmla="*/ 11 w 208"/>
                <a:gd name="T15" fmla="*/ 207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07">
                  <a:moveTo>
                    <a:pt x="11" y="207"/>
                  </a:moveTo>
                  <a:cubicBezTo>
                    <a:pt x="8" y="207"/>
                    <a:pt x="6" y="206"/>
                    <a:pt x="4" y="205"/>
                  </a:cubicBezTo>
                  <a:cubicBezTo>
                    <a:pt x="0" y="201"/>
                    <a:pt x="0" y="195"/>
                    <a:pt x="4" y="191"/>
                  </a:cubicBezTo>
                  <a:cubicBezTo>
                    <a:pt x="192" y="4"/>
                    <a:pt x="192" y="4"/>
                    <a:pt x="192" y="4"/>
                  </a:cubicBezTo>
                  <a:cubicBezTo>
                    <a:pt x="195" y="0"/>
                    <a:pt x="201" y="0"/>
                    <a:pt x="205" y="4"/>
                  </a:cubicBezTo>
                  <a:cubicBezTo>
                    <a:pt x="208" y="7"/>
                    <a:pt x="208" y="13"/>
                    <a:pt x="205" y="17"/>
                  </a:cubicBezTo>
                  <a:cubicBezTo>
                    <a:pt x="17" y="205"/>
                    <a:pt x="17" y="205"/>
                    <a:pt x="17" y="205"/>
                  </a:cubicBezTo>
                  <a:cubicBezTo>
                    <a:pt x="15" y="206"/>
                    <a:pt x="13" y="207"/>
                    <a:pt x="11" y="20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0" name="Freeform 88"/>
            <p:cNvSpPr/>
            <p:nvPr/>
          </p:nvSpPr>
          <p:spPr bwMode="auto">
            <a:xfrm>
              <a:off x="1284288" y="2971801"/>
              <a:ext cx="76200"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6" y="23"/>
                    <a:pt x="0" y="18"/>
                    <a:pt x="0" y="11"/>
                  </a:cubicBezTo>
                  <a:cubicBezTo>
                    <a:pt x="0" y="5"/>
                    <a:pt x="6" y="0"/>
                    <a:pt x="12" y="0"/>
                  </a:cubicBezTo>
                  <a:cubicBezTo>
                    <a:pt x="23" y="0"/>
                    <a:pt x="23" y="0"/>
                    <a:pt x="23" y="0"/>
                  </a:cubicBezTo>
                  <a:cubicBezTo>
                    <a:pt x="30" y="0"/>
                    <a:pt x="35" y="5"/>
                    <a:pt x="35" y="11"/>
                  </a:cubicBezTo>
                  <a:cubicBezTo>
                    <a:pt x="35" y="18"/>
                    <a:pt x="30"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1" name="Freeform 89"/>
            <p:cNvSpPr/>
            <p:nvPr/>
          </p:nvSpPr>
          <p:spPr bwMode="auto">
            <a:xfrm>
              <a:off x="1670050" y="2971801"/>
              <a:ext cx="77788"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5" y="23"/>
                    <a:pt x="0" y="18"/>
                    <a:pt x="0" y="11"/>
                  </a:cubicBezTo>
                  <a:cubicBezTo>
                    <a:pt x="0" y="5"/>
                    <a:pt x="5" y="0"/>
                    <a:pt x="12" y="0"/>
                  </a:cubicBezTo>
                  <a:cubicBezTo>
                    <a:pt x="23" y="0"/>
                    <a:pt x="23" y="0"/>
                    <a:pt x="23" y="0"/>
                  </a:cubicBezTo>
                  <a:cubicBezTo>
                    <a:pt x="29" y="0"/>
                    <a:pt x="35" y="5"/>
                    <a:pt x="35" y="11"/>
                  </a:cubicBezTo>
                  <a:cubicBezTo>
                    <a:pt x="35" y="18"/>
                    <a:pt x="29"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2" name="Freeform 90"/>
            <p:cNvSpPr>
              <a:spLocks noEditPoints="1"/>
            </p:cNvSpPr>
            <p:nvPr/>
          </p:nvSpPr>
          <p:spPr bwMode="auto">
            <a:xfrm>
              <a:off x="1477963" y="2871788"/>
              <a:ext cx="101600" cy="101600"/>
            </a:xfrm>
            <a:custGeom>
              <a:avLst/>
              <a:gdLst>
                <a:gd name="T0" fmla="*/ 23 w 46"/>
                <a:gd name="T1" fmla="*/ 46 h 46"/>
                <a:gd name="T2" fmla="*/ 0 w 46"/>
                <a:gd name="T3" fmla="*/ 23 h 46"/>
                <a:gd name="T4" fmla="*/ 23 w 46"/>
                <a:gd name="T5" fmla="*/ 0 h 46"/>
                <a:gd name="T6" fmla="*/ 46 w 46"/>
                <a:gd name="T7" fmla="*/ 23 h 46"/>
                <a:gd name="T8" fmla="*/ 23 w 46"/>
                <a:gd name="T9" fmla="*/ 46 h 46"/>
                <a:gd name="T10" fmla="*/ 23 w 46"/>
                <a:gd name="T11" fmla="*/ 12 h 46"/>
                <a:gd name="T12" fmla="*/ 11 w 46"/>
                <a:gd name="T13" fmla="*/ 23 h 46"/>
                <a:gd name="T14" fmla="*/ 23 w 46"/>
                <a:gd name="T15" fmla="*/ 35 h 46"/>
                <a:gd name="T16" fmla="*/ 34 w 46"/>
                <a:gd name="T17" fmla="*/ 23 h 46"/>
                <a:gd name="T18" fmla="*/ 23 w 46"/>
                <a:gd name="T19"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46"/>
                  </a:moveTo>
                  <a:cubicBezTo>
                    <a:pt x="10" y="46"/>
                    <a:pt x="0" y="36"/>
                    <a:pt x="0" y="23"/>
                  </a:cubicBezTo>
                  <a:cubicBezTo>
                    <a:pt x="0" y="10"/>
                    <a:pt x="10" y="0"/>
                    <a:pt x="23" y="0"/>
                  </a:cubicBezTo>
                  <a:cubicBezTo>
                    <a:pt x="35" y="0"/>
                    <a:pt x="46" y="10"/>
                    <a:pt x="46" y="23"/>
                  </a:cubicBezTo>
                  <a:cubicBezTo>
                    <a:pt x="46" y="36"/>
                    <a:pt x="35" y="46"/>
                    <a:pt x="23" y="46"/>
                  </a:cubicBezTo>
                  <a:close/>
                  <a:moveTo>
                    <a:pt x="23" y="12"/>
                  </a:moveTo>
                  <a:cubicBezTo>
                    <a:pt x="16" y="12"/>
                    <a:pt x="11" y="17"/>
                    <a:pt x="11" y="23"/>
                  </a:cubicBezTo>
                  <a:cubicBezTo>
                    <a:pt x="11" y="29"/>
                    <a:pt x="16" y="35"/>
                    <a:pt x="23" y="35"/>
                  </a:cubicBezTo>
                  <a:cubicBezTo>
                    <a:pt x="29" y="35"/>
                    <a:pt x="34" y="29"/>
                    <a:pt x="34" y="23"/>
                  </a:cubicBezTo>
                  <a:cubicBezTo>
                    <a:pt x="34" y="17"/>
                    <a:pt x="29" y="12"/>
                    <a:pt x="2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3" name="Freeform 91"/>
            <p:cNvSpPr>
              <a:spLocks noEditPoints="1"/>
            </p:cNvSpPr>
            <p:nvPr/>
          </p:nvSpPr>
          <p:spPr bwMode="auto">
            <a:xfrm>
              <a:off x="1363663" y="2819401"/>
              <a:ext cx="79375" cy="79375"/>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1 h 36"/>
                <a:gd name="T12" fmla="*/ 11 w 36"/>
                <a:gd name="T13" fmla="*/ 18 h 36"/>
                <a:gd name="T14" fmla="*/ 18 w 36"/>
                <a:gd name="T15" fmla="*/ 24 h 36"/>
                <a:gd name="T16" fmla="*/ 24 w 36"/>
                <a:gd name="T17" fmla="*/ 18 h 36"/>
                <a:gd name="T18" fmla="*/ 18 w 36"/>
                <a:gd name="T19"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11"/>
                  </a:moveTo>
                  <a:cubicBezTo>
                    <a:pt x="14" y="11"/>
                    <a:pt x="11" y="14"/>
                    <a:pt x="11" y="18"/>
                  </a:cubicBezTo>
                  <a:cubicBezTo>
                    <a:pt x="11" y="21"/>
                    <a:pt x="14" y="24"/>
                    <a:pt x="18" y="24"/>
                  </a:cubicBezTo>
                  <a:cubicBezTo>
                    <a:pt x="21" y="24"/>
                    <a:pt x="24" y="21"/>
                    <a:pt x="24" y="18"/>
                  </a:cubicBezTo>
                  <a:cubicBezTo>
                    <a:pt x="24" y="14"/>
                    <a:pt x="21" y="11"/>
                    <a:pt x="18"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4" name="Oval 92"/>
            <p:cNvSpPr>
              <a:spLocks noChangeArrowheads="1"/>
            </p:cNvSpPr>
            <p:nvPr/>
          </p:nvSpPr>
          <p:spPr bwMode="auto">
            <a:xfrm>
              <a:off x="1436688" y="2976563"/>
              <a:ext cx="36513" cy="39688"/>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5" name="Freeform 93"/>
            <p:cNvSpPr/>
            <p:nvPr/>
          </p:nvSpPr>
          <p:spPr bwMode="auto">
            <a:xfrm>
              <a:off x="1312863" y="2971801"/>
              <a:ext cx="406400" cy="444500"/>
            </a:xfrm>
            <a:custGeom>
              <a:avLst/>
              <a:gdLst>
                <a:gd name="T0" fmla="*/ 161 w 184"/>
                <a:gd name="T1" fmla="*/ 201 h 201"/>
                <a:gd name="T2" fmla="*/ 23 w 184"/>
                <a:gd name="T3" fmla="*/ 201 h 201"/>
                <a:gd name="T4" fmla="*/ 0 w 184"/>
                <a:gd name="T5" fmla="*/ 178 h 201"/>
                <a:gd name="T6" fmla="*/ 0 w 184"/>
                <a:gd name="T7" fmla="*/ 11 h 201"/>
                <a:gd name="T8" fmla="*/ 11 w 184"/>
                <a:gd name="T9" fmla="*/ 0 h 201"/>
                <a:gd name="T10" fmla="*/ 23 w 184"/>
                <a:gd name="T11" fmla="*/ 11 h 201"/>
                <a:gd name="T12" fmla="*/ 23 w 184"/>
                <a:gd name="T13" fmla="*/ 178 h 201"/>
                <a:gd name="T14" fmla="*/ 161 w 184"/>
                <a:gd name="T15" fmla="*/ 178 h 201"/>
                <a:gd name="T16" fmla="*/ 161 w 184"/>
                <a:gd name="T17" fmla="*/ 11 h 201"/>
                <a:gd name="T18" fmla="*/ 172 w 184"/>
                <a:gd name="T19" fmla="*/ 0 h 201"/>
                <a:gd name="T20" fmla="*/ 184 w 184"/>
                <a:gd name="T21" fmla="*/ 11 h 201"/>
                <a:gd name="T22" fmla="*/ 184 w 184"/>
                <a:gd name="T23" fmla="*/ 178 h 201"/>
                <a:gd name="T24" fmla="*/ 161 w 184"/>
                <a:gd name="T25" fmla="*/ 20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201">
                  <a:moveTo>
                    <a:pt x="161" y="201"/>
                  </a:moveTo>
                  <a:cubicBezTo>
                    <a:pt x="23" y="201"/>
                    <a:pt x="23" y="201"/>
                    <a:pt x="23" y="201"/>
                  </a:cubicBezTo>
                  <a:cubicBezTo>
                    <a:pt x="10" y="201"/>
                    <a:pt x="0" y="191"/>
                    <a:pt x="0" y="178"/>
                  </a:cubicBezTo>
                  <a:cubicBezTo>
                    <a:pt x="0" y="11"/>
                    <a:pt x="0" y="11"/>
                    <a:pt x="0" y="11"/>
                  </a:cubicBezTo>
                  <a:cubicBezTo>
                    <a:pt x="0" y="5"/>
                    <a:pt x="5" y="0"/>
                    <a:pt x="11" y="0"/>
                  </a:cubicBezTo>
                  <a:cubicBezTo>
                    <a:pt x="17" y="0"/>
                    <a:pt x="23" y="5"/>
                    <a:pt x="23" y="11"/>
                  </a:cubicBezTo>
                  <a:cubicBezTo>
                    <a:pt x="23" y="178"/>
                    <a:pt x="23" y="178"/>
                    <a:pt x="23" y="178"/>
                  </a:cubicBezTo>
                  <a:cubicBezTo>
                    <a:pt x="161" y="178"/>
                    <a:pt x="161" y="178"/>
                    <a:pt x="161" y="178"/>
                  </a:cubicBezTo>
                  <a:cubicBezTo>
                    <a:pt x="161" y="11"/>
                    <a:pt x="161" y="11"/>
                    <a:pt x="161" y="11"/>
                  </a:cubicBezTo>
                  <a:cubicBezTo>
                    <a:pt x="161" y="5"/>
                    <a:pt x="166" y="0"/>
                    <a:pt x="172" y="0"/>
                  </a:cubicBezTo>
                  <a:cubicBezTo>
                    <a:pt x="178" y="0"/>
                    <a:pt x="184" y="5"/>
                    <a:pt x="184" y="11"/>
                  </a:cubicBezTo>
                  <a:cubicBezTo>
                    <a:pt x="184" y="178"/>
                    <a:pt x="184" y="178"/>
                    <a:pt x="184" y="178"/>
                  </a:cubicBezTo>
                  <a:cubicBezTo>
                    <a:pt x="184" y="191"/>
                    <a:pt x="173" y="201"/>
                    <a:pt x="161" y="20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6" name="Freeform 94"/>
            <p:cNvSpPr/>
            <p:nvPr/>
          </p:nvSpPr>
          <p:spPr bwMode="auto">
            <a:xfrm>
              <a:off x="1524000" y="3038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7" name="Freeform 95"/>
            <p:cNvSpPr/>
            <p:nvPr/>
          </p:nvSpPr>
          <p:spPr bwMode="auto">
            <a:xfrm>
              <a:off x="1524000" y="3100388"/>
              <a:ext cx="109538" cy="25400"/>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8" name="Freeform 96"/>
            <p:cNvSpPr/>
            <p:nvPr/>
          </p:nvSpPr>
          <p:spPr bwMode="auto">
            <a:xfrm>
              <a:off x="1524000" y="3163888"/>
              <a:ext cx="109538" cy="26988"/>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9" name="Freeform 97"/>
            <p:cNvSpPr/>
            <p:nvPr/>
          </p:nvSpPr>
          <p:spPr bwMode="auto">
            <a:xfrm>
              <a:off x="1524000" y="3227388"/>
              <a:ext cx="109538" cy="25400"/>
            </a:xfrm>
            <a:custGeom>
              <a:avLst/>
              <a:gdLst>
                <a:gd name="T0" fmla="*/ 43 w 49"/>
                <a:gd name="T1" fmla="*/ 11 h 11"/>
                <a:gd name="T2" fmla="*/ 6 w 49"/>
                <a:gd name="T3" fmla="*/ 11 h 11"/>
                <a:gd name="T4" fmla="*/ 0 w 49"/>
                <a:gd name="T5" fmla="*/ 6 h 11"/>
                <a:gd name="T6" fmla="*/ 6 w 49"/>
                <a:gd name="T7" fmla="*/ 0 h 11"/>
                <a:gd name="T8" fmla="*/ 43 w 49"/>
                <a:gd name="T9" fmla="*/ 0 h 11"/>
                <a:gd name="T10" fmla="*/ 49 w 49"/>
                <a:gd name="T11" fmla="*/ 6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6"/>
                  </a:cubicBezTo>
                  <a:cubicBezTo>
                    <a:pt x="0" y="2"/>
                    <a:pt x="2" y="0"/>
                    <a:pt x="6" y="0"/>
                  </a:cubicBezTo>
                  <a:cubicBezTo>
                    <a:pt x="43" y="0"/>
                    <a:pt x="43" y="0"/>
                    <a:pt x="43" y="0"/>
                  </a:cubicBezTo>
                  <a:cubicBezTo>
                    <a:pt x="46" y="0"/>
                    <a:pt x="49" y="2"/>
                    <a:pt x="49" y="6"/>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0" name="Freeform 98"/>
            <p:cNvSpPr/>
            <p:nvPr/>
          </p:nvSpPr>
          <p:spPr bwMode="auto">
            <a:xfrm>
              <a:off x="1524000" y="3292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2" name="Freeform 110"/>
            <p:cNvSpPr>
              <a:spLocks noEditPoints="1"/>
            </p:cNvSpPr>
            <p:nvPr/>
          </p:nvSpPr>
          <p:spPr bwMode="auto">
            <a:xfrm>
              <a:off x="1397000" y="958851"/>
              <a:ext cx="663575" cy="566738"/>
            </a:xfrm>
            <a:custGeom>
              <a:avLst/>
              <a:gdLst>
                <a:gd name="T0" fmla="*/ 289 w 301"/>
                <a:gd name="T1" fmla="*/ 256 h 256"/>
                <a:gd name="T2" fmla="*/ 12 w 301"/>
                <a:gd name="T3" fmla="*/ 256 h 256"/>
                <a:gd name="T4" fmla="*/ 0 w 301"/>
                <a:gd name="T5" fmla="*/ 243 h 256"/>
                <a:gd name="T6" fmla="*/ 0 w 301"/>
                <a:gd name="T7" fmla="*/ 13 h 256"/>
                <a:gd name="T8" fmla="*/ 12 w 301"/>
                <a:gd name="T9" fmla="*/ 0 h 256"/>
                <a:gd name="T10" fmla="*/ 289 w 301"/>
                <a:gd name="T11" fmla="*/ 0 h 256"/>
                <a:gd name="T12" fmla="*/ 301 w 301"/>
                <a:gd name="T13" fmla="*/ 13 h 256"/>
                <a:gd name="T14" fmla="*/ 301 w 301"/>
                <a:gd name="T15" fmla="*/ 243 h 256"/>
                <a:gd name="T16" fmla="*/ 289 w 301"/>
                <a:gd name="T17" fmla="*/ 256 h 256"/>
                <a:gd name="T18" fmla="*/ 25 w 301"/>
                <a:gd name="T19" fmla="*/ 230 h 256"/>
                <a:gd name="T20" fmla="*/ 276 w 301"/>
                <a:gd name="T21" fmla="*/ 230 h 256"/>
                <a:gd name="T22" fmla="*/ 276 w 301"/>
                <a:gd name="T23" fmla="*/ 26 h 256"/>
                <a:gd name="T24" fmla="*/ 25 w 301"/>
                <a:gd name="T25" fmla="*/ 26 h 256"/>
                <a:gd name="T26" fmla="*/ 25 w 301"/>
                <a:gd name="T27" fmla="*/ 23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256">
                  <a:moveTo>
                    <a:pt x="289" y="256"/>
                  </a:moveTo>
                  <a:cubicBezTo>
                    <a:pt x="12" y="256"/>
                    <a:pt x="12" y="256"/>
                    <a:pt x="12" y="256"/>
                  </a:cubicBezTo>
                  <a:cubicBezTo>
                    <a:pt x="5" y="256"/>
                    <a:pt x="0" y="250"/>
                    <a:pt x="0" y="243"/>
                  </a:cubicBezTo>
                  <a:cubicBezTo>
                    <a:pt x="0" y="13"/>
                    <a:pt x="0" y="13"/>
                    <a:pt x="0" y="13"/>
                  </a:cubicBezTo>
                  <a:cubicBezTo>
                    <a:pt x="0" y="6"/>
                    <a:pt x="5" y="0"/>
                    <a:pt x="12" y="0"/>
                  </a:cubicBezTo>
                  <a:cubicBezTo>
                    <a:pt x="289" y="0"/>
                    <a:pt x="289" y="0"/>
                    <a:pt x="289" y="0"/>
                  </a:cubicBezTo>
                  <a:cubicBezTo>
                    <a:pt x="296" y="0"/>
                    <a:pt x="301" y="6"/>
                    <a:pt x="301" y="13"/>
                  </a:cubicBezTo>
                  <a:cubicBezTo>
                    <a:pt x="301" y="243"/>
                    <a:pt x="301" y="243"/>
                    <a:pt x="301" y="243"/>
                  </a:cubicBezTo>
                  <a:cubicBezTo>
                    <a:pt x="301" y="250"/>
                    <a:pt x="296" y="256"/>
                    <a:pt x="289" y="256"/>
                  </a:cubicBezTo>
                  <a:close/>
                  <a:moveTo>
                    <a:pt x="25" y="230"/>
                  </a:moveTo>
                  <a:cubicBezTo>
                    <a:pt x="276" y="230"/>
                    <a:pt x="276" y="230"/>
                    <a:pt x="276" y="230"/>
                  </a:cubicBezTo>
                  <a:cubicBezTo>
                    <a:pt x="276" y="26"/>
                    <a:pt x="276" y="26"/>
                    <a:pt x="276" y="26"/>
                  </a:cubicBezTo>
                  <a:cubicBezTo>
                    <a:pt x="25" y="26"/>
                    <a:pt x="25" y="26"/>
                    <a:pt x="25" y="26"/>
                  </a:cubicBezTo>
                  <a:cubicBezTo>
                    <a:pt x="25" y="230"/>
                    <a:pt x="25" y="230"/>
                    <a:pt x="25"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3" name="Freeform 111"/>
            <p:cNvSpPr/>
            <p:nvPr/>
          </p:nvSpPr>
          <p:spPr bwMode="auto">
            <a:xfrm>
              <a:off x="1392238" y="1138238"/>
              <a:ext cx="655638" cy="285750"/>
            </a:xfrm>
            <a:custGeom>
              <a:avLst/>
              <a:gdLst>
                <a:gd name="T0" fmla="*/ 282 w 297"/>
                <a:gd name="T1" fmla="*/ 129 h 129"/>
                <a:gd name="T2" fmla="*/ 274 w 297"/>
                <a:gd name="T3" fmla="*/ 126 h 129"/>
                <a:gd name="T4" fmla="*/ 223 w 297"/>
                <a:gd name="T5" fmla="*/ 82 h 129"/>
                <a:gd name="T6" fmla="*/ 159 w 297"/>
                <a:gd name="T7" fmla="*/ 124 h 129"/>
                <a:gd name="T8" fmla="*/ 78 w 297"/>
                <a:gd name="T9" fmla="*/ 37 h 129"/>
                <a:gd name="T10" fmla="*/ 24 w 297"/>
                <a:gd name="T11" fmla="*/ 94 h 129"/>
                <a:gd name="T12" fmla="*/ 5 w 297"/>
                <a:gd name="T13" fmla="*/ 94 h 129"/>
                <a:gd name="T14" fmla="*/ 5 w 297"/>
                <a:gd name="T15" fmla="*/ 76 h 129"/>
                <a:gd name="T16" fmla="*/ 78 w 297"/>
                <a:gd name="T17" fmla="*/ 0 h 129"/>
                <a:gd name="T18" fmla="*/ 163 w 297"/>
                <a:gd name="T19" fmla="*/ 91 h 129"/>
                <a:gd name="T20" fmla="*/ 225 w 297"/>
                <a:gd name="T21" fmla="*/ 50 h 129"/>
                <a:gd name="T22" fmla="*/ 291 w 297"/>
                <a:gd name="T23" fmla="*/ 106 h 129"/>
                <a:gd name="T24" fmla="*/ 292 w 297"/>
                <a:gd name="T25" fmla="*/ 124 h 129"/>
                <a:gd name="T26" fmla="*/ 282 w 297"/>
                <a:gd name="T2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7" h="129">
                  <a:moveTo>
                    <a:pt x="282" y="129"/>
                  </a:moveTo>
                  <a:cubicBezTo>
                    <a:pt x="279" y="129"/>
                    <a:pt x="276" y="128"/>
                    <a:pt x="274" y="126"/>
                  </a:cubicBezTo>
                  <a:cubicBezTo>
                    <a:pt x="223" y="82"/>
                    <a:pt x="223" y="82"/>
                    <a:pt x="223" y="82"/>
                  </a:cubicBezTo>
                  <a:cubicBezTo>
                    <a:pt x="159" y="124"/>
                    <a:pt x="159" y="124"/>
                    <a:pt x="159" y="124"/>
                  </a:cubicBezTo>
                  <a:cubicBezTo>
                    <a:pt x="78" y="37"/>
                    <a:pt x="78" y="37"/>
                    <a:pt x="78" y="37"/>
                  </a:cubicBezTo>
                  <a:cubicBezTo>
                    <a:pt x="24" y="94"/>
                    <a:pt x="24" y="94"/>
                    <a:pt x="24" y="94"/>
                  </a:cubicBezTo>
                  <a:cubicBezTo>
                    <a:pt x="19" y="99"/>
                    <a:pt x="11" y="99"/>
                    <a:pt x="5" y="94"/>
                  </a:cubicBezTo>
                  <a:cubicBezTo>
                    <a:pt x="0" y="89"/>
                    <a:pt x="0" y="81"/>
                    <a:pt x="5" y="76"/>
                  </a:cubicBezTo>
                  <a:cubicBezTo>
                    <a:pt x="78" y="0"/>
                    <a:pt x="78" y="0"/>
                    <a:pt x="78" y="0"/>
                  </a:cubicBezTo>
                  <a:cubicBezTo>
                    <a:pt x="163" y="91"/>
                    <a:pt x="163" y="91"/>
                    <a:pt x="163" y="91"/>
                  </a:cubicBezTo>
                  <a:cubicBezTo>
                    <a:pt x="225" y="50"/>
                    <a:pt x="225" y="50"/>
                    <a:pt x="225" y="50"/>
                  </a:cubicBezTo>
                  <a:cubicBezTo>
                    <a:pt x="291" y="106"/>
                    <a:pt x="291" y="106"/>
                    <a:pt x="291" y="106"/>
                  </a:cubicBezTo>
                  <a:cubicBezTo>
                    <a:pt x="296" y="111"/>
                    <a:pt x="297" y="119"/>
                    <a:pt x="292" y="124"/>
                  </a:cubicBezTo>
                  <a:cubicBezTo>
                    <a:pt x="289" y="127"/>
                    <a:pt x="286" y="129"/>
                    <a:pt x="282" y="1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4" name="Freeform 112"/>
            <p:cNvSpPr>
              <a:spLocks noEditPoints="1"/>
            </p:cNvSpPr>
            <p:nvPr/>
          </p:nvSpPr>
          <p:spPr bwMode="auto">
            <a:xfrm>
              <a:off x="1662113" y="1036638"/>
              <a:ext cx="200025" cy="203200"/>
            </a:xfrm>
            <a:custGeom>
              <a:avLst/>
              <a:gdLst>
                <a:gd name="T0" fmla="*/ 46 w 91"/>
                <a:gd name="T1" fmla="*/ 92 h 92"/>
                <a:gd name="T2" fmla="*/ 0 w 91"/>
                <a:gd name="T3" fmla="*/ 46 h 92"/>
                <a:gd name="T4" fmla="*/ 46 w 91"/>
                <a:gd name="T5" fmla="*/ 0 h 92"/>
                <a:gd name="T6" fmla="*/ 91 w 91"/>
                <a:gd name="T7" fmla="*/ 46 h 92"/>
                <a:gd name="T8" fmla="*/ 46 w 91"/>
                <a:gd name="T9" fmla="*/ 92 h 92"/>
                <a:gd name="T10" fmla="*/ 46 w 91"/>
                <a:gd name="T11" fmla="*/ 26 h 92"/>
                <a:gd name="T12" fmla="*/ 25 w 91"/>
                <a:gd name="T13" fmla="*/ 46 h 92"/>
                <a:gd name="T14" fmla="*/ 46 w 91"/>
                <a:gd name="T15" fmla="*/ 66 h 92"/>
                <a:gd name="T16" fmla="*/ 66 w 91"/>
                <a:gd name="T17" fmla="*/ 46 h 92"/>
                <a:gd name="T18" fmla="*/ 46 w 91"/>
                <a:gd name="T19" fmla="*/ 2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6" y="92"/>
                  </a:moveTo>
                  <a:cubicBezTo>
                    <a:pt x="20" y="92"/>
                    <a:pt x="0" y="71"/>
                    <a:pt x="0" y="46"/>
                  </a:cubicBezTo>
                  <a:cubicBezTo>
                    <a:pt x="0" y="21"/>
                    <a:pt x="20" y="0"/>
                    <a:pt x="46" y="0"/>
                  </a:cubicBezTo>
                  <a:cubicBezTo>
                    <a:pt x="71" y="0"/>
                    <a:pt x="91" y="21"/>
                    <a:pt x="91" y="46"/>
                  </a:cubicBezTo>
                  <a:cubicBezTo>
                    <a:pt x="91" y="71"/>
                    <a:pt x="71" y="92"/>
                    <a:pt x="46" y="92"/>
                  </a:cubicBezTo>
                  <a:close/>
                  <a:moveTo>
                    <a:pt x="46" y="26"/>
                  </a:moveTo>
                  <a:cubicBezTo>
                    <a:pt x="35" y="26"/>
                    <a:pt x="25" y="35"/>
                    <a:pt x="25" y="46"/>
                  </a:cubicBezTo>
                  <a:cubicBezTo>
                    <a:pt x="25" y="57"/>
                    <a:pt x="35" y="66"/>
                    <a:pt x="46" y="66"/>
                  </a:cubicBezTo>
                  <a:cubicBezTo>
                    <a:pt x="57" y="66"/>
                    <a:pt x="66" y="57"/>
                    <a:pt x="66" y="46"/>
                  </a:cubicBezTo>
                  <a:cubicBezTo>
                    <a:pt x="66" y="35"/>
                    <a:pt x="57" y="26"/>
                    <a:pt x="46"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5" name="Freeform 113"/>
            <p:cNvSpPr>
              <a:spLocks noEditPoints="1"/>
            </p:cNvSpPr>
            <p:nvPr/>
          </p:nvSpPr>
          <p:spPr bwMode="auto">
            <a:xfrm>
              <a:off x="425450" y="544513"/>
              <a:ext cx="249238" cy="238125"/>
            </a:xfrm>
            <a:custGeom>
              <a:avLst/>
              <a:gdLst>
                <a:gd name="T0" fmla="*/ 65 w 113"/>
                <a:gd name="T1" fmla="*/ 108 h 108"/>
                <a:gd name="T2" fmla="*/ 32 w 113"/>
                <a:gd name="T3" fmla="*/ 94 h 108"/>
                <a:gd name="T4" fmla="*/ 19 w 113"/>
                <a:gd name="T5" fmla="*/ 81 h 108"/>
                <a:gd name="T6" fmla="*/ 19 w 113"/>
                <a:gd name="T7" fmla="*/ 14 h 108"/>
                <a:gd name="T8" fmla="*/ 52 w 113"/>
                <a:gd name="T9" fmla="*/ 0 h 108"/>
                <a:gd name="T10" fmla="*/ 52 w 113"/>
                <a:gd name="T11" fmla="*/ 0 h 108"/>
                <a:gd name="T12" fmla="*/ 86 w 113"/>
                <a:gd name="T13" fmla="*/ 14 h 108"/>
                <a:gd name="T14" fmla="*/ 99 w 113"/>
                <a:gd name="T15" fmla="*/ 27 h 108"/>
                <a:gd name="T16" fmla="*/ 113 w 113"/>
                <a:gd name="T17" fmla="*/ 61 h 108"/>
                <a:gd name="T18" fmla="*/ 99 w 113"/>
                <a:gd name="T19" fmla="*/ 94 h 108"/>
                <a:gd name="T20" fmla="*/ 65 w 113"/>
                <a:gd name="T21" fmla="*/ 108 h 108"/>
                <a:gd name="T22" fmla="*/ 52 w 113"/>
                <a:gd name="T23" fmla="*/ 24 h 108"/>
                <a:gd name="T24" fmla="*/ 35 w 113"/>
                <a:gd name="T25" fmla="*/ 31 h 108"/>
                <a:gd name="T26" fmla="*/ 35 w 113"/>
                <a:gd name="T27" fmla="*/ 65 h 108"/>
                <a:gd name="T28" fmla="*/ 48 w 113"/>
                <a:gd name="T29" fmla="*/ 78 h 108"/>
                <a:gd name="T30" fmla="*/ 82 w 113"/>
                <a:gd name="T31" fmla="*/ 78 h 108"/>
                <a:gd name="T32" fmla="*/ 89 w 113"/>
                <a:gd name="T33" fmla="*/ 61 h 108"/>
                <a:gd name="T34" fmla="*/ 82 w 113"/>
                <a:gd name="T35" fmla="*/ 44 h 108"/>
                <a:gd name="T36" fmla="*/ 69 w 113"/>
                <a:gd name="T37" fmla="*/ 31 h 108"/>
                <a:gd name="T38" fmla="*/ 52 w 113"/>
                <a:gd name="T39" fmla="*/ 2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08">
                  <a:moveTo>
                    <a:pt x="65" y="108"/>
                  </a:moveTo>
                  <a:cubicBezTo>
                    <a:pt x="53" y="108"/>
                    <a:pt x="41" y="103"/>
                    <a:pt x="32" y="94"/>
                  </a:cubicBezTo>
                  <a:cubicBezTo>
                    <a:pt x="19" y="81"/>
                    <a:pt x="19" y="81"/>
                    <a:pt x="19" y="81"/>
                  </a:cubicBezTo>
                  <a:cubicBezTo>
                    <a:pt x="0" y="63"/>
                    <a:pt x="0" y="33"/>
                    <a:pt x="19" y="14"/>
                  </a:cubicBezTo>
                  <a:cubicBezTo>
                    <a:pt x="28" y="5"/>
                    <a:pt x="40" y="0"/>
                    <a:pt x="52" y="0"/>
                  </a:cubicBezTo>
                  <a:cubicBezTo>
                    <a:pt x="52" y="0"/>
                    <a:pt x="52" y="0"/>
                    <a:pt x="52" y="0"/>
                  </a:cubicBezTo>
                  <a:cubicBezTo>
                    <a:pt x="65" y="0"/>
                    <a:pt x="77" y="5"/>
                    <a:pt x="86" y="14"/>
                  </a:cubicBezTo>
                  <a:cubicBezTo>
                    <a:pt x="99" y="27"/>
                    <a:pt x="99" y="27"/>
                    <a:pt x="99" y="27"/>
                  </a:cubicBezTo>
                  <a:cubicBezTo>
                    <a:pt x="108" y="36"/>
                    <a:pt x="113" y="48"/>
                    <a:pt x="113" y="61"/>
                  </a:cubicBezTo>
                  <a:cubicBezTo>
                    <a:pt x="113" y="73"/>
                    <a:pt x="108" y="85"/>
                    <a:pt x="99" y="94"/>
                  </a:cubicBezTo>
                  <a:cubicBezTo>
                    <a:pt x="90" y="103"/>
                    <a:pt x="78" y="108"/>
                    <a:pt x="65" y="108"/>
                  </a:cubicBezTo>
                  <a:close/>
                  <a:moveTo>
                    <a:pt x="52" y="24"/>
                  </a:moveTo>
                  <a:cubicBezTo>
                    <a:pt x="46" y="24"/>
                    <a:pt x="40" y="26"/>
                    <a:pt x="35" y="31"/>
                  </a:cubicBezTo>
                  <a:cubicBezTo>
                    <a:pt x="26" y="40"/>
                    <a:pt x="26" y="55"/>
                    <a:pt x="35" y="65"/>
                  </a:cubicBezTo>
                  <a:cubicBezTo>
                    <a:pt x="48" y="78"/>
                    <a:pt x="48" y="78"/>
                    <a:pt x="48" y="78"/>
                  </a:cubicBezTo>
                  <a:cubicBezTo>
                    <a:pt x="58" y="87"/>
                    <a:pt x="73" y="87"/>
                    <a:pt x="82" y="78"/>
                  </a:cubicBezTo>
                  <a:cubicBezTo>
                    <a:pt x="87" y="73"/>
                    <a:pt x="89" y="67"/>
                    <a:pt x="89" y="61"/>
                  </a:cubicBezTo>
                  <a:cubicBezTo>
                    <a:pt x="89" y="54"/>
                    <a:pt x="87" y="48"/>
                    <a:pt x="82" y="44"/>
                  </a:cubicBezTo>
                  <a:cubicBezTo>
                    <a:pt x="69" y="31"/>
                    <a:pt x="69" y="31"/>
                    <a:pt x="69" y="31"/>
                  </a:cubicBezTo>
                  <a:cubicBezTo>
                    <a:pt x="65" y="26"/>
                    <a:pt x="59" y="24"/>
                    <a:pt x="52"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6" name="Freeform 114"/>
            <p:cNvSpPr/>
            <p:nvPr/>
          </p:nvSpPr>
          <p:spPr bwMode="auto">
            <a:xfrm>
              <a:off x="722313" y="860426"/>
              <a:ext cx="258763" cy="258763"/>
            </a:xfrm>
            <a:custGeom>
              <a:avLst/>
              <a:gdLst>
                <a:gd name="T0" fmla="*/ 82 w 117"/>
                <a:gd name="T1" fmla="*/ 117 h 117"/>
                <a:gd name="T2" fmla="*/ 53 w 117"/>
                <a:gd name="T3" fmla="*/ 104 h 117"/>
                <a:gd name="T4" fmla="*/ 12 w 117"/>
                <a:gd name="T5" fmla="*/ 64 h 117"/>
                <a:gd name="T6" fmla="*/ 0 w 117"/>
                <a:gd name="T7" fmla="*/ 35 h 117"/>
                <a:gd name="T8" fmla="*/ 12 w 117"/>
                <a:gd name="T9" fmla="*/ 5 h 117"/>
                <a:gd name="T10" fmla="*/ 29 w 117"/>
                <a:gd name="T11" fmla="*/ 5 h 117"/>
                <a:gd name="T12" fmla="*/ 29 w 117"/>
                <a:gd name="T13" fmla="*/ 21 h 117"/>
                <a:gd name="T14" fmla="*/ 24 w 117"/>
                <a:gd name="T15" fmla="*/ 35 h 117"/>
                <a:gd name="T16" fmla="*/ 29 w 117"/>
                <a:gd name="T17" fmla="*/ 48 h 117"/>
                <a:gd name="T18" fmla="*/ 69 w 117"/>
                <a:gd name="T19" fmla="*/ 88 h 117"/>
                <a:gd name="T20" fmla="*/ 82 w 117"/>
                <a:gd name="T21" fmla="*/ 93 h 117"/>
                <a:gd name="T22" fmla="*/ 82 w 117"/>
                <a:gd name="T23" fmla="*/ 93 h 117"/>
                <a:gd name="T24" fmla="*/ 95 w 117"/>
                <a:gd name="T25" fmla="*/ 88 h 117"/>
                <a:gd name="T26" fmla="*/ 112 w 117"/>
                <a:gd name="T27" fmla="*/ 88 h 117"/>
                <a:gd name="T28" fmla="*/ 112 w 117"/>
                <a:gd name="T29" fmla="*/ 104 h 117"/>
                <a:gd name="T30" fmla="*/ 82 w 117"/>
                <a:gd name="T31" fmla="*/ 117 h 117"/>
                <a:gd name="T32" fmla="*/ 82 w 117"/>
                <a:gd name="T3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117">
                  <a:moveTo>
                    <a:pt x="82" y="117"/>
                  </a:moveTo>
                  <a:cubicBezTo>
                    <a:pt x="71" y="117"/>
                    <a:pt x="60" y="112"/>
                    <a:pt x="53" y="104"/>
                  </a:cubicBezTo>
                  <a:cubicBezTo>
                    <a:pt x="12" y="64"/>
                    <a:pt x="12" y="64"/>
                    <a:pt x="12" y="64"/>
                  </a:cubicBezTo>
                  <a:cubicBezTo>
                    <a:pt x="4" y="56"/>
                    <a:pt x="0" y="46"/>
                    <a:pt x="0" y="35"/>
                  </a:cubicBezTo>
                  <a:cubicBezTo>
                    <a:pt x="0" y="23"/>
                    <a:pt x="4" y="13"/>
                    <a:pt x="12" y="5"/>
                  </a:cubicBezTo>
                  <a:cubicBezTo>
                    <a:pt x="17" y="0"/>
                    <a:pt x="24" y="0"/>
                    <a:pt x="29" y="5"/>
                  </a:cubicBezTo>
                  <a:cubicBezTo>
                    <a:pt x="34" y="9"/>
                    <a:pt x="34" y="17"/>
                    <a:pt x="29" y="21"/>
                  </a:cubicBezTo>
                  <a:cubicBezTo>
                    <a:pt x="25" y="25"/>
                    <a:pt x="24" y="30"/>
                    <a:pt x="24" y="35"/>
                  </a:cubicBezTo>
                  <a:cubicBezTo>
                    <a:pt x="24" y="40"/>
                    <a:pt x="25" y="44"/>
                    <a:pt x="29" y="48"/>
                  </a:cubicBezTo>
                  <a:cubicBezTo>
                    <a:pt x="69" y="88"/>
                    <a:pt x="69" y="88"/>
                    <a:pt x="69" y="88"/>
                  </a:cubicBezTo>
                  <a:cubicBezTo>
                    <a:pt x="73" y="91"/>
                    <a:pt x="77" y="93"/>
                    <a:pt x="82" y="93"/>
                  </a:cubicBezTo>
                  <a:cubicBezTo>
                    <a:pt x="82" y="93"/>
                    <a:pt x="82" y="93"/>
                    <a:pt x="82" y="93"/>
                  </a:cubicBezTo>
                  <a:cubicBezTo>
                    <a:pt x="87" y="93"/>
                    <a:pt x="92" y="91"/>
                    <a:pt x="95" y="88"/>
                  </a:cubicBezTo>
                  <a:cubicBezTo>
                    <a:pt x="100" y="83"/>
                    <a:pt x="107" y="83"/>
                    <a:pt x="112" y="88"/>
                  </a:cubicBezTo>
                  <a:cubicBezTo>
                    <a:pt x="117" y="92"/>
                    <a:pt x="117" y="100"/>
                    <a:pt x="112" y="104"/>
                  </a:cubicBezTo>
                  <a:cubicBezTo>
                    <a:pt x="104" y="112"/>
                    <a:pt x="94" y="117"/>
                    <a:pt x="82" y="117"/>
                  </a:cubicBezTo>
                  <a:cubicBezTo>
                    <a:pt x="82" y="117"/>
                    <a:pt x="82" y="117"/>
                    <a:pt x="82" y="1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7" name="Freeform 115"/>
            <p:cNvSpPr/>
            <p:nvPr/>
          </p:nvSpPr>
          <p:spPr bwMode="auto">
            <a:xfrm>
              <a:off x="608013" y="715963"/>
              <a:ext cx="377825" cy="376238"/>
            </a:xfrm>
            <a:custGeom>
              <a:avLst/>
              <a:gdLst>
                <a:gd name="T0" fmla="*/ 158 w 171"/>
                <a:gd name="T1" fmla="*/ 170 h 170"/>
                <a:gd name="T2" fmla="*/ 150 w 171"/>
                <a:gd name="T3" fmla="*/ 167 h 170"/>
                <a:gd name="T4" fmla="*/ 4 w 171"/>
                <a:gd name="T5" fmla="*/ 21 h 170"/>
                <a:gd name="T6" fmla="*/ 4 w 171"/>
                <a:gd name="T7" fmla="*/ 5 h 170"/>
                <a:gd name="T8" fmla="*/ 21 w 171"/>
                <a:gd name="T9" fmla="*/ 5 h 170"/>
                <a:gd name="T10" fmla="*/ 167 w 171"/>
                <a:gd name="T11" fmla="*/ 150 h 170"/>
                <a:gd name="T12" fmla="*/ 167 w 171"/>
                <a:gd name="T13" fmla="*/ 167 h 170"/>
                <a:gd name="T14" fmla="*/ 158 w 171"/>
                <a:gd name="T15" fmla="*/ 170 h 1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0">
                  <a:moveTo>
                    <a:pt x="158" y="170"/>
                  </a:moveTo>
                  <a:cubicBezTo>
                    <a:pt x="155" y="170"/>
                    <a:pt x="152" y="169"/>
                    <a:pt x="150" y="167"/>
                  </a:cubicBezTo>
                  <a:cubicBezTo>
                    <a:pt x="4" y="21"/>
                    <a:pt x="4" y="21"/>
                    <a:pt x="4" y="21"/>
                  </a:cubicBezTo>
                  <a:cubicBezTo>
                    <a:pt x="0" y="17"/>
                    <a:pt x="0" y="9"/>
                    <a:pt x="4" y="5"/>
                  </a:cubicBezTo>
                  <a:cubicBezTo>
                    <a:pt x="9" y="0"/>
                    <a:pt x="16" y="0"/>
                    <a:pt x="21" y="5"/>
                  </a:cubicBezTo>
                  <a:cubicBezTo>
                    <a:pt x="167" y="150"/>
                    <a:pt x="167" y="150"/>
                    <a:pt x="167" y="150"/>
                  </a:cubicBezTo>
                  <a:cubicBezTo>
                    <a:pt x="171" y="155"/>
                    <a:pt x="171" y="162"/>
                    <a:pt x="167" y="167"/>
                  </a:cubicBezTo>
                  <a:cubicBezTo>
                    <a:pt x="164" y="169"/>
                    <a:pt x="161" y="170"/>
                    <a:pt x="158" y="1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8" name="Freeform 116"/>
            <p:cNvSpPr>
              <a:spLocks noEditPoints="1"/>
            </p:cNvSpPr>
            <p:nvPr/>
          </p:nvSpPr>
          <p:spPr bwMode="auto">
            <a:xfrm>
              <a:off x="434975" y="879476"/>
              <a:ext cx="239713" cy="239713"/>
            </a:xfrm>
            <a:custGeom>
              <a:avLst/>
              <a:gdLst>
                <a:gd name="T0" fmla="*/ 47 w 108"/>
                <a:gd name="T1" fmla="*/ 108 h 108"/>
                <a:gd name="T2" fmla="*/ 47 w 108"/>
                <a:gd name="T3" fmla="*/ 108 h 108"/>
                <a:gd name="T4" fmla="*/ 14 w 108"/>
                <a:gd name="T5" fmla="*/ 94 h 108"/>
                <a:gd name="T6" fmla="*/ 0 w 108"/>
                <a:gd name="T7" fmla="*/ 60 h 108"/>
                <a:gd name="T8" fmla="*/ 14 w 108"/>
                <a:gd name="T9" fmla="*/ 27 h 108"/>
                <a:gd name="T10" fmla="*/ 27 w 108"/>
                <a:gd name="T11" fmla="*/ 14 h 108"/>
                <a:gd name="T12" fmla="*/ 60 w 108"/>
                <a:gd name="T13" fmla="*/ 0 h 108"/>
                <a:gd name="T14" fmla="*/ 94 w 108"/>
                <a:gd name="T15" fmla="*/ 14 h 108"/>
                <a:gd name="T16" fmla="*/ 108 w 108"/>
                <a:gd name="T17" fmla="*/ 47 h 108"/>
                <a:gd name="T18" fmla="*/ 94 w 108"/>
                <a:gd name="T19" fmla="*/ 81 h 108"/>
                <a:gd name="T20" fmla="*/ 81 w 108"/>
                <a:gd name="T21" fmla="*/ 94 h 108"/>
                <a:gd name="T22" fmla="*/ 47 w 108"/>
                <a:gd name="T23" fmla="*/ 108 h 108"/>
                <a:gd name="T24" fmla="*/ 60 w 108"/>
                <a:gd name="T25" fmla="*/ 23 h 108"/>
                <a:gd name="T26" fmla="*/ 43 w 108"/>
                <a:gd name="T27" fmla="*/ 30 h 108"/>
                <a:gd name="T28" fmla="*/ 30 w 108"/>
                <a:gd name="T29" fmla="*/ 43 h 108"/>
                <a:gd name="T30" fmla="*/ 23 w 108"/>
                <a:gd name="T31" fmla="*/ 60 h 108"/>
                <a:gd name="T32" fmla="*/ 30 w 108"/>
                <a:gd name="T33" fmla="*/ 77 h 108"/>
                <a:gd name="T34" fmla="*/ 47 w 108"/>
                <a:gd name="T35" fmla="*/ 84 h 108"/>
                <a:gd name="T36" fmla="*/ 47 w 108"/>
                <a:gd name="T37" fmla="*/ 84 h 108"/>
                <a:gd name="T38" fmla="*/ 64 w 108"/>
                <a:gd name="T39" fmla="*/ 77 h 108"/>
                <a:gd name="T40" fmla="*/ 77 w 108"/>
                <a:gd name="T41" fmla="*/ 64 h 108"/>
                <a:gd name="T42" fmla="*/ 84 w 108"/>
                <a:gd name="T43" fmla="*/ 47 h 108"/>
                <a:gd name="T44" fmla="*/ 77 w 108"/>
                <a:gd name="T45" fmla="*/ 30 h 108"/>
                <a:gd name="T46" fmla="*/ 60 w 108"/>
                <a:gd name="T47" fmla="*/ 2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108">
                  <a:moveTo>
                    <a:pt x="47" y="108"/>
                  </a:moveTo>
                  <a:cubicBezTo>
                    <a:pt x="47" y="108"/>
                    <a:pt x="47" y="108"/>
                    <a:pt x="47" y="108"/>
                  </a:cubicBezTo>
                  <a:cubicBezTo>
                    <a:pt x="35" y="108"/>
                    <a:pt x="23" y="103"/>
                    <a:pt x="14" y="94"/>
                  </a:cubicBezTo>
                  <a:cubicBezTo>
                    <a:pt x="5" y="85"/>
                    <a:pt x="0" y="73"/>
                    <a:pt x="0" y="60"/>
                  </a:cubicBezTo>
                  <a:cubicBezTo>
                    <a:pt x="0" y="48"/>
                    <a:pt x="5" y="36"/>
                    <a:pt x="14" y="27"/>
                  </a:cubicBezTo>
                  <a:cubicBezTo>
                    <a:pt x="27" y="14"/>
                    <a:pt x="27" y="14"/>
                    <a:pt x="27" y="14"/>
                  </a:cubicBezTo>
                  <a:cubicBezTo>
                    <a:pt x="36" y="5"/>
                    <a:pt x="48" y="0"/>
                    <a:pt x="60" y="0"/>
                  </a:cubicBezTo>
                  <a:cubicBezTo>
                    <a:pt x="73" y="0"/>
                    <a:pt x="85" y="5"/>
                    <a:pt x="94" y="14"/>
                  </a:cubicBezTo>
                  <a:cubicBezTo>
                    <a:pt x="103" y="23"/>
                    <a:pt x="108" y="35"/>
                    <a:pt x="108" y="47"/>
                  </a:cubicBezTo>
                  <a:cubicBezTo>
                    <a:pt x="108" y="60"/>
                    <a:pt x="103" y="72"/>
                    <a:pt x="94" y="81"/>
                  </a:cubicBezTo>
                  <a:cubicBezTo>
                    <a:pt x="81" y="94"/>
                    <a:pt x="81" y="94"/>
                    <a:pt x="81" y="94"/>
                  </a:cubicBezTo>
                  <a:cubicBezTo>
                    <a:pt x="72" y="103"/>
                    <a:pt x="60" y="108"/>
                    <a:pt x="47" y="108"/>
                  </a:cubicBezTo>
                  <a:close/>
                  <a:moveTo>
                    <a:pt x="60" y="23"/>
                  </a:moveTo>
                  <a:cubicBezTo>
                    <a:pt x="54" y="23"/>
                    <a:pt x="48" y="26"/>
                    <a:pt x="43" y="30"/>
                  </a:cubicBezTo>
                  <a:cubicBezTo>
                    <a:pt x="30" y="43"/>
                    <a:pt x="30" y="43"/>
                    <a:pt x="30" y="43"/>
                  </a:cubicBezTo>
                  <a:cubicBezTo>
                    <a:pt x="26" y="48"/>
                    <a:pt x="23" y="54"/>
                    <a:pt x="23" y="60"/>
                  </a:cubicBezTo>
                  <a:cubicBezTo>
                    <a:pt x="23" y="67"/>
                    <a:pt x="26" y="73"/>
                    <a:pt x="30" y="77"/>
                  </a:cubicBezTo>
                  <a:cubicBezTo>
                    <a:pt x="35" y="82"/>
                    <a:pt x="41" y="84"/>
                    <a:pt x="47" y="84"/>
                  </a:cubicBezTo>
                  <a:cubicBezTo>
                    <a:pt x="47" y="84"/>
                    <a:pt x="47" y="84"/>
                    <a:pt x="47" y="84"/>
                  </a:cubicBezTo>
                  <a:cubicBezTo>
                    <a:pt x="54" y="84"/>
                    <a:pt x="60" y="82"/>
                    <a:pt x="64" y="77"/>
                  </a:cubicBezTo>
                  <a:cubicBezTo>
                    <a:pt x="77" y="64"/>
                    <a:pt x="77" y="64"/>
                    <a:pt x="77" y="64"/>
                  </a:cubicBezTo>
                  <a:cubicBezTo>
                    <a:pt x="82" y="60"/>
                    <a:pt x="84" y="54"/>
                    <a:pt x="84" y="47"/>
                  </a:cubicBezTo>
                  <a:cubicBezTo>
                    <a:pt x="84" y="41"/>
                    <a:pt x="82" y="35"/>
                    <a:pt x="77" y="30"/>
                  </a:cubicBezTo>
                  <a:cubicBezTo>
                    <a:pt x="73" y="26"/>
                    <a:pt x="67" y="23"/>
                    <a:pt x="60"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9" name="Freeform 117"/>
            <p:cNvSpPr/>
            <p:nvPr/>
          </p:nvSpPr>
          <p:spPr bwMode="auto">
            <a:xfrm>
              <a:off x="722313" y="534988"/>
              <a:ext cx="258763" cy="265113"/>
            </a:xfrm>
            <a:custGeom>
              <a:avLst/>
              <a:gdLst>
                <a:gd name="T0" fmla="*/ 21 w 117"/>
                <a:gd name="T1" fmla="*/ 120 h 120"/>
                <a:gd name="T2" fmla="*/ 12 w 117"/>
                <a:gd name="T3" fmla="*/ 116 h 120"/>
                <a:gd name="T4" fmla="*/ 0 w 117"/>
                <a:gd name="T5" fmla="*/ 86 h 120"/>
                <a:gd name="T6" fmla="*/ 12 w 117"/>
                <a:gd name="T7" fmla="*/ 57 h 120"/>
                <a:gd name="T8" fmla="*/ 53 w 117"/>
                <a:gd name="T9" fmla="*/ 17 h 120"/>
                <a:gd name="T10" fmla="*/ 112 w 117"/>
                <a:gd name="T11" fmla="*/ 17 h 120"/>
                <a:gd name="T12" fmla="*/ 112 w 117"/>
                <a:gd name="T13" fmla="*/ 33 h 120"/>
                <a:gd name="T14" fmla="*/ 95 w 117"/>
                <a:gd name="T15" fmla="*/ 33 h 120"/>
                <a:gd name="T16" fmla="*/ 69 w 117"/>
                <a:gd name="T17" fmla="*/ 33 h 120"/>
                <a:gd name="T18" fmla="*/ 29 w 117"/>
                <a:gd name="T19" fmla="*/ 73 h 120"/>
                <a:gd name="T20" fmla="*/ 29 w 117"/>
                <a:gd name="T21" fmla="*/ 100 h 120"/>
                <a:gd name="T22" fmla="*/ 29 w 117"/>
                <a:gd name="T23" fmla="*/ 116 h 120"/>
                <a:gd name="T24" fmla="*/ 21 w 117"/>
                <a:gd name="T25"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120">
                  <a:moveTo>
                    <a:pt x="21" y="120"/>
                  </a:moveTo>
                  <a:cubicBezTo>
                    <a:pt x="18" y="120"/>
                    <a:pt x="15" y="119"/>
                    <a:pt x="12" y="116"/>
                  </a:cubicBezTo>
                  <a:cubicBezTo>
                    <a:pt x="4" y="108"/>
                    <a:pt x="0" y="98"/>
                    <a:pt x="0" y="86"/>
                  </a:cubicBezTo>
                  <a:cubicBezTo>
                    <a:pt x="0" y="75"/>
                    <a:pt x="4" y="65"/>
                    <a:pt x="12" y="57"/>
                  </a:cubicBezTo>
                  <a:cubicBezTo>
                    <a:pt x="53" y="17"/>
                    <a:pt x="53" y="17"/>
                    <a:pt x="53" y="17"/>
                  </a:cubicBezTo>
                  <a:cubicBezTo>
                    <a:pt x="69" y="0"/>
                    <a:pt x="96" y="0"/>
                    <a:pt x="112" y="17"/>
                  </a:cubicBezTo>
                  <a:cubicBezTo>
                    <a:pt x="117" y="21"/>
                    <a:pt x="117" y="29"/>
                    <a:pt x="112" y="33"/>
                  </a:cubicBezTo>
                  <a:cubicBezTo>
                    <a:pt x="107" y="38"/>
                    <a:pt x="100" y="38"/>
                    <a:pt x="95" y="33"/>
                  </a:cubicBezTo>
                  <a:cubicBezTo>
                    <a:pt x="88" y="26"/>
                    <a:pt x="76" y="26"/>
                    <a:pt x="69" y="33"/>
                  </a:cubicBezTo>
                  <a:cubicBezTo>
                    <a:pt x="29" y="73"/>
                    <a:pt x="29" y="73"/>
                    <a:pt x="29" y="73"/>
                  </a:cubicBezTo>
                  <a:cubicBezTo>
                    <a:pt x="22" y="81"/>
                    <a:pt x="22" y="92"/>
                    <a:pt x="29" y="100"/>
                  </a:cubicBezTo>
                  <a:cubicBezTo>
                    <a:pt x="34" y="104"/>
                    <a:pt x="34" y="112"/>
                    <a:pt x="29" y="116"/>
                  </a:cubicBezTo>
                  <a:cubicBezTo>
                    <a:pt x="27" y="119"/>
                    <a:pt x="24" y="120"/>
                    <a:pt x="21" y="1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0" name="Freeform 118"/>
            <p:cNvSpPr/>
            <p:nvPr/>
          </p:nvSpPr>
          <p:spPr bwMode="auto">
            <a:xfrm>
              <a:off x="608013" y="566738"/>
              <a:ext cx="377825" cy="377825"/>
            </a:xfrm>
            <a:custGeom>
              <a:avLst/>
              <a:gdLst>
                <a:gd name="T0" fmla="*/ 12 w 171"/>
                <a:gd name="T1" fmla="*/ 171 h 171"/>
                <a:gd name="T2" fmla="*/ 4 w 171"/>
                <a:gd name="T3" fmla="*/ 167 h 171"/>
                <a:gd name="T4" fmla="*/ 4 w 171"/>
                <a:gd name="T5" fmla="*/ 151 h 171"/>
                <a:gd name="T6" fmla="*/ 150 w 171"/>
                <a:gd name="T7" fmla="*/ 5 h 171"/>
                <a:gd name="T8" fmla="*/ 167 w 171"/>
                <a:gd name="T9" fmla="*/ 5 h 171"/>
                <a:gd name="T10" fmla="*/ 167 w 171"/>
                <a:gd name="T11" fmla="*/ 22 h 171"/>
                <a:gd name="T12" fmla="*/ 21 w 171"/>
                <a:gd name="T13" fmla="*/ 167 h 171"/>
                <a:gd name="T14" fmla="*/ 12 w 171"/>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1">
                  <a:moveTo>
                    <a:pt x="12" y="171"/>
                  </a:moveTo>
                  <a:cubicBezTo>
                    <a:pt x="9" y="171"/>
                    <a:pt x="6" y="170"/>
                    <a:pt x="4" y="167"/>
                  </a:cubicBezTo>
                  <a:cubicBezTo>
                    <a:pt x="0" y="163"/>
                    <a:pt x="0" y="155"/>
                    <a:pt x="4" y="151"/>
                  </a:cubicBezTo>
                  <a:cubicBezTo>
                    <a:pt x="150" y="5"/>
                    <a:pt x="150" y="5"/>
                    <a:pt x="150" y="5"/>
                  </a:cubicBezTo>
                  <a:cubicBezTo>
                    <a:pt x="155" y="0"/>
                    <a:pt x="162" y="0"/>
                    <a:pt x="167" y="5"/>
                  </a:cubicBezTo>
                  <a:cubicBezTo>
                    <a:pt x="171" y="10"/>
                    <a:pt x="171" y="17"/>
                    <a:pt x="167" y="22"/>
                  </a:cubicBezTo>
                  <a:cubicBezTo>
                    <a:pt x="21" y="167"/>
                    <a:pt x="21" y="167"/>
                    <a:pt x="21" y="167"/>
                  </a:cubicBezTo>
                  <a:cubicBezTo>
                    <a:pt x="19" y="170"/>
                    <a:pt x="16" y="171"/>
                    <a:pt x="12" y="17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1" name="Freeform 119"/>
            <p:cNvSpPr/>
            <p:nvPr/>
          </p:nvSpPr>
          <p:spPr bwMode="auto">
            <a:xfrm>
              <a:off x="1128713" y="2190751"/>
              <a:ext cx="282575" cy="409575"/>
            </a:xfrm>
            <a:custGeom>
              <a:avLst/>
              <a:gdLst>
                <a:gd name="T0" fmla="*/ 119 w 128"/>
                <a:gd name="T1" fmla="*/ 184 h 185"/>
                <a:gd name="T2" fmla="*/ 111 w 128"/>
                <a:gd name="T3" fmla="*/ 178 h 185"/>
                <a:gd name="T4" fmla="*/ 64 w 128"/>
                <a:gd name="T5" fmla="*/ 33 h 185"/>
                <a:gd name="T6" fmla="*/ 16 w 128"/>
                <a:gd name="T7" fmla="*/ 178 h 185"/>
                <a:gd name="T8" fmla="*/ 7 w 128"/>
                <a:gd name="T9" fmla="*/ 183 h 185"/>
                <a:gd name="T10" fmla="*/ 2 w 128"/>
                <a:gd name="T11" fmla="*/ 173 h 185"/>
                <a:gd name="T12" fmla="*/ 56 w 128"/>
                <a:gd name="T13" fmla="*/ 5 h 185"/>
                <a:gd name="T14" fmla="*/ 64 w 128"/>
                <a:gd name="T15" fmla="*/ 0 h 185"/>
                <a:gd name="T16" fmla="*/ 71 w 128"/>
                <a:gd name="T17" fmla="*/ 5 h 185"/>
                <a:gd name="T18" fmla="*/ 126 w 128"/>
                <a:gd name="T19" fmla="*/ 173 h 185"/>
                <a:gd name="T20" fmla="*/ 121 w 128"/>
                <a:gd name="T21" fmla="*/ 183 h 185"/>
                <a:gd name="T22" fmla="*/ 119 w 128"/>
                <a:gd name="T23"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85">
                  <a:moveTo>
                    <a:pt x="119" y="184"/>
                  </a:moveTo>
                  <a:cubicBezTo>
                    <a:pt x="116" y="184"/>
                    <a:pt x="112" y="181"/>
                    <a:pt x="111" y="178"/>
                  </a:cubicBezTo>
                  <a:cubicBezTo>
                    <a:pt x="64" y="33"/>
                    <a:pt x="64" y="33"/>
                    <a:pt x="64" y="33"/>
                  </a:cubicBezTo>
                  <a:cubicBezTo>
                    <a:pt x="16" y="178"/>
                    <a:pt x="16" y="178"/>
                    <a:pt x="16" y="178"/>
                  </a:cubicBezTo>
                  <a:cubicBezTo>
                    <a:pt x="15" y="182"/>
                    <a:pt x="11" y="185"/>
                    <a:pt x="7" y="183"/>
                  </a:cubicBezTo>
                  <a:cubicBezTo>
                    <a:pt x="2" y="182"/>
                    <a:pt x="0" y="177"/>
                    <a:pt x="2" y="173"/>
                  </a:cubicBezTo>
                  <a:cubicBezTo>
                    <a:pt x="56" y="5"/>
                    <a:pt x="56" y="5"/>
                    <a:pt x="56" y="5"/>
                  </a:cubicBezTo>
                  <a:cubicBezTo>
                    <a:pt x="58" y="2"/>
                    <a:pt x="61" y="0"/>
                    <a:pt x="64" y="0"/>
                  </a:cubicBezTo>
                  <a:cubicBezTo>
                    <a:pt x="67" y="0"/>
                    <a:pt x="70" y="2"/>
                    <a:pt x="71" y="5"/>
                  </a:cubicBezTo>
                  <a:cubicBezTo>
                    <a:pt x="126" y="173"/>
                    <a:pt x="126" y="173"/>
                    <a:pt x="126" y="173"/>
                  </a:cubicBezTo>
                  <a:cubicBezTo>
                    <a:pt x="128" y="177"/>
                    <a:pt x="125" y="182"/>
                    <a:pt x="121" y="183"/>
                  </a:cubicBezTo>
                  <a:cubicBezTo>
                    <a:pt x="120" y="183"/>
                    <a:pt x="120" y="184"/>
                    <a:pt x="119" y="18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2" name="Freeform 120"/>
            <p:cNvSpPr/>
            <p:nvPr/>
          </p:nvSpPr>
          <p:spPr bwMode="auto">
            <a:xfrm>
              <a:off x="1106488" y="2562226"/>
              <a:ext cx="90488" cy="34925"/>
            </a:xfrm>
            <a:custGeom>
              <a:avLst/>
              <a:gdLst>
                <a:gd name="T0" fmla="*/ 34 w 41"/>
                <a:gd name="T1" fmla="*/ 16 h 16"/>
                <a:gd name="T2" fmla="*/ 7 w 41"/>
                <a:gd name="T3" fmla="*/ 16 h 16"/>
                <a:gd name="T4" fmla="*/ 0 w 41"/>
                <a:gd name="T5" fmla="*/ 8 h 16"/>
                <a:gd name="T6" fmla="*/ 7 w 41"/>
                <a:gd name="T7" fmla="*/ 0 h 16"/>
                <a:gd name="T8" fmla="*/ 34 w 41"/>
                <a:gd name="T9" fmla="*/ 0 h 16"/>
                <a:gd name="T10" fmla="*/ 41 w 41"/>
                <a:gd name="T11" fmla="*/ 8 h 16"/>
                <a:gd name="T12" fmla="*/ 34 w 41"/>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1" h="16">
                  <a:moveTo>
                    <a:pt x="34" y="16"/>
                  </a:moveTo>
                  <a:cubicBezTo>
                    <a:pt x="7" y="16"/>
                    <a:pt x="7" y="16"/>
                    <a:pt x="7" y="16"/>
                  </a:cubicBezTo>
                  <a:cubicBezTo>
                    <a:pt x="3" y="16"/>
                    <a:pt x="0" y="12"/>
                    <a:pt x="0" y="8"/>
                  </a:cubicBezTo>
                  <a:cubicBezTo>
                    <a:pt x="0" y="3"/>
                    <a:pt x="3" y="0"/>
                    <a:pt x="7" y="0"/>
                  </a:cubicBezTo>
                  <a:cubicBezTo>
                    <a:pt x="34" y="0"/>
                    <a:pt x="34" y="0"/>
                    <a:pt x="34" y="0"/>
                  </a:cubicBezTo>
                  <a:cubicBezTo>
                    <a:pt x="38" y="0"/>
                    <a:pt x="41" y="3"/>
                    <a:pt x="41" y="8"/>
                  </a:cubicBezTo>
                  <a:cubicBezTo>
                    <a:pt x="41" y="12"/>
                    <a:pt x="38"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3" name="Freeform 121"/>
            <p:cNvSpPr/>
            <p:nvPr/>
          </p:nvSpPr>
          <p:spPr bwMode="auto">
            <a:xfrm>
              <a:off x="1341438" y="2562226"/>
              <a:ext cx="92075" cy="34925"/>
            </a:xfrm>
            <a:custGeom>
              <a:avLst/>
              <a:gdLst>
                <a:gd name="T0" fmla="*/ 34 w 42"/>
                <a:gd name="T1" fmla="*/ 16 h 16"/>
                <a:gd name="T2" fmla="*/ 8 w 42"/>
                <a:gd name="T3" fmla="*/ 16 h 16"/>
                <a:gd name="T4" fmla="*/ 0 w 42"/>
                <a:gd name="T5" fmla="*/ 8 h 16"/>
                <a:gd name="T6" fmla="*/ 8 w 42"/>
                <a:gd name="T7" fmla="*/ 0 h 16"/>
                <a:gd name="T8" fmla="*/ 34 w 42"/>
                <a:gd name="T9" fmla="*/ 0 h 16"/>
                <a:gd name="T10" fmla="*/ 42 w 42"/>
                <a:gd name="T11" fmla="*/ 8 h 16"/>
                <a:gd name="T12" fmla="*/ 34 w 4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2" h="16">
                  <a:moveTo>
                    <a:pt x="34" y="16"/>
                  </a:moveTo>
                  <a:cubicBezTo>
                    <a:pt x="8" y="16"/>
                    <a:pt x="8" y="16"/>
                    <a:pt x="8" y="16"/>
                  </a:cubicBezTo>
                  <a:cubicBezTo>
                    <a:pt x="4" y="16"/>
                    <a:pt x="0" y="12"/>
                    <a:pt x="0" y="8"/>
                  </a:cubicBezTo>
                  <a:cubicBezTo>
                    <a:pt x="0" y="3"/>
                    <a:pt x="4" y="0"/>
                    <a:pt x="8" y="0"/>
                  </a:cubicBezTo>
                  <a:cubicBezTo>
                    <a:pt x="34" y="0"/>
                    <a:pt x="34" y="0"/>
                    <a:pt x="34" y="0"/>
                  </a:cubicBezTo>
                  <a:cubicBezTo>
                    <a:pt x="39" y="0"/>
                    <a:pt x="42" y="3"/>
                    <a:pt x="42" y="8"/>
                  </a:cubicBezTo>
                  <a:cubicBezTo>
                    <a:pt x="42" y="12"/>
                    <a:pt x="39"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4" name="Freeform 122"/>
            <p:cNvSpPr/>
            <p:nvPr/>
          </p:nvSpPr>
          <p:spPr bwMode="auto">
            <a:xfrm>
              <a:off x="1176338" y="2447926"/>
              <a:ext cx="188913" cy="34925"/>
            </a:xfrm>
            <a:custGeom>
              <a:avLst/>
              <a:gdLst>
                <a:gd name="T0" fmla="*/ 78 w 86"/>
                <a:gd name="T1" fmla="*/ 16 h 16"/>
                <a:gd name="T2" fmla="*/ 8 w 86"/>
                <a:gd name="T3" fmla="*/ 16 h 16"/>
                <a:gd name="T4" fmla="*/ 0 w 86"/>
                <a:gd name="T5" fmla="*/ 8 h 16"/>
                <a:gd name="T6" fmla="*/ 8 w 86"/>
                <a:gd name="T7" fmla="*/ 0 h 16"/>
                <a:gd name="T8" fmla="*/ 78 w 86"/>
                <a:gd name="T9" fmla="*/ 0 h 16"/>
                <a:gd name="T10" fmla="*/ 86 w 86"/>
                <a:gd name="T11" fmla="*/ 8 h 16"/>
                <a:gd name="T12" fmla="*/ 78 w 8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6" h="16">
                  <a:moveTo>
                    <a:pt x="78" y="16"/>
                  </a:moveTo>
                  <a:cubicBezTo>
                    <a:pt x="8" y="16"/>
                    <a:pt x="8" y="16"/>
                    <a:pt x="8" y="16"/>
                  </a:cubicBezTo>
                  <a:cubicBezTo>
                    <a:pt x="3" y="16"/>
                    <a:pt x="0" y="12"/>
                    <a:pt x="0" y="8"/>
                  </a:cubicBezTo>
                  <a:cubicBezTo>
                    <a:pt x="0" y="4"/>
                    <a:pt x="3" y="0"/>
                    <a:pt x="8" y="0"/>
                  </a:cubicBezTo>
                  <a:cubicBezTo>
                    <a:pt x="78" y="0"/>
                    <a:pt x="78" y="0"/>
                    <a:pt x="78" y="0"/>
                  </a:cubicBezTo>
                  <a:cubicBezTo>
                    <a:pt x="82" y="0"/>
                    <a:pt x="86" y="4"/>
                    <a:pt x="86" y="8"/>
                  </a:cubicBezTo>
                  <a:cubicBezTo>
                    <a:pt x="86" y="12"/>
                    <a:pt x="82" y="16"/>
                    <a:pt x="7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5" name="Freeform 123"/>
            <p:cNvSpPr>
              <a:spLocks noEditPoints="1"/>
            </p:cNvSpPr>
            <p:nvPr/>
          </p:nvSpPr>
          <p:spPr bwMode="auto">
            <a:xfrm>
              <a:off x="1371600" y="2270126"/>
              <a:ext cx="150813" cy="133350"/>
            </a:xfrm>
            <a:custGeom>
              <a:avLst/>
              <a:gdLst>
                <a:gd name="T0" fmla="*/ 27 w 68"/>
                <a:gd name="T1" fmla="*/ 60 h 60"/>
                <a:gd name="T2" fmla="*/ 8 w 68"/>
                <a:gd name="T3" fmla="*/ 52 h 60"/>
                <a:gd name="T4" fmla="*/ 0 w 68"/>
                <a:gd name="T5" fmla="*/ 34 h 60"/>
                <a:gd name="T6" fmla="*/ 7 w 68"/>
                <a:gd name="T7" fmla="*/ 17 h 60"/>
                <a:gd name="T8" fmla="*/ 20 w 68"/>
                <a:gd name="T9" fmla="*/ 10 h 60"/>
                <a:gd name="T10" fmla="*/ 39 w 68"/>
                <a:gd name="T11" fmla="*/ 6 h 60"/>
                <a:gd name="T12" fmla="*/ 58 w 68"/>
                <a:gd name="T13" fmla="*/ 1 h 60"/>
                <a:gd name="T14" fmla="*/ 65 w 68"/>
                <a:gd name="T15" fmla="*/ 2 h 60"/>
                <a:gd name="T16" fmla="*/ 68 w 68"/>
                <a:gd name="T17" fmla="*/ 8 h 60"/>
                <a:gd name="T18" fmla="*/ 68 w 68"/>
                <a:gd name="T19" fmla="*/ 13 h 60"/>
                <a:gd name="T20" fmla="*/ 63 w 68"/>
                <a:gd name="T21" fmla="*/ 41 h 60"/>
                <a:gd name="T22" fmla="*/ 48 w 68"/>
                <a:gd name="T23" fmla="*/ 55 h 60"/>
                <a:gd name="T24" fmla="*/ 27 w 68"/>
                <a:gd name="T25" fmla="*/ 60 h 60"/>
                <a:gd name="T26" fmla="*/ 52 w 68"/>
                <a:gd name="T27" fmla="*/ 19 h 60"/>
                <a:gd name="T28" fmla="*/ 42 w 68"/>
                <a:gd name="T29" fmla="*/ 21 h 60"/>
                <a:gd name="T30" fmla="*/ 24 w 68"/>
                <a:gd name="T31" fmla="*/ 25 h 60"/>
                <a:gd name="T32" fmla="*/ 17 w 68"/>
                <a:gd name="T33" fmla="*/ 29 h 60"/>
                <a:gd name="T34" fmla="*/ 16 w 68"/>
                <a:gd name="T35" fmla="*/ 34 h 60"/>
                <a:gd name="T36" fmla="*/ 19 w 68"/>
                <a:gd name="T37" fmla="*/ 41 h 60"/>
                <a:gd name="T38" fmla="*/ 27 w 68"/>
                <a:gd name="T39" fmla="*/ 44 h 60"/>
                <a:gd name="T40" fmla="*/ 41 w 68"/>
                <a:gd name="T41" fmla="*/ 41 h 60"/>
                <a:gd name="T42" fmla="*/ 49 w 68"/>
                <a:gd name="T43" fmla="*/ 33 h 60"/>
                <a:gd name="T44" fmla="*/ 52 w 68"/>
                <a:gd name="T45" fmla="*/ 1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60">
                  <a:moveTo>
                    <a:pt x="27" y="60"/>
                  </a:moveTo>
                  <a:cubicBezTo>
                    <a:pt x="19" y="60"/>
                    <a:pt x="13" y="57"/>
                    <a:pt x="8" y="52"/>
                  </a:cubicBezTo>
                  <a:cubicBezTo>
                    <a:pt x="3" y="47"/>
                    <a:pt x="0" y="41"/>
                    <a:pt x="0" y="34"/>
                  </a:cubicBezTo>
                  <a:cubicBezTo>
                    <a:pt x="0" y="25"/>
                    <a:pt x="4" y="20"/>
                    <a:pt x="7" y="17"/>
                  </a:cubicBezTo>
                  <a:cubicBezTo>
                    <a:pt x="11" y="14"/>
                    <a:pt x="15" y="12"/>
                    <a:pt x="20" y="10"/>
                  </a:cubicBezTo>
                  <a:cubicBezTo>
                    <a:pt x="23" y="9"/>
                    <a:pt x="30" y="8"/>
                    <a:pt x="39" y="6"/>
                  </a:cubicBezTo>
                  <a:cubicBezTo>
                    <a:pt x="47" y="4"/>
                    <a:pt x="53" y="2"/>
                    <a:pt x="58" y="1"/>
                  </a:cubicBezTo>
                  <a:cubicBezTo>
                    <a:pt x="60" y="0"/>
                    <a:pt x="63" y="0"/>
                    <a:pt x="65" y="2"/>
                  </a:cubicBezTo>
                  <a:cubicBezTo>
                    <a:pt x="67" y="3"/>
                    <a:pt x="68" y="6"/>
                    <a:pt x="68" y="8"/>
                  </a:cubicBezTo>
                  <a:cubicBezTo>
                    <a:pt x="68" y="13"/>
                    <a:pt x="68" y="13"/>
                    <a:pt x="68" y="13"/>
                  </a:cubicBezTo>
                  <a:cubicBezTo>
                    <a:pt x="68" y="25"/>
                    <a:pt x="66" y="35"/>
                    <a:pt x="63" y="41"/>
                  </a:cubicBezTo>
                  <a:cubicBezTo>
                    <a:pt x="60" y="46"/>
                    <a:pt x="55" y="51"/>
                    <a:pt x="48" y="55"/>
                  </a:cubicBezTo>
                  <a:cubicBezTo>
                    <a:pt x="42" y="58"/>
                    <a:pt x="35" y="60"/>
                    <a:pt x="27" y="60"/>
                  </a:cubicBezTo>
                  <a:close/>
                  <a:moveTo>
                    <a:pt x="52" y="19"/>
                  </a:moveTo>
                  <a:cubicBezTo>
                    <a:pt x="49" y="20"/>
                    <a:pt x="46" y="20"/>
                    <a:pt x="42" y="21"/>
                  </a:cubicBezTo>
                  <a:cubicBezTo>
                    <a:pt x="33" y="23"/>
                    <a:pt x="27" y="25"/>
                    <a:pt x="24" y="25"/>
                  </a:cubicBezTo>
                  <a:cubicBezTo>
                    <a:pt x="22" y="26"/>
                    <a:pt x="20" y="27"/>
                    <a:pt x="17" y="29"/>
                  </a:cubicBezTo>
                  <a:cubicBezTo>
                    <a:pt x="17" y="30"/>
                    <a:pt x="16" y="31"/>
                    <a:pt x="16" y="34"/>
                  </a:cubicBezTo>
                  <a:cubicBezTo>
                    <a:pt x="16" y="37"/>
                    <a:pt x="16" y="39"/>
                    <a:pt x="19" y="41"/>
                  </a:cubicBezTo>
                  <a:cubicBezTo>
                    <a:pt x="20" y="42"/>
                    <a:pt x="22" y="44"/>
                    <a:pt x="27" y="44"/>
                  </a:cubicBezTo>
                  <a:cubicBezTo>
                    <a:pt x="32" y="44"/>
                    <a:pt x="37" y="43"/>
                    <a:pt x="41" y="41"/>
                  </a:cubicBezTo>
                  <a:cubicBezTo>
                    <a:pt x="45" y="39"/>
                    <a:pt x="47" y="36"/>
                    <a:pt x="49" y="33"/>
                  </a:cubicBezTo>
                  <a:cubicBezTo>
                    <a:pt x="50" y="31"/>
                    <a:pt x="52" y="27"/>
                    <a:pt x="5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6" name="Freeform 124"/>
            <p:cNvSpPr/>
            <p:nvPr/>
          </p:nvSpPr>
          <p:spPr bwMode="auto">
            <a:xfrm>
              <a:off x="1379538" y="2200276"/>
              <a:ext cx="144463" cy="200025"/>
            </a:xfrm>
            <a:custGeom>
              <a:avLst/>
              <a:gdLst>
                <a:gd name="T0" fmla="*/ 58 w 66"/>
                <a:gd name="T1" fmla="*/ 91 h 91"/>
                <a:gd name="T2" fmla="*/ 50 w 66"/>
                <a:gd name="T3" fmla="*/ 83 h 91"/>
                <a:gd name="T4" fmla="*/ 50 w 66"/>
                <a:gd name="T5" fmla="*/ 32 h 91"/>
                <a:gd name="T6" fmla="*/ 35 w 66"/>
                <a:gd name="T7" fmla="*/ 16 h 91"/>
                <a:gd name="T8" fmla="*/ 30 w 66"/>
                <a:gd name="T9" fmla="*/ 16 h 91"/>
                <a:gd name="T10" fmla="*/ 16 w 66"/>
                <a:gd name="T11" fmla="*/ 26 h 91"/>
                <a:gd name="T12" fmla="*/ 6 w 66"/>
                <a:gd name="T13" fmla="*/ 30 h 91"/>
                <a:gd name="T14" fmla="*/ 1 w 66"/>
                <a:gd name="T15" fmla="*/ 20 h 91"/>
                <a:gd name="T16" fmla="*/ 30 w 66"/>
                <a:gd name="T17" fmla="*/ 0 h 91"/>
                <a:gd name="T18" fmla="*/ 35 w 66"/>
                <a:gd name="T19" fmla="*/ 0 h 91"/>
                <a:gd name="T20" fmla="*/ 66 w 66"/>
                <a:gd name="T21" fmla="*/ 32 h 91"/>
                <a:gd name="T22" fmla="*/ 66 w 66"/>
                <a:gd name="T23" fmla="*/ 83 h 91"/>
                <a:gd name="T24" fmla="*/ 58 w 66"/>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91">
                  <a:moveTo>
                    <a:pt x="58" y="91"/>
                  </a:moveTo>
                  <a:cubicBezTo>
                    <a:pt x="54" y="91"/>
                    <a:pt x="50" y="87"/>
                    <a:pt x="50" y="83"/>
                  </a:cubicBezTo>
                  <a:cubicBezTo>
                    <a:pt x="50" y="32"/>
                    <a:pt x="50" y="32"/>
                    <a:pt x="50" y="32"/>
                  </a:cubicBezTo>
                  <a:cubicBezTo>
                    <a:pt x="50" y="23"/>
                    <a:pt x="43" y="16"/>
                    <a:pt x="35" y="16"/>
                  </a:cubicBezTo>
                  <a:cubicBezTo>
                    <a:pt x="30" y="16"/>
                    <a:pt x="30" y="16"/>
                    <a:pt x="30" y="16"/>
                  </a:cubicBezTo>
                  <a:cubicBezTo>
                    <a:pt x="24" y="16"/>
                    <a:pt x="18" y="20"/>
                    <a:pt x="16" y="26"/>
                  </a:cubicBezTo>
                  <a:cubicBezTo>
                    <a:pt x="14" y="30"/>
                    <a:pt x="10" y="31"/>
                    <a:pt x="6" y="30"/>
                  </a:cubicBezTo>
                  <a:cubicBezTo>
                    <a:pt x="2" y="28"/>
                    <a:pt x="0" y="24"/>
                    <a:pt x="1" y="20"/>
                  </a:cubicBezTo>
                  <a:cubicBezTo>
                    <a:pt x="6" y="8"/>
                    <a:pt x="17" y="0"/>
                    <a:pt x="30" y="0"/>
                  </a:cubicBezTo>
                  <a:cubicBezTo>
                    <a:pt x="35" y="0"/>
                    <a:pt x="35" y="0"/>
                    <a:pt x="35" y="0"/>
                  </a:cubicBezTo>
                  <a:cubicBezTo>
                    <a:pt x="52" y="0"/>
                    <a:pt x="66" y="14"/>
                    <a:pt x="66" y="32"/>
                  </a:cubicBezTo>
                  <a:cubicBezTo>
                    <a:pt x="66" y="83"/>
                    <a:pt x="66" y="83"/>
                    <a:pt x="66" y="83"/>
                  </a:cubicBezTo>
                  <a:cubicBezTo>
                    <a:pt x="66" y="87"/>
                    <a:pt x="62" y="91"/>
                    <a:pt x="58" y="9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7" name="Freeform 125"/>
            <p:cNvSpPr/>
            <p:nvPr/>
          </p:nvSpPr>
          <p:spPr bwMode="auto">
            <a:xfrm>
              <a:off x="877888" y="3063876"/>
              <a:ext cx="160338" cy="38100"/>
            </a:xfrm>
            <a:custGeom>
              <a:avLst/>
              <a:gdLst>
                <a:gd name="T0" fmla="*/ 69 w 73"/>
                <a:gd name="T1" fmla="*/ 17 h 17"/>
                <a:gd name="T2" fmla="*/ 68 w 73"/>
                <a:gd name="T3" fmla="*/ 16 h 17"/>
                <a:gd name="T4" fmla="*/ 4 w 73"/>
                <a:gd name="T5" fmla="*/ 9 h 17"/>
                <a:gd name="T6" fmla="*/ 0 w 73"/>
                <a:gd name="T7" fmla="*/ 6 h 17"/>
                <a:gd name="T8" fmla="*/ 3 w 73"/>
                <a:gd name="T9" fmla="*/ 3 h 17"/>
                <a:gd name="T10" fmla="*/ 70 w 73"/>
                <a:gd name="T11" fmla="*/ 11 h 17"/>
                <a:gd name="T12" fmla="*/ 72 w 73"/>
                <a:gd name="T13" fmla="*/ 15 h 17"/>
                <a:gd name="T14" fmla="*/ 69 w 73"/>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17">
                  <a:moveTo>
                    <a:pt x="69" y="17"/>
                  </a:moveTo>
                  <a:cubicBezTo>
                    <a:pt x="69" y="17"/>
                    <a:pt x="68" y="17"/>
                    <a:pt x="68" y="16"/>
                  </a:cubicBezTo>
                  <a:cubicBezTo>
                    <a:pt x="48" y="9"/>
                    <a:pt x="25" y="6"/>
                    <a:pt x="4" y="9"/>
                  </a:cubicBezTo>
                  <a:cubicBezTo>
                    <a:pt x="2" y="9"/>
                    <a:pt x="0" y="8"/>
                    <a:pt x="0" y="6"/>
                  </a:cubicBezTo>
                  <a:cubicBezTo>
                    <a:pt x="0" y="4"/>
                    <a:pt x="1" y="3"/>
                    <a:pt x="3" y="3"/>
                  </a:cubicBezTo>
                  <a:cubicBezTo>
                    <a:pt x="26" y="0"/>
                    <a:pt x="49" y="2"/>
                    <a:pt x="70" y="11"/>
                  </a:cubicBezTo>
                  <a:cubicBezTo>
                    <a:pt x="72" y="11"/>
                    <a:pt x="73" y="13"/>
                    <a:pt x="72" y="15"/>
                  </a:cubicBezTo>
                  <a:cubicBezTo>
                    <a:pt x="72" y="16"/>
                    <a:pt x="70" y="17"/>
                    <a:pt x="69"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8" name="Freeform 126"/>
            <p:cNvSpPr/>
            <p:nvPr/>
          </p:nvSpPr>
          <p:spPr bwMode="auto">
            <a:xfrm>
              <a:off x="777875" y="3086101"/>
              <a:ext cx="49213" cy="28575"/>
            </a:xfrm>
            <a:custGeom>
              <a:avLst/>
              <a:gdLst>
                <a:gd name="T0" fmla="*/ 3 w 22"/>
                <a:gd name="T1" fmla="*/ 13 h 13"/>
                <a:gd name="T2" fmla="*/ 0 w 22"/>
                <a:gd name="T3" fmla="*/ 12 h 13"/>
                <a:gd name="T4" fmla="*/ 2 w 22"/>
                <a:gd name="T5" fmla="*/ 7 h 13"/>
                <a:gd name="T6" fmla="*/ 17 w 22"/>
                <a:gd name="T7" fmla="*/ 0 h 13"/>
                <a:gd name="T8" fmla="*/ 21 w 22"/>
                <a:gd name="T9" fmla="*/ 2 h 13"/>
                <a:gd name="T10" fmla="*/ 19 w 22"/>
                <a:gd name="T11" fmla="*/ 6 h 13"/>
                <a:gd name="T12" fmla="*/ 5 w 22"/>
                <a:gd name="T13" fmla="*/ 13 h 13"/>
                <a:gd name="T14" fmla="*/ 3 w 22"/>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3">
                  <a:moveTo>
                    <a:pt x="3" y="13"/>
                  </a:moveTo>
                  <a:cubicBezTo>
                    <a:pt x="2" y="13"/>
                    <a:pt x="1" y="13"/>
                    <a:pt x="0" y="12"/>
                  </a:cubicBezTo>
                  <a:cubicBezTo>
                    <a:pt x="0" y="10"/>
                    <a:pt x="0" y="8"/>
                    <a:pt x="2" y="7"/>
                  </a:cubicBezTo>
                  <a:cubicBezTo>
                    <a:pt x="7" y="5"/>
                    <a:pt x="12" y="3"/>
                    <a:pt x="17" y="0"/>
                  </a:cubicBezTo>
                  <a:cubicBezTo>
                    <a:pt x="19" y="0"/>
                    <a:pt x="20" y="1"/>
                    <a:pt x="21" y="2"/>
                  </a:cubicBezTo>
                  <a:cubicBezTo>
                    <a:pt x="22" y="4"/>
                    <a:pt x="21" y="6"/>
                    <a:pt x="19" y="6"/>
                  </a:cubicBezTo>
                  <a:cubicBezTo>
                    <a:pt x="14" y="8"/>
                    <a:pt x="9" y="10"/>
                    <a:pt x="5" y="13"/>
                  </a:cubicBezTo>
                  <a:cubicBezTo>
                    <a:pt x="4" y="13"/>
                    <a:pt x="4" y="13"/>
                    <a:pt x="3"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9" name="Freeform 127"/>
            <p:cNvSpPr/>
            <p:nvPr/>
          </p:nvSpPr>
          <p:spPr bwMode="auto">
            <a:xfrm>
              <a:off x="828675" y="2935288"/>
              <a:ext cx="144463" cy="261938"/>
            </a:xfrm>
            <a:custGeom>
              <a:avLst/>
              <a:gdLst>
                <a:gd name="T0" fmla="*/ 62 w 65"/>
                <a:gd name="T1" fmla="*/ 118 h 118"/>
                <a:gd name="T2" fmla="*/ 62 w 65"/>
                <a:gd name="T3" fmla="*/ 118 h 118"/>
                <a:gd name="T4" fmla="*/ 59 w 65"/>
                <a:gd name="T5" fmla="*/ 115 h 118"/>
                <a:gd name="T6" fmla="*/ 2 w 65"/>
                <a:gd name="T7" fmla="*/ 6 h 118"/>
                <a:gd name="T8" fmla="*/ 1 w 65"/>
                <a:gd name="T9" fmla="*/ 2 h 118"/>
                <a:gd name="T10" fmla="*/ 5 w 65"/>
                <a:gd name="T11" fmla="*/ 1 h 118"/>
                <a:gd name="T12" fmla="*/ 65 w 65"/>
                <a:gd name="T13" fmla="*/ 115 h 118"/>
                <a:gd name="T14" fmla="*/ 62 w 65"/>
                <a:gd name="T15" fmla="*/ 118 h 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118">
                  <a:moveTo>
                    <a:pt x="62" y="118"/>
                  </a:moveTo>
                  <a:cubicBezTo>
                    <a:pt x="62" y="118"/>
                    <a:pt x="62" y="118"/>
                    <a:pt x="62" y="118"/>
                  </a:cubicBezTo>
                  <a:cubicBezTo>
                    <a:pt x="60" y="118"/>
                    <a:pt x="59" y="117"/>
                    <a:pt x="59" y="115"/>
                  </a:cubicBezTo>
                  <a:cubicBezTo>
                    <a:pt x="59" y="71"/>
                    <a:pt x="38" y="31"/>
                    <a:pt x="2" y="6"/>
                  </a:cubicBezTo>
                  <a:cubicBezTo>
                    <a:pt x="1" y="5"/>
                    <a:pt x="0" y="3"/>
                    <a:pt x="1" y="2"/>
                  </a:cubicBezTo>
                  <a:cubicBezTo>
                    <a:pt x="2" y="1"/>
                    <a:pt x="4" y="0"/>
                    <a:pt x="5" y="1"/>
                  </a:cubicBezTo>
                  <a:cubicBezTo>
                    <a:pt x="43" y="27"/>
                    <a:pt x="65" y="69"/>
                    <a:pt x="65" y="115"/>
                  </a:cubicBezTo>
                  <a:cubicBezTo>
                    <a:pt x="65" y="117"/>
                    <a:pt x="64" y="118"/>
                    <a:pt x="62" y="11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0" name="Freeform 128"/>
            <p:cNvSpPr/>
            <p:nvPr/>
          </p:nvSpPr>
          <p:spPr bwMode="auto">
            <a:xfrm>
              <a:off x="871538" y="2906713"/>
              <a:ext cx="85725" cy="82550"/>
            </a:xfrm>
            <a:custGeom>
              <a:avLst/>
              <a:gdLst>
                <a:gd name="T0" fmla="*/ 35 w 39"/>
                <a:gd name="T1" fmla="*/ 37 h 37"/>
                <a:gd name="T2" fmla="*/ 34 w 39"/>
                <a:gd name="T3" fmla="*/ 36 h 37"/>
                <a:gd name="T4" fmla="*/ 1 w 39"/>
                <a:gd name="T5" fmla="*/ 5 h 37"/>
                <a:gd name="T6" fmla="*/ 1 w 39"/>
                <a:gd name="T7" fmla="*/ 1 h 37"/>
                <a:gd name="T8" fmla="*/ 6 w 39"/>
                <a:gd name="T9" fmla="*/ 1 h 37"/>
                <a:gd name="T10" fmla="*/ 37 w 39"/>
                <a:gd name="T11" fmla="*/ 31 h 37"/>
                <a:gd name="T12" fmla="*/ 38 w 39"/>
                <a:gd name="T13" fmla="*/ 35 h 37"/>
                <a:gd name="T14" fmla="*/ 35 w 39"/>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7">
                  <a:moveTo>
                    <a:pt x="35" y="37"/>
                  </a:moveTo>
                  <a:cubicBezTo>
                    <a:pt x="35" y="37"/>
                    <a:pt x="34" y="37"/>
                    <a:pt x="34" y="36"/>
                  </a:cubicBezTo>
                  <a:cubicBezTo>
                    <a:pt x="21" y="28"/>
                    <a:pt x="10" y="17"/>
                    <a:pt x="1" y="5"/>
                  </a:cubicBezTo>
                  <a:cubicBezTo>
                    <a:pt x="0" y="4"/>
                    <a:pt x="0" y="2"/>
                    <a:pt x="1" y="1"/>
                  </a:cubicBezTo>
                  <a:cubicBezTo>
                    <a:pt x="3" y="0"/>
                    <a:pt x="5" y="0"/>
                    <a:pt x="6" y="1"/>
                  </a:cubicBezTo>
                  <a:cubicBezTo>
                    <a:pt x="14" y="13"/>
                    <a:pt x="25" y="23"/>
                    <a:pt x="37" y="31"/>
                  </a:cubicBezTo>
                  <a:cubicBezTo>
                    <a:pt x="39" y="32"/>
                    <a:pt x="39" y="34"/>
                    <a:pt x="38" y="35"/>
                  </a:cubicBezTo>
                  <a:cubicBezTo>
                    <a:pt x="37" y="36"/>
                    <a:pt x="36" y="37"/>
                    <a:pt x="35"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1" name="Freeform 129"/>
            <p:cNvSpPr/>
            <p:nvPr/>
          </p:nvSpPr>
          <p:spPr bwMode="auto">
            <a:xfrm>
              <a:off x="998538" y="3005138"/>
              <a:ext cx="79375" cy="30163"/>
            </a:xfrm>
            <a:custGeom>
              <a:avLst/>
              <a:gdLst>
                <a:gd name="T0" fmla="*/ 32 w 36"/>
                <a:gd name="T1" fmla="*/ 14 h 14"/>
                <a:gd name="T2" fmla="*/ 32 w 36"/>
                <a:gd name="T3" fmla="*/ 14 h 14"/>
                <a:gd name="T4" fmla="*/ 2 w 36"/>
                <a:gd name="T5" fmla="*/ 6 h 14"/>
                <a:gd name="T6" fmla="*/ 0 w 36"/>
                <a:gd name="T7" fmla="*/ 2 h 14"/>
                <a:gd name="T8" fmla="*/ 4 w 36"/>
                <a:gd name="T9" fmla="*/ 0 h 14"/>
                <a:gd name="T10" fmla="*/ 33 w 36"/>
                <a:gd name="T11" fmla="*/ 8 h 14"/>
                <a:gd name="T12" fmla="*/ 35 w 36"/>
                <a:gd name="T13" fmla="*/ 12 h 14"/>
                <a:gd name="T14" fmla="*/ 32 w 36"/>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4">
                  <a:moveTo>
                    <a:pt x="32" y="14"/>
                  </a:moveTo>
                  <a:cubicBezTo>
                    <a:pt x="32" y="14"/>
                    <a:pt x="32" y="14"/>
                    <a:pt x="32" y="14"/>
                  </a:cubicBezTo>
                  <a:cubicBezTo>
                    <a:pt x="22" y="13"/>
                    <a:pt x="12" y="10"/>
                    <a:pt x="2" y="6"/>
                  </a:cubicBezTo>
                  <a:cubicBezTo>
                    <a:pt x="0" y="6"/>
                    <a:pt x="0" y="4"/>
                    <a:pt x="0" y="2"/>
                  </a:cubicBezTo>
                  <a:cubicBezTo>
                    <a:pt x="1" y="1"/>
                    <a:pt x="3" y="0"/>
                    <a:pt x="4" y="0"/>
                  </a:cubicBezTo>
                  <a:cubicBezTo>
                    <a:pt x="14" y="4"/>
                    <a:pt x="23" y="7"/>
                    <a:pt x="33" y="8"/>
                  </a:cubicBezTo>
                  <a:cubicBezTo>
                    <a:pt x="35" y="8"/>
                    <a:pt x="36" y="10"/>
                    <a:pt x="35" y="12"/>
                  </a:cubicBezTo>
                  <a:cubicBezTo>
                    <a:pt x="35" y="13"/>
                    <a:pt x="34" y="14"/>
                    <a:pt x="32" y="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2" name="Freeform 130"/>
            <p:cNvSpPr>
              <a:spLocks noEditPoints="1"/>
            </p:cNvSpPr>
            <p:nvPr/>
          </p:nvSpPr>
          <p:spPr bwMode="auto">
            <a:xfrm>
              <a:off x="939800" y="2957513"/>
              <a:ext cx="76200"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8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8"/>
                  </a:cubicBezTo>
                  <a:cubicBezTo>
                    <a:pt x="0" y="8"/>
                    <a:pt x="7"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8" y="24"/>
                    <a:pt x="28" y="18"/>
                  </a:cubicBezTo>
                  <a:cubicBezTo>
                    <a:pt x="28"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3" name="Freeform 131"/>
            <p:cNvSpPr>
              <a:spLocks noEditPoints="1"/>
            </p:cNvSpPr>
            <p:nvPr/>
          </p:nvSpPr>
          <p:spPr bwMode="auto">
            <a:xfrm>
              <a:off x="1020763" y="3070226"/>
              <a:ext cx="77788"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9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8" y="35"/>
                    <a:pt x="0" y="27"/>
                    <a:pt x="0" y="18"/>
                  </a:cubicBezTo>
                  <a:cubicBezTo>
                    <a:pt x="0" y="8"/>
                    <a:pt x="8"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9" y="24"/>
                    <a:pt x="29" y="18"/>
                  </a:cubicBezTo>
                  <a:cubicBezTo>
                    <a:pt x="29"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4" name="Freeform 132"/>
            <p:cNvSpPr/>
            <p:nvPr/>
          </p:nvSpPr>
          <p:spPr bwMode="auto">
            <a:xfrm>
              <a:off x="760413" y="2894013"/>
              <a:ext cx="323850" cy="325438"/>
            </a:xfrm>
            <a:custGeom>
              <a:avLst/>
              <a:gdLst>
                <a:gd name="T0" fmla="*/ 74 w 147"/>
                <a:gd name="T1" fmla="*/ 147 h 147"/>
                <a:gd name="T2" fmla="*/ 0 w 147"/>
                <a:gd name="T3" fmla="*/ 74 h 147"/>
                <a:gd name="T4" fmla="*/ 74 w 147"/>
                <a:gd name="T5" fmla="*/ 0 h 147"/>
                <a:gd name="T6" fmla="*/ 147 w 147"/>
                <a:gd name="T7" fmla="*/ 74 h 147"/>
                <a:gd name="T8" fmla="*/ 146 w 147"/>
                <a:gd name="T9" fmla="*/ 85 h 147"/>
                <a:gd name="T10" fmla="*/ 134 w 147"/>
                <a:gd name="T11" fmla="*/ 83 h 147"/>
                <a:gd name="T12" fmla="*/ 135 w 147"/>
                <a:gd name="T13" fmla="*/ 74 h 147"/>
                <a:gd name="T14" fmla="*/ 74 w 147"/>
                <a:gd name="T15" fmla="*/ 12 h 147"/>
                <a:gd name="T16" fmla="*/ 13 w 147"/>
                <a:gd name="T17" fmla="*/ 74 h 147"/>
                <a:gd name="T18" fmla="*/ 74 w 147"/>
                <a:gd name="T19" fmla="*/ 135 h 147"/>
                <a:gd name="T20" fmla="*/ 125 w 147"/>
                <a:gd name="T21" fmla="*/ 108 h 147"/>
                <a:gd name="T22" fmla="*/ 135 w 147"/>
                <a:gd name="T23" fmla="*/ 114 h 147"/>
                <a:gd name="T24" fmla="*/ 74 w 147"/>
                <a:gd name="T25"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147">
                  <a:moveTo>
                    <a:pt x="74" y="147"/>
                  </a:moveTo>
                  <a:cubicBezTo>
                    <a:pt x="33" y="147"/>
                    <a:pt x="0" y="114"/>
                    <a:pt x="0" y="74"/>
                  </a:cubicBezTo>
                  <a:cubicBezTo>
                    <a:pt x="0" y="33"/>
                    <a:pt x="33" y="0"/>
                    <a:pt x="74" y="0"/>
                  </a:cubicBezTo>
                  <a:cubicBezTo>
                    <a:pt x="114" y="0"/>
                    <a:pt x="147" y="33"/>
                    <a:pt x="147" y="74"/>
                  </a:cubicBezTo>
                  <a:cubicBezTo>
                    <a:pt x="147" y="77"/>
                    <a:pt x="147" y="81"/>
                    <a:pt x="146" y="85"/>
                  </a:cubicBezTo>
                  <a:cubicBezTo>
                    <a:pt x="134" y="83"/>
                    <a:pt x="134" y="83"/>
                    <a:pt x="134" y="83"/>
                  </a:cubicBezTo>
                  <a:cubicBezTo>
                    <a:pt x="135" y="80"/>
                    <a:pt x="135" y="76"/>
                    <a:pt x="135" y="74"/>
                  </a:cubicBezTo>
                  <a:cubicBezTo>
                    <a:pt x="135" y="40"/>
                    <a:pt x="108" y="12"/>
                    <a:pt x="74" y="12"/>
                  </a:cubicBezTo>
                  <a:cubicBezTo>
                    <a:pt x="40" y="12"/>
                    <a:pt x="13" y="40"/>
                    <a:pt x="13" y="74"/>
                  </a:cubicBezTo>
                  <a:cubicBezTo>
                    <a:pt x="13" y="107"/>
                    <a:pt x="40" y="135"/>
                    <a:pt x="74" y="135"/>
                  </a:cubicBezTo>
                  <a:cubicBezTo>
                    <a:pt x="94" y="135"/>
                    <a:pt x="113" y="125"/>
                    <a:pt x="125" y="108"/>
                  </a:cubicBezTo>
                  <a:cubicBezTo>
                    <a:pt x="135" y="114"/>
                    <a:pt x="135" y="114"/>
                    <a:pt x="135" y="114"/>
                  </a:cubicBezTo>
                  <a:cubicBezTo>
                    <a:pt x="121" y="135"/>
                    <a:pt x="98" y="147"/>
                    <a:pt x="74" y="14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5" name="Freeform 133"/>
            <p:cNvSpPr>
              <a:spLocks noEditPoints="1"/>
            </p:cNvSpPr>
            <p:nvPr/>
          </p:nvSpPr>
          <p:spPr bwMode="auto">
            <a:xfrm>
              <a:off x="812800" y="3048001"/>
              <a:ext cx="77788" cy="77788"/>
            </a:xfrm>
            <a:custGeom>
              <a:avLst/>
              <a:gdLst>
                <a:gd name="T0" fmla="*/ 18 w 35"/>
                <a:gd name="T1" fmla="*/ 35 h 35"/>
                <a:gd name="T2" fmla="*/ 0 w 35"/>
                <a:gd name="T3" fmla="*/ 18 h 35"/>
                <a:gd name="T4" fmla="*/ 18 w 35"/>
                <a:gd name="T5" fmla="*/ 0 h 35"/>
                <a:gd name="T6" fmla="*/ 35 w 35"/>
                <a:gd name="T7" fmla="*/ 18 h 35"/>
                <a:gd name="T8" fmla="*/ 18 w 35"/>
                <a:gd name="T9" fmla="*/ 35 h 35"/>
                <a:gd name="T10" fmla="*/ 18 w 35"/>
                <a:gd name="T11" fmla="*/ 6 h 35"/>
                <a:gd name="T12" fmla="*/ 6 w 35"/>
                <a:gd name="T13" fmla="*/ 18 h 35"/>
                <a:gd name="T14" fmla="*/ 18 w 35"/>
                <a:gd name="T15" fmla="*/ 29 h 35"/>
                <a:gd name="T16" fmla="*/ 29 w 35"/>
                <a:gd name="T17" fmla="*/ 18 h 35"/>
                <a:gd name="T18" fmla="*/ 18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8"/>
                  </a:cubicBezTo>
                  <a:cubicBezTo>
                    <a:pt x="0" y="8"/>
                    <a:pt x="8" y="0"/>
                    <a:pt x="18" y="0"/>
                  </a:cubicBezTo>
                  <a:cubicBezTo>
                    <a:pt x="27" y="0"/>
                    <a:pt x="35" y="8"/>
                    <a:pt x="35" y="18"/>
                  </a:cubicBezTo>
                  <a:cubicBezTo>
                    <a:pt x="35" y="27"/>
                    <a:pt x="27" y="35"/>
                    <a:pt x="18" y="35"/>
                  </a:cubicBezTo>
                  <a:close/>
                  <a:moveTo>
                    <a:pt x="18" y="6"/>
                  </a:moveTo>
                  <a:cubicBezTo>
                    <a:pt x="11" y="6"/>
                    <a:pt x="6" y="11"/>
                    <a:pt x="6" y="18"/>
                  </a:cubicBezTo>
                  <a:cubicBezTo>
                    <a:pt x="6" y="24"/>
                    <a:pt x="11" y="29"/>
                    <a:pt x="18" y="29"/>
                  </a:cubicBezTo>
                  <a:cubicBezTo>
                    <a:pt x="24" y="29"/>
                    <a:pt x="29" y="24"/>
                    <a:pt x="29" y="18"/>
                  </a:cubicBezTo>
                  <a:cubicBezTo>
                    <a:pt x="29" y="11"/>
                    <a:pt x="24" y="6"/>
                    <a:pt x="18"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6" name="Freeform 164"/>
            <p:cNvSpPr>
              <a:spLocks noEditPoints="1"/>
            </p:cNvSpPr>
            <p:nvPr/>
          </p:nvSpPr>
          <p:spPr bwMode="auto">
            <a:xfrm>
              <a:off x="1125538" y="595313"/>
              <a:ext cx="217488" cy="207963"/>
            </a:xfrm>
            <a:custGeom>
              <a:avLst/>
              <a:gdLst>
                <a:gd name="T0" fmla="*/ 47 w 99"/>
                <a:gd name="T1" fmla="*/ 94 h 94"/>
                <a:gd name="T2" fmla="*/ 14 w 99"/>
                <a:gd name="T3" fmla="*/ 80 h 94"/>
                <a:gd name="T4" fmla="*/ 0 w 99"/>
                <a:gd name="T5" fmla="*/ 47 h 94"/>
                <a:gd name="T6" fmla="*/ 14 w 99"/>
                <a:gd name="T7" fmla="*/ 13 h 94"/>
                <a:gd name="T8" fmla="*/ 47 w 99"/>
                <a:gd name="T9" fmla="*/ 0 h 94"/>
                <a:gd name="T10" fmla="*/ 80 w 99"/>
                <a:gd name="T11" fmla="*/ 13 h 94"/>
                <a:gd name="T12" fmla="*/ 80 w 99"/>
                <a:gd name="T13" fmla="*/ 80 h 94"/>
                <a:gd name="T14" fmla="*/ 47 w 99"/>
                <a:gd name="T15" fmla="*/ 94 h 94"/>
                <a:gd name="T16" fmla="*/ 47 w 99"/>
                <a:gd name="T17" fmla="*/ 8 h 94"/>
                <a:gd name="T18" fmla="*/ 19 w 99"/>
                <a:gd name="T19" fmla="*/ 19 h 94"/>
                <a:gd name="T20" fmla="*/ 8 w 99"/>
                <a:gd name="T21" fmla="*/ 47 h 94"/>
                <a:gd name="T22" fmla="*/ 19 w 99"/>
                <a:gd name="T23" fmla="*/ 74 h 94"/>
                <a:gd name="T24" fmla="*/ 47 w 99"/>
                <a:gd name="T25" fmla="*/ 86 h 94"/>
                <a:gd name="T26" fmla="*/ 75 w 99"/>
                <a:gd name="T27" fmla="*/ 74 h 94"/>
                <a:gd name="T28" fmla="*/ 75 w 99"/>
                <a:gd name="T29" fmla="*/ 19 h 94"/>
                <a:gd name="T30" fmla="*/ 47 w 99"/>
                <a:gd name="T31" fmla="*/ 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94">
                  <a:moveTo>
                    <a:pt x="47" y="94"/>
                  </a:moveTo>
                  <a:cubicBezTo>
                    <a:pt x="34" y="94"/>
                    <a:pt x="22" y="89"/>
                    <a:pt x="14" y="80"/>
                  </a:cubicBezTo>
                  <a:cubicBezTo>
                    <a:pt x="5" y="71"/>
                    <a:pt x="0" y="59"/>
                    <a:pt x="0" y="47"/>
                  </a:cubicBezTo>
                  <a:cubicBezTo>
                    <a:pt x="0" y="34"/>
                    <a:pt x="5" y="22"/>
                    <a:pt x="14" y="13"/>
                  </a:cubicBezTo>
                  <a:cubicBezTo>
                    <a:pt x="22" y="5"/>
                    <a:pt x="34" y="0"/>
                    <a:pt x="47" y="0"/>
                  </a:cubicBezTo>
                  <a:cubicBezTo>
                    <a:pt x="59" y="0"/>
                    <a:pt x="71" y="5"/>
                    <a:pt x="80" y="13"/>
                  </a:cubicBezTo>
                  <a:cubicBezTo>
                    <a:pt x="99" y="32"/>
                    <a:pt x="99" y="62"/>
                    <a:pt x="80" y="80"/>
                  </a:cubicBezTo>
                  <a:cubicBezTo>
                    <a:pt x="71" y="89"/>
                    <a:pt x="59" y="94"/>
                    <a:pt x="47" y="94"/>
                  </a:cubicBezTo>
                  <a:close/>
                  <a:moveTo>
                    <a:pt x="47" y="8"/>
                  </a:moveTo>
                  <a:cubicBezTo>
                    <a:pt x="36" y="8"/>
                    <a:pt x="27" y="12"/>
                    <a:pt x="19" y="19"/>
                  </a:cubicBezTo>
                  <a:cubicBezTo>
                    <a:pt x="12" y="26"/>
                    <a:pt x="8" y="36"/>
                    <a:pt x="8" y="47"/>
                  </a:cubicBezTo>
                  <a:cubicBezTo>
                    <a:pt x="8" y="57"/>
                    <a:pt x="12" y="67"/>
                    <a:pt x="19" y="74"/>
                  </a:cubicBezTo>
                  <a:cubicBezTo>
                    <a:pt x="27" y="82"/>
                    <a:pt x="36" y="86"/>
                    <a:pt x="47" y="86"/>
                  </a:cubicBezTo>
                  <a:cubicBezTo>
                    <a:pt x="57" y="86"/>
                    <a:pt x="67" y="82"/>
                    <a:pt x="75" y="74"/>
                  </a:cubicBezTo>
                  <a:cubicBezTo>
                    <a:pt x="90" y="59"/>
                    <a:pt x="90" y="34"/>
                    <a:pt x="75" y="19"/>
                  </a:cubicBezTo>
                  <a:cubicBezTo>
                    <a:pt x="67" y="12"/>
                    <a:pt x="57" y="8"/>
                    <a:pt x="4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7" name="Freeform 165"/>
            <p:cNvSpPr>
              <a:spLocks noEditPoints="1"/>
            </p:cNvSpPr>
            <p:nvPr/>
          </p:nvSpPr>
          <p:spPr bwMode="auto">
            <a:xfrm>
              <a:off x="1144588" y="631826"/>
              <a:ext cx="168275" cy="171450"/>
            </a:xfrm>
            <a:custGeom>
              <a:avLst/>
              <a:gdLst>
                <a:gd name="T0" fmla="*/ 38 w 76"/>
                <a:gd name="T1" fmla="*/ 77 h 77"/>
                <a:gd name="T2" fmla="*/ 38 w 76"/>
                <a:gd name="T3" fmla="*/ 77 h 77"/>
                <a:gd name="T4" fmla="*/ 5 w 76"/>
                <a:gd name="T5" fmla="*/ 63 h 77"/>
                <a:gd name="T6" fmla="*/ 1 w 76"/>
                <a:gd name="T7" fmla="*/ 59 h 77"/>
                <a:gd name="T8" fmla="*/ 1 w 76"/>
                <a:gd name="T9" fmla="*/ 55 h 77"/>
                <a:gd name="T10" fmla="*/ 5 w 76"/>
                <a:gd name="T11" fmla="*/ 51 h 77"/>
                <a:gd name="T12" fmla="*/ 25 w 76"/>
                <a:gd name="T13" fmla="*/ 44 h 77"/>
                <a:gd name="T14" fmla="*/ 21 w 76"/>
                <a:gd name="T15" fmla="*/ 39 h 77"/>
                <a:gd name="T16" fmla="*/ 21 w 76"/>
                <a:gd name="T17" fmla="*/ 37 h 77"/>
                <a:gd name="T18" fmla="*/ 18 w 76"/>
                <a:gd name="T19" fmla="*/ 33 h 77"/>
                <a:gd name="T20" fmla="*/ 18 w 76"/>
                <a:gd name="T21" fmla="*/ 25 h 77"/>
                <a:gd name="T22" fmla="*/ 19 w 76"/>
                <a:gd name="T23" fmla="*/ 20 h 77"/>
                <a:gd name="T24" fmla="*/ 19 w 76"/>
                <a:gd name="T25" fmla="*/ 18 h 77"/>
                <a:gd name="T26" fmla="*/ 23 w 76"/>
                <a:gd name="T27" fmla="*/ 5 h 77"/>
                <a:gd name="T28" fmla="*/ 38 w 76"/>
                <a:gd name="T29" fmla="*/ 0 h 77"/>
                <a:gd name="T30" fmla="*/ 53 w 76"/>
                <a:gd name="T31" fmla="*/ 5 h 77"/>
                <a:gd name="T32" fmla="*/ 57 w 76"/>
                <a:gd name="T33" fmla="*/ 18 h 77"/>
                <a:gd name="T34" fmla="*/ 56 w 76"/>
                <a:gd name="T35" fmla="*/ 20 h 77"/>
                <a:gd name="T36" fmla="*/ 58 w 76"/>
                <a:gd name="T37" fmla="*/ 25 h 77"/>
                <a:gd name="T38" fmla="*/ 57 w 76"/>
                <a:gd name="T39" fmla="*/ 33 h 77"/>
                <a:gd name="T40" fmla="*/ 54 w 76"/>
                <a:gd name="T41" fmla="*/ 37 h 77"/>
                <a:gd name="T42" fmla="*/ 54 w 76"/>
                <a:gd name="T43" fmla="*/ 39 h 77"/>
                <a:gd name="T44" fmla="*/ 51 w 76"/>
                <a:gd name="T45" fmla="*/ 44 h 77"/>
                <a:gd name="T46" fmla="*/ 70 w 76"/>
                <a:gd name="T47" fmla="*/ 51 h 77"/>
                <a:gd name="T48" fmla="*/ 75 w 76"/>
                <a:gd name="T49" fmla="*/ 55 h 77"/>
                <a:gd name="T50" fmla="*/ 74 w 76"/>
                <a:gd name="T51" fmla="*/ 59 h 77"/>
                <a:gd name="T52" fmla="*/ 71 w 76"/>
                <a:gd name="T53" fmla="*/ 63 h 77"/>
                <a:gd name="T54" fmla="*/ 38 w 76"/>
                <a:gd name="T55" fmla="*/ 77 h 77"/>
                <a:gd name="T56" fmla="*/ 10 w 76"/>
                <a:gd name="T57" fmla="*/ 57 h 77"/>
                <a:gd name="T58" fmla="*/ 10 w 76"/>
                <a:gd name="T59" fmla="*/ 57 h 77"/>
                <a:gd name="T60" fmla="*/ 38 w 76"/>
                <a:gd name="T61" fmla="*/ 69 h 77"/>
                <a:gd name="T62" fmla="*/ 66 w 76"/>
                <a:gd name="T63" fmla="*/ 57 h 77"/>
                <a:gd name="T64" fmla="*/ 66 w 76"/>
                <a:gd name="T65" fmla="*/ 57 h 77"/>
                <a:gd name="T66" fmla="*/ 46 w 76"/>
                <a:gd name="T67" fmla="*/ 52 h 77"/>
                <a:gd name="T68" fmla="*/ 43 w 76"/>
                <a:gd name="T69" fmla="*/ 50 h 77"/>
                <a:gd name="T70" fmla="*/ 42 w 76"/>
                <a:gd name="T71" fmla="*/ 47 h 77"/>
                <a:gd name="T72" fmla="*/ 43 w 76"/>
                <a:gd name="T73" fmla="*/ 42 h 77"/>
                <a:gd name="T74" fmla="*/ 45 w 76"/>
                <a:gd name="T75" fmla="*/ 39 h 77"/>
                <a:gd name="T76" fmla="*/ 46 w 76"/>
                <a:gd name="T77" fmla="*/ 38 h 77"/>
                <a:gd name="T78" fmla="*/ 47 w 76"/>
                <a:gd name="T79" fmla="*/ 33 h 77"/>
                <a:gd name="T80" fmla="*/ 50 w 76"/>
                <a:gd name="T81" fmla="*/ 29 h 77"/>
                <a:gd name="T82" fmla="*/ 50 w 76"/>
                <a:gd name="T83" fmla="*/ 29 h 77"/>
                <a:gd name="T84" fmla="*/ 50 w 76"/>
                <a:gd name="T85" fmla="*/ 27 h 77"/>
                <a:gd name="T86" fmla="*/ 50 w 76"/>
                <a:gd name="T87" fmla="*/ 26 h 77"/>
                <a:gd name="T88" fmla="*/ 48 w 76"/>
                <a:gd name="T89" fmla="*/ 23 h 77"/>
                <a:gd name="T90" fmla="*/ 49 w 76"/>
                <a:gd name="T91" fmla="*/ 18 h 77"/>
                <a:gd name="T92" fmla="*/ 47 w 76"/>
                <a:gd name="T93" fmla="*/ 11 h 77"/>
                <a:gd name="T94" fmla="*/ 38 w 76"/>
                <a:gd name="T95" fmla="*/ 8 h 77"/>
                <a:gd name="T96" fmla="*/ 29 w 76"/>
                <a:gd name="T97" fmla="*/ 11 h 77"/>
                <a:gd name="T98" fmla="*/ 27 w 76"/>
                <a:gd name="T99" fmla="*/ 18 h 77"/>
                <a:gd name="T100" fmla="*/ 28 w 76"/>
                <a:gd name="T101" fmla="*/ 23 h 77"/>
                <a:gd name="T102" fmla="*/ 26 w 76"/>
                <a:gd name="T103" fmla="*/ 26 h 77"/>
                <a:gd name="T104" fmla="*/ 26 w 76"/>
                <a:gd name="T105" fmla="*/ 27 h 77"/>
                <a:gd name="T106" fmla="*/ 26 w 76"/>
                <a:gd name="T107" fmla="*/ 29 h 77"/>
                <a:gd name="T108" fmla="*/ 26 w 76"/>
                <a:gd name="T109" fmla="*/ 29 h 77"/>
                <a:gd name="T110" fmla="*/ 29 w 76"/>
                <a:gd name="T111" fmla="*/ 33 h 77"/>
                <a:gd name="T112" fmla="*/ 29 w 76"/>
                <a:gd name="T113" fmla="*/ 38 h 77"/>
                <a:gd name="T114" fmla="*/ 31 w 76"/>
                <a:gd name="T115" fmla="*/ 39 h 77"/>
                <a:gd name="T116" fmla="*/ 32 w 76"/>
                <a:gd name="T117" fmla="*/ 42 h 77"/>
                <a:gd name="T118" fmla="*/ 33 w 76"/>
                <a:gd name="T119" fmla="*/ 47 h 77"/>
                <a:gd name="T120" fmla="*/ 32 w 76"/>
                <a:gd name="T121" fmla="*/ 50 h 77"/>
                <a:gd name="T122" fmla="*/ 30 w 76"/>
                <a:gd name="T123" fmla="*/ 52 h 77"/>
                <a:gd name="T124" fmla="*/ 10 w 76"/>
                <a:gd name="T125" fmla="*/ 5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 h="77">
                  <a:moveTo>
                    <a:pt x="38" y="77"/>
                  </a:moveTo>
                  <a:cubicBezTo>
                    <a:pt x="38" y="77"/>
                    <a:pt x="38" y="77"/>
                    <a:pt x="38" y="77"/>
                  </a:cubicBezTo>
                  <a:cubicBezTo>
                    <a:pt x="25" y="77"/>
                    <a:pt x="13" y="72"/>
                    <a:pt x="5" y="63"/>
                  </a:cubicBezTo>
                  <a:cubicBezTo>
                    <a:pt x="3" y="62"/>
                    <a:pt x="2" y="61"/>
                    <a:pt x="1" y="59"/>
                  </a:cubicBezTo>
                  <a:cubicBezTo>
                    <a:pt x="0" y="58"/>
                    <a:pt x="0" y="56"/>
                    <a:pt x="1" y="55"/>
                  </a:cubicBezTo>
                  <a:cubicBezTo>
                    <a:pt x="2" y="53"/>
                    <a:pt x="3" y="52"/>
                    <a:pt x="5" y="51"/>
                  </a:cubicBezTo>
                  <a:cubicBezTo>
                    <a:pt x="11" y="48"/>
                    <a:pt x="18" y="46"/>
                    <a:pt x="25" y="44"/>
                  </a:cubicBezTo>
                  <a:cubicBezTo>
                    <a:pt x="23" y="43"/>
                    <a:pt x="22" y="41"/>
                    <a:pt x="21" y="39"/>
                  </a:cubicBezTo>
                  <a:cubicBezTo>
                    <a:pt x="21" y="38"/>
                    <a:pt x="21" y="38"/>
                    <a:pt x="21" y="37"/>
                  </a:cubicBezTo>
                  <a:cubicBezTo>
                    <a:pt x="20" y="36"/>
                    <a:pt x="19" y="35"/>
                    <a:pt x="18" y="33"/>
                  </a:cubicBezTo>
                  <a:cubicBezTo>
                    <a:pt x="18" y="25"/>
                    <a:pt x="18" y="25"/>
                    <a:pt x="18" y="25"/>
                  </a:cubicBezTo>
                  <a:cubicBezTo>
                    <a:pt x="17" y="23"/>
                    <a:pt x="18" y="21"/>
                    <a:pt x="19" y="20"/>
                  </a:cubicBezTo>
                  <a:cubicBezTo>
                    <a:pt x="19" y="18"/>
                    <a:pt x="19" y="18"/>
                    <a:pt x="19" y="18"/>
                  </a:cubicBezTo>
                  <a:cubicBezTo>
                    <a:pt x="19" y="16"/>
                    <a:pt x="18" y="9"/>
                    <a:pt x="23" y="5"/>
                  </a:cubicBezTo>
                  <a:cubicBezTo>
                    <a:pt x="27" y="2"/>
                    <a:pt x="32" y="0"/>
                    <a:pt x="38" y="0"/>
                  </a:cubicBezTo>
                  <a:cubicBezTo>
                    <a:pt x="44" y="0"/>
                    <a:pt x="49" y="2"/>
                    <a:pt x="53" y="5"/>
                  </a:cubicBezTo>
                  <a:cubicBezTo>
                    <a:pt x="57" y="9"/>
                    <a:pt x="57" y="16"/>
                    <a:pt x="57" y="18"/>
                  </a:cubicBezTo>
                  <a:cubicBezTo>
                    <a:pt x="56" y="20"/>
                    <a:pt x="56" y="20"/>
                    <a:pt x="56" y="20"/>
                  </a:cubicBezTo>
                  <a:cubicBezTo>
                    <a:pt x="58" y="21"/>
                    <a:pt x="58" y="23"/>
                    <a:pt x="58" y="25"/>
                  </a:cubicBezTo>
                  <a:cubicBezTo>
                    <a:pt x="57" y="33"/>
                    <a:pt x="57" y="33"/>
                    <a:pt x="57" y="33"/>
                  </a:cubicBezTo>
                  <a:cubicBezTo>
                    <a:pt x="57" y="35"/>
                    <a:pt x="56" y="36"/>
                    <a:pt x="54" y="37"/>
                  </a:cubicBezTo>
                  <a:cubicBezTo>
                    <a:pt x="54" y="39"/>
                    <a:pt x="54" y="39"/>
                    <a:pt x="54" y="39"/>
                  </a:cubicBezTo>
                  <a:cubicBezTo>
                    <a:pt x="54" y="41"/>
                    <a:pt x="53" y="43"/>
                    <a:pt x="51" y="44"/>
                  </a:cubicBezTo>
                  <a:cubicBezTo>
                    <a:pt x="58" y="46"/>
                    <a:pt x="64" y="48"/>
                    <a:pt x="70" y="51"/>
                  </a:cubicBezTo>
                  <a:cubicBezTo>
                    <a:pt x="72" y="52"/>
                    <a:pt x="74" y="53"/>
                    <a:pt x="75" y="55"/>
                  </a:cubicBezTo>
                  <a:cubicBezTo>
                    <a:pt x="76" y="56"/>
                    <a:pt x="75" y="58"/>
                    <a:pt x="74" y="59"/>
                  </a:cubicBezTo>
                  <a:cubicBezTo>
                    <a:pt x="73" y="61"/>
                    <a:pt x="72" y="62"/>
                    <a:pt x="71" y="63"/>
                  </a:cubicBezTo>
                  <a:cubicBezTo>
                    <a:pt x="62" y="72"/>
                    <a:pt x="50" y="77"/>
                    <a:pt x="38" y="77"/>
                  </a:cubicBezTo>
                  <a:close/>
                  <a:moveTo>
                    <a:pt x="10" y="57"/>
                  </a:moveTo>
                  <a:cubicBezTo>
                    <a:pt x="10" y="57"/>
                    <a:pt x="10" y="57"/>
                    <a:pt x="10" y="57"/>
                  </a:cubicBezTo>
                  <a:cubicBezTo>
                    <a:pt x="18" y="65"/>
                    <a:pt x="27" y="69"/>
                    <a:pt x="38" y="69"/>
                  </a:cubicBezTo>
                  <a:cubicBezTo>
                    <a:pt x="48" y="69"/>
                    <a:pt x="58" y="65"/>
                    <a:pt x="66" y="57"/>
                  </a:cubicBezTo>
                  <a:cubicBezTo>
                    <a:pt x="66" y="57"/>
                    <a:pt x="66" y="57"/>
                    <a:pt x="66" y="57"/>
                  </a:cubicBezTo>
                  <a:cubicBezTo>
                    <a:pt x="60" y="54"/>
                    <a:pt x="53" y="53"/>
                    <a:pt x="46" y="52"/>
                  </a:cubicBezTo>
                  <a:cubicBezTo>
                    <a:pt x="45" y="52"/>
                    <a:pt x="44" y="51"/>
                    <a:pt x="43" y="50"/>
                  </a:cubicBezTo>
                  <a:cubicBezTo>
                    <a:pt x="43" y="49"/>
                    <a:pt x="42" y="48"/>
                    <a:pt x="42" y="47"/>
                  </a:cubicBezTo>
                  <a:cubicBezTo>
                    <a:pt x="43" y="42"/>
                    <a:pt x="43" y="42"/>
                    <a:pt x="43" y="42"/>
                  </a:cubicBezTo>
                  <a:cubicBezTo>
                    <a:pt x="43" y="41"/>
                    <a:pt x="44" y="40"/>
                    <a:pt x="45" y="39"/>
                  </a:cubicBezTo>
                  <a:cubicBezTo>
                    <a:pt x="46" y="38"/>
                    <a:pt x="46" y="38"/>
                    <a:pt x="46" y="38"/>
                  </a:cubicBezTo>
                  <a:cubicBezTo>
                    <a:pt x="47" y="33"/>
                    <a:pt x="47" y="33"/>
                    <a:pt x="47" y="33"/>
                  </a:cubicBezTo>
                  <a:cubicBezTo>
                    <a:pt x="47" y="31"/>
                    <a:pt x="48" y="30"/>
                    <a:pt x="50" y="29"/>
                  </a:cubicBezTo>
                  <a:cubicBezTo>
                    <a:pt x="50" y="29"/>
                    <a:pt x="50" y="29"/>
                    <a:pt x="50" y="29"/>
                  </a:cubicBezTo>
                  <a:cubicBezTo>
                    <a:pt x="50" y="27"/>
                    <a:pt x="50" y="27"/>
                    <a:pt x="50" y="27"/>
                  </a:cubicBezTo>
                  <a:cubicBezTo>
                    <a:pt x="50" y="27"/>
                    <a:pt x="50" y="26"/>
                    <a:pt x="50" y="26"/>
                  </a:cubicBezTo>
                  <a:cubicBezTo>
                    <a:pt x="49" y="26"/>
                    <a:pt x="48" y="24"/>
                    <a:pt x="48" y="23"/>
                  </a:cubicBezTo>
                  <a:cubicBezTo>
                    <a:pt x="49" y="18"/>
                    <a:pt x="49" y="18"/>
                    <a:pt x="49" y="18"/>
                  </a:cubicBezTo>
                  <a:cubicBezTo>
                    <a:pt x="49" y="15"/>
                    <a:pt x="49" y="12"/>
                    <a:pt x="47" y="11"/>
                  </a:cubicBezTo>
                  <a:cubicBezTo>
                    <a:pt x="45" y="9"/>
                    <a:pt x="42" y="8"/>
                    <a:pt x="38" y="8"/>
                  </a:cubicBezTo>
                  <a:cubicBezTo>
                    <a:pt x="34" y="8"/>
                    <a:pt x="31" y="9"/>
                    <a:pt x="29" y="11"/>
                  </a:cubicBezTo>
                  <a:cubicBezTo>
                    <a:pt x="27" y="12"/>
                    <a:pt x="27" y="15"/>
                    <a:pt x="27" y="18"/>
                  </a:cubicBezTo>
                  <a:cubicBezTo>
                    <a:pt x="28" y="23"/>
                    <a:pt x="28" y="23"/>
                    <a:pt x="28" y="23"/>
                  </a:cubicBezTo>
                  <a:cubicBezTo>
                    <a:pt x="28" y="24"/>
                    <a:pt x="27" y="26"/>
                    <a:pt x="26" y="26"/>
                  </a:cubicBezTo>
                  <a:cubicBezTo>
                    <a:pt x="26" y="26"/>
                    <a:pt x="26" y="27"/>
                    <a:pt x="26" y="27"/>
                  </a:cubicBezTo>
                  <a:cubicBezTo>
                    <a:pt x="26" y="29"/>
                    <a:pt x="26" y="29"/>
                    <a:pt x="26" y="29"/>
                  </a:cubicBezTo>
                  <a:cubicBezTo>
                    <a:pt x="26" y="29"/>
                    <a:pt x="26" y="29"/>
                    <a:pt x="26" y="29"/>
                  </a:cubicBezTo>
                  <a:cubicBezTo>
                    <a:pt x="28" y="30"/>
                    <a:pt x="29" y="31"/>
                    <a:pt x="29" y="33"/>
                  </a:cubicBezTo>
                  <a:cubicBezTo>
                    <a:pt x="29" y="34"/>
                    <a:pt x="29" y="36"/>
                    <a:pt x="29" y="38"/>
                  </a:cubicBezTo>
                  <a:cubicBezTo>
                    <a:pt x="29" y="38"/>
                    <a:pt x="30" y="38"/>
                    <a:pt x="31" y="39"/>
                  </a:cubicBezTo>
                  <a:cubicBezTo>
                    <a:pt x="32" y="40"/>
                    <a:pt x="32" y="41"/>
                    <a:pt x="32" y="42"/>
                  </a:cubicBezTo>
                  <a:cubicBezTo>
                    <a:pt x="33" y="47"/>
                    <a:pt x="33" y="47"/>
                    <a:pt x="33" y="47"/>
                  </a:cubicBezTo>
                  <a:cubicBezTo>
                    <a:pt x="33" y="48"/>
                    <a:pt x="33" y="49"/>
                    <a:pt x="32" y="50"/>
                  </a:cubicBezTo>
                  <a:cubicBezTo>
                    <a:pt x="32" y="51"/>
                    <a:pt x="31" y="52"/>
                    <a:pt x="30" y="52"/>
                  </a:cubicBezTo>
                  <a:cubicBezTo>
                    <a:pt x="23" y="53"/>
                    <a:pt x="16" y="54"/>
                    <a:pt x="10" y="5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5" name="Freeform 173"/>
            <p:cNvSpPr/>
            <p:nvPr/>
          </p:nvSpPr>
          <p:spPr bwMode="auto">
            <a:xfrm>
              <a:off x="504825" y="4257676"/>
              <a:ext cx="61913" cy="61913"/>
            </a:xfrm>
            <a:custGeom>
              <a:avLst/>
              <a:gdLst>
                <a:gd name="T0" fmla="*/ 2 w 28"/>
                <a:gd name="T1" fmla="*/ 28 h 28"/>
                <a:gd name="T2" fmla="*/ 0 w 28"/>
                <a:gd name="T3" fmla="*/ 26 h 28"/>
                <a:gd name="T4" fmla="*/ 0 w 28"/>
                <a:gd name="T5" fmla="*/ 2 h 28"/>
                <a:gd name="T6" fmla="*/ 2 w 28"/>
                <a:gd name="T7" fmla="*/ 0 h 28"/>
                <a:gd name="T8" fmla="*/ 26 w 28"/>
                <a:gd name="T9" fmla="*/ 0 h 28"/>
                <a:gd name="T10" fmla="*/ 28 w 28"/>
                <a:gd name="T11" fmla="*/ 2 h 28"/>
                <a:gd name="T12" fmla="*/ 26 w 28"/>
                <a:gd name="T13" fmla="*/ 4 h 28"/>
                <a:gd name="T14" fmla="*/ 4 w 28"/>
                <a:gd name="T15" fmla="*/ 4 h 28"/>
                <a:gd name="T16" fmla="*/ 4 w 28"/>
                <a:gd name="T17" fmla="*/ 26 h 28"/>
                <a:gd name="T18" fmla="*/ 2 w 28"/>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 y="28"/>
                  </a:moveTo>
                  <a:cubicBezTo>
                    <a:pt x="1" y="28"/>
                    <a:pt x="0" y="27"/>
                    <a:pt x="0" y="26"/>
                  </a:cubicBezTo>
                  <a:cubicBezTo>
                    <a:pt x="0" y="2"/>
                    <a:pt x="0" y="2"/>
                    <a:pt x="0" y="2"/>
                  </a:cubicBezTo>
                  <a:cubicBezTo>
                    <a:pt x="0" y="1"/>
                    <a:pt x="1" y="0"/>
                    <a:pt x="2" y="0"/>
                  </a:cubicBezTo>
                  <a:cubicBezTo>
                    <a:pt x="26" y="0"/>
                    <a:pt x="26" y="0"/>
                    <a:pt x="26" y="0"/>
                  </a:cubicBezTo>
                  <a:cubicBezTo>
                    <a:pt x="28" y="0"/>
                    <a:pt x="28" y="1"/>
                    <a:pt x="28" y="2"/>
                  </a:cubicBezTo>
                  <a:cubicBezTo>
                    <a:pt x="28" y="3"/>
                    <a:pt x="28" y="4"/>
                    <a:pt x="26" y="4"/>
                  </a:cubicBezTo>
                  <a:cubicBezTo>
                    <a:pt x="4" y="4"/>
                    <a:pt x="4" y="4"/>
                    <a:pt x="4" y="4"/>
                  </a:cubicBezTo>
                  <a:cubicBezTo>
                    <a:pt x="4" y="26"/>
                    <a:pt x="4" y="26"/>
                    <a:pt x="4" y="26"/>
                  </a:cubicBezTo>
                  <a:cubicBezTo>
                    <a:pt x="4" y="27"/>
                    <a:pt x="4" y="28"/>
                    <a:pt x="2"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6" name="Freeform 174"/>
            <p:cNvSpPr>
              <a:spLocks noEditPoints="1"/>
            </p:cNvSpPr>
            <p:nvPr/>
          </p:nvSpPr>
          <p:spPr bwMode="auto">
            <a:xfrm>
              <a:off x="409575" y="4125913"/>
              <a:ext cx="160338" cy="198438"/>
            </a:xfrm>
            <a:custGeom>
              <a:avLst/>
              <a:gdLst>
                <a:gd name="T0" fmla="*/ 45 w 73"/>
                <a:gd name="T1" fmla="*/ 90 h 90"/>
                <a:gd name="T2" fmla="*/ 4 w 73"/>
                <a:gd name="T3" fmla="*/ 90 h 90"/>
                <a:gd name="T4" fmla="*/ 0 w 73"/>
                <a:gd name="T5" fmla="*/ 86 h 90"/>
                <a:gd name="T6" fmla="*/ 0 w 73"/>
                <a:gd name="T7" fmla="*/ 4 h 90"/>
                <a:gd name="T8" fmla="*/ 4 w 73"/>
                <a:gd name="T9" fmla="*/ 0 h 90"/>
                <a:gd name="T10" fmla="*/ 69 w 73"/>
                <a:gd name="T11" fmla="*/ 0 h 90"/>
                <a:gd name="T12" fmla="*/ 73 w 73"/>
                <a:gd name="T13" fmla="*/ 4 h 90"/>
                <a:gd name="T14" fmla="*/ 73 w 73"/>
                <a:gd name="T15" fmla="*/ 62 h 90"/>
                <a:gd name="T16" fmla="*/ 72 w 73"/>
                <a:gd name="T17" fmla="*/ 65 h 90"/>
                <a:gd name="T18" fmla="*/ 48 w 73"/>
                <a:gd name="T19" fmla="*/ 89 h 90"/>
                <a:gd name="T20" fmla="*/ 45 w 73"/>
                <a:gd name="T21" fmla="*/ 90 h 90"/>
                <a:gd name="T22" fmla="*/ 8 w 73"/>
                <a:gd name="T23" fmla="*/ 82 h 90"/>
                <a:gd name="T24" fmla="*/ 44 w 73"/>
                <a:gd name="T25" fmla="*/ 82 h 90"/>
                <a:gd name="T26" fmla="*/ 65 w 73"/>
                <a:gd name="T27" fmla="*/ 60 h 90"/>
                <a:gd name="T28" fmla="*/ 65 w 73"/>
                <a:gd name="T29" fmla="*/ 8 h 90"/>
                <a:gd name="T30" fmla="*/ 8 w 73"/>
                <a:gd name="T31" fmla="*/ 8 h 90"/>
                <a:gd name="T32" fmla="*/ 8 w 73"/>
                <a:gd name="T33" fmla="*/ 8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0">
                  <a:moveTo>
                    <a:pt x="45" y="90"/>
                  </a:moveTo>
                  <a:cubicBezTo>
                    <a:pt x="4" y="90"/>
                    <a:pt x="4" y="90"/>
                    <a:pt x="4" y="90"/>
                  </a:cubicBezTo>
                  <a:cubicBezTo>
                    <a:pt x="2" y="90"/>
                    <a:pt x="0" y="88"/>
                    <a:pt x="0" y="86"/>
                  </a:cubicBezTo>
                  <a:cubicBezTo>
                    <a:pt x="0" y="4"/>
                    <a:pt x="0" y="4"/>
                    <a:pt x="0" y="4"/>
                  </a:cubicBezTo>
                  <a:cubicBezTo>
                    <a:pt x="0" y="2"/>
                    <a:pt x="2" y="0"/>
                    <a:pt x="4" y="0"/>
                  </a:cubicBezTo>
                  <a:cubicBezTo>
                    <a:pt x="69" y="0"/>
                    <a:pt x="69" y="0"/>
                    <a:pt x="69" y="0"/>
                  </a:cubicBezTo>
                  <a:cubicBezTo>
                    <a:pt x="72" y="0"/>
                    <a:pt x="73" y="2"/>
                    <a:pt x="73" y="4"/>
                  </a:cubicBezTo>
                  <a:cubicBezTo>
                    <a:pt x="73" y="62"/>
                    <a:pt x="73" y="62"/>
                    <a:pt x="73" y="62"/>
                  </a:cubicBezTo>
                  <a:cubicBezTo>
                    <a:pt x="73" y="63"/>
                    <a:pt x="73" y="64"/>
                    <a:pt x="72" y="65"/>
                  </a:cubicBezTo>
                  <a:cubicBezTo>
                    <a:pt x="48" y="89"/>
                    <a:pt x="48" y="89"/>
                    <a:pt x="48" y="89"/>
                  </a:cubicBezTo>
                  <a:cubicBezTo>
                    <a:pt x="48" y="90"/>
                    <a:pt x="47" y="90"/>
                    <a:pt x="45" y="90"/>
                  </a:cubicBezTo>
                  <a:close/>
                  <a:moveTo>
                    <a:pt x="8" y="82"/>
                  </a:moveTo>
                  <a:cubicBezTo>
                    <a:pt x="44" y="82"/>
                    <a:pt x="44" y="82"/>
                    <a:pt x="44" y="82"/>
                  </a:cubicBezTo>
                  <a:cubicBezTo>
                    <a:pt x="65" y="60"/>
                    <a:pt x="65" y="60"/>
                    <a:pt x="65" y="60"/>
                  </a:cubicBezTo>
                  <a:cubicBezTo>
                    <a:pt x="65" y="8"/>
                    <a:pt x="65" y="8"/>
                    <a:pt x="65" y="8"/>
                  </a:cubicBezTo>
                  <a:cubicBezTo>
                    <a:pt x="8" y="8"/>
                    <a:pt x="8" y="8"/>
                    <a:pt x="8" y="8"/>
                  </a:cubicBezTo>
                  <a:cubicBezTo>
                    <a:pt x="8" y="82"/>
                    <a:pt x="8" y="82"/>
                    <a:pt x="8" y="8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7" name="Freeform 175"/>
            <p:cNvSpPr/>
            <p:nvPr/>
          </p:nvSpPr>
          <p:spPr bwMode="auto">
            <a:xfrm>
              <a:off x="444500" y="4162426"/>
              <a:ext cx="60325" cy="9525"/>
            </a:xfrm>
            <a:custGeom>
              <a:avLst/>
              <a:gdLst>
                <a:gd name="T0" fmla="*/ 25 w 27"/>
                <a:gd name="T1" fmla="*/ 4 h 4"/>
                <a:gd name="T2" fmla="*/ 2 w 27"/>
                <a:gd name="T3" fmla="*/ 4 h 4"/>
                <a:gd name="T4" fmla="*/ 0 w 27"/>
                <a:gd name="T5" fmla="*/ 2 h 4"/>
                <a:gd name="T6" fmla="*/ 2 w 27"/>
                <a:gd name="T7" fmla="*/ 0 h 4"/>
                <a:gd name="T8" fmla="*/ 25 w 27"/>
                <a:gd name="T9" fmla="*/ 0 h 4"/>
                <a:gd name="T10" fmla="*/ 27 w 27"/>
                <a:gd name="T11" fmla="*/ 2 h 4"/>
                <a:gd name="T12" fmla="*/ 25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5" y="4"/>
                  </a:moveTo>
                  <a:cubicBezTo>
                    <a:pt x="2" y="4"/>
                    <a:pt x="2" y="4"/>
                    <a:pt x="2" y="4"/>
                  </a:cubicBezTo>
                  <a:cubicBezTo>
                    <a:pt x="1" y="4"/>
                    <a:pt x="0" y="3"/>
                    <a:pt x="0" y="2"/>
                  </a:cubicBezTo>
                  <a:cubicBezTo>
                    <a:pt x="0" y="1"/>
                    <a:pt x="1" y="0"/>
                    <a:pt x="2" y="0"/>
                  </a:cubicBezTo>
                  <a:cubicBezTo>
                    <a:pt x="25" y="0"/>
                    <a:pt x="25" y="0"/>
                    <a:pt x="25" y="0"/>
                  </a:cubicBezTo>
                  <a:cubicBezTo>
                    <a:pt x="26" y="0"/>
                    <a:pt x="27" y="1"/>
                    <a:pt x="27" y="2"/>
                  </a:cubicBezTo>
                  <a:cubicBezTo>
                    <a:pt x="27" y="3"/>
                    <a:pt x="26" y="4"/>
                    <a:pt x="25"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8" name="Freeform 176"/>
            <p:cNvSpPr/>
            <p:nvPr/>
          </p:nvSpPr>
          <p:spPr bwMode="auto">
            <a:xfrm>
              <a:off x="444500" y="4184651"/>
              <a:ext cx="95250" cy="9525"/>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9" name="Freeform 177"/>
            <p:cNvSpPr/>
            <p:nvPr/>
          </p:nvSpPr>
          <p:spPr bwMode="auto">
            <a:xfrm>
              <a:off x="444500" y="4205288"/>
              <a:ext cx="95250" cy="7938"/>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0" name="Freeform 178"/>
            <p:cNvSpPr/>
            <p:nvPr/>
          </p:nvSpPr>
          <p:spPr bwMode="auto">
            <a:xfrm>
              <a:off x="444500" y="4227513"/>
              <a:ext cx="44450" cy="7938"/>
            </a:xfrm>
            <a:custGeom>
              <a:avLst/>
              <a:gdLst>
                <a:gd name="T0" fmla="*/ 18 w 20"/>
                <a:gd name="T1" fmla="*/ 4 h 4"/>
                <a:gd name="T2" fmla="*/ 2 w 20"/>
                <a:gd name="T3" fmla="*/ 4 h 4"/>
                <a:gd name="T4" fmla="*/ 0 w 20"/>
                <a:gd name="T5" fmla="*/ 2 h 4"/>
                <a:gd name="T6" fmla="*/ 2 w 20"/>
                <a:gd name="T7" fmla="*/ 0 h 4"/>
                <a:gd name="T8" fmla="*/ 18 w 20"/>
                <a:gd name="T9" fmla="*/ 0 h 4"/>
                <a:gd name="T10" fmla="*/ 20 w 20"/>
                <a:gd name="T11" fmla="*/ 2 h 4"/>
                <a:gd name="T12" fmla="*/ 18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18" y="4"/>
                  </a:moveTo>
                  <a:cubicBezTo>
                    <a:pt x="2" y="4"/>
                    <a:pt x="2" y="4"/>
                    <a:pt x="2" y="4"/>
                  </a:cubicBezTo>
                  <a:cubicBezTo>
                    <a:pt x="1" y="4"/>
                    <a:pt x="0" y="3"/>
                    <a:pt x="0" y="2"/>
                  </a:cubicBezTo>
                  <a:cubicBezTo>
                    <a:pt x="0" y="1"/>
                    <a:pt x="1" y="0"/>
                    <a:pt x="2" y="0"/>
                  </a:cubicBezTo>
                  <a:cubicBezTo>
                    <a:pt x="18" y="0"/>
                    <a:pt x="18" y="0"/>
                    <a:pt x="18" y="0"/>
                  </a:cubicBezTo>
                  <a:cubicBezTo>
                    <a:pt x="19" y="0"/>
                    <a:pt x="20" y="1"/>
                    <a:pt x="20" y="2"/>
                  </a:cubicBezTo>
                  <a:cubicBezTo>
                    <a:pt x="20" y="3"/>
                    <a:pt x="19" y="4"/>
                    <a:pt x="18"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4" name="Freeform 192"/>
            <p:cNvSpPr>
              <a:spLocks noEditPoints="1"/>
            </p:cNvSpPr>
            <p:nvPr/>
          </p:nvSpPr>
          <p:spPr bwMode="auto">
            <a:xfrm>
              <a:off x="2271713" y="3484563"/>
              <a:ext cx="182563" cy="98425"/>
            </a:xfrm>
            <a:custGeom>
              <a:avLst/>
              <a:gdLst>
                <a:gd name="T0" fmla="*/ 69 w 83"/>
                <a:gd name="T1" fmla="*/ 45 h 45"/>
                <a:gd name="T2" fmla="*/ 15 w 83"/>
                <a:gd name="T3" fmla="*/ 45 h 45"/>
                <a:gd name="T4" fmla="*/ 11 w 83"/>
                <a:gd name="T5" fmla="*/ 42 h 45"/>
                <a:gd name="T6" fmla="*/ 1 w 83"/>
                <a:gd name="T7" fmla="*/ 5 h 45"/>
                <a:gd name="T8" fmla="*/ 1 w 83"/>
                <a:gd name="T9" fmla="*/ 1 h 45"/>
                <a:gd name="T10" fmla="*/ 5 w 83"/>
                <a:gd name="T11" fmla="*/ 0 h 45"/>
                <a:gd name="T12" fmla="*/ 79 w 83"/>
                <a:gd name="T13" fmla="*/ 0 h 45"/>
                <a:gd name="T14" fmla="*/ 82 w 83"/>
                <a:gd name="T15" fmla="*/ 1 h 45"/>
                <a:gd name="T16" fmla="*/ 83 w 83"/>
                <a:gd name="T17" fmla="*/ 5 h 45"/>
                <a:gd name="T18" fmla="*/ 72 w 83"/>
                <a:gd name="T19" fmla="*/ 42 h 45"/>
                <a:gd name="T20" fmla="*/ 69 w 83"/>
                <a:gd name="T21" fmla="*/ 45 h 45"/>
                <a:gd name="T22" fmla="*/ 18 w 83"/>
                <a:gd name="T23" fmla="*/ 37 h 45"/>
                <a:gd name="T24" fmla="*/ 65 w 83"/>
                <a:gd name="T25" fmla="*/ 37 h 45"/>
                <a:gd name="T26" fmla="*/ 74 w 83"/>
                <a:gd name="T27" fmla="*/ 8 h 45"/>
                <a:gd name="T28" fmla="*/ 10 w 83"/>
                <a:gd name="T29" fmla="*/ 8 h 45"/>
                <a:gd name="T30" fmla="*/ 18 w 83"/>
                <a:gd name="T31"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45">
                  <a:moveTo>
                    <a:pt x="69" y="45"/>
                  </a:moveTo>
                  <a:cubicBezTo>
                    <a:pt x="15" y="45"/>
                    <a:pt x="15" y="45"/>
                    <a:pt x="15" y="45"/>
                  </a:cubicBezTo>
                  <a:cubicBezTo>
                    <a:pt x="13" y="45"/>
                    <a:pt x="11" y="44"/>
                    <a:pt x="11" y="42"/>
                  </a:cubicBezTo>
                  <a:cubicBezTo>
                    <a:pt x="1" y="5"/>
                    <a:pt x="1" y="5"/>
                    <a:pt x="1" y="5"/>
                  </a:cubicBezTo>
                  <a:cubicBezTo>
                    <a:pt x="0" y="4"/>
                    <a:pt x="1" y="2"/>
                    <a:pt x="1" y="1"/>
                  </a:cubicBezTo>
                  <a:cubicBezTo>
                    <a:pt x="2" y="0"/>
                    <a:pt x="3" y="0"/>
                    <a:pt x="5" y="0"/>
                  </a:cubicBezTo>
                  <a:cubicBezTo>
                    <a:pt x="79" y="0"/>
                    <a:pt x="79" y="0"/>
                    <a:pt x="79" y="0"/>
                  </a:cubicBezTo>
                  <a:cubicBezTo>
                    <a:pt x="80" y="0"/>
                    <a:pt x="81" y="0"/>
                    <a:pt x="82" y="1"/>
                  </a:cubicBezTo>
                  <a:cubicBezTo>
                    <a:pt x="83" y="2"/>
                    <a:pt x="83" y="4"/>
                    <a:pt x="83" y="5"/>
                  </a:cubicBezTo>
                  <a:cubicBezTo>
                    <a:pt x="72" y="42"/>
                    <a:pt x="72" y="42"/>
                    <a:pt x="72" y="42"/>
                  </a:cubicBezTo>
                  <a:cubicBezTo>
                    <a:pt x="72" y="44"/>
                    <a:pt x="70" y="45"/>
                    <a:pt x="69" y="45"/>
                  </a:cubicBezTo>
                  <a:close/>
                  <a:moveTo>
                    <a:pt x="18" y="37"/>
                  </a:moveTo>
                  <a:cubicBezTo>
                    <a:pt x="65" y="37"/>
                    <a:pt x="65" y="37"/>
                    <a:pt x="65" y="37"/>
                  </a:cubicBezTo>
                  <a:cubicBezTo>
                    <a:pt x="74" y="8"/>
                    <a:pt x="74" y="8"/>
                    <a:pt x="74" y="8"/>
                  </a:cubicBezTo>
                  <a:cubicBezTo>
                    <a:pt x="10" y="8"/>
                    <a:pt x="10" y="8"/>
                    <a:pt x="10" y="8"/>
                  </a:cubicBezTo>
                  <a:cubicBezTo>
                    <a:pt x="18" y="37"/>
                    <a:pt x="18" y="37"/>
                    <a:pt x="18"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5" name="Freeform 193"/>
            <p:cNvSpPr/>
            <p:nvPr/>
          </p:nvSpPr>
          <p:spPr bwMode="auto">
            <a:xfrm>
              <a:off x="2228850" y="3449638"/>
              <a:ext cx="84138" cy="133350"/>
            </a:xfrm>
            <a:custGeom>
              <a:avLst/>
              <a:gdLst>
                <a:gd name="T0" fmla="*/ 34 w 38"/>
                <a:gd name="T1" fmla="*/ 61 h 61"/>
                <a:gd name="T2" fmla="*/ 30 w 38"/>
                <a:gd name="T3" fmla="*/ 58 h 61"/>
                <a:gd name="T4" fmla="*/ 17 w 38"/>
                <a:gd name="T5" fmla="*/ 9 h 61"/>
                <a:gd name="T6" fmla="*/ 4 w 38"/>
                <a:gd name="T7" fmla="*/ 9 h 61"/>
                <a:gd name="T8" fmla="*/ 0 w 38"/>
                <a:gd name="T9" fmla="*/ 4 h 61"/>
                <a:gd name="T10" fmla="*/ 4 w 38"/>
                <a:gd name="T11" fmla="*/ 1 h 61"/>
                <a:gd name="T12" fmla="*/ 20 w 38"/>
                <a:gd name="T13" fmla="*/ 1 h 61"/>
                <a:gd name="T14" fmla="*/ 24 w 38"/>
                <a:gd name="T15" fmla="*/ 4 h 61"/>
                <a:gd name="T16" fmla="*/ 38 w 38"/>
                <a:gd name="T17" fmla="*/ 56 h 61"/>
                <a:gd name="T18" fmla="*/ 35 w 38"/>
                <a:gd name="T19" fmla="*/ 61 h 61"/>
                <a:gd name="T20" fmla="*/ 34 w 38"/>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61">
                  <a:moveTo>
                    <a:pt x="34" y="61"/>
                  </a:moveTo>
                  <a:cubicBezTo>
                    <a:pt x="32" y="61"/>
                    <a:pt x="30" y="60"/>
                    <a:pt x="30" y="58"/>
                  </a:cubicBezTo>
                  <a:cubicBezTo>
                    <a:pt x="17" y="9"/>
                    <a:pt x="17" y="9"/>
                    <a:pt x="17" y="9"/>
                  </a:cubicBezTo>
                  <a:cubicBezTo>
                    <a:pt x="4" y="9"/>
                    <a:pt x="4" y="9"/>
                    <a:pt x="4" y="9"/>
                  </a:cubicBezTo>
                  <a:cubicBezTo>
                    <a:pt x="2" y="9"/>
                    <a:pt x="0" y="7"/>
                    <a:pt x="0" y="4"/>
                  </a:cubicBezTo>
                  <a:cubicBezTo>
                    <a:pt x="0" y="2"/>
                    <a:pt x="2" y="0"/>
                    <a:pt x="4" y="1"/>
                  </a:cubicBezTo>
                  <a:cubicBezTo>
                    <a:pt x="20" y="1"/>
                    <a:pt x="20" y="1"/>
                    <a:pt x="20" y="1"/>
                  </a:cubicBezTo>
                  <a:cubicBezTo>
                    <a:pt x="22" y="1"/>
                    <a:pt x="23" y="3"/>
                    <a:pt x="24" y="4"/>
                  </a:cubicBezTo>
                  <a:cubicBezTo>
                    <a:pt x="38" y="56"/>
                    <a:pt x="38" y="56"/>
                    <a:pt x="38" y="56"/>
                  </a:cubicBezTo>
                  <a:cubicBezTo>
                    <a:pt x="38" y="58"/>
                    <a:pt x="37" y="60"/>
                    <a:pt x="35" y="61"/>
                  </a:cubicBezTo>
                  <a:cubicBezTo>
                    <a:pt x="34" y="61"/>
                    <a:pt x="34" y="61"/>
                    <a:pt x="34"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6" name="Freeform 194"/>
            <p:cNvSpPr>
              <a:spLocks noEditPoints="1"/>
            </p:cNvSpPr>
            <p:nvPr/>
          </p:nvSpPr>
          <p:spPr bwMode="auto">
            <a:xfrm>
              <a:off x="2300288" y="3587751"/>
              <a:ext cx="47625"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10" y="8"/>
                    <a:pt x="8" y="9"/>
                    <a:pt x="8" y="11"/>
                  </a:cubicBezTo>
                  <a:cubicBezTo>
                    <a:pt x="8" y="12"/>
                    <a:pt x="10" y="14"/>
                    <a:pt x="11" y="14"/>
                  </a:cubicBezTo>
                  <a:cubicBezTo>
                    <a:pt x="13" y="14"/>
                    <a:pt x="14" y="12"/>
                    <a:pt x="14" y="11"/>
                  </a:cubicBezTo>
                  <a:cubicBezTo>
                    <a:pt x="14" y="9"/>
                    <a:pt x="13"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7" name="Freeform 195"/>
            <p:cNvSpPr>
              <a:spLocks noEditPoints="1"/>
            </p:cNvSpPr>
            <p:nvPr/>
          </p:nvSpPr>
          <p:spPr bwMode="auto">
            <a:xfrm>
              <a:off x="2374900" y="3587751"/>
              <a:ext cx="49213"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9" y="8"/>
                    <a:pt x="8" y="9"/>
                    <a:pt x="8" y="11"/>
                  </a:cubicBezTo>
                  <a:cubicBezTo>
                    <a:pt x="8" y="12"/>
                    <a:pt x="9" y="14"/>
                    <a:pt x="11" y="14"/>
                  </a:cubicBezTo>
                  <a:cubicBezTo>
                    <a:pt x="12" y="14"/>
                    <a:pt x="14" y="12"/>
                    <a:pt x="14" y="11"/>
                  </a:cubicBezTo>
                  <a:cubicBezTo>
                    <a:pt x="14" y="9"/>
                    <a:pt x="12"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grpSp>
        <p:nvGrpSpPr>
          <p:cNvPr id="232" name="组合 231"/>
          <p:cNvGrpSpPr/>
          <p:nvPr/>
        </p:nvGrpSpPr>
        <p:grpSpPr>
          <a:xfrm>
            <a:off x="280670" y="222250"/>
            <a:ext cx="3496311" cy="322177"/>
            <a:chOff x="5244690" y="2402241"/>
            <a:chExt cx="3014835" cy="322641"/>
          </a:xfrm>
        </p:grpSpPr>
        <p:sp>
          <p:nvSpPr>
            <p:cNvPr id="233" name="矩形 232"/>
            <p:cNvSpPr/>
            <p:nvPr/>
          </p:nvSpPr>
          <p:spPr>
            <a:xfrm>
              <a:off x="6485670" y="2402241"/>
              <a:ext cx="1773855" cy="322409"/>
            </a:xfrm>
            <a:prstGeom prst="rect">
              <a:avLst/>
            </a:prstGeom>
          </p:spPr>
          <p:txBody>
            <a:bodyPr wrap="square">
              <a:spAutoFit/>
            </a:bodyPr>
            <a:lstStyle/>
            <a:p>
              <a:pPr algn="l" defTabSz="685800">
                <a:buClrTx/>
                <a:buSzTx/>
                <a:buFontTx/>
              </a:pPr>
              <a:r>
                <a:rPr lang="en-US" altLang="zh-CN" sz="1500" spc="110" dirty="0">
                  <a:solidFill>
                    <a:srgbClr val="F85360"/>
                  </a:solidFill>
                  <a:latin typeface="微软雅黑" panose="020B0503020204020204" pitchFamily="34" charset="-122"/>
                  <a:ea typeface="微软雅黑" panose="020B0503020204020204" pitchFamily="34" charset="-122"/>
                  <a:sym typeface="+mn-ea"/>
                </a:rPr>
                <a:t>Database Design</a:t>
              </a:r>
              <a:endParaRPr lang="en-US" altLang="zh-CN" sz="1500" spc="110" dirty="0">
                <a:solidFill>
                  <a:srgbClr val="F85360"/>
                </a:solidFill>
                <a:latin typeface="微软雅黑" panose="020B0503020204020204" pitchFamily="34" charset="-122"/>
                <a:ea typeface="微软雅黑" panose="020B0503020204020204" pitchFamily="34" charset="-122"/>
              </a:endParaRPr>
            </a:p>
          </p:txBody>
        </p:sp>
        <p:sp>
          <p:nvSpPr>
            <p:cNvPr id="234" name="矩形 233"/>
            <p:cNvSpPr/>
            <p:nvPr/>
          </p:nvSpPr>
          <p:spPr>
            <a:xfrm>
              <a:off x="5244690" y="2402473"/>
              <a:ext cx="1390650" cy="322409"/>
            </a:xfrm>
            <a:prstGeom prst="rect">
              <a:avLst/>
            </a:prstGeom>
          </p:spPr>
          <p:txBody>
            <a:bodyPr wrap="square">
              <a:spAutoFit/>
            </a:bodyPr>
            <a:lstStyle/>
            <a:p>
              <a:pPr defTabSz="685800"/>
              <a:r>
                <a:rPr lang="en-US" altLang="zh-CN" sz="1500" spc="110" dirty="0">
                  <a:solidFill>
                    <a:srgbClr val="F85360"/>
                  </a:solidFill>
                  <a:latin typeface="微软雅黑" panose="020B0503020204020204" pitchFamily="34" charset="-122"/>
                  <a:ea typeface="微软雅黑" panose="020B0503020204020204" pitchFamily="34" charset="-122"/>
                </a:rPr>
                <a:t>2.</a:t>
              </a:r>
              <a:r>
                <a:rPr lang="zh-CN" altLang="en-US" sz="1500" spc="110" dirty="0">
                  <a:solidFill>
                    <a:srgbClr val="F85360"/>
                  </a:solidFill>
                  <a:latin typeface="微软雅黑" panose="020B0503020204020204" pitchFamily="34" charset="-122"/>
                  <a:ea typeface="微软雅黑" panose="020B0503020204020204" pitchFamily="34" charset="-122"/>
                </a:rPr>
                <a:t>数据库设计</a:t>
              </a:r>
              <a:endParaRPr lang="zh-CN" altLang="en-US" sz="1500" spc="110" dirty="0">
                <a:solidFill>
                  <a:srgbClr val="F85360"/>
                </a:solidFill>
                <a:latin typeface="微软雅黑" panose="020B0503020204020204" pitchFamily="34" charset="-122"/>
                <a:ea typeface="微软雅黑" panose="020B0503020204020204" pitchFamily="34" charset="-122"/>
              </a:endParaRPr>
            </a:p>
          </p:txBody>
        </p:sp>
      </p:grpSp>
      <p:grpSp>
        <p:nvGrpSpPr>
          <p:cNvPr id="162" name="组合 161"/>
          <p:cNvGrpSpPr/>
          <p:nvPr/>
        </p:nvGrpSpPr>
        <p:grpSpPr>
          <a:xfrm>
            <a:off x="5621337" y="415926"/>
            <a:ext cx="3522663" cy="4105275"/>
            <a:chOff x="5621337" y="438151"/>
            <a:chExt cx="3522663" cy="4105275"/>
          </a:xfrm>
        </p:grpSpPr>
        <p:sp>
          <p:nvSpPr>
            <p:cNvPr id="163" name="Freeform 5"/>
            <p:cNvSpPr>
              <a:spLocks noEditPoints="1"/>
            </p:cNvSpPr>
            <p:nvPr/>
          </p:nvSpPr>
          <p:spPr bwMode="auto">
            <a:xfrm>
              <a:off x="7840662" y="890589"/>
              <a:ext cx="393700" cy="396875"/>
            </a:xfrm>
            <a:custGeom>
              <a:avLst/>
              <a:gdLst>
                <a:gd name="T0" fmla="*/ 10 w 178"/>
                <a:gd name="T1" fmla="*/ 179 h 179"/>
                <a:gd name="T2" fmla="*/ 3 w 178"/>
                <a:gd name="T3" fmla="*/ 176 h 179"/>
                <a:gd name="T4" fmla="*/ 0 w 178"/>
                <a:gd name="T5" fmla="*/ 168 h 179"/>
                <a:gd name="T6" fmla="*/ 2 w 178"/>
                <a:gd name="T7" fmla="*/ 128 h 179"/>
                <a:gd name="T8" fmla="*/ 5 w 178"/>
                <a:gd name="T9" fmla="*/ 121 h 179"/>
                <a:gd name="T10" fmla="*/ 123 w 178"/>
                <a:gd name="T11" fmla="*/ 3 h 179"/>
                <a:gd name="T12" fmla="*/ 131 w 178"/>
                <a:gd name="T13" fmla="*/ 0 h 179"/>
                <a:gd name="T14" fmla="*/ 131 w 178"/>
                <a:gd name="T15" fmla="*/ 0 h 179"/>
                <a:gd name="T16" fmla="*/ 138 w 178"/>
                <a:gd name="T17" fmla="*/ 3 h 179"/>
                <a:gd name="T18" fmla="*/ 175 w 178"/>
                <a:gd name="T19" fmla="*/ 40 h 179"/>
                <a:gd name="T20" fmla="*/ 178 w 178"/>
                <a:gd name="T21" fmla="*/ 48 h 179"/>
                <a:gd name="T22" fmla="*/ 175 w 178"/>
                <a:gd name="T23" fmla="*/ 55 h 179"/>
                <a:gd name="T24" fmla="*/ 57 w 178"/>
                <a:gd name="T25" fmla="*/ 173 h 179"/>
                <a:gd name="T26" fmla="*/ 50 w 178"/>
                <a:gd name="T27" fmla="*/ 176 h 179"/>
                <a:gd name="T28" fmla="*/ 11 w 178"/>
                <a:gd name="T29" fmla="*/ 179 h 179"/>
                <a:gd name="T30" fmla="*/ 10 w 178"/>
                <a:gd name="T31" fmla="*/ 179 h 179"/>
                <a:gd name="T32" fmla="*/ 22 w 178"/>
                <a:gd name="T33" fmla="*/ 133 h 179"/>
                <a:gd name="T34" fmla="*/ 21 w 178"/>
                <a:gd name="T35" fmla="*/ 158 h 179"/>
                <a:gd name="T36" fmla="*/ 45 w 178"/>
                <a:gd name="T37" fmla="*/ 156 h 179"/>
                <a:gd name="T38" fmla="*/ 154 w 178"/>
                <a:gd name="T39" fmla="*/ 48 h 179"/>
                <a:gd name="T40" fmla="*/ 131 w 178"/>
                <a:gd name="T41" fmla="*/ 25 h 179"/>
                <a:gd name="T42" fmla="*/ 22 w 178"/>
                <a:gd name="T43" fmla="*/ 13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8" h="179">
                  <a:moveTo>
                    <a:pt x="10" y="179"/>
                  </a:moveTo>
                  <a:cubicBezTo>
                    <a:pt x="7" y="179"/>
                    <a:pt x="5" y="178"/>
                    <a:pt x="3" y="176"/>
                  </a:cubicBezTo>
                  <a:cubicBezTo>
                    <a:pt x="1" y="174"/>
                    <a:pt x="0" y="171"/>
                    <a:pt x="0" y="168"/>
                  </a:cubicBezTo>
                  <a:cubicBezTo>
                    <a:pt x="2" y="128"/>
                    <a:pt x="2" y="128"/>
                    <a:pt x="2" y="128"/>
                  </a:cubicBezTo>
                  <a:cubicBezTo>
                    <a:pt x="2" y="126"/>
                    <a:pt x="3" y="123"/>
                    <a:pt x="5" y="121"/>
                  </a:cubicBezTo>
                  <a:cubicBezTo>
                    <a:pt x="123" y="3"/>
                    <a:pt x="123" y="3"/>
                    <a:pt x="123" y="3"/>
                  </a:cubicBezTo>
                  <a:cubicBezTo>
                    <a:pt x="125" y="1"/>
                    <a:pt x="128" y="0"/>
                    <a:pt x="131" y="0"/>
                  </a:cubicBezTo>
                  <a:cubicBezTo>
                    <a:pt x="131" y="0"/>
                    <a:pt x="131" y="0"/>
                    <a:pt x="131" y="0"/>
                  </a:cubicBezTo>
                  <a:cubicBezTo>
                    <a:pt x="133" y="0"/>
                    <a:pt x="136" y="1"/>
                    <a:pt x="138" y="3"/>
                  </a:cubicBezTo>
                  <a:cubicBezTo>
                    <a:pt x="175" y="40"/>
                    <a:pt x="175" y="40"/>
                    <a:pt x="175" y="40"/>
                  </a:cubicBezTo>
                  <a:cubicBezTo>
                    <a:pt x="177" y="42"/>
                    <a:pt x="178" y="45"/>
                    <a:pt x="178" y="48"/>
                  </a:cubicBezTo>
                  <a:cubicBezTo>
                    <a:pt x="178" y="50"/>
                    <a:pt x="177" y="53"/>
                    <a:pt x="175" y="55"/>
                  </a:cubicBezTo>
                  <a:cubicBezTo>
                    <a:pt x="57" y="173"/>
                    <a:pt x="57" y="173"/>
                    <a:pt x="57" y="173"/>
                  </a:cubicBezTo>
                  <a:cubicBezTo>
                    <a:pt x="55" y="175"/>
                    <a:pt x="53" y="176"/>
                    <a:pt x="50" y="176"/>
                  </a:cubicBezTo>
                  <a:cubicBezTo>
                    <a:pt x="11" y="179"/>
                    <a:pt x="11" y="179"/>
                    <a:pt x="11" y="179"/>
                  </a:cubicBezTo>
                  <a:cubicBezTo>
                    <a:pt x="10" y="179"/>
                    <a:pt x="10" y="179"/>
                    <a:pt x="10" y="179"/>
                  </a:cubicBezTo>
                  <a:close/>
                  <a:moveTo>
                    <a:pt x="22" y="133"/>
                  </a:moveTo>
                  <a:cubicBezTo>
                    <a:pt x="21" y="158"/>
                    <a:pt x="21" y="158"/>
                    <a:pt x="21" y="158"/>
                  </a:cubicBezTo>
                  <a:cubicBezTo>
                    <a:pt x="45" y="156"/>
                    <a:pt x="45" y="156"/>
                    <a:pt x="45" y="156"/>
                  </a:cubicBezTo>
                  <a:cubicBezTo>
                    <a:pt x="154" y="48"/>
                    <a:pt x="154" y="48"/>
                    <a:pt x="154" y="48"/>
                  </a:cubicBezTo>
                  <a:cubicBezTo>
                    <a:pt x="131" y="25"/>
                    <a:pt x="131" y="25"/>
                    <a:pt x="131" y="25"/>
                  </a:cubicBezTo>
                  <a:cubicBezTo>
                    <a:pt x="22" y="133"/>
                    <a:pt x="22" y="133"/>
                    <a:pt x="22"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4" name="Freeform 6"/>
            <p:cNvSpPr/>
            <p:nvPr/>
          </p:nvSpPr>
          <p:spPr bwMode="auto">
            <a:xfrm>
              <a:off x="8078787" y="949326"/>
              <a:ext cx="100013" cy="96838"/>
            </a:xfrm>
            <a:custGeom>
              <a:avLst/>
              <a:gdLst>
                <a:gd name="T0" fmla="*/ 39 w 45"/>
                <a:gd name="T1" fmla="*/ 44 h 44"/>
                <a:gd name="T2" fmla="*/ 35 w 45"/>
                <a:gd name="T3" fmla="*/ 43 h 44"/>
                <a:gd name="T4" fmla="*/ 2 w 45"/>
                <a:gd name="T5" fmla="*/ 9 h 44"/>
                <a:gd name="T6" fmla="*/ 2 w 45"/>
                <a:gd name="T7" fmla="*/ 2 h 44"/>
                <a:gd name="T8" fmla="*/ 9 w 45"/>
                <a:gd name="T9" fmla="*/ 2 h 44"/>
                <a:gd name="T10" fmla="*/ 43 w 45"/>
                <a:gd name="T11" fmla="*/ 35 h 44"/>
                <a:gd name="T12" fmla="*/ 43 w 45"/>
                <a:gd name="T13" fmla="*/ 43 h 44"/>
                <a:gd name="T14" fmla="*/ 39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9" y="44"/>
                  </a:moveTo>
                  <a:cubicBezTo>
                    <a:pt x="38" y="44"/>
                    <a:pt x="36" y="44"/>
                    <a:pt x="35" y="43"/>
                  </a:cubicBezTo>
                  <a:cubicBezTo>
                    <a:pt x="2" y="9"/>
                    <a:pt x="2" y="9"/>
                    <a:pt x="2" y="9"/>
                  </a:cubicBezTo>
                  <a:cubicBezTo>
                    <a:pt x="0" y="7"/>
                    <a:pt x="0" y="4"/>
                    <a:pt x="2" y="2"/>
                  </a:cubicBezTo>
                  <a:cubicBezTo>
                    <a:pt x="4" y="0"/>
                    <a:pt x="7" y="0"/>
                    <a:pt x="9" y="2"/>
                  </a:cubicBezTo>
                  <a:cubicBezTo>
                    <a:pt x="43" y="35"/>
                    <a:pt x="43" y="35"/>
                    <a:pt x="43" y="35"/>
                  </a:cubicBezTo>
                  <a:cubicBezTo>
                    <a:pt x="45" y="37"/>
                    <a:pt x="45" y="41"/>
                    <a:pt x="43" y="43"/>
                  </a:cubicBezTo>
                  <a:cubicBezTo>
                    <a:pt x="42" y="44"/>
                    <a:pt x="40" y="44"/>
                    <a:pt x="39"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5" name="Freeform 7"/>
            <p:cNvSpPr/>
            <p:nvPr/>
          </p:nvSpPr>
          <p:spPr bwMode="auto">
            <a:xfrm>
              <a:off x="7910512" y="985839"/>
              <a:ext cx="228600" cy="228600"/>
            </a:xfrm>
            <a:custGeom>
              <a:avLst/>
              <a:gdLst>
                <a:gd name="T0" fmla="*/ 5 w 103"/>
                <a:gd name="T1" fmla="*/ 103 h 103"/>
                <a:gd name="T2" fmla="*/ 2 w 103"/>
                <a:gd name="T3" fmla="*/ 102 h 103"/>
                <a:gd name="T4" fmla="*/ 2 w 103"/>
                <a:gd name="T5" fmla="*/ 95 h 103"/>
                <a:gd name="T6" fmla="*/ 94 w 103"/>
                <a:gd name="T7" fmla="*/ 2 h 103"/>
                <a:gd name="T8" fmla="*/ 101 w 103"/>
                <a:gd name="T9" fmla="*/ 2 h 103"/>
                <a:gd name="T10" fmla="*/ 101 w 103"/>
                <a:gd name="T11" fmla="*/ 9 h 103"/>
                <a:gd name="T12" fmla="*/ 9 w 103"/>
                <a:gd name="T13" fmla="*/ 102 h 103"/>
                <a:gd name="T14" fmla="*/ 5 w 103"/>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3">
                  <a:moveTo>
                    <a:pt x="5" y="103"/>
                  </a:moveTo>
                  <a:cubicBezTo>
                    <a:pt x="4" y="103"/>
                    <a:pt x="3" y="103"/>
                    <a:pt x="2" y="102"/>
                  </a:cubicBezTo>
                  <a:cubicBezTo>
                    <a:pt x="0" y="100"/>
                    <a:pt x="0" y="97"/>
                    <a:pt x="2" y="95"/>
                  </a:cubicBezTo>
                  <a:cubicBezTo>
                    <a:pt x="94" y="2"/>
                    <a:pt x="94" y="2"/>
                    <a:pt x="94" y="2"/>
                  </a:cubicBezTo>
                  <a:cubicBezTo>
                    <a:pt x="96" y="0"/>
                    <a:pt x="99" y="0"/>
                    <a:pt x="101" y="2"/>
                  </a:cubicBezTo>
                  <a:cubicBezTo>
                    <a:pt x="103" y="4"/>
                    <a:pt x="103" y="7"/>
                    <a:pt x="101" y="9"/>
                  </a:cubicBezTo>
                  <a:cubicBezTo>
                    <a:pt x="9" y="102"/>
                    <a:pt x="9" y="102"/>
                    <a:pt x="9" y="102"/>
                  </a:cubicBezTo>
                  <a:cubicBezTo>
                    <a:pt x="8" y="103"/>
                    <a:pt x="7" y="103"/>
                    <a:pt x="5" y="10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8" name="Freeform 8"/>
            <p:cNvSpPr>
              <a:spLocks noEditPoints="1"/>
            </p:cNvSpPr>
            <p:nvPr/>
          </p:nvSpPr>
          <p:spPr bwMode="auto">
            <a:xfrm>
              <a:off x="7851775" y="1209676"/>
              <a:ext cx="66675" cy="66675"/>
            </a:xfrm>
            <a:custGeom>
              <a:avLst/>
              <a:gdLst>
                <a:gd name="T0" fmla="*/ 5 w 30"/>
                <a:gd name="T1" fmla="*/ 30 h 30"/>
                <a:gd name="T2" fmla="*/ 2 w 30"/>
                <a:gd name="T3" fmla="*/ 28 h 30"/>
                <a:gd name="T4" fmla="*/ 0 w 30"/>
                <a:gd name="T5" fmla="*/ 24 h 30"/>
                <a:gd name="T6" fmla="*/ 1 w 30"/>
                <a:gd name="T7" fmla="*/ 5 h 30"/>
                <a:gd name="T8" fmla="*/ 6 w 30"/>
                <a:gd name="T9" fmla="*/ 0 h 30"/>
                <a:gd name="T10" fmla="*/ 7 w 30"/>
                <a:gd name="T11" fmla="*/ 0 h 30"/>
                <a:gd name="T12" fmla="*/ 9 w 30"/>
                <a:gd name="T13" fmla="*/ 0 h 30"/>
                <a:gd name="T14" fmla="*/ 24 w 30"/>
                <a:gd name="T15" fmla="*/ 6 h 30"/>
                <a:gd name="T16" fmla="*/ 29 w 30"/>
                <a:gd name="T17" fmla="*/ 22 h 30"/>
                <a:gd name="T18" fmla="*/ 29 w 30"/>
                <a:gd name="T19" fmla="*/ 24 h 30"/>
                <a:gd name="T20" fmla="*/ 24 w 30"/>
                <a:gd name="T21" fmla="*/ 29 h 30"/>
                <a:gd name="T22" fmla="*/ 6 w 30"/>
                <a:gd name="T23" fmla="*/ 30 h 30"/>
                <a:gd name="T24" fmla="*/ 5 w 30"/>
                <a:gd name="T25" fmla="*/ 30 h 30"/>
                <a:gd name="T26" fmla="*/ 11 w 30"/>
                <a:gd name="T27" fmla="*/ 10 h 30"/>
                <a:gd name="T28" fmla="*/ 11 w 30"/>
                <a:gd name="T29" fmla="*/ 19 h 30"/>
                <a:gd name="T30" fmla="*/ 19 w 30"/>
                <a:gd name="T31" fmla="*/ 19 h 30"/>
                <a:gd name="T32" fmla="*/ 17 w 30"/>
                <a:gd name="T33" fmla="*/ 13 h 30"/>
                <a:gd name="T34" fmla="*/ 11 w 30"/>
                <a:gd name="T35"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0">
                  <a:moveTo>
                    <a:pt x="5" y="30"/>
                  </a:moveTo>
                  <a:cubicBezTo>
                    <a:pt x="4" y="30"/>
                    <a:pt x="3" y="29"/>
                    <a:pt x="2" y="28"/>
                  </a:cubicBezTo>
                  <a:cubicBezTo>
                    <a:pt x="1" y="27"/>
                    <a:pt x="0" y="26"/>
                    <a:pt x="0" y="24"/>
                  </a:cubicBezTo>
                  <a:cubicBezTo>
                    <a:pt x="1" y="5"/>
                    <a:pt x="1" y="5"/>
                    <a:pt x="1" y="5"/>
                  </a:cubicBezTo>
                  <a:cubicBezTo>
                    <a:pt x="1" y="3"/>
                    <a:pt x="3" y="1"/>
                    <a:pt x="6" y="0"/>
                  </a:cubicBezTo>
                  <a:cubicBezTo>
                    <a:pt x="6" y="0"/>
                    <a:pt x="7" y="0"/>
                    <a:pt x="7" y="0"/>
                  </a:cubicBezTo>
                  <a:cubicBezTo>
                    <a:pt x="8" y="0"/>
                    <a:pt x="9" y="0"/>
                    <a:pt x="9" y="0"/>
                  </a:cubicBezTo>
                  <a:cubicBezTo>
                    <a:pt x="15" y="0"/>
                    <a:pt x="21" y="2"/>
                    <a:pt x="24" y="6"/>
                  </a:cubicBezTo>
                  <a:cubicBezTo>
                    <a:pt x="28" y="10"/>
                    <a:pt x="30" y="16"/>
                    <a:pt x="29" y="22"/>
                  </a:cubicBezTo>
                  <a:cubicBezTo>
                    <a:pt x="29" y="23"/>
                    <a:pt x="29" y="24"/>
                    <a:pt x="29" y="24"/>
                  </a:cubicBezTo>
                  <a:cubicBezTo>
                    <a:pt x="28" y="26"/>
                    <a:pt x="26" y="28"/>
                    <a:pt x="24" y="29"/>
                  </a:cubicBezTo>
                  <a:cubicBezTo>
                    <a:pt x="6" y="30"/>
                    <a:pt x="6" y="30"/>
                    <a:pt x="6" y="30"/>
                  </a:cubicBezTo>
                  <a:cubicBezTo>
                    <a:pt x="5" y="30"/>
                    <a:pt x="5" y="30"/>
                    <a:pt x="5" y="30"/>
                  </a:cubicBezTo>
                  <a:close/>
                  <a:moveTo>
                    <a:pt x="11" y="10"/>
                  </a:moveTo>
                  <a:cubicBezTo>
                    <a:pt x="11" y="19"/>
                    <a:pt x="11" y="19"/>
                    <a:pt x="11" y="19"/>
                  </a:cubicBezTo>
                  <a:cubicBezTo>
                    <a:pt x="19" y="19"/>
                    <a:pt x="19" y="19"/>
                    <a:pt x="19" y="19"/>
                  </a:cubicBezTo>
                  <a:cubicBezTo>
                    <a:pt x="19" y="16"/>
                    <a:pt x="18" y="15"/>
                    <a:pt x="17" y="13"/>
                  </a:cubicBezTo>
                  <a:cubicBezTo>
                    <a:pt x="15" y="12"/>
                    <a:pt x="13" y="11"/>
                    <a:pt x="11"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9" name="Freeform 9"/>
            <p:cNvSpPr/>
            <p:nvPr/>
          </p:nvSpPr>
          <p:spPr bwMode="auto">
            <a:xfrm>
              <a:off x="7681912" y="923926"/>
              <a:ext cx="431800" cy="509588"/>
            </a:xfrm>
            <a:custGeom>
              <a:avLst/>
              <a:gdLst>
                <a:gd name="T0" fmla="*/ 196 w 196"/>
                <a:gd name="T1" fmla="*/ 230 h 230"/>
                <a:gd name="T2" fmla="*/ 0 w 196"/>
                <a:gd name="T3" fmla="*/ 230 h 230"/>
                <a:gd name="T4" fmla="*/ 0 w 196"/>
                <a:gd name="T5" fmla="*/ 61 h 230"/>
                <a:gd name="T6" fmla="*/ 61 w 196"/>
                <a:gd name="T7" fmla="*/ 0 h 230"/>
                <a:gd name="T8" fmla="*/ 186 w 196"/>
                <a:gd name="T9" fmla="*/ 0 h 230"/>
                <a:gd name="T10" fmla="*/ 196 w 196"/>
                <a:gd name="T11" fmla="*/ 10 h 230"/>
                <a:gd name="T12" fmla="*/ 186 w 196"/>
                <a:gd name="T13" fmla="*/ 20 h 230"/>
                <a:gd name="T14" fmla="*/ 70 w 196"/>
                <a:gd name="T15" fmla="*/ 20 h 230"/>
                <a:gd name="T16" fmla="*/ 20 w 196"/>
                <a:gd name="T17" fmla="*/ 70 h 230"/>
                <a:gd name="T18" fmla="*/ 20 w 196"/>
                <a:gd name="T19" fmla="*/ 210 h 230"/>
                <a:gd name="T20" fmla="*/ 176 w 196"/>
                <a:gd name="T21" fmla="*/ 210 h 230"/>
                <a:gd name="T22" fmla="*/ 176 w 196"/>
                <a:gd name="T23" fmla="*/ 89 h 230"/>
                <a:gd name="T24" fmla="*/ 186 w 196"/>
                <a:gd name="T25" fmla="*/ 79 h 230"/>
                <a:gd name="T26" fmla="*/ 196 w 196"/>
                <a:gd name="T27" fmla="*/ 89 h 230"/>
                <a:gd name="T28" fmla="*/ 196 w 196"/>
                <a:gd name="T29" fmla="*/ 23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6" h="230">
                  <a:moveTo>
                    <a:pt x="196" y="230"/>
                  </a:moveTo>
                  <a:cubicBezTo>
                    <a:pt x="0" y="230"/>
                    <a:pt x="0" y="230"/>
                    <a:pt x="0" y="230"/>
                  </a:cubicBezTo>
                  <a:cubicBezTo>
                    <a:pt x="0" y="61"/>
                    <a:pt x="0" y="61"/>
                    <a:pt x="0" y="61"/>
                  </a:cubicBezTo>
                  <a:cubicBezTo>
                    <a:pt x="61" y="0"/>
                    <a:pt x="61" y="0"/>
                    <a:pt x="61" y="0"/>
                  </a:cubicBezTo>
                  <a:cubicBezTo>
                    <a:pt x="186" y="0"/>
                    <a:pt x="186" y="0"/>
                    <a:pt x="186" y="0"/>
                  </a:cubicBezTo>
                  <a:cubicBezTo>
                    <a:pt x="191" y="0"/>
                    <a:pt x="196" y="4"/>
                    <a:pt x="196" y="10"/>
                  </a:cubicBezTo>
                  <a:cubicBezTo>
                    <a:pt x="196" y="16"/>
                    <a:pt x="191" y="20"/>
                    <a:pt x="186" y="20"/>
                  </a:cubicBezTo>
                  <a:cubicBezTo>
                    <a:pt x="70" y="20"/>
                    <a:pt x="70" y="20"/>
                    <a:pt x="70" y="20"/>
                  </a:cubicBezTo>
                  <a:cubicBezTo>
                    <a:pt x="20" y="70"/>
                    <a:pt x="20" y="70"/>
                    <a:pt x="20" y="70"/>
                  </a:cubicBezTo>
                  <a:cubicBezTo>
                    <a:pt x="20" y="210"/>
                    <a:pt x="20" y="210"/>
                    <a:pt x="20" y="210"/>
                  </a:cubicBezTo>
                  <a:cubicBezTo>
                    <a:pt x="176" y="210"/>
                    <a:pt x="176" y="210"/>
                    <a:pt x="176" y="210"/>
                  </a:cubicBezTo>
                  <a:cubicBezTo>
                    <a:pt x="176" y="89"/>
                    <a:pt x="176" y="89"/>
                    <a:pt x="176" y="89"/>
                  </a:cubicBezTo>
                  <a:cubicBezTo>
                    <a:pt x="176" y="84"/>
                    <a:pt x="180" y="79"/>
                    <a:pt x="186" y="79"/>
                  </a:cubicBezTo>
                  <a:cubicBezTo>
                    <a:pt x="191" y="79"/>
                    <a:pt x="196" y="84"/>
                    <a:pt x="196" y="89"/>
                  </a:cubicBezTo>
                  <a:cubicBezTo>
                    <a:pt x="196" y="230"/>
                    <a:pt x="196" y="230"/>
                    <a:pt x="196"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0" name="Freeform 10"/>
            <p:cNvSpPr/>
            <p:nvPr/>
          </p:nvSpPr>
          <p:spPr bwMode="auto">
            <a:xfrm>
              <a:off x="7693025" y="935039"/>
              <a:ext cx="144463" cy="146050"/>
            </a:xfrm>
            <a:custGeom>
              <a:avLst/>
              <a:gdLst>
                <a:gd name="T0" fmla="*/ 66 w 66"/>
                <a:gd name="T1" fmla="*/ 66 h 66"/>
                <a:gd name="T2" fmla="*/ 5 w 66"/>
                <a:gd name="T3" fmla="*/ 66 h 66"/>
                <a:gd name="T4" fmla="*/ 0 w 66"/>
                <a:gd name="T5" fmla="*/ 61 h 66"/>
                <a:gd name="T6" fmla="*/ 5 w 66"/>
                <a:gd name="T7" fmla="*/ 55 h 66"/>
                <a:gd name="T8" fmla="*/ 55 w 66"/>
                <a:gd name="T9" fmla="*/ 55 h 66"/>
                <a:gd name="T10" fmla="*/ 55 w 66"/>
                <a:gd name="T11" fmla="*/ 5 h 66"/>
                <a:gd name="T12" fmla="*/ 61 w 66"/>
                <a:gd name="T13" fmla="*/ 0 h 66"/>
                <a:gd name="T14" fmla="*/ 66 w 66"/>
                <a:gd name="T15" fmla="*/ 5 h 66"/>
                <a:gd name="T16" fmla="*/ 66 w 66"/>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66">
                  <a:moveTo>
                    <a:pt x="66" y="66"/>
                  </a:moveTo>
                  <a:cubicBezTo>
                    <a:pt x="5" y="66"/>
                    <a:pt x="5" y="66"/>
                    <a:pt x="5" y="66"/>
                  </a:cubicBezTo>
                  <a:cubicBezTo>
                    <a:pt x="2" y="66"/>
                    <a:pt x="0" y="63"/>
                    <a:pt x="0" y="61"/>
                  </a:cubicBezTo>
                  <a:cubicBezTo>
                    <a:pt x="0" y="58"/>
                    <a:pt x="2" y="55"/>
                    <a:pt x="5" y="55"/>
                  </a:cubicBezTo>
                  <a:cubicBezTo>
                    <a:pt x="55" y="55"/>
                    <a:pt x="55" y="55"/>
                    <a:pt x="55" y="55"/>
                  </a:cubicBezTo>
                  <a:cubicBezTo>
                    <a:pt x="55" y="5"/>
                    <a:pt x="55" y="5"/>
                    <a:pt x="55" y="5"/>
                  </a:cubicBezTo>
                  <a:cubicBezTo>
                    <a:pt x="55" y="2"/>
                    <a:pt x="58" y="0"/>
                    <a:pt x="61" y="0"/>
                  </a:cubicBezTo>
                  <a:cubicBezTo>
                    <a:pt x="63" y="0"/>
                    <a:pt x="66" y="2"/>
                    <a:pt x="66" y="5"/>
                  </a:cubicBezTo>
                  <a:cubicBezTo>
                    <a:pt x="66" y="66"/>
                    <a:pt x="66" y="66"/>
                    <a:pt x="66" y="6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1" name="Freeform 11"/>
            <p:cNvSpPr>
              <a:spLocks noEditPoints="1"/>
            </p:cNvSpPr>
            <p:nvPr/>
          </p:nvSpPr>
          <p:spPr bwMode="auto">
            <a:xfrm>
              <a:off x="7340600" y="1571626"/>
              <a:ext cx="777875" cy="779463"/>
            </a:xfrm>
            <a:custGeom>
              <a:avLst/>
              <a:gdLst>
                <a:gd name="T0" fmla="*/ 16 w 352"/>
                <a:gd name="T1" fmla="*/ 352 h 352"/>
                <a:gd name="T2" fmla="*/ 5 w 352"/>
                <a:gd name="T3" fmla="*/ 348 h 352"/>
                <a:gd name="T4" fmla="*/ 0 w 352"/>
                <a:gd name="T5" fmla="*/ 336 h 352"/>
                <a:gd name="T6" fmla="*/ 5 w 352"/>
                <a:gd name="T7" fmla="*/ 255 h 352"/>
                <a:gd name="T8" fmla="*/ 9 w 352"/>
                <a:gd name="T9" fmla="*/ 245 h 352"/>
                <a:gd name="T10" fmla="*/ 249 w 352"/>
                <a:gd name="T11" fmla="*/ 5 h 352"/>
                <a:gd name="T12" fmla="*/ 261 w 352"/>
                <a:gd name="T13" fmla="*/ 0 h 352"/>
                <a:gd name="T14" fmla="*/ 261 w 352"/>
                <a:gd name="T15" fmla="*/ 0 h 352"/>
                <a:gd name="T16" fmla="*/ 272 w 352"/>
                <a:gd name="T17" fmla="*/ 5 h 352"/>
                <a:gd name="T18" fmla="*/ 348 w 352"/>
                <a:gd name="T19" fmla="*/ 81 h 352"/>
                <a:gd name="T20" fmla="*/ 352 w 352"/>
                <a:gd name="T21" fmla="*/ 92 h 352"/>
                <a:gd name="T22" fmla="*/ 348 w 352"/>
                <a:gd name="T23" fmla="*/ 103 h 352"/>
                <a:gd name="T24" fmla="*/ 108 w 352"/>
                <a:gd name="T25" fmla="*/ 343 h 352"/>
                <a:gd name="T26" fmla="*/ 97 w 352"/>
                <a:gd name="T27" fmla="*/ 348 h 352"/>
                <a:gd name="T28" fmla="*/ 17 w 352"/>
                <a:gd name="T29" fmla="*/ 352 h 352"/>
                <a:gd name="T30" fmla="*/ 16 w 352"/>
                <a:gd name="T31" fmla="*/ 352 h 352"/>
                <a:gd name="T32" fmla="*/ 36 w 352"/>
                <a:gd name="T33" fmla="*/ 263 h 352"/>
                <a:gd name="T34" fmla="*/ 33 w 352"/>
                <a:gd name="T35" fmla="*/ 320 h 352"/>
                <a:gd name="T36" fmla="*/ 89 w 352"/>
                <a:gd name="T37" fmla="*/ 316 h 352"/>
                <a:gd name="T38" fmla="*/ 314 w 352"/>
                <a:gd name="T39" fmla="*/ 92 h 352"/>
                <a:gd name="T40" fmla="*/ 261 w 352"/>
                <a:gd name="T41" fmla="*/ 38 h 352"/>
                <a:gd name="T42" fmla="*/ 36 w 352"/>
                <a:gd name="T43" fmla="*/ 263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2" h="352">
                  <a:moveTo>
                    <a:pt x="16" y="352"/>
                  </a:moveTo>
                  <a:cubicBezTo>
                    <a:pt x="12" y="352"/>
                    <a:pt x="8" y="351"/>
                    <a:pt x="5" y="348"/>
                  </a:cubicBezTo>
                  <a:cubicBezTo>
                    <a:pt x="1" y="345"/>
                    <a:pt x="0" y="340"/>
                    <a:pt x="0" y="336"/>
                  </a:cubicBezTo>
                  <a:cubicBezTo>
                    <a:pt x="5" y="255"/>
                    <a:pt x="5" y="255"/>
                    <a:pt x="5" y="255"/>
                  </a:cubicBezTo>
                  <a:cubicBezTo>
                    <a:pt x="5" y="251"/>
                    <a:pt x="7" y="248"/>
                    <a:pt x="9" y="245"/>
                  </a:cubicBezTo>
                  <a:cubicBezTo>
                    <a:pt x="249" y="5"/>
                    <a:pt x="249" y="5"/>
                    <a:pt x="249" y="5"/>
                  </a:cubicBezTo>
                  <a:cubicBezTo>
                    <a:pt x="252" y="2"/>
                    <a:pt x="256" y="0"/>
                    <a:pt x="261" y="0"/>
                  </a:cubicBezTo>
                  <a:cubicBezTo>
                    <a:pt x="261" y="0"/>
                    <a:pt x="261" y="0"/>
                    <a:pt x="261" y="0"/>
                  </a:cubicBezTo>
                  <a:cubicBezTo>
                    <a:pt x="265" y="0"/>
                    <a:pt x="269" y="2"/>
                    <a:pt x="272" y="5"/>
                  </a:cubicBezTo>
                  <a:cubicBezTo>
                    <a:pt x="348" y="81"/>
                    <a:pt x="348" y="81"/>
                    <a:pt x="348" y="81"/>
                  </a:cubicBezTo>
                  <a:cubicBezTo>
                    <a:pt x="351" y="84"/>
                    <a:pt x="352" y="88"/>
                    <a:pt x="352" y="92"/>
                  </a:cubicBezTo>
                  <a:cubicBezTo>
                    <a:pt x="352" y="96"/>
                    <a:pt x="351" y="100"/>
                    <a:pt x="348" y="103"/>
                  </a:cubicBezTo>
                  <a:cubicBezTo>
                    <a:pt x="108" y="343"/>
                    <a:pt x="108" y="343"/>
                    <a:pt x="108" y="343"/>
                  </a:cubicBezTo>
                  <a:cubicBezTo>
                    <a:pt x="105" y="346"/>
                    <a:pt x="101" y="347"/>
                    <a:pt x="97" y="348"/>
                  </a:cubicBezTo>
                  <a:cubicBezTo>
                    <a:pt x="17" y="352"/>
                    <a:pt x="17" y="352"/>
                    <a:pt x="17" y="352"/>
                  </a:cubicBezTo>
                  <a:cubicBezTo>
                    <a:pt x="17" y="352"/>
                    <a:pt x="16" y="352"/>
                    <a:pt x="16" y="352"/>
                  </a:cubicBezTo>
                  <a:close/>
                  <a:moveTo>
                    <a:pt x="36" y="263"/>
                  </a:moveTo>
                  <a:cubicBezTo>
                    <a:pt x="33" y="320"/>
                    <a:pt x="33" y="320"/>
                    <a:pt x="33" y="320"/>
                  </a:cubicBezTo>
                  <a:cubicBezTo>
                    <a:pt x="89" y="316"/>
                    <a:pt x="89" y="316"/>
                    <a:pt x="89" y="316"/>
                  </a:cubicBezTo>
                  <a:cubicBezTo>
                    <a:pt x="314" y="92"/>
                    <a:pt x="314" y="92"/>
                    <a:pt x="314" y="92"/>
                  </a:cubicBezTo>
                  <a:cubicBezTo>
                    <a:pt x="261" y="38"/>
                    <a:pt x="261" y="38"/>
                    <a:pt x="261" y="38"/>
                  </a:cubicBezTo>
                  <a:cubicBezTo>
                    <a:pt x="36" y="263"/>
                    <a:pt x="36" y="263"/>
                    <a:pt x="36" y="2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2" name="Freeform 12"/>
            <p:cNvSpPr/>
            <p:nvPr/>
          </p:nvSpPr>
          <p:spPr bwMode="auto">
            <a:xfrm>
              <a:off x="7800975" y="1662114"/>
              <a:ext cx="227013" cy="227013"/>
            </a:xfrm>
            <a:custGeom>
              <a:avLst/>
              <a:gdLst>
                <a:gd name="T0" fmla="*/ 86 w 103"/>
                <a:gd name="T1" fmla="*/ 102 h 102"/>
                <a:gd name="T2" fmla="*/ 74 w 103"/>
                <a:gd name="T3" fmla="*/ 97 h 102"/>
                <a:gd name="T4" fmla="*/ 6 w 103"/>
                <a:gd name="T5" fmla="*/ 29 h 102"/>
                <a:gd name="T6" fmla="*/ 6 w 103"/>
                <a:gd name="T7" fmla="*/ 7 h 102"/>
                <a:gd name="T8" fmla="*/ 29 w 103"/>
                <a:gd name="T9" fmla="*/ 7 h 102"/>
                <a:gd name="T10" fmla="*/ 97 w 103"/>
                <a:gd name="T11" fmla="*/ 75 h 102"/>
                <a:gd name="T12" fmla="*/ 97 w 103"/>
                <a:gd name="T13" fmla="*/ 97 h 102"/>
                <a:gd name="T14" fmla="*/ 86 w 103"/>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2">
                  <a:moveTo>
                    <a:pt x="86" y="102"/>
                  </a:moveTo>
                  <a:cubicBezTo>
                    <a:pt x="82" y="102"/>
                    <a:pt x="78" y="100"/>
                    <a:pt x="74" y="97"/>
                  </a:cubicBezTo>
                  <a:cubicBezTo>
                    <a:pt x="6" y="29"/>
                    <a:pt x="6" y="29"/>
                    <a:pt x="6" y="29"/>
                  </a:cubicBezTo>
                  <a:cubicBezTo>
                    <a:pt x="0" y="23"/>
                    <a:pt x="0" y="13"/>
                    <a:pt x="6" y="7"/>
                  </a:cubicBezTo>
                  <a:cubicBezTo>
                    <a:pt x="13" y="0"/>
                    <a:pt x="23" y="0"/>
                    <a:pt x="29" y="7"/>
                  </a:cubicBezTo>
                  <a:cubicBezTo>
                    <a:pt x="97" y="75"/>
                    <a:pt x="97" y="75"/>
                    <a:pt x="97" y="75"/>
                  </a:cubicBezTo>
                  <a:cubicBezTo>
                    <a:pt x="103" y="81"/>
                    <a:pt x="103" y="91"/>
                    <a:pt x="97" y="97"/>
                  </a:cubicBezTo>
                  <a:cubicBezTo>
                    <a:pt x="94" y="100"/>
                    <a:pt x="90" y="102"/>
                    <a:pt x="86" y="10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3" name="Freeform 13"/>
            <p:cNvSpPr/>
            <p:nvPr/>
          </p:nvSpPr>
          <p:spPr bwMode="auto">
            <a:xfrm>
              <a:off x="7461250" y="1743076"/>
              <a:ext cx="488950" cy="485775"/>
            </a:xfrm>
            <a:custGeom>
              <a:avLst/>
              <a:gdLst>
                <a:gd name="T0" fmla="*/ 17 w 222"/>
                <a:gd name="T1" fmla="*/ 220 h 220"/>
                <a:gd name="T2" fmla="*/ 6 w 222"/>
                <a:gd name="T3" fmla="*/ 216 h 220"/>
                <a:gd name="T4" fmla="*/ 6 w 222"/>
                <a:gd name="T5" fmla="*/ 193 h 220"/>
                <a:gd name="T6" fmla="*/ 193 w 222"/>
                <a:gd name="T7" fmla="*/ 6 h 220"/>
                <a:gd name="T8" fmla="*/ 216 w 222"/>
                <a:gd name="T9" fmla="*/ 6 h 220"/>
                <a:gd name="T10" fmla="*/ 216 w 222"/>
                <a:gd name="T11" fmla="*/ 28 h 220"/>
                <a:gd name="T12" fmla="*/ 28 w 222"/>
                <a:gd name="T13" fmla="*/ 216 h 220"/>
                <a:gd name="T14" fmla="*/ 17 w 222"/>
                <a:gd name="T15" fmla="*/ 220 h 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 h="220">
                  <a:moveTo>
                    <a:pt x="17" y="220"/>
                  </a:moveTo>
                  <a:cubicBezTo>
                    <a:pt x="13" y="220"/>
                    <a:pt x="9" y="219"/>
                    <a:pt x="6" y="216"/>
                  </a:cubicBezTo>
                  <a:cubicBezTo>
                    <a:pt x="0" y="209"/>
                    <a:pt x="0" y="199"/>
                    <a:pt x="6" y="193"/>
                  </a:cubicBezTo>
                  <a:cubicBezTo>
                    <a:pt x="193" y="6"/>
                    <a:pt x="193" y="6"/>
                    <a:pt x="193" y="6"/>
                  </a:cubicBezTo>
                  <a:cubicBezTo>
                    <a:pt x="199" y="0"/>
                    <a:pt x="209" y="0"/>
                    <a:pt x="216" y="6"/>
                  </a:cubicBezTo>
                  <a:cubicBezTo>
                    <a:pt x="222" y="12"/>
                    <a:pt x="222" y="22"/>
                    <a:pt x="216" y="28"/>
                  </a:cubicBezTo>
                  <a:cubicBezTo>
                    <a:pt x="28" y="216"/>
                    <a:pt x="28" y="216"/>
                    <a:pt x="28" y="216"/>
                  </a:cubicBezTo>
                  <a:cubicBezTo>
                    <a:pt x="25" y="219"/>
                    <a:pt x="21" y="220"/>
                    <a:pt x="17" y="2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4" name="Freeform 14"/>
            <p:cNvSpPr/>
            <p:nvPr/>
          </p:nvSpPr>
          <p:spPr bwMode="auto">
            <a:xfrm>
              <a:off x="7377112" y="2228851"/>
              <a:ext cx="87313" cy="88900"/>
            </a:xfrm>
            <a:custGeom>
              <a:avLst/>
              <a:gdLst>
                <a:gd name="T0" fmla="*/ 9 w 40"/>
                <a:gd name="T1" fmla="*/ 0 h 40"/>
                <a:gd name="T2" fmla="*/ 6 w 40"/>
                <a:gd name="T3" fmla="*/ 0 h 40"/>
                <a:gd name="T4" fmla="*/ 3 w 40"/>
                <a:gd name="T5" fmla="*/ 1 h 40"/>
                <a:gd name="T6" fmla="*/ 0 w 40"/>
                <a:gd name="T7" fmla="*/ 40 h 40"/>
                <a:gd name="T8" fmla="*/ 38 w 40"/>
                <a:gd name="T9" fmla="*/ 38 h 40"/>
                <a:gd name="T10" fmla="*/ 39 w 40"/>
                <a:gd name="T11" fmla="*/ 33 h 40"/>
                <a:gd name="T12" fmla="*/ 9 w 40"/>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40" h="40">
                  <a:moveTo>
                    <a:pt x="9" y="0"/>
                  </a:moveTo>
                  <a:cubicBezTo>
                    <a:pt x="8" y="0"/>
                    <a:pt x="7" y="0"/>
                    <a:pt x="6" y="0"/>
                  </a:cubicBezTo>
                  <a:cubicBezTo>
                    <a:pt x="5" y="0"/>
                    <a:pt x="4" y="1"/>
                    <a:pt x="3" y="1"/>
                  </a:cubicBezTo>
                  <a:cubicBezTo>
                    <a:pt x="0" y="40"/>
                    <a:pt x="0" y="40"/>
                    <a:pt x="0" y="40"/>
                  </a:cubicBezTo>
                  <a:cubicBezTo>
                    <a:pt x="38" y="38"/>
                    <a:pt x="38" y="38"/>
                    <a:pt x="38" y="38"/>
                  </a:cubicBezTo>
                  <a:cubicBezTo>
                    <a:pt x="38" y="36"/>
                    <a:pt x="38" y="35"/>
                    <a:pt x="39" y="33"/>
                  </a:cubicBezTo>
                  <a:cubicBezTo>
                    <a:pt x="40" y="14"/>
                    <a:pt x="27" y="0"/>
                    <a:pt x="9"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1" name="Freeform 15"/>
            <p:cNvSpPr/>
            <p:nvPr/>
          </p:nvSpPr>
          <p:spPr bwMode="auto">
            <a:xfrm>
              <a:off x="7693025" y="2274889"/>
              <a:ext cx="460375" cy="71438"/>
            </a:xfrm>
            <a:custGeom>
              <a:avLst/>
              <a:gdLst>
                <a:gd name="T0" fmla="*/ 193 w 209"/>
                <a:gd name="T1" fmla="*/ 32 h 32"/>
                <a:gd name="T2" fmla="*/ 16 w 209"/>
                <a:gd name="T3" fmla="*/ 32 h 32"/>
                <a:gd name="T4" fmla="*/ 0 w 209"/>
                <a:gd name="T5" fmla="*/ 16 h 32"/>
                <a:gd name="T6" fmla="*/ 16 w 209"/>
                <a:gd name="T7" fmla="*/ 0 h 32"/>
                <a:gd name="T8" fmla="*/ 193 w 209"/>
                <a:gd name="T9" fmla="*/ 0 h 32"/>
                <a:gd name="T10" fmla="*/ 209 w 209"/>
                <a:gd name="T11" fmla="*/ 16 h 32"/>
                <a:gd name="T12" fmla="*/ 193 w 20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209" h="32">
                  <a:moveTo>
                    <a:pt x="193" y="32"/>
                  </a:moveTo>
                  <a:cubicBezTo>
                    <a:pt x="16" y="32"/>
                    <a:pt x="16" y="32"/>
                    <a:pt x="16" y="32"/>
                  </a:cubicBezTo>
                  <a:cubicBezTo>
                    <a:pt x="7" y="32"/>
                    <a:pt x="0" y="25"/>
                    <a:pt x="0" y="16"/>
                  </a:cubicBezTo>
                  <a:cubicBezTo>
                    <a:pt x="0" y="7"/>
                    <a:pt x="7" y="0"/>
                    <a:pt x="16" y="0"/>
                  </a:cubicBezTo>
                  <a:cubicBezTo>
                    <a:pt x="193" y="0"/>
                    <a:pt x="193" y="0"/>
                    <a:pt x="193" y="0"/>
                  </a:cubicBezTo>
                  <a:cubicBezTo>
                    <a:pt x="202" y="0"/>
                    <a:pt x="209" y="7"/>
                    <a:pt x="209" y="16"/>
                  </a:cubicBezTo>
                  <a:cubicBezTo>
                    <a:pt x="209" y="25"/>
                    <a:pt x="202" y="32"/>
                    <a:pt x="193"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2" name="Freeform 16"/>
            <p:cNvSpPr>
              <a:spLocks noEditPoints="1"/>
            </p:cNvSpPr>
            <p:nvPr/>
          </p:nvSpPr>
          <p:spPr bwMode="auto">
            <a:xfrm>
              <a:off x="8164512" y="2628901"/>
              <a:ext cx="654050" cy="654050"/>
            </a:xfrm>
            <a:custGeom>
              <a:avLst/>
              <a:gdLst>
                <a:gd name="T0" fmla="*/ 148 w 296"/>
                <a:gd name="T1" fmla="*/ 296 h 296"/>
                <a:gd name="T2" fmla="*/ 0 w 296"/>
                <a:gd name="T3" fmla="*/ 148 h 296"/>
                <a:gd name="T4" fmla="*/ 148 w 296"/>
                <a:gd name="T5" fmla="*/ 0 h 296"/>
                <a:gd name="T6" fmla="*/ 296 w 296"/>
                <a:gd name="T7" fmla="*/ 148 h 296"/>
                <a:gd name="T8" fmla="*/ 148 w 296"/>
                <a:gd name="T9" fmla="*/ 296 h 296"/>
                <a:gd name="T10" fmla="*/ 148 w 296"/>
                <a:gd name="T11" fmla="*/ 30 h 296"/>
                <a:gd name="T12" fmla="*/ 30 w 296"/>
                <a:gd name="T13" fmla="*/ 148 h 296"/>
                <a:gd name="T14" fmla="*/ 148 w 296"/>
                <a:gd name="T15" fmla="*/ 266 h 296"/>
                <a:gd name="T16" fmla="*/ 267 w 296"/>
                <a:gd name="T17" fmla="*/ 148 h 296"/>
                <a:gd name="T18" fmla="*/ 148 w 296"/>
                <a:gd name="T19" fmla="*/ 3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6" h="296">
                  <a:moveTo>
                    <a:pt x="148" y="296"/>
                  </a:moveTo>
                  <a:cubicBezTo>
                    <a:pt x="67" y="296"/>
                    <a:pt x="0" y="229"/>
                    <a:pt x="0" y="148"/>
                  </a:cubicBezTo>
                  <a:cubicBezTo>
                    <a:pt x="0" y="66"/>
                    <a:pt x="67" y="0"/>
                    <a:pt x="148" y="0"/>
                  </a:cubicBezTo>
                  <a:cubicBezTo>
                    <a:pt x="230" y="0"/>
                    <a:pt x="296" y="66"/>
                    <a:pt x="296" y="148"/>
                  </a:cubicBezTo>
                  <a:cubicBezTo>
                    <a:pt x="296" y="229"/>
                    <a:pt x="230" y="296"/>
                    <a:pt x="148" y="296"/>
                  </a:cubicBezTo>
                  <a:close/>
                  <a:moveTo>
                    <a:pt x="148" y="30"/>
                  </a:moveTo>
                  <a:cubicBezTo>
                    <a:pt x="83" y="30"/>
                    <a:pt x="30" y="83"/>
                    <a:pt x="30" y="148"/>
                  </a:cubicBezTo>
                  <a:cubicBezTo>
                    <a:pt x="30" y="213"/>
                    <a:pt x="83" y="266"/>
                    <a:pt x="148" y="266"/>
                  </a:cubicBezTo>
                  <a:cubicBezTo>
                    <a:pt x="214" y="266"/>
                    <a:pt x="267" y="213"/>
                    <a:pt x="267" y="148"/>
                  </a:cubicBezTo>
                  <a:cubicBezTo>
                    <a:pt x="267" y="83"/>
                    <a:pt x="214" y="30"/>
                    <a:pt x="148"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3" name="Freeform 17"/>
            <p:cNvSpPr/>
            <p:nvPr/>
          </p:nvSpPr>
          <p:spPr bwMode="auto">
            <a:xfrm>
              <a:off x="8275637" y="2740026"/>
              <a:ext cx="215900" cy="215900"/>
            </a:xfrm>
            <a:custGeom>
              <a:avLst/>
              <a:gdLst>
                <a:gd name="T0" fmla="*/ 15 w 98"/>
                <a:gd name="T1" fmla="*/ 98 h 98"/>
                <a:gd name="T2" fmla="*/ 0 w 98"/>
                <a:gd name="T3" fmla="*/ 98 h 98"/>
                <a:gd name="T4" fmla="*/ 98 w 98"/>
                <a:gd name="T5" fmla="*/ 0 h 98"/>
                <a:gd name="T6" fmla="*/ 98 w 98"/>
                <a:gd name="T7" fmla="*/ 15 h 98"/>
                <a:gd name="T8" fmla="*/ 15 w 98"/>
                <a:gd name="T9" fmla="*/ 98 h 98"/>
              </a:gdLst>
              <a:ahLst/>
              <a:cxnLst>
                <a:cxn ang="0">
                  <a:pos x="T0" y="T1"/>
                </a:cxn>
                <a:cxn ang="0">
                  <a:pos x="T2" y="T3"/>
                </a:cxn>
                <a:cxn ang="0">
                  <a:pos x="T4" y="T5"/>
                </a:cxn>
                <a:cxn ang="0">
                  <a:pos x="T6" y="T7"/>
                </a:cxn>
                <a:cxn ang="0">
                  <a:pos x="T8" y="T9"/>
                </a:cxn>
              </a:cxnLst>
              <a:rect l="0" t="0" r="r" b="b"/>
              <a:pathLst>
                <a:path w="98" h="98">
                  <a:moveTo>
                    <a:pt x="15" y="98"/>
                  </a:moveTo>
                  <a:cubicBezTo>
                    <a:pt x="0" y="98"/>
                    <a:pt x="0" y="98"/>
                    <a:pt x="0" y="98"/>
                  </a:cubicBezTo>
                  <a:cubicBezTo>
                    <a:pt x="0" y="44"/>
                    <a:pt x="44" y="0"/>
                    <a:pt x="98" y="0"/>
                  </a:cubicBezTo>
                  <a:cubicBezTo>
                    <a:pt x="98" y="15"/>
                    <a:pt x="98" y="15"/>
                    <a:pt x="98" y="15"/>
                  </a:cubicBezTo>
                  <a:cubicBezTo>
                    <a:pt x="53" y="15"/>
                    <a:pt x="15" y="52"/>
                    <a:pt x="15" y="9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4" name="Freeform 18"/>
            <p:cNvSpPr/>
            <p:nvPr/>
          </p:nvSpPr>
          <p:spPr bwMode="auto">
            <a:xfrm>
              <a:off x="8664575" y="3140076"/>
              <a:ext cx="254000" cy="252413"/>
            </a:xfrm>
            <a:custGeom>
              <a:avLst/>
              <a:gdLst>
                <a:gd name="T0" fmla="*/ 99 w 115"/>
                <a:gd name="T1" fmla="*/ 114 h 114"/>
                <a:gd name="T2" fmla="*/ 88 w 115"/>
                <a:gd name="T3" fmla="*/ 109 h 114"/>
                <a:gd name="T4" fmla="*/ 6 w 115"/>
                <a:gd name="T5" fmla="*/ 27 h 114"/>
                <a:gd name="T6" fmla="*/ 6 w 115"/>
                <a:gd name="T7" fmla="*/ 6 h 114"/>
                <a:gd name="T8" fmla="*/ 26 w 115"/>
                <a:gd name="T9" fmla="*/ 6 h 114"/>
                <a:gd name="T10" fmla="*/ 109 w 115"/>
                <a:gd name="T11" fmla="*/ 88 h 114"/>
                <a:gd name="T12" fmla="*/ 109 w 115"/>
                <a:gd name="T13" fmla="*/ 109 h 114"/>
                <a:gd name="T14" fmla="*/ 99 w 115"/>
                <a:gd name="T15" fmla="*/ 11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99" y="114"/>
                  </a:moveTo>
                  <a:cubicBezTo>
                    <a:pt x="95" y="114"/>
                    <a:pt x="91" y="112"/>
                    <a:pt x="88" y="109"/>
                  </a:cubicBezTo>
                  <a:cubicBezTo>
                    <a:pt x="6" y="27"/>
                    <a:pt x="6" y="27"/>
                    <a:pt x="6" y="27"/>
                  </a:cubicBezTo>
                  <a:cubicBezTo>
                    <a:pt x="0" y="21"/>
                    <a:pt x="0" y="11"/>
                    <a:pt x="6" y="6"/>
                  </a:cubicBezTo>
                  <a:cubicBezTo>
                    <a:pt x="11" y="0"/>
                    <a:pt x="21" y="0"/>
                    <a:pt x="26" y="6"/>
                  </a:cubicBezTo>
                  <a:cubicBezTo>
                    <a:pt x="109" y="88"/>
                    <a:pt x="109" y="88"/>
                    <a:pt x="109" y="88"/>
                  </a:cubicBezTo>
                  <a:cubicBezTo>
                    <a:pt x="115" y="94"/>
                    <a:pt x="115" y="103"/>
                    <a:pt x="109" y="109"/>
                  </a:cubicBezTo>
                  <a:cubicBezTo>
                    <a:pt x="106" y="112"/>
                    <a:pt x="102" y="114"/>
                    <a:pt x="99" y="1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5" name="Freeform 24"/>
            <p:cNvSpPr/>
            <p:nvPr/>
          </p:nvSpPr>
          <p:spPr bwMode="auto">
            <a:xfrm>
              <a:off x="7913687" y="3281364"/>
              <a:ext cx="19050" cy="196850"/>
            </a:xfrm>
            <a:custGeom>
              <a:avLst/>
              <a:gdLst>
                <a:gd name="T0" fmla="*/ 12 w 12"/>
                <a:gd name="T1" fmla="*/ 124 h 124"/>
                <a:gd name="T2" fmla="*/ 0 w 12"/>
                <a:gd name="T3" fmla="*/ 124 h 124"/>
                <a:gd name="T4" fmla="*/ 0 w 12"/>
                <a:gd name="T5" fmla="*/ 0 h 124"/>
                <a:gd name="T6" fmla="*/ 12 w 12"/>
                <a:gd name="T7" fmla="*/ 0 h 124"/>
                <a:gd name="T8" fmla="*/ 12 w 12"/>
                <a:gd name="T9" fmla="*/ 124 h 124"/>
                <a:gd name="T10" fmla="*/ 12 w 12"/>
                <a:gd name="T11" fmla="*/ 124 h 124"/>
              </a:gdLst>
              <a:ahLst/>
              <a:cxnLst>
                <a:cxn ang="0">
                  <a:pos x="T0" y="T1"/>
                </a:cxn>
                <a:cxn ang="0">
                  <a:pos x="T2" y="T3"/>
                </a:cxn>
                <a:cxn ang="0">
                  <a:pos x="T4" y="T5"/>
                </a:cxn>
                <a:cxn ang="0">
                  <a:pos x="T6" y="T7"/>
                </a:cxn>
                <a:cxn ang="0">
                  <a:pos x="T8" y="T9"/>
                </a:cxn>
                <a:cxn ang="0">
                  <a:pos x="T10" y="T11"/>
                </a:cxn>
              </a:cxnLst>
              <a:rect l="0" t="0" r="r" b="b"/>
              <a:pathLst>
                <a:path w="12" h="124">
                  <a:moveTo>
                    <a:pt x="12" y="124"/>
                  </a:moveTo>
                  <a:lnTo>
                    <a:pt x="0" y="124"/>
                  </a:lnTo>
                  <a:lnTo>
                    <a:pt x="0" y="0"/>
                  </a:lnTo>
                  <a:lnTo>
                    <a:pt x="12" y="0"/>
                  </a:lnTo>
                  <a:lnTo>
                    <a:pt x="12" y="124"/>
                  </a:lnTo>
                  <a:lnTo>
                    <a:pt x="12" y="1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6" name="Oval 25"/>
            <p:cNvSpPr>
              <a:spLocks noChangeArrowheads="1"/>
            </p:cNvSpPr>
            <p:nvPr/>
          </p:nvSpPr>
          <p:spPr bwMode="auto">
            <a:xfrm>
              <a:off x="7902575" y="3271839"/>
              <a:ext cx="41275" cy="42863"/>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7" name="Freeform 26"/>
            <p:cNvSpPr/>
            <p:nvPr/>
          </p:nvSpPr>
          <p:spPr bwMode="auto">
            <a:xfrm>
              <a:off x="7797800" y="3057526"/>
              <a:ext cx="247650" cy="38100"/>
            </a:xfrm>
            <a:custGeom>
              <a:avLst/>
              <a:gdLst>
                <a:gd name="T0" fmla="*/ 156 w 156"/>
                <a:gd name="T1" fmla="*/ 24 h 24"/>
                <a:gd name="T2" fmla="*/ 0 w 156"/>
                <a:gd name="T3" fmla="*/ 24 h 24"/>
                <a:gd name="T4" fmla="*/ 0 w 156"/>
                <a:gd name="T5" fmla="*/ 0 h 24"/>
                <a:gd name="T6" fmla="*/ 156 w 156"/>
                <a:gd name="T7" fmla="*/ 0 h 24"/>
                <a:gd name="T8" fmla="*/ 156 w 156"/>
                <a:gd name="T9" fmla="*/ 24 h 24"/>
                <a:gd name="T10" fmla="*/ 156 w 156"/>
                <a:gd name="T11" fmla="*/ 24 h 24"/>
              </a:gdLst>
              <a:ahLst/>
              <a:cxnLst>
                <a:cxn ang="0">
                  <a:pos x="T0" y="T1"/>
                </a:cxn>
                <a:cxn ang="0">
                  <a:pos x="T2" y="T3"/>
                </a:cxn>
                <a:cxn ang="0">
                  <a:pos x="T4" y="T5"/>
                </a:cxn>
                <a:cxn ang="0">
                  <a:pos x="T6" y="T7"/>
                </a:cxn>
                <a:cxn ang="0">
                  <a:pos x="T8" y="T9"/>
                </a:cxn>
                <a:cxn ang="0">
                  <a:pos x="T10" y="T11"/>
                </a:cxn>
              </a:cxnLst>
              <a:rect l="0" t="0" r="r" b="b"/>
              <a:pathLst>
                <a:path w="156" h="24">
                  <a:moveTo>
                    <a:pt x="156" y="24"/>
                  </a:moveTo>
                  <a:lnTo>
                    <a:pt x="0" y="24"/>
                  </a:lnTo>
                  <a:lnTo>
                    <a:pt x="0" y="0"/>
                  </a:lnTo>
                  <a:lnTo>
                    <a:pt x="156" y="0"/>
                  </a:lnTo>
                  <a:lnTo>
                    <a:pt x="156" y="24"/>
                  </a:lnTo>
                  <a:lnTo>
                    <a:pt x="156" y="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8" name="Freeform 27"/>
            <p:cNvSpPr>
              <a:spLocks noEditPoints="1"/>
            </p:cNvSpPr>
            <p:nvPr/>
          </p:nvSpPr>
          <p:spPr bwMode="auto">
            <a:xfrm>
              <a:off x="7754937" y="3106739"/>
              <a:ext cx="336550" cy="401638"/>
            </a:xfrm>
            <a:custGeom>
              <a:avLst/>
              <a:gdLst>
                <a:gd name="T0" fmla="*/ 115 w 212"/>
                <a:gd name="T1" fmla="*/ 253 h 253"/>
                <a:gd name="T2" fmla="*/ 96 w 212"/>
                <a:gd name="T3" fmla="*/ 253 h 253"/>
                <a:gd name="T4" fmla="*/ 0 w 212"/>
                <a:gd name="T5" fmla="*/ 131 h 253"/>
                <a:gd name="T6" fmla="*/ 41 w 212"/>
                <a:gd name="T7" fmla="*/ 44 h 253"/>
                <a:gd name="T8" fmla="*/ 41 w 212"/>
                <a:gd name="T9" fmla="*/ 0 h 253"/>
                <a:gd name="T10" fmla="*/ 171 w 212"/>
                <a:gd name="T11" fmla="*/ 0 h 253"/>
                <a:gd name="T12" fmla="*/ 171 w 212"/>
                <a:gd name="T13" fmla="*/ 44 h 253"/>
                <a:gd name="T14" fmla="*/ 212 w 212"/>
                <a:gd name="T15" fmla="*/ 131 h 253"/>
                <a:gd name="T16" fmla="*/ 115 w 212"/>
                <a:gd name="T17" fmla="*/ 253 h 253"/>
                <a:gd name="T18" fmla="*/ 115 w 212"/>
                <a:gd name="T19" fmla="*/ 253 h 253"/>
                <a:gd name="T20" fmla="*/ 27 w 212"/>
                <a:gd name="T21" fmla="*/ 128 h 253"/>
                <a:gd name="T22" fmla="*/ 105 w 212"/>
                <a:gd name="T23" fmla="*/ 227 h 253"/>
                <a:gd name="T24" fmla="*/ 183 w 212"/>
                <a:gd name="T25" fmla="*/ 128 h 253"/>
                <a:gd name="T26" fmla="*/ 146 w 212"/>
                <a:gd name="T27" fmla="*/ 50 h 253"/>
                <a:gd name="T28" fmla="*/ 146 w 212"/>
                <a:gd name="T29" fmla="*/ 24 h 253"/>
                <a:gd name="T30" fmla="*/ 66 w 212"/>
                <a:gd name="T31" fmla="*/ 24 h 253"/>
                <a:gd name="T32" fmla="*/ 66 w 212"/>
                <a:gd name="T33" fmla="*/ 50 h 253"/>
                <a:gd name="T34" fmla="*/ 27 w 212"/>
                <a:gd name="T35" fmla="*/ 128 h 253"/>
                <a:gd name="T36" fmla="*/ 27 w 212"/>
                <a:gd name="T37" fmla="*/ 12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2" h="253">
                  <a:moveTo>
                    <a:pt x="115" y="253"/>
                  </a:moveTo>
                  <a:lnTo>
                    <a:pt x="96" y="253"/>
                  </a:lnTo>
                  <a:lnTo>
                    <a:pt x="0" y="131"/>
                  </a:lnTo>
                  <a:lnTo>
                    <a:pt x="41" y="44"/>
                  </a:lnTo>
                  <a:lnTo>
                    <a:pt x="41" y="0"/>
                  </a:lnTo>
                  <a:lnTo>
                    <a:pt x="171" y="0"/>
                  </a:lnTo>
                  <a:lnTo>
                    <a:pt x="171" y="44"/>
                  </a:lnTo>
                  <a:lnTo>
                    <a:pt x="212" y="131"/>
                  </a:lnTo>
                  <a:lnTo>
                    <a:pt x="115" y="253"/>
                  </a:lnTo>
                  <a:lnTo>
                    <a:pt x="115" y="253"/>
                  </a:lnTo>
                  <a:close/>
                  <a:moveTo>
                    <a:pt x="27" y="128"/>
                  </a:moveTo>
                  <a:lnTo>
                    <a:pt x="105" y="227"/>
                  </a:lnTo>
                  <a:lnTo>
                    <a:pt x="183" y="128"/>
                  </a:lnTo>
                  <a:lnTo>
                    <a:pt x="146" y="50"/>
                  </a:lnTo>
                  <a:lnTo>
                    <a:pt x="146" y="24"/>
                  </a:lnTo>
                  <a:lnTo>
                    <a:pt x="66" y="24"/>
                  </a:lnTo>
                  <a:lnTo>
                    <a:pt x="66" y="50"/>
                  </a:lnTo>
                  <a:lnTo>
                    <a:pt x="27" y="128"/>
                  </a:lnTo>
                  <a:lnTo>
                    <a:pt x="27" y="128"/>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9" name="Freeform 38"/>
            <p:cNvSpPr>
              <a:spLocks noEditPoints="1"/>
            </p:cNvSpPr>
            <p:nvPr/>
          </p:nvSpPr>
          <p:spPr bwMode="auto">
            <a:xfrm>
              <a:off x="7812087" y="4324351"/>
              <a:ext cx="222250" cy="219075"/>
            </a:xfrm>
            <a:custGeom>
              <a:avLst/>
              <a:gdLst>
                <a:gd name="T0" fmla="*/ 92 w 101"/>
                <a:gd name="T1" fmla="*/ 99 h 99"/>
                <a:gd name="T2" fmla="*/ 88 w 101"/>
                <a:gd name="T3" fmla="*/ 95 h 99"/>
                <a:gd name="T4" fmla="*/ 48 w 101"/>
                <a:gd name="T5" fmla="*/ 52 h 99"/>
                <a:gd name="T6" fmla="*/ 48 w 101"/>
                <a:gd name="T7" fmla="*/ 68 h 99"/>
                <a:gd name="T8" fmla="*/ 46 w 101"/>
                <a:gd name="T9" fmla="*/ 71 h 99"/>
                <a:gd name="T10" fmla="*/ 42 w 101"/>
                <a:gd name="T11" fmla="*/ 71 h 99"/>
                <a:gd name="T12" fmla="*/ 2 w 101"/>
                <a:gd name="T13" fmla="*/ 39 h 99"/>
                <a:gd name="T14" fmla="*/ 0 w 101"/>
                <a:gd name="T15" fmla="*/ 36 h 99"/>
                <a:gd name="T16" fmla="*/ 2 w 101"/>
                <a:gd name="T17" fmla="*/ 33 h 99"/>
                <a:gd name="T18" fmla="*/ 42 w 101"/>
                <a:gd name="T19" fmla="*/ 1 h 99"/>
                <a:gd name="T20" fmla="*/ 46 w 101"/>
                <a:gd name="T21" fmla="*/ 1 h 99"/>
                <a:gd name="T22" fmla="*/ 48 w 101"/>
                <a:gd name="T23" fmla="*/ 4 h 99"/>
                <a:gd name="T24" fmla="*/ 48 w 101"/>
                <a:gd name="T25" fmla="*/ 18 h 99"/>
                <a:gd name="T26" fmla="*/ 89 w 101"/>
                <a:gd name="T27" fmla="*/ 41 h 99"/>
                <a:gd name="T28" fmla="*/ 96 w 101"/>
                <a:gd name="T29" fmla="*/ 95 h 99"/>
                <a:gd name="T30" fmla="*/ 96 w 101"/>
                <a:gd name="T31" fmla="*/ 95 h 99"/>
                <a:gd name="T32" fmla="*/ 92 w 101"/>
                <a:gd name="T33" fmla="*/ 99 h 99"/>
                <a:gd name="T34" fmla="*/ 92 w 101"/>
                <a:gd name="T35" fmla="*/ 99 h 99"/>
                <a:gd name="T36" fmla="*/ 44 w 101"/>
                <a:gd name="T37" fmla="*/ 43 h 99"/>
                <a:gd name="T38" fmla="*/ 45 w 101"/>
                <a:gd name="T39" fmla="*/ 43 h 99"/>
                <a:gd name="T40" fmla="*/ 91 w 101"/>
                <a:gd name="T41" fmla="*/ 73 h 99"/>
                <a:gd name="T42" fmla="*/ 83 w 101"/>
                <a:gd name="T43" fmla="*/ 46 h 99"/>
                <a:gd name="T44" fmla="*/ 44 w 101"/>
                <a:gd name="T45" fmla="*/ 26 h 99"/>
                <a:gd name="T46" fmla="*/ 40 w 101"/>
                <a:gd name="T47" fmla="*/ 22 h 99"/>
                <a:gd name="T48" fmla="*/ 40 w 101"/>
                <a:gd name="T49" fmla="*/ 13 h 99"/>
                <a:gd name="T50" fmla="*/ 11 w 101"/>
                <a:gd name="T51" fmla="*/ 36 h 99"/>
                <a:gd name="T52" fmla="*/ 40 w 101"/>
                <a:gd name="T53" fmla="*/ 59 h 99"/>
                <a:gd name="T54" fmla="*/ 40 w 101"/>
                <a:gd name="T55" fmla="*/ 47 h 99"/>
                <a:gd name="T56" fmla="*/ 42 w 101"/>
                <a:gd name="T57" fmla="*/ 44 h 99"/>
                <a:gd name="T58" fmla="*/ 44 w 101"/>
                <a:gd name="T59" fmla="*/ 4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99">
                  <a:moveTo>
                    <a:pt x="92" y="99"/>
                  </a:moveTo>
                  <a:cubicBezTo>
                    <a:pt x="90" y="99"/>
                    <a:pt x="88" y="97"/>
                    <a:pt x="88" y="95"/>
                  </a:cubicBezTo>
                  <a:cubicBezTo>
                    <a:pt x="84" y="62"/>
                    <a:pt x="63" y="54"/>
                    <a:pt x="48" y="52"/>
                  </a:cubicBezTo>
                  <a:cubicBezTo>
                    <a:pt x="48" y="68"/>
                    <a:pt x="48" y="68"/>
                    <a:pt x="48" y="68"/>
                  </a:cubicBezTo>
                  <a:cubicBezTo>
                    <a:pt x="48" y="69"/>
                    <a:pt x="47" y="71"/>
                    <a:pt x="46" y="71"/>
                  </a:cubicBezTo>
                  <a:cubicBezTo>
                    <a:pt x="45" y="72"/>
                    <a:pt x="43" y="72"/>
                    <a:pt x="42" y="71"/>
                  </a:cubicBezTo>
                  <a:cubicBezTo>
                    <a:pt x="2" y="39"/>
                    <a:pt x="2" y="39"/>
                    <a:pt x="2" y="39"/>
                  </a:cubicBezTo>
                  <a:cubicBezTo>
                    <a:pt x="1" y="38"/>
                    <a:pt x="0" y="37"/>
                    <a:pt x="0" y="36"/>
                  </a:cubicBezTo>
                  <a:cubicBezTo>
                    <a:pt x="0" y="35"/>
                    <a:pt x="1" y="34"/>
                    <a:pt x="2" y="33"/>
                  </a:cubicBezTo>
                  <a:cubicBezTo>
                    <a:pt x="42" y="1"/>
                    <a:pt x="42" y="1"/>
                    <a:pt x="42" y="1"/>
                  </a:cubicBezTo>
                  <a:cubicBezTo>
                    <a:pt x="43" y="0"/>
                    <a:pt x="45" y="0"/>
                    <a:pt x="46" y="1"/>
                  </a:cubicBezTo>
                  <a:cubicBezTo>
                    <a:pt x="47" y="2"/>
                    <a:pt x="48" y="3"/>
                    <a:pt x="48" y="4"/>
                  </a:cubicBezTo>
                  <a:cubicBezTo>
                    <a:pt x="48" y="18"/>
                    <a:pt x="48" y="18"/>
                    <a:pt x="48" y="18"/>
                  </a:cubicBezTo>
                  <a:cubicBezTo>
                    <a:pt x="67" y="21"/>
                    <a:pt x="81" y="29"/>
                    <a:pt x="89" y="41"/>
                  </a:cubicBezTo>
                  <a:cubicBezTo>
                    <a:pt x="99" y="55"/>
                    <a:pt x="101" y="74"/>
                    <a:pt x="96" y="95"/>
                  </a:cubicBezTo>
                  <a:cubicBezTo>
                    <a:pt x="96" y="95"/>
                    <a:pt x="96" y="95"/>
                    <a:pt x="96" y="95"/>
                  </a:cubicBezTo>
                  <a:cubicBezTo>
                    <a:pt x="96" y="97"/>
                    <a:pt x="94" y="99"/>
                    <a:pt x="92" y="99"/>
                  </a:cubicBezTo>
                  <a:cubicBezTo>
                    <a:pt x="92" y="99"/>
                    <a:pt x="92" y="99"/>
                    <a:pt x="92" y="99"/>
                  </a:cubicBezTo>
                  <a:close/>
                  <a:moveTo>
                    <a:pt x="44" y="43"/>
                  </a:moveTo>
                  <a:cubicBezTo>
                    <a:pt x="44" y="43"/>
                    <a:pt x="44" y="43"/>
                    <a:pt x="45" y="43"/>
                  </a:cubicBezTo>
                  <a:cubicBezTo>
                    <a:pt x="56" y="44"/>
                    <a:pt x="79" y="49"/>
                    <a:pt x="91" y="73"/>
                  </a:cubicBezTo>
                  <a:cubicBezTo>
                    <a:pt x="90" y="64"/>
                    <a:pt x="89" y="54"/>
                    <a:pt x="83" y="46"/>
                  </a:cubicBezTo>
                  <a:cubicBezTo>
                    <a:pt x="75" y="35"/>
                    <a:pt x="62" y="28"/>
                    <a:pt x="44" y="26"/>
                  </a:cubicBezTo>
                  <a:cubicBezTo>
                    <a:pt x="42" y="25"/>
                    <a:pt x="40" y="24"/>
                    <a:pt x="40" y="22"/>
                  </a:cubicBezTo>
                  <a:cubicBezTo>
                    <a:pt x="40" y="13"/>
                    <a:pt x="40" y="13"/>
                    <a:pt x="40" y="13"/>
                  </a:cubicBezTo>
                  <a:cubicBezTo>
                    <a:pt x="11" y="36"/>
                    <a:pt x="11" y="36"/>
                    <a:pt x="11" y="36"/>
                  </a:cubicBezTo>
                  <a:cubicBezTo>
                    <a:pt x="40" y="59"/>
                    <a:pt x="40" y="59"/>
                    <a:pt x="40" y="59"/>
                  </a:cubicBezTo>
                  <a:cubicBezTo>
                    <a:pt x="40" y="47"/>
                    <a:pt x="40" y="47"/>
                    <a:pt x="40" y="47"/>
                  </a:cubicBezTo>
                  <a:cubicBezTo>
                    <a:pt x="40" y="46"/>
                    <a:pt x="41" y="45"/>
                    <a:pt x="42" y="44"/>
                  </a:cubicBezTo>
                  <a:cubicBezTo>
                    <a:pt x="42" y="44"/>
                    <a:pt x="43" y="43"/>
                    <a:pt x="44"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0" name="Freeform 39"/>
            <p:cNvSpPr/>
            <p:nvPr/>
          </p:nvSpPr>
          <p:spPr bwMode="auto">
            <a:xfrm>
              <a:off x="8777287" y="663576"/>
              <a:ext cx="34925" cy="169863"/>
            </a:xfrm>
            <a:custGeom>
              <a:avLst/>
              <a:gdLst>
                <a:gd name="T0" fmla="*/ 8 w 16"/>
                <a:gd name="T1" fmla="*/ 77 h 77"/>
                <a:gd name="T2" fmla="*/ 0 w 16"/>
                <a:gd name="T3" fmla="*/ 69 h 77"/>
                <a:gd name="T4" fmla="*/ 0 w 16"/>
                <a:gd name="T5" fmla="*/ 8 h 77"/>
                <a:gd name="T6" fmla="*/ 8 w 16"/>
                <a:gd name="T7" fmla="*/ 0 h 77"/>
                <a:gd name="T8" fmla="*/ 16 w 16"/>
                <a:gd name="T9" fmla="*/ 8 h 77"/>
                <a:gd name="T10" fmla="*/ 16 w 16"/>
                <a:gd name="T11" fmla="*/ 69 h 77"/>
                <a:gd name="T12" fmla="*/ 8 w 16"/>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16" h="77">
                  <a:moveTo>
                    <a:pt x="8" y="77"/>
                  </a:moveTo>
                  <a:cubicBezTo>
                    <a:pt x="4" y="77"/>
                    <a:pt x="0" y="74"/>
                    <a:pt x="0" y="69"/>
                  </a:cubicBezTo>
                  <a:cubicBezTo>
                    <a:pt x="0" y="8"/>
                    <a:pt x="0" y="8"/>
                    <a:pt x="0" y="8"/>
                  </a:cubicBezTo>
                  <a:cubicBezTo>
                    <a:pt x="0" y="4"/>
                    <a:pt x="4" y="0"/>
                    <a:pt x="8" y="0"/>
                  </a:cubicBezTo>
                  <a:cubicBezTo>
                    <a:pt x="12" y="0"/>
                    <a:pt x="16" y="4"/>
                    <a:pt x="16" y="8"/>
                  </a:cubicBezTo>
                  <a:cubicBezTo>
                    <a:pt x="16" y="69"/>
                    <a:pt x="16" y="69"/>
                    <a:pt x="16" y="69"/>
                  </a:cubicBezTo>
                  <a:cubicBezTo>
                    <a:pt x="16" y="74"/>
                    <a:pt x="12" y="77"/>
                    <a:pt x="8" y="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1" name="Freeform 40"/>
            <p:cNvSpPr/>
            <p:nvPr/>
          </p:nvSpPr>
          <p:spPr bwMode="auto">
            <a:xfrm>
              <a:off x="8710612" y="731839"/>
              <a:ext cx="169863" cy="33338"/>
            </a:xfrm>
            <a:custGeom>
              <a:avLst/>
              <a:gdLst>
                <a:gd name="T0" fmla="*/ 69 w 77"/>
                <a:gd name="T1" fmla="*/ 15 h 15"/>
                <a:gd name="T2" fmla="*/ 7 w 77"/>
                <a:gd name="T3" fmla="*/ 15 h 15"/>
                <a:gd name="T4" fmla="*/ 0 w 77"/>
                <a:gd name="T5" fmla="*/ 8 h 15"/>
                <a:gd name="T6" fmla="*/ 7 w 77"/>
                <a:gd name="T7" fmla="*/ 0 h 15"/>
                <a:gd name="T8" fmla="*/ 69 w 77"/>
                <a:gd name="T9" fmla="*/ 0 h 15"/>
                <a:gd name="T10" fmla="*/ 77 w 77"/>
                <a:gd name="T11" fmla="*/ 8 h 15"/>
                <a:gd name="T12" fmla="*/ 69 w 77"/>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77" h="15">
                  <a:moveTo>
                    <a:pt x="69" y="15"/>
                  </a:moveTo>
                  <a:cubicBezTo>
                    <a:pt x="7" y="15"/>
                    <a:pt x="7" y="15"/>
                    <a:pt x="7" y="15"/>
                  </a:cubicBezTo>
                  <a:cubicBezTo>
                    <a:pt x="3" y="15"/>
                    <a:pt x="0" y="12"/>
                    <a:pt x="0" y="8"/>
                  </a:cubicBezTo>
                  <a:cubicBezTo>
                    <a:pt x="0" y="3"/>
                    <a:pt x="3" y="0"/>
                    <a:pt x="7" y="0"/>
                  </a:cubicBezTo>
                  <a:cubicBezTo>
                    <a:pt x="69" y="0"/>
                    <a:pt x="69" y="0"/>
                    <a:pt x="69" y="0"/>
                  </a:cubicBezTo>
                  <a:cubicBezTo>
                    <a:pt x="73" y="0"/>
                    <a:pt x="77" y="3"/>
                    <a:pt x="77" y="8"/>
                  </a:cubicBezTo>
                  <a:cubicBezTo>
                    <a:pt x="77" y="12"/>
                    <a:pt x="73" y="15"/>
                    <a:pt x="69"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2" name="Freeform 41"/>
            <p:cNvSpPr>
              <a:spLocks noEditPoints="1"/>
            </p:cNvSpPr>
            <p:nvPr/>
          </p:nvSpPr>
          <p:spPr bwMode="auto">
            <a:xfrm>
              <a:off x="8570912" y="546101"/>
              <a:ext cx="446088" cy="406400"/>
            </a:xfrm>
            <a:custGeom>
              <a:avLst/>
              <a:gdLst>
                <a:gd name="T0" fmla="*/ 101 w 202"/>
                <a:gd name="T1" fmla="*/ 184 h 184"/>
                <a:gd name="T2" fmla="*/ 36 w 202"/>
                <a:gd name="T3" fmla="*/ 157 h 184"/>
                <a:gd name="T4" fmla="*/ 36 w 202"/>
                <a:gd name="T5" fmla="*/ 27 h 184"/>
                <a:gd name="T6" fmla="*/ 101 w 202"/>
                <a:gd name="T7" fmla="*/ 0 h 184"/>
                <a:gd name="T8" fmla="*/ 166 w 202"/>
                <a:gd name="T9" fmla="*/ 27 h 184"/>
                <a:gd name="T10" fmla="*/ 166 w 202"/>
                <a:gd name="T11" fmla="*/ 157 h 184"/>
                <a:gd name="T12" fmla="*/ 101 w 202"/>
                <a:gd name="T13" fmla="*/ 184 h 184"/>
                <a:gd name="T14" fmla="*/ 101 w 202"/>
                <a:gd name="T15" fmla="*/ 15 h 184"/>
                <a:gd name="T16" fmla="*/ 47 w 202"/>
                <a:gd name="T17" fmla="*/ 38 h 184"/>
                <a:gd name="T18" fmla="*/ 47 w 202"/>
                <a:gd name="T19" fmla="*/ 146 h 184"/>
                <a:gd name="T20" fmla="*/ 101 w 202"/>
                <a:gd name="T21" fmla="*/ 168 h 184"/>
                <a:gd name="T22" fmla="*/ 155 w 202"/>
                <a:gd name="T23" fmla="*/ 146 h 184"/>
                <a:gd name="T24" fmla="*/ 155 w 202"/>
                <a:gd name="T25" fmla="*/ 38 h 184"/>
                <a:gd name="T26" fmla="*/ 101 w 202"/>
                <a:gd name="T27" fmla="*/ 1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2" h="184">
                  <a:moveTo>
                    <a:pt x="101" y="184"/>
                  </a:moveTo>
                  <a:cubicBezTo>
                    <a:pt x="76" y="184"/>
                    <a:pt x="53" y="174"/>
                    <a:pt x="36" y="157"/>
                  </a:cubicBezTo>
                  <a:cubicBezTo>
                    <a:pt x="0" y="121"/>
                    <a:pt x="0" y="62"/>
                    <a:pt x="36" y="27"/>
                  </a:cubicBezTo>
                  <a:cubicBezTo>
                    <a:pt x="53" y="9"/>
                    <a:pt x="77" y="0"/>
                    <a:pt x="101" y="0"/>
                  </a:cubicBezTo>
                  <a:cubicBezTo>
                    <a:pt x="126" y="0"/>
                    <a:pt x="149" y="9"/>
                    <a:pt x="166" y="27"/>
                  </a:cubicBezTo>
                  <a:cubicBezTo>
                    <a:pt x="202" y="62"/>
                    <a:pt x="202" y="121"/>
                    <a:pt x="166" y="157"/>
                  </a:cubicBezTo>
                  <a:cubicBezTo>
                    <a:pt x="149" y="174"/>
                    <a:pt x="126" y="184"/>
                    <a:pt x="101" y="184"/>
                  </a:cubicBezTo>
                  <a:close/>
                  <a:moveTo>
                    <a:pt x="101" y="15"/>
                  </a:moveTo>
                  <a:cubicBezTo>
                    <a:pt x="81" y="15"/>
                    <a:pt x="62" y="23"/>
                    <a:pt x="47" y="38"/>
                  </a:cubicBezTo>
                  <a:cubicBezTo>
                    <a:pt x="17" y="67"/>
                    <a:pt x="17" y="116"/>
                    <a:pt x="47" y="146"/>
                  </a:cubicBezTo>
                  <a:cubicBezTo>
                    <a:pt x="61" y="160"/>
                    <a:pt x="81" y="168"/>
                    <a:pt x="101" y="168"/>
                  </a:cubicBezTo>
                  <a:cubicBezTo>
                    <a:pt x="121" y="168"/>
                    <a:pt x="141" y="160"/>
                    <a:pt x="155" y="146"/>
                  </a:cubicBezTo>
                  <a:cubicBezTo>
                    <a:pt x="185" y="116"/>
                    <a:pt x="185" y="67"/>
                    <a:pt x="155" y="38"/>
                  </a:cubicBezTo>
                  <a:cubicBezTo>
                    <a:pt x="141" y="23"/>
                    <a:pt x="122" y="15"/>
                    <a:pt x="10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3" name="Freeform 42"/>
            <p:cNvSpPr>
              <a:spLocks noEditPoints="1"/>
            </p:cNvSpPr>
            <p:nvPr/>
          </p:nvSpPr>
          <p:spPr bwMode="auto">
            <a:xfrm>
              <a:off x="8394700" y="1879601"/>
              <a:ext cx="492125" cy="479425"/>
            </a:xfrm>
            <a:custGeom>
              <a:avLst/>
              <a:gdLst>
                <a:gd name="T0" fmla="*/ 96 w 223"/>
                <a:gd name="T1" fmla="*/ 217 h 217"/>
                <a:gd name="T2" fmla="*/ 89 w 223"/>
                <a:gd name="T3" fmla="*/ 214 h 217"/>
                <a:gd name="T4" fmla="*/ 87 w 223"/>
                <a:gd name="T5" fmla="*/ 204 h 217"/>
                <a:gd name="T6" fmla="*/ 82 w 223"/>
                <a:gd name="T7" fmla="*/ 152 h 217"/>
                <a:gd name="T8" fmla="*/ 75 w 223"/>
                <a:gd name="T9" fmla="*/ 151 h 217"/>
                <a:gd name="T10" fmla="*/ 67 w 223"/>
                <a:gd name="T11" fmla="*/ 143 h 217"/>
                <a:gd name="T12" fmla="*/ 66 w 223"/>
                <a:gd name="T13" fmla="*/ 135 h 217"/>
                <a:gd name="T14" fmla="*/ 14 w 223"/>
                <a:gd name="T15" fmla="*/ 131 h 217"/>
                <a:gd name="T16" fmla="*/ 4 w 223"/>
                <a:gd name="T17" fmla="*/ 129 h 217"/>
                <a:gd name="T18" fmla="*/ 2 w 223"/>
                <a:gd name="T19" fmla="*/ 118 h 217"/>
                <a:gd name="T20" fmla="*/ 17 w 223"/>
                <a:gd name="T21" fmla="*/ 95 h 217"/>
                <a:gd name="T22" fmla="*/ 76 w 223"/>
                <a:gd name="T23" fmla="*/ 74 h 217"/>
                <a:gd name="T24" fmla="*/ 102 w 223"/>
                <a:gd name="T25" fmla="*/ 37 h 217"/>
                <a:gd name="T26" fmla="*/ 188 w 223"/>
                <a:gd name="T27" fmla="*/ 0 h 217"/>
                <a:gd name="T28" fmla="*/ 208 w 223"/>
                <a:gd name="T29" fmla="*/ 2 h 217"/>
                <a:gd name="T30" fmla="*/ 216 w 223"/>
                <a:gd name="T31" fmla="*/ 10 h 217"/>
                <a:gd name="T32" fmla="*/ 181 w 223"/>
                <a:gd name="T33" fmla="*/ 116 h 217"/>
                <a:gd name="T34" fmla="*/ 144 w 223"/>
                <a:gd name="T35" fmla="*/ 142 h 217"/>
                <a:gd name="T36" fmla="*/ 123 w 223"/>
                <a:gd name="T37" fmla="*/ 201 h 217"/>
                <a:gd name="T38" fmla="*/ 100 w 223"/>
                <a:gd name="T39" fmla="*/ 216 h 217"/>
                <a:gd name="T40" fmla="*/ 96 w 223"/>
                <a:gd name="T41" fmla="*/ 217 h 217"/>
                <a:gd name="T42" fmla="*/ 85 w 223"/>
                <a:gd name="T43" fmla="*/ 133 h 217"/>
                <a:gd name="T44" fmla="*/ 88 w 223"/>
                <a:gd name="T45" fmla="*/ 134 h 217"/>
                <a:gd name="T46" fmla="*/ 95 w 223"/>
                <a:gd name="T47" fmla="*/ 137 h 217"/>
                <a:gd name="T48" fmla="*/ 110 w 223"/>
                <a:gd name="T49" fmla="*/ 186 h 217"/>
                <a:gd name="T50" fmla="*/ 124 w 223"/>
                <a:gd name="T51" fmla="*/ 138 h 217"/>
                <a:gd name="T52" fmla="*/ 130 w 223"/>
                <a:gd name="T53" fmla="*/ 127 h 217"/>
                <a:gd name="T54" fmla="*/ 167 w 223"/>
                <a:gd name="T55" fmla="*/ 102 h 217"/>
                <a:gd name="T56" fmla="*/ 198 w 223"/>
                <a:gd name="T57" fmla="*/ 20 h 217"/>
                <a:gd name="T58" fmla="*/ 115 w 223"/>
                <a:gd name="T59" fmla="*/ 51 h 217"/>
                <a:gd name="T60" fmla="*/ 91 w 223"/>
                <a:gd name="T61" fmla="*/ 88 h 217"/>
                <a:gd name="T62" fmla="*/ 80 w 223"/>
                <a:gd name="T63" fmla="*/ 94 h 217"/>
                <a:gd name="T64" fmla="*/ 32 w 223"/>
                <a:gd name="T65" fmla="*/ 107 h 217"/>
                <a:gd name="T66" fmla="*/ 81 w 223"/>
                <a:gd name="T67" fmla="*/ 123 h 217"/>
                <a:gd name="T68" fmla="*/ 84 w 223"/>
                <a:gd name="T69" fmla="*/ 130 h 217"/>
                <a:gd name="T70" fmla="*/ 85 w 223"/>
                <a:gd name="T71" fmla="*/ 133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3" h="217">
                  <a:moveTo>
                    <a:pt x="96" y="217"/>
                  </a:moveTo>
                  <a:cubicBezTo>
                    <a:pt x="94" y="217"/>
                    <a:pt x="91" y="216"/>
                    <a:pt x="89" y="214"/>
                  </a:cubicBezTo>
                  <a:cubicBezTo>
                    <a:pt x="87" y="211"/>
                    <a:pt x="86" y="207"/>
                    <a:pt x="87" y="204"/>
                  </a:cubicBezTo>
                  <a:cubicBezTo>
                    <a:pt x="94" y="187"/>
                    <a:pt x="92" y="168"/>
                    <a:pt x="82" y="152"/>
                  </a:cubicBezTo>
                  <a:cubicBezTo>
                    <a:pt x="80" y="152"/>
                    <a:pt x="77" y="151"/>
                    <a:pt x="75" y="151"/>
                  </a:cubicBezTo>
                  <a:cubicBezTo>
                    <a:pt x="71" y="150"/>
                    <a:pt x="68" y="147"/>
                    <a:pt x="67" y="143"/>
                  </a:cubicBezTo>
                  <a:cubicBezTo>
                    <a:pt x="67" y="141"/>
                    <a:pt x="66" y="138"/>
                    <a:pt x="66" y="135"/>
                  </a:cubicBezTo>
                  <a:cubicBezTo>
                    <a:pt x="51" y="126"/>
                    <a:pt x="31" y="124"/>
                    <a:pt x="14" y="131"/>
                  </a:cubicBezTo>
                  <a:cubicBezTo>
                    <a:pt x="11" y="132"/>
                    <a:pt x="7" y="131"/>
                    <a:pt x="4" y="129"/>
                  </a:cubicBezTo>
                  <a:cubicBezTo>
                    <a:pt x="1" y="126"/>
                    <a:pt x="0" y="122"/>
                    <a:pt x="2" y="118"/>
                  </a:cubicBezTo>
                  <a:cubicBezTo>
                    <a:pt x="5" y="109"/>
                    <a:pt x="11" y="102"/>
                    <a:pt x="17" y="95"/>
                  </a:cubicBezTo>
                  <a:cubicBezTo>
                    <a:pt x="33" y="80"/>
                    <a:pt x="54" y="72"/>
                    <a:pt x="76" y="74"/>
                  </a:cubicBezTo>
                  <a:cubicBezTo>
                    <a:pt x="83" y="60"/>
                    <a:pt x="91" y="48"/>
                    <a:pt x="102" y="37"/>
                  </a:cubicBezTo>
                  <a:cubicBezTo>
                    <a:pt x="125" y="14"/>
                    <a:pt x="157" y="0"/>
                    <a:pt x="188" y="0"/>
                  </a:cubicBezTo>
                  <a:cubicBezTo>
                    <a:pt x="195" y="0"/>
                    <a:pt x="202" y="1"/>
                    <a:pt x="208" y="2"/>
                  </a:cubicBezTo>
                  <a:cubicBezTo>
                    <a:pt x="212" y="3"/>
                    <a:pt x="215" y="6"/>
                    <a:pt x="216" y="10"/>
                  </a:cubicBezTo>
                  <a:cubicBezTo>
                    <a:pt x="223" y="46"/>
                    <a:pt x="210" y="87"/>
                    <a:pt x="181" y="116"/>
                  </a:cubicBezTo>
                  <a:cubicBezTo>
                    <a:pt x="170" y="127"/>
                    <a:pt x="158" y="135"/>
                    <a:pt x="144" y="142"/>
                  </a:cubicBezTo>
                  <a:cubicBezTo>
                    <a:pt x="146" y="163"/>
                    <a:pt x="139" y="185"/>
                    <a:pt x="123" y="201"/>
                  </a:cubicBezTo>
                  <a:cubicBezTo>
                    <a:pt x="116" y="207"/>
                    <a:pt x="109" y="212"/>
                    <a:pt x="100" y="216"/>
                  </a:cubicBezTo>
                  <a:cubicBezTo>
                    <a:pt x="99" y="217"/>
                    <a:pt x="97" y="217"/>
                    <a:pt x="96" y="217"/>
                  </a:cubicBezTo>
                  <a:close/>
                  <a:moveTo>
                    <a:pt x="85" y="133"/>
                  </a:moveTo>
                  <a:cubicBezTo>
                    <a:pt x="86" y="133"/>
                    <a:pt x="87" y="133"/>
                    <a:pt x="88" y="134"/>
                  </a:cubicBezTo>
                  <a:cubicBezTo>
                    <a:pt x="91" y="134"/>
                    <a:pt x="94" y="135"/>
                    <a:pt x="95" y="137"/>
                  </a:cubicBezTo>
                  <a:cubicBezTo>
                    <a:pt x="106" y="152"/>
                    <a:pt x="111" y="169"/>
                    <a:pt x="110" y="186"/>
                  </a:cubicBezTo>
                  <a:cubicBezTo>
                    <a:pt x="123" y="173"/>
                    <a:pt x="128" y="155"/>
                    <a:pt x="124" y="138"/>
                  </a:cubicBezTo>
                  <a:cubicBezTo>
                    <a:pt x="123" y="133"/>
                    <a:pt x="126" y="129"/>
                    <a:pt x="130" y="127"/>
                  </a:cubicBezTo>
                  <a:cubicBezTo>
                    <a:pt x="144" y="121"/>
                    <a:pt x="156" y="113"/>
                    <a:pt x="167" y="102"/>
                  </a:cubicBezTo>
                  <a:cubicBezTo>
                    <a:pt x="190" y="80"/>
                    <a:pt x="201" y="49"/>
                    <a:pt x="198" y="20"/>
                  </a:cubicBezTo>
                  <a:cubicBezTo>
                    <a:pt x="169" y="17"/>
                    <a:pt x="138" y="28"/>
                    <a:pt x="115" y="51"/>
                  </a:cubicBezTo>
                  <a:cubicBezTo>
                    <a:pt x="105" y="61"/>
                    <a:pt x="97" y="74"/>
                    <a:pt x="91" y="88"/>
                  </a:cubicBezTo>
                  <a:cubicBezTo>
                    <a:pt x="89" y="92"/>
                    <a:pt x="85" y="95"/>
                    <a:pt x="80" y="94"/>
                  </a:cubicBezTo>
                  <a:cubicBezTo>
                    <a:pt x="63" y="90"/>
                    <a:pt x="45" y="95"/>
                    <a:pt x="32" y="107"/>
                  </a:cubicBezTo>
                  <a:cubicBezTo>
                    <a:pt x="49" y="107"/>
                    <a:pt x="67" y="112"/>
                    <a:pt x="81" y="123"/>
                  </a:cubicBezTo>
                  <a:cubicBezTo>
                    <a:pt x="83" y="124"/>
                    <a:pt x="84" y="127"/>
                    <a:pt x="84" y="130"/>
                  </a:cubicBezTo>
                  <a:cubicBezTo>
                    <a:pt x="85" y="131"/>
                    <a:pt x="85" y="132"/>
                    <a:pt x="85"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8" name="Freeform 43"/>
            <p:cNvSpPr>
              <a:spLocks noEditPoints="1"/>
            </p:cNvSpPr>
            <p:nvPr/>
          </p:nvSpPr>
          <p:spPr bwMode="auto">
            <a:xfrm>
              <a:off x="8682037" y="1958976"/>
              <a:ext cx="109538" cy="107950"/>
            </a:xfrm>
            <a:custGeom>
              <a:avLst/>
              <a:gdLst>
                <a:gd name="T0" fmla="*/ 26 w 50"/>
                <a:gd name="T1" fmla="*/ 49 h 49"/>
                <a:gd name="T2" fmla="*/ 10 w 50"/>
                <a:gd name="T3" fmla="*/ 42 h 49"/>
                <a:gd name="T4" fmla="*/ 10 w 50"/>
                <a:gd name="T5" fmla="*/ 9 h 49"/>
                <a:gd name="T6" fmla="*/ 43 w 50"/>
                <a:gd name="T7" fmla="*/ 9 h 49"/>
                <a:gd name="T8" fmla="*/ 50 w 50"/>
                <a:gd name="T9" fmla="*/ 26 h 49"/>
                <a:gd name="T10" fmla="*/ 43 w 50"/>
                <a:gd name="T11" fmla="*/ 42 h 49"/>
                <a:gd name="T12" fmla="*/ 26 w 50"/>
                <a:gd name="T13" fmla="*/ 49 h 49"/>
                <a:gd name="T14" fmla="*/ 26 w 50"/>
                <a:gd name="T15" fmla="*/ 11 h 49"/>
                <a:gd name="T16" fmla="*/ 16 w 50"/>
                <a:gd name="T17" fmla="*/ 15 h 49"/>
                <a:gd name="T18" fmla="*/ 16 w 50"/>
                <a:gd name="T19" fmla="*/ 36 h 49"/>
                <a:gd name="T20" fmla="*/ 37 w 50"/>
                <a:gd name="T21" fmla="*/ 36 h 49"/>
                <a:gd name="T22" fmla="*/ 41 w 50"/>
                <a:gd name="T23" fmla="*/ 26 h 49"/>
                <a:gd name="T24" fmla="*/ 37 w 50"/>
                <a:gd name="T25" fmla="*/ 15 h 49"/>
                <a:gd name="T26" fmla="*/ 26 w 50"/>
                <a:gd name="T27"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49">
                  <a:moveTo>
                    <a:pt x="26" y="49"/>
                  </a:moveTo>
                  <a:cubicBezTo>
                    <a:pt x="20" y="49"/>
                    <a:pt x="14" y="47"/>
                    <a:pt x="10" y="42"/>
                  </a:cubicBezTo>
                  <a:cubicBezTo>
                    <a:pt x="0" y="33"/>
                    <a:pt x="0" y="18"/>
                    <a:pt x="10" y="9"/>
                  </a:cubicBezTo>
                  <a:cubicBezTo>
                    <a:pt x="19" y="0"/>
                    <a:pt x="34" y="0"/>
                    <a:pt x="43" y="9"/>
                  </a:cubicBezTo>
                  <a:cubicBezTo>
                    <a:pt x="48" y="13"/>
                    <a:pt x="50" y="19"/>
                    <a:pt x="50" y="26"/>
                  </a:cubicBezTo>
                  <a:cubicBezTo>
                    <a:pt x="50" y="32"/>
                    <a:pt x="48" y="38"/>
                    <a:pt x="43" y="42"/>
                  </a:cubicBezTo>
                  <a:cubicBezTo>
                    <a:pt x="39" y="47"/>
                    <a:pt x="33" y="49"/>
                    <a:pt x="26" y="49"/>
                  </a:cubicBezTo>
                  <a:close/>
                  <a:moveTo>
                    <a:pt x="26" y="11"/>
                  </a:moveTo>
                  <a:cubicBezTo>
                    <a:pt x="23" y="11"/>
                    <a:pt x="19" y="13"/>
                    <a:pt x="16" y="15"/>
                  </a:cubicBezTo>
                  <a:cubicBezTo>
                    <a:pt x="11" y="21"/>
                    <a:pt x="11" y="30"/>
                    <a:pt x="16" y="36"/>
                  </a:cubicBezTo>
                  <a:cubicBezTo>
                    <a:pt x="22" y="41"/>
                    <a:pt x="31" y="41"/>
                    <a:pt x="37" y="36"/>
                  </a:cubicBezTo>
                  <a:cubicBezTo>
                    <a:pt x="39" y="33"/>
                    <a:pt x="41" y="29"/>
                    <a:pt x="41" y="26"/>
                  </a:cubicBezTo>
                  <a:cubicBezTo>
                    <a:pt x="41" y="22"/>
                    <a:pt x="39" y="18"/>
                    <a:pt x="37" y="15"/>
                  </a:cubicBezTo>
                  <a:cubicBezTo>
                    <a:pt x="34" y="13"/>
                    <a:pt x="30" y="11"/>
                    <a:pt x="26"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9" name="Freeform 44"/>
            <p:cNvSpPr/>
            <p:nvPr/>
          </p:nvSpPr>
          <p:spPr bwMode="auto">
            <a:xfrm>
              <a:off x="8462962" y="2149476"/>
              <a:ext cx="144463" cy="136525"/>
            </a:xfrm>
            <a:custGeom>
              <a:avLst/>
              <a:gdLst>
                <a:gd name="T0" fmla="*/ 17 w 65"/>
                <a:gd name="T1" fmla="*/ 62 h 62"/>
                <a:gd name="T2" fmla="*/ 7 w 65"/>
                <a:gd name="T3" fmla="*/ 61 h 62"/>
                <a:gd name="T4" fmla="*/ 4 w 65"/>
                <a:gd name="T5" fmla="*/ 57 h 62"/>
                <a:gd name="T6" fmla="*/ 23 w 65"/>
                <a:gd name="T7" fmla="*/ 2 h 62"/>
                <a:gd name="T8" fmla="*/ 29 w 65"/>
                <a:gd name="T9" fmla="*/ 2 h 62"/>
                <a:gd name="T10" fmla="*/ 29 w 65"/>
                <a:gd name="T11" fmla="*/ 9 h 62"/>
                <a:gd name="T12" fmla="*/ 12 w 65"/>
                <a:gd name="T13" fmla="*/ 52 h 62"/>
                <a:gd name="T14" fmla="*/ 56 w 65"/>
                <a:gd name="T15" fmla="*/ 36 h 62"/>
                <a:gd name="T16" fmla="*/ 63 w 65"/>
                <a:gd name="T17" fmla="*/ 36 h 62"/>
                <a:gd name="T18" fmla="*/ 63 w 65"/>
                <a:gd name="T19" fmla="*/ 42 h 62"/>
                <a:gd name="T20" fmla="*/ 17 w 65"/>
                <a:gd name="T2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 h="62">
                  <a:moveTo>
                    <a:pt x="17" y="62"/>
                  </a:moveTo>
                  <a:cubicBezTo>
                    <a:pt x="14" y="62"/>
                    <a:pt x="11" y="62"/>
                    <a:pt x="7" y="61"/>
                  </a:cubicBezTo>
                  <a:cubicBezTo>
                    <a:pt x="5" y="61"/>
                    <a:pt x="4" y="59"/>
                    <a:pt x="4" y="57"/>
                  </a:cubicBezTo>
                  <a:cubicBezTo>
                    <a:pt x="0" y="38"/>
                    <a:pt x="7" y="17"/>
                    <a:pt x="23" y="2"/>
                  </a:cubicBezTo>
                  <a:cubicBezTo>
                    <a:pt x="24" y="0"/>
                    <a:pt x="27" y="0"/>
                    <a:pt x="29" y="2"/>
                  </a:cubicBezTo>
                  <a:cubicBezTo>
                    <a:pt x="31" y="4"/>
                    <a:pt x="31" y="7"/>
                    <a:pt x="29" y="9"/>
                  </a:cubicBezTo>
                  <a:cubicBezTo>
                    <a:pt x="17" y="21"/>
                    <a:pt x="11" y="37"/>
                    <a:pt x="12" y="52"/>
                  </a:cubicBezTo>
                  <a:cubicBezTo>
                    <a:pt x="28" y="54"/>
                    <a:pt x="44" y="48"/>
                    <a:pt x="56" y="36"/>
                  </a:cubicBezTo>
                  <a:cubicBezTo>
                    <a:pt x="58" y="34"/>
                    <a:pt x="61" y="34"/>
                    <a:pt x="63" y="36"/>
                  </a:cubicBezTo>
                  <a:cubicBezTo>
                    <a:pt x="65" y="37"/>
                    <a:pt x="65" y="40"/>
                    <a:pt x="63" y="42"/>
                  </a:cubicBezTo>
                  <a:cubicBezTo>
                    <a:pt x="50" y="55"/>
                    <a:pt x="34" y="62"/>
                    <a:pt x="17"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0" name="Freeform 71"/>
            <p:cNvSpPr/>
            <p:nvPr/>
          </p:nvSpPr>
          <p:spPr bwMode="auto">
            <a:xfrm>
              <a:off x="5797550" y="3806826"/>
              <a:ext cx="23813" cy="25400"/>
            </a:xfrm>
            <a:custGeom>
              <a:avLst/>
              <a:gdLst>
                <a:gd name="T0" fmla="*/ 2 w 11"/>
                <a:gd name="T1" fmla="*/ 11 h 11"/>
                <a:gd name="T2" fmla="*/ 1 w 11"/>
                <a:gd name="T3" fmla="*/ 10 h 11"/>
                <a:gd name="T4" fmla="*/ 1 w 11"/>
                <a:gd name="T5" fmla="*/ 8 h 11"/>
                <a:gd name="T6" fmla="*/ 7 w 11"/>
                <a:gd name="T7" fmla="*/ 1 h 11"/>
                <a:gd name="T8" fmla="*/ 10 w 11"/>
                <a:gd name="T9" fmla="*/ 1 h 11"/>
                <a:gd name="T10" fmla="*/ 10 w 11"/>
                <a:gd name="T11" fmla="*/ 4 h 11"/>
                <a:gd name="T12" fmla="*/ 3 w 11"/>
                <a:gd name="T13" fmla="*/ 10 h 11"/>
                <a:gd name="T14" fmla="*/ 2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2" y="11"/>
                  </a:moveTo>
                  <a:cubicBezTo>
                    <a:pt x="2" y="11"/>
                    <a:pt x="1" y="11"/>
                    <a:pt x="1" y="10"/>
                  </a:cubicBezTo>
                  <a:cubicBezTo>
                    <a:pt x="0" y="10"/>
                    <a:pt x="0" y="8"/>
                    <a:pt x="1" y="8"/>
                  </a:cubicBezTo>
                  <a:cubicBezTo>
                    <a:pt x="7" y="1"/>
                    <a:pt x="7" y="1"/>
                    <a:pt x="7" y="1"/>
                  </a:cubicBezTo>
                  <a:cubicBezTo>
                    <a:pt x="8" y="0"/>
                    <a:pt x="9" y="0"/>
                    <a:pt x="10" y="1"/>
                  </a:cubicBezTo>
                  <a:cubicBezTo>
                    <a:pt x="11" y="2"/>
                    <a:pt x="11" y="3"/>
                    <a:pt x="10" y="4"/>
                  </a:cubicBezTo>
                  <a:cubicBezTo>
                    <a:pt x="3" y="10"/>
                    <a:pt x="3" y="10"/>
                    <a:pt x="3" y="10"/>
                  </a:cubicBezTo>
                  <a:cubicBezTo>
                    <a:pt x="3" y="11"/>
                    <a:pt x="3" y="11"/>
                    <a:pt x="2"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1" name="Freeform 72"/>
            <p:cNvSpPr/>
            <p:nvPr/>
          </p:nvSpPr>
          <p:spPr bwMode="auto">
            <a:xfrm>
              <a:off x="5735637" y="3862389"/>
              <a:ext cx="31750" cy="28575"/>
            </a:xfrm>
            <a:custGeom>
              <a:avLst/>
              <a:gdLst>
                <a:gd name="T0" fmla="*/ 9 w 14"/>
                <a:gd name="T1" fmla="*/ 13 h 13"/>
                <a:gd name="T2" fmla="*/ 7 w 14"/>
                <a:gd name="T3" fmla="*/ 12 h 13"/>
                <a:gd name="T4" fmla="*/ 2 w 14"/>
                <a:gd name="T5" fmla="*/ 7 h 13"/>
                <a:gd name="T6" fmla="*/ 2 w 14"/>
                <a:gd name="T7" fmla="*/ 2 h 13"/>
                <a:gd name="T8" fmla="*/ 7 w 14"/>
                <a:gd name="T9" fmla="*/ 2 h 13"/>
                <a:gd name="T10" fmla="*/ 12 w 14"/>
                <a:gd name="T11" fmla="*/ 7 h 13"/>
                <a:gd name="T12" fmla="*/ 12 w 14"/>
                <a:gd name="T13" fmla="*/ 12 h 13"/>
                <a:gd name="T14" fmla="*/ 9 w 1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9" y="13"/>
                  </a:moveTo>
                  <a:cubicBezTo>
                    <a:pt x="8" y="13"/>
                    <a:pt x="7" y="13"/>
                    <a:pt x="7" y="12"/>
                  </a:cubicBezTo>
                  <a:cubicBezTo>
                    <a:pt x="2" y="7"/>
                    <a:pt x="2" y="7"/>
                    <a:pt x="2" y="7"/>
                  </a:cubicBezTo>
                  <a:cubicBezTo>
                    <a:pt x="0" y="6"/>
                    <a:pt x="0" y="3"/>
                    <a:pt x="2" y="2"/>
                  </a:cubicBezTo>
                  <a:cubicBezTo>
                    <a:pt x="3" y="0"/>
                    <a:pt x="6" y="0"/>
                    <a:pt x="7" y="2"/>
                  </a:cubicBezTo>
                  <a:cubicBezTo>
                    <a:pt x="12" y="7"/>
                    <a:pt x="12" y="7"/>
                    <a:pt x="12" y="7"/>
                  </a:cubicBezTo>
                  <a:cubicBezTo>
                    <a:pt x="14" y="8"/>
                    <a:pt x="14" y="11"/>
                    <a:pt x="12" y="12"/>
                  </a:cubicBezTo>
                  <a:cubicBezTo>
                    <a:pt x="12" y="13"/>
                    <a:pt x="11" y="13"/>
                    <a:pt x="9"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2" name="Freeform 73"/>
            <p:cNvSpPr/>
            <p:nvPr/>
          </p:nvSpPr>
          <p:spPr bwMode="auto">
            <a:xfrm>
              <a:off x="5797550" y="3894139"/>
              <a:ext cx="23813" cy="23813"/>
            </a:xfrm>
            <a:custGeom>
              <a:avLst/>
              <a:gdLst>
                <a:gd name="T0" fmla="*/ 9 w 11"/>
                <a:gd name="T1" fmla="*/ 11 h 11"/>
                <a:gd name="T2" fmla="*/ 7 w 11"/>
                <a:gd name="T3" fmla="*/ 10 h 11"/>
                <a:gd name="T4" fmla="*/ 1 w 11"/>
                <a:gd name="T5" fmla="*/ 3 h 11"/>
                <a:gd name="T6" fmla="*/ 1 w 11"/>
                <a:gd name="T7" fmla="*/ 1 h 11"/>
                <a:gd name="T8" fmla="*/ 3 w 11"/>
                <a:gd name="T9" fmla="*/ 1 h 11"/>
                <a:gd name="T10" fmla="*/ 10 w 11"/>
                <a:gd name="T11" fmla="*/ 7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8" y="11"/>
                    <a:pt x="8" y="11"/>
                    <a:pt x="7" y="10"/>
                  </a:cubicBezTo>
                  <a:cubicBezTo>
                    <a:pt x="1" y="3"/>
                    <a:pt x="1" y="3"/>
                    <a:pt x="1" y="3"/>
                  </a:cubicBezTo>
                  <a:cubicBezTo>
                    <a:pt x="0" y="3"/>
                    <a:pt x="0" y="1"/>
                    <a:pt x="1" y="1"/>
                  </a:cubicBezTo>
                  <a:cubicBezTo>
                    <a:pt x="1" y="0"/>
                    <a:pt x="3" y="0"/>
                    <a:pt x="3" y="1"/>
                  </a:cubicBezTo>
                  <a:cubicBezTo>
                    <a:pt x="10" y="7"/>
                    <a:pt x="10" y="7"/>
                    <a:pt x="10" y="7"/>
                  </a:cubicBezTo>
                  <a:cubicBezTo>
                    <a:pt x="11" y="8"/>
                    <a:pt x="11" y="9"/>
                    <a:pt x="10" y="10"/>
                  </a:cubicBezTo>
                  <a:cubicBezTo>
                    <a:pt x="10" y="11"/>
                    <a:pt x="9"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3" name="Freeform 74"/>
            <p:cNvSpPr/>
            <p:nvPr/>
          </p:nvSpPr>
          <p:spPr bwMode="auto">
            <a:xfrm>
              <a:off x="5711825" y="3806826"/>
              <a:ext cx="23813" cy="25400"/>
            </a:xfrm>
            <a:custGeom>
              <a:avLst/>
              <a:gdLst>
                <a:gd name="T0" fmla="*/ 9 w 11"/>
                <a:gd name="T1" fmla="*/ 11 h 11"/>
                <a:gd name="T2" fmla="*/ 8 w 11"/>
                <a:gd name="T3" fmla="*/ 10 h 11"/>
                <a:gd name="T4" fmla="*/ 1 w 11"/>
                <a:gd name="T5" fmla="*/ 4 h 11"/>
                <a:gd name="T6" fmla="*/ 1 w 11"/>
                <a:gd name="T7" fmla="*/ 1 h 11"/>
                <a:gd name="T8" fmla="*/ 4 w 11"/>
                <a:gd name="T9" fmla="*/ 1 h 11"/>
                <a:gd name="T10" fmla="*/ 10 w 11"/>
                <a:gd name="T11" fmla="*/ 8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9" y="11"/>
                    <a:pt x="8" y="11"/>
                    <a:pt x="8" y="10"/>
                  </a:cubicBezTo>
                  <a:cubicBezTo>
                    <a:pt x="1" y="4"/>
                    <a:pt x="1" y="4"/>
                    <a:pt x="1" y="4"/>
                  </a:cubicBezTo>
                  <a:cubicBezTo>
                    <a:pt x="0" y="3"/>
                    <a:pt x="0" y="2"/>
                    <a:pt x="1" y="1"/>
                  </a:cubicBezTo>
                  <a:cubicBezTo>
                    <a:pt x="2" y="0"/>
                    <a:pt x="3" y="0"/>
                    <a:pt x="4" y="1"/>
                  </a:cubicBezTo>
                  <a:cubicBezTo>
                    <a:pt x="10" y="8"/>
                    <a:pt x="10" y="8"/>
                    <a:pt x="10" y="8"/>
                  </a:cubicBezTo>
                  <a:cubicBezTo>
                    <a:pt x="11" y="8"/>
                    <a:pt x="11" y="10"/>
                    <a:pt x="10" y="10"/>
                  </a:cubicBezTo>
                  <a:cubicBezTo>
                    <a:pt x="10" y="11"/>
                    <a:pt x="10"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4" name="Freeform 75"/>
            <p:cNvSpPr/>
            <p:nvPr/>
          </p:nvSpPr>
          <p:spPr bwMode="auto">
            <a:xfrm>
              <a:off x="5813425"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2" y="0"/>
                    <a:pt x="13" y="1"/>
                    <a:pt x="13" y="2"/>
                  </a:cubicBezTo>
                  <a:cubicBezTo>
                    <a:pt x="13" y="3"/>
                    <a:pt x="12"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5" name="Freeform 76"/>
            <p:cNvSpPr/>
            <p:nvPr/>
          </p:nvSpPr>
          <p:spPr bwMode="auto">
            <a:xfrm>
              <a:off x="5691187"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3" y="0"/>
                    <a:pt x="13" y="1"/>
                    <a:pt x="13" y="2"/>
                  </a:cubicBezTo>
                  <a:cubicBezTo>
                    <a:pt x="13" y="3"/>
                    <a:pt x="13"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6" name="Freeform 77"/>
            <p:cNvSpPr/>
            <p:nvPr/>
          </p:nvSpPr>
          <p:spPr bwMode="auto">
            <a:xfrm>
              <a:off x="5762625" y="390842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0"/>
                    <a:pt x="1" y="0"/>
                    <a:pt x="2" y="0"/>
                  </a:cubicBezTo>
                  <a:cubicBezTo>
                    <a:pt x="3" y="0"/>
                    <a:pt x="4" y="0"/>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8" name="Freeform 78"/>
            <p:cNvSpPr/>
            <p:nvPr/>
          </p:nvSpPr>
          <p:spPr bwMode="auto">
            <a:xfrm>
              <a:off x="5762625" y="378777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1"/>
                    <a:pt x="1" y="0"/>
                    <a:pt x="2" y="0"/>
                  </a:cubicBezTo>
                  <a:cubicBezTo>
                    <a:pt x="3" y="0"/>
                    <a:pt x="4" y="1"/>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9" name="Freeform 79"/>
            <p:cNvSpPr>
              <a:spLocks noEditPoints="1"/>
            </p:cNvSpPr>
            <p:nvPr/>
          </p:nvSpPr>
          <p:spPr bwMode="auto">
            <a:xfrm>
              <a:off x="5621337" y="3833814"/>
              <a:ext cx="169863" cy="173038"/>
            </a:xfrm>
            <a:custGeom>
              <a:avLst/>
              <a:gdLst>
                <a:gd name="T0" fmla="*/ 10 w 77"/>
                <a:gd name="T1" fmla="*/ 78 h 78"/>
                <a:gd name="T2" fmla="*/ 3 w 77"/>
                <a:gd name="T3" fmla="*/ 76 h 78"/>
                <a:gd name="T4" fmla="*/ 1 w 77"/>
                <a:gd name="T5" fmla="*/ 67 h 78"/>
                <a:gd name="T6" fmla="*/ 5 w 77"/>
                <a:gd name="T7" fmla="*/ 59 h 78"/>
                <a:gd name="T8" fmla="*/ 58 w 77"/>
                <a:gd name="T9" fmla="*/ 6 h 78"/>
                <a:gd name="T10" fmla="*/ 75 w 77"/>
                <a:gd name="T11" fmla="*/ 4 h 78"/>
                <a:gd name="T12" fmla="*/ 77 w 77"/>
                <a:gd name="T13" fmla="*/ 11 h 78"/>
                <a:gd name="T14" fmla="*/ 73 w 77"/>
                <a:gd name="T15" fmla="*/ 21 h 78"/>
                <a:gd name="T16" fmla="*/ 20 w 77"/>
                <a:gd name="T17" fmla="*/ 74 h 78"/>
                <a:gd name="T18" fmla="*/ 10 w 77"/>
                <a:gd name="T19" fmla="*/ 78 h 78"/>
                <a:gd name="T20" fmla="*/ 68 w 77"/>
                <a:gd name="T21" fmla="*/ 10 h 78"/>
                <a:gd name="T22" fmla="*/ 64 w 77"/>
                <a:gd name="T23" fmla="*/ 12 h 78"/>
                <a:gd name="T24" fmla="*/ 11 w 77"/>
                <a:gd name="T25" fmla="*/ 65 h 78"/>
                <a:gd name="T26" fmla="*/ 9 w 77"/>
                <a:gd name="T27" fmla="*/ 69 h 78"/>
                <a:gd name="T28" fmla="*/ 9 w 77"/>
                <a:gd name="T29" fmla="*/ 70 h 78"/>
                <a:gd name="T30" fmla="*/ 10 w 77"/>
                <a:gd name="T31" fmla="*/ 70 h 78"/>
                <a:gd name="T32" fmla="*/ 14 w 77"/>
                <a:gd name="T33" fmla="*/ 68 h 78"/>
                <a:gd name="T34" fmla="*/ 67 w 77"/>
                <a:gd name="T35" fmla="*/ 15 h 78"/>
                <a:gd name="T36" fmla="*/ 69 w 77"/>
                <a:gd name="T37" fmla="*/ 11 h 78"/>
                <a:gd name="T38" fmla="*/ 69 w 77"/>
                <a:gd name="T39" fmla="*/ 10 h 78"/>
                <a:gd name="T40" fmla="*/ 68 w 77"/>
                <a:gd name="T41" fmla="*/ 1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 h="78">
                  <a:moveTo>
                    <a:pt x="10" y="78"/>
                  </a:moveTo>
                  <a:cubicBezTo>
                    <a:pt x="7" y="78"/>
                    <a:pt x="5" y="77"/>
                    <a:pt x="3" y="76"/>
                  </a:cubicBezTo>
                  <a:cubicBezTo>
                    <a:pt x="1" y="74"/>
                    <a:pt x="0" y="71"/>
                    <a:pt x="1" y="67"/>
                  </a:cubicBezTo>
                  <a:cubicBezTo>
                    <a:pt x="1" y="64"/>
                    <a:pt x="3" y="62"/>
                    <a:pt x="5" y="59"/>
                  </a:cubicBezTo>
                  <a:cubicBezTo>
                    <a:pt x="58" y="6"/>
                    <a:pt x="58" y="6"/>
                    <a:pt x="58" y="6"/>
                  </a:cubicBezTo>
                  <a:cubicBezTo>
                    <a:pt x="63" y="1"/>
                    <a:pt x="71" y="0"/>
                    <a:pt x="75" y="4"/>
                  </a:cubicBezTo>
                  <a:cubicBezTo>
                    <a:pt x="76" y="6"/>
                    <a:pt x="77" y="8"/>
                    <a:pt x="77" y="11"/>
                  </a:cubicBezTo>
                  <a:cubicBezTo>
                    <a:pt x="77" y="14"/>
                    <a:pt x="76" y="18"/>
                    <a:pt x="73" y="21"/>
                  </a:cubicBezTo>
                  <a:cubicBezTo>
                    <a:pt x="20" y="74"/>
                    <a:pt x="20" y="74"/>
                    <a:pt x="20" y="74"/>
                  </a:cubicBezTo>
                  <a:cubicBezTo>
                    <a:pt x="17" y="77"/>
                    <a:pt x="13" y="78"/>
                    <a:pt x="10" y="78"/>
                  </a:cubicBezTo>
                  <a:close/>
                  <a:moveTo>
                    <a:pt x="68" y="10"/>
                  </a:moveTo>
                  <a:cubicBezTo>
                    <a:pt x="67" y="10"/>
                    <a:pt x="66" y="10"/>
                    <a:pt x="64" y="12"/>
                  </a:cubicBezTo>
                  <a:cubicBezTo>
                    <a:pt x="11" y="65"/>
                    <a:pt x="11" y="65"/>
                    <a:pt x="11" y="65"/>
                  </a:cubicBezTo>
                  <a:cubicBezTo>
                    <a:pt x="10" y="66"/>
                    <a:pt x="9" y="67"/>
                    <a:pt x="9" y="69"/>
                  </a:cubicBezTo>
                  <a:cubicBezTo>
                    <a:pt x="9" y="69"/>
                    <a:pt x="9" y="70"/>
                    <a:pt x="9" y="70"/>
                  </a:cubicBezTo>
                  <a:cubicBezTo>
                    <a:pt x="9" y="70"/>
                    <a:pt x="10" y="70"/>
                    <a:pt x="10" y="70"/>
                  </a:cubicBezTo>
                  <a:cubicBezTo>
                    <a:pt x="11" y="70"/>
                    <a:pt x="13" y="70"/>
                    <a:pt x="14" y="68"/>
                  </a:cubicBezTo>
                  <a:cubicBezTo>
                    <a:pt x="67" y="15"/>
                    <a:pt x="67" y="15"/>
                    <a:pt x="67" y="15"/>
                  </a:cubicBezTo>
                  <a:cubicBezTo>
                    <a:pt x="69" y="13"/>
                    <a:pt x="69" y="12"/>
                    <a:pt x="69" y="11"/>
                  </a:cubicBezTo>
                  <a:cubicBezTo>
                    <a:pt x="69" y="11"/>
                    <a:pt x="69" y="10"/>
                    <a:pt x="69" y="10"/>
                  </a:cubicBezTo>
                  <a:cubicBezTo>
                    <a:pt x="69" y="10"/>
                    <a:pt x="68" y="10"/>
                    <a:pt x="6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0" name="Freeform 99"/>
            <p:cNvSpPr>
              <a:spLocks noEditPoints="1"/>
            </p:cNvSpPr>
            <p:nvPr/>
          </p:nvSpPr>
          <p:spPr bwMode="auto">
            <a:xfrm>
              <a:off x="8513762" y="3857626"/>
              <a:ext cx="438150" cy="600075"/>
            </a:xfrm>
            <a:custGeom>
              <a:avLst/>
              <a:gdLst>
                <a:gd name="T0" fmla="*/ 184 w 198"/>
                <a:gd name="T1" fmla="*/ 271 h 271"/>
                <a:gd name="T2" fmla="*/ 14 w 198"/>
                <a:gd name="T3" fmla="*/ 271 h 271"/>
                <a:gd name="T4" fmla="*/ 0 w 198"/>
                <a:gd name="T5" fmla="*/ 257 h 271"/>
                <a:gd name="T6" fmla="*/ 0 w 198"/>
                <a:gd name="T7" fmla="*/ 14 h 271"/>
                <a:gd name="T8" fmla="*/ 14 w 198"/>
                <a:gd name="T9" fmla="*/ 0 h 271"/>
                <a:gd name="T10" fmla="*/ 184 w 198"/>
                <a:gd name="T11" fmla="*/ 0 h 271"/>
                <a:gd name="T12" fmla="*/ 198 w 198"/>
                <a:gd name="T13" fmla="*/ 14 h 271"/>
                <a:gd name="T14" fmla="*/ 198 w 198"/>
                <a:gd name="T15" fmla="*/ 257 h 271"/>
                <a:gd name="T16" fmla="*/ 184 w 198"/>
                <a:gd name="T17" fmla="*/ 271 h 271"/>
                <a:gd name="T18" fmla="*/ 28 w 198"/>
                <a:gd name="T19" fmla="*/ 242 h 271"/>
                <a:gd name="T20" fmla="*/ 169 w 198"/>
                <a:gd name="T21" fmla="*/ 242 h 271"/>
                <a:gd name="T22" fmla="*/ 169 w 198"/>
                <a:gd name="T23" fmla="*/ 29 h 271"/>
                <a:gd name="T24" fmla="*/ 28 w 198"/>
                <a:gd name="T25" fmla="*/ 29 h 271"/>
                <a:gd name="T26" fmla="*/ 28 w 198"/>
                <a:gd name="T27" fmla="*/ 24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8" h="271">
                  <a:moveTo>
                    <a:pt x="184" y="271"/>
                  </a:moveTo>
                  <a:cubicBezTo>
                    <a:pt x="14" y="271"/>
                    <a:pt x="14" y="271"/>
                    <a:pt x="14" y="271"/>
                  </a:cubicBezTo>
                  <a:cubicBezTo>
                    <a:pt x="6" y="271"/>
                    <a:pt x="0" y="264"/>
                    <a:pt x="0" y="257"/>
                  </a:cubicBezTo>
                  <a:cubicBezTo>
                    <a:pt x="0" y="14"/>
                    <a:pt x="0" y="14"/>
                    <a:pt x="0" y="14"/>
                  </a:cubicBezTo>
                  <a:cubicBezTo>
                    <a:pt x="0" y="6"/>
                    <a:pt x="6" y="0"/>
                    <a:pt x="14" y="0"/>
                  </a:cubicBezTo>
                  <a:cubicBezTo>
                    <a:pt x="184" y="0"/>
                    <a:pt x="184" y="0"/>
                    <a:pt x="184" y="0"/>
                  </a:cubicBezTo>
                  <a:cubicBezTo>
                    <a:pt x="191" y="0"/>
                    <a:pt x="198" y="6"/>
                    <a:pt x="198" y="14"/>
                  </a:cubicBezTo>
                  <a:cubicBezTo>
                    <a:pt x="198" y="257"/>
                    <a:pt x="198" y="257"/>
                    <a:pt x="198" y="257"/>
                  </a:cubicBezTo>
                  <a:cubicBezTo>
                    <a:pt x="198" y="264"/>
                    <a:pt x="191" y="271"/>
                    <a:pt x="184" y="271"/>
                  </a:cubicBezTo>
                  <a:close/>
                  <a:moveTo>
                    <a:pt x="28" y="242"/>
                  </a:moveTo>
                  <a:cubicBezTo>
                    <a:pt x="169" y="242"/>
                    <a:pt x="169" y="242"/>
                    <a:pt x="169" y="242"/>
                  </a:cubicBezTo>
                  <a:cubicBezTo>
                    <a:pt x="169" y="29"/>
                    <a:pt x="169" y="29"/>
                    <a:pt x="169" y="29"/>
                  </a:cubicBezTo>
                  <a:cubicBezTo>
                    <a:pt x="28" y="29"/>
                    <a:pt x="28" y="29"/>
                    <a:pt x="28" y="29"/>
                  </a:cubicBezTo>
                  <a:cubicBezTo>
                    <a:pt x="28" y="242"/>
                    <a:pt x="28" y="242"/>
                    <a:pt x="28" y="2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1" name="Freeform 100"/>
            <p:cNvSpPr/>
            <p:nvPr/>
          </p:nvSpPr>
          <p:spPr bwMode="auto">
            <a:xfrm>
              <a:off x="8716962" y="3883026"/>
              <a:ext cx="33338" cy="549275"/>
            </a:xfrm>
            <a:custGeom>
              <a:avLst/>
              <a:gdLst>
                <a:gd name="T0" fmla="*/ 7 w 15"/>
                <a:gd name="T1" fmla="*/ 249 h 249"/>
                <a:gd name="T2" fmla="*/ 0 w 15"/>
                <a:gd name="T3" fmla="*/ 242 h 249"/>
                <a:gd name="T4" fmla="*/ 0 w 15"/>
                <a:gd name="T5" fmla="*/ 7 h 249"/>
                <a:gd name="T6" fmla="*/ 7 w 15"/>
                <a:gd name="T7" fmla="*/ 0 h 249"/>
                <a:gd name="T8" fmla="*/ 15 w 15"/>
                <a:gd name="T9" fmla="*/ 7 h 249"/>
                <a:gd name="T10" fmla="*/ 15 w 15"/>
                <a:gd name="T11" fmla="*/ 242 h 249"/>
                <a:gd name="T12" fmla="*/ 7 w 15"/>
                <a:gd name="T13" fmla="*/ 249 h 249"/>
              </a:gdLst>
              <a:ahLst/>
              <a:cxnLst>
                <a:cxn ang="0">
                  <a:pos x="T0" y="T1"/>
                </a:cxn>
                <a:cxn ang="0">
                  <a:pos x="T2" y="T3"/>
                </a:cxn>
                <a:cxn ang="0">
                  <a:pos x="T4" y="T5"/>
                </a:cxn>
                <a:cxn ang="0">
                  <a:pos x="T6" y="T7"/>
                </a:cxn>
                <a:cxn ang="0">
                  <a:pos x="T8" y="T9"/>
                </a:cxn>
                <a:cxn ang="0">
                  <a:pos x="T10" y="T11"/>
                </a:cxn>
                <a:cxn ang="0">
                  <a:pos x="T12" y="T13"/>
                </a:cxn>
              </a:cxnLst>
              <a:rect l="0" t="0" r="r" b="b"/>
              <a:pathLst>
                <a:path w="15" h="249">
                  <a:moveTo>
                    <a:pt x="7" y="249"/>
                  </a:moveTo>
                  <a:cubicBezTo>
                    <a:pt x="3" y="249"/>
                    <a:pt x="0" y="246"/>
                    <a:pt x="0" y="242"/>
                  </a:cubicBezTo>
                  <a:cubicBezTo>
                    <a:pt x="0" y="7"/>
                    <a:pt x="0" y="7"/>
                    <a:pt x="0" y="7"/>
                  </a:cubicBezTo>
                  <a:cubicBezTo>
                    <a:pt x="0" y="3"/>
                    <a:pt x="3" y="0"/>
                    <a:pt x="7" y="0"/>
                  </a:cubicBezTo>
                  <a:cubicBezTo>
                    <a:pt x="11" y="0"/>
                    <a:pt x="15" y="3"/>
                    <a:pt x="15" y="7"/>
                  </a:cubicBezTo>
                  <a:cubicBezTo>
                    <a:pt x="15" y="242"/>
                    <a:pt x="15" y="242"/>
                    <a:pt x="15" y="242"/>
                  </a:cubicBezTo>
                  <a:cubicBezTo>
                    <a:pt x="15" y="246"/>
                    <a:pt x="11" y="249"/>
                    <a:pt x="7" y="24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2" name="Freeform 101"/>
            <p:cNvSpPr/>
            <p:nvPr/>
          </p:nvSpPr>
          <p:spPr bwMode="auto">
            <a:xfrm>
              <a:off x="8529637" y="4048126"/>
              <a:ext cx="407988" cy="33338"/>
            </a:xfrm>
            <a:custGeom>
              <a:avLst/>
              <a:gdLst>
                <a:gd name="T0" fmla="*/ 178 w 185"/>
                <a:gd name="T1" fmla="*/ 15 h 15"/>
                <a:gd name="T2" fmla="*/ 7 w 185"/>
                <a:gd name="T3" fmla="*/ 15 h 15"/>
                <a:gd name="T4" fmla="*/ 0 w 185"/>
                <a:gd name="T5" fmla="*/ 7 h 15"/>
                <a:gd name="T6" fmla="*/ 7 w 185"/>
                <a:gd name="T7" fmla="*/ 0 h 15"/>
                <a:gd name="T8" fmla="*/ 178 w 185"/>
                <a:gd name="T9" fmla="*/ 0 h 15"/>
                <a:gd name="T10" fmla="*/ 185 w 185"/>
                <a:gd name="T11" fmla="*/ 7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1"/>
                    <a:pt x="0" y="7"/>
                  </a:cubicBezTo>
                  <a:cubicBezTo>
                    <a:pt x="0" y="4"/>
                    <a:pt x="3" y="0"/>
                    <a:pt x="7" y="0"/>
                  </a:cubicBezTo>
                  <a:cubicBezTo>
                    <a:pt x="178" y="0"/>
                    <a:pt x="178" y="0"/>
                    <a:pt x="178" y="0"/>
                  </a:cubicBezTo>
                  <a:cubicBezTo>
                    <a:pt x="182" y="0"/>
                    <a:pt x="185" y="4"/>
                    <a:pt x="185" y="7"/>
                  </a:cubicBezTo>
                  <a:cubicBezTo>
                    <a:pt x="185" y="11"/>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3" name="Freeform 102"/>
            <p:cNvSpPr/>
            <p:nvPr/>
          </p:nvSpPr>
          <p:spPr bwMode="auto">
            <a:xfrm>
              <a:off x="8529637" y="4227514"/>
              <a:ext cx="407988" cy="33338"/>
            </a:xfrm>
            <a:custGeom>
              <a:avLst/>
              <a:gdLst>
                <a:gd name="T0" fmla="*/ 178 w 185"/>
                <a:gd name="T1" fmla="*/ 15 h 15"/>
                <a:gd name="T2" fmla="*/ 7 w 185"/>
                <a:gd name="T3" fmla="*/ 15 h 15"/>
                <a:gd name="T4" fmla="*/ 0 w 185"/>
                <a:gd name="T5" fmla="*/ 8 h 15"/>
                <a:gd name="T6" fmla="*/ 7 w 185"/>
                <a:gd name="T7" fmla="*/ 0 h 15"/>
                <a:gd name="T8" fmla="*/ 178 w 185"/>
                <a:gd name="T9" fmla="*/ 0 h 15"/>
                <a:gd name="T10" fmla="*/ 185 w 185"/>
                <a:gd name="T11" fmla="*/ 8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2"/>
                    <a:pt x="0" y="8"/>
                  </a:cubicBezTo>
                  <a:cubicBezTo>
                    <a:pt x="0" y="4"/>
                    <a:pt x="3" y="0"/>
                    <a:pt x="7" y="0"/>
                  </a:cubicBezTo>
                  <a:cubicBezTo>
                    <a:pt x="178" y="0"/>
                    <a:pt x="178" y="0"/>
                    <a:pt x="178" y="0"/>
                  </a:cubicBezTo>
                  <a:cubicBezTo>
                    <a:pt x="182" y="0"/>
                    <a:pt x="185" y="4"/>
                    <a:pt x="185" y="8"/>
                  </a:cubicBezTo>
                  <a:cubicBezTo>
                    <a:pt x="185" y="12"/>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4" name="Freeform 103"/>
            <p:cNvSpPr/>
            <p:nvPr/>
          </p:nvSpPr>
          <p:spPr bwMode="auto">
            <a:xfrm>
              <a:off x="8308975" y="4114801"/>
              <a:ext cx="179388" cy="63500"/>
            </a:xfrm>
            <a:custGeom>
              <a:avLst/>
              <a:gdLst>
                <a:gd name="T0" fmla="*/ 67 w 81"/>
                <a:gd name="T1" fmla="*/ 29 h 29"/>
                <a:gd name="T2" fmla="*/ 14 w 81"/>
                <a:gd name="T3" fmla="*/ 29 h 29"/>
                <a:gd name="T4" fmla="*/ 0 w 81"/>
                <a:gd name="T5" fmla="*/ 14 h 29"/>
                <a:gd name="T6" fmla="*/ 14 w 81"/>
                <a:gd name="T7" fmla="*/ 0 h 29"/>
                <a:gd name="T8" fmla="*/ 67 w 81"/>
                <a:gd name="T9" fmla="*/ 0 h 29"/>
                <a:gd name="T10" fmla="*/ 81 w 81"/>
                <a:gd name="T11" fmla="*/ 14 h 29"/>
                <a:gd name="T12" fmla="*/ 67 w 81"/>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81" h="29">
                  <a:moveTo>
                    <a:pt x="67" y="29"/>
                  </a:moveTo>
                  <a:cubicBezTo>
                    <a:pt x="14" y="29"/>
                    <a:pt x="14" y="29"/>
                    <a:pt x="14" y="29"/>
                  </a:cubicBezTo>
                  <a:cubicBezTo>
                    <a:pt x="6" y="29"/>
                    <a:pt x="0" y="22"/>
                    <a:pt x="0" y="14"/>
                  </a:cubicBezTo>
                  <a:cubicBezTo>
                    <a:pt x="0" y="6"/>
                    <a:pt x="6" y="0"/>
                    <a:pt x="14" y="0"/>
                  </a:cubicBezTo>
                  <a:cubicBezTo>
                    <a:pt x="67" y="0"/>
                    <a:pt x="67" y="0"/>
                    <a:pt x="67" y="0"/>
                  </a:cubicBezTo>
                  <a:cubicBezTo>
                    <a:pt x="75" y="0"/>
                    <a:pt x="81" y="6"/>
                    <a:pt x="81" y="14"/>
                  </a:cubicBezTo>
                  <a:cubicBezTo>
                    <a:pt x="81" y="22"/>
                    <a:pt x="75" y="29"/>
                    <a:pt x="67" y="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5" name="Freeform 104"/>
            <p:cNvSpPr/>
            <p:nvPr/>
          </p:nvSpPr>
          <p:spPr bwMode="auto">
            <a:xfrm>
              <a:off x="8172450"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6" name="Freeform 105"/>
            <p:cNvSpPr/>
            <p:nvPr/>
          </p:nvSpPr>
          <p:spPr bwMode="auto">
            <a:xfrm>
              <a:off x="8562975"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7" name="Freeform 106"/>
            <p:cNvSpPr/>
            <p:nvPr/>
          </p:nvSpPr>
          <p:spPr bwMode="auto">
            <a:xfrm>
              <a:off x="8366125" y="3692526"/>
              <a:ext cx="63500" cy="473075"/>
            </a:xfrm>
            <a:custGeom>
              <a:avLst/>
              <a:gdLst>
                <a:gd name="T0" fmla="*/ 15 w 29"/>
                <a:gd name="T1" fmla="*/ 214 h 214"/>
                <a:gd name="T2" fmla="*/ 0 w 29"/>
                <a:gd name="T3" fmla="*/ 200 h 214"/>
                <a:gd name="T4" fmla="*/ 0 w 29"/>
                <a:gd name="T5" fmla="*/ 14 h 214"/>
                <a:gd name="T6" fmla="*/ 15 w 29"/>
                <a:gd name="T7" fmla="*/ 0 h 214"/>
                <a:gd name="T8" fmla="*/ 29 w 29"/>
                <a:gd name="T9" fmla="*/ 14 h 214"/>
                <a:gd name="T10" fmla="*/ 29 w 29"/>
                <a:gd name="T11" fmla="*/ 200 h 214"/>
                <a:gd name="T12" fmla="*/ 15 w 29"/>
                <a:gd name="T13" fmla="*/ 214 h 214"/>
              </a:gdLst>
              <a:ahLst/>
              <a:cxnLst>
                <a:cxn ang="0">
                  <a:pos x="T0" y="T1"/>
                </a:cxn>
                <a:cxn ang="0">
                  <a:pos x="T2" y="T3"/>
                </a:cxn>
                <a:cxn ang="0">
                  <a:pos x="T4" y="T5"/>
                </a:cxn>
                <a:cxn ang="0">
                  <a:pos x="T6" y="T7"/>
                </a:cxn>
                <a:cxn ang="0">
                  <a:pos x="T8" y="T9"/>
                </a:cxn>
                <a:cxn ang="0">
                  <a:pos x="T10" y="T11"/>
                </a:cxn>
                <a:cxn ang="0">
                  <a:pos x="T12" y="T13"/>
                </a:cxn>
              </a:cxnLst>
              <a:rect l="0" t="0" r="r" b="b"/>
              <a:pathLst>
                <a:path w="29" h="214">
                  <a:moveTo>
                    <a:pt x="15" y="214"/>
                  </a:moveTo>
                  <a:cubicBezTo>
                    <a:pt x="7" y="214"/>
                    <a:pt x="0" y="208"/>
                    <a:pt x="0" y="200"/>
                  </a:cubicBezTo>
                  <a:cubicBezTo>
                    <a:pt x="0" y="14"/>
                    <a:pt x="0" y="14"/>
                    <a:pt x="0" y="14"/>
                  </a:cubicBezTo>
                  <a:cubicBezTo>
                    <a:pt x="0" y="6"/>
                    <a:pt x="7" y="0"/>
                    <a:pt x="15" y="0"/>
                  </a:cubicBezTo>
                  <a:cubicBezTo>
                    <a:pt x="22" y="0"/>
                    <a:pt x="29" y="6"/>
                    <a:pt x="29" y="14"/>
                  </a:cubicBezTo>
                  <a:cubicBezTo>
                    <a:pt x="29" y="200"/>
                    <a:pt x="29" y="200"/>
                    <a:pt x="29" y="200"/>
                  </a:cubicBezTo>
                  <a:cubicBezTo>
                    <a:pt x="29" y="208"/>
                    <a:pt x="22" y="214"/>
                    <a:pt x="15" y="2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9" name="Freeform 107"/>
            <p:cNvSpPr/>
            <p:nvPr/>
          </p:nvSpPr>
          <p:spPr bwMode="auto">
            <a:xfrm>
              <a:off x="8172450" y="3671889"/>
              <a:ext cx="452438" cy="61913"/>
            </a:xfrm>
            <a:custGeom>
              <a:avLst/>
              <a:gdLst>
                <a:gd name="T0" fmla="*/ 191 w 205"/>
                <a:gd name="T1" fmla="*/ 28 h 28"/>
                <a:gd name="T2" fmla="*/ 14 w 205"/>
                <a:gd name="T3" fmla="*/ 28 h 28"/>
                <a:gd name="T4" fmla="*/ 0 w 205"/>
                <a:gd name="T5" fmla="*/ 14 h 28"/>
                <a:gd name="T6" fmla="*/ 14 w 205"/>
                <a:gd name="T7" fmla="*/ 0 h 28"/>
                <a:gd name="T8" fmla="*/ 191 w 205"/>
                <a:gd name="T9" fmla="*/ 0 h 28"/>
                <a:gd name="T10" fmla="*/ 205 w 205"/>
                <a:gd name="T11" fmla="*/ 14 h 28"/>
                <a:gd name="T12" fmla="*/ 191 w 205"/>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205" h="28">
                  <a:moveTo>
                    <a:pt x="191" y="28"/>
                  </a:moveTo>
                  <a:cubicBezTo>
                    <a:pt x="14" y="28"/>
                    <a:pt x="14" y="28"/>
                    <a:pt x="14" y="28"/>
                  </a:cubicBezTo>
                  <a:cubicBezTo>
                    <a:pt x="6" y="28"/>
                    <a:pt x="0" y="22"/>
                    <a:pt x="0" y="14"/>
                  </a:cubicBezTo>
                  <a:cubicBezTo>
                    <a:pt x="0" y="6"/>
                    <a:pt x="6" y="0"/>
                    <a:pt x="14" y="0"/>
                  </a:cubicBezTo>
                  <a:cubicBezTo>
                    <a:pt x="191" y="0"/>
                    <a:pt x="191" y="0"/>
                    <a:pt x="191" y="0"/>
                  </a:cubicBezTo>
                  <a:cubicBezTo>
                    <a:pt x="199" y="0"/>
                    <a:pt x="205" y="6"/>
                    <a:pt x="205" y="14"/>
                  </a:cubicBezTo>
                  <a:cubicBezTo>
                    <a:pt x="205" y="22"/>
                    <a:pt x="199" y="28"/>
                    <a:pt x="191"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0" name="Freeform 108"/>
            <p:cNvSpPr>
              <a:spLocks noEditPoints="1"/>
            </p:cNvSpPr>
            <p:nvPr/>
          </p:nvSpPr>
          <p:spPr bwMode="auto">
            <a:xfrm>
              <a:off x="8235950" y="1373189"/>
              <a:ext cx="201613" cy="274638"/>
            </a:xfrm>
            <a:custGeom>
              <a:avLst/>
              <a:gdLst>
                <a:gd name="T0" fmla="*/ 36 w 91"/>
                <a:gd name="T1" fmla="*/ 124 h 124"/>
                <a:gd name="T2" fmla="*/ 29 w 91"/>
                <a:gd name="T3" fmla="*/ 119 h 124"/>
                <a:gd name="T4" fmla="*/ 1 w 91"/>
                <a:gd name="T5" fmla="*/ 25 h 124"/>
                <a:gd name="T6" fmla="*/ 6 w 91"/>
                <a:gd name="T7" fmla="*/ 15 h 124"/>
                <a:gd name="T8" fmla="*/ 53 w 91"/>
                <a:gd name="T9" fmla="*/ 1 h 124"/>
                <a:gd name="T10" fmla="*/ 59 w 91"/>
                <a:gd name="T11" fmla="*/ 2 h 124"/>
                <a:gd name="T12" fmla="*/ 63 w 91"/>
                <a:gd name="T13" fmla="*/ 6 h 124"/>
                <a:gd name="T14" fmla="*/ 91 w 91"/>
                <a:gd name="T15" fmla="*/ 100 h 124"/>
                <a:gd name="T16" fmla="*/ 90 w 91"/>
                <a:gd name="T17" fmla="*/ 106 h 124"/>
                <a:gd name="T18" fmla="*/ 85 w 91"/>
                <a:gd name="T19" fmla="*/ 110 h 124"/>
                <a:gd name="T20" fmla="*/ 38 w 91"/>
                <a:gd name="T21" fmla="*/ 124 h 124"/>
                <a:gd name="T22" fmla="*/ 36 w 91"/>
                <a:gd name="T23" fmla="*/ 124 h 124"/>
                <a:gd name="T24" fmla="*/ 18 w 91"/>
                <a:gd name="T25" fmla="*/ 28 h 124"/>
                <a:gd name="T26" fmla="*/ 18 w 91"/>
                <a:gd name="T27" fmla="*/ 28 h 124"/>
                <a:gd name="T28" fmla="*/ 41 w 91"/>
                <a:gd name="T29" fmla="*/ 107 h 124"/>
                <a:gd name="T30" fmla="*/ 73 w 91"/>
                <a:gd name="T31" fmla="*/ 97 h 124"/>
                <a:gd name="T32" fmla="*/ 50 w 91"/>
                <a:gd name="T33" fmla="*/ 18 h 124"/>
                <a:gd name="T34" fmla="*/ 18 w 91"/>
                <a:gd name="T35" fmla="*/ 2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24">
                  <a:moveTo>
                    <a:pt x="36" y="124"/>
                  </a:moveTo>
                  <a:cubicBezTo>
                    <a:pt x="33" y="124"/>
                    <a:pt x="30" y="122"/>
                    <a:pt x="29" y="119"/>
                  </a:cubicBezTo>
                  <a:cubicBezTo>
                    <a:pt x="1" y="25"/>
                    <a:pt x="1" y="25"/>
                    <a:pt x="1" y="25"/>
                  </a:cubicBezTo>
                  <a:cubicBezTo>
                    <a:pt x="0" y="20"/>
                    <a:pt x="2" y="16"/>
                    <a:pt x="6" y="15"/>
                  </a:cubicBezTo>
                  <a:cubicBezTo>
                    <a:pt x="53" y="1"/>
                    <a:pt x="53" y="1"/>
                    <a:pt x="53" y="1"/>
                  </a:cubicBezTo>
                  <a:cubicBezTo>
                    <a:pt x="55" y="0"/>
                    <a:pt x="57" y="1"/>
                    <a:pt x="59" y="2"/>
                  </a:cubicBezTo>
                  <a:cubicBezTo>
                    <a:pt x="61" y="3"/>
                    <a:pt x="62" y="4"/>
                    <a:pt x="63" y="6"/>
                  </a:cubicBezTo>
                  <a:cubicBezTo>
                    <a:pt x="91" y="100"/>
                    <a:pt x="91" y="100"/>
                    <a:pt x="91" y="100"/>
                  </a:cubicBezTo>
                  <a:cubicBezTo>
                    <a:pt x="91" y="102"/>
                    <a:pt x="91" y="104"/>
                    <a:pt x="90" y="106"/>
                  </a:cubicBezTo>
                  <a:cubicBezTo>
                    <a:pt x="89" y="108"/>
                    <a:pt x="87" y="109"/>
                    <a:pt x="85" y="110"/>
                  </a:cubicBezTo>
                  <a:cubicBezTo>
                    <a:pt x="38" y="124"/>
                    <a:pt x="38" y="124"/>
                    <a:pt x="38" y="124"/>
                  </a:cubicBezTo>
                  <a:cubicBezTo>
                    <a:pt x="38" y="124"/>
                    <a:pt x="37" y="124"/>
                    <a:pt x="36" y="124"/>
                  </a:cubicBezTo>
                  <a:close/>
                  <a:moveTo>
                    <a:pt x="18" y="28"/>
                  </a:moveTo>
                  <a:cubicBezTo>
                    <a:pt x="18" y="28"/>
                    <a:pt x="18" y="28"/>
                    <a:pt x="18" y="28"/>
                  </a:cubicBezTo>
                  <a:cubicBezTo>
                    <a:pt x="41" y="107"/>
                    <a:pt x="41" y="107"/>
                    <a:pt x="41" y="107"/>
                  </a:cubicBezTo>
                  <a:cubicBezTo>
                    <a:pt x="73" y="97"/>
                    <a:pt x="73" y="97"/>
                    <a:pt x="73" y="97"/>
                  </a:cubicBezTo>
                  <a:cubicBezTo>
                    <a:pt x="50" y="18"/>
                    <a:pt x="50" y="18"/>
                    <a:pt x="50" y="18"/>
                  </a:cubicBezTo>
                  <a:cubicBezTo>
                    <a:pt x="18" y="28"/>
                    <a:pt x="18" y="28"/>
                    <a:pt x="18"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1" name="Freeform 109"/>
            <p:cNvSpPr>
              <a:spLocks noEditPoints="1"/>
            </p:cNvSpPr>
            <p:nvPr/>
          </p:nvSpPr>
          <p:spPr bwMode="auto">
            <a:xfrm>
              <a:off x="8345487" y="1230314"/>
              <a:ext cx="301625" cy="334963"/>
            </a:xfrm>
            <a:custGeom>
              <a:avLst/>
              <a:gdLst>
                <a:gd name="T0" fmla="*/ 89 w 136"/>
                <a:gd name="T1" fmla="*/ 152 h 152"/>
                <a:gd name="T2" fmla="*/ 83 w 136"/>
                <a:gd name="T3" fmla="*/ 152 h 152"/>
                <a:gd name="T4" fmla="*/ 63 w 136"/>
                <a:gd name="T5" fmla="*/ 150 h 152"/>
                <a:gd name="T6" fmla="*/ 51 w 136"/>
                <a:gd name="T7" fmla="*/ 149 h 152"/>
                <a:gd name="T8" fmla="*/ 27 w 136"/>
                <a:gd name="T9" fmla="*/ 149 h 152"/>
                <a:gd name="T10" fmla="*/ 18 w 136"/>
                <a:gd name="T11" fmla="*/ 144 h 152"/>
                <a:gd name="T12" fmla="*/ 1 w 136"/>
                <a:gd name="T13" fmla="*/ 87 h 152"/>
                <a:gd name="T14" fmla="*/ 3 w 136"/>
                <a:gd name="T15" fmla="*/ 78 h 152"/>
                <a:gd name="T16" fmla="*/ 37 w 136"/>
                <a:gd name="T17" fmla="*/ 41 h 152"/>
                <a:gd name="T18" fmla="*/ 38 w 136"/>
                <a:gd name="T19" fmla="*/ 15 h 152"/>
                <a:gd name="T20" fmla="*/ 41 w 136"/>
                <a:gd name="T21" fmla="*/ 6 h 152"/>
                <a:gd name="T22" fmla="*/ 58 w 136"/>
                <a:gd name="T23" fmla="*/ 0 h 152"/>
                <a:gd name="T24" fmla="*/ 69 w 136"/>
                <a:gd name="T25" fmla="*/ 5 h 152"/>
                <a:gd name="T26" fmla="*/ 78 w 136"/>
                <a:gd name="T27" fmla="*/ 40 h 152"/>
                <a:gd name="T28" fmla="*/ 77 w 136"/>
                <a:gd name="T29" fmla="*/ 46 h 152"/>
                <a:gd name="T30" fmla="*/ 76 w 136"/>
                <a:gd name="T31" fmla="*/ 50 h 152"/>
                <a:gd name="T32" fmla="*/ 76 w 136"/>
                <a:gd name="T33" fmla="*/ 55 h 152"/>
                <a:gd name="T34" fmla="*/ 106 w 136"/>
                <a:gd name="T35" fmla="*/ 58 h 152"/>
                <a:gd name="T36" fmla="*/ 109 w 136"/>
                <a:gd name="T37" fmla="*/ 58 h 152"/>
                <a:gd name="T38" fmla="*/ 136 w 136"/>
                <a:gd name="T39" fmla="*/ 84 h 152"/>
                <a:gd name="T40" fmla="*/ 130 w 136"/>
                <a:gd name="T41" fmla="*/ 99 h 152"/>
                <a:gd name="T42" fmla="*/ 131 w 136"/>
                <a:gd name="T43" fmla="*/ 104 h 152"/>
                <a:gd name="T44" fmla="*/ 124 w 136"/>
                <a:gd name="T45" fmla="*/ 120 h 152"/>
                <a:gd name="T46" fmla="*/ 124 w 136"/>
                <a:gd name="T47" fmla="*/ 120 h 152"/>
                <a:gd name="T48" fmla="*/ 112 w 136"/>
                <a:gd name="T49" fmla="*/ 138 h 152"/>
                <a:gd name="T50" fmla="*/ 112 w 136"/>
                <a:gd name="T51" fmla="*/ 140 h 152"/>
                <a:gd name="T52" fmla="*/ 89 w 136"/>
                <a:gd name="T53" fmla="*/ 152 h 152"/>
                <a:gd name="T54" fmla="*/ 40 w 136"/>
                <a:gd name="T55" fmla="*/ 132 h 152"/>
                <a:gd name="T56" fmla="*/ 52 w 136"/>
                <a:gd name="T57" fmla="*/ 133 h 152"/>
                <a:gd name="T58" fmla="*/ 64 w 136"/>
                <a:gd name="T59" fmla="*/ 134 h 152"/>
                <a:gd name="T60" fmla="*/ 85 w 136"/>
                <a:gd name="T61" fmla="*/ 136 h 152"/>
                <a:gd name="T62" fmla="*/ 89 w 136"/>
                <a:gd name="T63" fmla="*/ 136 h 152"/>
                <a:gd name="T64" fmla="*/ 97 w 136"/>
                <a:gd name="T65" fmla="*/ 135 h 152"/>
                <a:gd name="T66" fmla="*/ 98 w 136"/>
                <a:gd name="T67" fmla="*/ 132 h 152"/>
                <a:gd name="T68" fmla="*/ 103 w 136"/>
                <a:gd name="T69" fmla="*/ 126 h 152"/>
                <a:gd name="T70" fmla="*/ 108 w 136"/>
                <a:gd name="T71" fmla="*/ 119 h 152"/>
                <a:gd name="T72" fmla="*/ 108 w 136"/>
                <a:gd name="T73" fmla="*/ 117 h 152"/>
                <a:gd name="T74" fmla="*/ 112 w 136"/>
                <a:gd name="T75" fmla="*/ 109 h 152"/>
                <a:gd name="T76" fmla="*/ 115 w 136"/>
                <a:gd name="T77" fmla="*/ 103 h 152"/>
                <a:gd name="T78" fmla="*/ 115 w 136"/>
                <a:gd name="T79" fmla="*/ 100 h 152"/>
                <a:gd name="T80" fmla="*/ 116 w 136"/>
                <a:gd name="T81" fmla="*/ 91 h 152"/>
                <a:gd name="T82" fmla="*/ 120 w 136"/>
                <a:gd name="T83" fmla="*/ 84 h 152"/>
                <a:gd name="T84" fmla="*/ 110 w 136"/>
                <a:gd name="T85" fmla="*/ 73 h 152"/>
                <a:gd name="T86" fmla="*/ 106 w 136"/>
                <a:gd name="T87" fmla="*/ 73 h 152"/>
                <a:gd name="T88" fmla="*/ 64 w 136"/>
                <a:gd name="T89" fmla="*/ 65 h 152"/>
                <a:gd name="T90" fmla="*/ 60 w 136"/>
                <a:gd name="T91" fmla="*/ 57 h 152"/>
                <a:gd name="T92" fmla="*/ 61 w 136"/>
                <a:gd name="T93" fmla="*/ 49 h 152"/>
                <a:gd name="T94" fmla="*/ 62 w 136"/>
                <a:gd name="T95" fmla="*/ 44 h 152"/>
                <a:gd name="T96" fmla="*/ 62 w 136"/>
                <a:gd name="T97" fmla="*/ 39 h 152"/>
                <a:gd name="T98" fmla="*/ 58 w 136"/>
                <a:gd name="T99" fmla="*/ 15 h 152"/>
                <a:gd name="T100" fmla="*/ 54 w 136"/>
                <a:gd name="T101" fmla="*/ 16 h 152"/>
                <a:gd name="T102" fmla="*/ 51 w 136"/>
                <a:gd name="T103" fmla="*/ 46 h 152"/>
                <a:gd name="T104" fmla="*/ 51 w 136"/>
                <a:gd name="T105" fmla="*/ 48 h 152"/>
                <a:gd name="T106" fmla="*/ 17 w 136"/>
                <a:gd name="T107" fmla="*/ 87 h 152"/>
                <a:gd name="T108" fmla="*/ 31 w 136"/>
                <a:gd name="T109" fmla="*/ 133 h 152"/>
                <a:gd name="T110" fmla="*/ 40 w 136"/>
                <a:gd name="T111" fmla="*/ 13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6" h="152">
                  <a:moveTo>
                    <a:pt x="89" y="152"/>
                  </a:moveTo>
                  <a:cubicBezTo>
                    <a:pt x="87" y="152"/>
                    <a:pt x="85" y="152"/>
                    <a:pt x="83" y="152"/>
                  </a:cubicBezTo>
                  <a:cubicBezTo>
                    <a:pt x="78" y="151"/>
                    <a:pt x="71" y="150"/>
                    <a:pt x="63" y="150"/>
                  </a:cubicBezTo>
                  <a:cubicBezTo>
                    <a:pt x="51" y="149"/>
                    <a:pt x="51" y="149"/>
                    <a:pt x="51" y="149"/>
                  </a:cubicBezTo>
                  <a:cubicBezTo>
                    <a:pt x="38" y="147"/>
                    <a:pt x="30" y="148"/>
                    <a:pt x="27" y="149"/>
                  </a:cubicBezTo>
                  <a:cubicBezTo>
                    <a:pt x="23" y="150"/>
                    <a:pt x="19" y="148"/>
                    <a:pt x="18" y="144"/>
                  </a:cubicBezTo>
                  <a:cubicBezTo>
                    <a:pt x="1" y="87"/>
                    <a:pt x="1" y="87"/>
                    <a:pt x="1" y="87"/>
                  </a:cubicBezTo>
                  <a:cubicBezTo>
                    <a:pt x="0" y="84"/>
                    <a:pt x="1" y="80"/>
                    <a:pt x="3" y="78"/>
                  </a:cubicBezTo>
                  <a:cubicBezTo>
                    <a:pt x="13" y="70"/>
                    <a:pt x="31" y="52"/>
                    <a:pt x="37" y="41"/>
                  </a:cubicBezTo>
                  <a:cubicBezTo>
                    <a:pt x="40" y="30"/>
                    <a:pt x="38" y="16"/>
                    <a:pt x="38" y="15"/>
                  </a:cubicBezTo>
                  <a:cubicBezTo>
                    <a:pt x="38" y="12"/>
                    <a:pt x="39" y="9"/>
                    <a:pt x="41" y="6"/>
                  </a:cubicBezTo>
                  <a:cubicBezTo>
                    <a:pt x="47" y="0"/>
                    <a:pt x="57" y="0"/>
                    <a:pt x="58" y="0"/>
                  </a:cubicBezTo>
                  <a:cubicBezTo>
                    <a:pt x="62" y="0"/>
                    <a:pt x="66" y="2"/>
                    <a:pt x="69" y="5"/>
                  </a:cubicBezTo>
                  <a:cubicBezTo>
                    <a:pt x="76" y="12"/>
                    <a:pt x="79" y="25"/>
                    <a:pt x="78" y="40"/>
                  </a:cubicBezTo>
                  <a:cubicBezTo>
                    <a:pt x="78" y="42"/>
                    <a:pt x="77" y="44"/>
                    <a:pt x="77" y="46"/>
                  </a:cubicBezTo>
                  <a:cubicBezTo>
                    <a:pt x="77" y="48"/>
                    <a:pt x="77" y="49"/>
                    <a:pt x="76" y="50"/>
                  </a:cubicBezTo>
                  <a:cubicBezTo>
                    <a:pt x="76" y="52"/>
                    <a:pt x="76" y="53"/>
                    <a:pt x="76" y="55"/>
                  </a:cubicBezTo>
                  <a:cubicBezTo>
                    <a:pt x="80" y="56"/>
                    <a:pt x="90" y="58"/>
                    <a:pt x="106" y="58"/>
                  </a:cubicBezTo>
                  <a:cubicBezTo>
                    <a:pt x="109" y="58"/>
                    <a:pt x="109" y="58"/>
                    <a:pt x="109" y="58"/>
                  </a:cubicBezTo>
                  <a:cubicBezTo>
                    <a:pt x="124" y="58"/>
                    <a:pt x="136" y="69"/>
                    <a:pt x="136" y="84"/>
                  </a:cubicBezTo>
                  <a:cubicBezTo>
                    <a:pt x="136" y="89"/>
                    <a:pt x="134" y="94"/>
                    <a:pt x="130" y="99"/>
                  </a:cubicBezTo>
                  <a:cubicBezTo>
                    <a:pt x="131" y="101"/>
                    <a:pt x="131" y="103"/>
                    <a:pt x="131" y="104"/>
                  </a:cubicBezTo>
                  <a:cubicBezTo>
                    <a:pt x="131" y="110"/>
                    <a:pt x="128" y="116"/>
                    <a:pt x="124" y="120"/>
                  </a:cubicBezTo>
                  <a:cubicBezTo>
                    <a:pt x="124" y="120"/>
                    <a:pt x="124" y="120"/>
                    <a:pt x="124" y="120"/>
                  </a:cubicBezTo>
                  <a:cubicBezTo>
                    <a:pt x="123" y="128"/>
                    <a:pt x="119" y="135"/>
                    <a:pt x="112" y="138"/>
                  </a:cubicBezTo>
                  <a:cubicBezTo>
                    <a:pt x="112" y="139"/>
                    <a:pt x="112" y="140"/>
                    <a:pt x="112" y="140"/>
                  </a:cubicBezTo>
                  <a:cubicBezTo>
                    <a:pt x="109" y="148"/>
                    <a:pt x="101" y="152"/>
                    <a:pt x="89" y="152"/>
                  </a:cubicBezTo>
                  <a:close/>
                  <a:moveTo>
                    <a:pt x="40" y="132"/>
                  </a:moveTo>
                  <a:cubicBezTo>
                    <a:pt x="44" y="132"/>
                    <a:pt x="48" y="133"/>
                    <a:pt x="52" y="133"/>
                  </a:cubicBezTo>
                  <a:cubicBezTo>
                    <a:pt x="64" y="134"/>
                    <a:pt x="64" y="134"/>
                    <a:pt x="64" y="134"/>
                  </a:cubicBezTo>
                  <a:cubicBezTo>
                    <a:pt x="73" y="135"/>
                    <a:pt x="80" y="135"/>
                    <a:pt x="85" y="136"/>
                  </a:cubicBezTo>
                  <a:cubicBezTo>
                    <a:pt x="86" y="136"/>
                    <a:pt x="88" y="136"/>
                    <a:pt x="89" y="136"/>
                  </a:cubicBezTo>
                  <a:cubicBezTo>
                    <a:pt x="95" y="136"/>
                    <a:pt x="97" y="135"/>
                    <a:pt x="97" y="135"/>
                  </a:cubicBezTo>
                  <a:cubicBezTo>
                    <a:pt x="97" y="134"/>
                    <a:pt x="98" y="133"/>
                    <a:pt x="98" y="132"/>
                  </a:cubicBezTo>
                  <a:cubicBezTo>
                    <a:pt x="98" y="129"/>
                    <a:pt x="100" y="127"/>
                    <a:pt x="103" y="126"/>
                  </a:cubicBezTo>
                  <a:cubicBezTo>
                    <a:pt x="106" y="125"/>
                    <a:pt x="108" y="122"/>
                    <a:pt x="108" y="119"/>
                  </a:cubicBezTo>
                  <a:cubicBezTo>
                    <a:pt x="108" y="119"/>
                    <a:pt x="108" y="118"/>
                    <a:pt x="108" y="117"/>
                  </a:cubicBezTo>
                  <a:cubicBezTo>
                    <a:pt x="107" y="114"/>
                    <a:pt x="109" y="111"/>
                    <a:pt x="112" y="109"/>
                  </a:cubicBezTo>
                  <a:cubicBezTo>
                    <a:pt x="114" y="108"/>
                    <a:pt x="115" y="106"/>
                    <a:pt x="115" y="103"/>
                  </a:cubicBezTo>
                  <a:cubicBezTo>
                    <a:pt x="115" y="102"/>
                    <a:pt x="115" y="101"/>
                    <a:pt x="115" y="100"/>
                  </a:cubicBezTo>
                  <a:cubicBezTo>
                    <a:pt x="113" y="97"/>
                    <a:pt x="114" y="93"/>
                    <a:pt x="116" y="91"/>
                  </a:cubicBezTo>
                  <a:cubicBezTo>
                    <a:pt x="119" y="89"/>
                    <a:pt x="120" y="86"/>
                    <a:pt x="120" y="84"/>
                  </a:cubicBezTo>
                  <a:cubicBezTo>
                    <a:pt x="120" y="78"/>
                    <a:pt x="115" y="73"/>
                    <a:pt x="110" y="73"/>
                  </a:cubicBezTo>
                  <a:cubicBezTo>
                    <a:pt x="110" y="73"/>
                    <a:pt x="108" y="73"/>
                    <a:pt x="106" y="73"/>
                  </a:cubicBezTo>
                  <a:cubicBezTo>
                    <a:pt x="72" y="73"/>
                    <a:pt x="66" y="67"/>
                    <a:pt x="64" y="65"/>
                  </a:cubicBezTo>
                  <a:cubicBezTo>
                    <a:pt x="62" y="63"/>
                    <a:pt x="60" y="60"/>
                    <a:pt x="60" y="57"/>
                  </a:cubicBezTo>
                  <a:cubicBezTo>
                    <a:pt x="61" y="54"/>
                    <a:pt x="61" y="52"/>
                    <a:pt x="61" y="49"/>
                  </a:cubicBezTo>
                  <a:cubicBezTo>
                    <a:pt x="61" y="47"/>
                    <a:pt x="61" y="45"/>
                    <a:pt x="62" y="44"/>
                  </a:cubicBezTo>
                  <a:cubicBezTo>
                    <a:pt x="62" y="42"/>
                    <a:pt x="62" y="41"/>
                    <a:pt x="62" y="39"/>
                  </a:cubicBezTo>
                  <a:cubicBezTo>
                    <a:pt x="63" y="24"/>
                    <a:pt x="59" y="17"/>
                    <a:pt x="58" y="15"/>
                  </a:cubicBezTo>
                  <a:cubicBezTo>
                    <a:pt x="57" y="16"/>
                    <a:pt x="55" y="16"/>
                    <a:pt x="54" y="16"/>
                  </a:cubicBezTo>
                  <a:cubicBezTo>
                    <a:pt x="55" y="22"/>
                    <a:pt x="55" y="35"/>
                    <a:pt x="51" y="46"/>
                  </a:cubicBezTo>
                  <a:cubicBezTo>
                    <a:pt x="51" y="47"/>
                    <a:pt x="51" y="47"/>
                    <a:pt x="51" y="48"/>
                  </a:cubicBezTo>
                  <a:cubicBezTo>
                    <a:pt x="45" y="59"/>
                    <a:pt x="29" y="77"/>
                    <a:pt x="17" y="87"/>
                  </a:cubicBezTo>
                  <a:cubicBezTo>
                    <a:pt x="31" y="133"/>
                    <a:pt x="31" y="133"/>
                    <a:pt x="31" y="133"/>
                  </a:cubicBezTo>
                  <a:cubicBezTo>
                    <a:pt x="33" y="133"/>
                    <a:pt x="37" y="132"/>
                    <a:pt x="40" y="1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2" name="Freeform 134"/>
            <p:cNvSpPr>
              <a:spLocks noEditPoints="1"/>
            </p:cNvSpPr>
            <p:nvPr/>
          </p:nvSpPr>
          <p:spPr bwMode="auto">
            <a:xfrm>
              <a:off x="6637337" y="1289051"/>
              <a:ext cx="476250" cy="455613"/>
            </a:xfrm>
            <a:custGeom>
              <a:avLst/>
              <a:gdLst>
                <a:gd name="T0" fmla="*/ 103 w 216"/>
                <a:gd name="T1" fmla="*/ 206 h 206"/>
                <a:gd name="T2" fmla="*/ 30 w 216"/>
                <a:gd name="T3" fmla="*/ 176 h 206"/>
                <a:gd name="T4" fmla="*/ 0 w 216"/>
                <a:gd name="T5" fmla="*/ 103 h 206"/>
                <a:gd name="T6" fmla="*/ 30 w 216"/>
                <a:gd name="T7" fmla="*/ 30 h 206"/>
                <a:gd name="T8" fmla="*/ 103 w 216"/>
                <a:gd name="T9" fmla="*/ 0 h 206"/>
                <a:gd name="T10" fmla="*/ 176 w 216"/>
                <a:gd name="T11" fmla="*/ 30 h 206"/>
                <a:gd name="T12" fmla="*/ 176 w 216"/>
                <a:gd name="T13" fmla="*/ 176 h 206"/>
                <a:gd name="T14" fmla="*/ 103 w 216"/>
                <a:gd name="T15" fmla="*/ 206 h 206"/>
                <a:gd name="T16" fmla="*/ 103 w 216"/>
                <a:gd name="T17" fmla="*/ 17 h 206"/>
                <a:gd name="T18" fmla="*/ 43 w 216"/>
                <a:gd name="T19" fmla="*/ 42 h 206"/>
                <a:gd name="T20" fmla="*/ 18 w 216"/>
                <a:gd name="T21" fmla="*/ 103 h 206"/>
                <a:gd name="T22" fmla="*/ 43 w 216"/>
                <a:gd name="T23" fmla="*/ 163 h 206"/>
                <a:gd name="T24" fmla="*/ 103 w 216"/>
                <a:gd name="T25" fmla="*/ 188 h 206"/>
                <a:gd name="T26" fmla="*/ 164 w 216"/>
                <a:gd name="T27" fmla="*/ 163 h 206"/>
                <a:gd name="T28" fmla="*/ 164 w 216"/>
                <a:gd name="T29" fmla="*/ 42 h 206"/>
                <a:gd name="T30" fmla="*/ 103 w 216"/>
                <a:gd name="T31" fmla="*/ 1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206">
                  <a:moveTo>
                    <a:pt x="103" y="206"/>
                  </a:moveTo>
                  <a:cubicBezTo>
                    <a:pt x="76" y="206"/>
                    <a:pt x="50" y="195"/>
                    <a:pt x="30" y="176"/>
                  </a:cubicBezTo>
                  <a:cubicBezTo>
                    <a:pt x="11" y="156"/>
                    <a:pt x="0" y="130"/>
                    <a:pt x="0" y="103"/>
                  </a:cubicBezTo>
                  <a:cubicBezTo>
                    <a:pt x="0" y="75"/>
                    <a:pt x="11" y="49"/>
                    <a:pt x="30" y="30"/>
                  </a:cubicBezTo>
                  <a:cubicBezTo>
                    <a:pt x="50" y="11"/>
                    <a:pt x="76" y="0"/>
                    <a:pt x="103" y="0"/>
                  </a:cubicBezTo>
                  <a:cubicBezTo>
                    <a:pt x="131" y="0"/>
                    <a:pt x="157" y="11"/>
                    <a:pt x="176" y="30"/>
                  </a:cubicBezTo>
                  <a:cubicBezTo>
                    <a:pt x="216" y="70"/>
                    <a:pt x="216" y="136"/>
                    <a:pt x="176" y="176"/>
                  </a:cubicBezTo>
                  <a:cubicBezTo>
                    <a:pt x="157" y="195"/>
                    <a:pt x="131" y="206"/>
                    <a:pt x="103" y="206"/>
                  </a:cubicBezTo>
                  <a:close/>
                  <a:moveTo>
                    <a:pt x="103" y="17"/>
                  </a:moveTo>
                  <a:cubicBezTo>
                    <a:pt x="80" y="17"/>
                    <a:pt x="59" y="26"/>
                    <a:pt x="43" y="42"/>
                  </a:cubicBezTo>
                  <a:cubicBezTo>
                    <a:pt x="27" y="59"/>
                    <a:pt x="18" y="80"/>
                    <a:pt x="18" y="103"/>
                  </a:cubicBezTo>
                  <a:cubicBezTo>
                    <a:pt x="18" y="126"/>
                    <a:pt x="27" y="147"/>
                    <a:pt x="43" y="163"/>
                  </a:cubicBezTo>
                  <a:cubicBezTo>
                    <a:pt x="59" y="180"/>
                    <a:pt x="80" y="188"/>
                    <a:pt x="103" y="188"/>
                  </a:cubicBezTo>
                  <a:cubicBezTo>
                    <a:pt x="126" y="188"/>
                    <a:pt x="148" y="180"/>
                    <a:pt x="164" y="163"/>
                  </a:cubicBezTo>
                  <a:cubicBezTo>
                    <a:pt x="197" y="130"/>
                    <a:pt x="197" y="76"/>
                    <a:pt x="164" y="42"/>
                  </a:cubicBezTo>
                  <a:cubicBezTo>
                    <a:pt x="148" y="26"/>
                    <a:pt x="126" y="17"/>
                    <a:pt x="103"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3" name="Freeform 135"/>
            <p:cNvSpPr/>
            <p:nvPr/>
          </p:nvSpPr>
          <p:spPr bwMode="auto">
            <a:xfrm>
              <a:off x="6659562" y="1450976"/>
              <a:ext cx="239713" cy="19050"/>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4" name="Freeform 136"/>
            <p:cNvSpPr/>
            <p:nvPr/>
          </p:nvSpPr>
          <p:spPr bwMode="auto">
            <a:xfrm>
              <a:off x="6700837" y="1455739"/>
              <a:ext cx="134938" cy="214313"/>
            </a:xfrm>
            <a:custGeom>
              <a:avLst/>
              <a:gdLst>
                <a:gd name="T0" fmla="*/ 5 w 61"/>
                <a:gd name="T1" fmla="*/ 97 h 97"/>
                <a:gd name="T2" fmla="*/ 3 w 61"/>
                <a:gd name="T3" fmla="*/ 96 h 97"/>
                <a:gd name="T4" fmla="*/ 2 w 61"/>
                <a:gd name="T5" fmla="*/ 90 h 97"/>
                <a:gd name="T6" fmla="*/ 52 w 61"/>
                <a:gd name="T7" fmla="*/ 3 h 97"/>
                <a:gd name="T8" fmla="*/ 58 w 61"/>
                <a:gd name="T9" fmla="*/ 1 h 97"/>
                <a:gd name="T10" fmla="*/ 59 w 61"/>
                <a:gd name="T11" fmla="*/ 7 h 97"/>
                <a:gd name="T12" fmla="*/ 9 w 61"/>
                <a:gd name="T13" fmla="*/ 94 h 97"/>
                <a:gd name="T14" fmla="*/ 5 w 61"/>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7">
                  <a:moveTo>
                    <a:pt x="5" y="97"/>
                  </a:moveTo>
                  <a:cubicBezTo>
                    <a:pt x="5" y="97"/>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7"/>
                    <a:pt x="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5" name="Freeform 137"/>
            <p:cNvSpPr/>
            <p:nvPr/>
          </p:nvSpPr>
          <p:spPr bwMode="auto">
            <a:xfrm>
              <a:off x="6784975" y="1517651"/>
              <a:ext cx="131763" cy="211138"/>
            </a:xfrm>
            <a:custGeom>
              <a:avLst/>
              <a:gdLst>
                <a:gd name="T0" fmla="*/ 55 w 60"/>
                <a:gd name="T1" fmla="*/ 96 h 96"/>
                <a:gd name="T2" fmla="*/ 51 w 60"/>
                <a:gd name="T3" fmla="*/ 94 h 96"/>
                <a:gd name="T4" fmla="*/ 1 w 60"/>
                <a:gd name="T5" fmla="*/ 7 h 96"/>
                <a:gd name="T6" fmla="*/ 3 w 60"/>
                <a:gd name="T7" fmla="*/ 1 h 96"/>
                <a:gd name="T8" fmla="*/ 9 w 60"/>
                <a:gd name="T9" fmla="*/ 2 h 96"/>
                <a:gd name="T10" fmla="*/ 59 w 60"/>
                <a:gd name="T11" fmla="*/ 90 h 96"/>
                <a:gd name="T12" fmla="*/ 57 w 60"/>
                <a:gd name="T13" fmla="*/ 96 h 96"/>
                <a:gd name="T14" fmla="*/ 55 w 60"/>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6">
                  <a:moveTo>
                    <a:pt x="55" y="96"/>
                  </a:moveTo>
                  <a:cubicBezTo>
                    <a:pt x="54" y="96"/>
                    <a:pt x="52" y="95"/>
                    <a:pt x="51" y="94"/>
                  </a:cubicBezTo>
                  <a:cubicBezTo>
                    <a:pt x="1" y="7"/>
                    <a:pt x="1" y="7"/>
                    <a:pt x="1" y="7"/>
                  </a:cubicBezTo>
                  <a:cubicBezTo>
                    <a:pt x="0" y="5"/>
                    <a:pt x="0" y="2"/>
                    <a:pt x="3" y="1"/>
                  </a:cubicBezTo>
                  <a:cubicBezTo>
                    <a:pt x="5" y="0"/>
                    <a:pt x="7" y="0"/>
                    <a:pt x="9" y="2"/>
                  </a:cubicBezTo>
                  <a:cubicBezTo>
                    <a:pt x="59" y="90"/>
                    <a:pt x="59" y="90"/>
                    <a:pt x="59" y="90"/>
                  </a:cubicBezTo>
                  <a:cubicBezTo>
                    <a:pt x="60" y="92"/>
                    <a:pt x="59" y="94"/>
                    <a:pt x="57" y="96"/>
                  </a:cubicBezTo>
                  <a:cubicBezTo>
                    <a:pt x="57" y="96"/>
                    <a:pt x="56" y="96"/>
                    <a:pt x="5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6" name="Freeform 138"/>
            <p:cNvSpPr/>
            <p:nvPr/>
          </p:nvSpPr>
          <p:spPr bwMode="auto">
            <a:xfrm>
              <a:off x="6824662" y="1571626"/>
              <a:ext cx="241300" cy="20638"/>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7" name="Freeform 139"/>
            <p:cNvSpPr/>
            <p:nvPr/>
          </p:nvSpPr>
          <p:spPr bwMode="auto">
            <a:xfrm>
              <a:off x="6888162" y="1373189"/>
              <a:ext cx="134938" cy="212725"/>
            </a:xfrm>
            <a:custGeom>
              <a:avLst/>
              <a:gdLst>
                <a:gd name="T0" fmla="*/ 5 w 61"/>
                <a:gd name="T1" fmla="*/ 96 h 96"/>
                <a:gd name="T2" fmla="*/ 3 w 61"/>
                <a:gd name="T3" fmla="*/ 96 h 96"/>
                <a:gd name="T4" fmla="*/ 2 w 61"/>
                <a:gd name="T5" fmla="*/ 90 h 96"/>
                <a:gd name="T6" fmla="*/ 52 w 61"/>
                <a:gd name="T7" fmla="*/ 3 h 96"/>
                <a:gd name="T8" fmla="*/ 58 w 61"/>
                <a:gd name="T9" fmla="*/ 1 h 96"/>
                <a:gd name="T10" fmla="*/ 59 w 61"/>
                <a:gd name="T11" fmla="*/ 7 h 96"/>
                <a:gd name="T12" fmla="*/ 9 w 61"/>
                <a:gd name="T13" fmla="*/ 94 h 96"/>
                <a:gd name="T14" fmla="*/ 5 w 61"/>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6">
                  <a:moveTo>
                    <a:pt x="5" y="96"/>
                  </a:moveTo>
                  <a:cubicBezTo>
                    <a:pt x="5" y="96"/>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6"/>
                    <a:pt x="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8" name="Freeform 140"/>
            <p:cNvSpPr/>
            <p:nvPr/>
          </p:nvSpPr>
          <p:spPr bwMode="auto">
            <a:xfrm>
              <a:off x="6807200" y="1311276"/>
              <a:ext cx="131763" cy="214313"/>
            </a:xfrm>
            <a:custGeom>
              <a:avLst/>
              <a:gdLst>
                <a:gd name="T0" fmla="*/ 55 w 60"/>
                <a:gd name="T1" fmla="*/ 97 h 97"/>
                <a:gd name="T2" fmla="*/ 52 w 60"/>
                <a:gd name="T3" fmla="*/ 95 h 97"/>
                <a:gd name="T4" fmla="*/ 1 w 60"/>
                <a:gd name="T5" fmla="*/ 8 h 97"/>
                <a:gd name="T6" fmla="*/ 3 w 60"/>
                <a:gd name="T7" fmla="*/ 2 h 97"/>
                <a:gd name="T8" fmla="*/ 9 w 60"/>
                <a:gd name="T9" fmla="*/ 3 h 97"/>
                <a:gd name="T10" fmla="*/ 59 w 60"/>
                <a:gd name="T11" fmla="*/ 90 h 97"/>
                <a:gd name="T12" fmla="*/ 58 w 60"/>
                <a:gd name="T13" fmla="*/ 96 h 97"/>
                <a:gd name="T14" fmla="*/ 55 w 60"/>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7">
                  <a:moveTo>
                    <a:pt x="55" y="97"/>
                  </a:moveTo>
                  <a:cubicBezTo>
                    <a:pt x="54" y="97"/>
                    <a:pt x="52" y="96"/>
                    <a:pt x="52" y="95"/>
                  </a:cubicBezTo>
                  <a:cubicBezTo>
                    <a:pt x="1" y="8"/>
                    <a:pt x="1" y="8"/>
                    <a:pt x="1" y="8"/>
                  </a:cubicBezTo>
                  <a:cubicBezTo>
                    <a:pt x="0" y="5"/>
                    <a:pt x="1" y="3"/>
                    <a:pt x="3" y="2"/>
                  </a:cubicBezTo>
                  <a:cubicBezTo>
                    <a:pt x="5" y="0"/>
                    <a:pt x="8" y="1"/>
                    <a:pt x="9" y="3"/>
                  </a:cubicBezTo>
                  <a:cubicBezTo>
                    <a:pt x="59" y="90"/>
                    <a:pt x="59" y="90"/>
                    <a:pt x="59" y="90"/>
                  </a:cubicBezTo>
                  <a:cubicBezTo>
                    <a:pt x="60" y="92"/>
                    <a:pt x="60" y="95"/>
                    <a:pt x="58" y="96"/>
                  </a:cubicBezTo>
                  <a:cubicBezTo>
                    <a:pt x="57" y="97"/>
                    <a:pt x="56" y="97"/>
                    <a:pt x="5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9" name="Freeform 141"/>
            <p:cNvSpPr>
              <a:spLocks noEditPoints="1"/>
            </p:cNvSpPr>
            <p:nvPr/>
          </p:nvSpPr>
          <p:spPr bwMode="auto">
            <a:xfrm>
              <a:off x="8770937" y="2419351"/>
              <a:ext cx="328613" cy="238125"/>
            </a:xfrm>
            <a:custGeom>
              <a:avLst/>
              <a:gdLst>
                <a:gd name="T0" fmla="*/ 74 w 149"/>
                <a:gd name="T1" fmla="*/ 108 h 108"/>
                <a:gd name="T2" fmla="*/ 0 w 149"/>
                <a:gd name="T3" fmla="*/ 56 h 108"/>
                <a:gd name="T4" fmla="*/ 0 w 149"/>
                <a:gd name="T5" fmla="*/ 52 h 108"/>
                <a:gd name="T6" fmla="*/ 74 w 149"/>
                <a:gd name="T7" fmla="*/ 0 h 108"/>
                <a:gd name="T8" fmla="*/ 149 w 149"/>
                <a:gd name="T9" fmla="*/ 52 h 108"/>
                <a:gd name="T10" fmla="*/ 149 w 149"/>
                <a:gd name="T11" fmla="*/ 56 h 108"/>
                <a:gd name="T12" fmla="*/ 74 w 149"/>
                <a:gd name="T13" fmla="*/ 108 h 108"/>
                <a:gd name="T14" fmla="*/ 13 w 149"/>
                <a:gd name="T15" fmla="*/ 54 h 108"/>
                <a:gd name="T16" fmla="*/ 74 w 149"/>
                <a:gd name="T17" fmla="*/ 95 h 108"/>
                <a:gd name="T18" fmla="*/ 136 w 149"/>
                <a:gd name="T19" fmla="*/ 54 h 108"/>
                <a:gd name="T20" fmla="*/ 74 w 149"/>
                <a:gd name="T21" fmla="*/ 13 h 108"/>
                <a:gd name="T22" fmla="*/ 13 w 149"/>
                <a:gd name="T23" fmla="*/ 5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9" h="108">
                  <a:moveTo>
                    <a:pt x="74" y="108"/>
                  </a:moveTo>
                  <a:cubicBezTo>
                    <a:pt x="40" y="108"/>
                    <a:pt x="10" y="87"/>
                    <a:pt x="0" y="56"/>
                  </a:cubicBezTo>
                  <a:cubicBezTo>
                    <a:pt x="0" y="55"/>
                    <a:pt x="0" y="53"/>
                    <a:pt x="0" y="52"/>
                  </a:cubicBezTo>
                  <a:cubicBezTo>
                    <a:pt x="10" y="21"/>
                    <a:pt x="40" y="0"/>
                    <a:pt x="74" y="0"/>
                  </a:cubicBezTo>
                  <a:cubicBezTo>
                    <a:pt x="109" y="0"/>
                    <a:pt x="139" y="21"/>
                    <a:pt x="149" y="52"/>
                  </a:cubicBezTo>
                  <a:cubicBezTo>
                    <a:pt x="149" y="53"/>
                    <a:pt x="149" y="55"/>
                    <a:pt x="149" y="56"/>
                  </a:cubicBezTo>
                  <a:cubicBezTo>
                    <a:pt x="139" y="87"/>
                    <a:pt x="109" y="108"/>
                    <a:pt x="74" y="108"/>
                  </a:cubicBezTo>
                  <a:close/>
                  <a:moveTo>
                    <a:pt x="13" y="54"/>
                  </a:moveTo>
                  <a:cubicBezTo>
                    <a:pt x="22" y="79"/>
                    <a:pt x="47" y="95"/>
                    <a:pt x="74" y="95"/>
                  </a:cubicBezTo>
                  <a:cubicBezTo>
                    <a:pt x="102" y="95"/>
                    <a:pt x="127" y="79"/>
                    <a:pt x="136" y="54"/>
                  </a:cubicBezTo>
                  <a:cubicBezTo>
                    <a:pt x="127" y="29"/>
                    <a:pt x="102" y="13"/>
                    <a:pt x="74" y="13"/>
                  </a:cubicBezTo>
                  <a:cubicBezTo>
                    <a:pt x="47" y="13"/>
                    <a:pt x="22" y="29"/>
                    <a:pt x="13" y="5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0" name="Freeform 142"/>
            <p:cNvSpPr/>
            <p:nvPr/>
          </p:nvSpPr>
          <p:spPr bwMode="auto">
            <a:xfrm>
              <a:off x="8856662" y="2460626"/>
              <a:ext cx="157163" cy="155575"/>
            </a:xfrm>
            <a:custGeom>
              <a:avLst/>
              <a:gdLst>
                <a:gd name="T0" fmla="*/ 35 w 71"/>
                <a:gd name="T1" fmla="*/ 70 h 70"/>
                <a:gd name="T2" fmla="*/ 0 w 71"/>
                <a:gd name="T3" fmla="*/ 35 h 70"/>
                <a:gd name="T4" fmla="*/ 7 w 71"/>
                <a:gd name="T5" fmla="*/ 28 h 70"/>
                <a:gd name="T6" fmla="*/ 13 w 71"/>
                <a:gd name="T7" fmla="*/ 35 h 70"/>
                <a:gd name="T8" fmla="*/ 35 w 71"/>
                <a:gd name="T9" fmla="*/ 57 h 70"/>
                <a:gd name="T10" fmla="*/ 58 w 71"/>
                <a:gd name="T11" fmla="*/ 35 h 70"/>
                <a:gd name="T12" fmla="*/ 35 w 71"/>
                <a:gd name="T13" fmla="*/ 13 h 70"/>
                <a:gd name="T14" fmla="*/ 29 w 71"/>
                <a:gd name="T15" fmla="*/ 6 h 70"/>
                <a:gd name="T16" fmla="*/ 35 w 71"/>
                <a:gd name="T17" fmla="*/ 0 h 70"/>
                <a:gd name="T18" fmla="*/ 71 w 71"/>
                <a:gd name="T19" fmla="*/ 35 h 70"/>
                <a:gd name="T20" fmla="*/ 35 w 71"/>
                <a:gd name="T21"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1" h="70">
                  <a:moveTo>
                    <a:pt x="35" y="70"/>
                  </a:moveTo>
                  <a:cubicBezTo>
                    <a:pt x="16" y="70"/>
                    <a:pt x="0" y="54"/>
                    <a:pt x="0" y="35"/>
                  </a:cubicBezTo>
                  <a:cubicBezTo>
                    <a:pt x="0" y="31"/>
                    <a:pt x="3" y="28"/>
                    <a:pt x="7" y="28"/>
                  </a:cubicBezTo>
                  <a:cubicBezTo>
                    <a:pt x="10" y="28"/>
                    <a:pt x="13" y="31"/>
                    <a:pt x="13" y="35"/>
                  </a:cubicBezTo>
                  <a:cubicBezTo>
                    <a:pt x="13" y="47"/>
                    <a:pt x="23" y="57"/>
                    <a:pt x="35" y="57"/>
                  </a:cubicBezTo>
                  <a:cubicBezTo>
                    <a:pt x="48" y="57"/>
                    <a:pt x="58" y="47"/>
                    <a:pt x="58" y="35"/>
                  </a:cubicBezTo>
                  <a:cubicBezTo>
                    <a:pt x="58" y="23"/>
                    <a:pt x="48" y="13"/>
                    <a:pt x="35" y="13"/>
                  </a:cubicBezTo>
                  <a:cubicBezTo>
                    <a:pt x="32" y="13"/>
                    <a:pt x="29" y="10"/>
                    <a:pt x="29" y="6"/>
                  </a:cubicBezTo>
                  <a:cubicBezTo>
                    <a:pt x="29" y="3"/>
                    <a:pt x="32" y="0"/>
                    <a:pt x="35" y="0"/>
                  </a:cubicBezTo>
                  <a:cubicBezTo>
                    <a:pt x="55" y="0"/>
                    <a:pt x="71" y="16"/>
                    <a:pt x="71" y="35"/>
                  </a:cubicBezTo>
                  <a:cubicBezTo>
                    <a:pt x="71" y="54"/>
                    <a:pt x="55" y="70"/>
                    <a:pt x="35" y="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1" name="Freeform 143"/>
            <p:cNvSpPr/>
            <p:nvPr/>
          </p:nvSpPr>
          <p:spPr bwMode="auto">
            <a:xfrm>
              <a:off x="6959600" y="642939"/>
              <a:ext cx="17463" cy="58738"/>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5"/>
                    <a:pt x="0" y="22"/>
                  </a:cubicBezTo>
                  <a:cubicBezTo>
                    <a:pt x="0" y="4"/>
                    <a:pt x="0" y="4"/>
                    <a:pt x="0" y="4"/>
                  </a:cubicBezTo>
                  <a:cubicBezTo>
                    <a:pt x="0" y="2"/>
                    <a:pt x="1" y="0"/>
                    <a:pt x="4" y="0"/>
                  </a:cubicBezTo>
                  <a:cubicBezTo>
                    <a:pt x="6" y="0"/>
                    <a:pt x="8" y="2"/>
                    <a:pt x="8" y="4"/>
                  </a:cubicBezTo>
                  <a:cubicBezTo>
                    <a:pt x="8" y="22"/>
                    <a:pt x="8" y="22"/>
                    <a:pt x="8" y="22"/>
                  </a:cubicBezTo>
                  <a:cubicBezTo>
                    <a:pt x="8" y="25"/>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5" name="Freeform 144"/>
            <p:cNvSpPr/>
            <p:nvPr/>
          </p:nvSpPr>
          <p:spPr bwMode="auto">
            <a:xfrm>
              <a:off x="6959600" y="792164"/>
              <a:ext cx="17463" cy="57150"/>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4"/>
                    <a:pt x="0" y="22"/>
                  </a:cubicBezTo>
                  <a:cubicBezTo>
                    <a:pt x="0" y="4"/>
                    <a:pt x="0" y="4"/>
                    <a:pt x="0" y="4"/>
                  </a:cubicBezTo>
                  <a:cubicBezTo>
                    <a:pt x="0" y="2"/>
                    <a:pt x="1" y="0"/>
                    <a:pt x="4" y="0"/>
                  </a:cubicBezTo>
                  <a:cubicBezTo>
                    <a:pt x="6" y="0"/>
                    <a:pt x="8" y="2"/>
                    <a:pt x="8" y="4"/>
                  </a:cubicBezTo>
                  <a:cubicBezTo>
                    <a:pt x="8" y="22"/>
                    <a:pt x="8" y="22"/>
                    <a:pt x="8" y="22"/>
                  </a:cubicBezTo>
                  <a:cubicBezTo>
                    <a:pt x="8" y="24"/>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6" name="Freeform 145"/>
            <p:cNvSpPr/>
            <p:nvPr/>
          </p:nvSpPr>
          <p:spPr bwMode="auto">
            <a:xfrm>
              <a:off x="7011987"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7" name="Freeform 146"/>
            <p:cNvSpPr/>
            <p:nvPr/>
          </p:nvSpPr>
          <p:spPr bwMode="auto">
            <a:xfrm>
              <a:off x="6864350"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8" name="Freeform 147"/>
            <p:cNvSpPr/>
            <p:nvPr/>
          </p:nvSpPr>
          <p:spPr bwMode="auto">
            <a:xfrm>
              <a:off x="6994525" y="669926"/>
              <a:ext cx="49213" cy="46038"/>
            </a:xfrm>
            <a:custGeom>
              <a:avLst/>
              <a:gdLst>
                <a:gd name="T0" fmla="*/ 5 w 22"/>
                <a:gd name="T1" fmla="*/ 21 h 21"/>
                <a:gd name="T2" fmla="*/ 2 w 22"/>
                <a:gd name="T3" fmla="*/ 20 h 21"/>
                <a:gd name="T4" fmla="*/ 2 w 22"/>
                <a:gd name="T5" fmla="*/ 15 h 21"/>
                <a:gd name="T6" fmla="*/ 15 w 22"/>
                <a:gd name="T7" fmla="*/ 2 h 21"/>
                <a:gd name="T8" fmla="*/ 20 w 22"/>
                <a:gd name="T9" fmla="*/ 2 h 21"/>
                <a:gd name="T10" fmla="*/ 20 w 22"/>
                <a:gd name="T11" fmla="*/ 8 h 21"/>
                <a:gd name="T12" fmla="*/ 8 w 22"/>
                <a:gd name="T13" fmla="*/ 20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1"/>
                    <a:pt x="2" y="20"/>
                  </a:cubicBezTo>
                  <a:cubicBezTo>
                    <a:pt x="0" y="19"/>
                    <a:pt x="0" y="16"/>
                    <a:pt x="2" y="15"/>
                  </a:cubicBezTo>
                  <a:cubicBezTo>
                    <a:pt x="15" y="2"/>
                    <a:pt x="15" y="2"/>
                    <a:pt x="15" y="2"/>
                  </a:cubicBezTo>
                  <a:cubicBezTo>
                    <a:pt x="16" y="0"/>
                    <a:pt x="19" y="0"/>
                    <a:pt x="20" y="2"/>
                  </a:cubicBezTo>
                  <a:cubicBezTo>
                    <a:pt x="22" y="3"/>
                    <a:pt x="22" y="6"/>
                    <a:pt x="20" y="8"/>
                  </a:cubicBezTo>
                  <a:cubicBezTo>
                    <a:pt x="8" y="20"/>
                    <a:pt x="8" y="20"/>
                    <a:pt x="8" y="20"/>
                  </a:cubicBezTo>
                  <a:cubicBezTo>
                    <a:pt x="7" y="21"/>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9" name="Freeform 148"/>
            <p:cNvSpPr/>
            <p:nvPr/>
          </p:nvSpPr>
          <p:spPr bwMode="auto">
            <a:xfrm>
              <a:off x="6891337" y="776289"/>
              <a:ext cx="47625" cy="46038"/>
            </a:xfrm>
            <a:custGeom>
              <a:avLst/>
              <a:gdLst>
                <a:gd name="T0" fmla="*/ 5 w 22"/>
                <a:gd name="T1" fmla="*/ 21 h 21"/>
                <a:gd name="T2" fmla="*/ 2 w 22"/>
                <a:gd name="T3" fmla="*/ 19 h 21"/>
                <a:gd name="T4" fmla="*/ 2 w 22"/>
                <a:gd name="T5" fmla="*/ 14 h 21"/>
                <a:gd name="T6" fmla="*/ 14 w 22"/>
                <a:gd name="T7" fmla="*/ 1 h 21"/>
                <a:gd name="T8" fmla="*/ 20 w 22"/>
                <a:gd name="T9" fmla="*/ 1 h 21"/>
                <a:gd name="T10" fmla="*/ 20 w 22"/>
                <a:gd name="T11" fmla="*/ 7 h 21"/>
                <a:gd name="T12" fmla="*/ 7 w 22"/>
                <a:gd name="T13" fmla="*/ 19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0"/>
                    <a:pt x="2" y="19"/>
                  </a:cubicBezTo>
                  <a:cubicBezTo>
                    <a:pt x="0" y="18"/>
                    <a:pt x="0" y="15"/>
                    <a:pt x="2" y="14"/>
                  </a:cubicBezTo>
                  <a:cubicBezTo>
                    <a:pt x="14" y="1"/>
                    <a:pt x="14" y="1"/>
                    <a:pt x="14" y="1"/>
                  </a:cubicBezTo>
                  <a:cubicBezTo>
                    <a:pt x="16" y="0"/>
                    <a:pt x="19" y="0"/>
                    <a:pt x="20" y="1"/>
                  </a:cubicBezTo>
                  <a:cubicBezTo>
                    <a:pt x="22" y="3"/>
                    <a:pt x="22" y="5"/>
                    <a:pt x="20" y="7"/>
                  </a:cubicBezTo>
                  <a:cubicBezTo>
                    <a:pt x="7" y="19"/>
                    <a:pt x="7" y="19"/>
                    <a:pt x="7" y="19"/>
                  </a:cubicBezTo>
                  <a:cubicBezTo>
                    <a:pt x="7" y="20"/>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0" name="Freeform 149"/>
            <p:cNvSpPr/>
            <p:nvPr/>
          </p:nvSpPr>
          <p:spPr bwMode="auto">
            <a:xfrm>
              <a:off x="6994525" y="774701"/>
              <a:ext cx="49213" cy="47625"/>
            </a:xfrm>
            <a:custGeom>
              <a:avLst/>
              <a:gdLst>
                <a:gd name="T0" fmla="*/ 17 w 22"/>
                <a:gd name="T1" fmla="*/ 22 h 22"/>
                <a:gd name="T2" fmla="*/ 15 w 22"/>
                <a:gd name="T3" fmla="*/ 20 h 22"/>
                <a:gd name="T4" fmla="*/ 2 w 22"/>
                <a:gd name="T5" fmla="*/ 8 h 22"/>
                <a:gd name="T6" fmla="*/ 2 w 22"/>
                <a:gd name="T7" fmla="*/ 2 h 22"/>
                <a:gd name="T8" fmla="*/ 8 w 22"/>
                <a:gd name="T9" fmla="*/ 2 h 22"/>
                <a:gd name="T10" fmla="*/ 20 w 22"/>
                <a:gd name="T11" fmla="*/ 15 h 22"/>
                <a:gd name="T12" fmla="*/ 20 w 22"/>
                <a:gd name="T13" fmla="*/ 20 h 22"/>
                <a:gd name="T14" fmla="*/ 17 w 22"/>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17" y="22"/>
                  </a:moveTo>
                  <a:cubicBezTo>
                    <a:pt x="16" y="22"/>
                    <a:pt x="15" y="21"/>
                    <a:pt x="15" y="20"/>
                  </a:cubicBezTo>
                  <a:cubicBezTo>
                    <a:pt x="2" y="8"/>
                    <a:pt x="2" y="8"/>
                    <a:pt x="2" y="8"/>
                  </a:cubicBezTo>
                  <a:cubicBezTo>
                    <a:pt x="0" y="6"/>
                    <a:pt x="0" y="4"/>
                    <a:pt x="2" y="2"/>
                  </a:cubicBezTo>
                  <a:cubicBezTo>
                    <a:pt x="3" y="0"/>
                    <a:pt x="6" y="0"/>
                    <a:pt x="8" y="2"/>
                  </a:cubicBezTo>
                  <a:cubicBezTo>
                    <a:pt x="20" y="15"/>
                    <a:pt x="20" y="15"/>
                    <a:pt x="20" y="15"/>
                  </a:cubicBezTo>
                  <a:cubicBezTo>
                    <a:pt x="22" y="16"/>
                    <a:pt x="22" y="19"/>
                    <a:pt x="20" y="20"/>
                  </a:cubicBezTo>
                  <a:cubicBezTo>
                    <a:pt x="19" y="21"/>
                    <a:pt x="18" y="22"/>
                    <a:pt x="17" y="2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1" name="Freeform 150"/>
            <p:cNvSpPr/>
            <p:nvPr/>
          </p:nvSpPr>
          <p:spPr bwMode="auto">
            <a:xfrm>
              <a:off x="6891337" y="669926"/>
              <a:ext cx="47625" cy="46038"/>
            </a:xfrm>
            <a:custGeom>
              <a:avLst/>
              <a:gdLst>
                <a:gd name="T0" fmla="*/ 17 w 22"/>
                <a:gd name="T1" fmla="*/ 21 h 21"/>
                <a:gd name="T2" fmla="*/ 14 w 22"/>
                <a:gd name="T3" fmla="*/ 20 h 21"/>
                <a:gd name="T4" fmla="*/ 2 w 22"/>
                <a:gd name="T5" fmla="*/ 8 h 21"/>
                <a:gd name="T6" fmla="*/ 2 w 22"/>
                <a:gd name="T7" fmla="*/ 2 h 21"/>
                <a:gd name="T8" fmla="*/ 7 w 22"/>
                <a:gd name="T9" fmla="*/ 2 h 21"/>
                <a:gd name="T10" fmla="*/ 20 w 22"/>
                <a:gd name="T11" fmla="*/ 15 h 21"/>
                <a:gd name="T12" fmla="*/ 20 w 22"/>
                <a:gd name="T13" fmla="*/ 20 h 21"/>
                <a:gd name="T14" fmla="*/ 17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17" y="21"/>
                  </a:moveTo>
                  <a:cubicBezTo>
                    <a:pt x="16" y="21"/>
                    <a:pt x="15" y="21"/>
                    <a:pt x="14" y="20"/>
                  </a:cubicBezTo>
                  <a:cubicBezTo>
                    <a:pt x="2" y="8"/>
                    <a:pt x="2" y="8"/>
                    <a:pt x="2" y="8"/>
                  </a:cubicBezTo>
                  <a:cubicBezTo>
                    <a:pt x="0" y="6"/>
                    <a:pt x="0" y="3"/>
                    <a:pt x="2" y="2"/>
                  </a:cubicBezTo>
                  <a:cubicBezTo>
                    <a:pt x="3" y="0"/>
                    <a:pt x="6" y="0"/>
                    <a:pt x="7" y="2"/>
                  </a:cubicBezTo>
                  <a:cubicBezTo>
                    <a:pt x="20" y="15"/>
                    <a:pt x="20" y="15"/>
                    <a:pt x="20" y="15"/>
                  </a:cubicBezTo>
                  <a:cubicBezTo>
                    <a:pt x="22" y="16"/>
                    <a:pt x="22" y="19"/>
                    <a:pt x="20" y="20"/>
                  </a:cubicBezTo>
                  <a:cubicBezTo>
                    <a:pt x="19" y="21"/>
                    <a:pt x="18" y="21"/>
                    <a:pt x="17"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2" name="Freeform 151"/>
            <p:cNvSpPr>
              <a:spLocks noEditPoints="1"/>
            </p:cNvSpPr>
            <p:nvPr/>
          </p:nvSpPr>
          <p:spPr bwMode="auto">
            <a:xfrm>
              <a:off x="6934200" y="714376"/>
              <a:ext cx="65088" cy="63500"/>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8 h 29"/>
                <a:gd name="T12" fmla="*/ 8 w 29"/>
                <a:gd name="T13" fmla="*/ 15 h 29"/>
                <a:gd name="T14" fmla="*/ 15 w 29"/>
                <a:gd name="T15" fmla="*/ 21 h 29"/>
                <a:gd name="T16" fmla="*/ 21 w 29"/>
                <a:gd name="T17" fmla="*/ 15 h 29"/>
                <a:gd name="T18" fmla="*/ 15 w 29"/>
                <a:gd name="T19" fmla="*/ 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6" y="29"/>
                    <a:pt x="0" y="23"/>
                    <a:pt x="0" y="15"/>
                  </a:cubicBezTo>
                  <a:cubicBezTo>
                    <a:pt x="0" y="7"/>
                    <a:pt x="6" y="0"/>
                    <a:pt x="15" y="0"/>
                  </a:cubicBezTo>
                  <a:cubicBezTo>
                    <a:pt x="23" y="0"/>
                    <a:pt x="29" y="7"/>
                    <a:pt x="29" y="15"/>
                  </a:cubicBezTo>
                  <a:cubicBezTo>
                    <a:pt x="29" y="23"/>
                    <a:pt x="23" y="29"/>
                    <a:pt x="15" y="29"/>
                  </a:cubicBezTo>
                  <a:close/>
                  <a:moveTo>
                    <a:pt x="15" y="8"/>
                  </a:moveTo>
                  <a:cubicBezTo>
                    <a:pt x="11" y="8"/>
                    <a:pt x="8" y="11"/>
                    <a:pt x="8" y="15"/>
                  </a:cubicBezTo>
                  <a:cubicBezTo>
                    <a:pt x="8" y="18"/>
                    <a:pt x="11" y="21"/>
                    <a:pt x="15" y="21"/>
                  </a:cubicBezTo>
                  <a:cubicBezTo>
                    <a:pt x="18" y="21"/>
                    <a:pt x="21" y="18"/>
                    <a:pt x="21" y="15"/>
                  </a:cubicBezTo>
                  <a:cubicBezTo>
                    <a:pt x="21" y="11"/>
                    <a:pt x="18"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3" name="Freeform 152"/>
            <p:cNvSpPr>
              <a:spLocks noEditPoints="1"/>
            </p:cNvSpPr>
            <p:nvPr/>
          </p:nvSpPr>
          <p:spPr bwMode="auto">
            <a:xfrm>
              <a:off x="6626225" y="3860801"/>
              <a:ext cx="68263" cy="68263"/>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4" name="Freeform 153"/>
            <p:cNvSpPr>
              <a:spLocks noEditPoints="1"/>
            </p:cNvSpPr>
            <p:nvPr/>
          </p:nvSpPr>
          <p:spPr bwMode="auto">
            <a:xfrm>
              <a:off x="6767512" y="3784601"/>
              <a:ext cx="68263" cy="69850"/>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8 h 31"/>
                <a:gd name="T12" fmla="*/ 8 w 31"/>
                <a:gd name="T13" fmla="*/ 15 h 31"/>
                <a:gd name="T14" fmla="*/ 15 w 31"/>
                <a:gd name="T15" fmla="*/ 23 h 31"/>
                <a:gd name="T16" fmla="*/ 23 w 31"/>
                <a:gd name="T17" fmla="*/ 15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8"/>
                  </a:moveTo>
                  <a:cubicBezTo>
                    <a:pt x="11" y="8"/>
                    <a:pt x="8" y="11"/>
                    <a:pt x="8" y="15"/>
                  </a:cubicBezTo>
                  <a:cubicBezTo>
                    <a:pt x="8" y="20"/>
                    <a:pt x="11" y="23"/>
                    <a:pt x="15" y="23"/>
                  </a:cubicBezTo>
                  <a:cubicBezTo>
                    <a:pt x="20" y="23"/>
                    <a:pt x="23" y="20"/>
                    <a:pt x="23" y="15"/>
                  </a:cubicBezTo>
                  <a:cubicBezTo>
                    <a:pt x="23" y="11"/>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5" name="Freeform 154"/>
            <p:cNvSpPr>
              <a:spLocks noEditPoints="1"/>
            </p:cNvSpPr>
            <p:nvPr/>
          </p:nvSpPr>
          <p:spPr bwMode="auto">
            <a:xfrm>
              <a:off x="6767512" y="3935414"/>
              <a:ext cx="68263" cy="68263"/>
            </a:xfrm>
            <a:custGeom>
              <a:avLst/>
              <a:gdLst>
                <a:gd name="T0" fmla="*/ 15 w 31"/>
                <a:gd name="T1" fmla="*/ 31 h 31"/>
                <a:gd name="T2" fmla="*/ 0 w 31"/>
                <a:gd name="T3" fmla="*/ 16 h 31"/>
                <a:gd name="T4" fmla="*/ 15 w 31"/>
                <a:gd name="T5" fmla="*/ 0 h 31"/>
                <a:gd name="T6" fmla="*/ 31 w 31"/>
                <a:gd name="T7" fmla="*/ 16 h 31"/>
                <a:gd name="T8" fmla="*/ 15 w 31"/>
                <a:gd name="T9" fmla="*/ 31 h 31"/>
                <a:gd name="T10" fmla="*/ 15 w 31"/>
                <a:gd name="T11" fmla="*/ 8 h 31"/>
                <a:gd name="T12" fmla="*/ 8 w 31"/>
                <a:gd name="T13" fmla="*/ 16 h 31"/>
                <a:gd name="T14" fmla="*/ 15 w 31"/>
                <a:gd name="T15" fmla="*/ 23 h 31"/>
                <a:gd name="T16" fmla="*/ 23 w 31"/>
                <a:gd name="T17" fmla="*/ 16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6"/>
                  </a:cubicBezTo>
                  <a:cubicBezTo>
                    <a:pt x="0" y="7"/>
                    <a:pt x="7" y="0"/>
                    <a:pt x="15" y="0"/>
                  </a:cubicBezTo>
                  <a:cubicBezTo>
                    <a:pt x="24" y="0"/>
                    <a:pt x="31" y="7"/>
                    <a:pt x="31" y="16"/>
                  </a:cubicBezTo>
                  <a:cubicBezTo>
                    <a:pt x="31" y="24"/>
                    <a:pt x="24" y="31"/>
                    <a:pt x="15" y="31"/>
                  </a:cubicBezTo>
                  <a:close/>
                  <a:moveTo>
                    <a:pt x="15" y="8"/>
                  </a:moveTo>
                  <a:cubicBezTo>
                    <a:pt x="11" y="8"/>
                    <a:pt x="8" y="12"/>
                    <a:pt x="8" y="16"/>
                  </a:cubicBezTo>
                  <a:cubicBezTo>
                    <a:pt x="8" y="20"/>
                    <a:pt x="11" y="23"/>
                    <a:pt x="15" y="23"/>
                  </a:cubicBezTo>
                  <a:cubicBezTo>
                    <a:pt x="20" y="23"/>
                    <a:pt x="23" y="20"/>
                    <a:pt x="23" y="16"/>
                  </a:cubicBezTo>
                  <a:cubicBezTo>
                    <a:pt x="23" y="12"/>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6" name="Freeform 155"/>
            <p:cNvSpPr/>
            <p:nvPr/>
          </p:nvSpPr>
          <p:spPr bwMode="auto">
            <a:xfrm>
              <a:off x="6673850" y="3895726"/>
              <a:ext cx="111125" cy="71438"/>
            </a:xfrm>
            <a:custGeom>
              <a:avLst/>
              <a:gdLst>
                <a:gd name="T0" fmla="*/ 46 w 50"/>
                <a:gd name="T1" fmla="*/ 32 h 32"/>
                <a:gd name="T2" fmla="*/ 44 w 50"/>
                <a:gd name="T3" fmla="*/ 31 h 32"/>
                <a:gd name="T4" fmla="*/ 3 w 50"/>
                <a:gd name="T5" fmla="*/ 8 h 32"/>
                <a:gd name="T6" fmla="*/ 1 w 50"/>
                <a:gd name="T7" fmla="*/ 2 h 32"/>
                <a:gd name="T8" fmla="*/ 7 w 50"/>
                <a:gd name="T9" fmla="*/ 1 h 32"/>
                <a:gd name="T10" fmla="*/ 48 w 50"/>
                <a:gd name="T11" fmla="*/ 24 h 32"/>
                <a:gd name="T12" fmla="*/ 49 w 50"/>
                <a:gd name="T13" fmla="*/ 30 h 32"/>
                <a:gd name="T14" fmla="*/ 46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46" y="32"/>
                  </a:moveTo>
                  <a:cubicBezTo>
                    <a:pt x="45" y="32"/>
                    <a:pt x="44" y="31"/>
                    <a:pt x="44" y="31"/>
                  </a:cubicBezTo>
                  <a:cubicBezTo>
                    <a:pt x="3" y="8"/>
                    <a:pt x="3" y="8"/>
                    <a:pt x="3" y="8"/>
                  </a:cubicBezTo>
                  <a:cubicBezTo>
                    <a:pt x="1" y="6"/>
                    <a:pt x="0" y="4"/>
                    <a:pt x="1" y="2"/>
                  </a:cubicBezTo>
                  <a:cubicBezTo>
                    <a:pt x="2" y="0"/>
                    <a:pt x="5" y="0"/>
                    <a:pt x="7" y="1"/>
                  </a:cubicBezTo>
                  <a:cubicBezTo>
                    <a:pt x="48" y="24"/>
                    <a:pt x="48" y="24"/>
                    <a:pt x="48" y="24"/>
                  </a:cubicBezTo>
                  <a:cubicBezTo>
                    <a:pt x="49" y="25"/>
                    <a:pt x="50" y="28"/>
                    <a:pt x="49" y="30"/>
                  </a:cubicBezTo>
                  <a:cubicBezTo>
                    <a:pt x="48" y="31"/>
                    <a:pt x="47" y="32"/>
                    <a:pt x="46"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7" name="Freeform 156"/>
            <p:cNvSpPr/>
            <p:nvPr/>
          </p:nvSpPr>
          <p:spPr bwMode="auto">
            <a:xfrm>
              <a:off x="6673850" y="3822701"/>
              <a:ext cx="111125" cy="71438"/>
            </a:xfrm>
            <a:custGeom>
              <a:avLst/>
              <a:gdLst>
                <a:gd name="T0" fmla="*/ 5 w 50"/>
                <a:gd name="T1" fmla="*/ 32 h 32"/>
                <a:gd name="T2" fmla="*/ 1 w 50"/>
                <a:gd name="T3" fmla="*/ 30 h 32"/>
                <a:gd name="T4" fmla="*/ 3 w 50"/>
                <a:gd name="T5" fmla="*/ 25 h 32"/>
                <a:gd name="T6" fmla="*/ 44 w 50"/>
                <a:gd name="T7" fmla="*/ 1 h 32"/>
                <a:gd name="T8" fmla="*/ 49 w 50"/>
                <a:gd name="T9" fmla="*/ 2 h 32"/>
                <a:gd name="T10" fmla="*/ 48 w 50"/>
                <a:gd name="T11" fmla="*/ 8 h 32"/>
                <a:gd name="T12" fmla="*/ 7 w 50"/>
                <a:gd name="T13" fmla="*/ 32 h 32"/>
                <a:gd name="T14" fmla="*/ 5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5" y="32"/>
                  </a:moveTo>
                  <a:cubicBezTo>
                    <a:pt x="3" y="32"/>
                    <a:pt x="2" y="31"/>
                    <a:pt x="1" y="30"/>
                  </a:cubicBezTo>
                  <a:cubicBezTo>
                    <a:pt x="0" y="28"/>
                    <a:pt x="1" y="26"/>
                    <a:pt x="3" y="25"/>
                  </a:cubicBezTo>
                  <a:cubicBezTo>
                    <a:pt x="44" y="1"/>
                    <a:pt x="44" y="1"/>
                    <a:pt x="44" y="1"/>
                  </a:cubicBezTo>
                  <a:cubicBezTo>
                    <a:pt x="45" y="0"/>
                    <a:pt x="48" y="1"/>
                    <a:pt x="49" y="2"/>
                  </a:cubicBezTo>
                  <a:cubicBezTo>
                    <a:pt x="50" y="4"/>
                    <a:pt x="49" y="7"/>
                    <a:pt x="48" y="8"/>
                  </a:cubicBezTo>
                  <a:cubicBezTo>
                    <a:pt x="7" y="32"/>
                    <a:pt x="7" y="32"/>
                    <a:pt x="7" y="32"/>
                  </a:cubicBezTo>
                  <a:cubicBezTo>
                    <a:pt x="6" y="32"/>
                    <a:pt x="5" y="32"/>
                    <a:pt x="5"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8" name="Freeform 157"/>
            <p:cNvSpPr>
              <a:spLocks noEditPoints="1"/>
            </p:cNvSpPr>
            <p:nvPr/>
          </p:nvSpPr>
          <p:spPr bwMode="auto">
            <a:xfrm>
              <a:off x="7540625" y="3686176"/>
              <a:ext cx="419100" cy="355600"/>
            </a:xfrm>
            <a:custGeom>
              <a:avLst/>
              <a:gdLst>
                <a:gd name="T0" fmla="*/ 45 w 190"/>
                <a:gd name="T1" fmla="*/ 161 h 161"/>
                <a:gd name="T2" fmla="*/ 41 w 190"/>
                <a:gd name="T3" fmla="*/ 160 h 161"/>
                <a:gd name="T4" fmla="*/ 37 w 190"/>
                <a:gd name="T5" fmla="*/ 153 h 161"/>
                <a:gd name="T6" fmla="*/ 37 w 190"/>
                <a:gd name="T7" fmla="*/ 129 h 161"/>
                <a:gd name="T8" fmla="*/ 17 w 190"/>
                <a:gd name="T9" fmla="*/ 129 h 161"/>
                <a:gd name="T10" fmla="*/ 0 w 190"/>
                <a:gd name="T11" fmla="*/ 112 h 161"/>
                <a:gd name="T12" fmla="*/ 0 w 190"/>
                <a:gd name="T13" fmla="*/ 17 h 161"/>
                <a:gd name="T14" fmla="*/ 17 w 190"/>
                <a:gd name="T15" fmla="*/ 0 h 161"/>
                <a:gd name="T16" fmla="*/ 173 w 190"/>
                <a:gd name="T17" fmla="*/ 0 h 161"/>
                <a:gd name="T18" fmla="*/ 190 w 190"/>
                <a:gd name="T19" fmla="*/ 17 h 161"/>
                <a:gd name="T20" fmla="*/ 190 w 190"/>
                <a:gd name="T21" fmla="*/ 112 h 161"/>
                <a:gd name="T22" fmla="*/ 173 w 190"/>
                <a:gd name="T23" fmla="*/ 129 h 161"/>
                <a:gd name="T24" fmla="*/ 88 w 190"/>
                <a:gd name="T25" fmla="*/ 129 h 161"/>
                <a:gd name="T26" fmla="*/ 50 w 190"/>
                <a:gd name="T27" fmla="*/ 159 h 161"/>
                <a:gd name="T28" fmla="*/ 45 w 190"/>
                <a:gd name="T29" fmla="*/ 161 h 161"/>
                <a:gd name="T30" fmla="*/ 17 w 190"/>
                <a:gd name="T31" fmla="*/ 17 h 161"/>
                <a:gd name="T32" fmla="*/ 17 w 190"/>
                <a:gd name="T33" fmla="*/ 112 h 161"/>
                <a:gd name="T34" fmla="*/ 45 w 190"/>
                <a:gd name="T35" fmla="*/ 112 h 161"/>
                <a:gd name="T36" fmla="*/ 54 w 190"/>
                <a:gd name="T37" fmla="*/ 121 h 161"/>
                <a:gd name="T38" fmla="*/ 54 w 190"/>
                <a:gd name="T39" fmla="*/ 135 h 161"/>
                <a:gd name="T40" fmla="*/ 80 w 190"/>
                <a:gd name="T41" fmla="*/ 114 h 161"/>
                <a:gd name="T42" fmla="*/ 85 w 190"/>
                <a:gd name="T43" fmla="*/ 112 h 161"/>
                <a:gd name="T44" fmla="*/ 173 w 190"/>
                <a:gd name="T45" fmla="*/ 112 h 161"/>
                <a:gd name="T46" fmla="*/ 173 w 190"/>
                <a:gd name="T47" fmla="*/ 17 h 161"/>
                <a:gd name="T48" fmla="*/ 17 w 190"/>
                <a:gd name="T49" fmla="*/ 1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0" h="161">
                  <a:moveTo>
                    <a:pt x="45" y="161"/>
                  </a:moveTo>
                  <a:cubicBezTo>
                    <a:pt x="44" y="161"/>
                    <a:pt x="43" y="161"/>
                    <a:pt x="41" y="160"/>
                  </a:cubicBezTo>
                  <a:cubicBezTo>
                    <a:pt x="38" y="159"/>
                    <a:pt x="37" y="156"/>
                    <a:pt x="37" y="153"/>
                  </a:cubicBezTo>
                  <a:cubicBezTo>
                    <a:pt x="37" y="129"/>
                    <a:pt x="37" y="129"/>
                    <a:pt x="37" y="129"/>
                  </a:cubicBezTo>
                  <a:cubicBezTo>
                    <a:pt x="17" y="129"/>
                    <a:pt x="17" y="129"/>
                    <a:pt x="17" y="129"/>
                  </a:cubicBezTo>
                  <a:cubicBezTo>
                    <a:pt x="8" y="129"/>
                    <a:pt x="0" y="122"/>
                    <a:pt x="0" y="112"/>
                  </a:cubicBezTo>
                  <a:cubicBezTo>
                    <a:pt x="0" y="17"/>
                    <a:pt x="0" y="17"/>
                    <a:pt x="0" y="17"/>
                  </a:cubicBezTo>
                  <a:cubicBezTo>
                    <a:pt x="0" y="7"/>
                    <a:pt x="8" y="0"/>
                    <a:pt x="17" y="0"/>
                  </a:cubicBezTo>
                  <a:cubicBezTo>
                    <a:pt x="173" y="0"/>
                    <a:pt x="173" y="0"/>
                    <a:pt x="173" y="0"/>
                  </a:cubicBezTo>
                  <a:cubicBezTo>
                    <a:pt x="182" y="0"/>
                    <a:pt x="190" y="7"/>
                    <a:pt x="190" y="17"/>
                  </a:cubicBezTo>
                  <a:cubicBezTo>
                    <a:pt x="190" y="112"/>
                    <a:pt x="190" y="112"/>
                    <a:pt x="190" y="112"/>
                  </a:cubicBezTo>
                  <a:cubicBezTo>
                    <a:pt x="190" y="122"/>
                    <a:pt x="182" y="129"/>
                    <a:pt x="173" y="129"/>
                  </a:cubicBezTo>
                  <a:cubicBezTo>
                    <a:pt x="88" y="129"/>
                    <a:pt x="88" y="129"/>
                    <a:pt x="88" y="129"/>
                  </a:cubicBezTo>
                  <a:cubicBezTo>
                    <a:pt x="50" y="159"/>
                    <a:pt x="50" y="159"/>
                    <a:pt x="50" y="159"/>
                  </a:cubicBezTo>
                  <a:cubicBezTo>
                    <a:pt x="49" y="160"/>
                    <a:pt x="47" y="161"/>
                    <a:pt x="45" y="161"/>
                  </a:cubicBezTo>
                  <a:close/>
                  <a:moveTo>
                    <a:pt x="17" y="17"/>
                  </a:moveTo>
                  <a:cubicBezTo>
                    <a:pt x="17" y="112"/>
                    <a:pt x="17" y="112"/>
                    <a:pt x="17" y="112"/>
                  </a:cubicBezTo>
                  <a:cubicBezTo>
                    <a:pt x="45" y="112"/>
                    <a:pt x="45" y="112"/>
                    <a:pt x="45" y="112"/>
                  </a:cubicBezTo>
                  <a:cubicBezTo>
                    <a:pt x="50" y="112"/>
                    <a:pt x="54" y="116"/>
                    <a:pt x="54" y="121"/>
                  </a:cubicBezTo>
                  <a:cubicBezTo>
                    <a:pt x="54" y="135"/>
                    <a:pt x="54" y="135"/>
                    <a:pt x="54" y="135"/>
                  </a:cubicBezTo>
                  <a:cubicBezTo>
                    <a:pt x="80" y="114"/>
                    <a:pt x="80" y="114"/>
                    <a:pt x="80" y="114"/>
                  </a:cubicBezTo>
                  <a:cubicBezTo>
                    <a:pt x="82" y="113"/>
                    <a:pt x="84" y="112"/>
                    <a:pt x="85" y="112"/>
                  </a:cubicBezTo>
                  <a:cubicBezTo>
                    <a:pt x="173" y="112"/>
                    <a:pt x="173" y="112"/>
                    <a:pt x="173" y="112"/>
                  </a:cubicBezTo>
                  <a:cubicBezTo>
                    <a:pt x="173" y="17"/>
                    <a:pt x="173" y="17"/>
                    <a:pt x="173" y="17"/>
                  </a:cubicBezTo>
                  <a:cubicBezTo>
                    <a:pt x="17" y="17"/>
                    <a:pt x="17" y="17"/>
                    <a:pt x="17"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9" name="Freeform 158"/>
            <p:cNvSpPr/>
            <p:nvPr/>
          </p:nvSpPr>
          <p:spPr bwMode="auto">
            <a:xfrm>
              <a:off x="7639050" y="3787776"/>
              <a:ext cx="230188" cy="19050"/>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0" name="Freeform 159"/>
            <p:cNvSpPr/>
            <p:nvPr/>
          </p:nvSpPr>
          <p:spPr bwMode="auto">
            <a:xfrm>
              <a:off x="7639050" y="3844926"/>
              <a:ext cx="230188" cy="20638"/>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1" name="Freeform 160"/>
            <p:cNvSpPr/>
            <p:nvPr/>
          </p:nvSpPr>
          <p:spPr bwMode="auto">
            <a:xfrm>
              <a:off x="7231062" y="3270251"/>
              <a:ext cx="66675" cy="114300"/>
            </a:xfrm>
            <a:custGeom>
              <a:avLst/>
              <a:gdLst>
                <a:gd name="T0" fmla="*/ 26 w 30"/>
                <a:gd name="T1" fmla="*/ 52 h 52"/>
                <a:gd name="T2" fmla="*/ 23 w 30"/>
                <a:gd name="T3" fmla="*/ 51 h 52"/>
                <a:gd name="T4" fmla="*/ 1 w 30"/>
                <a:gd name="T5" fmla="*/ 29 h 52"/>
                <a:gd name="T6" fmla="*/ 1 w 30"/>
                <a:gd name="T7" fmla="*/ 23 h 52"/>
                <a:gd name="T8" fmla="*/ 23 w 30"/>
                <a:gd name="T9" fmla="*/ 2 h 52"/>
                <a:gd name="T10" fmla="*/ 28 w 30"/>
                <a:gd name="T11" fmla="*/ 2 h 52"/>
                <a:gd name="T12" fmla="*/ 28 w 30"/>
                <a:gd name="T13" fmla="*/ 8 h 52"/>
                <a:gd name="T14" fmla="*/ 10 w 30"/>
                <a:gd name="T15" fmla="*/ 26 h 52"/>
                <a:gd name="T16" fmla="*/ 28 w 30"/>
                <a:gd name="T17" fmla="*/ 45 h 52"/>
                <a:gd name="T18" fmla="*/ 28 w 30"/>
                <a:gd name="T19" fmla="*/ 51 h 52"/>
                <a:gd name="T20" fmla="*/ 26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26" y="52"/>
                  </a:moveTo>
                  <a:cubicBezTo>
                    <a:pt x="25" y="52"/>
                    <a:pt x="24" y="51"/>
                    <a:pt x="23" y="51"/>
                  </a:cubicBezTo>
                  <a:cubicBezTo>
                    <a:pt x="1" y="29"/>
                    <a:pt x="1" y="29"/>
                    <a:pt x="1" y="29"/>
                  </a:cubicBezTo>
                  <a:cubicBezTo>
                    <a:pt x="0" y="28"/>
                    <a:pt x="0" y="25"/>
                    <a:pt x="1" y="23"/>
                  </a:cubicBezTo>
                  <a:cubicBezTo>
                    <a:pt x="23" y="2"/>
                    <a:pt x="23" y="2"/>
                    <a:pt x="23" y="2"/>
                  </a:cubicBezTo>
                  <a:cubicBezTo>
                    <a:pt x="24" y="0"/>
                    <a:pt x="27" y="0"/>
                    <a:pt x="28" y="2"/>
                  </a:cubicBezTo>
                  <a:cubicBezTo>
                    <a:pt x="30" y="4"/>
                    <a:pt x="30" y="6"/>
                    <a:pt x="28" y="8"/>
                  </a:cubicBezTo>
                  <a:cubicBezTo>
                    <a:pt x="10" y="26"/>
                    <a:pt x="10" y="26"/>
                    <a:pt x="10" y="26"/>
                  </a:cubicBezTo>
                  <a:cubicBezTo>
                    <a:pt x="28" y="45"/>
                    <a:pt x="28" y="45"/>
                    <a:pt x="28" y="45"/>
                  </a:cubicBezTo>
                  <a:cubicBezTo>
                    <a:pt x="30" y="47"/>
                    <a:pt x="30" y="49"/>
                    <a:pt x="28" y="51"/>
                  </a:cubicBezTo>
                  <a:cubicBezTo>
                    <a:pt x="28" y="51"/>
                    <a:pt x="27" y="52"/>
                    <a:pt x="26"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2" name="Freeform 161"/>
            <p:cNvSpPr/>
            <p:nvPr/>
          </p:nvSpPr>
          <p:spPr bwMode="auto">
            <a:xfrm>
              <a:off x="7243762" y="3319464"/>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3" name="Freeform 162"/>
            <p:cNvSpPr/>
            <p:nvPr/>
          </p:nvSpPr>
          <p:spPr bwMode="auto">
            <a:xfrm>
              <a:off x="7367587" y="3173414"/>
              <a:ext cx="66675" cy="114300"/>
            </a:xfrm>
            <a:custGeom>
              <a:avLst/>
              <a:gdLst>
                <a:gd name="T0" fmla="*/ 4 w 30"/>
                <a:gd name="T1" fmla="*/ 52 h 52"/>
                <a:gd name="T2" fmla="*/ 2 w 30"/>
                <a:gd name="T3" fmla="*/ 51 h 52"/>
                <a:gd name="T4" fmla="*/ 2 w 30"/>
                <a:gd name="T5" fmla="*/ 45 h 52"/>
                <a:gd name="T6" fmla="*/ 20 w 30"/>
                <a:gd name="T7" fmla="*/ 26 h 52"/>
                <a:gd name="T8" fmla="*/ 2 w 30"/>
                <a:gd name="T9" fmla="*/ 8 h 52"/>
                <a:gd name="T10" fmla="*/ 2 w 30"/>
                <a:gd name="T11" fmla="*/ 2 h 52"/>
                <a:gd name="T12" fmla="*/ 7 w 30"/>
                <a:gd name="T13" fmla="*/ 2 h 52"/>
                <a:gd name="T14" fmla="*/ 29 w 30"/>
                <a:gd name="T15" fmla="*/ 23 h 52"/>
                <a:gd name="T16" fmla="*/ 29 w 30"/>
                <a:gd name="T17" fmla="*/ 29 h 52"/>
                <a:gd name="T18" fmla="*/ 7 w 30"/>
                <a:gd name="T19" fmla="*/ 51 h 52"/>
                <a:gd name="T20" fmla="*/ 4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4" y="52"/>
                  </a:moveTo>
                  <a:cubicBezTo>
                    <a:pt x="3" y="52"/>
                    <a:pt x="2" y="51"/>
                    <a:pt x="2" y="51"/>
                  </a:cubicBezTo>
                  <a:cubicBezTo>
                    <a:pt x="0" y="49"/>
                    <a:pt x="0" y="47"/>
                    <a:pt x="2" y="45"/>
                  </a:cubicBezTo>
                  <a:cubicBezTo>
                    <a:pt x="20" y="26"/>
                    <a:pt x="20" y="26"/>
                    <a:pt x="20" y="26"/>
                  </a:cubicBezTo>
                  <a:cubicBezTo>
                    <a:pt x="2" y="8"/>
                    <a:pt x="2" y="8"/>
                    <a:pt x="2" y="8"/>
                  </a:cubicBezTo>
                  <a:cubicBezTo>
                    <a:pt x="0" y="6"/>
                    <a:pt x="0" y="4"/>
                    <a:pt x="2" y="2"/>
                  </a:cubicBezTo>
                  <a:cubicBezTo>
                    <a:pt x="3" y="0"/>
                    <a:pt x="6" y="0"/>
                    <a:pt x="7" y="2"/>
                  </a:cubicBezTo>
                  <a:cubicBezTo>
                    <a:pt x="29" y="23"/>
                    <a:pt x="29" y="23"/>
                    <a:pt x="29" y="23"/>
                  </a:cubicBezTo>
                  <a:cubicBezTo>
                    <a:pt x="30" y="25"/>
                    <a:pt x="30" y="28"/>
                    <a:pt x="29" y="29"/>
                  </a:cubicBezTo>
                  <a:cubicBezTo>
                    <a:pt x="7" y="51"/>
                    <a:pt x="7" y="51"/>
                    <a:pt x="7" y="51"/>
                  </a:cubicBezTo>
                  <a:cubicBezTo>
                    <a:pt x="6" y="51"/>
                    <a:pt x="5" y="52"/>
                    <a:pt x="4"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4" name="Freeform 163"/>
            <p:cNvSpPr/>
            <p:nvPr/>
          </p:nvSpPr>
          <p:spPr bwMode="auto">
            <a:xfrm>
              <a:off x="7231062" y="3221039"/>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5" name="Freeform 166"/>
            <p:cNvSpPr/>
            <p:nvPr/>
          </p:nvSpPr>
          <p:spPr bwMode="auto">
            <a:xfrm>
              <a:off x="8904287" y="3497264"/>
              <a:ext cx="211138" cy="211138"/>
            </a:xfrm>
            <a:custGeom>
              <a:avLst/>
              <a:gdLst>
                <a:gd name="T0" fmla="*/ 91 w 95"/>
                <a:gd name="T1" fmla="*/ 95 h 95"/>
                <a:gd name="T2" fmla="*/ 4 w 95"/>
                <a:gd name="T3" fmla="*/ 95 h 95"/>
                <a:gd name="T4" fmla="*/ 0 w 95"/>
                <a:gd name="T5" fmla="*/ 91 h 95"/>
                <a:gd name="T6" fmla="*/ 0 w 95"/>
                <a:gd name="T7" fmla="*/ 4 h 95"/>
                <a:gd name="T8" fmla="*/ 4 w 95"/>
                <a:gd name="T9" fmla="*/ 0 h 95"/>
                <a:gd name="T10" fmla="*/ 47 w 95"/>
                <a:gd name="T11" fmla="*/ 0 h 95"/>
                <a:gd name="T12" fmla="*/ 51 w 95"/>
                <a:gd name="T13" fmla="*/ 4 h 95"/>
                <a:gd name="T14" fmla="*/ 47 w 95"/>
                <a:gd name="T15" fmla="*/ 8 h 95"/>
                <a:gd name="T16" fmla="*/ 8 w 95"/>
                <a:gd name="T17" fmla="*/ 8 h 95"/>
                <a:gd name="T18" fmla="*/ 8 w 95"/>
                <a:gd name="T19" fmla="*/ 87 h 95"/>
                <a:gd name="T20" fmla="*/ 87 w 95"/>
                <a:gd name="T21" fmla="*/ 87 h 95"/>
                <a:gd name="T22" fmla="*/ 87 w 95"/>
                <a:gd name="T23" fmla="*/ 48 h 95"/>
                <a:gd name="T24" fmla="*/ 91 w 95"/>
                <a:gd name="T25" fmla="*/ 44 h 95"/>
                <a:gd name="T26" fmla="*/ 95 w 95"/>
                <a:gd name="T27" fmla="*/ 48 h 95"/>
                <a:gd name="T28" fmla="*/ 95 w 95"/>
                <a:gd name="T29" fmla="*/ 91 h 95"/>
                <a:gd name="T30" fmla="*/ 91 w 95"/>
                <a:gd name="T3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95">
                  <a:moveTo>
                    <a:pt x="91" y="95"/>
                  </a:moveTo>
                  <a:cubicBezTo>
                    <a:pt x="4" y="95"/>
                    <a:pt x="4" y="95"/>
                    <a:pt x="4" y="95"/>
                  </a:cubicBezTo>
                  <a:cubicBezTo>
                    <a:pt x="2" y="95"/>
                    <a:pt x="0" y="93"/>
                    <a:pt x="0" y="91"/>
                  </a:cubicBezTo>
                  <a:cubicBezTo>
                    <a:pt x="0" y="4"/>
                    <a:pt x="0" y="4"/>
                    <a:pt x="0" y="4"/>
                  </a:cubicBezTo>
                  <a:cubicBezTo>
                    <a:pt x="0" y="1"/>
                    <a:pt x="2" y="0"/>
                    <a:pt x="4" y="0"/>
                  </a:cubicBezTo>
                  <a:cubicBezTo>
                    <a:pt x="47" y="0"/>
                    <a:pt x="47" y="0"/>
                    <a:pt x="47" y="0"/>
                  </a:cubicBezTo>
                  <a:cubicBezTo>
                    <a:pt x="49" y="0"/>
                    <a:pt x="51" y="1"/>
                    <a:pt x="51" y="4"/>
                  </a:cubicBezTo>
                  <a:cubicBezTo>
                    <a:pt x="51" y="6"/>
                    <a:pt x="49" y="8"/>
                    <a:pt x="47" y="8"/>
                  </a:cubicBezTo>
                  <a:cubicBezTo>
                    <a:pt x="8" y="8"/>
                    <a:pt x="8" y="8"/>
                    <a:pt x="8" y="8"/>
                  </a:cubicBezTo>
                  <a:cubicBezTo>
                    <a:pt x="8" y="87"/>
                    <a:pt x="8" y="87"/>
                    <a:pt x="8" y="87"/>
                  </a:cubicBezTo>
                  <a:cubicBezTo>
                    <a:pt x="87" y="87"/>
                    <a:pt x="87" y="87"/>
                    <a:pt x="87" y="87"/>
                  </a:cubicBezTo>
                  <a:cubicBezTo>
                    <a:pt x="87" y="48"/>
                    <a:pt x="87" y="48"/>
                    <a:pt x="87" y="48"/>
                  </a:cubicBezTo>
                  <a:cubicBezTo>
                    <a:pt x="87" y="45"/>
                    <a:pt x="89" y="44"/>
                    <a:pt x="91" y="44"/>
                  </a:cubicBezTo>
                  <a:cubicBezTo>
                    <a:pt x="93" y="44"/>
                    <a:pt x="95" y="45"/>
                    <a:pt x="95" y="48"/>
                  </a:cubicBezTo>
                  <a:cubicBezTo>
                    <a:pt x="95" y="91"/>
                    <a:pt x="95" y="91"/>
                    <a:pt x="95" y="91"/>
                  </a:cubicBezTo>
                  <a:cubicBezTo>
                    <a:pt x="95" y="93"/>
                    <a:pt x="93" y="95"/>
                    <a:pt x="91"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6" name="Freeform 167"/>
            <p:cNvSpPr/>
            <p:nvPr/>
          </p:nvSpPr>
          <p:spPr bwMode="auto">
            <a:xfrm>
              <a:off x="9043987" y="3497264"/>
              <a:ext cx="71438" cy="69850"/>
            </a:xfrm>
            <a:custGeom>
              <a:avLst/>
              <a:gdLst>
                <a:gd name="T0" fmla="*/ 28 w 32"/>
                <a:gd name="T1" fmla="*/ 31 h 31"/>
                <a:gd name="T2" fmla="*/ 24 w 32"/>
                <a:gd name="T3" fmla="*/ 27 h 31"/>
                <a:gd name="T4" fmla="*/ 24 w 32"/>
                <a:gd name="T5" fmla="*/ 8 h 31"/>
                <a:gd name="T6" fmla="*/ 4 w 32"/>
                <a:gd name="T7" fmla="*/ 8 h 31"/>
                <a:gd name="T8" fmla="*/ 0 w 32"/>
                <a:gd name="T9" fmla="*/ 4 h 31"/>
                <a:gd name="T10" fmla="*/ 4 w 32"/>
                <a:gd name="T11" fmla="*/ 0 h 31"/>
                <a:gd name="T12" fmla="*/ 4 w 32"/>
                <a:gd name="T13" fmla="*/ 0 h 31"/>
                <a:gd name="T14" fmla="*/ 28 w 32"/>
                <a:gd name="T15" fmla="*/ 0 h 31"/>
                <a:gd name="T16" fmla="*/ 32 w 32"/>
                <a:gd name="T17" fmla="*/ 4 h 31"/>
                <a:gd name="T18" fmla="*/ 32 w 32"/>
                <a:gd name="T19" fmla="*/ 27 h 31"/>
                <a:gd name="T20" fmla="*/ 28 w 32"/>
                <a:gd name="T21" fmla="*/ 31 h 31"/>
                <a:gd name="T22" fmla="*/ 28 w 32"/>
                <a:gd name="T2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31">
                  <a:moveTo>
                    <a:pt x="28" y="31"/>
                  </a:moveTo>
                  <a:cubicBezTo>
                    <a:pt x="26" y="31"/>
                    <a:pt x="24" y="30"/>
                    <a:pt x="24" y="27"/>
                  </a:cubicBezTo>
                  <a:cubicBezTo>
                    <a:pt x="24" y="8"/>
                    <a:pt x="24" y="8"/>
                    <a:pt x="24" y="8"/>
                  </a:cubicBezTo>
                  <a:cubicBezTo>
                    <a:pt x="4" y="8"/>
                    <a:pt x="4" y="8"/>
                    <a:pt x="4" y="8"/>
                  </a:cubicBezTo>
                  <a:cubicBezTo>
                    <a:pt x="2" y="8"/>
                    <a:pt x="0" y="6"/>
                    <a:pt x="0" y="4"/>
                  </a:cubicBezTo>
                  <a:cubicBezTo>
                    <a:pt x="0" y="1"/>
                    <a:pt x="2" y="0"/>
                    <a:pt x="4" y="0"/>
                  </a:cubicBezTo>
                  <a:cubicBezTo>
                    <a:pt x="4" y="0"/>
                    <a:pt x="4" y="0"/>
                    <a:pt x="4" y="0"/>
                  </a:cubicBezTo>
                  <a:cubicBezTo>
                    <a:pt x="28" y="0"/>
                    <a:pt x="28" y="0"/>
                    <a:pt x="28" y="0"/>
                  </a:cubicBezTo>
                  <a:cubicBezTo>
                    <a:pt x="30" y="0"/>
                    <a:pt x="32" y="1"/>
                    <a:pt x="32" y="4"/>
                  </a:cubicBezTo>
                  <a:cubicBezTo>
                    <a:pt x="32" y="27"/>
                    <a:pt x="32" y="27"/>
                    <a:pt x="32" y="27"/>
                  </a:cubicBezTo>
                  <a:cubicBezTo>
                    <a:pt x="32" y="30"/>
                    <a:pt x="30" y="31"/>
                    <a:pt x="28" y="31"/>
                  </a:cubicBezTo>
                  <a:cubicBezTo>
                    <a:pt x="28" y="31"/>
                    <a:pt x="28" y="31"/>
                    <a:pt x="28"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7" name="Freeform 168"/>
            <p:cNvSpPr/>
            <p:nvPr/>
          </p:nvSpPr>
          <p:spPr bwMode="auto">
            <a:xfrm>
              <a:off x="9013825" y="3502026"/>
              <a:ext cx="93663" cy="95250"/>
            </a:xfrm>
            <a:custGeom>
              <a:avLst/>
              <a:gdLst>
                <a:gd name="T0" fmla="*/ 5 w 43"/>
                <a:gd name="T1" fmla="*/ 43 h 43"/>
                <a:gd name="T2" fmla="*/ 2 w 43"/>
                <a:gd name="T3" fmla="*/ 42 h 43"/>
                <a:gd name="T4" fmla="*/ 2 w 43"/>
                <a:gd name="T5" fmla="*/ 36 h 43"/>
                <a:gd name="T6" fmla="*/ 36 w 43"/>
                <a:gd name="T7" fmla="*/ 2 h 43"/>
                <a:gd name="T8" fmla="*/ 42 w 43"/>
                <a:gd name="T9" fmla="*/ 2 h 43"/>
                <a:gd name="T10" fmla="*/ 42 w 43"/>
                <a:gd name="T11" fmla="*/ 8 h 43"/>
                <a:gd name="T12" fmla="*/ 7 w 43"/>
                <a:gd name="T13" fmla="*/ 42 h 43"/>
                <a:gd name="T14" fmla="*/ 5 w 4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3">
                  <a:moveTo>
                    <a:pt x="5" y="43"/>
                  </a:moveTo>
                  <a:cubicBezTo>
                    <a:pt x="4" y="43"/>
                    <a:pt x="3" y="43"/>
                    <a:pt x="2" y="42"/>
                  </a:cubicBezTo>
                  <a:cubicBezTo>
                    <a:pt x="0" y="40"/>
                    <a:pt x="0" y="38"/>
                    <a:pt x="2" y="36"/>
                  </a:cubicBezTo>
                  <a:cubicBezTo>
                    <a:pt x="36" y="2"/>
                    <a:pt x="36" y="2"/>
                    <a:pt x="36" y="2"/>
                  </a:cubicBezTo>
                  <a:cubicBezTo>
                    <a:pt x="38" y="0"/>
                    <a:pt x="40" y="0"/>
                    <a:pt x="42" y="2"/>
                  </a:cubicBezTo>
                  <a:cubicBezTo>
                    <a:pt x="43" y="4"/>
                    <a:pt x="43" y="6"/>
                    <a:pt x="42" y="8"/>
                  </a:cubicBezTo>
                  <a:cubicBezTo>
                    <a:pt x="7" y="42"/>
                    <a:pt x="7" y="42"/>
                    <a:pt x="7" y="42"/>
                  </a:cubicBezTo>
                  <a:cubicBezTo>
                    <a:pt x="7" y="43"/>
                    <a:pt x="6" y="43"/>
                    <a:pt x="5"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8" name="Freeform 169"/>
            <p:cNvSpPr/>
            <p:nvPr/>
          </p:nvSpPr>
          <p:spPr bwMode="auto">
            <a:xfrm>
              <a:off x="8969375" y="1385889"/>
              <a:ext cx="73025" cy="211138"/>
            </a:xfrm>
            <a:custGeom>
              <a:avLst/>
              <a:gdLst>
                <a:gd name="T0" fmla="*/ 5 w 33"/>
                <a:gd name="T1" fmla="*/ 95 h 95"/>
                <a:gd name="T2" fmla="*/ 4 w 33"/>
                <a:gd name="T3" fmla="*/ 95 h 95"/>
                <a:gd name="T4" fmla="*/ 1 w 33"/>
                <a:gd name="T5" fmla="*/ 90 h 95"/>
                <a:gd name="T6" fmla="*/ 24 w 33"/>
                <a:gd name="T7" fmla="*/ 3 h 95"/>
                <a:gd name="T8" fmla="*/ 29 w 33"/>
                <a:gd name="T9" fmla="*/ 1 h 95"/>
                <a:gd name="T10" fmla="*/ 32 w 33"/>
                <a:gd name="T11" fmla="*/ 5 h 95"/>
                <a:gd name="T12" fmla="*/ 9 w 33"/>
                <a:gd name="T13" fmla="*/ 92 h 95"/>
                <a:gd name="T14" fmla="*/ 5 w 33"/>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95">
                  <a:moveTo>
                    <a:pt x="5" y="95"/>
                  </a:moveTo>
                  <a:cubicBezTo>
                    <a:pt x="4" y="95"/>
                    <a:pt x="4" y="95"/>
                    <a:pt x="4" y="95"/>
                  </a:cubicBezTo>
                  <a:cubicBezTo>
                    <a:pt x="2" y="95"/>
                    <a:pt x="0" y="93"/>
                    <a:pt x="1" y="90"/>
                  </a:cubicBezTo>
                  <a:cubicBezTo>
                    <a:pt x="24" y="3"/>
                    <a:pt x="24" y="3"/>
                    <a:pt x="24" y="3"/>
                  </a:cubicBezTo>
                  <a:cubicBezTo>
                    <a:pt x="25" y="1"/>
                    <a:pt x="27" y="0"/>
                    <a:pt x="29" y="1"/>
                  </a:cubicBezTo>
                  <a:cubicBezTo>
                    <a:pt x="31" y="1"/>
                    <a:pt x="33" y="3"/>
                    <a:pt x="32" y="5"/>
                  </a:cubicBezTo>
                  <a:cubicBezTo>
                    <a:pt x="9" y="92"/>
                    <a:pt x="9" y="92"/>
                    <a:pt x="9" y="92"/>
                  </a:cubicBezTo>
                  <a:cubicBezTo>
                    <a:pt x="8" y="94"/>
                    <a:pt x="7" y="95"/>
                    <a:pt x="5"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9" name="Freeform 170"/>
            <p:cNvSpPr/>
            <p:nvPr/>
          </p:nvSpPr>
          <p:spPr bwMode="auto">
            <a:xfrm>
              <a:off x="9037637" y="1385889"/>
              <a:ext cx="69850" cy="211138"/>
            </a:xfrm>
            <a:custGeom>
              <a:avLst/>
              <a:gdLst>
                <a:gd name="T0" fmla="*/ 4 w 32"/>
                <a:gd name="T1" fmla="*/ 95 h 95"/>
                <a:gd name="T2" fmla="*/ 3 w 32"/>
                <a:gd name="T3" fmla="*/ 95 h 95"/>
                <a:gd name="T4" fmla="*/ 0 w 32"/>
                <a:gd name="T5" fmla="*/ 90 h 95"/>
                <a:gd name="T6" fmla="*/ 24 w 32"/>
                <a:gd name="T7" fmla="*/ 3 h 95"/>
                <a:gd name="T8" fmla="*/ 29 w 32"/>
                <a:gd name="T9" fmla="*/ 1 h 95"/>
                <a:gd name="T10" fmla="*/ 31 w 32"/>
                <a:gd name="T11" fmla="*/ 5 h 95"/>
                <a:gd name="T12" fmla="*/ 8 w 32"/>
                <a:gd name="T13" fmla="*/ 92 h 95"/>
                <a:gd name="T14" fmla="*/ 4 w 32"/>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95">
                  <a:moveTo>
                    <a:pt x="4" y="95"/>
                  </a:moveTo>
                  <a:cubicBezTo>
                    <a:pt x="4" y="95"/>
                    <a:pt x="4" y="95"/>
                    <a:pt x="3" y="95"/>
                  </a:cubicBezTo>
                  <a:cubicBezTo>
                    <a:pt x="1" y="95"/>
                    <a:pt x="0" y="93"/>
                    <a:pt x="0" y="90"/>
                  </a:cubicBezTo>
                  <a:cubicBezTo>
                    <a:pt x="24" y="3"/>
                    <a:pt x="24" y="3"/>
                    <a:pt x="24" y="3"/>
                  </a:cubicBezTo>
                  <a:cubicBezTo>
                    <a:pt x="24" y="1"/>
                    <a:pt x="26" y="0"/>
                    <a:pt x="29" y="1"/>
                  </a:cubicBezTo>
                  <a:cubicBezTo>
                    <a:pt x="31" y="1"/>
                    <a:pt x="32" y="3"/>
                    <a:pt x="31" y="5"/>
                  </a:cubicBezTo>
                  <a:cubicBezTo>
                    <a:pt x="8" y="92"/>
                    <a:pt x="8" y="92"/>
                    <a:pt x="8" y="92"/>
                  </a:cubicBezTo>
                  <a:cubicBezTo>
                    <a:pt x="8" y="94"/>
                    <a:pt x="6" y="95"/>
                    <a:pt x="4"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0" name="Freeform 171"/>
            <p:cNvSpPr/>
            <p:nvPr/>
          </p:nvSpPr>
          <p:spPr bwMode="auto">
            <a:xfrm>
              <a:off x="8934450" y="1450976"/>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1"/>
                    <a:pt x="2" y="0"/>
                    <a:pt x="4" y="0"/>
                  </a:cubicBezTo>
                  <a:cubicBezTo>
                    <a:pt x="91" y="0"/>
                    <a:pt x="91" y="0"/>
                    <a:pt x="91" y="0"/>
                  </a:cubicBezTo>
                  <a:cubicBezTo>
                    <a:pt x="93" y="0"/>
                    <a:pt x="95" y="1"/>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1" name="Freeform 172"/>
            <p:cNvSpPr/>
            <p:nvPr/>
          </p:nvSpPr>
          <p:spPr bwMode="auto">
            <a:xfrm>
              <a:off x="8934450" y="1517651"/>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2"/>
                    <a:pt x="2" y="0"/>
                    <a:pt x="4" y="0"/>
                  </a:cubicBezTo>
                  <a:cubicBezTo>
                    <a:pt x="91" y="0"/>
                    <a:pt x="91" y="0"/>
                    <a:pt x="91" y="0"/>
                  </a:cubicBezTo>
                  <a:cubicBezTo>
                    <a:pt x="93" y="0"/>
                    <a:pt x="95" y="2"/>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2" name="Freeform 179"/>
            <p:cNvSpPr>
              <a:spLocks noEditPoints="1"/>
            </p:cNvSpPr>
            <p:nvPr/>
          </p:nvSpPr>
          <p:spPr bwMode="auto">
            <a:xfrm>
              <a:off x="8226425" y="527051"/>
              <a:ext cx="65088" cy="158750"/>
            </a:xfrm>
            <a:custGeom>
              <a:avLst/>
              <a:gdLst>
                <a:gd name="T0" fmla="*/ 25 w 29"/>
                <a:gd name="T1" fmla="*/ 72 h 72"/>
                <a:gd name="T2" fmla="*/ 4 w 29"/>
                <a:gd name="T3" fmla="*/ 72 h 72"/>
                <a:gd name="T4" fmla="*/ 0 w 29"/>
                <a:gd name="T5" fmla="*/ 68 h 72"/>
                <a:gd name="T6" fmla="*/ 0 w 29"/>
                <a:gd name="T7" fmla="*/ 4 h 72"/>
                <a:gd name="T8" fmla="*/ 4 w 29"/>
                <a:gd name="T9" fmla="*/ 0 h 72"/>
                <a:gd name="T10" fmla="*/ 25 w 29"/>
                <a:gd name="T11" fmla="*/ 0 h 72"/>
                <a:gd name="T12" fmla="*/ 29 w 29"/>
                <a:gd name="T13" fmla="*/ 4 h 72"/>
                <a:gd name="T14" fmla="*/ 29 w 29"/>
                <a:gd name="T15" fmla="*/ 68 h 72"/>
                <a:gd name="T16" fmla="*/ 25 w 29"/>
                <a:gd name="T17" fmla="*/ 72 h 72"/>
                <a:gd name="T18" fmla="*/ 8 w 29"/>
                <a:gd name="T19" fmla="*/ 64 h 72"/>
                <a:gd name="T20" fmla="*/ 21 w 29"/>
                <a:gd name="T21" fmla="*/ 64 h 72"/>
                <a:gd name="T22" fmla="*/ 21 w 29"/>
                <a:gd name="T23" fmla="*/ 8 h 72"/>
                <a:gd name="T24" fmla="*/ 8 w 29"/>
                <a:gd name="T25" fmla="*/ 8 h 72"/>
                <a:gd name="T26" fmla="*/ 8 w 29"/>
                <a:gd name="T2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72">
                  <a:moveTo>
                    <a:pt x="25" y="72"/>
                  </a:moveTo>
                  <a:cubicBezTo>
                    <a:pt x="4" y="72"/>
                    <a:pt x="4" y="72"/>
                    <a:pt x="4" y="72"/>
                  </a:cubicBezTo>
                  <a:cubicBezTo>
                    <a:pt x="1" y="72"/>
                    <a:pt x="0" y="71"/>
                    <a:pt x="0" y="68"/>
                  </a:cubicBezTo>
                  <a:cubicBezTo>
                    <a:pt x="0" y="4"/>
                    <a:pt x="0" y="4"/>
                    <a:pt x="0" y="4"/>
                  </a:cubicBezTo>
                  <a:cubicBezTo>
                    <a:pt x="0" y="2"/>
                    <a:pt x="1" y="0"/>
                    <a:pt x="4" y="0"/>
                  </a:cubicBezTo>
                  <a:cubicBezTo>
                    <a:pt x="25" y="0"/>
                    <a:pt x="25" y="0"/>
                    <a:pt x="25" y="0"/>
                  </a:cubicBezTo>
                  <a:cubicBezTo>
                    <a:pt x="27" y="0"/>
                    <a:pt x="29" y="2"/>
                    <a:pt x="29" y="4"/>
                  </a:cubicBezTo>
                  <a:cubicBezTo>
                    <a:pt x="29" y="68"/>
                    <a:pt x="29" y="68"/>
                    <a:pt x="29" y="68"/>
                  </a:cubicBezTo>
                  <a:cubicBezTo>
                    <a:pt x="29" y="71"/>
                    <a:pt x="27" y="72"/>
                    <a:pt x="25" y="72"/>
                  </a:cubicBezTo>
                  <a:close/>
                  <a:moveTo>
                    <a:pt x="8" y="64"/>
                  </a:moveTo>
                  <a:cubicBezTo>
                    <a:pt x="21" y="64"/>
                    <a:pt x="21" y="64"/>
                    <a:pt x="21" y="64"/>
                  </a:cubicBezTo>
                  <a:cubicBezTo>
                    <a:pt x="21" y="8"/>
                    <a:pt x="21" y="8"/>
                    <a:pt x="21" y="8"/>
                  </a:cubicBezTo>
                  <a:cubicBezTo>
                    <a:pt x="8" y="8"/>
                    <a:pt x="8" y="8"/>
                    <a:pt x="8" y="8"/>
                  </a:cubicBezTo>
                  <a:cubicBezTo>
                    <a:pt x="8" y="64"/>
                    <a:pt x="8" y="64"/>
                    <a:pt x="8" y="6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3" name="Freeform 180"/>
            <p:cNvSpPr>
              <a:spLocks noEditPoints="1"/>
            </p:cNvSpPr>
            <p:nvPr/>
          </p:nvSpPr>
          <p:spPr bwMode="auto">
            <a:xfrm>
              <a:off x="8150225" y="588964"/>
              <a:ext cx="63500" cy="96838"/>
            </a:xfrm>
            <a:custGeom>
              <a:avLst/>
              <a:gdLst>
                <a:gd name="T0" fmla="*/ 25 w 29"/>
                <a:gd name="T1" fmla="*/ 44 h 44"/>
                <a:gd name="T2" fmla="*/ 4 w 29"/>
                <a:gd name="T3" fmla="*/ 44 h 44"/>
                <a:gd name="T4" fmla="*/ 0 w 29"/>
                <a:gd name="T5" fmla="*/ 40 h 44"/>
                <a:gd name="T6" fmla="*/ 0 w 29"/>
                <a:gd name="T7" fmla="*/ 4 h 44"/>
                <a:gd name="T8" fmla="*/ 4 w 29"/>
                <a:gd name="T9" fmla="*/ 0 h 44"/>
                <a:gd name="T10" fmla="*/ 25 w 29"/>
                <a:gd name="T11" fmla="*/ 0 h 44"/>
                <a:gd name="T12" fmla="*/ 29 w 29"/>
                <a:gd name="T13" fmla="*/ 4 h 44"/>
                <a:gd name="T14" fmla="*/ 29 w 29"/>
                <a:gd name="T15" fmla="*/ 40 h 44"/>
                <a:gd name="T16" fmla="*/ 25 w 29"/>
                <a:gd name="T17" fmla="*/ 44 h 44"/>
                <a:gd name="T18" fmla="*/ 8 w 29"/>
                <a:gd name="T19" fmla="*/ 36 h 44"/>
                <a:gd name="T20" fmla="*/ 21 w 29"/>
                <a:gd name="T21" fmla="*/ 36 h 44"/>
                <a:gd name="T22" fmla="*/ 21 w 29"/>
                <a:gd name="T23" fmla="*/ 8 h 44"/>
                <a:gd name="T24" fmla="*/ 8 w 29"/>
                <a:gd name="T25" fmla="*/ 8 h 44"/>
                <a:gd name="T26" fmla="*/ 8 w 29"/>
                <a:gd name="T27" fmla="*/ 3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44">
                  <a:moveTo>
                    <a:pt x="25" y="44"/>
                  </a:moveTo>
                  <a:cubicBezTo>
                    <a:pt x="4" y="44"/>
                    <a:pt x="4" y="44"/>
                    <a:pt x="4" y="44"/>
                  </a:cubicBezTo>
                  <a:cubicBezTo>
                    <a:pt x="1" y="44"/>
                    <a:pt x="0" y="43"/>
                    <a:pt x="0" y="40"/>
                  </a:cubicBezTo>
                  <a:cubicBezTo>
                    <a:pt x="0" y="4"/>
                    <a:pt x="0" y="4"/>
                    <a:pt x="0" y="4"/>
                  </a:cubicBezTo>
                  <a:cubicBezTo>
                    <a:pt x="0" y="1"/>
                    <a:pt x="1" y="0"/>
                    <a:pt x="4" y="0"/>
                  </a:cubicBezTo>
                  <a:cubicBezTo>
                    <a:pt x="25" y="0"/>
                    <a:pt x="25" y="0"/>
                    <a:pt x="25" y="0"/>
                  </a:cubicBezTo>
                  <a:cubicBezTo>
                    <a:pt x="27" y="0"/>
                    <a:pt x="29" y="1"/>
                    <a:pt x="29" y="4"/>
                  </a:cubicBezTo>
                  <a:cubicBezTo>
                    <a:pt x="29" y="40"/>
                    <a:pt x="29" y="40"/>
                    <a:pt x="29" y="40"/>
                  </a:cubicBezTo>
                  <a:cubicBezTo>
                    <a:pt x="29" y="43"/>
                    <a:pt x="27" y="44"/>
                    <a:pt x="25" y="44"/>
                  </a:cubicBezTo>
                  <a:close/>
                  <a:moveTo>
                    <a:pt x="8" y="36"/>
                  </a:moveTo>
                  <a:cubicBezTo>
                    <a:pt x="21" y="36"/>
                    <a:pt x="21" y="36"/>
                    <a:pt x="21" y="36"/>
                  </a:cubicBezTo>
                  <a:cubicBezTo>
                    <a:pt x="21" y="8"/>
                    <a:pt x="21" y="8"/>
                    <a:pt x="21" y="8"/>
                  </a:cubicBezTo>
                  <a:cubicBezTo>
                    <a:pt x="8" y="8"/>
                    <a:pt x="8" y="8"/>
                    <a:pt x="8" y="8"/>
                  </a:cubicBezTo>
                  <a:cubicBezTo>
                    <a:pt x="8" y="36"/>
                    <a:pt x="8" y="36"/>
                    <a:pt x="8"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4" name="Freeform 181"/>
            <p:cNvSpPr>
              <a:spLocks noEditPoints="1"/>
            </p:cNvSpPr>
            <p:nvPr/>
          </p:nvSpPr>
          <p:spPr bwMode="auto">
            <a:xfrm>
              <a:off x="8072437" y="633414"/>
              <a:ext cx="63500" cy="52388"/>
            </a:xfrm>
            <a:custGeom>
              <a:avLst/>
              <a:gdLst>
                <a:gd name="T0" fmla="*/ 25 w 29"/>
                <a:gd name="T1" fmla="*/ 24 h 24"/>
                <a:gd name="T2" fmla="*/ 4 w 29"/>
                <a:gd name="T3" fmla="*/ 24 h 24"/>
                <a:gd name="T4" fmla="*/ 0 w 29"/>
                <a:gd name="T5" fmla="*/ 20 h 24"/>
                <a:gd name="T6" fmla="*/ 0 w 29"/>
                <a:gd name="T7" fmla="*/ 4 h 24"/>
                <a:gd name="T8" fmla="*/ 4 w 29"/>
                <a:gd name="T9" fmla="*/ 0 h 24"/>
                <a:gd name="T10" fmla="*/ 25 w 29"/>
                <a:gd name="T11" fmla="*/ 0 h 24"/>
                <a:gd name="T12" fmla="*/ 29 w 29"/>
                <a:gd name="T13" fmla="*/ 4 h 24"/>
                <a:gd name="T14" fmla="*/ 29 w 29"/>
                <a:gd name="T15" fmla="*/ 20 h 24"/>
                <a:gd name="T16" fmla="*/ 25 w 29"/>
                <a:gd name="T17" fmla="*/ 24 h 24"/>
                <a:gd name="T18" fmla="*/ 8 w 29"/>
                <a:gd name="T19" fmla="*/ 16 h 24"/>
                <a:gd name="T20" fmla="*/ 21 w 29"/>
                <a:gd name="T21" fmla="*/ 16 h 24"/>
                <a:gd name="T22" fmla="*/ 21 w 29"/>
                <a:gd name="T23" fmla="*/ 8 h 24"/>
                <a:gd name="T24" fmla="*/ 8 w 29"/>
                <a:gd name="T25" fmla="*/ 8 h 24"/>
                <a:gd name="T26" fmla="*/ 8 w 29"/>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4">
                  <a:moveTo>
                    <a:pt x="25" y="24"/>
                  </a:moveTo>
                  <a:cubicBezTo>
                    <a:pt x="4" y="24"/>
                    <a:pt x="4" y="24"/>
                    <a:pt x="4" y="24"/>
                  </a:cubicBezTo>
                  <a:cubicBezTo>
                    <a:pt x="1" y="24"/>
                    <a:pt x="0" y="23"/>
                    <a:pt x="0" y="20"/>
                  </a:cubicBezTo>
                  <a:cubicBezTo>
                    <a:pt x="0" y="4"/>
                    <a:pt x="0" y="4"/>
                    <a:pt x="0" y="4"/>
                  </a:cubicBezTo>
                  <a:cubicBezTo>
                    <a:pt x="0" y="1"/>
                    <a:pt x="1" y="0"/>
                    <a:pt x="4" y="0"/>
                  </a:cubicBezTo>
                  <a:cubicBezTo>
                    <a:pt x="25" y="0"/>
                    <a:pt x="25" y="0"/>
                    <a:pt x="25" y="0"/>
                  </a:cubicBezTo>
                  <a:cubicBezTo>
                    <a:pt x="27" y="0"/>
                    <a:pt x="29" y="1"/>
                    <a:pt x="29" y="4"/>
                  </a:cubicBezTo>
                  <a:cubicBezTo>
                    <a:pt x="29" y="20"/>
                    <a:pt x="29" y="20"/>
                    <a:pt x="29" y="20"/>
                  </a:cubicBezTo>
                  <a:cubicBezTo>
                    <a:pt x="29" y="23"/>
                    <a:pt x="27" y="24"/>
                    <a:pt x="25" y="24"/>
                  </a:cubicBezTo>
                  <a:close/>
                  <a:moveTo>
                    <a:pt x="8" y="16"/>
                  </a:moveTo>
                  <a:cubicBezTo>
                    <a:pt x="21" y="16"/>
                    <a:pt x="21" y="16"/>
                    <a:pt x="21" y="16"/>
                  </a:cubicBezTo>
                  <a:cubicBezTo>
                    <a:pt x="21" y="8"/>
                    <a:pt x="21" y="8"/>
                    <a:pt x="21" y="8"/>
                  </a:cubicBezTo>
                  <a:cubicBezTo>
                    <a:pt x="8" y="8"/>
                    <a:pt x="8" y="8"/>
                    <a:pt x="8" y="8"/>
                  </a:cubicBezTo>
                  <a:cubicBezTo>
                    <a:pt x="8" y="16"/>
                    <a:pt x="8" y="16"/>
                    <a:pt x="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5" name="Freeform 182"/>
            <p:cNvSpPr/>
            <p:nvPr/>
          </p:nvSpPr>
          <p:spPr bwMode="auto">
            <a:xfrm>
              <a:off x="8212137" y="438151"/>
              <a:ext cx="53975" cy="88900"/>
            </a:xfrm>
            <a:custGeom>
              <a:avLst/>
              <a:gdLst>
                <a:gd name="T0" fmla="*/ 5 w 25"/>
                <a:gd name="T1" fmla="*/ 40 h 40"/>
                <a:gd name="T2" fmla="*/ 2 w 25"/>
                <a:gd name="T3" fmla="*/ 38 h 40"/>
                <a:gd name="T4" fmla="*/ 2 w 25"/>
                <a:gd name="T5" fmla="*/ 33 h 40"/>
                <a:gd name="T6" fmla="*/ 15 w 25"/>
                <a:gd name="T7" fmla="*/ 20 h 40"/>
                <a:gd name="T8" fmla="*/ 2 w 25"/>
                <a:gd name="T9" fmla="*/ 7 h 40"/>
                <a:gd name="T10" fmla="*/ 2 w 25"/>
                <a:gd name="T11" fmla="*/ 2 h 40"/>
                <a:gd name="T12" fmla="*/ 8 w 25"/>
                <a:gd name="T13" fmla="*/ 2 h 40"/>
                <a:gd name="T14" fmla="*/ 23 w 25"/>
                <a:gd name="T15" fmla="*/ 17 h 40"/>
                <a:gd name="T16" fmla="*/ 23 w 25"/>
                <a:gd name="T17" fmla="*/ 23 h 40"/>
                <a:gd name="T18" fmla="*/ 8 w 25"/>
                <a:gd name="T19" fmla="*/ 38 h 40"/>
                <a:gd name="T20" fmla="*/ 5 w 25"/>
                <a:gd name="T2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40">
                  <a:moveTo>
                    <a:pt x="5" y="40"/>
                  </a:moveTo>
                  <a:cubicBezTo>
                    <a:pt x="4" y="40"/>
                    <a:pt x="3" y="39"/>
                    <a:pt x="2" y="38"/>
                  </a:cubicBezTo>
                  <a:cubicBezTo>
                    <a:pt x="0" y="37"/>
                    <a:pt x="0" y="34"/>
                    <a:pt x="2" y="33"/>
                  </a:cubicBezTo>
                  <a:cubicBezTo>
                    <a:pt x="15" y="20"/>
                    <a:pt x="15" y="20"/>
                    <a:pt x="15" y="20"/>
                  </a:cubicBezTo>
                  <a:cubicBezTo>
                    <a:pt x="2" y="7"/>
                    <a:pt x="2" y="7"/>
                    <a:pt x="2" y="7"/>
                  </a:cubicBezTo>
                  <a:cubicBezTo>
                    <a:pt x="0" y="6"/>
                    <a:pt x="0" y="3"/>
                    <a:pt x="2" y="2"/>
                  </a:cubicBezTo>
                  <a:cubicBezTo>
                    <a:pt x="3" y="0"/>
                    <a:pt x="6" y="0"/>
                    <a:pt x="8" y="2"/>
                  </a:cubicBezTo>
                  <a:cubicBezTo>
                    <a:pt x="23" y="17"/>
                    <a:pt x="23" y="17"/>
                    <a:pt x="23" y="17"/>
                  </a:cubicBezTo>
                  <a:cubicBezTo>
                    <a:pt x="25" y="19"/>
                    <a:pt x="25" y="21"/>
                    <a:pt x="23" y="23"/>
                  </a:cubicBezTo>
                  <a:cubicBezTo>
                    <a:pt x="8" y="38"/>
                    <a:pt x="8" y="38"/>
                    <a:pt x="8" y="38"/>
                  </a:cubicBezTo>
                  <a:cubicBezTo>
                    <a:pt x="7" y="39"/>
                    <a:pt x="6" y="40"/>
                    <a:pt x="5"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6" name="Freeform 183"/>
            <p:cNvSpPr/>
            <p:nvPr/>
          </p:nvSpPr>
          <p:spPr bwMode="auto">
            <a:xfrm>
              <a:off x="8096250" y="473076"/>
              <a:ext cx="157163" cy="133350"/>
            </a:xfrm>
            <a:custGeom>
              <a:avLst/>
              <a:gdLst>
                <a:gd name="T0" fmla="*/ 4 w 71"/>
                <a:gd name="T1" fmla="*/ 60 h 60"/>
                <a:gd name="T2" fmla="*/ 3 w 71"/>
                <a:gd name="T3" fmla="*/ 60 h 60"/>
                <a:gd name="T4" fmla="*/ 0 w 71"/>
                <a:gd name="T5" fmla="*/ 55 h 60"/>
                <a:gd name="T6" fmla="*/ 67 w 71"/>
                <a:gd name="T7" fmla="*/ 0 h 60"/>
                <a:gd name="T8" fmla="*/ 71 w 71"/>
                <a:gd name="T9" fmla="*/ 4 h 60"/>
                <a:gd name="T10" fmla="*/ 67 w 71"/>
                <a:gd name="T11" fmla="*/ 8 h 60"/>
                <a:gd name="T12" fmla="*/ 8 w 71"/>
                <a:gd name="T13" fmla="*/ 57 h 60"/>
                <a:gd name="T14" fmla="*/ 4 w 71"/>
                <a:gd name="T15" fmla="*/ 6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 h="60">
                  <a:moveTo>
                    <a:pt x="4" y="60"/>
                  </a:moveTo>
                  <a:cubicBezTo>
                    <a:pt x="4" y="60"/>
                    <a:pt x="4" y="60"/>
                    <a:pt x="3" y="60"/>
                  </a:cubicBezTo>
                  <a:cubicBezTo>
                    <a:pt x="1" y="60"/>
                    <a:pt x="0" y="58"/>
                    <a:pt x="0" y="55"/>
                  </a:cubicBezTo>
                  <a:cubicBezTo>
                    <a:pt x="6" y="23"/>
                    <a:pt x="34" y="0"/>
                    <a:pt x="67" y="0"/>
                  </a:cubicBezTo>
                  <a:cubicBezTo>
                    <a:pt x="69" y="0"/>
                    <a:pt x="71" y="2"/>
                    <a:pt x="71" y="4"/>
                  </a:cubicBezTo>
                  <a:cubicBezTo>
                    <a:pt x="71" y="6"/>
                    <a:pt x="69" y="8"/>
                    <a:pt x="67" y="8"/>
                  </a:cubicBezTo>
                  <a:cubicBezTo>
                    <a:pt x="38" y="8"/>
                    <a:pt x="14" y="29"/>
                    <a:pt x="8" y="57"/>
                  </a:cubicBezTo>
                  <a:cubicBezTo>
                    <a:pt x="8" y="59"/>
                    <a:pt x="6" y="60"/>
                    <a:pt x="4" y="6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7" name="Freeform 184"/>
            <p:cNvSpPr>
              <a:spLocks noEditPoints="1"/>
            </p:cNvSpPr>
            <p:nvPr/>
          </p:nvSpPr>
          <p:spPr bwMode="auto">
            <a:xfrm>
              <a:off x="6000750" y="1576389"/>
              <a:ext cx="215900" cy="157163"/>
            </a:xfrm>
            <a:custGeom>
              <a:avLst/>
              <a:gdLst>
                <a:gd name="T0" fmla="*/ 49 w 98"/>
                <a:gd name="T1" fmla="*/ 71 h 71"/>
                <a:gd name="T2" fmla="*/ 8 w 98"/>
                <a:gd name="T3" fmla="*/ 69 h 71"/>
                <a:gd name="T4" fmla="*/ 5 w 98"/>
                <a:gd name="T5" fmla="*/ 66 h 71"/>
                <a:gd name="T6" fmla="*/ 5 w 98"/>
                <a:gd name="T7" fmla="*/ 6 h 71"/>
                <a:gd name="T8" fmla="*/ 8 w 98"/>
                <a:gd name="T9" fmla="*/ 3 h 71"/>
                <a:gd name="T10" fmla="*/ 90 w 98"/>
                <a:gd name="T11" fmla="*/ 3 h 71"/>
                <a:gd name="T12" fmla="*/ 94 w 98"/>
                <a:gd name="T13" fmla="*/ 6 h 71"/>
                <a:gd name="T14" fmla="*/ 94 w 98"/>
                <a:gd name="T15" fmla="*/ 66 h 71"/>
                <a:gd name="T16" fmla="*/ 90 w 98"/>
                <a:gd name="T17" fmla="*/ 69 h 71"/>
                <a:gd name="T18" fmla="*/ 49 w 98"/>
                <a:gd name="T19" fmla="*/ 71 h 71"/>
                <a:gd name="T20" fmla="*/ 12 w 98"/>
                <a:gd name="T21" fmla="*/ 61 h 71"/>
                <a:gd name="T22" fmla="*/ 87 w 98"/>
                <a:gd name="T23" fmla="*/ 61 h 71"/>
                <a:gd name="T24" fmla="*/ 87 w 98"/>
                <a:gd name="T25" fmla="*/ 11 h 71"/>
                <a:gd name="T26" fmla="*/ 12 w 98"/>
                <a:gd name="T27" fmla="*/ 11 h 71"/>
                <a:gd name="T28" fmla="*/ 12 w 98"/>
                <a:gd name="T29" fmla="*/ 6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71">
                  <a:moveTo>
                    <a:pt x="49" y="71"/>
                  </a:moveTo>
                  <a:cubicBezTo>
                    <a:pt x="36" y="71"/>
                    <a:pt x="22" y="70"/>
                    <a:pt x="8" y="69"/>
                  </a:cubicBezTo>
                  <a:cubicBezTo>
                    <a:pt x="6" y="68"/>
                    <a:pt x="5" y="67"/>
                    <a:pt x="5" y="66"/>
                  </a:cubicBezTo>
                  <a:cubicBezTo>
                    <a:pt x="0" y="46"/>
                    <a:pt x="0" y="26"/>
                    <a:pt x="5" y="6"/>
                  </a:cubicBezTo>
                  <a:cubicBezTo>
                    <a:pt x="5" y="4"/>
                    <a:pt x="6" y="3"/>
                    <a:pt x="8" y="3"/>
                  </a:cubicBezTo>
                  <a:cubicBezTo>
                    <a:pt x="35" y="0"/>
                    <a:pt x="63" y="0"/>
                    <a:pt x="90" y="3"/>
                  </a:cubicBezTo>
                  <a:cubicBezTo>
                    <a:pt x="92" y="3"/>
                    <a:pt x="93" y="4"/>
                    <a:pt x="94" y="6"/>
                  </a:cubicBezTo>
                  <a:cubicBezTo>
                    <a:pt x="98" y="26"/>
                    <a:pt x="98" y="46"/>
                    <a:pt x="94" y="66"/>
                  </a:cubicBezTo>
                  <a:cubicBezTo>
                    <a:pt x="93" y="67"/>
                    <a:pt x="92" y="68"/>
                    <a:pt x="90" y="69"/>
                  </a:cubicBezTo>
                  <a:cubicBezTo>
                    <a:pt x="77" y="70"/>
                    <a:pt x="63" y="71"/>
                    <a:pt x="49" y="71"/>
                  </a:cubicBezTo>
                  <a:close/>
                  <a:moveTo>
                    <a:pt x="12" y="61"/>
                  </a:moveTo>
                  <a:cubicBezTo>
                    <a:pt x="37" y="64"/>
                    <a:pt x="62" y="64"/>
                    <a:pt x="87" y="61"/>
                  </a:cubicBezTo>
                  <a:cubicBezTo>
                    <a:pt x="90" y="44"/>
                    <a:pt x="90" y="27"/>
                    <a:pt x="87" y="11"/>
                  </a:cubicBezTo>
                  <a:cubicBezTo>
                    <a:pt x="62" y="8"/>
                    <a:pt x="37" y="8"/>
                    <a:pt x="12" y="11"/>
                  </a:cubicBezTo>
                  <a:cubicBezTo>
                    <a:pt x="8" y="27"/>
                    <a:pt x="8" y="44"/>
                    <a:pt x="12"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8" name="Freeform 185"/>
            <p:cNvSpPr>
              <a:spLocks noEditPoints="1"/>
            </p:cNvSpPr>
            <p:nvPr/>
          </p:nvSpPr>
          <p:spPr bwMode="auto">
            <a:xfrm>
              <a:off x="6078537" y="1611314"/>
              <a:ext cx="79375" cy="87313"/>
            </a:xfrm>
            <a:custGeom>
              <a:avLst/>
              <a:gdLst>
                <a:gd name="T0" fmla="*/ 6 w 36"/>
                <a:gd name="T1" fmla="*/ 39 h 39"/>
                <a:gd name="T2" fmla="*/ 0 w 36"/>
                <a:gd name="T3" fmla="*/ 33 h 39"/>
                <a:gd name="T4" fmla="*/ 0 w 36"/>
                <a:gd name="T5" fmla="*/ 6 h 39"/>
                <a:gd name="T6" fmla="*/ 6 w 36"/>
                <a:gd name="T7" fmla="*/ 0 h 39"/>
                <a:gd name="T8" fmla="*/ 9 w 36"/>
                <a:gd name="T9" fmla="*/ 1 h 39"/>
                <a:gd name="T10" fmla="*/ 33 w 36"/>
                <a:gd name="T11" fmla="*/ 15 h 39"/>
                <a:gd name="T12" fmla="*/ 36 w 36"/>
                <a:gd name="T13" fmla="*/ 20 h 39"/>
                <a:gd name="T14" fmla="*/ 33 w 36"/>
                <a:gd name="T15" fmla="*/ 25 h 39"/>
                <a:gd name="T16" fmla="*/ 9 w 36"/>
                <a:gd name="T17" fmla="*/ 39 h 39"/>
                <a:gd name="T18" fmla="*/ 6 w 36"/>
                <a:gd name="T19" fmla="*/ 39 h 39"/>
                <a:gd name="T20" fmla="*/ 8 w 36"/>
                <a:gd name="T21" fmla="*/ 10 h 39"/>
                <a:gd name="T22" fmla="*/ 8 w 36"/>
                <a:gd name="T23" fmla="*/ 30 h 39"/>
                <a:gd name="T24" fmla="*/ 26 w 36"/>
                <a:gd name="T25" fmla="*/ 20 h 39"/>
                <a:gd name="T26" fmla="*/ 8 w 36"/>
                <a:gd name="T27" fmla="*/ 1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39">
                  <a:moveTo>
                    <a:pt x="6" y="39"/>
                  </a:moveTo>
                  <a:cubicBezTo>
                    <a:pt x="3" y="39"/>
                    <a:pt x="0" y="37"/>
                    <a:pt x="0" y="33"/>
                  </a:cubicBezTo>
                  <a:cubicBezTo>
                    <a:pt x="0" y="6"/>
                    <a:pt x="0" y="6"/>
                    <a:pt x="0" y="6"/>
                  </a:cubicBezTo>
                  <a:cubicBezTo>
                    <a:pt x="0" y="3"/>
                    <a:pt x="3" y="0"/>
                    <a:pt x="6" y="0"/>
                  </a:cubicBezTo>
                  <a:cubicBezTo>
                    <a:pt x="7" y="0"/>
                    <a:pt x="8" y="1"/>
                    <a:pt x="9" y="1"/>
                  </a:cubicBezTo>
                  <a:cubicBezTo>
                    <a:pt x="33" y="15"/>
                    <a:pt x="33" y="15"/>
                    <a:pt x="33" y="15"/>
                  </a:cubicBezTo>
                  <a:cubicBezTo>
                    <a:pt x="35" y="16"/>
                    <a:pt x="36" y="18"/>
                    <a:pt x="36" y="20"/>
                  </a:cubicBezTo>
                  <a:cubicBezTo>
                    <a:pt x="36" y="22"/>
                    <a:pt x="35" y="24"/>
                    <a:pt x="33" y="25"/>
                  </a:cubicBezTo>
                  <a:cubicBezTo>
                    <a:pt x="9" y="39"/>
                    <a:pt x="9" y="39"/>
                    <a:pt x="9" y="39"/>
                  </a:cubicBezTo>
                  <a:cubicBezTo>
                    <a:pt x="8" y="39"/>
                    <a:pt x="7" y="39"/>
                    <a:pt x="6" y="39"/>
                  </a:cubicBezTo>
                  <a:close/>
                  <a:moveTo>
                    <a:pt x="8" y="10"/>
                  </a:moveTo>
                  <a:cubicBezTo>
                    <a:pt x="8" y="30"/>
                    <a:pt x="8" y="30"/>
                    <a:pt x="8" y="30"/>
                  </a:cubicBezTo>
                  <a:cubicBezTo>
                    <a:pt x="26" y="20"/>
                    <a:pt x="26" y="20"/>
                    <a:pt x="26" y="20"/>
                  </a:cubicBezTo>
                  <a:cubicBezTo>
                    <a:pt x="8" y="10"/>
                    <a:pt x="8" y="10"/>
                    <a:pt x="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9" name="Freeform 186"/>
            <p:cNvSpPr>
              <a:spLocks noEditPoints="1"/>
            </p:cNvSpPr>
            <p:nvPr/>
          </p:nvSpPr>
          <p:spPr bwMode="auto">
            <a:xfrm>
              <a:off x="8874125" y="2921001"/>
              <a:ext cx="123825" cy="73025"/>
            </a:xfrm>
            <a:custGeom>
              <a:avLst/>
              <a:gdLst>
                <a:gd name="T0" fmla="*/ 17 w 56"/>
                <a:gd name="T1" fmla="*/ 33 h 33"/>
                <a:gd name="T2" fmla="*/ 14 w 56"/>
                <a:gd name="T3" fmla="*/ 32 h 33"/>
                <a:gd name="T4" fmla="*/ 2 w 56"/>
                <a:gd name="T5" fmla="*/ 22 h 33"/>
                <a:gd name="T6" fmla="*/ 1 w 56"/>
                <a:gd name="T7" fmla="*/ 18 h 33"/>
                <a:gd name="T8" fmla="*/ 3 w 56"/>
                <a:gd name="T9" fmla="*/ 15 h 33"/>
                <a:gd name="T10" fmla="*/ 38 w 56"/>
                <a:gd name="T11" fmla="*/ 1 h 33"/>
                <a:gd name="T12" fmla="*/ 42 w 56"/>
                <a:gd name="T13" fmla="*/ 2 h 33"/>
                <a:gd name="T14" fmla="*/ 54 w 56"/>
                <a:gd name="T15" fmla="*/ 12 h 33"/>
                <a:gd name="T16" fmla="*/ 55 w 56"/>
                <a:gd name="T17" fmla="*/ 16 h 33"/>
                <a:gd name="T18" fmla="*/ 53 w 56"/>
                <a:gd name="T19" fmla="*/ 19 h 33"/>
                <a:gd name="T20" fmla="*/ 18 w 56"/>
                <a:gd name="T21" fmla="*/ 33 h 33"/>
                <a:gd name="T22" fmla="*/ 17 w 56"/>
                <a:gd name="T23" fmla="*/ 33 h 33"/>
                <a:gd name="T24" fmla="*/ 12 w 56"/>
                <a:gd name="T25" fmla="*/ 20 h 33"/>
                <a:gd name="T26" fmla="*/ 18 w 56"/>
                <a:gd name="T27" fmla="*/ 24 h 33"/>
                <a:gd name="T28" fmla="*/ 44 w 56"/>
                <a:gd name="T29" fmla="*/ 14 h 33"/>
                <a:gd name="T30" fmla="*/ 39 w 56"/>
                <a:gd name="T31" fmla="*/ 9 h 33"/>
                <a:gd name="T32" fmla="*/ 12 w 56"/>
                <a:gd name="T33"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33">
                  <a:moveTo>
                    <a:pt x="17" y="33"/>
                  </a:moveTo>
                  <a:cubicBezTo>
                    <a:pt x="16" y="33"/>
                    <a:pt x="15" y="33"/>
                    <a:pt x="14" y="32"/>
                  </a:cubicBezTo>
                  <a:cubicBezTo>
                    <a:pt x="2" y="22"/>
                    <a:pt x="2" y="22"/>
                    <a:pt x="2" y="22"/>
                  </a:cubicBezTo>
                  <a:cubicBezTo>
                    <a:pt x="1" y="21"/>
                    <a:pt x="0" y="19"/>
                    <a:pt x="1" y="18"/>
                  </a:cubicBezTo>
                  <a:cubicBezTo>
                    <a:pt x="1" y="17"/>
                    <a:pt x="2" y="15"/>
                    <a:pt x="3" y="15"/>
                  </a:cubicBezTo>
                  <a:cubicBezTo>
                    <a:pt x="38" y="1"/>
                    <a:pt x="38" y="1"/>
                    <a:pt x="38" y="1"/>
                  </a:cubicBezTo>
                  <a:cubicBezTo>
                    <a:pt x="39" y="0"/>
                    <a:pt x="41" y="1"/>
                    <a:pt x="42" y="2"/>
                  </a:cubicBezTo>
                  <a:cubicBezTo>
                    <a:pt x="54" y="12"/>
                    <a:pt x="54" y="12"/>
                    <a:pt x="54" y="12"/>
                  </a:cubicBezTo>
                  <a:cubicBezTo>
                    <a:pt x="55" y="13"/>
                    <a:pt x="56" y="14"/>
                    <a:pt x="55" y="16"/>
                  </a:cubicBezTo>
                  <a:cubicBezTo>
                    <a:pt x="55" y="17"/>
                    <a:pt x="54" y="18"/>
                    <a:pt x="53" y="19"/>
                  </a:cubicBezTo>
                  <a:cubicBezTo>
                    <a:pt x="18" y="33"/>
                    <a:pt x="18" y="33"/>
                    <a:pt x="18" y="33"/>
                  </a:cubicBezTo>
                  <a:cubicBezTo>
                    <a:pt x="18" y="33"/>
                    <a:pt x="17" y="33"/>
                    <a:pt x="17" y="33"/>
                  </a:cubicBezTo>
                  <a:close/>
                  <a:moveTo>
                    <a:pt x="12" y="20"/>
                  </a:moveTo>
                  <a:cubicBezTo>
                    <a:pt x="18" y="24"/>
                    <a:pt x="18" y="24"/>
                    <a:pt x="18" y="24"/>
                  </a:cubicBezTo>
                  <a:cubicBezTo>
                    <a:pt x="44" y="14"/>
                    <a:pt x="44" y="14"/>
                    <a:pt x="44" y="14"/>
                  </a:cubicBezTo>
                  <a:cubicBezTo>
                    <a:pt x="39" y="9"/>
                    <a:pt x="39" y="9"/>
                    <a:pt x="39" y="9"/>
                  </a:cubicBezTo>
                  <a:cubicBezTo>
                    <a:pt x="12" y="20"/>
                    <a:pt x="12" y="20"/>
                    <a:pt x="12"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0" name="Freeform 187"/>
            <p:cNvSpPr/>
            <p:nvPr/>
          </p:nvSpPr>
          <p:spPr bwMode="auto">
            <a:xfrm>
              <a:off x="8977312" y="3016251"/>
              <a:ext cx="111125" cy="106363"/>
            </a:xfrm>
            <a:custGeom>
              <a:avLst/>
              <a:gdLst>
                <a:gd name="T0" fmla="*/ 4 w 50"/>
                <a:gd name="T1" fmla="*/ 48 h 48"/>
                <a:gd name="T2" fmla="*/ 2 w 50"/>
                <a:gd name="T3" fmla="*/ 47 h 48"/>
                <a:gd name="T4" fmla="*/ 0 w 50"/>
                <a:gd name="T5" fmla="*/ 44 h 48"/>
                <a:gd name="T6" fmla="*/ 0 w 50"/>
                <a:gd name="T7" fmla="*/ 4 h 48"/>
                <a:gd name="T8" fmla="*/ 4 w 50"/>
                <a:gd name="T9" fmla="*/ 0 h 48"/>
                <a:gd name="T10" fmla="*/ 8 w 50"/>
                <a:gd name="T11" fmla="*/ 4 h 48"/>
                <a:gd name="T12" fmla="*/ 8 w 50"/>
                <a:gd name="T13" fmla="*/ 38 h 48"/>
                <a:gd name="T14" fmla="*/ 42 w 50"/>
                <a:gd name="T15" fmla="*/ 27 h 48"/>
                <a:gd name="T16" fmla="*/ 42 w 50"/>
                <a:gd name="T17" fmla="*/ 10 h 48"/>
                <a:gd name="T18" fmla="*/ 46 w 50"/>
                <a:gd name="T19" fmla="*/ 6 h 48"/>
                <a:gd name="T20" fmla="*/ 50 w 50"/>
                <a:gd name="T21" fmla="*/ 10 h 48"/>
                <a:gd name="T22" fmla="*/ 50 w 50"/>
                <a:gd name="T23" fmla="*/ 30 h 48"/>
                <a:gd name="T24" fmla="*/ 47 w 50"/>
                <a:gd name="T25" fmla="*/ 34 h 48"/>
                <a:gd name="T26" fmla="*/ 5 w 50"/>
                <a:gd name="T27" fmla="*/ 47 h 48"/>
                <a:gd name="T28" fmla="*/ 4 w 50"/>
                <a:gd name="T2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48">
                  <a:moveTo>
                    <a:pt x="4" y="48"/>
                  </a:moveTo>
                  <a:cubicBezTo>
                    <a:pt x="3" y="48"/>
                    <a:pt x="2" y="47"/>
                    <a:pt x="2" y="47"/>
                  </a:cubicBezTo>
                  <a:cubicBezTo>
                    <a:pt x="0" y="46"/>
                    <a:pt x="0" y="45"/>
                    <a:pt x="0" y="44"/>
                  </a:cubicBezTo>
                  <a:cubicBezTo>
                    <a:pt x="0" y="4"/>
                    <a:pt x="0" y="4"/>
                    <a:pt x="0" y="4"/>
                  </a:cubicBezTo>
                  <a:cubicBezTo>
                    <a:pt x="0" y="2"/>
                    <a:pt x="2" y="0"/>
                    <a:pt x="4" y="0"/>
                  </a:cubicBezTo>
                  <a:cubicBezTo>
                    <a:pt x="6" y="0"/>
                    <a:pt x="8" y="2"/>
                    <a:pt x="8" y="4"/>
                  </a:cubicBezTo>
                  <a:cubicBezTo>
                    <a:pt x="8" y="38"/>
                    <a:pt x="8" y="38"/>
                    <a:pt x="8" y="38"/>
                  </a:cubicBezTo>
                  <a:cubicBezTo>
                    <a:pt x="42" y="27"/>
                    <a:pt x="42" y="27"/>
                    <a:pt x="42" y="27"/>
                  </a:cubicBezTo>
                  <a:cubicBezTo>
                    <a:pt x="42" y="10"/>
                    <a:pt x="42" y="10"/>
                    <a:pt x="42" y="10"/>
                  </a:cubicBezTo>
                  <a:cubicBezTo>
                    <a:pt x="42" y="7"/>
                    <a:pt x="43" y="6"/>
                    <a:pt x="46" y="6"/>
                  </a:cubicBezTo>
                  <a:cubicBezTo>
                    <a:pt x="48" y="6"/>
                    <a:pt x="50" y="7"/>
                    <a:pt x="50" y="10"/>
                  </a:cubicBezTo>
                  <a:cubicBezTo>
                    <a:pt x="50" y="30"/>
                    <a:pt x="50" y="30"/>
                    <a:pt x="50" y="30"/>
                  </a:cubicBezTo>
                  <a:cubicBezTo>
                    <a:pt x="50" y="32"/>
                    <a:pt x="48" y="34"/>
                    <a:pt x="47" y="34"/>
                  </a:cubicBezTo>
                  <a:cubicBezTo>
                    <a:pt x="5" y="47"/>
                    <a:pt x="5" y="47"/>
                    <a:pt x="5" y="47"/>
                  </a:cubicBezTo>
                  <a:cubicBezTo>
                    <a:pt x="5" y="47"/>
                    <a:pt x="4" y="48"/>
                    <a:pt x="4" y="4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1" name="Freeform 188"/>
            <p:cNvSpPr>
              <a:spLocks noEditPoints="1"/>
            </p:cNvSpPr>
            <p:nvPr/>
          </p:nvSpPr>
          <p:spPr bwMode="auto">
            <a:xfrm>
              <a:off x="8999537" y="2982914"/>
              <a:ext cx="122238" cy="73025"/>
            </a:xfrm>
            <a:custGeom>
              <a:avLst/>
              <a:gdLst>
                <a:gd name="T0" fmla="*/ 17 w 55"/>
                <a:gd name="T1" fmla="*/ 33 h 33"/>
                <a:gd name="T2" fmla="*/ 14 w 55"/>
                <a:gd name="T3" fmla="*/ 32 h 33"/>
                <a:gd name="T4" fmla="*/ 2 w 55"/>
                <a:gd name="T5" fmla="*/ 21 h 33"/>
                <a:gd name="T6" fmla="*/ 0 w 55"/>
                <a:gd name="T7" fmla="*/ 17 h 33"/>
                <a:gd name="T8" fmla="*/ 3 w 55"/>
                <a:gd name="T9" fmla="*/ 14 h 33"/>
                <a:gd name="T10" fmla="*/ 38 w 55"/>
                <a:gd name="T11" fmla="*/ 1 h 33"/>
                <a:gd name="T12" fmla="*/ 42 w 55"/>
                <a:gd name="T13" fmla="*/ 1 h 33"/>
                <a:gd name="T14" fmla="*/ 54 w 55"/>
                <a:gd name="T15" fmla="*/ 12 h 33"/>
                <a:gd name="T16" fmla="*/ 55 w 55"/>
                <a:gd name="T17" fmla="*/ 15 h 33"/>
                <a:gd name="T18" fmla="*/ 53 w 55"/>
                <a:gd name="T19" fmla="*/ 18 h 33"/>
                <a:gd name="T20" fmla="*/ 18 w 55"/>
                <a:gd name="T21" fmla="*/ 32 h 33"/>
                <a:gd name="T22" fmla="*/ 17 w 55"/>
                <a:gd name="T23" fmla="*/ 33 h 33"/>
                <a:gd name="T24" fmla="*/ 12 w 55"/>
                <a:gd name="T25" fmla="*/ 19 h 33"/>
                <a:gd name="T26" fmla="*/ 17 w 55"/>
                <a:gd name="T27" fmla="*/ 24 h 33"/>
                <a:gd name="T28" fmla="*/ 44 w 55"/>
                <a:gd name="T29" fmla="*/ 14 h 33"/>
                <a:gd name="T30" fmla="*/ 38 w 55"/>
                <a:gd name="T31" fmla="*/ 9 h 33"/>
                <a:gd name="T32" fmla="*/ 12 w 55"/>
                <a:gd name="T33"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3">
                  <a:moveTo>
                    <a:pt x="17" y="33"/>
                  </a:moveTo>
                  <a:cubicBezTo>
                    <a:pt x="16" y="33"/>
                    <a:pt x="15" y="32"/>
                    <a:pt x="14" y="32"/>
                  </a:cubicBezTo>
                  <a:cubicBezTo>
                    <a:pt x="2" y="21"/>
                    <a:pt x="2" y="21"/>
                    <a:pt x="2" y="21"/>
                  </a:cubicBezTo>
                  <a:cubicBezTo>
                    <a:pt x="1" y="20"/>
                    <a:pt x="0" y="19"/>
                    <a:pt x="0" y="17"/>
                  </a:cubicBezTo>
                  <a:cubicBezTo>
                    <a:pt x="1" y="16"/>
                    <a:pt x="2" y="15"/>
                    <a:pt x="3" y="14"/>
                  </a:cubicBezTo>
                  <a:cubicBezTo>
                    <a:pt x="38" y="1"/>
                    <a:pt x="38" y="1"/>
                    <a:pt x="38" y="1"/>
                  </a:cubicBezTo>
                  <a:cubicBezTo>
                    <a:pt x="39" y="0"/>
                    <a:pt x="41" y="0"/>
                    <a:pt x="42" y="1"/>
                  </a:cubicBezTo>
                  <a:cubicBezTo>
                    <a:pt x="54" y="12"/>
                    <a:pt x="54" y="12"/>
                    <a:pt x="54" y="12"/>
                  </a:cubicBezTo>
                  <a:cubicBezTo>
                    <a:pt x="55" y="13"/>
                    <a:pt x="55" y="14"/>
                    <a:pt x="55" y="15"/>
                  </a:cubicBezTo>
                  <a:cubicBezTo>
                    <a:pt x="55" y="17"/>
                    <a:pt x="54" y="18"/>
                    <a:pt x="53" y="18"/>
                  </a:cubicBezTo>
                  <a:cubicBezTo>
                    <a:pt x="18" y="32"/>
                    <a:pt x="18" y="32"/>
                    <a:pt x="18" y="32"/>
                  </a:cubicBezTo>
                  <a:cubicBezTo>
                    <a:pt x="18" y="33"/>
                    <a:pt x="17" y="33"/>
                    <a:pt x="17" y="33"/>
                  </a:cubicBezTo>
                  <a:close/>
                  <a:moveTo>
                    <a:pt x="12" y="19"/>
                  </a:moveTo>
                  <a:cubicBezTo>
                    <a:pt x="17" y="24"/>
                    <a:pt x="17" y="24"/>
                    <a:pt x="17" y="24"/>
                  </a:cubicBezTo>
                  <a:cubicBezTo>
                    <a:pt x="44" y="14"/>
                    <a:pt x="44" y="14"/>
                    <a:pt x="44" y="14"/>
                  </a:cubicBezTo>
                  <a:cubicBezTo>
                    <a:pt x="38" y="9"/>
                    <a:pt x="38" y="9"/>
                    <a:pt x="38" y="9"/>
                  </a:cubicBezTo>
                  <a:cubicBezTo>
                    <a:pt x="12" y="19"/>
                    <a:pt x="12" y="19"/>
                    <a:pt x="1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2" name="Freeform 189"/>
            <p:cNvSpPr>
              <a:spLocks noEditPoints="1"/>
            </p:cNvSpPr>
            <p:nvPr/>
          </p:nvSpPr>
          <p:spPr bwMode="auto">
            <a:xfrm>
              <a:off x="8993187" y="2916239"/>
              <a:ext cx="122238" cy="74613"/>
            </a:xfrm>
            <a:custGeom>
              <a:avLst/>
              <a:gdLst>
                <a:gd name="T0" fmla="*/ 39 w 55"/>
                <a:gd name="T1" fmla="*/ 34 h 34"/>
                <a:gd name="T2" fmla="*/ 37 w 55"/>
                <a:gd name="T3" fmla="*/ 34 h 34"/>
                <a:gd name="T4" fmla="*/ 2 w 55"/>
                <a:gd name="T5" fmla="*/ 20 h 34"/>
                <a:gd name="T6" fmla="*/ 0 w 55"/>
                <a:gd name="T7" fmla="*/ 17 h 34"/>
                <a:gd name="T8" fmla="*/ 1 w 55"/>
                <a:gd name="T9" fmla="*/ 13 h 34"/>
                <a:gd name="T10" fmla="*/ 13 w 55"/>
                <a:gd name="T11" fmla="*/ 2 h 34"/>
                <a:gd name="T12" fmla="*/ 17 w 55"/>
                <a:gd name="T13" fmla="*/ 1 h 34"/>
                <a:gd name="T14" fmla="*/ 52 w 55"/>
                <a:gd name="T15" fmla="*/ 15 h 34"/>
                <a:gd name="T16" fmla="*/ 54 w 55"/>
                <a:gd name="T17" fmla="*/ 18 h 34"/>
                <a:gd name="T18" fmla="*/ 53 w 55"/>
                <a:gd name="T19" fmla="*/ 22 h 34"/>
                <a:gd name="T20" fmla="*/ 41 w 55"/>
                <a:gd name="T21" fmla="*/ 33 h 34"/>
                <a:gd name="T22" fmla="*/ 39 w 55"/>
                <a:gd name="T23" fmla="*/ 34 h 34"/>
                <a:gd name="T24" fmla="*/ 11 w 55"/>
                <a:gd name="T25" fmla="*/ 15 h 34"/>
                <a:gd name="T26" fmla="*/ 38 w 55"/>
                <a:gd name="T27" fmla="*/ 26 h 34"/>
                <a:gd name="T28" fmla="*/ 43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2" y="20"/>
                    <a:pt x="2" y="20"/>
                    <a:pt x="2" y="20"/>
                  </a:cubicBezTo>
                  <a:cubicBezTo>
                    <a:pt x="1" y="20"/>
                    <a:pt x="0" y="18"/>
                    <a:pt x="0" y="17"/>
                  </a:cubicBezTo>
                  <a:cubicBezTo>
                    <a:pt x="0" y="16"/>
                    <a:pt x="0" y="14"/>
                    <a:pt x="1" y="13"/>
                  </a:cubicBezTo>
                  <a:cubicBezTo>
                    <a:pt x="13" y="2"/>
                    <a:pt x="13" y="2"/>
                    <a:pt x="13" y="2"/>
                  </a:cubicBezTo>
                  <a:cubicBezTo>
                    <a:pt x="14" y="1"/>
                    <a:pt x="16" y="0"/>
                    <a:pt x="17" y="1"/>
                  </a:cubicBezTo>
                  <a:cubicBezTo>
                    <a:pt x="52" y="15"/>
                    <a:pt x="52" y="15"/>
                    <a:pt x="52" y="15"/>
                  </a:cubicBezTo>
                  <a:cubicBezTo>
                    <a:pt x="53" y="15"/>
                    <a:pt x="54" y="17"/>
                    <a:pt x="54" y="18"/>
                  </a:cubicBezTo>
                  <a:cubicBezTo>
                    <a:pt x="55" y="19"/>
                    <a:pt x="54" y="21"/>
                    <a:pt x="53" y="22"/>
                  </a:cubicBezTo>
                  <a:cubicBezTo>
                    <a:pt x="41" y="33"/>
                    <a:pt x="41" y="33"/>
                    <a:pt x="41" y="33"/>
                  </a:cubicBezTo>
                  <a:cubicBezTo>
                    <a:pt x="41" y="34"/>
                    <a:pt x="40" y="34"/>
                    <a:pt x="39" y="34"/>
                  </a:cubicBezTo>
                  <a:close/>
                  <a:moveTo>
                    <a:pt x="11" y="15"/>
                  </a:moveTo>
                  <a:cubicBezTo>
                    <a:pt x="38" y="26"/>
                    <a:pt x="38" y="26"/>
                    <a:pt x="38" y="26"/>
                  </a:cubicBezTo>
                  <a:cubicBezTo>
                    <a:pt x="43" y="20"/>
                    <a:pt x="43" y="20"/>
                    <a:pt x="43"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3" name="Freeform 190"/>
            <p:cNvSpPr/>
            <p:nvPr/>
          </p:nvSpPr>
          <p:spPr bwMode="auto">
            <a:xfrm>
              <a:off x="8904287" y="3032126"/>
              <a:ext cx="90488" cy="90488"/>
            </a:xfrm>
            <a:custGeom>
              <a:avLst/>
              <a:gdLst>
                <a:gd name="T0" fmla="*/ 36 w 41"/>
                <a:gd name="T1" fmla="*/ 41 h 41"/>
                <a:gd name="T2" fmla="*/ 35 w 41"/>
                <a:gd name="T3" fmla="*/ 40 h 41"/>
                <a:gd name="T4" fmla="*/ 3 w 41"/>
                <a:gd name="T5" fmla="*/ 27 h 41"/>
                <a:gd name="T6" fmla="*/ 0 w 41"/>
                <a:gd name="T7" fmla="*/ 23 h 41"/>
                <a:gd name="T8" fmla="*/ 0 w 41"/>
                <a:gd name="T9" fmla="*/ 4 h 41"/>
                <a:gd name="T10" fmla="*/ 4 w 41"/>
                <a:gd name="T11" fmla="*/ 0 h 41"/>
                <a:gd name="T12" fmla="*/ 8 w 41"/>
                <a:gd name="T13" fmla="*/ 4 h 41"/>
                <a:gd name="T14" fmla="*/ 8 w 41"/>
                <a:gd name="T15" fmla="*/ 21 h 41"/>
                <a:gd name="T16" fmla="*/ 38 w 41"/>
                <a:gd name="T17" fmla="*/ 33 h 41"/>
                <a:gd name="T18" fmla="*/ 40 w 41"/>
                <a:gd name="T19" fmla="*/ 38 h 41"/>
                <a:gd name="T20" fmla="*/ 36 w 41"/>
                <a:gd name="T21"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41">
                  <a:moveTo>
                    <a:pt x="36" y="41"/>
                  </a:moveTo>
                  <a:cubicBezTo>
                    <a:pt x="36" y="41"/>
                    <a:pt x="35" y="40"/>
                    <a:pt x="35" y="40"/>
                  </a:cubicBezTo>
                  <a:cubicBezTo>
                    <a:pt x="3" y="27"/>
                    <a:pt x="3" y="27"/>
                    <a:pt x="3" y="27"/>
                  </a:cubicBezTo>
                  <a:cubicBezTo>
                    <a:pt x="1" y="26"/>
                    <a:pt x="0" y="25"/>
                    <a:pt x="0" y="23"/>
                  </a:cubicBezTo>
                  <a:cubicBezTo>
                    <a:pt x="0" y="4"/>
                    <a:pt x="0" y="4"/>
                    <a:pt x="0" y="4"/>
                  </a:cubicBezTo>
                  <a:cubicBezTo>
                    <a:pt x="0" y="2"/>
                    <a:pt x="2" y="0"/>
                    <a:pt x="4" y="0"/>
                  </a:cubicBezTo>
                  <a:cubicBezTo>
                    <a:pt x="6" y="0"/>
                    <a:pt x="8" y="2"/>
                    <a:pt x="8" y="4"/>
                  </a:cubicBezTo>
                  <a:cubicBezTo>
                    <a:pt x="8" y="21"/>
                    <a:pt x="8" y="21"/>
                    <a:pt x="8" y="21"/>
                  </a:cubicBezTo>
                  <a:cubicBezTo>
                    <a:pt x="38" y="33"/>
                    <a:pt x="38" y="33"/>
                    <a:pt x="38" y="33"/>
                  </a:cubicBezTo>
                  <a:cubicBezTo>
                    <a:pt x="40" y="34"/>
                    <a:pt x="41" y="36"/>
                    <a:pt x="40" y="38"/>
                  </a:cubicBezTo>
                  <a:cubicBezTo>
                    <a:pt x="39" y="40"/>
                    <a:pt x="38" y="41"/>
                    <a:pt x="36" y="4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4" name="Freeform 191"/>
            <p:cNvSpPr>
              <a:spLocks noEditPoints="1"/>
            </p:cNvSpPr>
            <p:nvPr/>
          </p:nvSpPr>
          <p:spPr bwMode="auto">
            <a:xfrm>
              <a:off x="8874125" y="2984501"/>
              <a:ext cx="120650" cy="76200"/>
            </a:xfrm>
            <a:custGeom>
              <a:avLst/>
              <a:gdLst>
                <a:gd name="T0" fmla="*/ 39 w 55"/>
                <a:gd name="T1" fmla="*/ 34 h 34"/>
                <a:gd name="T2" fmla="*/ 37 w 55"/>
                <a:gd name="T3" fmla="*/ 34 h 34"/>
                <a:gd name="T4" fmla="*/ 3 w 55"/>
                <a:gd name="T5" fmla="*/ 20 h 34"/>
                <a:gd name="T6" fmla="*/ 0 w 55"/>
                <a:gd name="T7" fmla="*/ 17 h 34"/>
                <a:gd name="T8" fmla="*/ 1 w 55"/>
                <a:gd name="T9" fmla="*/ 13 h 34"/>
                <a:gd name="T10" fmla="*/ 13 w 55"/>
                <a:gd name="T11" fmla="*/ 2 h 34"/>
                <a:gd name="T12" fmla="*/ 18 w 55"/>
                <a:gd name="T13" fmla="*/ 1 h 34"/>
                <a:gd name="T14" fmla="*/ 52 w 55"/>
                <a:gd name="T15" fmla="*/ 15 h 34"/>
                <a:gd name="T16" fmla="*/ 55 w 55"/>
                <a:gd name="T17" fmla="*/ 18 h 34"/>
                <a:gd name="T18" fmla="*/ 54 w 55"/>
                <a:gd name="T19" fmla="*/ 21 h 34"/>
                <a:gd name="T20" fmla="*/ 42 w 55"/>
                <a:gd name="T21" fmla="*/ 33 h 34"/>
                <a:gd name="T22" fmla="*/ 39 w 55"/>
                <a:gd name="T23" fmla="*/ 34 h 34"/>
                <a:gd name="T24" fmla="*/ 11 w 55"/>
                <a:gd name="T25" fmla="*/ 15 h 34"/>
                <a:gd name="T26" fmla="*/ 38 w 55"/>
                <a:gd name="T27" fmla="*/ 25 h 34"/>
                <a:gd name="T28" fmla="*/ 44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3" y="20"/>
                    <a:pt x="3" y="20"/>
                    <a:pt x="3" y="20"/>
                  </a:cubicBezTo>
                  <a:cubicBezTo>
                    <a:pt x="1" y="19"/>
                    <a:pt x="0" y="18"/>
                    <a:pt x="0" y="17"/>
                  </a:cubicBezTo>
                  <a:cubicBezTo>
                    <a:pt x="0" y="16"/>
                    <a:pt x="0" y="14"/>
                    <a:pt x="1" y="13"/>
                  </a:cubicBezTo>
                  <a:cubicBezTo>
                    <a:pt x="13" y="2"/>
                    <a:pt x="13" y="2"/>
                    <a:pt x="13" y="2"/>
                  </a:cubicBezTo>
                  <a:cubicBezTo>
                    <a:pt x="14" y="0"/>
                    <a:pt x="16" y="0"/>
                    <a:pt x="18" y="1"/>
                  </a:cubicBezTo>
                  <a:cubicBezTo>
                    <a:pt x="52" y="15"/>
                    <a:pt x="52" y="15"/>
                    <a:pt x="52" y="15"/>
                  </a:cubicBezTo>
                  <a:cubicBezTo>
                    <a:pt x="54" y="15"/>
                    <a:pt x="55" y="16"/>
                    <a:pt x="55" y="18"/>
                  </a:cubicBezTo>
                  <a:cubicBezTo>
                    <a:pt x="55" y="19"/>
                    <a:pt x="55" y="20"/>
                    <a:pt x="54" y="21"/>
                  </a:cubicBezTo>
                  <a:cubicBezTo>
                    <a:pt x="42" y="33"/>
                    <a:pt x="42" y="33"/>
                    <a:pt x="42" y="33"/>
                  </a:cubicBezTo>
                  <a:cubicBezTo>
                    <a:pt x="41" y="34"/>
                    <a:pt x="40" y="34"/>
                    <a:pt x="39" y="34"/>
                  </a:cubicBezTo>
                  <a:close/>
                  <a:moveTo>
                    <a:pt x="11" y="15"/>
                  </a:moveTo>
                  <a:cubicBezTo>
                    <a:pt x="38" y="25"/>
                    <a:pt x="38" y="25"/>
                    <a:pt x="38" y="25"/>
                  </a:cubicBezTo>
                  <a:cubicBezTo>
                    <a:pt x="44" y="20"/>
                    <a:pt x="44" y="20"/>
                    <a:pt x="44"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5" name="Freeform 196"/>
            <p:cNvSpPr>
              <a:spLocks noEditPoints="1"/>
            </p:cNvSpPr>
            <p:nvPr/>
          </p:nvSpPr>
          <p:spPr bwMode="auto">
            <a:xfrm>
              <a:off x="8178800" y="1912939"/>
              <a:ext cx="160338" cy="114300"/>
            </a:xfrm>
            <a:custGeom>
              <a:avLst/>
              <a:gdLst>
                <a:gd name="T0" fmla="*/ 65 w 73"/>
                <a:gd name="T1" fmla="*/ 52 h 52"/>
                <a:gd name="T2" fmla="*/ 8 w 73"/>
                <a:gd name="T3" fmla="*/ 52 h 52"/>
                <a:gd name="T4" fmla="*/ 0 w 73"/>
                <a:gd name="T5" fmla="*/ 44 h 52"/>
                <a:gd name="T6" fmla="*/ 0 w 73"/>
                <a:gd name="T7" fmla="*/ 8 h 52"/>
                <a:gd name="T8" fmla="*/ 8 w 73"/>
                <a:gd name="T9" fmla="*/ 0 h 52"/>
                <a:gd name="T10" fmla="*/ 65 w 73"/>
                <a:gd name="T11" fmla="*/ 0 h 52"/>
                <a:gd name="T12" fmla="*/ 73 w 73"/>
                <a:gd name="T13" fmla="*/ 8 h 52"/>
                <a:gd name="T14" fmla="*/ 73 w 73"/>
                <a:gd name="T15" fmla="*/ 44 h 52"/>
                <a:gd name="T16" fmla="*/ 65 w 73"/>
                <a:gd name="T17" fmla="*/ 52 h 52"/>
                <a:gd name="T18" fmla="*/ 8 w 73"/>
                <a:gd name="T19" fmla="*/ 8 h 52"/>
                <a:gd name="T20" fmla="*/ 8 w 73"/>
                <a:gd name="T21" fmla="*/ 44 h 52"/>
                <a:gd name="T22" fmla="*/ 65 w 73"/>
                <a:gd name="T23" fmla="*/ 44 h 52"/>
                <a:gd name="T24" fmla="*/ 65 w 73"/>
                <a:gd name="T25" fmla="*/ 8 h 52"/>
                <a:gd name="T26" fmla="*/ 8 w 73"/>
                <a:gd name="T27" fmla="*/ 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52">
                  <a:moveTo>
                    <a:pt x="65" y="52"/>
                  </a:moveTo>
                  <a:cubicBezTo>
                    <a:pt x="8" y="52"/>
                    <a:pt x="8" y="52"/>
                    <a:pt x="8" y="52"/>
                  </a:cubicBezTo>
                  <a:cubicBezTo>
                    <a:pt x="3" y="52"/>
                    <a:pt x="0" y="48"/>
                    <a:pt x="0" y="44"/>
                  </a:cubicBezTo>
                  <a:cubicBezTo>
                    <a:pt x="0" y="8"/>
                    <a:pt x="0" y="8"/>
                    <a:pt x="0" y="8"/>
                  </a:cubicBezTo>
                  <a:cubicBezTo>
                    <a:pt x="0" y="3"/>
                    <a:pt x="3" y="0"/>
                    <a:pt x="8" y="0"/>
                  </a:cubicBezTo>
                  <a:cubicBezTo>
                    <a:pt x="65" y="0"/>
                    <a:pt x="65" y="0"/>
                    <a:pt x="65" y="0"/>
                  </a:cubicBezTo>
                  <a:cubicBezTo>
                    <a:pt x="69" y="0"/>
                    <a:pt x="73" y="3"/>
                    <a:pt x="73" y="8"/>
                  </a:cubicBezTo>
                  <a:cubicBezTo>
                    <a:pt x="73" y="44"/>
                    <a:pt x="73" y="44"/>
                    <a:pt x="73" y="44"/>
                  </a:cubicBezTo>
                  <a:cubicBezTo>
                    <a:pt x="73" y="48"/>
                    <a:pt x="69" y="52"/>
                    <a:pt x="65" y="52"/>
                  </a:cubicBezTo>
                  <a:close/>
                  <a:moveTo>
                    <a:pt x="8" y="8"/>
                  </a:moveTo>
                  <a:cubicBezTo>
                    <a:pt x="8" y="44"/>
                    <a:pt x="8" y="44"/>
                    <a:pt x="8" y="44"/>
                  </a:cubicBezTo>
                  <a:cubicBezTo>
                    <a:pt x="65" y="44"/>
                    <a:pt x="65" y="44"/>
                    <a:pt x="65" y="44"/>
                  </a:cubicBezTo>
                  <a:cubicBezTo>
                    <a:pt x="65" y="8"/>
                    <a:pt x="65" y="8"/>
                    <a:pt x="65"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6" name="Freeform 197"/>
            <p:cNvSpPr>
              <a:spLocks noEditPoints="1"/>
            </p:cNvSpPr>
            <p:nvPr/>
          </p:nvSpPr>
          <p:spPr bwMode="auto">
            <a:xfrm>
              <a:off x="8320087" y="1912939"/>
              <a:ext cx="66675" cy="114300"/>
            </a:xfrm>
            <a:custGeom>
              <a:avLst/>
              <a:gdLst>
                <a:gd name="T0" fmla="*/ 26 w 30"/>
                <a:gd name="T1" fmla="*/ 52 h 52"/>
                <a:gd name="T2" fmla="*/ 24 w 30"/>
                <a:gd name="T3" fmla="*/ 51 h 52"/>
                <a:gd name="T4" fmla="*/ 2 w 30"/>
                <a:gd name="T5" fmla="*/ 40 h 52"/>
                <a:gd name="T6" fmla="*/ 0 w 30"/>
                <a:gd name="T7" fmla="*/ 37 h 52"/>
                <a:gd name="T8" fmla="*/ 0 w 30"/>
                <a:gd name="T9" fmla="*/ 15 h 52"/>
                <a:gd name="T10" fmla="*/ 2 w 30"/>
                <a:gd name="T11" fmla="*/ 11 h 52"/>
                <a:gd name="T12" fmla="*/ 24 w 30"/>
                <a:gd name="T13" fmla="*/ 0 h 52"/>
                <a:gd name="T14" fmla="*/ 28 w 30"/>
                <a:gd name="T15" fmla="*/ 1 h 52"/>
                <a:gd name="T16" fmla="*/ 30 w 30"/>
                <a:gd name="T17" fmla="*/ 4 h 52"/>
                <a:gd name="T18" fmla="*/ 30 w 30"/>
                <a:gd name="T19" fmla="*/ 48 h 52"/>
                <a:gd name="T20" fmla="*/ 28 w 30"/>
                <a:gd name="T21" fmla="*/ 51 h 52"/>
                <a:gd name="T22" fmla="*/ 26 w 30"/>
                <a:gd name="T23" fmla="*/ 52 h 52"/>
                <a:gd name="T24" fmla="*/ 8 w 30"/>
                <a:gd name="T25" fmla="*/ 34 h 52"/>
                <a:gd name="T26" fmla="*/ 22 w 30"/>
                <a:gd name="T27" fmla="*/ 41 h 52"/>
                <a:gd name="T28" fmla="*/ 22 w 30"/>
                <a:gd name="T29" fmla="*/ 10 h 52"/>
                <a:gd name="T30" fmla="*/ 8 w 30"/>
                <a:gd name="T31" fmla="*/ 17 h 52"/>
                <a:gd name="T32" fmla="*/ 8 w 30"/>
                <a:gd name="T33" fmla="*/ 3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52">
                  <a:moveTo>
                    <a:pt x="26" y="52"/>
                  </a:moveTo>
                  <a:cubicBezTo>
                    <a:pt x="25" y="52"/>
                    <a:pt x="25" y="51"/>
                    <a:pt x="24" y="51"/>
                  </a:cubicBezTo>
                  <a:cubicBezTo>
                    <a:pt x="2" y="40"/>
                    <a:pt x="2" y="40"/>
                    <a:pt x="2" y="40"/>
                  </a:cubicBezTo>
                  <a:cubicBezTo>
                    <a:pt x="1" y="40"/>
                    <a:pt x="0" y="38"/>
                    <a:pt x="0" y="37"/>
                  </a:cubicBezTo>
                  <a:cubicBezTo>
                    <a:pt x="0" y="15"/>
                    <a:pt x="0" y="15"/>
                    <a:pt x="0" y="15"/>
                  </a:cubicBezTo>
                  <a:cubicBezTo>
                    <a:pt x="0" y="13"/>
                    <a:pt x="1" y="12"/>
                    <a:pt x="2" y="11"/>
                  </a:cubicBezTo>
                  <a:cubicBezTo>
                    <a:pt x="24" y="0"/>
                    <a:pt x="24" y="0"/>
                    <a:pt x="24" y="0"/>
                  </a:cubicBezTo>
                  <a:cubicBezTo>
                    <a:pt x="26" y="0"/>
                    <a:pt x="27" y="0"/>
                    <a:pt x="28" y="1"/>
                  </a:cubicBezTo>
                  <a:cubicBezTo>
                    <a:pt x="29" y="1"/>
                    <a:pt x="30" y="3"/>
                    <a:pt x="30" y="4"/>
                  </a:cubicBezTo>
                  <a:cubicBezTo>
                    <a:pt x="30" y="48"/>
                    <a:pt x="30" y="48"/>
                    <a:pt x="30" y="48"/>
                  </a:cubicBezTo>
                  <a:cubicBezTo>
                    <a:pt x="30" y="49"/>
                    <a:pt x="29" y="50"/>
                    <a:pt x="28" y="51"/>
                  </a:cubicBezTo>
                  <a:cubicBezTo>
                    <a:pt x="28" y="51"/>
                    <a:pt x="27" y="52"/>
                    <a:pt x="26" y="52"/>
                  </a:cubicBezTo>
                  <a:close/>
                  <a:moveTo>
                    <a:pt x="8" y="34"/>
                  </a:moveTo>
                  <a:cubicBezTo>
                    <a:pt x="22" y="41"/>
                    <a:pt x="22" y="41"/>
                    <a:pt x="22" y="41"/>
                  </a:cubicBezTo>
                  <a:cubicBezTo>
                    <a:pt x="22" y="10"/>
                    <a:pt x="22" y="10"/>
                    <a:pt x="22" y="10"/>
                  </a:cubicBezTo>
                  <a:cubicBezTo>
                    <a:pt x="8" y="17"/>
                    <a:pt x="8" y="17"/>
                    <a:pt x="8" y="17"/>
                  </a:cubicBezTo>
                  <a:cubicBezTo>
                    <a:pt x="8" y="34"/>
                    <a:pt x="8" y="34"/>
                    <a:pt x="8" y="3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7" name="Freeform 198"/>
            <p:cNvSpPr>
              <a:spLocks noEditPoints="1"/>
            </p:cNvSpPr>
            <p:nvPr/>
          </p:nvSpPr>
          <p:spPr bwMode="auto">
            <a:xfrm>
              <a:off x="8183562" y="1847851"/>
              <a:ext cx="76200" cy="77788"/>
            </a:xfrm>
            <a:custGeom>
              <a:avLst/>
              <a:gdLst>
                <a:gd name="T0" fmla="*/ 17 w 35"/>
                <a:gd name="T1" fmla="*/ 35 h 35"/>
                <a:gd name="T2" fmla="*/ 0 w 35"/>
                <a:gd name="T3" fmla="*/ 17 h 35"/>
                <a:gd name="T4" fmla="*/ 17 w 35"/>
                <a:gd name="T5" fmla="*/ 0 h 35"/>
                <a:gd name="T6" fmla="*/ 35 w 35"/>
                <a:gd name="T7" fmla="*/ 17 h 35"/>
                <a:gd name="T8" fmla="*/ 17 w 35"/>
                <a:gd name="T9" fmla="*/ 35 h 35"/>
                <a:gd name="T10" fmla="*/ 17 w 35"/>
                <a:gd name="T11" fmla="*/ 8 h 35"/>
                <a:gd name="T12" fmla="*/ 8 w 35"/>
                <a:gd name="T13" fmla="*/ 17 h 35"/>
                <a:gd name="T14" fmla="*/ 17 w 35"/>
                <a:gd name="T15" fmla="*/ 27 h 35"/>
                <a:gd name="T16" fmla="*/ 27 w 35"/>
                <a:gd name="T17" fmla="*/ 17 h 35"/>
                <a:gd name="T18" fmla="*/ 17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7"/>
                  </a:cubicBezTo>
                  <a:cubicBezTo>
                    <a:pt x="0" y="8"/>
                    <a:pt x="7" y="0"/>
                    <a:pt x="17" y="0"/>
                  </a:cubicBezTo>
                  <a:cubicBezTo>
                    <a:pt x="27" y="0"/>
                    <a:pt x="35" y="8"/>
                    <a:pt x="35" y="17"/>
                  </a:cubicBezTo>
                  <a:cubicBezTo>
                    <a:pt x="35" y="27"/>
                    <a:pt x="27" y="35"/>
                    <a:pt x="17" y="35"/>
                  </a:cubicBezTo>
                  <a:close/>
                  <a:moveTo>
                    <a:pt x="17" y="8"/>
                  </a:moveTo>
                  <a:cubicBezTo>
                    <a:pt x="12" y="8"/>
                    <a:pt x="8" y="12"/>
                    <a:pt x="8" y="17"/>
                  </a:cubicBezTo>
                  <a:cubicBezTo>
                    <a:pt x="8" y="23"/>
                    <a:pt x="12" y="27"/>
                    <a:pt x="17" y="27"/>
                  </a:cubicBezTo>
                  <a:cubicBezTo>
                    <a:pt x="23" y="27"/>
                    <a:pt x="27" y="23"/>
                    <a:pt x="27" y="17"/>
                  </a:cubicBezTo>
                  <a:cubicBezTo>
                    <a:pt x="27" y="12"/>
                    <a:pt x="23" y="8"/>
                    <a:pt x="1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8" name="Freeform 199"/>
            <p:cNvSpPr>
              <a:spLocks noEditPoints="1"/>
            </p:cNvSpPr>
            <p:nvPr/>
          </p:nvSpPr>
          <p:spPr bwMode="auto">
            <a:xfrm>
              <a:off x="8247062" y="1847851"/>
              <a:ext cx="77788" cy="77788"/>
            </a:xfrm>
            <a:custGeom>
              <a:avLst/>
              <a:gdLst>
                <a:gd name="T0" fmla="*/ 18 w 35"/>
                <a:gd name="T1" fmla="*/ 35 h 35"/>
                <a:gd name="T2" fmla="*/ 0 w 35"/>
                <a:gd name="T3" fmla="*/ 17 h 35"/>
                <a:gd name="T4" fmla="*/ 18 w 35"/>
                <a:gd name="T5" fmla="*/ 0 h 35"/>
                <a:gd name="T6" fmla="*/ 35 w 35"/>
                <a:gd name="T7" fmla="*/ 17 h 35"/>
                <a:gd name="T8" fmla="*/ 18 w 35"/>
                <a:gd name="T9" fmla="*/ 35 h 35"/>
                <a:gd name="T10" fmla="*/ 18 w 35"/>
                <a:gd name="T11" fmla="*/ 8 h 35"/>
                <a:gd name="T12" fmla="*/ 8 w 35"/>
                <a:gd name="T13" fmla="*/ 17 h 35"/>
                <a:gd name="T14" fmla="*/ 18 w 35"/>
                <a:gd name="T15" fmla="*/ 27 h 35"/>
                <a:gd name="T16" fmla="*/ 27 w 35"/>
                <a:gd name="T17" fmla="*/ 17 h 35"/>
                <a:gd name="T18" fmla="*/ 18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7"/>
                  </a:cubicBezTo>
                  <a:cubicBezTo>
                    <a:pt x="0" y="8"/>
                    <a:pt x="8" y="0"/>
                    <a:pt x="18" y="0"/>
                  </a:cubicBezTo>
                  <a:cubicBezTo>
                    <a:pt x="27" y="0"/>
                    <a:pt x="35" y="8"/>
                    <a:pt x="35" y="17"/>
                  </a:cubicBezTo>
                  <a:cubicBezTo>
                    <a:pt x="35" y="27"/>
                    <a:pt x="27" y="35"/>
                    <a:pt x="18" y="35"/>
                  </a:cubicBezTo>
                  <a:close/>
                  <a:moveTo>
                    <a:pt x="18" y="8"/>
                  </a:moveTo>
                  <a:cubicBezTo>
                    <a:pt x="12" y="8"/>
                    <a:pt x="8" y="12"/>
                    <a:pt x="8" y="17"/>
                  </a:cubicBezTo>
                  <a:cubicBezTo>
                    <a:pt x="8" y="23"/>
                    <a:pt x="12" y="27"/>
                    <a:pt x="18" y="27"/>
                  </a:cubicBezTo>
                  <a:cubicBezTo>
                    <a:pt x="23" y="27"/>
                    <a:pt x="27" y="23"/>
                    <a:pt x="27" y="17"/>
                  </a:cubicBezTo>
                  <a:cubicBezTo>
                    <a:pt x="27" y="12"/>
                    <a:pt x="23" y="8"/>
                    <a:pt x="1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9" name="Freeform 200"/>
            <p:cNvSpPr/>
            <p:nvPr/>
          </p:nvSpPr>
          <p:spPr bwMode="auto">
            <a:xfrm>
              <a:off x="7542212" y="2474914"/>
              <a:ext cx="430213" cy="287338"/>
            </a:xfrm>
            <a:custGeom>
              <a:avLst/>
              <a:gdLst>
                <a:gd name="T0" fmla="*/ 153 w 195"/>
                <a:gd name="T1" fmla="*/ 130 h 130"/>
                <a:gd name="T2" fmla="*/ 145 w 195"/>
                <a:gd name="T3" fmla="*/ 122 h 130"/>
                <a:gd name="T4" fmla="*/ 153 w 195"/>
                <a:gd name="T5" fmla="*/ 114 h 130"/>
                <a:gd name="T6" fmla="*/ 169 w 195"/>
                <a:gd name="T7" fmla="*/ 107 h 130"/>
                <a:gd name="T8" fmla="*/ 179 w 195"/>
                <a:gd name="T9" fmla="*/ 85 h 130"/>
                <a:gd name="T10" fmla="*/ 150 w 195"/>
                <a:gd name="T11" fmla="*/ 56 h 130"/>
                <a:gd name="T12" fmla="*/ 141 w 195"/>
                <a:gd name="T13" fmla="*/ 58 h 130"/>
                <a:gd name="T14" fmla="*/ 135 w 195"/>
                <a:gd name="T15" fmla="*/ 57 h 130"/>
                <a:gd name="T16" fmla="*/ 131 w 195"/>
                <a:gd name="T17" fmla="*/ 51 h 130"/>
                <a:gd name="T18" fmla="*/ 92 w 195"/>
                <a:gd name="T19" fmla="*/ 16 h 130"/>
                <a:gd name="T20" fmla="*/ 53 w 195"/>
                <a:gd name="T21" fmla="*/ 55 h 130"/>
                <a:gd name="T22" fmla="*/ 54 w 195"/>
                <a:gd name="T23" fmla="*/ 63 h 130"/>
                <a:gd name="T24" fmla="*/ 52 w 195"/>
                <a:gd name="T25" fmla="*/ 69 h 130"/>
                <a:gd name="T26" fmla="*/ 46 w 195"/>
                <a:gd name="T27" fmla="*/ 72 h 130"/>
                <a:gd name="T28" fmla="*/ 37 w 195"/>
                <a:gd name="T29" fmla="*/ 72 h 130"/>
                <a:gd name="T30" fmla="*/ 16 w 195"/>
                <a:gd name="T31" fmla="*/ 93 h 130"/>
                <a:gd name="T32" fmla="*/ 37 w 195"/>
                <a:gd name="T33" fmla="*/ 114 h 130"/>
                <a:gd name="T34" fmla="*/ 45 w 195"/>
                <a:gd name="T35" fmla="*/ 122 h 130"/>
                <a:gd name="T36" fmla="*/ 37 w 195"/>
                <a:gd name="T37" fmla="*/ 130 h 130"/>
                <a:gd name="T38" fmla="*/ 0 w 195"/>
                <a:gd name="T39" fmla="*/ 93 h 130"/>
                <a:gd name="T40" fmla="*/ 37 w 195"/>
                <a:gd name="T41" fmla="*/ 56 h 130"/>
                <a:gd name="T42" fmla="*/ 37 w 195"/>
                <a:gd name="T43" fmla="*/ 56 h 130"/>
                <a:gd name="T44" fmla="*/ 37 w 195"/>
                <a:gd name="T45" fmla="*/ 55 h 130"/>
                <a:gd name="T46" fmla="*/ 92 w 195"/>
                <a:gd name="T47" fmla="*/ 0 h 130"/>
                <a:gd name="T48" fmla="*/ 145 w 195"/>
                <a:gd name="T49" fmla="*/ 41 h 130"/>
                <a:gd name="T50" fmla="*/ 150 w 195"/>
                <a:gd name="T51" fmla="*/ 41 h 130"/>
                <a:gd name="T52" fmla="*/ 195 w 195"/>
                <a:gd name="T53" fmla="*/ 85 h 130"/>
                <a:gd name="T54" fmla="*/ 180 w 195"/>
                <a:gd name="T55" fmla="*/ 119 h 130"/>
                <a:gd name="T56" fmla="*/ 153 w 195"/>
                <a:gd name="T5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5" h="130">
                  <a:moveTo>
                    <a:pt x="153" y="130"/>
                  </a:moveTo>
                  <a:cubicBezTo>
                    <a:pt x="149" y="130"/>
                    <a:pt x="145" y="127"/>
                    <a:pt x="145" y="122"/>
                  </a:cubicBezTo>
                  <a:cubicBezTo>
                    <a:pt x="145" y="118"/>
                    <a:pt x="149" y="114"/>
                    <a:pt x="153" y="114"/>
                  </a:cubicBezTo>
                  <a:cubicBezTo>
                    <a:pt x="159" y="114"/>
                    <a:pt x="165" y="112"/>
                    <a:pt x="169" y="107"/>
                  </a:cubicBezTo>
                  <a:cubicBezTo>
                    <a:pt x="176" y="101"/>
                    <a:pt x="179" y="94"/>
                    <a:pt x="179" y="85"/>
                  </a:cubicBezTo>
                  <a:cubicBezTo>
                    <a:pt x="179" y="69"/>
                    <a:pt x="166" y="56"/>
                    <a:pt x="150" y="56"/>
                  </a:cubicBezTo>
                  <a:cubicBezTo>
                    <a:pt x="147" y="56"/>
                    <a:pt x="144" y="57"/>
                    <a:pt x="141" y="58"/>
                  </a:cubicBezTo>
                  <a:cubicBezTo>
                    <a:pt x="139" y="58"/>
                    <a:pt x="136" y="58"/>
                    <a:pt x="135" y="57"/>
                  </a:cubicBezTo>
                  <a:cubicBezTo>
                    <a:pt x="133" y="56"/>
                    <a:pt x="131" y="53"/>
                    <a:pt x="131" y="51"/>
                  </a:cubicBezTo>
                  <a:cubicBezTo>
                    <a:pt x="129" y="31"/>
                    <a:pt x="112" y="16"/>
                    <a:pt x="92" y="16"/>
                  </a:cubicBezTo>
                  <a:cubicBezTo>
                    <a:pt x="70" y="16"/>
                    <a:pt x="53" y="33"/>
                    <a:pt x="53" y="55"/>
                  </a:cubicBezTo>
                  <a:cubicBezTo>
                    <a:pt x="53" y="58"/>
                    <a:pt x="53" y="60"/>
                    <a:pt x="54" y="63"/>
                  </a:cubicBezTo>
                  <a:cubicBezTo>
                    <a:pt x="54" y="65"/>
                    <a:pt x="53" y="67"/>
                    <a:pt x="52" y="69"/>
                  </a:cubicBezTo>
                  <a:cubicBezTo>
                    <a:pt x="50" y="71"/>
                    <a:pt x="48" y="72"/>
                    <a:pt x="46" y="72"/>
                  </a:cubicBezTo>
                  <a:cubicBezTo>
                    <a:pt x="37" y="72"/>
                    <a:pt x="37" y="72"/>
                    <a:pt x="37" y="72"/>
                  </a:cubicBezTo>
                  <a:cubicBezTo>
                    <a:pt x="25" y="72"/>
                    <a:pt x="16" y="82"/>
                    <a:pt x="16" y="93"/>
                  </a:cubicBezTo>
                  <a:cubicBezTo>
                    <a:pt x="16" y="105"/>
                    <a:pt x="25" y="114"/>
                    <a:pt x="37" y="114"/>
                  </a:cubicBezTo>
                  <a:cubicBezTo>
                    <a:pt x="41" y="114"/>
                    <a:pt x="45" y="118"/>
                    <a:pt x="45" y="122"/>
                  </a:cubicBezTo>
                  <a:cubicBezTo>
                    <a:pt x="45" y="127"/>
                    <a:pt x="41" y="130"/>
                    <a:pt x="37" y="130"/>
                  </a:cubicBezTo>
                  <a:cubicBezTo>
                    <a:pt x="17" y="130"/>
                    <a:pt x="0" y="114"/>
                    <a:pt x="0" y="93"/>
                  </a:cubicBezTo>
                  <a:cubicBezTo>
                    <a:pt x="0" y="73"/>
                    <a:pt x="17" y="56"/>
                    <a:pt x="37" y="56"/>
                  </a:cubicBezTo>
                  <a:cubicBezTo>
                    <a:pt x="37" y="56"/>
                    <a:pt x="37" y="56"/>
                    <a:pt x="37" y="56"/>
                  </a:cubicBezTo>
                  <a:cubicBezTo>
                    <a:pt x="37" y="56"/>
                    <a:pt x="37" y="55"/>
                    <a:pt x="37" y="55"/>
                  </a:cubicBezTo>
                  <a:cubicBezTo>
                    <a:pt x="37" y="25"/>
                    <a:pt x="62" y="0"/>
                    <a:pt x="92" y="0"/>
                  </a:cubicBezTo>
                  <a:cubicBezTo>
                    <a:pt x="117" y="0"/>
                    <a:pt x="139" y="17"/>
                    <a:pt x="145" y="41"/>
                  </a:cubicBezTo>
                  <a:cubicBezTo>
                    <a:pt x="147" y="41"/>
                    <a:pt x="148" y="41"/>
                    <a:pt x="150" y="41"/>
                  </a:cubicBezTo>
                  <a:cubicBezTo>
                    <a:pt x="175" y="41"/>
                    <a:pt x="195" y="61"/>
                    <a:pt x="195" y="85"/>
                  </a:cubicBezTo>
                  <a:cubicBezTo>
                    <a:pt x="195" y="98"/>
                    <a:pt x="189" y="110"/>
                    <a:pt x="180" y="119"/>
                  </a:cubicBezTo>
                  <a:cubicBezTo>
                    <a:pt x="174" y="126"/>
                    <a:pt x="164" y="130"/>
                    <a:pt x="153"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0" name="Freeform 201"/>
            <p:cNvSpPr/>
            <p:nvPr/>
          </p:nvSpPr>
          <p:spPr bwMode="auto">
            <a:xfrm>
              <a:off x="7580312" y="2808289"/>
              <a:ext cx="350838" cy="100013"/>
            </a:xfrm>
            <a:custGeom>
              <a:avLst/>
              <a:gdLst>
                <a:gd name="T0" fmla="*/ 80 w 159"/>
                <a:gd name="T1" fmla="*/ 45 h 45"/>
                <a:gd name="T2" fmla="*/ 3 w 159"/>
                <a:gd name="T3" fmla="*/ 14 h 45"/>
                <a:gd name="T4" fmla="*/ 3 w 159"/>
                <a:gd name="T5" fmla="*/ 3 h 45"/>
                <a:gd name="T6" fmla="*/ 14 w 159"/>
                <a:gd name="T7" fmla="*/ 3 h 45"/>
                <a:gd name="T8" fmla="*/ 145 w 159"/>
                <a:gd name="T9" fmla="*/ 3 h 45"/>
                <a:gd name="T10" fmla="*/ 156 w 159"/>
                <a:gd name="T11" fmla="*/ 3 h 45"/>
                <a:gd name="T12" fmla="*/ 156 w 159"/>
                <a:gd name="T13" fmla="*/ 14 h 45"/>
                <a:gd name="T14" fmla="*/ 80 w 159"/>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45">
                  <a:moveTo>
                    <a:pt x="80" y="45"/>
                  </a:moveTo>
                  <a:cubicBezTo>
                    <a:pt x="52" y="45"/>
                    <a:pt x="24" y="35"/>
                    <a:pt x="3" y="14"/>
                  </a:cubicBezTo>
                  <a:cubicBezTo>
                    <a:pt x="0" y="11"/>
                    <a:pt x="0" y="6"/>
                    <a:pt x="3" y="3"/>
                  </a:cubicBezTo>
                  <a:cubicBezTo>
                    <a:pt x="6" y="0"/>
                    <a:pt x="11" y="0"/>
                    <a:pt x="14" y="3"/>
                  </a:cubicBezTo>
                  <a:cubicBezTo>
                    <a:pt x="50" y="39"/>
                    <a:pt x="109" y="39"/>
                    <a:pt x="145" y="3"/>
                  </a:cubicBezTo>
                  <a:cubicBezTo>
                    <a:pt x="148" y="0"/>
                    <a:pt x="153" y="0"/>
                    <a:pt x="156" y="3"/>
                  </a:cubicBezTo>
                  <a:cubicBezTo>
                    <a:pt x="159" y="6"/>
                    <a:pt x="159" y="11"/>
                    <a:pt x="156" y="14"/>
                  </a:cubicBezTo>
                  <a:cubicBezTo>
                    <a:pt x="135" y="35"/>
                    <a:pt x="107" y="45"/>
                    <a:pt x="80"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1" name="Freeform 202"/>
            <p:cNvSpPr/>
            <p:nvPr/>
          </p:nvSpPr>
          <p:spPr bwMode="auto">
            <a:xfrm>
              <a:off x="7620000" y="2768601"/>
              <a:ext cx="271463" cy="85725"/>
            </a:xfrm>
            <a:custGeom>
              <a:avLst/>
              <a:gdLst>
                <a:gd name="T0" fmla="*/ 62 w 123"/>
                <a:gd name="T1" fmla="*/ 39 h 39"/>
                <a:gd name="T2" fmla="*/ 3 w 123"/>
                <a:gd name="T3" fmla="*/ 14 h 39"/>
                <a:gd name="T4" fmla="*/ 3 w 123"/>
                <a:gd name="T5" fmla="*/ 3 h 39"/>
                <a:gd name="T6" fmla="*/ 14 w 123"/>
                <a:gd name="T7" fmla="*/ 3 h 39"/>
                <a:gd name="T8" fmla="*/ 109 w 123"/>
                <a:gd name="T9" fmla="*/ 3 h 39"/>
                <a:gd name="T10" fmla="*/ 120 w 123"/>
                <a:gd name="T11" fmla="*/ 3 h 39"/>
                <a:gd name="T12" fmla="*/ 120 w 123"/>
                <a:gd name="T13" fmla="*/ 14 h 39"/>
                <a:gd name="T14" fmla="*/ 62 w 123"/>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39">
                  <a:moveTo>
                    <a:pt x="62" y="39"/>
                  </a:moveTo>
                  <a:cubicBezTo>
                    <a:pt x="40" y="39"/>
                    <a:pt x="19" y="30"/>
                    <a:pt x="3" y="14"/>
                  </a:cubicBezTo>
                  <a:cubicBezTo>
                    <a:pt x="0" y="11"/>
                    <a:pt x="0" y="6"/>
                    <a:pt x="3" y="3"/>
                  </a:cubicBezTo>
                  <a:cubicBezTo>
                    <a:pt x="6" y="0"/>
                    <a:pt x="11" y="0"/>
                    <a:pt x="14" y="3"/>
                  </a:cubicBezTo>
                  <a:cubicBezTo>
                    <a:pt x="40" y="29"/>
                    <a:pt x="83" y="29"/>
                    <a:pt x="109" y="3"/>
                  </a:cubicBezTo>
                  <a:cubicBezTo>
                    <a:pt x="112" y="0"/>
                    <a:pt x="117" y="0"/>
                    <a:pt x="120" y="3"/>
                  </a:cubicBezTo>
                  <a:cubicBezTo>
                    <a:pt x="123" y="6"/>
                    <a:pt x="123" y="11"/>
                    <a:pt x="120" y="14"/>
                  </a:cubicBezTo>
                  <a:cubicBezTo>
                    <a:pt x="104" y="30"/>
                    <a:pt x="83" y="39"/>
                    <a:pt x="62"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2" name="Freeform 203"/>
            <p:cNvSpPr/>
            <p:nvPr/>
          </p:nvSpPr>
          <p:spPr bwMode="auto">
            <a:xfrm>
              <a:off x="7661275" y="2725739"/>
              <a:ext cx="187325" cy="69850"/>
            </a:xfrm>
            <a:custGeom>
              <a:avLst/>
              <a:gdLst>
                <a:gd name="T0" fmla="*/ 43 w 85"/>
                <a:gd name="T1" fmla="*/ 31 h 31"/>
                <a:gd name="T2" fmla="*/ 3 w 85"/>
                <a:gd name="T3" fmla="*/ 14 h 31"/>
                <a:gd name="T4" fmla="*/ 3 w 85"/>
                <a:gd name="T5" fmla="*/ 3 h 31"/>
                <a:gd name="T6" fmla="*/ 14 w 85"/>
                <a:gd name="T7" fmla="*/ 3 h 31"/>
                <a:gd name="T8" fmla="*/ 71 w 85"/>
                <a:gd name="T9" fmla="*/ 3 h 31"/>
                <a:gd name="T10" fmla="*/ 82 w 85"/>
                <a:gd name="T11" fmla="*/ 3 h 31"/>
                <a:gd name="T12" fmla="*/ 82 w 85"/>
                <a:gd name="T13" fmla="*/ 14 h 31"/>
                <a:gd name="T14" fmla="*/ 43 w 85"/>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 h="31">
                  <a:moveTo>
                    <a:pt x="43" y="31"/>
                  </a:moveTo>
                  <a:cubicBezTo>
                    <a:pt x="28" y="31"/>
                    <a:pt x="14" y="25"/>
                    <a:pt x="3" y="14"/>
                  </a:cubicBezTo>
                  <a:cubicBezTo>
                    <a:pt x="0" y="11"/>
                    <a:pt x="0" y="6"/>
                    <a:pt x="3" y="3"/>
                  </a:cubicBezTo>
                  <a:cubicBezTo>
                    <a:pt x="6" y="0"/>
                    <a:pt x="11" y="0"/>
                    <a:pt x="14" y="3"/>
                  </a:cubicBezTo>
                  <a:cubicBezTo>
                    <a:pt x="30" y="19"/>
                    <a:pt x="55" y="19"/>
                    <a:pt x="71" y="3"/>
                  </a:cubicBezTo>
                  <a:cubicBezTo>
                    <a:pt x="74" y="0"/>
                    <a:pt x="79" y="0"/>
                    <a:pt x="82" y="3"/>
                  </a:cubicBezTo>
                  <a:cubicBezTo>
                    <a:pt x="85" y="6"/>
                    <a:pt x="85" y="11"/>
                    <a:pt x="82" y="14"/>
                  </a:cubicBezTo>
                  <a:cubicBezTo>
                    <a:pt x="71" y="25"/>
                    <a:pt x="57" y="31"/>
                    <a:pt x="43"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sp>
        <p:nvSpPr>
          <p:cNvPr id="5" name="文本框 4"/>
          <p:cNvSpPr txBox="1"/>
          <p:nvPr/>
        </p:nvSpPr>
        <p:spPr>
          <a:xfrm>
            <a:off x="1125855" y="2249805"/>
            <a:ext cx="5080000" cy="414020"/>
          </a:xfrm>
          <a:prstGeom prst="rect">
            <a:avLst/>
          </a:prstGeom>
          <a:noFill/>
          <a:ln w="9525">
            <a:noFill/>
          </a:ln>
        </p:spPr>
        <p:txBody>
          <a:bodyPr>
            <a:spAutoFit/>
          </a:bodyPr>
          <a:p>
            <a:pPr indent="0"/>
            <a:r>
              <a:rPr lang="en-US" sz="1050" b="1">
                <a:solidFill>
                  <a:srgbClr val="C00000"/>
                </a:solidFill>
                <a:latin typeface="微软雅黑" panose="020B0503020204020204" pitchFamily="34" charset="-122"/>
                <a:ea typeface="宋体" panose="02010600030101010101" pitchFamily="2" charset="-122"/>
              </a:rPr>
              <a:t> </a:t>
            </a:r>
            <a:endParaRPr lang="zh-CN" altLang="en-US"/>
          </a:p>
        </p:txBody>
      </p:sp>
      <p:sp>
        <p:nvSpPr>
          <p:cNvPr id="2" name="文本框 1"/>
          <p:cNvSpPr txBox="1"/>
          <p:nvPr/>
        </p:nvSpPr>
        <p:spPr>
          <a:xfrm>
            <a:off x="2032000" y="2079625"/>
            <a:ext cx="5567680" cy="252730"/>
          </a:xfrm>
          <a:prstGeom prst="rect">
            <a:avLst/>
          </a:prstGeom>
          <a:noFill/>
          <a:ln w="9525">
            <a:noFill/>
          </a:ln>
        </p:spPr>
        <p:txBody>
          <a:bodyPr wrap="square">
            <a:spAutoFit/>
          </a:bodyPr>
          <a:p>
            <a:pPr indent="0"/>
            <a:r>
              <a:rPr lang="en-US" sz="1050" b="0">
                <a:solidFill>
                  <a:srgbClr val="000000"/>
                </a:solidFill>
                <a:latin typeface="微软雅黑" panose="020B0503020204020204" pitchFamily="34" charset="-122"/>
                <a:ea typeface="宋体" panose="02010600030101010101" pitchFamily="2" charset="-122"/>
              </a:rPr>
              <a:t> </a:t>
            </a:r>
            <a:endParaRPr lang="zh-CN" altLang="en-US"/>
          </a:p>
        </p:txBody>
      </p:sp>
      <p:sp>
        <p:nvSpPr>
          <p:cNvPr id="7" name="文本框 6"/>
          <p:cNvSpPr txBox="1"/>
          <p:nvPr/>
        </p:nvSpPr>
        <p:spPr>
          <a:xfrm>
            <a:off x="2773045" y="735330"/>
            <a:ext cx="3597910" cy="1040130"/>
          </a:xfrm>
          <a:prstGeom prst="rect">
            <a:avLst/>
          </a:prstGeom>
          <a:noFill/>
        </p:spPr>
        <p:txBody>
          <a:bodyPr wrap="square" rtlCol="0" anchor="t">
            <a:spAutoFit/>
          </a:bodyPr>
          <a:p>
            <a:pPr lvl="0" algn="ctr">
              <a:lnSpc>
                <a:spcPct val="100000"/>
              </a:lnSpc>
              <a:spcBef>
                <a:spcPct val="0"/>
              </a:spcBef>
              <a:spcAft>
                <a:spcPct val="35000"/>
              </a:spcAft>
            </a:pPr>
            <a:r>
              <a:rPr lang="en-US" b="1" dirty="0">
                <a:solidFill>
                  <a:srgbClr val="7030A0"/>
                </a:solidFill>
                <a:sym typeface="+mn-ea"/>
              </a:rPr>
              <a:t>Project Overview(Problem Statement)</a:t>
            </a:r>
            <a:endParaRPr lang="en-US" b="1" i="0" dirty="0">
              <a:solidFill>
                <a:srgbClr val="7030A0"/>
              </a:solidFill>
            </a:endParaRPr>
          </a:p>
          <a:p>
            <a:pPr lvl="0" algn="ctr">
              <a:lnSpc>
                <a:spcPct val="100000"/>
              </a:lnSpc>
              <a:spcBef>
                <a:spcPct val="0"/>
              </a:spcBef>
              <a:spcAft>
                <a:spcPct val="35000"/>
              </a:spcAft>
            </a:pPr>
            <a:r>
              <a:rPr lang="zh-CN" altLang="en-US" b="1" dirty="0">
                <a:solidFill>
                  <a:srgbClr val="7030A0"/>
                </a:solidFill>
                <a:sym typeface="+mn-ea"/>
              </a:rPr>
              <a:t>项目概述</a:t>
            </a:r>
            <a:r>
              <a:rPr lang="en-US" altLang="zh-CN" b="1" dirty="0">
                <a:solidFill>
                  <a:srgbClr val="7030A0"/>
                </a:solidFill>
                <a:sym typeface="+mn-ea"/>
              </a:rPr>
              <a:t>(</a:t>
            </a:r>
            <a:r>
              <a:rPr lang="zh-CN" altLang="en-US" b="1" dirty="0">
                <a:solidFill>
                  <a:srgbClr val="7030A0"/>
                </a:solidFill>
                <a:sym typeface="+mn-ea"/>
              </a:rPr>
              <a:t>项目功能概述</a:t>
            </a:r>
            <a:r>
              <a:rPr lang="en-US" altLang="zh-CN" b="1" dirty="0">
                <a:solidFill>
                  <a:srgbClr val="7030A0"/>
                </a:solidFill>
                <a:sym typeface="+mn-ea"/>
              </a:rPr>
              <a:t>)</a:t>
            </a:r>
            <a:endParaRPr lang="zh-CN" altLang="en-US"/>
          </a:p>
        </p:txBody>
      </p:sp>
      <p:sp>
        <p:nvSpPr>
          <p:cNvPr id="8" name="文本框 7"/>
          <p:cNvSpPr txBox="1"/>
          <p:nvPr/>
        </p:nvSpPr>
        <p:spPr>
          <a:xfrm>
            <a:off x="1997075" y="2249805"/>
            <a:ext cx="2315845" cy="1814830"/>
          </a:xfrm>
          <a:prstGeom prst="rect">
            <a:avLst/>
          </a:prstGeom>
          <a:noFill/>
        </p:spPr>
        <p:txBody>
          <a:bodyPr wrap="square" rtlCol="0">
            <a:spAutoFit/>
          </a:bodyPr>
          <a:p>
            <a:r>
              <a:rPr lang="zh-CN" altLang="en-US" sz="1600" dirty="0">
                <a:latin typeface="微软雅黑" panose="020B0503020204020204" pitchFamily="34" charset="-122"/>
                <a:ea typeface="微软雅黑" panose="020B0503020204020204" pitchFamily="34" charset="-122"/>
                <a:cs typeface="微软雅黑" panose="020B0503020204020204" pitchFamily="34" charset="-122"/>
                <a:sym typeface="+mn-ea"/>
              </a:rPr>
              <a:t>一、管理员</a:t>
            </a:r>
            <a:endParaRPr lang="en-US" altLang="zh-CN" sz="1600" dirty="0">
              <a:latin typeface="微软雅黑" panose="020B0503020204020204" pitchFamily="34" charset="-122"/>
              <a:ea typeface="微软雅黑" panose="020B0503020204020204" pitchFamily="34" charset="-122"/>
              <a:cs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1</a:t>
            </a:r>
            <a:r>
              <a:rPr lang="zh-CN" altLang="en-US" sz="1600" dirty="0">
                <a:latin typeface="微软雅黑" panose="020B0503020204020204" pitchFamily="34" charset="-122"/>
                <a:ea typeface="微软雅黑" panose="020B0503020204020204" pitchFamily="34" charset="-122"/>
                <a:cs typeface="微软雅黑" panose="020B0503020204020204" pitchFamily="34" charset="-122"/>
                <a:sym typeface="+mn-ea"/>
              </a:rPr>
              <a:t>、管理员登录注册</a:t>
            </a:r>
            <a:endParaRPr lang="en-US" altLang="zh-CN" sz="1600" dirty="0">
              <a:latin typeface="微软雅黑" panose="020B0503020204020204" pitchFamily="34" charset="-122"/>
              <a:ea typeface="微软雅黑" panose="020B0503020204020204" pitchFamily="34" charset="-122"/>
              <a:cs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2</a:t>
            </a:r>
            <a:r>
              <a:rPr lang="zh-CN" altLang="en-US" sz="1600" dirty="0">
                <a:latin typeface="微软雅黑" panose="020B0503020204020204" pitchFamily="34" charset="-122"/>
                <a:ea typeface="微软雅黑" panose="020B0503020204020204" pitchFamily="34" charset="-122"/>
                <a:cs typeface="微软雅黑" panose="020B0503020204020204" pitchFamily="34" charset="-122"/>
                <a:sym typeface="+mn-ea"/>
              </a:rPr>
              <a:t>、管理用户账号</a:t>
            </a:r>
            <a:endParaRPr lang="en-US" altLang="zh-CN" sz="1600" dirty="0">
              <a:latin typeface="微软雅黑" panose="020B0503020204020204" pitchFamily="34" charset="-122"/>
              <a:ea typeface="微软雅黑" panose="020B0503020204020204" pitchFamily="34" charset="-122"/>
              <a:cs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3</a:t>
            </a:r>
            <a:r>
              <a:rPr lang="zh-CN" altLang="en-US" sz="1600" dirty="0">
                <a:latin typeface="微软雅黑" panose="020B0503020204020204" pitchFamily="34" charset="-122"/>
                <a:ea typeface="微软雅黑" panose="020B0503020204020204" pitchFamily="34" charset="-122"/>
                <a:cs typeface="微软雅黑" panose="020B0503020204020204" pitchFamily="34" charset="-122"/>
                <a:sym typeface="+mn-ea"/>
              </a:rPr>
              <a:t>、管理用户信息</a:t>
            </a:r>
            <a:endParaRPr lang="en-US" altLang="zh-CN" sz="1600" dirty="0">
              <a:latin typeface="微软雅黑" panose="020B0503020204020204" pitchFamily="34" charset="-122"/>
              <a:ea typeface="微软雅黑" panose="020B0503020204020204" pitchFamily="34" charset="-122"/>
              <a:cs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4</a:t>
            </a:r>
            <a:r>
              <a:rPr lang="zh-CN" altLang="en-US" sz="1600" dirty="0">
                <a:latin typeface="微软雅黑" panose="020B0503020204020204" pitchFamily="34" charset="-122"/>
                <a:ea typeface="微软雅黑" panose="020B0503020204020204" pitchFamily="34" charset="-122"/>
                <a:cs typeface="微软雅黑" panose="020B0503020204020204" pitchFamily="34" charset="-122"/>
                <a:sym typeface="+mn-ea"/>
              </a:rPr>
              <a:t>、管理文章</a:t>
            </a:r>
            <a:endParaRPr lang="en-US" altLang="zh-CN" sz="1600" dirty="0">
              <a:latin typeface="微软雅黑" panose="020B0503020204020204" pitchFamily="34" charset="-122"/>
              <a:ea typeface="微软雅黑" panose="020B0503020204020204" pitchFamily="34" charset="-122"/>
              <a:cs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5</a:t>
            </a:r>
            <a:r>
              <a:rPr lang="zh-CN" altLang="en-US" sz="1600" dirty="0">
                <a:latin typeface="微软雅黑" panose="020B0503020204020204" pitchFamily="34" charset="-122"/>
                <a:ea typeface="微软雅黑" panose="020B0503020204020204" pitchFamily="34" charset="-122"/>
                <a:cs typeface="微软雅黑" panose="020B0503020204020204" pitchFamily="34" charset="-122"/>
                <a:sym typeface="+mn-ea"/>
              </a:rPr>
              <a:t>、文章审核</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9" name="文本框 8"/>
          <p:cNvSpPr txBox="1"/>
          <p:nvPr/>
        </p:nvSpPr>
        <p:spPr>
          <a:xfrm>
            <a:off x="4749165" y="2203450"/>
            <a:ext cx="3005455" cy="2061210"/>
          </a:xfrm>
          <a:prstGeom prst="rect">
            <a:avLst/>
          </a:prstGeom>
          <a:noFill/>
        </p:spPr>
        <p:txBody>
          <a:bodyPr wrap="square" rtlCol="0">
            <a:spAutoFit/>
          </a:bodyPr>
          <a:p>
            <a:r>
              <a:rPr lang="zh-CN" altLang="en-US" sz="1600" dirty="0">
                <a:latin typeface="微软雅黑" panose="020B0503020204020204" pitchFamily="34" charset="-122"/>
                <a:ea typeface="微软雅黑" panose="020B0503020204020204" pitchFamily="34" charset="-122"/>
                <a:cs typeface="微软雅黑" panose="020B0503020204020204" pitchFamily="34" charset="-122"/>
                <a:sym typeface="+mn-ea"/>
              </a:rPr>
              <a:t>二、用户</a:t>
            </a:r>
            <a:endParaRPr lang="en-US" altLang="zh-CN" sz="1600" dirty="0">
              <a:latin typeface="微软雅黑" panose="020B0503020204020204" pitchFamily="34" charset="-122"/>
              <a:ea typeface="微软雅黑" panose="020B0503020204020204" pitchFamily="34" charset="-122"/>
              <a:cs typeface="微软雅黑" panose="020B0503020204020204" pitchFamily="34" charset="-122"/>
            </a:endParaRPr>
          </a:p>
          <a:p>
            <a:pPr lvl="1"/>
            <a:r>
              <a:rPr sz="1600" dirty="0">
                <a:latin typeface="微软雅黑" panose="020B0503020204020204" pitchFamily="34" charset="-122"/>
                <a:ea typeface="微软雅黑" panose="020B0503020204020204" pitchFamily="34" charset="-122"/>
                <a:cs typeface="微软雅黑" panose="020B0503020204020204" pitchFamily="34" charset="-122"/>
                <a:sym typeface="+mn-ea"/>
              </a:rPr>
              <a:t>1</a:t>
            </a:r>
            <a:r>
              <a:rPr lang="en-US" sz="16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sz="1600" dirty="0">
                <a:latin typeface="微软雅黑" panose="020B0503020204020204" pitchFamily="34" charset="-122"/>
                <a:ea typeface="微软雅黑" panose="020B0503020204020204" pitchFamily="34" charset="-122"/>
                <a:cs typeface="微软雅黑" panose="020B0503020204020204" pitchFamily="34" charset="-122"/>
                <a:sym typeface="+mn-ea"/>
              </a:rPr>
              <a:t>用户</a:t>
            </a:r>
            <a:r>
              <a:rPr sz="1600" dirty="0">
                <a:latin typeface="微软雅黑" panose="020B0503020204020204" pitchFamily="34" charset="-122"/>
                <a:ea typeface="微软雅黑" panose="020B0503020204020204" pitchFamily="34" charset="-122"/>
                <a:cs typeface="微软雅黑" panose="020B0503020204020204" pitchFamily="34" charset="-122"/>
                <a:sym typeface="+mn-ea"/>
              </a:rPr>
              <a:t>登录</a:t>
            </a:r>
            <a:r>
              <a:rPr sz="1600" dirty="0">
                <a:latin typeface="微软雅黑" panose="020B0503020204020204" pitchFamily="34" charset="-122"/>
                <a:ea typeface="微软雅黑" panose="020B0503020204020204" pitchFamily="34" charset="-122"/>
                <a:cs typeface="微软雅黑" panose="020B0503020204020204" pitchFamily="34" charset="-122"/>
                <a:sym typeface="+mn-ea"/>
              </a:rPr>
              <a:t>注册</a:t>
            </a:r>
            <a:endParaRPr sz="1600" dirty="0">
              <a:latin typeface="微软雅黑" panose="020B0503020204020204" pitchFamily="34" charset="-122"/>
              <a:ea typeface="微软雅黑" panose="020B0503020204020204" pitchFamily="34" charset="-122"/>
              <a:cs typeface="微软雅黑" panose="020B0503020204020204" pitchFamily="34" charset="-122"/>
              <a:sym typeface="+mn-ea"/>
            </a:endParaRPr>
          </a:p>
          <a:p>
            <a:pPr lvl="1"/>
            <a:r>
              <a:rPr lang="en-US" sz="1600" dirty="0">
                <a:latin typeface="微软雅黑" panose="020B0503020204020204" pitchFamily="34" charset="-122"/>
                <a:ea typeface="微软雅黑" panose="020B0503020204020204" pitchFamily="34" charset="-122"/>
                <a:cs typeface="微软雅黑" panose="020B0503020204020204" pitchFamily="34" charset="-122"/>
                <a:sym typeface="+mn-ea"/>
              </a:rPr>
              <a:t>2.</a:t>
            </a:r>
            <a:r>
              <a:rPr sz="1600" dirty="0">
                <a:latin typeface="微软雅黑" panose="020B0503020204020204" pitchFamily="34" charset="-122"/>
                <a:ea typeface="微软雅黑" panose="020B0503020204020204" pitchFamily="34" charset="-122"/>
                <a:cs typeface="微软雅黑" panose="020B0503020204020204" pitchFamily="34" charset="-122"/>
                <a:sym typeface="+mn-ea"/>
              </a:rPr>
              <a:t>普通用户信息资料维护</a:t>
            </a:r>
            <a:endParaRPr sz="1600" dirty="0">
              <a:latin typeface="微软雅黑" panose="020B0503020204020204" pitchFamily="34" charset="-122"/>
              <a:ea typeface="微软雅黑" panose="020B0503020204020204" pitchFamily="34" charset="-122"/>
              <a:cs typeface="微软雅黑" panose="020B0503020204020204" pitchFamily="34" charset="-122"/>
              <a:sym typeface="+mn-ea"/>
            </a:endParaRPr>
          </a:p>
          <a:p>
            <a:pPr lvl="1"/>
            <a:r>
              <a:rPr lang="en-US" sz="1600" dirty="0">
                <a:latin typeface="微软雅黑" panose="020B0503020204020204" pitchFamily="34" charset="-122"/>
                <a:ea typeface="微软雅黑" panose="020B0503020204020204" pitchFamily="34" charset="-122"/>
                <a:cs typeface="微软雅黑" panose="020B0503020204020204" pitchFamily="34" charset="-122"/>
                <a:sym typeface="+mn-ea"/>
              </a:rPr>
              <a:t>3</a:t>
            </a:r>
            <a:r>
              <a:rPr sz="1600" dirty="0">
                <a:latin typeface="微软雅黑" panose="020B0503020204020204" pitchFamily="34" charset="-122"/>
                <a:ea typeface="微软雅黑" panose="020B0503020204020204" pitchFamily="34" charset="-122"/>
                <a:cs typeface="微软雅黑" panose="020B0503020204020204" pitchFamily="34" charset="-122"/>
                <a:sym typeface="+mn-ea"/>
              </a:rPr>
              <a:t>.文章发布及管理</a:t>
            </a:r>
            <a:endParaRPr sz="1600" dirty="0">
              <a:latin typeface="微软雅黑" panose="020B0503020204020204" pitchFamily="34" charset="-122"/>
              <a:ea typeface="微软雅黑" panose="020B0503020204020204" pitchFamily="34" charset="-122"/>
              <a:cs typeface="微软雅黑" panose="020B0503020204020204" pitchFamily="34" charset="-122"/>
              <a:sym typeface="+mn-ea"/>
            </a:endParaRPr>
          </a:p>
          <a:p>
            <a:pPr lvl="1"/>
            <a:r>
              <a:rPr lang="en-US" sz="1600" dirty="0">
                <a:latin typeface="微软雅黑" panose="020B0503020204020204" pitchFamily="34" charset="-122"/>
                <a:ea typeface="微软雅黑" panose="020B0503020204020204" pitchFamily="34" charset="-122"/>
                <a:cs typeface="微软雅黑" panose="020B0503020204020204" pitchFamily="34" charset="-122"/>
                <a:sym typeface="+mn-ea"/>
              </a:rPr>
              <a:t>4.</a:t>
            </a:r>
            <a:r>
              <a:rPr sz="1600" dirty="0">
                <a:latin typeface="微软雅黑" panose="020B0503020204020204" pitchFamily="34" charset="-122"/>
                <a:ea typeface="微软雅黑" panose="020B0503020204020204" pitchFamily="34" charset="-122"/>
                <a:cs typeface="微软雅黑" panose="020B0503020204020204" pitchFamily="34" charset="-122"/>
                <a:sym typeface="+mn-ea"/>
              </a:rPr>
              <a:t>查看已发布文章</a:t>
            </a:r>
            <a:endParaRPr sz="1600" dirty="0">
              <a:latin typeface="微软雅黑" panose="020B0503020204020204" pitchFamily="34" charset="-122"/>
              <a:ea typeface="微软雅黑" panose="020B0503020204020204" pitchFamily="34" charset="-122"/>
              <a:cs typeface="微软雅黑" panose="020B0503020204020204" pitchFamily="34" charset="-122"/>
              <a:sym typeface="+mn-ea"/>
            </a:endParaRPr>
          </a:p>
          <a:p>
            <a:pPr lvl="1"/>
            <a:r>
              <a:rPr lang="en-US" sz="1600" dirty="0">
                <a:latin typeface="微软雅黑" panose="020B0503020204020204" pitchFamily="34" charset="-122"/>
                <a:ea typeface="微软雅黑" panose="020B0503020204020204" pitchFamily="34" charset="-122"/>
                <a:cs typeface="微软雅黑" panose="020B0503020204020204" pitchFamily="34" charset="-122"/>
                <a:sym typeface="+mn-ea"/>
              </a:rPr>
              <a:t>5</a:t>
            </a:r>
            <a:r>
              <a:rPr sz="1600" dirty="0">
                <a:latin typeface="微软雅黑" panose="020B0503020204020204" pitchFamily="34" charset="-122"/>
                <a:ea typeface="微软雅黑" panose="020B0503020204020204" pitchFamily="34" charset="-122"/>
                <a:cs typeface="微软雅黑" panose="020B0503020204020204" pitchFamily="34" charset="-122"/>
                <a:sym typeface="+mn-ea"/>
              </a:rPr>
              <a:t>.已发布文章的首页</a:t>
            </a:r>
            <a:r>
              <a:rPr 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sz="1600" dirty="0">
                <a:latin typeface="微软雅黑" panose="020B0503020204020204" pitchFamily="34" charset="-122"/>
                <a:ea typeface="微软雅黑" panose="020B0503020204020204" pitchFamily="34" charset="-122"/>
                <a:cs typeface="微软雅黑" panose="020B0503020204020204" pitchFamily="34" charset="-122"/>
                <a:sym typeface="+mn-ea"/>
              </a:rPr>
              <a:t>分类子页面</a:t>
            </a:r>
            <a:r>
              <a:rPr 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sz="1600" dirty="0">
                <a:latin typeface="微软雅黑" panose="020B0503020204020204" pitchFamily="34" charset="-122"/>
                <a:ea typeface="微软雅黑" panose="020B0503020204020204" pitchFamily="34" charset="-122"/>
                <a:cs typeface="微软雅黑" panose="020B0503020204020204" pitchFamily="34" charset="-122"/>
                <a:sym typeface="+mn-ea"/>
              </a:rPr>
              <a:t>详情页</a:t>
            </a:r>
            <a:r>
              <a:rPr 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sz="1600" dirty="0">
                <a:latin typeface="微软雅黑" panose="020B0503020204020204" pitchFamily="34" charset="-122"/>
                <a:ea typeface="微软雅黑" panose="020B0503020204020204" pitchFamily="34" charset="-122"/>
                <a:cs typeface="微软雅黑" panose="020B0503020204020204" pitchFamily="34" charset="-122"/>
                <a:sym typeface="+mn-ea"/>
              </a:rPr>
              <a:t>包及文章管理页面</a:t>
            </a:r>
            <a:endParaRPr sz="1600" dirty="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afterEffect">
                                  <p:stCondLst>
                                    <p:cond delay="0"/>
                                  </p:stCondLst>
                                  <p:childTnLst>
                                    <p:set>
                                      <p:cBhvr>
                                        <p:cTn id="6" dur="1000" fill="hold">
                                          <p:stCondLst>
                                            <p:cond delay="0"/>
                                          </p:stCondLst>
                                        </p:cTn>
                                        <p:tgtEl>
                                          <p:spTgt spid="7"/>
                                        </p:tgtEl>
                                        <p:attrNameLst>
                                          <p:attrName>style.visibility</p:attrName>
                                        </p:attrNameLst>
                                      </p:cBhvr>
                                      <p:to>
                                        <p:strVal val="visible"/>
                                      </p:to>
                                    </p:set>
                                    <p:animEffect transition="in" filter="circle(in)">
                                      <p:cBhvr>
                                        <p:cTn id="7" dur="1000"/>
                                        <p:tgtEl>
                                          <p:spTgt spid="7"/>
                                        </p:tgtEl>
                                      </p:cBhvr>
                                    </p:animEffect>
                                  </p:childTnLst>
                                </p:cTn>
                              </p:par>
                            </p:childTnLst>
                          </p:cTn>
                        </p:par>
                        <p:par>
                          <p:cTn id="8" fill="hold">
                            <p:stCondLst>
                              <p:cond delay="1000"/>
                            </p:stCondLst>
                            <p:childTnLst>
                              <p:par>
                                <p:cTn id="9" presetID="6" presetClass="entr" presetSubtype="16" fill="hold" grpId="0" nodeType="afterEffect">
                                  <p:stCondLst>
                                    <p:cond delay="0"/>
                                  </p:stCondLst>
                                  <p:childTnLst>
                                    <p:set>
                                      <p:cBhvr>
                                        <p:cTn id="10" dur="1000" fill="hold">
                                          <p:stCondLst>
                                            <p:cond delay="0"/>
                                          </p:stCondLst>
                                        </p:cTn>
                                        <p:tgtEl>
                                          <p:spTgt spid="8"/>
                                        </p:tgtEl>
                                        <p:attrNameLst>
                                          <p:attrName>style.visibility</p:attrName>
                                        </p:attrNameLst>
                                      </p:cBhvr>
                                      <p:to>
                                        <p:strVal val="visible"/>
                                      </p:to>
                                    </p:set>
                                    <p:animEffect transition="in" filter="circle(in)">
                                      <p:cBhvr>
                                        <p:cTn id="11" dur="1000"/>
                                        <p:tgtEl>
                                          <p:spTgt spid="8"/>
                                        </p:tgtEl>
                                      </p:cBhvr>
                                    </p:animEffect>
                                  </p:childTnLst>
                                </p:cTn>
                              </p:par>
                            </p:childTnLst>
                          </p:cTn>
                        </p:par>
                        <p:par>
                          <p:cTn id="12" fill="hold">
                            <p:stCondLst>
                              <p:cond delay="2000"/>
                            </p:stCondLst>
                            <p:childTnLst>
                              <p:par>
                                <p:cTn id="13" presetID="6" presetClass="entr" presetSubtype="16" fill="hold" grpId="0" nodeType="afterEffect">
                                  <p:stCondLst>
                                    <p:cond delay="0"/>
                                  </p:stCondLst>
                                  <p:childTnLst>
                                    <p:set>
                                      <p:cBhvr>
                                        <p:cTn id="14" dur="1000" fill="hold">
                                          <p:stCondLst>
                                            <p:cond delay="0"/>
                                          </p:stCondLst>
                                        </p:cTn>
                                        <p:tgtEl>
                                          <p:spTgt spid="9"/>
                                        </p:tgtEl>
                                        <p:attrNameLst>
                                          <p:attrName>style.visibility</p:attrName>
                                        </p:attrNameLst>
                                      </p:cBhvr>
                                      <p:to>
                                        <p:strVal val="visible"/>
                                      </p:to>
                                    </p:set>
                                    <p:animEffect transition="in" filter="circle(in)">
                                      <p:cBhvr>
                                        <p:cTn id="1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7" name="组合 206"/>
          <p:cNvGrpSpPr/>
          <p:nvPr/>
        </p:nvGrpSpPr>
        <p:grpSpPr>
          <a:xfrm>
            <a:off x="20320" y="546418"/>
            <a:ext cx="3030538" cy="3930650"/>
            <a:chOff x="0" y="393701"/>
            <a:chExt cx="3030538" cy="3930650"/>
          </a:xfrm>
        </p:grpSpPr>
        <p:sp>
          <p:nvSpPr>
            <p:cNvPr id="21" name="Freeform 19"/>
            <p:cNvSpPr>
              <a:spLocks noEditPoints="1"/>
            </p:cNvSpPr>
            <p:nvPr/>
          </p:nvSpPr>
          <p:spPr bwMode="auto">
            <a:xfrm>
              <a:off x="2836863" y="1200151"/>
              <a:ext cx="193675" cy="128588"/>
            </a:xfrm>
            <a:custGeom>
              <a:avLst/>
              <a:gdLst>
                <a:gd name="T0" fmla="*/ 80 w 88"/>
                <a:gd name="T1" fmla="*/ 58 h 58"/>
                <a:gd name="T2" fmla="*/ 8 w 88"/>
                <a:gd name="T3" fmla="*/ 58 h 58"/>
                <a:gd name="T4" fmla="*/ 0 w 88"/>
                <a:gd name="T5" fmla="*/ 50 h 58"/>
                <a:gd name="T6" fmla="*/ 0 w 88"/>
                <a:gd name="T7" fmla="*/ 8 h 58"/>
                <a:gd name="T8" fmla="*/ 8 w 88"/>
                <a:gd name="T9" fmla="*/ 0 h 58"/>
                <a:gd name="T10" fmla="*/ 80 w 88"/>
                <a:gd name="T11" fmla="*/ 0 h 58"/>
                <a:gd name="T12" fmla="*/ 88 w 88"/>
                <a:gd name="T13" fmla="*/ 8 h 58"/>
                <a:gd name="T14" fmla="*/ 88 w 88"/>
                <a:gd name="T15" fmla="*/ 50 h 58"/>
                <a:gd name="T16" fmla="*/ 80 w 88"/>
                <a:gd name="T17" fmla="*/ 58 h 58"/>
                <a:gd name="T18" fmla="*/ 8 w 88"/>
                <a:gd name="T19" fmla="*/ 8 h 58"/>
                <a:gd name="T20" fmla="*/ 8 w 88"/>
                <a:gd name="T21" fmla="*/ 50 h 58"/>
                <a:gd name="T22" fmla="*/ 80 w 88"/>
                <a:gd name="T23" fmla="*/ 50 h 58"/>
                <a:gd name="T24" fmla="*/ 80 w 88"/>
                <a:gd name="T25" fmla="*/ 8 h 58"/>
                <a:gd name="T26" fmla="*/ 8 w 88"/>
                <a:gd name="T27"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58">
                  <a:moveTo>
                    <a:pt x="80" y="58"/>
                  </a:moveTo>
                  <a:cubicBezTo>
                    <a:pt x="8" y="58"/>
                    <a:pt x="8" y="58"/>
                    <a:pt x="8" y="58"/>
                  </a:cubicBezTo>
                  <a:cubicBezTo>
                    <a:pt x="4" y="58"/>
                    <a:pt x="0" y="55"/>
                    <a:pt x="0" y="50"/>
                  </a:cubicBezTo>
                  <a:cubicBezTo>
                    <a:pt x="0" y="8"/>
                    <a:pt x="0" y="8"/>
                    <a:pt x="0" y="8"/>
                  </a:cubicBezTo>
                  <a:cubicBezTo>
                    <a:pt x="0" y="3"/>
                    <a:pt x="4" y="0"/>
                    <a:pt x="8" y="0"/>
                  </a:cubicBezTo>
                  <a:cubicBezTo>
                    <a:pt x="80" y="0"/>
                    <a:pt x="80" y="0"/>
                    <a:pt x="80" y="0"/>
                  </a:cubicBezTo>
                  <a:cubicBezTo>
                    <a:pt x="84" y="0"/>
                    <a:pt x="88" y="3"/>
                    <a:pt x="88" y="8"/>
                  </a:cubicBezTo>
                  <a:cubicBezTo>
                    <a:pt x="88" y="50"/>
                    <a:pt x="88" y="50"/>
                    <a:pt x="88" y="50"/>
                  </a:cubicBezTo>
                  <a:cubicBezTo>
                    <a:pt x="88" y="55"/>
                    <a:pt x="84" y="58"/>
                    <a:pt x="80" y="58"/>
                  </a:cubicBezTo>
                  <a:close/>
                  <a:moveTo>
                    <a:pt x="8" y="8"/>
                  </a:moveTo>
                  <a:cubicBezTo>
                    <a:pt x="8" y="50"/>
                    <a:pt x="8" y="50"/>
                    <a:pt x="8" y="50"/>
                  </a:cubicBezTo>
                  <a:cubicBezTo>
                    <a:pt x="80" y="50"/>
                    <a:pt x="80" y="50"/>
                    <a:pt x="80" y="50"/>
                  </a:cubicBezTo>
                  <a:cubicBezTo>
                    <a:pt x="80" y="8"/>
                    <a:pt x="80" y="8"/>
                    <a:pt x="80"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 name="Freeform 20"/>
            <p:cNvSpPr/>
            <p:nvPr/>
          </p:nvSpPr>
          <p:spPr bwMode="auto">
            <a:xfrm>
              <a:off x="2867025" y="1116013"/>
              <a:ext cx="133350" cy="100013"/>
            </a:xfrm>
            <a:custGeom>
              <a:avLst/>
              <a:gdLst>
                <a:gd name="T0" fmla="*/ 56 w 60"/>
                <a:gd name="T1" fmla="*/ 45 h 45"/>
                <a:gd name="T2" fmla="*/ 52 w 60"/>
                <a:gd name="T3" fmla="*/ 41 h 45"/>
                <a:gd name="T4" fmla="*/ 52 w 60"/>
                <a:gd name="T5" fmla="*/ 30 h 45"/>
                <a:gd name="T6" fmla="*/ 30 w 60"/>
                <a:gd name="T7" fmla="*/ 8 h 45"/>
                <a:gd name="T8" fmla="*/ 8 w 60"/>
                <a:gd name="T9" fmla="*/ 30 h 45"/>
                <a:gd name="T10" fmla="*/ 8 w 60"/>
                <a:gd name="T11" fmla="*/ 41 h 45"/>
                <a:gd name="T12" fmla="*/ 4 w 60"/>
                <a:gd name="T13" fmla="*/ 45 h 45"/>
                <a:gd name="T14" fmla="*/ 0 w 60"/>
                <a:gd name="T15" fmla="*/ 41 h 45"/>
                <a:gd name="T16" fmla="*/ 0 w 60"/>
                <a:gd name="T17" fmla="*/ 30 h 45"/>
                <a:gd name="T18" fmla="*/ 30 w 60"/>
                <a:gd name="T19" fmla="*/ 0 h 45"/>
                <a:gd name="T20" fmla="*/ 60 w 60"/>
                <a:gd name="T21" fmla="*/ 30 h 45"/>
                <a:gd name="T22" fmla="*/ 60 w 60"/>
                <a:gd name="T23" fmla="*/ 41 h 45"/>
                <a:gd name="T24" fmla="*/ 56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56" y="45"/>
                  </a:moveTo>
                  <a:cubicBezTo>
                    <a:pt x="53" y="45"/>
                    <a:pt x="52" y="43"/>
                    <a:pt x="52" y="41"/>
                  </a:cubicBezTo>
                  <a:cubicBezTo>
                    <a:pt x="52" y="30"/>
                    <a:pt x="52" y="30"/>
                    <a:pt x="52" y="30"/>
                  </a:cubicBezTo>
                  <a:cubicBezTo>
                    <a:pt x="52" y="18"/>
                    <a:pt x="42" y="8"/>
                    <a:pt x="30" y="8"/>
                  </a:cubicBezTo>
                  <a:cubicBezTo>
                    <a:pt x="18" y="8"/>
                    <a:pt x="8" y="18"/>
                    <a:pt x="8" y="30"/>
                  </a:cubicBezTo>
                  <a:cubicBezTo>
                    <a:pt x="8" y="41"/>
                    <a:pt x="8" y="41"/>
                    <a:pt x="8" y="41"/>
                  </a:cubicBezTo>
                  <a:cubicBezTo>
                    <a:pt x="8" y="43"/>
                    <a:pt x="7" y="45"/>
                    <a:pt x="4" y="45"/>
                  </a:cubicBezTo>
                  <a:cubicBezTo>
                    <a:pt x="2" y="45"/>
                    <a:pt x="0" y="43"/>
                    <a:pt x="0" y="41"/>
                  </a:cubicBezTo>
                  <a:cubicBezTo>
                    <a:pt x="0" y="30"/>
                    <a:pt x="0" y="30"/>
                    <a:pt x="0" y="30"/>
                  </a:cubicBezTo>
                  <a:cubicBezTo>
                    <a:pt x="0" y="13"/>
                    <a:pt x="14" y="0"/>
                    <a:pt x="30" y="0"/>
                  </a:cubicBezTo>
                  <a:cubicBezTo>
                    <a:pt x="46" y="0"/>
                    <a:pt x="60" y="13"/>
                    <a:pt x="60" y="30"/>
                  </a:cubicBezTo>
                  <a:cubicBezTo>
                    <a:pt x="60" y="41"/>
                    <a:pt x="60" y="41"/>
                    <a:pt x="60" y="41"/>
                  </a:cubicBezTo>
                  <a:cubicBezTo>
                    <a:pt x="60" y="43"/>
                    <a:pt x="58" y="45"/>
                    <a:pt x="56"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 name="Freeform 21"/>
            <p:cNvSpPr/>
            <p:nvPr/>
          </p:nvSpPr>
          <p:spPr bwMode="auto">
            <a:xfrm>
              <a:off x="2916238" y="1233488"/>
              <a:ext cx="34925" cy="55563"/>
            </a:xfrm>
            <a:custGeom>
              <a:avLst/>
              <a:gdLst>
                <a:gd name="T0" fmla="*/ 8 w 16"/>
                <a:gd name="T1" fmla="*/ 0 h 25"/>
                <a:gd name="T2" fmla="*/ 0 w 16"/>
                <a:gd name="T3" fmla="*/ 9 h 25"/>
                <a:gd name="T4" fmla="*/ 4 w 16"/>
                <a:gd name="T5" fmla="*/ 16 h 25"/>
                <a:gd name="T6" fmla="*/ 4 w 16"/>
                <a:gd name="T7" fmla="*/ 25 h 25"/>
                <a:gd name="T8" fmla="*/ 12 w 16"/>
                <a:gd name="T9" fmla="*/ 25 h 25"/>
                <a:gd name="T10" fmla="*/ 12 w 16"/>
                <a:gd name="T11" fmla="*/ 16 h 25"/>
                <a:gd name="T12" fmla="*/ 16 w 16"/>
                <a:gd name="T13" fmla="*/ 9 h 25"/>
                <a:gd name="T14" fmla="*/ 8 w 16"/>
                <a:gd name="T15" fmla="*/ 0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5">
                  <a:moveTo>
                    <a:pt x="8" y="0"/>
                  </a:moveTo>
                  <a:cubicBezTo>
                    <a:pt x="3" y="0"/>
                    <a:pt x="0" y="4"/>
                    <a:pt x="0" y="9"/>
                  </a:cubicBezTo>
                  <a:cubicBezTo>
                    <a:pt x="0" y="12"/>
                    <a:pt x="1" y="15"/>
                    <a:pt x="4" y="16"/>
                  </a:cubicBezTo>
                  <a:cubicBezTo>
                    <a:pt x="4" y="25"/>
                    <a:pt x="4" y="25"/>
                    <a:pt x="4" y="25"/>
                  </a:cubicBezTo>
                  <a:cubicBezTo>
                    <a:pt x="12" y="25"/>
                    <a:pt x="12" y="25"/>
                    <a:pt x="12" y="25"/>
                  </a:cubicBezTo>
                  <a:cubicBezTo>
                    <a:pt x="12" y="16"/>
                    <a:pt x="12" y="16"/>
                    <a:pt x="12" y="16"/>
                  </a:cubicBezTo>
                  <a:cubicBezTo>
                    <a:pt x="15" y="15"/>
                    <a:pt x="16" y="12"/>
                    <a:pt x="16" y="9"/>
                  </a:cubicBezTo>
                  <a:cubicBezTo>
                    <a:pt x="16" y="4"/>
                    <a:pt x="13" y="0"/>
                    <a:pt x="8"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 name="Freeform 22"/>
            <p:cNvSpPr>
              <a:spLocks noEditPoints="1"/>
            </p:cNvSpPr>
            <p:nvPr/>
          </p:nvSpPr>
          <p:spPr bwMode="auto">
            <a:xfrm>
              <a:off x="727075" y="3463926"/>
              <a:ext cx="220663" cy="192088"/>
            </a:xfrm>
            <a:custGeom>
              <a:avLst/>
              <a:gdLst>
                <a:gd name="T0" fmla="*/ 51 w 100"/>
                <a:gd name="T1" fmla="*/ 87 h 87"/>
                <a:gd name="T2" fmla="*/ 49 w 100"/>
                <a:gd name="T3" fmla="*/ 87 h 87"/>
                <a:gd name="T4" fmla="*/ 48 w 100"/>
                <a:gd name="T5" fmla="*/ 86 h 87"/>
                <a:gd name="T6" fmla="*/ 47 w 100"/>
                <a:gd name="T7" fmla="*/ 85 h 87"/>
                <a:gd name="T8" fmla="*/ 31 w 100"/>
                <a:gd name="T9" fmla="*/ 74 h 87"/>
                <a:gd name="T10" fmla="*/ 1 w 100"/>
                <a:gd name="T11" fmla="*/ 41 h 87"/>
                <a:gd name="T12" fmla="*/ 0 w 100"/>
                <a:gd name="T13" fmla="*/ 32 h 87"/>
                <a:gd name="T14" fmla="*/ 9 w 100"/>
                <a:gd name="T15" fmla="*/ 9 h 87"/>
                <a:gd name="T16" fmla="*/ 29 w 100"/>
                <a:gd name="T17" fmla="*/ 0 h 87"/>
                <a:gd name="T18" fmla="*/ 29 w 100"/>
                <a:gd name="T19" fmla="*/ 0 h 87"/>
                <a:gd name="T20" fmla="*/ 50 w 100"/>
                <a:gd name="T21" fmla="*/ 10 h 87"/>
                <a:gd name="T22" fmla="*/ 71 w 100"/>
                <a:gd name="T23" fmla="*/ 0 h 87"/>
                <a:gd name="T24" fmla="*/ 71 w 100"/>
                <a:gd name="T25" fmla="*/ 0 h 87"/>
                <a:gd name="T26" fmla="*/ 100 w 100"/>
                <a:gd name="T27" fmla="*/ 31 h 87"/>
                <a:gd name="T28" fmla="*/ 99 w 100"/>
                <a:gd name="T29" fmla="*/ 40 h 87"/>
                <a:gd name="T30" fmla="*/ 70 w 100"/>
                <a:gd name="T31" fmla="*/ 74 h 87"/>
                <a:gd name="T32" fmla="*/ 53 w 100"/>
                <a:gd name="T33" fmla="*/ 86 h 87"/>
                <a:gd name="T34" fmla="*/ 51 w 100"/>
                <a:gd name="T35" fmla="*/ 87 h 87"/>
                <a:gd name="T36" fmla="*/ 29 w 100"/>
                <a:gd name="T37" fmla="*/ 9 h 87"/>
                <a:gd name="T38" fmla="*/ 15 w 100"/>
                <a:gd name="T39" fmla="*/ 15 h 87"/>
                <a:gd name="T40" fmla="*/ 8 w 100"/>
                <a:gd name="T41" fmla="*/ 32 h 87"/>
                <a:gd name="T42" fmla="*/ 9 w 100"/>
                <a:gd name="T43" fmla="*/ 39 h 87"/>
                <a:gd name="T44" fmla="*/ 37 w 100"/>
                <a:gd name="T45" fmla="*/ 67 h 87"/>
                <a:gd name="T46" fmla="*/ 51 w 100"/>
                <a:gd name="T47" fmla="*/ 78 h 87"/>
                <a:gd name="T48" fmla="*/ 65 w 100"/>
                <a:gd name="T49" fmla="*/ 67 h 87"/>
                <a:gd name="T50" fmla="*/ 91 w 100"/>
                <a:gd name="T51" fmla="*/ 38 h 87"/>
                <a:gd name="T52" fmla="*/ 92 w 100"/>
                <a:gd name="T53" fmla="*/ 31 h 87"/>
                <a:gd name="T54" fmla="*/ 71 w 100"/>
                <a:gd name="T55" fmla="*/ 8 h 87"/>
                <a:gd name="T56" fmla="*/ 71 w 100"/>
                <a:gd name="T57" fmla="*/ 8 h 87"/>
                <a:gd name="T58" fmla="*/ 54 w 100"/>
                <a:gd name="T59" fmla="*/ 19 h 87"/>
                <a:gd name="T60" fmla="*/ 50 w 100"/>
                <a:gd name="T61" fmla="*/ 21 h 87"/>
                <a:gd name="T62" fmla="*/ 46 w 100"/>
                <a:gd name="T63" fmla="*/ 19 h 87"/>
                <a:gd name="T64" fmla="*/ 29 w 100"/>
                <a:gd name="T65" fmla="*/ 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0" h="87">
                  <a:moveTo>
                    <a:pt x="51" y="87"/>
                  </a:moveTo>
                  <a:cubicBezTo>
                    <a:pt x="50" y="87"/>
                    <a:pt x="49" y="87"/>
                    <a:pt x="49" y="87"/>
                  </a:cubicBezTo>
                  <a:cubicBezTo>
                    <a:pt x="49" y="86"/>
                    <a:pt x="48" y="86"/>
                    <a:pt x="48" y="86"/>
                  </a:cubicBezTo>
                  <a:cubicBezTo>
                    <a:pt x="47" y="85"/>
                    <a:pt x="47" y="85"/>
                    <a:pt x="47" y="85"/>
                  </a:cubicBezTo>
                  <a:cubicBezTo>
                    <a:pt x="44" y="83"/>
                    <a:pt x="36" y="78"/>
                    <a:pt x="31" y="74"/>
                  </a:cubicBezTo>
                  <a:cubicBezTo>
                    <a:pt x="13" y="60"/>
                    <a:pt x="3" y="49"/>
                    <a:pt x="1" y="41"/>
                  </a:cubicBezTo>
                  <a:cubicBezTo>
                    <a:pt x="0" y="38"/>
                    <a:pt x="0" y="35"/>
                    <a:pt x="0" y="32"/>
                  </a:cubicBezTo>
                  <a:cubicBezTo>
                    <a:pt x="0" y="23"/>
                    <a:pt x="3" y="15"/>
                    <a:pt x="9" y="9"/>
                  </a:cubicBezTo>
                  <a:cubicBezTo>
                    <a:pt x="14" y="3"/>
                    <a:pt x="21" y="0"/>
                    <a:pt x="29" y="0"/>
                  </a:cubicBezTo>
                  <a:cubicBezTo>
                    <a:pt x="29" y="0"/>
                    <a:pt x="29" y="0"/>
                    <a:pt x="29" y="0"/>
                  </a:cubicBezTo>
                  <a:cubicBezTo>
                    <a:pt x="37" y="0"/>
                    <a:pt x="44" y="4"/>
                    <a:pt x="50" y="10"/>
                  </a:cubicBezTo>
                  <a:cubicBezTo>
                    <a:pt x="55" y="4"/>
                    <a:pt x="63" y="0"/>
                    <a:pt x="71" y="0"/>
                  </a:cubicBezTo>
                  <a:cubicBezTo>
                    <a:pt x="71" y="0"/>
                    <a:pt x="71" y="0"/>
                    <a:pt x="71" y="0"/>
                  </a:cubicBezTo>
                  <a:cubicBezTo>
                    <a:pt x="87" y="0"/>
                    <a:pt x="100" y="14"/>
                    <a:pt x="100" y="31"/>
                  </a:cubicBezTo>
                  <a:cubicBezTo>
                    <a:pt x="100" y="34"/>
                    <a:pt x="100" y="37"/>
                    <a:pt x="99" y="40"/>
                  </a:cubicBezTo>
                  <a:cubicBezTo>
                    <a:pt x="98" y="48"/>
                    <a:pt x="88" y="59"/>
                    <a:pt x="70" y="74"/>
                  </a:cubicBezTo>
                  <a:cubicBezTo>
                    <a:pt x="63" y="79"/>
                    <a:pt x="57" y="84"/>
                    <a:pt x="53" y="86"/>
                  </a:cubicBezTo>
                  <a:cubicBezTo>
                    <a:pt x="52" y="87"/>
                    <a:pt x="52" y="87"/>
                    <a:pt x="51" y="87"/>
                  </a:cubicBezTo>
                  <a:close/>
                  <a:moveTo>
                    <a:pt x="29" y="9"/>
                  </a:moveTo>
                  <a:cubicBezTo>
                    <a:pt x="24" y="9"/>
                    <a:pt x="19" y="11"/>
                    <a:pt x="15" y="15"/>
                  </a:cubicBezTo>
                  <a:cubicBezTo>
                    <a:pt x="11" y="19"/>
                    <a:pt x="8" y="25"/>
                    <a:pt x="8" y="32"/>
                  </a:cubicBezTo>
                  <a:cubicBezTo>
                    <a:pt x="8" y="34"/>
                    <a:pt x="9" y="37"/>
                    <a:pt x="9" y="39"/>
                  </a:cubicBezTo>
                  <a:cubicBezTo>
                    <a:pt x="10" y="42"/>
                    <a:pt x="15" y="50"/>
                    <a:pt x="37" y="67"/>
                  </a:cubicBezTo>
                  <a:cubicBezTo>
                    <a:pt x="41" y="71"/>
                    <a:pt x="47" y="75"/>
                    <a:pt x="51" y="78"/>
                  </a:cubicBezTo>
                  <a:cubicBezTo>
                    <a:pt x="55" y="75"/>
                    <a:pt x="59" y="72"/>
                    <a:pt x="65" y="67"/>
                  </a:cubicBezTo>
                  <a:cubicBezTo>
                    <a:pt x="86" y="50"/>
                    <a:pt x="90" y="41"/>
                    <a:pt x="91" y="38"/>
                  </a:cubicBezTo>
                  <a:cubicBezTo>
                    <a:pt x="92" y="35"/>
                    <a:pt x="92" y="33"/>
                    <a:pt x="92" y="31"/>
                  </a:cubicBezTo>
                  <a:cubicBezTo>
                    <a:pt x="92" y="18"/>
                    <a:pt x="83" y="8"/>
                    <a:pt x="71" y="8"/>
                  </a:cubicBezTo>
                  <a:cubicBezTo>
                    <a:pt x="71" y="8"/>
                    <a:pt x="71" y="8"/>
                    <a:pt x="71" y="8"/>
                  </a:cubicBezTo>
                  <a:cubicBezTo>
                    <a:pt x="64" y="8"/>
                    <a:pt x="57" y="12"/>
                    <a:pt x="54" y="19"/>
                  </a:cubicBezTo>
                  <a:cubicBezTo>
                    <a:pt x="53" y="20"/>
                    <a:pt x="52" y="21"/>
                    <a:pt x="50" y="21"/>
                  </a:cubicBezTo>
                  <a:cubicBezTo>
                    <a:pt x="49" y="21"/>
                    <a:pt x="47" y="20"/>
                    <a:pt x="46" y="19"/>
                  </a:cubicBezTo>
                  <a:cubicBezTo>
                    <a:pt x="42" y="13"/>
                    <a:pt x="36" y="9"/>
                    <a:pt x="29"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 name="Freeform 23"/>
            <p:cNvSpPr/>
            <p:nvPr/>
          </p:nvSpPr>
          <p:spPr bwMode="auto">
            <a:xfrm>
              <a:off x="879475" y="3497263"/>
              <a:ext cx="38100" cy="53975"/>
            </a:xfrm>
            <a:custGeom>
              <a:avLst/>
              <a:gdLst>
                <a:gd name="T0" fmla="*/ 13 w 17"/>
                <a:gd name="T1" fmla="*/ 24 h 24"/>
                <a:gd name="T2" fmla="*/ 13 w 17"/>
                <a:gd name="T3" fmla="*/ 23 h 24"/>
                <a:gd name="T4" fmla="*/ 11 w 17"/>
                <a:gd name="T5" fmla="*/ 21 h 24"/>
                <a:gd name="T6" fmla="*/ 12 w 17"/>
                <a:gd name="T7" fmla="*/ 20 h 24"/>
                <a:gd name="T8" fmla="*/ 12 w 17"/>
                <a:gd name="T9" fmla="*/ 16 h 24"/>
                <a:gd name="T10" fmla="*/ 2 w 17"/>
                <a:gd name="T11" fmla="*/ 4 h 24"/>
                <a:gd name="T12" fmla="*/ 0 w 17"/>
                <a:gd name="T13" fmla="*/ 2 h 24"/>
                <a:gd name="T14" fmla="*/ 2 w 17"/>
                <a:gd name="T15" fmla="*/ 0 h 24"/>
                <a:gd name="T16" fmla="*/ 16 w 17"/>
                <a:gd name="T17" fmla="*/ 16 h 24"/>
                <a:gd name="T18" fmla="*/ 16 w 17"/>
                <a:gd name="T19" fmla="*/ 21 h 24"/>
                <a:gd name="T20" fmla="*/ 16 w 17"/>
                <a:gd name="T21" fmla="*/ 22 h 24"/>
                <a:gd name="T22" fmla="*/ 13 w 17"/>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24">
                  <a:moveTo>
                    <a:pt x="13" y="24"/>
                  </a:moveTo>
                  <a:cubicBezTo>
                    <a:pt x="13" y="24"/>
                    <a:pt x="13" y="24"/>
                    <a:pt x="13" y="23"/>
                  </a:cubicBezTo>
                  <a:cubicBezTo>
                    <a:pt x="12" y="23"/>
                    <a:pt x="11" y="22"/>
                    <a:pt x="11" y="21"/>
                  </a:cubicBezTo>
                  <a:cubicBezTo>
                    <a:pt x="12" y="20"/>
                    <a:pt x="12" y="20"/>
                    <a:pt x="12" y="20"/>
                  </a:cubicBezTo>
                  <a:cubicBezTo>
                    <a:pt x="12" y="18"/>
                    <a:pt x="12" y="17"/>
                    <a:pt x="12" y="16"/>
                  </a:cubicBezTo>
                  <a:cubicBezTo>
                    <a:pt x="12" y="9"/>
                    <a:pt x="8" y="4"/>
                    <a:pt x="2" y="4"/>
                  </a:cubicBezTo>
                  <a:cubicBezTo>
                    <a:pt x="1" y="4"/>
                    <a:pt x="0" y="3"/>
                    <a:pt x="0" y="2"/>
                  </a:cubicBezTo>
                  <a:cubicBezTo>
                    <a:pt x="0" y="1"/>
                    <a:pt x="1" y="0"/>
                    <a:pt x="2" y="0"/>
                  </a:cubicBezTo>
                  <a:cubicBezTo>
                    <a:pt x="10" y="0"/>
                    <a:pt x="16" y="7"/>
                    <a:pt x="16" y="16"/>
                  </a:cubicBezTo>
                  <a:cubicBezTo>
                    <a:pt x="17" y="18"/>
                    <a:pt x="16" y="19"/>
                    <a:pt x="16" y="21"/>
                  </a:cubicBezTo>
                  <a:cubicBezTo>
                    <a:pt x="16" y="22"/>
                    <a:pt x="16" y="22"/>
                    <a:pt x="16" y="22"/>
                  </a:cubicBezTo>
                  <a:cubicBezTo>
                    <a:pt x="15" y="23"/>
                    <a:pt x="14" y="24"/>
                    <a:pt x="13"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 name="Freeform 28"/>
            <p:cNvSpPr/>
            <p:nvPr/>
          </p:nvSpPr>
          <p:spPr bwMode="auto">
            <a:xfrm>
              <a:off x="315913" y="3602038"/>
              <a:ext cx="166688" cy="198438"/>
            </a:xfrm>
            <a:custGeom>
              <a:avLst/>
              <a:gdLst>
                <a:gd name="T0" fmla="*/ 75 w 75"/>
                <a:gd name="T1" fmla="*/ 90 h 90"/>
                <a:gd name="T2" fmla="*/ 57 w 75"/>
                <a:gd name="T3" fmla="*/ 90 h 90"/>
                <a:gd name="T4" fmla="*/ 0 w 75"/>
                <a:gd name="T5" fmla="*/ 17 h 90"/>
                <a:gd name="T6" fmla="*/ 4 w 75"/>
                <a:gd name="T7" fmla="*/ 0 h 90"/>
                <a:gd name="T8" fmla="*/ 75 w 75"/>
                <a:gd name="T9" fmla="*/ 90 h 90"/>
              </a:gdLst>
              <a:ahLst/>
              <a:cxnLst>
                <a:cxn ang="0">
                  <a:pos x="T0" y="T1"/>
                </a:cxn>
                <a:cxn ang="0">
                  <a:pos x="T2" y="T3"/>
                </a:cxn>
                <a:cxn ang="0">
                  <a:pos x="T4" y="T5"/>
                </a:cxn>
                <a:cxn ang="0">
                  <a:pos x="T6" y="T7"/>
                </a:cxn>
                <a:cxn ang="0">
                  <a:pos x="T8" y="T9"/>
                </a:cxn>
              </a:cxnLst>
              <a:rect l="0" t="0" r="r" b="b"/>
              <a:pathLst>
                <a:path w="75" h="90">
                  <a:moveTo>
                    <a:pt x="75" y="90"/>
                  </a:moveTo>
                  <a:cubicBezTo>
                    <a:pt x="57" y="90"/>
                    <a:pt x="57" y="90"/>
                    <a:pt x="57" y="90"/>
                  </a:cubicBezTo>
                  <a:cubicBezTo>
                    <a:pt x="57" y="55"/>
                    <a:pt x="33" y="25"/>
                    <a:pt x="0" y="17"/>
                  </a:cubicBezTo>
                  <a:cubicBezTo>
                    <a:pt x="4" y="0"/>
                    <a:pt x="4" y="0"/>
                    <a:pt x="4" y="0"/>
                  </a:cubicBezTo>
                  <a:cubicBezTo>
                    <a:pt x="46" y="10"/>
                    <a:pt x="75" y="47"/>
                    <a:pt x="75" y="9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1" name="Freeform 29"/>
            <p:cNvSpPr/>
            <p:nvPr/>
          </p:nvSpPr>
          <p:spPr bwMode="auto">
            <a:xfrm>
              <a:off x="71438" y="3603626"/>
              <a:ext cx="160338" cy="196850"/>
            </a:xfrm>
            <a:custGeom>
              <a:avLst/>
              <a:gdLst>
                <a:gd name="T0" fmla="*/ 18 w 73"/>
                <a:gd name="T1" fmla="*/ 89 h 89"/>
                <a:gd name="T2" fmla="*/ 0 w 73"/>
                <a:gd name="T3" fmla="*/ 89 h 89"/>
                <a:gd name="T4" fmla="*/ 68 w 73"/>
                <a:gd name="T5" fmla="*/ 0 h 89"/>
                <a:gd name="T6" fmla="*/ 73 w 73"/>
                <a:gd name="T7" fmla="*/ 17 h 89"/>
                <a:gd name="T8" fmla="*/ 18 w 73"/>
                <a:gd name="T9" fmla="*/ 89 h 89"/>
              </a:gdLst>
              <a:ahLst/>
              <a:cxnLst>
                <a:cxn ang="0">
                  <a:pos x="T0" y="T1"/>
                </a:cxn>
                <a:cxn ang="0">
                  <a:pos x="T2" y="T3"/>
                </a:cxn>
                <a:cxn ang="0">
                  <a:pos x="T4" y="T5"/>
                </a:cxn>
                <a:cxn ang="0">
                  <a:pos x="T6" y="T7"/>
                </a:cxn>
                <a:cxn ang="0">
                  <a:pos x="T8" y="T9"/>
                </a:cxn>
              </a:cxnLst>
              <a:rect l="0" t="0" r="r" b="b"/>
              <a:pathLst>
                <a:path w="73" h="89">
                  <a:moveTo>
                    <a:pt x="18" y="89"/>
                  </a:moveTo>
                  <a:cubicBezTo>
                    <a:pt x="0" y="89"/>
                    <a:pt x="0" y="89"/>
                    <a:pt x="0" y="89"/>
                  </a:cubicBezTo>
                  <a:cubicBezTo>
                    <a:pt x="0" y="47"/>
                    <a:pt x="28" y="11"/>
                    <a:pt x="68" y="0"/>
                  </a:cubicBezTo>
                  <a:cubicBezTo>
                    <a:pt x="73" y="17"/>
                    <a:pt x="73" y="17"/>
                    <a:pt x="73" y="17"/>
                  </a:cubicBezTo>
                  <a:cubicBezTo>
                    <a:pt x="41" y="26"/>
                    <a:pt x="18" y="55"/>
                    <a:pt x="18" y="8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2" name="Freeform 30"/>
            <p:cNvSpPr>
              <a:spLocks noEditPoints="1"/>
            </p:cNvSpPr>
            <p:nvPr/>
          </p:nvSpPr>
          <p:spPr bwMode="auto">
            <a:xfrm>
              <a:off x="31750"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3" name="Freeform 31"/>
            <p:cNvSpPr>
              <a:spLocks noEditPoints="1"/>
            </p:cNvSpPr>
            <p:nvPr/>
          </p:nvSpPr>
          <p:spPr bwMode="auto">
            <a:xfrm>
              <a:off x="398463"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4" name="Freeform 32"/>
            <p:cNvSpPr>
              <a:spLocks noEditPoints="1"/>
            </p:cNvSpPr>
            <p:nvPr/>
          </p:nvSpPr>
          <p:spPr bwMode="auto">
            <a:xfrm>
              <a:off x="214313" y="3557588"/>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5 h 78"/>
                <a:gd name="T18" fmla="*/ 25 w 78"/>
                <a:gd name="T19" fmla="*/ 25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5"/>
                  </a:lnTo>
                  <a:lnTo>
                    <a:pt x="25" y="25"/>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5" name="Freeform 33"/>
            <p:cNvSpPr/>
            <p:nvPr/>
          </p:nvSpPr>
          <p:spPr bwMode="auto">
            <a:xfrm>
              <a:off x="76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6" name="Oval 34"/>
            <p:cNvSpPr>
              <a:spLocks noChangeArrowheads="1"/>
            </p:cNvSpPr>
            <p:nvPr/>
          </p:nvSpPr>
          <p:spPr bwMode="auto">
            <a:xfrm>
              <a:off x="50800" y="3586163"/>
              <a:ext cx="42863"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7" name="Freeform 35"/>
            <p:cNvSpPr/>
            <p:nvPr/>
          </p:nvSpPr>
          <p:spPr bwMode="auto">
            <a:xfrm>
              <a:off x="330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8" name="Oval 36"/>
            <p:cNvSpPr>
              <a:spLocks noChangeArrowheads="1"/>
            </p:cNvSpPr>
            <p:nvPr/>
          </p:nvSpPr>
          <p:spPr bwMode="auto">
            <a:xfrm>
              <a:off x="460375" y="3586163"/>
              <a:ext cx="41275"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9" name="Freeform 37"/>
            <p:cNvSpPr>
              <a:spLocks noEditPoints="1"/>
            </p:cNvSpPr>
            <p:nvPr/>
          </p:nvSpPr>
          <p:spPr bwMode="auto">
            <a:xfrm>
              <a:off x="884238" y="1268413"/>
              <a:ext cx="207963" cy="207963"/>
            </a:xfrm>
            <a:custGeom>
              <a:avLst/>
              <a:gdLst>
                <a:gd name="T0" fmla="*/ 42 w 94"/>
                <a:gd name="T1" fmla="*/ 94 h 94"/>
                <a:gd name="T2" fmla="*/ 35 w 94"/>
                <a:gd name="T3" fmla="*/ 80 h 94"/>
                <a:gd name="T4" fmla="*/ 27 w 94"/>
                <a:gd name="T5" fmla="*/ 84 h 94"/>
                <a:gd name="T6" fmla="*/ 10 w 94"/>
                <a:gd name="T7" fmla="*/ 76 h 94"/>
                <a:gd name="T8" fmla="*/ 10 w 94"/>
                <a:gd name="T9" fmla="*/ 67 h 94"/>
                <a:gd name="T10" fmla="*/ 14 w 94"/>
                <a:gd name="T11" fmla="*/ 59 h 94"/>
                <a:gd name="T12" fmla="*/ 0 w 94"/>
                <a:gd name="T13" fmla="*/ 52 h 94"/>
                <a:gd name="T14" fmla="*/ 7 w 94"/>
                <a:gd name="T15" fmla="*/ 35 h 94"/>
                <a:gd name="T16" fmla="*/ 15 w 94"/>
                <a:gd name="T17" fmla="*/ 32 h 94"/>
                <a:gd name="T18" fmla="*/ 8 w 94"/>
                <a:gd name="T19" fmla="*/ 22 h 94"/>
                <a:gd name="T20" fmla="*/ 18 w 94"/>
                <a:gd name="T21" fmla="*/ 10 h 94"/>
                <a:gd name="T22" fmla="*/ 32 w 94"/>
                <a:gd name="T23" fmla="*/ 14 h 94"/>
                <a:gd name="T24" fmla="*/ 35 w 94"/>
                <a:gd name="T25" fmla="*/ 6 h 94"/>
                <a:gd name="T26" fmla="*/ 52 w 94"/>
                <a:gd name="T27" fmla="*/ 0 h 94"/>
                <a:gd name="T28" fmla="*/ 59 w 94"/>
                <a:gd name="T29" fmla="*/ 13 h 94"/>
                <a:gd name="T30" fmla="*/ 67 w 94"/>
                <a:gd name="T31" fmla="*/ 10 h 94"/>
                <a:gd name="T32" fmla="*/ 72 w 94"/>
                <a:gd name="T33" fmla="*/ 8 h 94"/>
                <a:gd name="T34" fmla="*/ 84 w 94"/>
                <a:gd name="T35" fmla="*/ 17 h 94"/>
                <a:gd name="T36" fmla="*/ 84 w 94"/>
                <a:gd name="T37" fmla="*/ 27 h 94"/>
                <a:gd name="T38" fmla="*/ 81 w 94"/>
                <a:gd name="T39" fmla="*/ 35 h 94"/>
                <a:gd name="T40" fmla="*/ 94 w 94"/>
                <a:gd name="T41" fmla="*/ 42 h 94"/>
                <a:gd name="T42" fmla="*/ 87 w 94"/>
                <a:gd name="T43" fmla="*/ 59 h 94"/>
                <a:gd name="T44" fmla="*/ 80 w 94"/>
                <a:gd name="T45" fmla="*/ 62 h 94"/>
                <a:gd name="T46" fmla="*/ 86 w 94"/>
                <a:gd name="T47" fmla="*/ 71 h 94"/>
                <a:gd name="T48" fmla="*/ 77 w 94"/>
                <a:gd name="T49" fmla="*/ 84 h 94"/>
                <a:gd name="T50" fmla="*/ 62 w 94"/>
                <a:gd name="T51" fmla="*/ 79 h 94"/>
                <a:gd name="T52" fmla="*/ 59 w 94"/>
                <a:gd name="T53" fmla="*/ 87 h 94"/>
                <a:gd name="T54" fmla="*/ 43 w 94"/>
                <a:gd name="T55" fmla="*/ 86 h 94"/>
                <a:gd name="T56" fmla="*/ 51 w 94"/>
                <a:gd name="T57" fmla="*/ 80 h 94"/>
                <a:gd name="T58" fmla="*/ 59 w 94"/>
                <a:gd name="T59" fmla="*/ 72 h 94"/>
                <a:gd name="T60" fmla="*/ 68 w 94"/>
                <a:gd name="T61" fmla="*/ 73 h 94"/>
                <a:gd name="T62" fmla="*/ 78 w 94"/>
                <a:gd name="T63" fmla="*/ 71 h 94"/>
                <a:gd name="T64" fmla="*/ 72 w 94"/>
                <a:gd name="T65" fmla="*/ 58 h 94"/>
                <a:gd name="T66" fmla="*/ 81 w 94"/>
                <a:gd name="T67" fmla="*/ 51 h 94"/>
                <a:gd name="T68" fmla="*/ 86 w 94"/>
                <a:gd name="T69" fmla="*/ 43 h 94"/>
                <a:gd name="T70" fmla="*/ 73 w 94"/>
                <a:gd name="T71" fmla="*/ 37 h 94"/>
                <a:gd name="T72" fmla="*/ 74 w 94"/>
                <a:gd name="T73" fmla="*/ 26 h 94"/>
                <a:gd name="T74" fmla="*/ 72 w 94"/>
                <a:gd name="T75" fmla="*/ 16 h 94"/>
                <a:gd name="T76" fmla="*/ 59 w 94"/>
                <a:gd name="T77" fmla="*/ 22 h 94"/>
                <a:gd name="T78" fmla="*/ 51 w 94"/>
                <a:gd name="T79" fmla="*/ 13 h 94"/>
                <a:gd name="T80" fmla="*/ 43 w 94"/>
                <a:gd name="T81" fmla="*/ 8 h 94"/>
                <a:gd name="T82" fmla="*/ 38 w 94"/>
                <a:gd name="T83" fmla="*/ 21 h 94"/>
                <a:gd name="T84" fmla="*/ 32 w 94"/>
                <a:gd name="T85" fmla="*/ 22 h 94"/>
                <a:gd name="T86" fmla="*/ 22 w 94"/>
                <a:gd name="T87" fmla="*/ 16 h 94"/>
                <a:gd name="T88" fmla="*/ 21 w 94"/>
                <a:gd name="T89" fmla="*/ 26 h 94"/>
                <a:gd name="T90" fmla="*/ 21 w 94"/>
                <a:gd name="T91" fmla="*/ 38 h 94"/>
                <a:gd name="T92" fmla="*/ 8 w 94"/>
                <a:gd name="T93" fmla="*/ 43 h 94"/>
                <a:gd name="T94" fmla="*/ 14 w 94"/>
                <a:gd name="T95" fmla="*/ 51 h 94"/>
                <a:gd name="T96" fmla="*/ 22 w 94"/>
                <a:gd name="T97" fmla="*/ 59 h 94"/>
                <a:gd name="T98" fmla="*/ 17 w 94"/>
                <a:gd name="T99" fmla="*/ 71 h 94"/>
                <a:gd name="T100" fmla="*/ 26 w 94"/>
                <a:gd name="T101" fmla="*/ 73 h 94"/>
                <a:gd name="T102" fmla="*/ 38 w 94"/>
                <a:gd name="T103" fmla="*/ 73 h 94"/>
                <a:gd name="T104" fmla="*/ 43 w 94"/>
                <a:gd name="T105" fmla="*/ 86 h 94"/>
                <a:gd name="T106" fmla="*/ 30 w 94"/>
                <a:gd name="T107" fmla="*/ 47 h 94"/>
                <a:gd name="T108" fmla="*/ 65 w 94"/>
                <a:gd name="T109" fmla="*/ 47 h 94"/>
                <a:gd name="T110" fmla="*/ 47 w 94"/>
                <a:gd name="T111" fmla="*/ 37 h 94"/>
                <a:gd name="T112" fmla="*/ 47 w 94"/>
                <a:gd name="T113" fmla="*/ 56 h 94"/>
                <a:gd name="T114" fmla="*/ 47 w 94"/>
                <a:gd name="T115"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4" h="94">
                  <a:moveTo>
                    <a:pt x="52" y="94"/>
                  </a:moveTo>
                  <a:cubicBezTo>
                    <a:pt x="42" y="94"/>
                    <a:pt x="42" y="94"/>
                    <a:pt x="42" y="94"/>
                  </a:cubicBezTo>
                  <a:cubicBezTo>
                    <a:pt x="38" y="94"/>
                    <a:pt x="35" y="91"/>
                    <a:pt x="35" y="87"/>
                  </a:cubicBezTo>
                  <a:cubicBezTo>
                    <a:pt x="35" y="80"/>
                    <a:pt x="35" y="80"/>
                    <a:pt x="35" y="80"/>
                  </a:cubicBezTo>
                  <a:cubicBezTo>
                    <a:pt x="32" y="79"/>
                    <a:pt x="32" y="79"/>
                    <a:pt x="32" y="79"/>
                  </a:cubicBezTo>
                  <a:cubicBezTo>
                    <a:pt x="27" y="84"/>
                    <a:pt x="27" y="84"/>
                    <a:pt x="27" y="84"/>
                  </a:cubicBezTo>
                  <a:cubicBezTo>
                    <a:pt x="25" y="86"/>
                    <a:pt x="20" y="86"/>
                    <a:pt x="18" y="84"/>
                  </a:cubicBezTo>
                  <a:cubicBezTo>
                    <a:pt x="10" y="76"/>
                    <a:pt x="10" y="76"/>
                    <a:pt x="10" y="76"/>
                  </a:cubicBezTo>
                  <a:cubicBezTo>
                    <a:pt x="9" y="75"/>
                    <a:pt x="8" y="73"/>
                    <a:pt x="8" y="71"/>
                  </a:cubicBezTo>
                  <a:cubicBezTo>
                    <a:pt x="8" y="70"/>
                    <a:pt x="9" y="68"/>
                    <a:pt x="10" y="67"/>
                  </a:cubicBezTo>
                  <a:cubicBezTo>
                    <a:pt x="15" y="62"/>
                    <a:pt x="15" y="62"/>
                    <a:pt x="15" y="62"/>
                  </a:cubicBezTo>
                  <a:cubicBezTo>
                    <a:pt x="14" y="59"/>
                    <a:pt x="14" y="59"/>
                    <a:pt x="14" y="59"/>
                  </a:cubicBezTo>
                  <a:cubicBezTo>
                    <a:pt x="7" y="59"/>
                    <a:pt x="7" y="59"/>
                    <a:pt x="7" y="59"/>
                  </a:cubicBezTo>
                  <a:cubicBezTo>
                    <a:pt x="3" y="59"/>
                    <a:pt x="0" y="56"/>
                    <a:pt x="0" y="52"/>
                  </a:cubicBezTo>
                  <a:cubicBezTo>
                    <a:pt x="0" y="42"/>
                    <a:pt x="0" y="42"/>
                    <a:pt x="0" y="42"/>
                  </a:cubicBezTo>
                  <a:cubicBezTo>
                    <a:pt x="0" y="38"/>
                    <a:pt x="3" y="35"/>
                    <a:pt x="7" y="35"/>
                  </a:cubicBezTo>
                  <a:cubicBezTo>
                    <a:pt x="14" y="35"/>
                    <a:pt x="14" y="35"/>
                    <a:pt x="14" y="35"/>
                  </a:cubicBezTo>
                  <a:cubicBezTo>
                    <a:pt x="15" y="32"/>
                    <a:pt x="15" y="32"/>
                    <a:pt x="15" y="32"/>
                  </a:cubicBezTo>
                  <a:cubicBezTo>
                    <a:pt x="10" y="27"/>
                    <a:pt x="10" y="27"/>
                    <a:pt x="10" y="27"/>
                  </a:cubicBezTo>
                  <a:cubicBezTo>
                    <a:pt x="9" y="25"/>
                    <a:pt x="8" y="24"/>
                    <a:pt x="8" y="22"/>
                  </a:cubicBezTo>
                  <a:cubicBezTo>
                    <a:pt x="8" y="20"/>
                    <a:pt x="9" y="18"/>
                    <a:pt x="10" y="17"/>
                  </a:cubicBezTo>
                  <a:cubicBezTo>
                    <a:pt x="18" y="10"/>
                    <a:pt x="18" y="10"/>
                    <a:pt x="18" y="10"/>
                  </a:cubicBezTo>
                  <a:cubicBezTo>
                    <a:pt x="20" y="7"/>
                    <a:pt x="25" y="7"/>
                    <a:pt x="27" y="10"/>
                  </a:cubicBezTo>
                  <a:cubicBezTo>
                    <a:pt x="32" y="14"/>
                    <a:pt x="32" y="14"/>
                    <a:pt x="32" y="14"/>
                  </a:cubicBezTo>
                  <a:cubicBezTo>
                    <a:pt x="35" y="13"/>
                    <a:pt x="35" y="13"/>
                    <a:pt x="35" y="13"/>
                  </a:cubicBezTo>
                  <a:cubicBezTo>
                    <a:pt x="35" y="6"/>
                    <a:pt x="35" y="6"/>
                    <a:pt x="35" y="6"/>
                  </a:cubicBezTo>
                  <a:cubicBezTo>
                    <a:pt x="35" y="3"/>
                    <a:pt x="38" y="0"/>
                    <a:pt x="42" y="0"/>
                  </a:cubicBezTo>
                  <a:cubicBezTo>
                    <a:pt x="52" y="0"/>
                    <a:pt x="52" y="0"/>
                    <a:pt x="52" y="0"/>
                  </a:cubicBezTo>
                  <a:cubicBezTo>
                    <a:pt x="56" y="0"/>
                    <a:pt x="59" y="3"/>
                    <a:pt x="59" y="6"/>
                  </a:cubicBezTo>
                  <a:cubicBezTo>
                    <a:pt x="59" y="13"/>
                    <a:pt x="59" y="13"/>
                    <a:pt x="59" y="13"/>
                  </a:cubicBezTo>
                  <a:cubicBezTo>
                    <a:pt x="62" y="14"/>
                    <a:pt x="62" y="14"/>
                    <a:pt x="62" y="14"/>
                  </a:cubicBezTo>
                  <a:cubicBezTo>
                    <a:pt x="67" y="10"/>
                    <a:pt x="67" y="10"/>
                    <a:pt x="67" y="10"/>
                  </a:cubicBezTo>
                  <a:cubicBezTo>
                    <a:pt x="68" y="9"/>
                    <a:pt x="70" y="8"/>
                    <a:pt x="72" y="8"/>
                  </a:cubicBezTo>
                  <a:cubicBezTo>
                    <a:pt x="72" y="8"/>
                    <a:pt x="72" y="8"/>
                    <a:pt x="72" y="8"/>
                  </a:cubicBezTo>
                  <a:cubicBezTo>
                    <a:pt x="74" y="8"/>
                    <a:pt x="76" y="9"/>
                    <a:pt x="77" y="10"/>
                  </a:cubicBezTo>
                  <a:cubicBezTo>
                    <a:pt x="84" y="17"/>
                    <a:pt x="84" y="17"/>
                    <a:pt x="84" y="17"/>
                  </a:cubicBezTo>
                  <a:cubicBezTo>
                    <a:pt x="85" y="18"/>
                    <a:pt x="86" y="20"/>
                    <a:pt x="86" y="22"/>
                  </a:cubicBezTo>
                  <a:cubicBezTo>
                    <a:pt x="86" y="24"/>
                    <a:pt x="85" y="25"/>
                    <a:pt x="84" y="27"/>
                  </a:cubicBezTo>
                  <a:cubicBezTo>
                    <a:pt x="79" y="31"/>
                    <a:pt x="79" y="31"/>
                    <a:pt x="79" y="31"/>
                  </a:cubicBezTo>
                  <a:cubicBezTo>
                    <a:pt x="81" y="35"/>
                    <a:pt x="81" y="35"/>
                    <a:pt x="81" y="35"/>
                  </a:cubicBezTo>
                  <a:cubicBezTo>
                    <a:pt x="87" y="35"/>
                    <a:pt x="87" y="35"/>
                    <a:pt x="87" y="35"/>
                  </a:cubicBezTo>
                  <a:cubicBezTo>
                    <a:pt x="91" y="35"/>
                    <a:pt x="94" y="38"/>
                    <a:pt x="94" y="42"/>
                  </a:cubicBezTo>
                  <a:cubicBezTo>
                    <a:pt x="94" y="52"/>
                    <a:pt x="94" y="52"/>
                    <a:pt x="94" y="52"/>
                  </a:cubicBezTo>
                  <a:cubicBezTo>
                    <a:pt x="94" y="56"/>
                    <a:pt x="91" y="59"/>
                    <a:pt x="87" y="59"/>
                  </a:cubicBezTo>
                  <a:cubicBezTo>
                    <a:pt x="81" y="59"/>
                    <a:pt x="81" y="59"/>
                    <a:pt x="81" y="59"/>
                  </a:cubicBezTo>
                  <a:cubicBezTo>
                    <a:pt x="80" y="62"/>
                    <a:pt x="80" y="62"/>
                    <a:pt x="80" y="62"/>
                  </a:cubicBezTo>
                  <a:cubicBezTo>
                    <a:pt x="84" y="67"/>
                    <a:pt x="84" y="67"/>
                    <a:pt x="84" y="67"/>
                  </a:cubicBezTo>
                  <a:cubicBezTo>
                    <a:pt x="85" y="68"/>
                    <a:pt x="86" y="70"/>
                    <a:pt x="86" y="71"/>
                  </a:cubicBezTo>
                  <a:cubicBezTo>
                    <a:pt x="86" y="73"/>
                    <a:pt x="85" y="75"/>
                    <a:pt x="84" y="76"/>
                  </a:cubicBezTo>
                  <a:cubicBezTo>
                    <a:pt x="77" y="84"/>
                    <a:pt x="77" y="84"/>
                    <a:pt x="77" y="84"/>
                  </a:cubicBezTo>
                  <a:cubicBezTo>
                    <a:pt x="74" y="86"/>
                    <a:pt x="70" y="86"/>
                    <a:pt x="67" y="84"/>
                  </a:cubicBezTo>
                  <a:cubicBezTo>
                    <a:pt x="62" y="79"/>
                    <a:pt x="62" y="79"/>
                    <a:pt x="62" y="79"/>
                  </a:cubicBezTo>
                  <a:cubicBezTo>
                    <a:pt x="59" y="80"/>
                    <a:pt x="59" y="80"/>
                    <a:pt x="59" y="80"/>
                  </a:cubicBezTo>
                  <a:cubicBezTo>
                    <a:pt x="59" y="87"/>
                    <a:pt x="59" y="87"/>
                    <a:pt x="59" y="87"/>
                  </a:cubicBezTo>
                  <a:cubicBezTo>
                    <a:pt x="59" y="91"/>
                    <a:pt x="56" y="94"/>
                    <a:pt x="52" y="94"/>
                  </a:cubicBezTo>
                  <a:close/>
                  <a:moveTo>
                    <a:pt x="43" y="86"/>
                  </a:moveTo>
                  <a:cubicBezTo>
                    <a:pt x="51" y="86"/>
                    <a:pt x="51" y="86"/>
                    <a:pt x="51" y="86"/>
                  </a:cubicBezTo>
                  <a:cubicBezTo>
                    <a:pt x="51" y="80"/>
                    <a:pt x="51" y="80"/>
                    <a:pt x="51" y="80"/>
                  </a:cubicBezTo>
                  <a:cubicBezTo>
                    <a:pt x="51" y="77"/>
                    <a:pt x="53" y="74"/>
                    <a:pt x="57" y="73"/>
                  </a:cubicBezTo>
                  <a:cubicBezTo>
                    <a:pt x="59" y="72"/>
                    <a:pt x="59" y="72"/>
                    <a:pt x="59" y="72"/>
                  </a:cubicBezTo>
                  <a:cubicBezTo>
                    <a:pt x="60" y="71"/>
                    <a:pt x="61" y="71"/>
                    <a:pt x="62" y="71"/>
                  </a:cubicBezTo>
                  <a:cubicBezTo>
                    <a:pt x="65" y="71"/>
                    <a:pt x="67" y="72"/>
                    <a:pt x="68" y="73"/>
                  </a:cubicBezTo>
                  <a:cubicBezTo>
                    <a:pt x="72" y="77"/>
                    <a:pt x="72" y="77"/>
                    <a:pt x="72" y="77"/>
                  </a:cubicBezTo>
                  <a:cubicBezTo>
                    <a:pt x="78" y="71"/>
                    <a:pt x="78" y="71"/>
                    <a:pt x="78" y="71"/>
                  </a:cubicBezTo>
                  <a:cubicBezTo>
                    <a:pt x="74" y="68"/>
                    <a:pt x="74" y="68"/>
                    <a:pt x="74" y="68"/>
                  </a:cubicBezTo>
                  <a:cubicBezTo>
                    <a:pt x="71" y="65"/>
                    <a:pt x="71" y="61"/>
                    <a:pt x="72" y="58"/>
                  </a:cubicBezTo>
                  <a:cubicBezTo>
                    <a:pt x="73" y="56"/>
                    <a:pt x="73" y="56"/>
                    <a:pt x="73" y="56"/>
                  </a:cubicBezTo>
                  <a:cubicBezTo>
                    <a:pt x="74" y="53"/>
                    <a:pt x="78" y="51"/>
                    <a:pt x="81" y="51"/>
                  </a:cubicBezTo>
                  <a:cubicBezTo>
                    <a:pt x="86" y="51"/>
                    <a:pt x="86" y="51"/>
                    <a:pt x="86" y="51"/>
                  </a:cubicBezTo>
                  <a:cubicBezTo>
                    <a:pt x="86" y="43"/>
                    <a:pt x="86" y="43"/>
                    <a:pt x="86" y="43"/>
                  </a:cubicBezTo>
                  <a:cubicBezTo>
                    <a:pt x="81" y="43"/>
                    <a:pt x="81" y="43"/>
                    <a:pt x="81" y="43"/>
                  </a:cubicBezTo>
                  <a:cubicBezTo>
                    <a:pt x="78" y="43"/>
                    <a:pt x="74" y="40"/>
                    <a:pt x="73" y="37"/>
                  </a:cubicBezTo>
                  <a:cubicBezTo>
                    <a:pt x="72" y="35"/>
                    <a:pt x="72" y="35"/>
                    <a:pt x="72" y="35"/>
                  </a:cubicBezTo>
                  <a:cubicBezTo>
                    <a:pt x="71" y="32"/>
                    <a:pt x="71" y="28"/>
                    <a:pt x="74" y="26"/>
                  </a:cubicBezTo>
                  <a:cubicBezTo>
                    <a:pt x="78" y="22"/>
                    <a:pt x="78" y="22"/>
                    <a:pt x="78" y="22"/>
                  </a:cubicBezTo>
                  <a:cubicBezTo>
                    <a:pt x="72" y="16"/>
                    <a:pt x="72" y="16"/>
                    <a:pt x="72" y="16"/>
                  </a:cubicBezTo>
                  <a:cubicBezTo>
                    <a:pt x="68" y="20"/>
                    <a:pt x="68" y="20"/>
                    <a:pt x="68" y="20"/>
                  </a:cubicBezTo>
                  <a:cubicBezTo>
                    <a:pt x="66" y="22"/>
                    <a:pt x="62" y="23"/>
                    <a:pt x="59" y="22"/>
                  </a:cubicBezTo>
                  <a:cubicBezTo>
                    <a:pt x="56" y="21"/>
                    <a:pt x="56" y="21"/>
                    <a:pt x="56" y="21"/>
                  </a:cubicBezTo>
                  <a:cubicBezTo>
                    <a:pt x="53" y="20"/>
                    <a:pt x="51" y="16"/>
                    <a:pt x="51" y="13"/>
                  </a:cubicBezTo>
                  <a:cubicBezTo>
                    <a:pt x="51" y="8"/>
                    <a:pt x="51" y="8"/>
                    <a:pt x="51" y="8"/>
                  </a:cubicBezTo>
                  <a:cubicBezTo>
                    <a:pt x="43" y="8"/>
                    <a:pt x="43" y="8"/>
                    <a:pt x="43" y="8"/>
                  </a:cubicBezTo>
                  <a:cubicBezTo>
                    <a:pt x="43" y="13"/>
                    <a:pt x="43" y="13"/>
                    <a:pt x="43" y="13"/>
                  </a:cubicBezTo>
                  <a:cubicBezTo>
                    <a:pt x="43" y="16"/>
                    <a:pt x="41" y="20"/>
                    <a:pt x="38" y="21"/>
                  </a:cubicBezTo>
                  <a:cubicBezTo>
                    <a:pt x="35" y="22"/>
                    <a:pt x="35" y="22"/>
                    <a:pt x="35" y="22"/>
                  </a:cubicBezTo>
                  <a:cubicBezTo>
                    <a:pt x="34" y="22"/>
                    <a:pt x="33" y="22"/>
                    <a:pt x="32" y="22"/>
                  </a:cubicBezTo>
                  <a:cubicBezTo>
                    <a:pt x="30" y="22"/>
                    <a:pt x="28" y="22"/>
                    <a:pt x="26" y="20"/>
                  </a:cubicBezTo>
                  <a:cubicBezTo>
                    <a:pt x="22" y="16"/>
                    <a:pt x="22" y="16"/>
                    <a:pt x="22" y="16"/>
                  </a:cubicBezTo>
                  <a:cubicBezTo>
                    <a:pt x="17" y="22"/>
                    <a:pt x="17" y="22"/>
                    <a:pt x="17" y="22"/>
                  </a:cubicBezTo>
                  <a:cubicBezTo>
                    <a:pt x="21" y="26"/>
                    <a:pt x="21" y="26"/>
                    <a:pt x="21" y="26"/>
                  </a:cubicBezTo>
                  <a:cubicBezTo>
                    <a:pt x="23" y="28"/>
                    <a:pt x="24" y="32"/>
                    <a:pt x="22" y="35"/>
                  </a:cubicBezTo>
                  <a:cubicBezTo>
                    <a:pt x="21" y="38"/>
                    <a:pt x="21" y="38"/>
                    <a:pt x="21" y="38"/>
                  </a:cubicBezTo>
                  <a:cubicBezTo>
                    <a:pt x="20" y="40"/>
                    <a:pt x="17" y="43"/>
                    <a:pt x="14" y="43"/>
                  </a:cubicBezTo>
                  <a:cubicBezTo>
                    <a:pt x="8" y="43"/>
                    <a:pt x="8" y="43"/>
                    <a:pt x="8" y="43"/>
                  </a:cubicBezTo>
                  <a:cubicBezTo>
                    <a:pt x="8" y="51"/>
                    <a:pt x="8" y="51"/>
                    <a:pt x="8" y="51"/>
                  </a:cubicBezTo>
                  <a:cubicBezTo>
                    <a:pt x="14" y="51"/>
                    <a:pt x="14" y="51"/>
                    <a:pt x="14" y="51"/>
                  </a:cubicBezTo>
                  <a:cubicBezTo>
                    <a:pt x="17" y="51"/>
                    <a:pt x="20" y="53"/>
                    <a:pt x="21" y="56"/>
                  </a:cubicBezTo>
                  <a:cubicBezTo>
                    <a:pt x="22" y="59"/>
                    <a:pt x="22" y="59"/>
                    <a:pt x="22" y="59"/>
                  </a:cubicBezTo>
                  <a:cubicBezTo>
                    <a:pt x="24" y="61"/>
                    <a:pt x="23" y="65"/>
                    <a:pt x="21" y="68"/>
                  </a:cubicBezTo>
                  <a:cubicBezTo>
                    <a:pt x="17" y="71"/>
                    <a:pt x="17" y="71"/>
                    <a:pt x="17" y="71"/>
                  </a:cubicBezTo>
                  <a:cubicBezTo>
                    <a:pt x="22" y="77"/>
                    <a:pt x="22" y="77"/>
                    <a:pt x="22" y="77"/>
                  </a:cubicBezTo>
                  <a:cubicBezTo>
                    <a:pt x="26" y="73"/>
                    <a:pt x="26" y="73"/>
                    <a:pt x="26" y="73"/>
                  </a:cubicBezTo>
                  <a:cubicBezTo>
                    <a:pt x="29" y="71"/>
                    <a:pt x="33" y="70"/>
                    <a:pt x="35" y="72"/>
                  </a:cubicBezTo>
                  <a:cubicBezTo>
                    <a:pt x="38" y="73"/>
                    <a:pt x="38" y="73"/>
                    <a:pt x="38" y="73"/>
                  </a:cubicBezTo>
                  <a:cubicBezTo>
                    <a:pt x="41" y="74"/>
                    <a:pt x="43" y="77"/>
                    <a:pt x="43" y="80"/>
                  </a:cubicBezTo>
                  <a:cubicBezTo>
                    <a:pt x="43" y="86"/>
                    <a:pt x="43" y="86"/>
                    <a:pt x="43" y="86"/>
                  </a:cubicBezTo>
                  <a:close/>
                  <a:moveTo>
                    <a:pt x="47" y="64"/>
                  </a:moveTo>
                  <a:cubicBezTo>
                    <a:pt x="38" y="64"/>
                    <a:pt x="30" y="56"/>
                    <a:pt x="30" y="47"/>
                  </a:cubicBezTo>
                  <a:cubicBezTo>
                    <a:pt x="30" y="37"/>
                    <a:pt x="38" y="29"/>
                    <a:pt x="47" y="29"/>
                  </a:cubicBezTo>
                  <a:cubicBezTo>
                    <a:pt x="57" y="29"/>
                    <a:pt x="65" y="37"/>
                    <a:pt x="65" y="47"/>
                  </a:cubicBezTo>
                  <a:cubicBezTo>
                    <a:pt x="65" y="56"/>
                    <a:pt x="57" y="64"/>
                    <a:pt x="47" y="64"/>
                  </a:cubicBezTo>
                  <a:close/>
                  <a:moveTo>
                    <a:pt x="47" y="37"/>
                  </a:moveTo>
                  <a:cubicBezTo>
                    <a:pt x="42" y="37"/>
                    <a:pt x="38" y="41"/>
                    <a:pt x="38" y="47"/>
                  </a:cubicBezTo>
                  <a:cubicBezTo>
                    <a:pt x="38" y="52"/>
                    <a:pt x="42" y="56"/>
                    <a:pt x="47" y="56"/>
                  </a:cubicBezTo>
                  <a:cubicBezTo>
                    <a:pt x="52" y="56"/>
                    <a:pt x="57" y="52"/>
                    <a:pt x="57" y="47"/>
                  </a:cubicBezTo>
                  <a:cubicBezTo>
                    <a:pt x="57" y="41"/>
                    <a:pt x="52" y="37"/>
                    <a:pt x="47"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7" name="Freeform 45"/>
            <p:cNvSpPr>
              <a:spLocks noEditPoints="1"/>
            </p:cNvSpPr>
            <p:nvPr/>
          </p:nvSpPr>
          <p:spPr bwMode="auto">
            <a:xfrm>
              <a:off x="0" y="2327276"/>
              <a:ext cx="333375" cy="334963"/>
            </a:xfrm>
            <a:custGeom>
              <a:avLst/>
              <a:gdLst>
                <a:gd name="T0" fmla="*/ 74 w 151"/>
                <a:gd name="T1" fmla="*/ 151 h 151"/>
                <a:gd name="T2" fmla="*/ 4 w 151"/>
                <a:gd name="T3" fmla="*/ 86 h 151"/>
                <a:gd name="T4" fmla="*/ 4 w 151"/>
                <a:gd name="T5" fmla="*/ 66 h 151"/>
                <a:gd name="T6" fmla="*/ 29 w 151"/>
                <a:gd name="T7" fmla="*/ 46 h 151"/>
                <a:gd name="T8" fmla="*/ 37 w 151"/>
                <a:gd name="T9" fmla="*/ 58 h 151"/>
                <a:gd name="T10" fmla="*/ 58 w 151"/>
                <a:gd name="T11" fmla="*/ 37 h 151"/>
                <a:gd name="T12" fmla="*/ 46 w 151"/>
                <a:gd name="T13" fmla="*/ 29 h 151"/>
                <a:gd name="T14" fmla="*/ 65 w 151"/>
                <a:gd name="T15" fmla="*/ 6 h 151"/>
                <a:gd name="T16" fmla="*/ 96 w 151"/>
                <a:gd name="T17" fmla="*/ 18 h 151"/>
                <a:gd name="T18" fmla="*/ 121 w 151"/>
                <a:gd name="T19" fmla="*/ 2 h 151"/>
                <a:gd name="T20" fmla="*/ 140 w 151"/>
                <a:gd name="T21" fmla="*/ 49 h 151"/>
                <a:gd name="T22" fmla="*/ 145 w 151"/>
                <a:gd name="T23" fmla="*/ 66 h 151"/>
                <a:gd name="T24" fmla="*/ 145 w 151"/>
                <a:gd name="T25" fmla="*/ 86 h 151"/>
                <a:gd name="T26" fmla="*/ 121 w 151"/>
                <a:gd name="T27" fmla="*/ 105 h 151"/>
                <a:gd name="T28" fmla="*/ 113 w 151"/>
                <a:gd name="T29" fmla="*/ 93 h 151"/>
                <a:gd name="T30" fmla="*/ 93 w 151"/>
                <a:gd name="T31" fmla="*/ 113 h 151"/>
                <a:gd name="T32" fmla="*/ 105 w 151"/>
                <a:gd name="T33" fmla="*/ 121 h 151"/>
                <a:gd name="T34" fmla="*/ 84 w 151"/>
                <a:gd name="T35" fmla="*/ 147 h 151"/>
                <a:gd name="T36" fmla="*/ 25 w 151"/>
                <a:gd name="T37" fmla="*/ 63 h 151"/>
                <a:gd name="T38" fmla="*/ 12 w 151"/>
                <a:gd name="T39" fmla="*/ 76 h 151"/>
                <a:gd name="T40" fmla="*/ 74 w 151"/>
                <a:gd name="T41" fmla="*/ 138 h 151"/>
                <a:gd name="T42" fmla="*/ 88 w 151"/>
                <a:gd name="T43" fmla="*/ 125 h 151"/>
                <a:gd name="T44" fmla="*/ 84 w 151"/>
                <a:gd name="T45" fmla="*/ 84 h 151"/>
                <a:gd name="T46" fmla="*/ 122 w 151"/>
                <a:gd name="T47" fmla="*/ 84 h 151"/>
                <a:gd name="T48" fmla="*/ 136 w 151"/>
                <a:gd name="T49" fmla="*/ 77 h 151"/>
                <a:gd name="T50" fmla="*/ 136 w 151"/>
                <a:gd name="T51" fmla="*/ 75 h 151"/>
                <a:gd name="T52" fmla="*/ 114 w 151"/>
                <a:gd name="T53" fmla="*/ 47 h 151"/>
                <a:gd name="T54" fmla="*/ 131 w 151"/>
                <a:gd name="T55" fmla="*/ 40 h 151"/>
                <a:gd name="T56" fmla="*/ 111 w 151"/>
                <a:gd name="T57" fmla="*/ 19 h 151"/>
                <a:gd name="T58" fmla="*/ 103 w 151"/>
                <a:gd name="T59" fmla="*/ 37 h 151"/>
                <a:gd name="T60" fmla="*/ 75 w 151"/>
                <a:gd name="T61" fmla="*/ 15 h 151"/>
                <a:gd name="T62" fmla="*/ 63 w 151"/>
                <a:gd name="T63" fmla="*/ 25 h 151"/>
                <a:gd name="T64" fmla="*/ 67 w 151"/>
                <a:gd name="T65" fmla="*/ 67 h 151"/>
                <a:gd name="T66" fmla="*/ 28 w 151"/>
                <a:gd name="T67" fmla="*/ 67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1" h="151">
                  <a:moveTo>
                    <a:pt x="74" y="151"/>
                  </a:moveTo>
                  <a:cubicBezTo>
                    <a:pt x="74" y="151"/>
                    <a:pt x="74" y="151"/>
                    <a:pt x="74" y="151"/>
                  </a:cubicBezTo>
                  <a:cubicBezTo>
                    <a:pt x="71" y="151"/>
                    <a:pt x="67" y="149"/>
                    <a:pt x="65" y="147"/>
                  </a:cubicBezTo>
                  <a:cubicBezTo>
                    <a:pt x="4" y="86"/>
                    <a:pt x="4" y="86"/>
                    <a:pt x="4" y="86"/>
                  </a:cubicBezTo>
                  <a:cubicBezTo>
                    <a:pt x="1" y="83"/>
                    <a:pt x="0" y="80"/>
                    <a:pt x="0" y="76"/>
                  </a:cubicBezTo>
                  <a:cubicBezTo>
                    <a:pt x="0" y="72"/>
                    <a:pt x="1" y="69"/>
                    <a:pt x="4" y="66"/>
                  </a:cubicBezTo>
                  <a:cubicBezTo>
                    <a:pt x="23" y="47"/>
                    <a:pt x="23" y="47"/>
                    <a:pt x="23" y="47"/>
                  </a:cubicBezTo>
                  <a:cubicBezTo>
                    <a:pt x="24" y="46"/>
                    <a:pt x="27" y="45"/>
                    <a:pt x="29" y="46"/>
                  </a:cubicBezTo>
                  <a:cubicBezTo>
                    <a:pt x="31" y="46"/>
                    <a:pt x="33" y="48"/>
                    <a:pt x="34" y="51"/>
                  </a:cubicBezTo>
                  <a:cubicBezTo>
                    <a:pt x="34" y="53"/>
                    <a:pt x="35" y="56"/>
                    <a:pt x="37" y="58"/>
                  </a:cubicBezTo>
                  <a:cubicBezTo>
                    <a:pt x="43" y="63"/>
                    <a:pt x="52" y="63"/>
                    <a:pt x="58" y="58"/>
                  </a:cubicBezTo>
                  <a:cubicBezTo>
                    <a:pt x="63" y="52"/>
                    <a:pt x="63" y="43"/>
                    <a:pt x="58" y="37"/>
                  </a:cubicBezTo>
                  <a:cubicBezTo>
                    <a:pt x="56" y="35"/>
                    <a:pt x="53" y="34"/>
                    <a:pt x="51" y="33"/>
                  </a:cubicBezTo>
                  <a:cubicBezTo>
                    <a:pt x="48" y="33"/>
                    <a:pt x="46" y="31"/>
                    <a:pt x="46" y="29"/>
                  </a:cubicBezTo>
                  <a:cubicBezTo>
                    <a:pt x="45" y="27"/>
                    <a:pt x="46" y="24"/>
                    <a:pt x="47" y="23"/>
                  </a:cubicBezTo>
                  <a:cubicBezTo>
                    <a:pt x="65" y="6"/>
                    <a:pt x="65" y="6"/>
                    <a:pt x="65" y="6"/>
                  </a:cubicBezTo>
                  <a:cubicBezTo>
                    <a:pt x="70" y="0"/>
                    <a:pt x="79" y="0"/>
                    <a:pt x="84" y="6"/>
                  </a:cubicBezTo>
                  <a:cubicBezTo>
                    <a:pt x="96" y="18"/>
                    <a:pt x="96" y="18"/>
                    <a:pt x="96" y="18"/>
                  </a:cubicBezTo>
                  <a:cubicBezTo>
                    <a:pt x="98" y="15"/>
                    <a:pt x="100" y="13"/>
                    <a:pt x="102" y="10"/>
                  </a:cubicBezTo>
                  <a:cubicBezTo>
                    <a:pt x="107" y="5"/>
                    <a:pt x="114" y="2"/>
                    <a:pt x="121" y="2"/>
                  </a:cubicBezTo>
                  <a:cubicBezTo>
                    <a:pt x="128" y="2"/>
                    <a:pt x="135" y="5"/>
                    <a:pt x="140" y="10"/>
                  </a:cubicBezTo>
                  <a:cubicBezTo>
                    <a:pt x="151" y="21"/>
                    <a:pt x="151" y="38"/>
                    <a:pt x="140" y="49"/>
                  </a:cubicBezTo>
                  <a:cubicBezTo>
                    <a:pt x="138" y="51"/>
                    <a:pt x="135" y="53"/>
                    <a:pt x="132" y="54"/>
                  </a:cubicBezTo>
                  <a:cubicBezTo>
                    <a:pt x="145" y="66"/>
                    <a:pt x="145" y="66"/>
                    <a:pt x="145" y="66"/>
                  </a:cubicBezTo>
                  <a:cubicBezTo>
                    <a:pt x="147" y="69"/>
                    <a:pt x="149" y="72"/>
                    <a:pt x="149" y="76"/>
                  </a:cubicBezTo>
                  <a:cubicBezTo>
                    <a:pt x="149" y="80"/>
                    <a:pt x="147" y="83"/>
                    <a:pt x="145" y="86"/>
                  </a:cubicBezTo>
                  <a:cubicBezTo>
                    <a:pt x="128" y="103"/>
                    <a:pt x="128" y="103"/>
                    <a:pt x="128" y="103"/>
                  </a:cubicBezTo>
                  <a:cubicBezTo>
                    <a:pt x="126" y="105"/>
                    <a:pt x="124" y="105"/>
                    <a:pt x="121" y="105"/>
                  </a:cubicBezTo>
                  <a:cubicBezTo>
                    <a:pt x="119" y="104"/>
                    <a:pt x="117" y="102"/>
                    <a:pt x="117" y="100"/>
                  </a:cubicBezTo>
                  <a:cubicBezTo>
                    <a:pt x="116" y="97"/>
                    <a:pt x="115" y="95"/>
                    <a:pt x="113" y="93"/>
                  </a:cubicBezTo>
                  <a:cubicBezTo>
                    <a:pt x="108" y="87"/>
                    <a:pt x="98" y="87"/>
                    <a:pt x="93" y="93"/>
                  </a:cubicBezTo>
                  <a:cubicBezTo>
                    <a:pt x="87" y="98"/>
                    <a:pt x="87" y="107"/>
                    <a:pt x="93" y="113"/>
                  </a:cubicBezTo>
                  <a:cubicBezTo>
                    <a:pt x="95" y="115"/>
                    <a:pt x="97" y="116"/>
                    <a:pt x="100" y="117"/>
                  </a:cubicBezTo>
                  <a:cubicBezTo>
                    <a:pt x="102" y="117"/>
                    <a:pt x="104" y="119"/>
                    <a:pt x="105" y="121"/>
                  </a:cubicBezTo>
                  <a:cubicBezTo>
                    <a:pt x="105" y="124"/>
                    <a:pt x="105" y="126"/>
                    <a:pt x="103" y="128"/>
                  </a:cubicBezTo>
                  <a:cubicBezTo>
                    <a:pt x="84" y="147"/>
                    <a:pt x="84" y="147"/>
                    <a:pt x="84" y="147"/>
                  </a:cubicBezTo>
                  <a:cubicBezTo>
                    <a:pt x="81" y="149"/>
                    <a:pt x="78" y="151"/>
                    <a:pt x="74" y="151"/>
                  </a:cubicBezTo>
                  <a:close/>
                  <a:moveTo>
                    <a:pt x="25" y="63"/>
                  </a:moveTo>
                  <a:cubicBezTo>
                    <a:pt x="13" y="75"/>
                    <a:pt x="13" y="75"/>
                    <a:pt x="13" y="75"/>
                  </a:cubicBezTo>
                  <a:cubicBezTo>
                    <a:pt x="12" y="76"/>
                    <a:pt x="12" y="76"/>
                    <a:pt x="12" y="76"/>
                  </a:cubicBezTo>
                  <a:cubicBezTo>
                    <a:pt x="12" y="76"/>
                    <a:pt x="12" y="77"/>
                    <a:pt x="13" y="77"/>
                  </a:cubicBezTo>
                  <a:cubicBezTo>
                    <a:pt x="74" y="138"/>
                    <a:pt x="74" y="138"/>
                    <a:pt x="74" y="138"/>
                  </a:cubicBezTo>
                  <a:cubicBezTo>
                    <a:pt x="74" y="138"/>
                    <a:pt x="74" y="138"/>
                    <a:pt x="75" y="138"/>
                  </a:cubicBezTo>
                  <a:cubicBezTo>
                    <a:pt x="88" y="125"/>
                    <a:pt x="88" y="125"/>
                    <a:pt x="88" y="125"/>
                  </a:cubicBezTo>
                  <a:cubicBezTo>
                    <a:pt x="86" y="124"/>
                    <a:pt x="85" y="123"/>
                    <a:pt x="84" y="122"/>
                  </a:cubicBezTo>
                  <a:cubicBezTo>
                    <a:pt x="73" y="111"/>
                    <a:pt x="73" y="94"/>
                    <a:pt x="84" y="84"/>
                  </a:cubicBezTo>
                  <a:cubicBezTo>
                    <a:pt x="89" y="79"/>
                    <a:pt x="96" y="76"/>
                    <a:pt x="103" y="76"/>
                  </a:cubicBezTo>
                  <a:cubicBezTo>
                    <a:pt x="110" y="76"/>
                    <a:pt x="117" y="79"/>
                    <a:pt x="122" y="84"/>
                  </a:cubicBezTo>
                  <a:cubicBezTo>
                    <a:pt x="123" y="85"/>
                    <a:pt x="124" y="86"/>
                    <a:pt x="125" y="87"/>
                  </a:cubicBezTo>
                  <a:cubicBezTo>
                    <a:pt x="136" y="77"/>
                    <a:pt x="136" y="77"/>
                    <a:pt x="136" y="77"/>
                  </a:cubicBezTo>
                  <a:cubicBezTo>
                    <a:pt x="136" y="77"/>
                    <a:pt x="136" y="76"/>
                    <a:pt x="136" y="76"/>
                  </a:cubicBezTo>
                  <a:cubicBezTo>
                    <a:pt x="136" y="76"/>
                    <a:pt x="136" y="76"/>
                    <a:pt x="136" y="75"/>
                  </a:cubicBezTo>
                  <a:cubicBezTo>
                    <a:pt x="115" y="55"/>
                    <a:pt x="115" y="55"/>
                    <a:pt x="115" y="55"/>
                  </a:cubicBezTo>
                  <a:cubicBezTo>
                    <a:pt x="113" y="53"/>
                    <a:pt x="112" y="50"/>
                    <a:pt x="114" y="47"/>
                  </a:cubicBezTo>
                  <a:cubicBezTo>
                    <a:pt x="115" y="45"/>
                    <a:pt x="117" y="43"/>
                    <a:pt x="120" y="44"/>
                  </a:cubicBezTo>
                  <a:cubicBezTo>
                    <a:pt x="124" y="44"/>
                    <a:pt x="128" y="43"/>
                    <a:pt x="131" y="40"/>
                  </a:cubicBezTo>
                  <a:cubicBezTo>
                    <a:pt x="137" y="34"/>
                    <a:pt x="137" y="25"/>
                    <a:pt x="131" y="19"/>
                  </a:cubicBezTo>
                  <a:cubicBezTo>
                    <a:pt x="126" y="14"/>
                    <a:pt x="116" y="14"/>
                    <a:pt x="111" y="19"/>
                  </a:cubicBezTo>
                  <a:cubicBezTo>
                    <a:pt x="108" y="22"/>
                    <a:pt x="106" y="26"/>
                    <a:pt x="107" y="31"/>
                  </a:cubicBezTo>
                  <a:cubicBezTo>
                    <a:pt x="107" y="33"/>
                    <a:pt x="105" y="36"/>
                    <a:pt x="103" y="37"/>
                  </a:cubicBezTo>
                  <a:cubicBezTo>
                    <a:pt x="101" y="38"/>
                    <a:pt x="98" y="37"/>
                    <a:pt x="96" y="36"/>
                  </a:cubicBezTo>
                  <a:cubicBezTo>
                    <a:pt x="75" y="15"/>
                    <a:pt x="75" y="15"/>
                    <a:pt x="75" y="15"/>
                  </a:cubicBezTo>
                  <a:cubicBezTo>
                    <a:pt x="74" y="14"/>
                    <a:pt x="74" y="14"/>
                    <a:pt x="74" y="15"/>
                  </a:cubicBezTo>
                  <a:cubicBezTo>
                    <a:pt x="63" y="25"/>
                    <a:pt x="63" y="25"/>
                    <a:pt x="63" y="25"/>
                  </a:cubicBezTo>
                  <a:cubicBezTo>
                    <a:pt x="64" y="26"/>
                    <a:pt x="66" y="27"/>
                    <a:pt x="67" y="28"/>
                  </a:cubicBezTo>
                  <a:cubicBezTo>
                    <a:pt x="77" y="39"/>
                    <a:pt x="77" y="56"/>
                    <a:pt x="67" y="67"/>
                  </a:cubicBezTo>
                  <a:cubicBezTo>
                    <a:pt x="62" y="72"/>
                    <a:pt x="55" y="75"/>
                    <a:pt x="48" y="75"/>
                  </a:cubicBezTo>
                  <a:cubicBezTo>
                    <a:pt x="40" y="75"/>
                    <a:pt x="34" y="72"/>
                    <a:pt x="28" y="67"/>
                  </a:cubicBezTo>
                  <a:cubicBezTo>
                    <a:pt x="27" y="66"/>
                    <a:pt x="26" y="64"/>
                    <a:pt x="25" y="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8" name="Freeform 46"/>
            <p:cNvSpPr/>
            <p:nvPr/>
          </p:nvSpPr>
          <p:spPr bwMode="auto">
            <a:xfrm>
              <a:off x="31750" y="2009776"/>
              <a:ext cx="96838" cy="96838"/>
            </a:xfrm>
            <a:custGeom>
              <a:avLst/>
              <a:gdLst>
                <a:gd name="T0" fmla="*/ 20 w 44"/>
                <a:gd name="T1" fmla="*/ 44 h 44"/>
                <a:gd name="T2" fmla="*/ 6 w 44"/>
                <a:gd name="T3" fmla="*/ 38 h 44"/>
                <a:gd name="T4" fmla="*/ 0 w 44"/>
                <a:gd name="T5" fmla="*/ 24 h 44"/>
                <a:gd name="T6" fmla="*/ 6 w 44"/>
                <a:gd name="T7" fmla="*/ 11 h 44"/>
                <a:gd name="T8" fmla="*/ 15 w 44"/>
                <a:gd name="T9" fmla="*/ 1 h 44"/>
                <a:gd name="T10" fmla="*/ 21 w 44"/>
                <a:gd name="T11" fmla="*/ 1 h 44"/>
                <a:gd name="T12" fmla="*/ 21 w 44"/>
                <a:gd name="T13" fmla="*/ 7 h 44"/>
                <a:gd name="T14" fmla="*/ 11 w 44"/>
                <a:gd name="T15" fmla="*/ 16 h 44"/>
                <a:gd name="T16" fmla="*/ 8 w 44"/>
                <a:gd name="T17" fmla="*/ 24 h 44"/>
                <a:gd name="T18" fmla="*/ 11 w 44"/>
                <a:gd name="T19" fmla="*/ 33 h 44"/>
                <a:gd name="T20" fmla="*/ 28 w 44"/>
                <a:gd name="T21" fmla="*/ 33 h 44"/>
                <a:gd name="T22" fmla="*/ 37 w 44"/>
                <a:gd name="T23" fmla="*/ 23 h 44"/>
                <a:gd name="T24" fmla="*/ 43 w 44"/>
                <a:gd name="T25" fmla="*/ 23 h 44"/>
                <a:gd name="T26" fmla="*/ 43 w 44"/>
                <a:gd name="T27" fmla="*/ 29 h 44"/>
                <a:gd name="T28" fmla="*/ 33 w 44"/>
                <a:gd name="T29" fmla="*/ 38 h 44"/>
                <a:gd name="T30" fmla="*/ 20 w 44"/>
                <a:gd name="T3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 h="44">
                  <a:moveTo>
                    <a:pt x="20" y="44"/>
                  </a:moveTo>
                  <a:cubicBezTo>
                    <a:pt x="14" y="44"/>
                    <a:pt x="9" y="42"/>
                    <a:pt x="6" y="38"/>
                  </a:cubicBezTo>
                  <a:cubicBezTo>
                    <a:pt x="2" y="35"/>
                    <a:pt x="0" y="30"/>
                    <a:pt x="0" y="24"/>
                  </a:cubicBezTo>
                  <a:cubicBezTo>
                    <a:pt x="0" y="19"/>
                    <a:pt x="2" y="14"/>
                    <a:pt x="6" y="11"/>
                  </a:cubicBezTo>
                  <a:cubicBezTo>
                    <a:pt x="15" y="1"/>
                    <a:pt x="15" y="1"/>
                    <a:pt x="15" y="1"/>
                  </a:cubicBezTo>
                  <a:cubicBezTo>
                    <a:pt x="17" y="0"/>
                    <a:pt x="19" y="0"/>
                    <a:pt x="21" y="1"/>
                  </a:cubicBezTo>
                  <a:cubicBezTo>
                    <a:pt x="23" y="3"/>
                    <a:pt x="23" y="5"/>
                    <a:pt x="21" y="7"/>
                  </a:cubicBezTo>
                  <a:cubicBezTo>
                    <a:pt x="11" y="16"/>
                    <a:pt x="11" y="16"/>
                    <a:pt x="11" y="16"/>
                  </a:cubicBezTo>
                  <a:cubicBezTo>
                    <a:pt x="9" y="18"/>
                    <a:pt x="8" y="21"/>
                    <a:pt x="8" y="24"/>
                  </a:cubicBezTo>
                  <a:cubicBezTo>
                    <a:pt x="8" y="27"/>
                    <a:pt x="9" y="30"/>
                    <a:pt x="11" y="33"/>
                  </a:cubicBezTo>
                  <a:cubicBezTo>
                    <a:pt x="16" y="37"/>
                    <a:pt x="23" y="37"/>
                    <a:pt x="28" y="33"/>
                  </a:cubicBezTo>
                  <a:cubicBezTo>
                    <a:pt x="37" y="23"/>
                    <a:pt x="37" y="23"/>
                    <a:pt x="37" y="23"/>
                  </a:cubicBezTo>
                  <a:cubicBezTo>
                    <a:pt x="39" y="21"/>
                    <a:pt x="41" y="21"/>
                    <a:pt x="43" y="23"/>
                  </a:cubicBezTo>
                  <a:cubicBezTo>
                    <a:pt x="44" y="25"/>
                    <a:pt x="44" y="27"/>
                    <a:pt x="43" y="29"/>
                  </a:cubicBezTo>
                  <a:cubicBezTo>
                    <a:pt x="33" y="38"/>
                    <a:pt x="33" y="38"/>
                    <a:pt x="33" y="38"/>
                  </a:cubicBezTo>
                  <a:cubicBezTo>
                    <a:pt x="30" y="42"/>
                    <a:pt x="25" y="44"/>
                    <a:pt x="20"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9" name="Freeform 47"/>
            <p:cNvSpPr>
              <a:spLocks noEditPoints="1"/>
            </p:cNvSpPr>
            <p:nvPr/>
          </p:nvSpPr>
          <p:spPr bwMode="auto">
            <a:xfrm>
              <a:off x="58738" y="1920876"/>
              <a:ext cx="158750" cy="157163"/>
            </a:xfrm>
            <a:custGeom>
              <a:avLst/>
              <a:gdLst>
                <a:gd name="T0" fmla="*/ 31 w 72"/>
                <a:gd name="T1" fmla="*/ 71 h 71"/>
                <a:gd name="T2" fmla="*/ 28 w 72"/>
                <a:gd name="T3" fmla="*/ 70 h 71"/>
                <a:gd name="T4" fmla="*/ 2 w 72"/>
                <a:gd name="T5" fmla="*/ 44 h 71"/>
                <a:gd name="T6" fmla="*/ 1 w 72"/>
                <a:gd name="T7" fmla="*/ 39 h 71"/>
                <a:gd name="T8" fmla="*/ 18 w 72"/>
                <a:gd name="T9" fmla="*/ 3 h 71"/>
                <a:gd name="T10" fmla="*/ 21 w 72"/>
                <a:gd name="T11" fmla="*/ 1 h 71"/>
                <a:gd name="T12" fmla="*/ 24 w 72"/>
                <a:gd name="T13" fmla="*/ 1 h 71"/>
                <a:gd name="T14" fmla="*/ 71 w 72"/>
                <a:gd name="T15" fmla="*/ 48 h 71"/>
                <a:gd name="T16" fmla="*/ 71 w 72"/>
                <a:gd name="T17" fmla="*/ 51 h 71"/>
                <a:gd name="T18" fmla="*/ 69 w 72"/>
                <a:gd name="T19" fmla="*/ 54 h 71"/>
                <a:gd name="T20" fmla="*/ 33 w 72"/>
                <a:gd name="T21" fmla="*/ 71 h 71"/>
                <a:gd name="T22" fmla="*/ 31 w 72"/>
                <a:gd name="T23" fmla="*/ 71 h 71"/>
                <a:gd name="T24" fmla="*/ 10 w 72"/>
                <a:gd name="T25" fmla="*/ 40 h 71"/>
                <a:gd name="T26" fmla="*/ 32 w 72"/>
                <a:gd name="T27" fmla="*/ 62 h 71"/>
                <a:gd name="T28" fmla="*/ 61 w 72"/>
                <a:gd name="T29" fmla="*/ 48 h 71"/>
                <a:gd name="T30" fmla="*/ 24 w 72"/>
                <a:gd name="T31" fmla="*/ 11 h 71"/>
                <a:gd name="T32" fmla="*/ 10 w 72"/>
                <a:gd name="T33" fmla="*/ 4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71">
                  <a:moveTo>
                    <a:pt x="31" y="71"/>
                  </a:moveTo>
                  <a:cubicBezTo>
                    <a:pt x="30" y="71"/>
                    <a:pt x="28" y="71"/>
                    <a:pt x="28" y="70"/>
                  </a:cubicBezTo>
                  <a:cubicBezTo>
                    <a:pt x="21" y="59"/>
                    <a:pt x="13" y="51"/>
                    <a:pt x="2" y="44"/>
                  </a:cubicBezTo>
                  <a:cubicBezTo>
                    <a:pt x="1" y="43"/>
                    <a:pt x="0" y="41"/>
                    <a:pt x="1" y="39"/>
                  </a:cubicBezTo>
                  <a:cubicBezTo>
                    <a:pt x="18" y="3"/>
                    <a:pt x="18" y="3"/>
                    <a:pt x="18" y="3"/>
                  </a:cubicBezTo>
                  <a:cubicBezTo>
                    <a:pt x="19" y="2"/>
                    <a:pt x="20" y="1"/>
                    <a:pt x="21" y="1"/>
                  </a:cubicBezTo>
                  <a:cubicBezTo>
                    <a:pt x="22" y="0"/>
                    <a:pt x="23" y="1"/>
                    <a:pt x="24" y="1"/>
                  </a:cubicBezTo>
                  <a:cubicBezTo>
                    <a:pt x="43" y="13"/>
                    <a:pt x="59" y="29"/>
                    <a:pt x="71" y="48"/>
                  </a:cubicBezTo>
                  <a:cubicBezTo>
                    <a:pt x="71" y="49"/>
                    <a:pt x="72" y="50"/>
                    <a:pt x="71" y="51"/>
                  </a:cubicBezTo>
                  <a:cubicBezTo>
                    <a:pt x="71" y="52"/>
                    <a:pt x="70" y="53"/>
                    <a:pt x="69" y="54"/>
                  </a:cubicBezTo>
                  <a:cubicBezTo>
                    <a:pt x="33" y="71"/>
                    <a:pt x="33" y="71"/>
                    <a:pt x="33" y="71"/>
                  </a:cubicBezTo>
                  <a:cubicBezTo>
                    <a:pt x="32" y="71"/>
                    <a:pt x="32" y="71"/>
                    <a:pt x="31" y="71"/>
                  </a:cubicBezTo>
                  <a:close/>
                  <a:moveTo>
                    <a:pt x="10" y="40"/>
                  </a:moveTo>
                  <a:cubicBezTo>
                    <a:pt x="19" y="46"/>
                    <a:pt x="26" y="53"/>
                    <a:pt x="32" y="62"/>
                  </a:cubicBezTo>
                  <a:cubicBezTo>
                    <a:pt x="61" y="48"/>
                    <a:pt x="61" y="48"/>
                    <a:pt x="61" y="48"/>
                  </a:cubicBezTo>
                  <a:cubicBezTo>
                    <a:pt x="51" y="34"/>
                    <a:pt x="38" y="21"/>
                    <a:pt x="24" y="11"/>
                  </a:cubicBezTo>
                  <a:cubicBezTo>
                    <a:pt x="10" y="40"/>
                    <a:pt x="10" y="40"/>
                    <a:pt x="10"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0" name="Freeform 48"/>
            <p:cNvSpPr/>
            <p:nvPr/>
          </p:nvSpPr>
          <p:spPr bwMode="auto">
            <a:xfrm>
              <a:off x="90488" y="2082801"/>
              <a:ext cx="53975" cy="28575"/>
            </a:xfrm>
            <a:custGeom>
              <a:avLst/>
              <a:gdLst>
                <a:gd name="T0" fmla="*/ 14 w 24"/>
                <a:gd name="T1" fmla="*/ 13 h 13"/>
                <a:gd name="T2" fmla="*/ 2 w 24"/>
                <a:gd name="T3" fmla="*/ 8 h 13"/>
                <a:gd name="T4" fmla="*/ 2 w 24"/>
                <a:gd name="T5" fmla="*/ 2 h 13"/>
                <a:gd name="T6" fmla="*/ 8 w 24"/>
                <a:gd name="T7" fmla="*/ 2 h 13"/>
                <a:gd name="T8" fmla="*/ 17 w 24"/>
                <a:gd name="T9" fmla="*/ 4 h 13"/>
                <a:gd name="T10" fmla="*/ 23 w 24"/>
                <a:gd name="T11" fmla="*/ 4 h 13"/>
                <a:gd name="T12" fmla="*/ 23 w 24"/>
                <a:gd name="T13" fmla="*/ 10 h 13"/>
                <a:gd name="T14" fmla="*/ 14 w 2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13">
                  <a:moveTo>
                    <a:pt x="14" y="13"/>
                  </a:moveTo>
                  <a:cubicBezTo>
                    <a:pt x="10" y="13"/>
                    <a:pt x="6" y="11"/>
                    <a:pt x="2" y="8"/>
                  </a:cubicBezTo>
                  <a:cubicBezTo>
                    <a:pt x="0" y="6"/>
                    <a:pt x="0" y="4"/>
                    <a:pt x="2" y="2"/>
                  </a:cubicBezTo>
                  <a:cubicBezTo>
                    <a:pt x="4" y="0"/>
                    <a:pt x="6" y="0"/>
                    <a:pt x="8" y="2"/>
                  </a:cubicBezTo>
                  <a:cubicBezTo>
                    <a:pt x="11" y="5"/>
                    <a:pt x="15" y="6"/>
                    <a:pt x="17" y="4"/>
                  </a:cubicBezTo>
                  <a:cubicBezTo>
                    <a:pt x="19" y="3"/>
                    <a:pt x="21" y="3"/>
                    <a:pt x="23" y="4"/>
                  </a:cubicBezTo>
                  <a:cubicBezTo>
                    <a:pt x="24" y="6"/>
                    <a:pt x="24" y="8"/>
                    <a:pt x="23" y="10"/>
                  </a:cubicBezTo>
                  <a:cubicBezTo>
                    <a:pt x="21" y="12"/>
                    <a:pt x="18" y="13"/>
                    <a:pt x="14"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1" name="Freeform 49"/>
            <p:cNvSpPr>
              <a:spLocks noEditPoints="1"/>
            </p:cNvSpPr>
            <p:nvPr/>
          </p:nvSpPr>
          <p:spPr bwMode="auto">
            <a:xfrm>
              <a:off x="315913" y="1582738"/>
              <a:ext cx="782638" cy="927100"/>
            </a:xfrm>
            <a:custGeom>
              <a:avLst/>
              <a:gdLst>
                <a:gd name="T0" fmla="*/ 257 w 354"/>
                <a:gd name="T1" fmla="*/ 419 h 419"/>
                <a:gd name="T2" fmla="*/ 98 w 354"/>
                <a:gd name="T3" fmla="*/ 419 h 419"/>
                <a:gd name="T4" fmla="*/ 83 w 354"/>
                <a:gd name="T5" fmla="*/ 413 h 419"/>
                <a:gd name="T6" fmla="*/ 77 w 354"/>
                <a:gd name="T7" fmla="*/ 397 h 419"/>
                <a:gd name="T8" fmla="*/ 67 w 354"/>
                <a:gd name="T9" fmla="*/ 342 h 419"/>
                <a:gd name="T10" fmla="*/ 0 w 354"/>
                <a:gd name="T11" fmla="*/ 177 h 419"/>
                <a:gd name="T12" fmla="*/ 177 w 354"/>
                <a:gd name="T13" fmla="*/ 0 h 419"/>
                <a:gd name="T14" fmla="*/ 354 w 354"/>
                <a:gd name="T15" fmla="*/ 177 h 419"/>
                <a:gd name="T16" fmla="*/ 287 w 354"/>
                <a:gd name="T17" fmla="*/ 342 h 419"/>
                <a:gd name="T18" fmla="*/ 278 w 354"/>
                <a:gd name="T19" fmla="*/ 397 h 419"/>
                <a:gd name="T20" fmla="*/ 272 w 354"/>
                <a:gd name="T21" fmla="*/ 413 h 419"/>
                <a:gd name="T22" fmla="*/ 257 w 354"/>
                <a:gd name="T23" fmla="*/ 419 h 419"/>
                <a:gd name="T24" fmla="*/ 119 w 354"/>
                <a:gd name="T25" fmla="*/ 377 h 419"/>
                <a:gd name="T26" fmla="*/ 236 w 354"/>
                <a:gd name="T27" fmla="*/ 377 h 419"/>
                <a:gd name="T28" fmla="*/ 254 w 354"/>
                <a:gd name="T29" fmla="*/ 317 h 419"/>
                <a:gd name="T30" fmla="*/ 312 w 354"/>
                <a:gd name="T31" fmla="*/ 177 h 419"/>
                <a:gd name="T32" fmla="*/ 177 w 354"/>
                <a:gd name="T33" fmla="*/ 42 h 419"/>
                <a:gd name="T34" fmla="*/ 42 w 354"/>
                <a:gd name="T35" fmla="*/ 177 h 419"/>
                <a:gd name="T36" fmla="*/ 100 w 354"/>
                <a:gd name="T37" fmla="*/ 317 h 419"/>
                <a:gd name="T38" fmla="*/ 119 w 354"/>
                <a:gd name="T39" fmla="*/ 377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4" h="419">
                  <a:moveTo>
                    <a:pt x="257" y="419"/>
                  </a:moveTo>
                  <a:cubicBezTo>
                    <a:pt x="98" y="419"/>
                    <a:pt x="98" y="419"/>
                    <a:pt x="98" y="419"/>
                  </a:cubicBezTo>
                  <a:cubicBezTo>
                    <a:pt x="92" y="419"/>
                    <a:pt x="87" y="417"/>
                    <a:pt x="83" y="413"/>
                  </a:cubicBezTo>
                  <a:cubicBezTo>
                    <a:pt x="79" y="408"/>
                    <a:pt x="77" y="403"/>
                    <a:pt x="77" y="397"/>
                  </a:cubicBezTo>
                  <a:cubicBezTo>
                    <a:pt x="78" y="382"/>
                    <a:pt x="76" y="354"/>
                    <a:pt x="67" y="342"/>
                  </a:cubicBezTo>
                  <a:cubicBezTo>
                    <a:pt x="1" y="257"/>
                    <a:pt x="0" y="178"/>
                    <a:pt x="0" y="177"/>
                  </a:cubicBezTo>
                  <a:cubicBezTo>
                    <a:pt x="0" y="79"/>
                    <a:pt x="80" y="0"/>
                    <a:pt x="177" y="0"/>
                  </a:cubicBezTo>
                  <a:cubicBezTo>
                    <a:pt x="275" y="0"/>
                    <a:pt x="354" y="79"/>
                    <a:pt x="354" y="177"/>
                  </a:cubicBezTo>
                  <a:cubicBezTo>
                    <a:pt x="354" y="178"/>
                    <a:pt x="353" y="257"/>
                    <a:pt x="287" y="342"/>
                  </a:cubicBezTo>
                  <a:cubicBezTo>
                    <a:pt x="278" y="355"/>
                    <a:pt x="277" y="384"/>
                    <a:pt x="278" y="397"/>
                  </a:cubicBezTo>
                  <a:cubicBezTo>
                    <a:pt x="278" y="403"/>
                    <a:pt x="276" y="408"/>
                    <a:pt x="272" y="413"/>
                  </a:cubicBezTo>
                  <a:cubicBezTo>
                    <a:pt x="268" y="417"/>
                    <a:pt x="263" y="419"/>
                    <a:pt x="257" y="419"/>
                  </a:cubicBezTo>
                  <a:close/>
                  <a:moveTo>
                    <a:pt x="119" y="377"/>
                  </a:moveTo>
                  <a:cubicBezTo>
                    <a:pt x="236" y="377"/>
                    <a:pt x="236" y="377"/>
                    <a:pt x="236" y="377"/>
                  </a:cubicBezTo>
                  <a:cubicBezTo>
                    <a:pt x="237" y="359"/>
                    <a:pt x="241" y="334"/>
                    <a:pt x="254" y="317"/>
                  </a:cubicBezTo>
                  <a:cubicBezTo>
                    <a:pt x="309" y="245"/>
                    <a:pt x="312" y="177"/>
                    <a:pt x="312" y="177"/>
                  </a:cubicBezTo>
                  <a:cubicBezTo>
                    <a:pt x="312" y="102"/>
                    <a:pt x="251" y="42"/>
                    <a:pt x="177" y="42"/>
                  </a:cubicBezTo>
                  <a:cubicBezTo>
                    <a:pt x="103" y="42"/>
                    <a:pt x="42" y="102"/>
                    <a:pt x="42" y="177"/>
                  </a:cubicBezTo>
                  <a:cubicBezTo>
                    <a:pt x="42" y="177"/>
                    <a:pt x="45" y="245"/>
                    <a:pt x="100" y="317"/>
                  </a:cubicBezTo>
                  <a:cubicBezTo>
                    <a:pt x="113" y="334"/>
                    <a:pt x="118" y="359"/>
                    <a:pt x="119" y="3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2" name="Freeform 50"/>
            <p:cNvSpPr/>
            <p:nvPr/>
          </p:nvSpPr>
          <p:spPr bwMode="auto">
            <a:xfrm>
              <a:off x="477838" y="2520951"/>
              <a:ext cx="458788" cy="92075"/>
            </a:xfrm>
            <a:custGeom>
              <a:avLst/>
              <a:gdLst>
                <a:gd name="T0" fmla="*/ 187 w 208"/>
                <a:gd name="T1" fmla="*/ 42 h 42"/>
                <a:gd name="T2" fmla="*/ 22 w 208"/>
                <a:gd name="T3" fmla="*/ 42 h 42"/>
                <a:gd name="T4" fmla="*/ 0 w 208"/>
                <a:gd name="T5" fmla="*/ 21 h 42"/>
                <a:gd name="T6" fmla="*/ 22 w 208"/>
                <a:gd name="T7" fmla="*/ 0 h 42"/>
                <a:gd name="T8" fmla="*/ 187 w 208"/>
                <a:gd name="T9" fmla="*/ 0 h 42"/>
                <a:gd name="T10" fmla="*/ 208 w 208"/>
                <a:gd name="T11" fmla="*/ 21 h 42"/>
                <a:gd name="T12" fmla="*/ 187 w 208"/>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08" h="42">
                  <a:moveTo>
                    <a:pt x="187" y="42"/>
                  </a:moveTo>
                  <a:cubicBezTo>
                    <a:pt x="22" y="42"/>
                    <a:pt x="22" y="42"/>
                    <a:pt x="22" y="42"/>
                  </a:cubicBezTo>
                  <a:cubicBezTo>
                    <a:pt x="10" y="42"/>
                    <a:pt x="0" y="33"/>
                    <a:pt x="0" y="21"/>
                  </a:cubicBezTo>
                  <a:cubicBezTo>
                    <a:pt x="0" y="10"/>
                    <a:pt x="10" y="0"/>
                    <a:pt x="22" y="0"/>
                  </a:cubicBezTo>
                  <a:cubicBezTo>
                    <a:pt x="187" y="0"/>
                    <a:pt x="187" y="0"/>
                    <a:pt x="187" y="0"/>
                  </a:cubicBezTo>
                  <a:cubicBezTo>
                    <a:pt x="198" y="0"/>
                    <a:pt x="208" y="10"/>
                    <a:pt x="208" y="21"/>
                  </a:cubicBezTo>
                  <a:cubicBezTo>
                    <a:pt x="208" y="33"/>
                    <a:pt x="198" y="42"/>
                    <a:pt x="187" y="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3" name="Freeform 51"/>
            <p:cNvSpPr/>
            <p:nvPr/>
          </p:nvSpPr>
          <p:spPr bwMode="auto">
            <a:xfrm>
              <a:off x="522288" y="2622551"/>
              <a:ext cx="369888" cy="95250"/>
            </a:xfrm>
            <a:custGeom>
              <a:avLst/>
              <a:gdLst>
                <a:gd name="T0" fmla="*/ 147 w 168"/>
                <a:gd name="T1" fmla="*/ 43 h 43"/>
                <a:gd name="T2" fmla="*/ 21 w 168"/>
                <a:gd name="T3" fmla="*/ 43 h 43"/>
                <a:gd name="T4" fmla="*/ 0 w 168"/>
                <a:gd name="T5" fmla="*/ 21 h 43"/>
                <a:gd name="T6" fmla="*/ 21 w 168"/>
                <a:gd name="T7" fmla="*/ 0 h 43"/>
                <a:gd name="T8" fmla="*/ 147 w 168"/>
                <a:gd name="T9" fmla="*/ 0 h 43"/>
                <a:gd name="T10" fmla="*/ 168 w 168"/>
                <a:gd name="T11" fmla="*/ 21 h 43"/>
                <a:gd name="T12" fmla="*/ 147 w 168"/>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168" h="43">
                  <a:moveTo>
                    <a:pt x="147" y="43"/>
                  </a:moveTo>
                  <a:cubicBezTo>
                    <a:pt x="21" y="43"/>
                    <a:pt x="21" y="43"/>
                    <a:pt x="21" y="43"/>
                  </a:cubicBezTo>
                  <a:cubicBezTo>
                    <a:pt x="10" y="43"/>
                    <a:pt x="0" y="33"/>
                    <a:pt x="0" y="21"/>
                  </a:cubicBezTo>
                  <a:cubicBezTo>
                    <a:pt x="0" y="10"/>
                    <a:pt x="10" y="0"/>
                    <a:pt x="21" y="0"/>
                  </a:cubicBezTo>
                  <a:cubicBezTo>
                    <a:pt x="147" y="0"/>
                    <a:pt x="147" y="0"/>
                    <a:pt x="147" y="0"/>
                  </a:cubicBezTo>
                  <a:cubicBezTo>
                    <a:pt x="158" y="0"/>
                    <a:pt x="168" y="10"/>
                    <a:pt x="168" y="21"/>
                  </a:cubicBezTo>
                  <a:cubicBezTo>
                    <a:pt x="168" y="33"/>
                    <a:pt x="158" y="43"/>
                    <a:pt x="147"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4" name="Freeform 52"/>
            <p:cNvSpPr/>
            <p:nvPr/>
          </p:nvSpPr>
          <p:spPr bwMode="auto">
            <a:xfrm>
              <a:off x="566738" y="1965326"/>
              <a:ext cx="103188" cy="490538"/>
            </a:xfrm>
            <a:custGeom>
              <a:avLst/>
              <a:gdLst>
                <a:gd name="T0" fmla="*/ 36 w 65"/>
                <a:gd name="T1" fmla="*/ 309 h 309"/>
                <a:gd name="T2" fmla="*/ 0 w 65"/>
                <a:gd name="T3" fmla="*/ 3 h 309"/>
                <a:gd name="T4" fmla="*/ 29 w 65"/>
                <a:gd name="T5" fmla="*/ 0 h 309"/>
                <a:gd name="T6" fmla="*/ 65 w 65"/>
                <a:gd name="T7" fmla="*/ 306 h 309"/>
                <a:gd name="T8" fmla="*/ 36 w 65"/>
                <a:gd name="T9" fmla="*/ 309 h 309"/>
                <a:gd name="T10" fmla="*/ 36 w 65"/>
                <a:gd name="T11" fmla="*/ 309 h 309"/>
              </a:gdLst>
              <a:ahLst/>
              <a:cxnLst>
                <a:cxn ang="0">
                  <a:pos x="T0" y="T1"/>
                </a:cxn>
                <a:cxn ang="0">
                  <a:pos x="T2" y="T3"/>
                </a:cxn>
                <a:cxn ang="0">
                  <a:pos x="T4" y="T5"/>
                </a:cxn>
                <a:cxn ang="0">
                  <a:pos x="T6" y="T7"/>
                </a:cxn>
                <a:cxn ang="0">
                  <a:pos x="T8" y="T9"/>
                </a:cxn>
                <a:cxn ang="0">
                  <a:pos x="T10" y="T11"/>
                </a:cxn>
              </a:cxnLst>
              <a:rect l="0" t="0" r="r" b="b"/>
              <a:pathLst>
                <a:path w="65" h="309">
                  <a:moveTo>
                    <a:pt x="36" y="309"/>
                  </a:moveTo>
                  <a:lnTo>
                    <a:pt x="0" y="3"/>
                  </a:lnTo>
                  <a:lnTo>
                    <a:pt x="29" y="0"/>
                  </a:lnTo>
                  <a:lnTo>
                    <a:pt x="65" y="306"/>
                  </a:lnTo>
                  <a:lnTo>
                    <a:pt x="36" y="309"/>
                  </a:lnTo>
                  <a:lnTo>
                    <a:pt x="36"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5" name="Freeform 53"/>
            <p:cNvSpPr/>
            <p:nvPr/>
          </p:nvSpPr>
          <p:spPr bwMode="auto">
            <a:xfrm>
              <a:off x="744538" y="1965326"/>
              <a:ext cx="106363" cy="490538"/>
            </a:xfrm>
            <a:custGeom>
              <a:avLst/>
              <a:gdLst>
                <a:gd name="T0" fmla="*/ 29 w 67"/>
                <a:gd name="T1" fmla="*/ 309 h 309"/>
                <a:gd name="T2" fmla="*/ 0 w 67"/>
                <a:gd name="T3" fmla="*/ 306 h 309"/>
                <a:gd name="T4" fmla="*/ 38 w 67"/>
                <a:gd name="T5" fmla="*/ 0 h 309"/>
                <a:gd name="T6" fmla="*/ 67 w 67"/>
                <a:gd name="T7" fmla="*/ 3 h 309"/>
                <a:gd name="T8" fmla="*/ 29 w 67"/>
                <a:gd name="T9" fmla="*/ 309 h 309"/>
                <a:gd name="T10" fmla="*/ 29 w 67"/>
                <a:gd name="T11" fmla="*/ 309 h 309"/>
              </a:gdLst>
              <a:ahLst/>
              <a:cxnLst>
                <a:cxn ang="0">
                  <a:pos x="T0" y="T1"/>
                </a:cxn>
                <a:cxn ang="0">
                  <a:pos x="T2" y="T3"/>
                </a:cxn>
                <a:cxn ang="0">
                  <a:pos x="T4" y="T5"/>
                </a:cxn>
                <a:cxn ang="0">
                  <a:pos x="T6" y="T7"/>
                </a:cxn>
                <a:cxn ang="0">
                  <a:pos x="T8" y="T9"/>
                </a:cxn>
                <a:cxn ang="0">
                  <a:pos x="T10" y="T11"/>
                </a:cxn>
              </a:cxnLst>
              <a:rect l="0" t="0" r="r" b="b"/>
              <a:pathLst>
                <a:path w="67" h="309">
                  <a:moveTo>
                    <a:pt x="29" y="309"/>
                  </a:moveTo>
                  <a:lnTo>
                    <a:pt x="0" y="306"/>
                  </a:lnTo>
                  <a:lnTo>
                    <a:pt x="38" y="0"/>
                  </a:lnTo>
                  <a:lnTo>
                    <a:pt x="67" y="3"/>
                  </a:lnTo>
                  <a:lnTo>
                    <a:pt x="29" y="309"/>
                  </a:lnTo>
                  <a:lnTo>
                    <a:pt x="29"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6" name="Freeform 54"/>
            <p:cNvSpPr/>
            <p:nvPr/>
          </p:nvSpPr>
          <p:spPr bwMode="auto">
            <a:xfrm>
              <a:off x="579438" y="2008188"/>
              <a:ext cx="249238" cy="79375"/>
            </a:xfrm>
            <a:custGeom>
              <a:avLst/>
              <a:gdLst>
                <a:gd name="T0" fmla="*/ 96 w 113"/>
                <a:gd name="T1" fmla="*/ 36 h 36"/>
                <a:gd name="T2" fmla="*/ 83 w 113"/>
                <a:gd name="T3" fmla="*/ 29 h 36"/>
                <a:gd name="T4" fmla="*/ 70 w 113"/>
                <a:gd name="T5" fmla="*/ 36 h 36"/>
                <a:gd name="T6" fmla="*/ 57 w 113"/>
                <a:gd name="T7" fmla="*/ 29 h 36"/>
                <a:gd name="T8" fmla="*/ 44 w 113"/>
                <a:gd name="T9" fmla="*/ 36 h 36"/>
                <a:gd name="T10" fmla="*/ 31 w 113"/>
                <a:gd name="T11" fmla="*/ 29 h 36"/>
                <a:gd name="T12" fmla="*/ 18 w 113"/>
                <a:gd name="T13" fmla="*/ 36 h 36"/>
                <a:gd name="T14" fmla="*/ 2 w 113"/>
                <a:gd name="T15" fmla="*/ 23 h 36"/>
                <a:gd name="T16" fmla="*/ 0 w 113"/>
                <a:gd name="T17" fmla="*/ 20 h 36"/>
                <a:gd name="T18" fmla="*/ 5 w 113"/>
                <a:gd name="T19" fmla="*/ 22 h 36"/>
                <a:gd name="T20" fmla="*/ 5 w 113"/>
                <a:gd name="T21" fmla="*/ 0 h 36"/>
                <a:gd name="T22" fmla="*/ 18 w 113"/>
                <a:gd name="T23" fmla="*/ 8 h 36"/>
                <a:gd name="T24" fmla="*/ 31 w 113"/>
                <a:gd name="T25" fmla="*/ 0 h 36"/>
                <a:gd name="T26" fmla="*/ 44 w 113"/>
                <a:gd name="T27" fmla="*/ 8 h 36"/>
                <a:gd name="T28" fmla="*/ 57 w 113"/>
                <a:gd name="T29" fmla="*/ 0 h 36"/>
                <a:gd name="T30" fmla="*/ 70 w 113"/>
                <a:gd name="T31" fmla="*/ 8 h 36"/>
                <a:gd name="T32" fmla="*/ 83 w 113"/>
                <a:gd name="T33" fmla="*/ 0 h 36"/>
                <a:gd name="T34" fmla="*/ 96 w 113"/>
                <a:gd name="T35" fmla="*/ 8 h 36"/>
                <a:gd name="T36" fmla="*/ 109 w 113"/>
                <a:gd name="T37" fmla="*/ 0 h 36"/>
                <a:gd name="T38" fmla="*/ 109 w 113"/>
                <a:gd name="T39" fmla="*/ 22 h 36"/>
                <a:gd name="T40" fmla="*/ 113 w 113"/>
                <a:gd name="T41" fmla="*/ 20 h 36"/>
                <a:gd name="T42" fmla="*/ 112 w 113"/>
                <a:gd name="T43" fmla="*/ 23 h 36"/>
                <a:gd name="T44" fmla="*/ 96 w 113"/>
                <a:gd name="T4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 h="36">
                  <a:moveTo>
                    <a:pt x="96" y="36"/>
                  </a:moveTo>
                  <a:cubicBezTo>
                    <a:pt x="89" y="36"/>
                    <a:pt x="85" y="32"/>
                    <a:pt x="83" y="29"/>
                  </a:cubicBezTo>
                  <a:cubicBezTo>
                    <a:pt x="80" y="32"/>
                    <a:pt x="76" y="36"/>
                    <a:pt x="70" y="36"/>
                  </a:cubicBezTo>
                  <a:cubicBezTo>
                    <a:pt x="63" y="36"/>
                    <a:pt x="59" y="32"/>
                    <a:pt x="57" y="29"/>
                  </a:cubicBezTo>
                  <a:cubicBezTo>
                    <a:pt x="54" y="32"/>
                    <a:pt x="50" y="36"/>
                    <a:pt x="44" y="36"/>
                  </a:cubicBezTo>
                  <a:cubicBezTo>
                    <a:pt x="37" y="36"/>
                    <a:pt x="33" y="32"/>
                    <a:pt x="31" y="29"/>
                  </a:cubicBezTo>
                  <a:cubicBezTo>
                    <a:pt x="28" y="32"/>
                    <a:pt x="24" y="36"/>
                    <a:pt x="18" y="36"/>
                  </a:cubicBezTo>
                  <a:cubicBezTo>
                    <a:pt x="8" y="36"/>
                    <a:pt x="4" y="27"/>
                    <a:pt x="2" y="23"/>
                  </a:cubicBezTo>
                  <a:cubicBezTo>
                    <a:pt x="1" y="22"/>
                    <a:pt x="1" y="20"/>
                    <a:pt x="0" y="20"/>
                  </a:cubicBezTo>
                  <a:cubicBezTo>
                    <a:pt x="1" y="20"/>
                    <a:pt x="3" y="22"/>
                    <a:pt x="5" y="22"/>
                  </a:cubicBezTo>
                  <a:cubicBezTo>
                    <a:pt x="5" y="0"/>
                    <a:pt x="5" y="0"/>
                    <a:pt x="5" y="0"/>
                  </a:cubicBezTo>
                  <a:cubicBezTo>
                    <a:pt x="11" y="0"/>
                    <a:pt x="15" y="4"/>
                    <a:pt x="18" y="8"/>
                  </a:cubicBezTo>
                  <a:cubicBezTo>
                    <a:pt x="20" y="4"/>
                    <a:pt x="24" y="0"/>
                    <a:pt x="31" y="0"/>
                  </a:cubicBezTo>
                  <a:cubicBezTo>
                    <a:pt x="37" y="0"/>
                    <a:pt x="41" y="4"/>
                    <a:pt x="44" y="8"/>
                  </a:cubicBezTo>
                  <a:cubicBezTo>
                    <a:pt x="46" y="4"/>
                    <a:pt x="50" y="0"/>
                    <a:pt x="57" y="0"/>
                  </a:cubicBezTo>
                  <a:cubicBezTo>
                    <a:pt x="63" y="0"/>
                    <a:pt x="67" y="4"/>
                    <a:pt x="70" y="8"/>
                  </a:cubicBezTo>
                  <a:cubicBezTo>
                    <a:pt x="72" y="4"/>
                    <a:pt x="76" y="0"/>
                    <a:pt x="83" y="0"/>
                  </a:cubicBezTo>
                  <a:cubicBezTo>
                    <a:pt x="89" y="0"/>
                    <a:pt x="93" y="4"/>
                    <a:pt x="96" y="8"/>
                  </a:cubicBezTo>
                  <a:cubicBezTo>
                    <a:pt x="98" y="4"/>
                    <a:pt x="102" y="0"/>
                    <a:pt x="109" y="0"/>
                  </a:cubicBezTo>
                  <a:cubicBezTo>
                    <a:pt x="109" y="22"/>
                    <a:pt x="109" y="22"/>
                    <a:pt x="109" y="22"/>
                  </a:cubicBezTo>
                  <a:cubicBezTo>
                    <a:pt x="111" y="22"/>
                    <a:pt x="113" y="20"/>
                    <a:pt x="113" y="20"/>
                  </a:cubicBezTo>
                  <a:cubicBezTo>
                    <a:pt x="113" y="20"/>
                    <a:pt x="112" y="22"/>
                    <a:pt x="112" y="23"/>
                  </a:cubicBezTo>
                  <a:cubicBezTo>
                    <a:pt x="110" y="27"/>
                    <a:pt x="106" y="36"/>
                    <a:pt x="96"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7" name="Freeform 55"/>
            <p:cNvSpPr/>
            <p:nvPr/>
          </p:nvSpPr>
          <p:spPr bwMode="auto">
            <a:xfrm>
              <a:off x="225425" y="1284288"/>
              <a:ext cx="290513" cy="287338"/>
            </a:xfrm>
            <a:custGeom>
              <a:avLst/>
              <a:gdLst>
                <a:gd name="T0" fmla="*/ 31 w 131"/>
                <a:gd name="T1" fmla="*/ 130 h 130"/>
                <a:gd name="T2" fmla="*/ 24 w 131"/>
                <a:gd name="T3" fmla="*/ 127 h 130"/>
                <a:gd name="T4" fmla="*/ 26 w 131"/>
                <a:gd name="T5" fmla="*/ 114 h 130"/>
                <a:gd name="T6" fmla="*/ 109 w 131"/>
                <a:gd name="T7" fmla="*/ 31 h 130"/>
                <a:gd name="T8" fmla="*/ 111 w 131"/>
                <a:gd name="T9" fmla="*/ 20 h 130"/>
                <a:gd name="T10" fmla="*/ 100 w 131"/>
                <a:gd name="T11" fmla="*/ 22 h 130"/>
                <a:gd name="T12" fmla="*/ 17 w 131"/>
                <a:gd name="T13" fmla="*/ 105 h 130"/>
                <a:gd name="T14" fmla="*/ 4 w 131"/>
                <a:gd name="T15" fmla="*/ 107 h 130"/>
                <a:gd name="T16" fmla="*/ 2 w 131"/>
                <a:gd name="T17" fmla="*/ 95 h 130"/>
                <a:gd name="T18" fmla="*/ 90 w 131"/>
                <a:gd name="T19" fmla="*/ 8 h 130"/>
                <a:gd name="T20" fmla="*/ 124 w 131"/>
                <a:gd name="T21" fmla="*/ 8 h 130"/>
                <a:gd name="T22" fmla="*/ 124 w 131"/>
                <a:gd name="T23" fmla="*/ 41 h 130"/>
                <a:gd name="T24" fmla="*/ 36 w 131"/>
                <a:gd name="T25" fmla="*/ 129 h 130"/>
                <a:gd name="T26" fmla="*/ 31 w 131"/>
                <a:gd name="T2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 h="130">
                  <a:moveTo>
                    <a:pt x="31" y="130"/>
                  </a:moveTo>
                  <a:cubicBezTo>
                    <a:pt x="29" y="130"/>
                    <a:pt x="26" y="129"/>
                    <a:pt x="24" y="127"/>
                  </a:cubicBezTo>
                  <a:cubicBezTo>
                    <a:pt x="21" y="123"/>
                    <a:pt x="22" y="117"/>
                    <a:pt x="26" y="114"/>
                  </a:cubicBezTo>
                  <a:cubicBezTo>
                    <a:pt x="58" y="92"/>
                    <a:pt x="86" y="63"/>
                    <a:pt x="109" y="31"/>
                  </a:cubicBezTo>
                  <a:cubicBezTo>
                    <a:pt x="112" y="27"/>
                    <a:pt x="112" y="21"/>
                    <a:pt x="111" y="20"/>
                  </a:cubicBezTo>
                  <a:cubicBezTo>
                    <a:pt x="110" y="19"/>
                    <a:pt x="105" y="19"/>
                    <a:pt x="100" y="22"/>
                  </a:cubicBezTo>
                  <a:cubicBezTo>
                    <a:pt x="68" y="45"/>
                    <a:pt x="40" y="74"/>
                    <a:pt x="17" y="105"/>
                  </a:cubicBezTo>
                  <a:cubicBezTo>
                    <a:pt x="14" y="109"/>
                    <a:pt x="8" y="110"/>
                    <a:pt x="4" y="107"/>
                  </a:cubicBezTo>
                  <a:cubicBezTo>
                    <a:pt x="1" y="104"/>
                    <a:pt x="0" y="99"/>
                    <a:pt x="2" y="95"/>
                  </a:cubicBezTo>
                  <a:cubicBezTo>
                    <a:pt x="26" y="62"/>
                    <a:pt x="56" y="32"/>
                    <a:pt x="90" y="8"/>
                  </a:cubicBezTo>
                  <a:cubicBezTo>
                    <a:pt x="101" y="0"/>
                    <a:pt x="116" y="0"/>
                    <a:pt x="124" y="8"/>
                  </a:cubicBezTo>
                  <a:cubicBezTo>
                    <a:pt x="131" y="15"/>
                    <a:pt x="131" y="30"/>
                    <a:pt x="124" y="41"/>
                  </a:cubicBezTo>
                  <a:cubicBezTo>
                    <a:pt x="100" y="75"/>
                    <a:pt x="70" y="105"/>
                    <a:pt x="36" y="129"/>
                  </a:cubicBezTo>
                  <a:cubicBezTo>
                    <a:pt x="35" y="130"/>
                    <a:pt x="33" y="130"/>
                    <a:pt x="31"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8" name="Freeform 56"/>
            <p:cNvSpPr/>
            <p:nvPr/>
          </p:nvSpPr>
          <p:spPr bwMode="auto">
            <a:xfrm>
              <a:off x="200025" y="1503363"/>
              <a:ext cx="96838" cy="96838"/>
            </a:xfrm>
            <a:custGeom>
              <a:avLst/>
              <a:gdLst>
                <a:gd name="T0" fmla="*/ 34 w 44"/>
                <a:gd name="T1" fmla="*/ 44 h 44"/>
                <a:gd name="T2" fmla="*/ 28 w 44"/>
                <a:gd name="T3" fmla="*/ 41 h 44"/>
                <a:gd name="T4" fmla="*/ 3 w 44"/>
                <a:gd name="T5" fmla="*/ 16 h 44"/>
                <a:gd name="T6" fmla="*/ 3 w 44"/>
                <a:gd name="T7" fmla="*/ 4 h 44"/>
                <a:gd name="T8" fmla="*/ 16 w 44"/>
                <a:gd name="T9" fmla="*/ 4 h 44"/>
                <a:gd name="T10" fmla="*/ 41 w 44"/>
                <a:gd name="T11" fmla="*/ 29 h 44"/>
                <a:gd name="T12" fmla="*/ 41 w 44"/>
                <a:gd name="T13" fmla="*/ 41 h 44"/>
                <a:gd name="T14" fmla="*/ 34 w 4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4">
                  <a:moveTo>
                    <a:pt x="34" y="44"/>
                  </a:moveTo>
                  <a:cubicBezTo>
                    <a:pt x="32" y="44"/>
                    <a:pt x="30" y="43"/>
                    <a:pt x="28" y="41"/>
                  </a:cubicBezTo>
                  <a:cubicBezTo>
                    <a:pt x="3" y="16"/>
                    <a:pt x="3" y="16"/>
                    <a:pt x="3" y="16"/>
                  </a:cubicBezTo>
                  <a:cubicBezTo>
                    <a:pt x="0" y="13"/>
                    <a:pt x="0" y="7"/>
                    <a:pt x="3" y="4"/>
                  </a:cubicBezTo>
                  <a:cubicBezTo>
                    <a:pt x="6" y="0"/>
                    <a:pt x="12" y="0"/>
                    <a:pt x="16" y="4"/>
                  </a:cubicBezTo>
                  <a:cubicBezTo>
                    <a:pt x="41" y="29"/>
                    <a:pt x="41" y="29"/>
                    <a:pt x="41" y="29"/>
                  </a:cubicBezTo>
                  <a:cubicBezTo>
                    <a:pt x="44" y="32"/>
                    <a:pt x="44" y="38"/>
                    <a:pt x="41" y="41"/>
                  </a:cubicBezTo>
                  <a:cubicBezTo>
                    <a:pt x="39" y="43"/>
                    <a:pt x="37" y="44"/>
                    <a:pt x="34"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9" name="Freeform 57"/>
            <p:cNvSpPr/>
            <p:nvPr/>
          </p:nvSpPr>
          <p:spPr bwMode="auto">
            <a:xfrm>
              <a:off x="212725" y="1487488"/>
              <a:ext cx="100013" cy="98425"/>
            </a:xfrm>
            <a:custGeom>
              <a:avLst/>
              <a:gdLst>
                <a:gd name="T0" fmla="*/ 35 w 45"/>
                <a:gd name="T1" fmla="*/ 44 h 44"/>
                <a:gd name="T2" fmla="*/ 29 w 45"/>
                <a:gd name="T3" fmla="*/ 42 h 44"/>
                <a:gd name="T4" fmla="*/ 4 w 45"/>
                <a:gd name="T5" fmla="*/ 16 h 44"/>
                <a:gd name="T6" fmla="*/ 4 w 45"/>
                <a:gd name="T7" fmla="*/ 4 h 44"/>
                <a:gd name="T8" fmla="*/ 16 w 45"/>
                <a:gd name="T9" fmla="*/ 4 h 44"/>
                <a:gd name="T10" fmla="*/ 41 w 45"/>
                <a:gd name="T11" fmla="*/ 29 h 44"/>
                <a:gd name="T12" fmla="*/ 41 w 45"/>
                <a:gd name="T13" fmla="*/ 42 h 44"/>
                <a:gd name="T14" fmla="*/ 35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5" y="44"/>
                  </a:moveTo>
                  <a:cubicBezTo>
                    <a:pt x="33" y="44"/>
                    <a:pt x="31" y="43"/>
                    <a:pt x="29" y="42"/>
                  </a:cubicBezTo>
                  <a:cubicBezTo>
                    <a:pt x="4" y="16"/>
                    <a:pt x="4" y="16"/>
                    <a:pt x="4" y="16"/>
                  </a:cubicBezTo>
                  <a:cubicBezTo>
                    <a:pt x="0" y="13"/>
                    <a:pt x="0" y="7"/>
                    <a:pt x="4" y="4"/>
                  </a:cubicBezTo>
                  <a:cubicBezTo>
                    <a:pt x="7" y="0"/>
                    <a:pt x="13" y="0"/>
                    <a:pt x="16" y="4"/>
                  </a:cubicBezTo>
                  <a:cubicBezTo>
                    <a:pt x="41" y="29"/>
                    <a:pt x="41" y="29"/>
                    <a:pt x="41" y="29"/>
                  </a:cubicBezTo>
                  <a:cubicBezTo>
                    <a:pt x="45" y="33"/>
                    <a:pt x="45" y="38"/>
                    <a:pt x="41" y="42"/>
                  </a:cubicBezTo>
                  <a:cubicBezTo>
                    <a:pt x="40" y="43"/>
                    <a:pt x="37" y="44"/>
                    <a:pt x="35"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0" name="Freeform 58"/>
            <p:cNvSpPr>
              <a:spLocks noEditPoints="1"/>
            </p:cNvSpPr>
            <p:nvPr/>
          </p:nvSpPr>
          <p:spPr bwMode="auto">
            <a:xfrm>
              <a:off x="55563" y="1541463"/>
              <a:ext cx="212725" cy="204788"/>
            </a:xfrm>
            <a:custGeom>
              <a:avLst/>
              <a:gdLst>
                <a:gd name="T0" fmla="*/ 15 w 96"/>
                <a:gd name="T1" fmla="*/ 93 h 93"/>
                <a:gd name="T2" fmla="*/ 13 w 96"/>
                <a:gd name="T3" fmla="*/ 93 h 93"/>
                <a:gd name="T4" fmla="*/ 6 w 96"/>
                <a:gd name="T5" fmla="*/ 86 h 93"/>
                <a:gd name="T6" fmla="*/ 31 w 96"/>
                <a:gd name="T7" fmla="*/ 14 h 93"/>
                <a:gd name="T8" fmla="*/ 56 w 96"/>
                <a:gd name="T9" fmla="*/ 1 h 93"/>
                <a:gd name="T10" fmla="*/ 66 w 96"/>
                <a:gd name="T11" fmla="*/ 3 h 93"/>
                <a:gd name="T12" fmla="*/ 93 w 96"/>
                <a:gd name="T13" fmla="*/ 29 h 93"/>
                <a:gd name="T14" fmla="*/ 95 w 96"/>
                <a:gd name="T15" fmla="*/ 37 h 93"/>
                <a:gd name="T16" fmla="*/ 77 w 96"/>
                <a:gd name="T17" fmla="*/ 69 h 93"/>
                <a:gd name="T18" fmla="*/ 49 w 96"/>
                <a:gd name="T19" fmla="*/ 78 h 93"/>
                <a:gd name="T20" fmla="*/ 21 w 96"/>
                <a:gd name="T21" fmla="*/ 90 h 93"/>
                <a:gd name="T22" fmla="*/ 15 w 96"/>
                <a:gd name="T23" fmla="*/ 93 h 93"/>
                <a:gd name="T24" fmla="*/ 58 w 96"/>
                <a:gd name="T25" fmla="*/ 20 h 93"/>
                <a:gd name="T26" fmla="*/ 40 w 96"/>
                <a:gd name="T27" fmla="*/ 29 h 93"/>
                <a:gd name="T28" fmla="*/ 22 w 96"/>
                <a:gd name="T29" fmla="*/ 67 h 93"/>
                <a:gd name="T30" fmla="*/ 46 w 96"/>
                <a:gd name="T31" fmla="*/ 60 h 93"/>
                <a:gd name="T32" fmla="*/ 68 w 96"/>
                <a:gd name="T33" fmla="*/ 54 h 93"/>
                <a:gd name="T34" fmla="*/ 77 w 96"/>
                <a:gd name="T35" fmla="*/ 39 h 93"/>
                <a:gd name="T36" fmla="*/ 58 w 96"/>
                <a:gd name="T37" fmla="*/ 2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93">
                  <a:moveTo>
                    <a:pt x="15" y="93"/>
                  </a:moveTo>
                  <a:cubicBezTo>
                    <a:pt x="14" y="93"/>
                    <a:pt x="13" y="93"/>
                    <a:pt x="13" y="93"/>
                  </a:cubicBezTo>
                  <a:cubicBezTo>
                    <a:pt x="10" y="92"/>
                    <a:pt x="7" y="90"/>
                    <a:pt x="6" y="86"/>
                  </a:cubicBezTo>
                  <a:cubicBezTo>
                    <a:pt x="0" y="62"/>
                    <a:pt x="6" y="29"/>
                    <a:pt x="31" y="14"/>
                  </a:cubicBezTo>
                  <a:cubicBezTo>
                    <a:pt x="39" y="9"/>
                    <a:pt x="48" y="5"/>
                    <a:pt x="56" y="1"/>
                  </a:cubicBezTo>
                  <a:cubicBezTo>
                    <a:pt x="59" y="0"/>
                    <a:pt x="63" y="0"/>
                    <a:pt x="66" y="3"/>
                  </a:cubicBezTo>
                  <a:cubicBezTo>
                    <a:pt x="93" y="29"/>
                    <a:pt x="93" y="29"/>
                    <a:pt x="93" y="29"/>
                  </a:cubicBezTo>
                  <a:cubicBezTo>
                    <a:pt x="95" y="32"/>
                    <a:pt x="96" y="35"/>
                    <a:pt x="95" y="37"/>
                  </a:cubicBezTo>
                  <a:cubicBezTo>
                    <a:pt x="93" y="48"/>
                    <a:pt x="89" y="62"/>
                    <a:pt x="77" y="69"/>
                  </a:cubicBezTo>
                  <a:cubicBezTo>
                    <a:pt x="66" y="75"/>
                    <a:pt x="57" y="77"/>
                    <a:pt x="49" y="78"/>
                  </a:cubicBezTo>
                  <a:cubicBezTo>
                    <a:pt x="38" y="79"/>
                    <a:pt x="31" y="80"/>
                    <a:pt x="21" y="90"/>
                  </a:cubicBezTo>
                  <a:cubicBezTo>
                    <a:pt x="20" y="92"/>
                    <a:pt x="17" y="93"/>
                    <a:pt x="15" y="93"/>
                  </a:cubicBezTo>
                  <a:close/>
                  <a:moveTo>
                    <a:pt x="58" y="20"/>
                  </a:moveTo>
                  <a:cubicBezTo>
                    <a:pt x="52" y="23"/>
                    <a:pt x="46" y="26"/>
                    <a:pt x="40" y="29"/>
                  </a:cubicBezTo>
                  <a:cubicBezTo>
                    <a:pt x="27" y="37"/>
                    <a:pt x="22" y="52"/>
                    <a:pt x="22" y="67"/>
                  </a:cubicBezTo>
                  <a:cubicBezTo>
                    <a:pt x="30" y="62"/>
                    <a:pt x="39" y="61"/>
                    <a:pt x="46" y="60"/>
                  </a:cubicBezTo>
                  <a:cubicBezTo>
                    <a:pt x="54" y="59"/>
                    <a:pt x="60" y="58"/>
                    <a:pt x="68" y="54"/>
                  </a:cubicBezTo>
                  <a:cubicBezTo>
                    <a:pt x="71" y="52"/>
                    <a:pt x="74" y="47"/>
                    <a:pt x="77" y="39"/>
                  </a:cubicBezTo>
                  <a:cubicBezTo>
                    <a:pt x="58" y="20"/>
                    <a:pt x="58" y="20"/>
                    <a:pt x="58"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1" name="Freeform 59"/>
            <p:cNvSpPr>
              <a:spLocks noEditPoints="1"/>
            </p:cNvSpPr>
            <p:nvPr/>
          </p:nvSpPr>
          <p:spPr bwMode="auto">
            <a:xfrm>
              <a:off x="84138" y="835026"/>
              <a:ext cx="66675" cy="66675"/>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8 h 30"/>
                <a:gd name="T12" fmla="*/ 8 w 30"/>
                <a:gd name="T13" fmla="*/ 15 h 30"/>
                <a:gd name="T14" fmla="*/ 15 w 30"/>
                <a:gd name="T15" fmla="*/ 22 h 30"/>
                <a:gd name="T16" fmla="*/ 22 w 30"/>
                <a:gd name="T17" fmla="*/ 15 h 30"/>
                <a:gd name="T18" fmla="*/ 15 w 30"/>
                <a:gd name="T19"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8"/>
                  </a:moveTo>
                  <a:cubicBezTo>
                    <a:pt x="11" y="8"/>
                    <a:pt x="8" y="11"/>
                    <a:pt x="8" y="15"/>
                  </a:cubicBezTo>
                  <a:cubicBezTo>
                    <a:pt x="8" y="19"/>
                    <a:pt x="11" y="22"/>
                    <a:pt x="15" y="22"/>
                  </a:cubicBezTo>
                  <a:cubicBezTo>
                    <a:pt x="19" y="22"/>
                    <a:pt x="22" y="19"/>
                    <a:pt x="22" y="15"/>
                  </a:cubicBezTo>
                  <a:cubicBezTo>
                    <a:pt x="22" y="11"/>
                    <a:pt x="19"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2" name="Freeform 60"/>
            <p:cNvSpPr>
              <a:spLocks noEditPoints="1"/>
            </p:cNvSpPr>
            <p:nvPr/>
          </p:nvSpPr>
          <p:spPr bwMode="auto">
            <a:xfrm>
              <a:off x="171450" y="733426"/>
              <a:ext cx="68263" cy="69850"/>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3" name="Freeform 61"/>
            <p:cNvSpPr/>
            <p:nvPr/>
          </p:nvSpPr>
          <p:spPr bwMode="auto">
            <a:xfrm>
              <a:off x="112713" y="784226"/>
              <a:ext cx="55563" cy="53975"/>
            </a:xfrm>
            <a:custGeom>
              <a:avLst/>
              <a:gdLst>
                <a:gd name="T0" fmla="*/ 21 w 25"/>
                <a:gd name="T1" fmla="*/ 24 h 24"/>
                <a:gd name="T2" fmla="*/ 21 w 25"/>
                <a:gd name="T3" fmla="*/ 24 h 24"/>
                <a:gd name="T4" fmla="*/ 17 w 25"/>
                <a:gd name="T5" fmla="*/ 20 h 24"/>
                <a:gd name="T6" fmla="*/ 17 w 25"/>
                <a:gd name="T7" fmla="*/ 8 h 24"/>
                <a:gd name="T8" fmla="*/ 4 w 25"/>
                <a:gd name="T9" fmla="*/ 8 h 24"/>
                <a:gd name="T10" fmla="*/ 0 w 25"/>
                <a:gd name="T11" fmla="*/ 4 h 24"/>
                <a:gd name="T12" fmla="*/ 4 w 25"/>
                <a:gd name="T13" fmla="*/ 0 h 24"/>
                <a:gd name="T14" fmla="*/ 21 w 25"/>
                <a:gd name="T15" fmla="*/ 0 h 24"/>
                <a:gd name="T16" fmla="*/ 23 w 25"/>
                <a:gd name="T17" fmla="*/ 2 h 24"/>
                <a:gd name="T18" fmla="*/ 25 w 25"/>
                <a:gd name="T19" fmla="*/ 4 h 24"/>
                <a:gd name="T20" fmla="*/ 25 w 25"/>
                <a:gd name="T21" fmla="*/ 20 h 24"/>
                <a:gd name="T22" fmla="*/ 21 w 25"/>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4">
                  <a:moveTo>
                    <a:pt x="21" y="24"/>
                  </a:moveTo>
                  <a:cubicBezTo>
                    <a:pt x="21" y="24"/>
                    <a:pt x="21" y="24"/>
                    <a:pt x="21" y="24"/>
                  </a:cubicBezTo>
                  <a:cubicBezTo>
                    <a:pt x="18" y="24"/>
                    <a:pt x="17" y="23"/>
                    <a:pt x="17" y="20"/>
                  </a:cubicBezTo>
                  <a:cubicBezTo>
                    <a:pt x="17" y="8"/>
                    <a:pt x="17" y="8"/>
                    <a:pt x="17" y="8"/>
                  </a:cubicBezTo>
                  <a:cubicBezTo>
                    <a:pt x="4" y="8"/>
                    <a:pt x="4" y="8"/>
                    <a:pt x="4" y="8"/>
                  </a:cubicBezTo>
                  <a:cubicBezTo>
                    <a:pt x="2" y="8"/>
                    <a:pt x="0" y="7"/>
                    <a:pt x="0" y="4"/>
                  </a:cubicBezTo>
                  <a:cubicBezTo>
                    <a:pt x="0" y="2"/>
                    <a:pt x="2" y="0"/>
                    <a:pt x="4" y="0"/>
                  </a:cubicBezTo>
                  <a:cubicBezTo>
                    <a:pt x="21" y="0"/>
                    <a:pt x="21" y="0"/>
                    <a:pt x="21" y="0"/>
                  </a:cubicBezTo>
                  <a:cubicBezTo>
                    <a:pt x="22" y="0"/>
                    <a:pt x="23" y="1"/>
                    <a:pt x="23" y="2"/>
                  </a:cubicBezTo>
                  <a:cubicBezTo>
                    <a:pt x="24" y="2"/>
                    <a:pt x="25" y="3"/>
                    <a:pt x="25" y="4"/>
                  </a:cubicBezTo>
                  <a:cubicBezTo>
                    <a:pt x="25" y="20"/>
                    <a:pt x="25" y="20"/>
                    <a:pt x="25" y="20"/>
                  </a:cubicBezTo>
                  <a:cubicBezTo>
                    <a:pt x="25" y="23"/>
                    <a:pt x="23" y="24"/>
                    <a:pt x="21"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4" name="Freeform 62"/>
            <p:cNvSpPr/>
            <p:nvPr/>
          </p:nvSpPr>
          <p:spPr bwMode="auto">
            <a:xfrm>
              <a:off x="112713" y="787401"/>
              <a:ext cx="50800" cy="66675"/>
            </a:xfrm>
            <a:custGeom>
              <a:avLst/>
              <a:gdLst>
                <a:gd name="T0" fmla="*/ 4 w 23"/>
                <a:gd name="T1" fmla="*/ 30 h 30"/>
                <a:gd name="T2" fmla="*/ 3 w 23"/>
                <a:gd name="T3" fmla="*/ 30 h 30"/>
                <a:gd name="T4" fmla="*/ 1 w 23"/>
                <a:gd name="T5" fmla="*/ 25 h 30"/>
                <a:gd name="T6" fmla="*/ 13 w 23"/>
                <a:gd name="T7" fmla="*/ 5 h 30"/>
                <a:gd name="T8" fmla="*/ 16 w 23"/>
                <a:gd name="T9" fmla="*/ 2 h 30"/>
                <a:gd name="T10" fmla="*/ 22 w 23"/>
                <a:gd name="T11" fmla="*/ 2 h 30"/>
                <a:gd name="T12" fmla="*/ 21 w 23"/>
                <a:gd name="T13" fmla="*/ 8 h 30"/>
                <a:gd name="T14" fmla="*/ 18 w 23"/>
                <a:gd name="T15" fmla="*/ 11 h 30"/>
                <a:gd name="T16" fmla="*/ 8 w 23"/>
                <a:gd name="T17" fmla="*/ 27 h 30"/>
                <a:gd name="T18" fmla="*/ 4 w 23"/>
                <a:gd name="T1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30">
                  <a:moveTo>
                    <a:pt x="4" y="30"/>
                  </a:moveTo>
                  <a:cubicBezTo>
                    <a:pt x="4" y="30"/>
                    <a:pt x="4" y="30"/>
                    <a:pt x="3" y="30"/>
                  </a:cubicBezTo>
                  <a:cubicBezTo>
                    <a:pt x="1" y="29"/>
                    <a:pt x="0" y="27"/>
                    <a:pt x="1" y="25"/>
                  </a:cubicBezTo>
                  <a:cubicBezTo>
                    <a:pt x="3" y="17"/>
                    <a:pt x="7" y="11"/>
                    <a:pt x="13" y="5"/>
                  </a:cubicBezTo>
                  <a:cubicBezTo>
                    <a:pt x="14" y="4"/>
                    <a:pt x="15" y="3"/>
                    <a:pt x="16" y="2"/>
                  </a:cubicBezTo>
                  <a:cubicBezTo>
                    <a:pt x="18" y="0"/>
                    <a:pt x="21" y="1"/>
                    <a:pt x="22" y="2"/>
                  </a:cubicBezTo>
                  <a:cubicBezTo>
                    <a:pt x="23" y="4"/>
                    <a:pt x="23" y="7"/>
                    <a:pt x="21" y="8"/>
                  </a:cubicBezTo>
                  <a:cubicBezTo>
                    <a:pt x="20" y="9"/>
                    <a:pt x="19" y="10"/>
                    <a:pt x="18" y="11"/>
                  </a:cubicBezTo>
                  <a:cubicBezTo>
                    <a:pt x="14" y="15"/>
                    <a:pt x="10" y="21"/>
                    <a:pt x="8" y="27"/>
                  </a:cubicBezTo>
                  <a:cubicBezTo>
                    <a:pt x="8" y="29"/>
                    <a:pt x="6" y="30"/>
                    <a:pt x="4"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5" name="Freeform 63"/>
            <p:cNvSpPr/>
            <p:nvPr/>
          </p:nvSpPr>
          <p:spPr bwMode="auto">
            <a:xfrm>
              <a:off x="42863" y="738188"/>
              <a:ext cx="227013" cy="214313"/>
            </a:xfrm>
            <a:custGeom>
              <a:avLst/>
              <a:gdLst>
                <a:gd name="T0" fmla="*/ 52 w 103"/>
                <a:gd name="T1" fmla="*/ 97 h 97"/>
                <a:gd name="T2" fmla="*/ 18 w 103"/>
                <a:gd name="T3" fmla="*/ 83 h 97"/>
                <a:gd name="T4" fmla="*/ 18 w 103"/>
                <a:gd name="T5" fmla="*/ 17 h 97"/>
                <a:gd name="T6" fmla="*/ 65 w 103"/>
                <a:gd name="T7" fmla="*/ 5 h 97"/>
                <a:gd name="T8" fmla="*/ 67 w 103"/>
                <a:gd name="T9" fmla="*/ 10 h 97"/>
                <a:gd name="T10" fmla="*/ 62 w 103"/>
                <a:gd name="T11" fmla="*/ 12 h 97"/>
                <a:gd name="T12" fmla="*/ 24 w 103"/>
                <a:gd name="T13" fmla="*/ 22 h 97"/>
                <a:gd name="T14" fmla="*/ 24 w 103"/>
                <a:gd name="T15" fmla="*/ 78 h 97"/>
                <a:gd name="T16" fmla="*/ 79 w 103"/>
                <a:gd name="T17" fmla="*/ 78 h 97"/>
                <a:gd name="T18" fmla="*/ 80 w 103"/>
                <a:gd name="T19" fmla="*/ 23 h 97"/>
                <a:gd name="T20" fmla="*/ 80 w 103"/>
                <a:gd name="T21" fmla="*/ 18 h 97"/>
                <a:gd name="T22" fmla="*/ 86 w 103"/>
                <a:gd name="T23" fmla="*/ 18 h 97"/>
                <a:gd name="T24" fmla="*/ 85 w 103"/>
                <a:gd name="T25" fmla="*/ 83 h 97"/>
                <a:gd name="T26" fmla="*/ 52 w 103"/>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7">
                  <a:moveTo>
                    <a:pt x="52" y="97"/>
                  </a:moveTo>
                  <a:cubicBezTo>
                    <a:pt x="39" y="97"/>
                    <a:pt x="27" y="92"/>
                    <a:pt x="18" y="83"/>
                  </a:cubicBezTo>
                  <a:cubicBezTo>
                    <a:pt x="0" y="65"/>
                    <a:pt x="0" y="35"/>
                    <a:pt x="18" y="17"/>
                  </a:cubicBezTo>
                  <a:cubicBezTo>
                    <a:pt x="30" y="4"/>
                    <a:pt x="48" y="0"/>
                    <a:pt x="65" y="5"/>
                  </a:cubicBezTo>
                  <a:cubicBezTo>
                    <a:pt x="67" y="5"/>
                    <a:pt x="68" y="8"/>
                    <a:pt x="67" y="10"/>
                  </a:cubicBezTo>
                  <a:cubicBezTo>
                    <a:pt x="67" y="12"/>
                    <a:pt x="65" y="13"/>
                    <a:pt x="62" y="12"/>
                  </a:cubicBezTo>
                  <a:cubicBezTo>
                    <a:pt x="49" y="8"/>
                    <a:pt x="34" y="12"/>
                    <a:pt x="24" y="22"/>
                  </a:cubicBezTo>
                  <a:cubicBezTo>
                    <a:pt x="9" y="37"/>
                    <a:pt x="9" y="62"/>
                    <a:pt x="24" y="78"/>
                  </a:cubicBezTo>
                  <a:cubicBezTo>
                    <a:pt x="39" y="93"/>
                    <a:pt x="64" y="93"/>
                    <a:pt x="79" y="78"/>
                  </a:cubicBezTo>
                  <a:cubicBezTo>
                    <a:pt x="94" y="63"/>
                    <a:pt x="95" y="39"/>
                    <a:pt x="80" y="23"/>
                  </a:cubicBezTo>
                  <a:cubicBezTo>
                    <a:pt x="79" y="22"/>
                    <a:pt x="79" y="19"/>
                    <a:pt x="80" y="18"/>
                  </a:cubicBezTo>
                  <a:cubicBezTo>
                    <a:pt x="82" y="16"/>
                    <a:pt x="84" y="16"/>
                    <a:pt x="86" y="18"/>
                  </a:cubicBezTo>
                  <a:cubicBezTo>
                    <a:pt x="103" y="36"/>
                    <a:pt x="103" y="65"/>
                    <a:pt x="85" y="83"/>
                  </a:cubicBezTo>
                  <a:cubicBezTo>
                    <a:pt x="76" y="92"/>
                    <a:pt x="64" y="97"/>
                    <a:pt x="52"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6" name="Freeform 64"/>
            <p:cNvSpPr/>
            <p:nvPr/>
          </p:nvSpPr>
          <p:spPr bwMode="auto">
            <a:xfrm>
              <a:off x="177800" y="842963"/>
              <a:ext cx="46038" cy="46038"/>
            </a:xfrm>
            <a:custGeom>
              <a:avLst/>
              <a:gdLst>
                <a:gd name="T0" fmla="*/ 4 w 21"/>
                <a:gd name="T1" fmla="*/ 21 h 21"/>
                <a:gd name="T2" fmla="*/ 1 w 21"/>
                <a:gd name="T3" fmla="*/ 20 h 21"/>
                <a:gd name="T4" fmla="*/ 1 w 21"/>
                <a:gd name="T5" fmla="*/ 14 h 21"/>
                <a:gd name="T6" fmla="*/ 14 w 21"/>
                <a:gd name="T7" fmla="*/ 2 h 21"/>
                <a:gd name="T8" fmla="*/ 19 w 21"/>
                <a:gd name="T9" fmla="*/ 2 h 21"/>
                <a:gd name="T10" fmla="*/ 19 w 21"/>
                <a:gd name="T11" fmla="*/ 7 h 21"/>
                <a:gd name="T12" fmla="*/ 7 w 21"/>
                <a:gd name="T13" fmla="*/ 20 h 21"/>
                <a:gd name="T14" fmla="*/ 4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4" y="21"/>
                  </a:moveTo>
                  <a:cubicBezTo>
                    <a:pt x="3" y="21"/>
                    <a:pt x="2" y="20"/>
                    <a:pt x="1" y="20"/>
                  </a:cubicBezTo>
                  <a:cubicBezTo>
                    <a:pt x="0" y="18"/>
                    <a:pt x="0" y="16"/>
                    <a:pt x="1" y="14"/>
                  </a:cubicBezTo>
                  <a:cubicBezTo>
                    <a:pt x="14" y="2"/>
                    <a:pt x="14" y="2"/>
                    <a:pt x="14" y="2"/>
                  </a:cubicBezTo>
                  <a:cubicBezTo>
                    <a:pt x="15" y="0"/>
                    <a:pt x="18" y="0"/>
                    <a:pt x="19" y="2"/>
                  </a:cubicBezTo>
                  <a:cubicBezTo>
                    <a:pt x="21" y="3"/>
                    <a:pt x="21" y="6"/>
                    <a:pt x="19" y="7"/>
                  </a:cubicBezTo>
                  <a:cubicBezTo>
                    <a:pt x="7" y="20"/>
                    <a:pt x="7" y="20"/>
                    <a:pt x="7" y="20"/>
                  </a:cubicBezTo>
                  <a:cubicBezTo>
                    <a:pt x="6" y="20"/>
                    <a:pt x="5" y="21"/>
                    <a:pt x="4"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7" name="Freeform 65"/>
            <p:cNvSpPr/>
            <p:nvPr/>
          </p:nvSpPr>
          <p:spPr bwMode="auto">
            <a:xfrm>
              <a:off x="177800" y="842963"/>
              <a:ext cx="46038" cy="46038"/>
            </a:xfrm>
            <a:custGeom>
              <a:avLst/>
              <a:gdLst>
                <a:gd name="T0" fmla="*/ 16 w 21"/>
                <a:gd name="T1" fmla="*/ 21 h 21"/>
                <a:gd name="T2" fmla="*/ 14 w 21"/>
                <a:gd name="T3" fmla="*/ 20 h 21"/>
                <a:gd name="T4" fmla="*/ 1 w 21"/>
                <a:gd name="T5" fmla="*/ 7 h 21"/>
                <a:gd name="T6" fmla="*/ 1 w 21"/>
                <a:gd name="T7" fmla="*/ 2 h 21"/>
                <a:gd name="T8" fmla="*/ 7 w 21"/>
                <a:gd name="T9" fmla="*/ 2 h 21"/>
                <a:gd name="T10" fmla="*/ 19 w 21"/>
                <a:gd name="T11" fmla="*/ 14 h 21"/>
                <a:gd name="T12" fmla="*/ 19 w 21"/>
                <a:gd name="T13" fmla="*/ 20 h 21"/>
                <a:gd name="T14" fmla="*/ 16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16" y="21"/>
                  </a:moveTo>
                  <a:cubicBezTo>
                    <a:pt x="15" y="21"/>
                    <a:pt x="14" y="20"/>
                    <a:pt x="14" y="20"/>
                  </a:cubicBezTo>
                  <a:cubicBezTo>
                    <a:pt x="1" y="7"/>
                    <a:pt x="1" y="7"/>
                    <a:pt x="1" y="7"/>
                  </a:cubicBezTo>
                  <a:cubicBezTo>
                    <a:pt x="0" y="6"/>
                    <a:pt x="0" y="3"/>
                    <a:pt x="1" y="2"/>
                  </a:cubicBezTo>
                  <a:cubicBezTo>
                    <a:pt x="3" y="0"/>
                    <a:pt x="5" y="0"/>
                    <a:pt x="7" y="2"/>
                  </a:cubicBezTo>
                  <a:cubicBezTo>
                    <a:pt x="19" y="14"/>
                    <a:pt x="19" y="14"/>
                    <a:pt x="19" y="14"/>
                  </a:cubicBezTo>
                  <a:cubicBezTo>
                    <a:pt x="21" y="16"/>
                    <a:pt x="21" y="18"/>
                    <a:pt x="19" y="20"/>
                  </a:cubicBezTo>
                  <a:cubicBezTo>
                    <a:pt x="19" y="20"/>
                    <a:pt x="17" y="21"/>
                    <a:pt x="16"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8" name="Freeform 66"/>
            <p:cNvSpPr/>
            <p:nvPr/>
          </p:nvSpPr>
          <p:spPr bwMode="auto">
            <a:xfrm>
              <a:off x="1193800" y="3767138"/>
              <a:ext cx="115888" cy="117475"/>
            </a:xfrm>
            <a:custGeom>
              <a:avLst/>
              <a:gdLst>
                <a:gd name="T0" fmla="*/ 26 w 53"/>
                <a:gd name="T1" fmla="*/ 53 h 53"/>
                <a:gd name="T2" fmla="*/ 23 w 53"/>
                <a:gd name="T3" fmla="*/ 52 h 53"/>
                <a:gd name="T4" fmla="*/ 23 w 53"/>
                <a:gd name="T5" fmla="*/ 46 h 53"/>
                <a:gd name="T6" fmla="*/ 41 w 53"/>
                <a:gd name="T7" fmla="*/ 28 h 53"/>
                <a:gd name="T8" fmla="*/ 44 w 53"/>
                <a:gd name="T9" fmla="*/ 21 h 53"/>
                <a:gd name="T10" fmla="*/ 42 w 53"/>
                <a:gd name="T11" fmla="*/ 14 h 53"/>
                <a:gd name="T12" fmla="*/ 40 w 53"/>
                <a:gd name="T13" fmla="*/ 12 h 53"/>
                <a:gd name="T14" fmla="*/ 26 w 53"/>
                <a:gd name="T15" fmla="*/ 13 h 53"/>
                <a:gd name="T16" fmla="*/ 8 w 53"/>
                <a:gd name="T17" fmla="*/ 31 h 53"/>
                <a:gd name="T18" fmla="*/ 2 w 53"/>
                <a:gd name="T19" fmla="*/ 31 h 53"/>
                <a:gd name="T20" fmla="*/ 2 w 53"/>
                <a:gd name="T21" fmla="*/ 26 h 53"/>
                <a:gd name="T22" fmla="*/ 20 w 53"/>
                <a:gd name="T23" fmla="*/ 7 h 53"/>
                <a:gd name="T24" fmla="*/ 46 w 53"/>
                <a:gd name="T25" fmla="*/ 7 h 53"/>
                <a:gd name="T26" fmla="*/ 47 w 53"/>
                <a:gd name="T27" fmla="*/ 8 h 53"/>
                <a:gd name="T28" fmla="*/ 52 w 53"/>
                <a:gd name="T29" fmla="*/ 21 h 53"/>
                <a:gd name="T30" fmla="*/ 47 w 53"/>
                <a:gd name="T31" fmla="*/ 34 h 53"/>
                <a:gd name="T32" fmla="*/ 29 w 53"/>
                <a:gd name="T33" fmla="*/ 52 h 53"/>
                <a:gd name="T34" fmla="*/ 26 w 53"/>
                <a:gd name="T35"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53">
                  <a:moveTo>
                    <a:pt x="26" y="53"/>
                  </a:moveTo>
                  <a:cubicBezTo>
                    <a:pt x="25" y="53"/>
                    <a:pt x="24" y="53"/>
                    <a:pt x="23" y="52"/>
                  </a:cubicBezTo>
                  <a:cubicBezTo>
                    <a:pt x="21" y="50"/>
                    <a:pt x="21" y="48"/>
                    <a:pt x="23" y="46"/>
                  </a:cubicBezTo>
                  <a:cubicBezTo>
                    <a:pt x="41" y="28"/>
                    <a:pt x="41" y="28"/>
                    <a:pt x="41" y="28"/>
                  </a:cubicBezTo>
                  <a:cubicBezTo>
                    <a:pt x="43" y="26"/>
                    <a:pt x="44" y="23"/>
                    <a:pt x="44" y="21"/>
                  </a:cubicBezTo>
                  <a:cubicBezTo>
                    <a:pt x="45" y="18"/>
                    <a:pt x="44" y="15"/>
                    <a:pt x="42" y="14"/>
                  </a:cubicBezTo>
                  <a:cubicBezTo>
                    <a:pt x="40" y="12"/>
                    <a:pt x="40" y="12"/>
                    <a:pt x="40" y="12"/>
                  </a:cubicBezTo>
                  <a:cubicBezTo>
                    <a:pt x="37" y="8"/>
                    <a:pt x="30" y="9"/>
                    <a:pt x="26" y="13"/>
                  </a:cubicBezTo>
                  <a:cubicBezTo>
                    <a:pt x="8" y="31"/>
                    <a:pt x="8" y="31"/>
                    <a:pt x="8" y="31"/>
                  </a:cubicBezTo>
                  <a:cubicBezTo>
                    <a:pt x="6" y="33"/>
                    <a:pt x="4" y="33"/>
                    <a:pt x="2" y="31"/>
                  </a:cubicBezTo>
                  <a:cubicBezTo>
                    <a:pt x="0" y="30"/>
                    <a:pt x="0" y="27"/>
                    <a:pt x="2" y="26"/>
                  </a:cubicBezTo>
                  <a:cubicBezTo>
                    <a:pt x="20" y="7"/>
                    <a:pt x="20" y="7"/>
                    <a:pt x="20" y="7"/>
                  </a:cubicBezTo>
                  <a:cubicBezTo>
                    <a:pt x="28" y="0"/>
                    <a:pt x="39" y="0"/>
                    <a:pt x="46" y="7"/>
                  </a:cubicBezTo>
                  <a:cubicBezTo>
                    <a:pt x="47" y="8"/>
                    <a:pt x="47" y="8"/>
                    <a:pt x="47" y="8"/>
                  </a:cubicBezTo>
                  <a:cubicBezTo>
                    <a:pt x="51" y="11"/>
                    <a:pt x="53" y="16"/>
                    <a:pt x="52" y="21"/>
                  </a:cubicBezTo>
                  <a:cubicBezTo>
                    <a:pt x="52" y="26"/>
                    <a:pt x="50" y="30"/>
                    <a:pt x="47" y="34"/>
                  </a:cubicBezTo>
                  <a:cubicBezTo>
                    <a:pt x="29" y="52"/>
                    <a:pt x="29" y="52"/>
                    <a:pt x="29" y="52"/>
                  </a:cubicBezTo>
                  <a:cubicBezTo>
                    <a:pt x="28" y="53"/>
                    <a:pt x="27" y="53"/>
                    <a:pt x="26"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9" name="Freeform 67"/>
            <p:cNvSpPr/>
            <p:nvPr/>
          </p:nvSpPr>
          <p:spPr bwMode="auto">
            <a:xfrm>
              <a:off x="1179513" y="3811588"/>
              <a:ext cx="88900" cy="85725"/>
            </a:xfrm>
            <a:custGeom>
              <a:avLst/>
              <a:gdLst>
                <a:gd name="T0" fmla="*/ 36 w 40"/>
                <a:gd name="T1" fmla="*/ 39 h 39"/>
                <a:gd name="T2" fmla="*/ 33 w 40"/>
                <a:gd name="T3" fmla="*/ 38 h 39"/>
                <a:gd name="T4" fmla="*/ 2 w 40"/>
                <a:gd name="T5" fmla="*/ 7 h 39"/>
                <a:gd name="T6" fmla="*/ 2 w 40"/>
                <a:gd name="T7" fmla="*/ 2 h 39"/>
                <a:gd name="T8" fmla="*/ 7 w 40"/>
                <a:gd name="T9" fmla="*/ 2 h 39"/>
                <a:gd name="T10" fmla="*/ 38 w 40"/>
                <a:gd name="T11" fmla="*/ 33 h 39"/>
                <a:gd name="T12" fmla="*/ 38 w 40"/>
                <a:gd name="T13" fmla="*/ 38 h 39"/>
                <a:gd name="T14" fmla="*/ 36 w 40"/>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39">
                  <a:moveTo>
                    <a:pt x="36" y="39"/>
                  </a:moveTo>
                  <a:cubicBezTo>
                    <a:pt x="35" y="39"/>
                    <a:pt x="34" y="39"/>
                    <a:pt x="33" y="38"/>
                  </a:cubicBezTo>
                  <a:cubicBezTo>
                    <a:pt x="2" y="7"/>
                    <a:pt x="2" y="7"/>
                    <a:pt x="2" y="7"/>
                  </a:cubicBezTo>
                  <a:cubicBezTo>
                    <a:pt x="0" y="6"/>
                    <a:pt x="0" y="3"/>
                    <a:pt x="2" y="2"/>
                  </a:cubicBezTo>
                  <a:cubicBezTo>
                    <a:pt x="3" y="0"/>
                    <a:pt x="6" y="0"/>
                    <a:pt x="7" y="2"/>
                  </a:cubicBezTo>
                  <a:cubicBezTo>
                    <a:pt x="38" y="33"/>
                    <a:pt x="38" y="33"/>
                    <a:pt x="38" y="33"/>
                  </a:cubicBezTo>
                  <a:cubicBezTo>
                    <a:pt x="40" y="34"/>
                    <a:pt x="40" y="37"/>
                    <a:pt x="38" y="38"/>
                  </a:cubicBezTo>
                  <a:cubicBezTo>
                    <a:pt x="38" y="39"/>
                    <a:pt x="37" y="39"/>
                    <a:pt x="36"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0" name="Freeform 68"/>
            <p:cNvSpPr/>
            <p:nvPr/>
          </p:nvSpPr>
          <p:spPr bwMode="auto">
            <a:xfrm>
              <a:off x="1125538" y="3948113"/>
              <a:ext cx="23813" cy="25400"/>
            </a:xfrm>
            <a:custGeom>
              <a:avLst/>
              <a:gdLst>
                <a:gd name="T0" fmla="*/ 5 w 11"/>
                <a:gd name="T1" fmla="*/ 11 h 11"/>
                <a:gd name="T2" fmla="*/ 2 w 11"/>
                <a:gd name="T3" fmla="*/ 9 h 11"/>
                <a:gd name="T4" fmla="*/ 2 w 11"/>
                <a:gd name="T5" fmla="*/ 4 h 11"/>
                <a:gd name="T6" fmla="*/ 4 w 11"/>
                <a:gd name="T7" fmla="*/ 2 h 11"/>
                <a:gd name="T8" fmla="*/ 9 w 11"/>
                <a:gd name="T9" fmla="*/ 2 h 11"/>
                <a:gd name="T10" fmla="*/ 9 w 11"/>
                <a:gd name="T11" fmla="*/ 8 h 11"/>
                <a:gd name="T12" fmla="*/ 8 w 11"/>
                <a:gd name="T13" fmla="*/ 9 h 11"/>
                <a:gd name="T14" fmla="*/ 5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5" y="11"/>
                  </a:moveTo>
                  <a:cubicBezTo>
                    <a:pt x="4" y="11"/>
                    <a:pt x="3" y="10"/>
                    <a:pt x="2" y="9"/>
                  </a:cubicBezTo>
                  <a:cubicBezTo>
                    <a:pt x="0" y="8"/>
                    <a:pt x="0" y="5"/>
                    <a:pt x="2" y="4"/>
                  </a:cubicBezTo>
                  <a:cubicBezTo>
                    <a:pt x="4" y="2"/>
                    <a:pt x="4" y="2"/>
                    <a:pt x="4" y="2"/>
                  </a:cubicBezTo>
                  <a:cubicBezTo>
                    <a:pt x="5" y="0"/>
                    <a:pt x="8" y="0"/>
                    <a:pt x="9" y="2"/>
                  </a:cubicBezTo>
                  <a:cubicBezTo>
                    <a:pt x="11" y="4"/>
                    <a:pt x="11" y="6"/>
                    <a:pt x="9" y="8"/>
                  </a:cubicBezTo>
                  <a:cubicBezTo>
                    <a:pt x="8" y="9"/>
                    <a:pt x="8" y="9"/>
                    <a:pt x="8" y="9"/>
                  </a:cubicBezTo>
                  <a:cubicBezTo>
                    <a:pt x="7" y="10"/>
                    <a:pt x="6" y="11"/>
                    <a:pt x="5"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1" name="Freeform 69"/>
            <p:cNvSpPr/>
            <p:nvPr/>
          </p:nvSpPr>
          <p:spPr bwMode="auto">
            <a:xfrm>
              <a:off x="1106488" y="3930651"/>
              <a:ext cx="22225" cy="22225"/>
            </a:xfrm>
            <a:custGeom>
              <a:avLst/>
              <a:gdLst>
                <a:gd name="T0" fmla="*/ 4 w 10"/>
                <a:gd name="T1" fmla="*/ 10 h 10"/>
                <a:gd name="T2" fmla="*/ 1 w 10"/>
                <a:gd name="T3" fmla="*/ 9 h 10"/>
                <a:gd name="T4" fmla="*/ 1 w 10"/>
                <a:gd name="T5" fmla="*/ 3 h 10"/>
                <a:gd name="T6" fmla="*/ 3 w 10"/>
                <a:gd name="T7" fmla="*/ 1 h 10"/>
                <a:gd name="T8" fmla="*/ 8 w 10"/>
                <a:gd name="T9" fmla="*/ 1 h 10"/>
                <a:gd name="T10" fmla="*/ 8 w 10"/>
                <a:gd name="T11" fmla="*/ 7 h 10"/>
                <a:gd name="T12" fmla="*/ 7 w 10"/>
                <a:gd name="T13" fmla="*/ 9 h 10"/>
                <a:gd name="T14" fmla="*/ 4 w 10"/>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0">
                  <a:moveTo>
                    <a:pt x="4" y="10"/>
                  </a:moveTo>
                  <a:cubicBezTo>
                    <a:pt x="3" y="10"/>
                    <a:pt x="2" y="9"/>
                    <a:pt x="1" y="9"/>
                  </a:cubicBezTo>
                  <a:cubicBezTo>
                    <a:pt x="0" y="7"/>
                    <a:pt x="0" y="4"/>
                    <a:pt x="1" y="3"/>
                  </a:cubicBezTo>
                  <a:cubicBezTo>
                    <a:pt x="3" y="1"/>
                    <a:pt x="3" y="1"/>
                    <a:pt x="3" y="1"/>
                  </a:cubicBezTo>
                  <a:cubicBezTo>
                    <a:pt x="4" y="0"/>
                    <a:pt x="7" y="0"/>
                    <a:pt x="8" y="1"/>
                  </a:cubicBezTo>
                  <a:cubicBezTo>
                    <a:pt x="10" y="3"/>
                    <a:pt x="10" y="5"/>
                    <a:pt x="8" y="7"/>
                  </a:cubicBezTo>
                  <a:cubicBezTo>
                    <a:pt x="7" y="9"/>
                    <a:pt x="7" y="9"/>
                    <a:pt x="7" y="9"/>
                  </a:cubicBezTo>
                  <a:cubicBezTo>
                    <a:pt x="6" y="9"/>
                    <a:pt x="5" y="10"/>
                    <a:pt x="4"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2" name="Freeform 70"/>
            <p:cNvSpPr/>
            <p:nvPr/>
          </p:nvSpPr>
          <p:spPr bwMode="auto">
            <a:xfrm>
              <a:off x="1111250" y="3830638"/>
              <a:ext cx="136525" cy="138113"/>
            </a:xfrm>
            <a:custGeom>
              <a:avLst/>
              <a:gdLst>
                <a:gd name="T0" fmla="*/ 14 w 62"/>
                <a:gd name="T1" fmla="*/ 62 h 62"/>
                <a:gd name="T2" fmla="*/ 10 w 62"/>
                <a:gd name="T3" fmla="*/ 58 h 62"/>
                <a:gd name="T4" fmla="*/ 14 w 62"/>
                <a:gd name="T5" fmla="*/ 54 h 62"/>
                <a:gd name="T6" fmla="*/ 17 w 62"/>
                <a:gd name="T7" fmla="*/ 52 h 62"/>
                <a:gd name="T8" fmla="*/ 52 w 62"/>
                <a:gd name="T9" fmla="*/ 18 h 62"/>
                <a:gd name="T10" fmla="*/ 44 w 62"/>
                <a:gd name="T11" fmla="*/ 10 h 62"/>
                <a:gd name="T12" fmla="*/ 10 w 62"/>
                <a:gd name="T13" fmla="*/ 45 h 62"/>
                <a:gd name="T14" fmla="*/ 8 w 62"/>
                <a:gd name="T15" fmla="*/ 48 h 62"/>
                <a:gd name="T16" fmla="*/ 4 w 62"/>
                <a:gd name="T17" fmla="*/ 52 h 62"/>
                <a:gd name="T18" fmla="*/ 4 w 62"/>
                <a:gd name="T19" fmla="*/ 52 h 62"/>
                <a:gd name="T20" fmla="*/ 0 w 62"/>
                <a:gd name="T21" fmla="*/ 48 h 62"/>
                <a:gd name="T22" fmla="*/ 4 w 62"/>
                <a:gd name="T23" fmla="*/ 39 h 62"/>
                <a:gd name="T24" fmla="*/ 41 w 62"/>
                <a:gd name="T25" fmla="*/ 2 h 62"/>
                <a:gd name="T26" fmla="*/ 47 w 62"/>
                <a:gd name="T27" fmla="*/ 2 h 62"/>
                <a:gd name="T28" fmla="*/ 60 w 62"/>
                <a:gd name="T29" fmla="*/ 15 h 62"/>
                <a:gd name="T30" fmla="*/ 60 w 62"/>
                <a:gd name="T31" fmla="*/ 21 h 62"/>
                <a:gd name="T32" fmla="*/ 23 w 62"/>
                <a:gd name="T33" fmla="*/ 58 h 62"/>
                <a:gd name="T34" fmla="*/ 14 w 62"/>
                <a:gd name="T35" fmla="*/ 62 h 62"/>
                <a:gd name="T36" fmla="*/ 14 w 62"/>
                <a:gd name="T3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62">
                  <a:moveTo>
                    <a:pt x="14" y="62"/>
                  </a:moveTo>
                  <a:cubicBezTo>
                    <a:pt x="11" y="62"/>
                    <a:pt x="10" y="60"/>
                    <a:pt x="10" y="58"/>
                  </a:cubicBezTo>
                  <a:cubicBezTo>
                    <a:pt x="10" y="56"/>
                    <a:pt x="11" y="54"/>
                    <a:pt x="14" y="54"/>
                  </a:cubicBezTo>
                  <a:cubicBezTo>
                    <a:pt x="15" y="54"/>
                    <a:pt x="16" y="53"/>
                    <a:pt x="17" y="52"/>
                  </a:cubicBezTo>
                  <a:cubicBezTo>
                    <a:pt x="52" y="18"/>
                    <a:pt x="52" y="18"/>
                    <a:pt x="52" y="18"/>
                  </a:cubicBezTo>
                  <a:cubicBezTo>
                    <a:pt x="44" y="10"/>
                    <a:pt x="44" y="10"/>
                    <a:pt x="44" y="10"/>
                  </a:cubicBezTo>
                  <a:cubicBezTo>
                    <a:pt x="10" y="45"/>
                    <a:pt x="10" y="45"/>
                    <a:pt x="10" y="45"/>
                  </a:cubicBezTo>
                  <a:cubicBezTo>
                    <a:pt x="9" y="46"/>
                    <a:pt x="8" y="47"/>
                    <a:pt x="8" y="48"/>
                  </a:cubicBezTo>
                  <a:cubicBezTo>
                    <a:pt x="8" y="51"/>
                    <a:pt x="6" y="52"/>
                    <a:pt x="4" y="52"/>
                  </a:cubicBezTo>
                  <a:cubicBezTo>
                    <a:pt x="4" y="52"/>
                    <a:pt x="4" y="52"/>
                    <a:pt x="4" y="52"/>
                  </a:cubicBezTo>
                  <a:cubicBezTo>
                    <a:pt x="2" y="52"/>
                    <a:pt x="0" y="51"/>
                    <a:pt x="0" y="48"/>
                  </a:cubicBezTo>
                  <a:cubicBezTo>
                    <a:pt x="0" y="45"/>
                    <a:pt x="1" y="42"/>
                    <a:pt x="4" y="39"/>
                  </a:cubicBezTo>
                  <a:cubicBezTo>
                    <a:pt x="41" y="2"/>
                    <a:pt x="41" y="2"/>
                    <a:pt x="41" y="2"/>
                  </a:cubicBezTo>
                  <a:cubicBezTo>
                    <a:pt x="43" y="0"/>
                    <a:pt x="45" y="0"/>
                    <a:pt x="47" y="2"/>
                  </a:cubicBezTo>
                  <a:cubicBezTo>
                    <a:pt x="60" y="15"/>
                    <a:pt x="60" y="15"/>
                    <a:pt x="60" y="15"/>
                  </a:cubicBezTo>
                  <a:cubicBezTo>
                    <a:pt x="62" y="17"/>
                    <a:pt x="62" y="19"/>
                    <a:pt x="60" y="21"/>
                  </a:cubicBezTo>
                  <a:cubicBezTo>
                    <a:pt x="23" y="58"/>
                    <a:pt x="23" y="58"/>
                    <a:pt x="23" y="58"/>
                  </a:cubicBezTo>
                  <a:cubicBezTo>
                    <a:pt x="21" y="61"/>
                    <a:pt x="17" y="62"/>
                    <a:pt x="14" y="62"/>
                  </a:cubicBezTo>
                  <a:cubicBezTo>
                    <a:pt x="14" y="62"/>
                    <a:pt x="14" y="62"/>
                    <a:pt x="14"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2" name="Freeform 80"/>
            <p:cNvSpPr/>
            <p:nvPr/>
          </p:nvSpPr>
          <p:spPr bwMode="auto">
            <a:xfrm>
              <a:off x="1335088" y="1757363"/>
              <a:ext cx="84138" cy="84138"/>
            </a:xfrm>
            <a:custGeom>
              <a:avLst/>
              <a:gdLst>
                <a:gd name="T0" fmla="*/ 34 w 38"/>
                <a:gd name="T1" fmla="*/ 38 h 38"/>
                <a:gd name="T2" fmla="*/ 31 w 38"/>
                <a:gd name="T3" fmla="*/ 37 h 38"/>
                <a:gd name="T4" fmla="*/ 2 w 38"/>
                <a:gd name="T5" fmla="*/ 7 h 38"/>
                <a:gd name="T6" fmla="*/ 2 w 38"/>
                <a:gd name="T7" fmla="*/ 2 h 38"/>
                <a:gd name="T8" fmla="*/ 8 w 38"/>
                <a:gd name="T9" fmla="*/ 2 h 38"/>
                <a:gd name="T10" fmla="*/ 37 w 38"/>
                <a:gd name="T11" fmla="*/ 31 h 38"/>
                <a:gd name="T12" fmla="*/ 37 w 38"/>
                <a:gd name="T13" fmla="*/ 37 h 38"/>
                <a:gd name="T14" fmla="*/ 34 w 38"/>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34" y="38"/>
                  </a:moveTo>
                  <a:cubicBezTo>
                    <a:pt x="33" y="38"/>
                    <a:pt x="32" y="37"/>
                    <a:pt x="31" y="37"/>
                  </a:cubicBezTo>
                  <a:cubicBezTo>
                    <a:pt x="2" y="7"/>
                    <a:pt x="2" y="7"/>
                    <a:pt x="2" y="7"/>
                  </a:cubicBezTo>
                  <a:cubicBezTo>
                    <a:pt x="0" y="6"/>
                    <a:pt x="0" y="3"/>
                    <a:pt x="2" y="2"/>
                  </a:cubicBezTo>
                  <a:cubicBezTo>
                    <a:pt x="3" y="0"/>
                    <a:pt x="6" y="0"/>
                    <a:pt x="8" y="2"/>
                  </a:cubicBezTo>
                  <a:cubicBezTo>
                    <a:pt x="37" y="31"/>
                    <a:pt x="37" y="31"/>
                    <a:pt x="37" y="31"/>
                  </a:cubicBezTo>
                  <a:cubicBezTo>
                    <a:pt x="38" y="33"/>
                    <a:pt x="38" y="35"/>
                    <a:pt x="37" y="37"/>
                  </a:cubicBezTo>
                  <a:cubicBezTo>
                    <a:pt x="36" y="37"/>
                    <a:pt x="35" y="38"/>
                    <a:pt x="34" y="3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3" name="Freeform 81"/>
            <p:cNvSpPr>
              <a:spLocks noEditPoints="1"/>
            </p:cNvSpPr>
            <p:nvPr/>
          </p:nvSpPr>
          <p:spPr bwMode="auto">
            <a:xfrm>
              <a:off x="1217613" y="1639888"/>
              <a:ext cx="207963" cy="207963"/>
            </a:xfrm>
            <a:custGeom>
              <a:avLst/>
              <a:gdLst>
                <a:gd name="T0" fmla="*/ 41 w 94"/>
                <a:gd name="T1" fmla="*/ 94 h 94"/>
                <a:gd name="T2" fmla="*/ 41 w 94"/>
                <a:gd name="T3" fmla="*/ 94 h 94"/>
                <a:gd name="T4" fmla="*/ 37 w 94"/>
                <a:gd name="T5" fmla="*/ 92 h 94"/>
                <a:gd name="T6" fmla="*/ 0 w 94"/>
                <a:gd name="T7" fmla="*/ 6 h 94"/>
                <a:gd name="T8" fmla="*/ 1 w 94"/>
                <a:gd name="T9" fmla="*/ 1 h 94"/>
                <a:gd name="T10" fmla="*/ 6 w 94"/>
                <a:gd name="T11" fmla="*/ 0 h 94"/>
                <a:gd name="T12" fmla="*/ 92 w 94"/>
                <a:gd name="T13" fmla="*/ 37 h 94"/>
                <a:gd name="T14" fmla="*/ 94 w 94"/>
                <a:gd name="T15" fmla="*/ 40 h 94"/>
                <a:gd name="T16" fmla="*/ 92 w 94"/>
                <a:gd name="T17" fmla="*/ 44 h 94"/>
                <a:gd name="T18" fmla="*/ 59 w 94"/>
                <a:gd name="T19" fmla="*/ 59 h 94"/>
                <a:gd name="T20" fmla="*/ 44 w 94"/>
                <a:gd name="T21" fmla="*/ 92 h 94"/>
                <a:gd name="T22" fmla="*/ 41 w 94"/>
                <a:gd name="T23" fmla="*/ 94 h 94"/>
                <a:gd name="T24" fmla="*/ 12 w 94"/>
                <a:gd name="T25" fmla="*/ 12 h 94"/>
                <a:gd name="T26" fmla="*/ 41 w 94"/>
                <a:gd name="T27" fmla="*/ 80 h 94"/>
                <a:gd name="T28" fmla="*/ 52 w 94"/>
                <a:gd name="T29" fmla="*/ 54 h 94"/>
                <a:gd name="T30" fmla="*/ 54 w 94"/>
                <a:gd name="T31" fmla="*/ 52 h 94"/>
                <a:gd name="T32" fmla="*/ 80 w 94"/>
                <a:gd name="T33" fmla="*/ 41 h 94"/>
                <a:gd name="T34" fmla="*/ 12 w 94"/>
                <a:gd name="T35"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94">
                  <a:moveTo>
                    <a:pt x="41" y="94"/>
                  </a:moveTo>
                  <a:cubicBezTo>
                    <a:pt x="41" y="94"/>
                    <a:pt x="41" y="94"/>
                    <a:pt x="41" y="94"/>
                  </a:cubicBezTo>
                  <a:cubicBezTo>
                    <a:pt x="39" y="94"/>
                    <a:pt x="37" y="93"/>
                    <a:pt x="37" y="92"/>
                  </a:cubicBezTo>
                  <a:cubicBezTo>
                    <a:pt x="0" y="6"/>
                    <a:pt x="0" y="6"/>
                    <a:pt x="0" y="6"/>
                  </a:cubicBezTo>
                  <a:cubicBezTo>
                    <a:pt x="0" y="4"/>
                    <a:pt x="0" y="2"/>
                    <a:pt x="1" y="1"/>
                  </a:cubicBezTo>
                  <a:cubicBezTo>
                    <a:pt x="2" y="0"/>
                    <a:pt x="4" y="0"/>
                    <a:pt x="6" y="0"/>
                  </a:cubicBezTo>
                  <a:cubicBezTo>
                    <a:pt x="92" y="37"/>
                    <a:pt x="92" y="37"/>
                    <a:pt x="92" y="37"/>
                  </a:cubicBezTo>
                  <a:cubicBezTo>
                    <a:pt x="93" y="37"/>
                    <a:pt x="94" y="39"/>
                    <a:pt x="94" y="40"/>
                  </a:cubicBezTo>
                  <a:cubicBezTo>
                    <a:pt x="94" y="42"/>
                    <a:pt x="93" y="44"/>
                    <a:pt x="92" y="44"/>
                  </a:cubicBezTo>
                  <a:cubicBezTo>
                    <a:pt x="59" y="59"/>
                    <a:pt x="59" y="59"/>
                    <a:pt x="59" y="59"/>
                  </a:cubicBezTo>
                  <a:cubicBezTo>
                    <a:pt x="44" y="92"/>
                    <a:pt x="44" y="92"/>
                    <a:pt x="44" y="92"/>
                  </a:cubicBezTo>
                  <a:cubicBezTo>
                    <a:pt x="44" y="93"/>
                    <a:pt x="42" y="94"/>
                    <a:pt x="41" y="94"/>
                  </a:cubicBezTo>
                  <a:close/>
                  <a:moveTo>
                    <a:pt x="12" y="12"/>
                  </a:moveTo>
                  <a:cubicBezTo>
                    <a:pt x="41" y="80"/>
                    <a:pt x="41" y="80"/>
                    <a:pt x="41" y="80"/>
                  </a:cubicBezTo>
                  <a:cubicBezTo>
                    <a:pt x="52" y="54"/>
                    <a:pt x="52" y="54"/>
                    <a:pt x="52" y="54"/>
                  </a:cubicBezTo>
                  <a:cubicBezTo>
                    <a:pt x="52" y="53"/>
                    <a:pt x="53" y="52"/>
                    <a:pt x="54" y="52"/>
                  </a:cubicBezTo>
                  <a:cubicBezTo>
                    <a:pt x="80" y="41"/>
                    <a:pt x="80" y="41"/>
                    <a:pt x="80" y="41"/>
                  </a:cubicBezTo>
                  <a:cubicBezTo>
                    <a:pt x="12" y="12"/>
                    <a:pt x="12" y="12"/>
                    <a:pt x="12"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4" name="Freeform 82"/>
            <p:cNvSpPr>
              <a:spLocks noEditPoints="1"/>
            </p:cNvSpPr>
            <p:nvPr/>
          </p:nvSpPr>
          <p:spPr bwMode="auto">
            <a:xfrm>
              <a:off x="1951038" y="393701"/>
              <a:ext cx="180975" cy="214313"/>
            </a:xfrm>
            <a:custGeom>
              <a:avLst/>
              <a:gdLst>
                <a:gd name="T0" fmla="*/ 41 w 82"/>
                <a:gd name="T1" fmla="*/ 97 h 97"/>
                <a:gd name="T2" fmla="*/ 38 w 82"/>
                <a:gd name="T3" fmla="*/ 96 h 97"/>
                <a:gd name="T4" fmla="*/ 0 w 82"/>
                <a:gd name="T5" fmla="*/ 41 h 97"/>
                <a:gd name="T6" fmla="*/ 41 w 82"/>
                <a:gd name="T7" fmla="*/ 0 h 97"/>
                <a:gd name="T8" fmla="*/ 82 w 82"/>
                <a:gd name="T9" fmla="*/ 41 h 97"/>
                <a:gd name="T10" fmla="*/ 43 w 82"/>
                <a:gd name="T11" fmla="*/ 96 h 97"/>
                <a:gd name="T12" fmla="*/ 41 w 82"/>
                <a:gd name="T13" fmla="*/ 97 h 97"/>
                <a:gd name="T14" fmla="*/ 41 w 82"/>
                <a:gd name="T15" fmla="*/ 8 h 97"/>
                <a:gd name="T16" fmla="*/ 8 w 82"/>
                <a:gd name="T17" fmla="*/ 41 h 97"/>
                <a:gd name="T18" fmla="*/ 41 w 82"/>
                <a:gd name="T19" fmla="*/ 87 h 97"/>
                <a:gd name="T20" fmla="*/ 74 w 82"/>
                <a:gd name="T21" fmla="*/ 41 h 97"/>
                <a:gd name="T22" fmla="*/ 41 w 82"/>
                <a:gd name="T23" fmla="*/ 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7">
                  <a:moveTo>
                    <a:pt x="41" y="97"/>
                  </a:moveTo>
                  <a:cubicBezTo>
                    <a:pt x="40" y="97"/>
                    <a:pt x="39" y="96"/>
                    <a:pt x="38" y="96"/>
                  </a:cubicBezTo>
                  <a:cubicBezTo>
                    <a:pt x="34" y="92"/>
                    <a:pt x="0" y="62"/>
                    <a:pt x="0" y="41"/>
                  </a:cubicBezTo>
                  <a:cubicBezTo>
                    <a:pt x="0" y="18"/>
                    <a:pt x="18" y="0"/>
                    <a:pt x="41" y="0"/>
                  </a:cubicBezTo>
                  <a:cubicBezTo>
                    <a:pt x="63" y="0"/>
                    <a:pt x="82" y="18"/>
                    <a:pt x="82" y="41"/>
                  </a:cubicBezTo>
                  <a:cubicBezTo>
                    <a:pt x="82" y="62"/>
                    <a:pt x="47" y="92"/>
                    <a:pt x="43" y="96"/>
                  </a:cubicBezTo>
                  <a:cubicBezTo>
                    <a:pt x="43" y="96"/>
                    <a:pt x="42" y="97"/>
                    <a:pt x="41" y="97"/>
                  </a:cubicBezTo>
                  <a:close/>
                  <a:moveTo>
                    <a:pt x="41" y="8"/>
                  </a:moveTo>
                  <a:cubicBezTo>
                    <a:pt x="22" y="8"/>
                    <a:pt x="8" y="22"/>
                    <a:pt x="8" y="41"/>
                  </a:cubicBezTo>
                  <a:cubicBezTo>
                    <a:pt x="8" y="55"/>
                    <a:pt x="29" y="77"/>
                    <a:pt x="41" y="87"/>
                  </a:cubicBezTo>
                  <a:cubicBezTo>
                    <a:pt x="52" y="77"/>
                    <a:pt x="74" y="55"/>
                    <a:pt x="74" y="41"/>
                  </a:cubicBezTo>
                  <a:cubicBezTo>
                    <a:pt x="74" y="22"/>
                    <a:pt x="59" y="8"/>
                    <a:pt x="4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5" name="Freeform 83"/>
            <p:cNvSpPr>
              <a:spLocks noEditPoints="1"/>
            </p:cNvSpPr>
            <p:nvPr/>
          </p:nvSpPr>
          <p:spPr bwMode="auto">
            <a:xfrm>
              <a:off x="1997075" y="439738"/>
              <a:ext cx="88900" cy="88900"/>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6"/>
                    <a:pt x="13" y="32"/>
                    <a:pt x="20" y="32"/>
                  </a:cubicBezTo>
                  <a:cubicBezTo>
                    <a:pt x="26" y="32"/>
                    <a:pt x="32" y="26"/>
                    <a:pt x="32" y="20"/>
                  </a:cubicBezTo>
                  <a:cubicBezTo>
                    <a:pt x="32" y="13"/>
                    <a:pt x="26" y="8"/>
                    <a:pt x="20"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6" name="Freeform 84"/>
            <p:cNvSpPr>
              <a:spLocks noEditPoints="1"/>
            </p:cNvSpPr>
            <p:nvPr/>
          </p:nvSpPr>
          <p:spPr bwMode="auto">
            <a:xfrm>
              <a:off x="146050" y="2881313"/>
              <a:ext cx="166688" cy="254000"/>
            </a:xfrm>
            <a:custGeom>
              <a:avLst/>
              <a:gdLst>
                <a:gd name="T0" fmla="*/ 38 w 75"/>
                <a:gd name="T1" fmla="*/ 115 h 115"/>
                <a:gd name="T2" fmla="*/ 0 w 75"/>
                <a:gd name="T3" fmla="*/ 77 h 115"/>
                <a:gd name="T4" fmla="*/ 0 w 75"/>
                <a:gd name="T5" fmla="*/ 38 h 115"/>
                <a:gd name="T6" fmla="*/ 38 w 75"/>
                <a:gd name="T7" fmla="*/ 0 h 115"/>
                <a:gd name="T8" fmla="*/ 75 w 75"/>
                <a:gd name="T9" fmla="*/ 38 h 115"/>
                <a:gd name="T10" fmla="*/ 75 w 75"/>
                <a:gd name="T11" fmla="*/ 77 h 115"/>
                <a:gd name="T12" fmla="*/ 38 w 75"/>
                <a:gd name="T13" fmla="*/ 115 h 115"/>
                <a:gd name="T14" fmla="*/ 38 w 75"/>
                <a:gd name="T15" fmla="*/ 19 h 115"/>
                <a:gd name="T16" fmla="*/ 18 w 75"/>
                <a:gd name="T17" fmla="*/ 38 h 115"/>
                <a:gd name="T18" fmla="*/ 18 w 75"/>
                <a:gd name="T19" fmla="*/ 77 h 115"/>
                <a:gd name="T20" fmla="*/ 38 w 75"/>
                <a:gd name="T21" fmla="*/ 96 h 115"/>
                <a:gd name="T22" fmla="*/ 57 w 75"/>
                <a:gd name="T23" fmla="*/ 77 h 115"/>
                <a:gd name="T24" fmla="*/ 57 w 75"/>
                <a:gd name="T25" fmla="*/ 38 h 115"/>
                <a:gd name="T26" fmla="*/ 38 w 75"/>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15">
                  <a:moveTo>
                    <a:pt x="38" y="115"/>
                  </a:moveTo>
                  <a:cubicBezTo>
                    <a:pt x="17" y="115"/>
                    <a:pt x="0" y="98"/>
                    <a:pt x="0" y="77"/>
                  </a:cubicBezTo>
                  <a:cubicBezTo>
                    <a:pt x="0" y="38"/>
                    <a:pt x="0" y="38"/>
                    <a:pt x="0" y="38"/>
                  </a:cubicBezTo>
                  <a:cubicBezTo>
                    <a:pt x="0" y="17"/>
                    <a:pt x="17" y="0"/>
                    <a:pt x="38" y="0"/>
                  </a:cubicBezTo>
                  <a:cubicBezTo>
                    <a:pt x="59" y="0"/>
                    <a:pt x="75" y="17"/>
                    <a:pt x="75" y="38"/>
                  </a:cubicBezTo>
                  <a:cubicBezTo>
                    <a:pt x="75" y="77"/>
                    <a:pt x="75" y="77"/>
                    <a:pt x="75" y="77"/>
                  </a:cubicBezTo>
                  <a:cubicBezTo>
                    <a:pt x="75" y="98"/>
                    <a:pt x="59" y="115"/>
                    <a:pt x="38" y="115"/>
                  </a:cubicBezTo>
                  <a:close/>
                  <a:moveTo>
                    <a:pt x="38" y="19"/>
                  </a:moveTo>
                  <a:cubicBezTo>
                    <a:pt x="27" y="19"/>
                    <a:pt x="18" y="27"/>
                    <a:pt x="18" y="38"/>
                  </a:cubicBezTo>
                  <a:cubicBezTo>
                    <a:pt x="18" y="77"/>
                    <a:pt x="18" y="77"/>
                    <a:pt x="18" y="77"/>
                  </a:cubicBezTo>
                  <a:cubicBezTo>
                    <a:pt x="18" y="88"/>
                    <a:pt x="27" y="96"/>
                    <a:pt x="38" y="96"/>
                  </a:cubicBezTo>
                  <a:cubicBezTo>
                    <a:pt x="48" y="96"/>
                    <a:pt x="57" y="88"/>
                    <a:pt x="57" y="77"/>
                  </a:cubicBezTo>
                  <a:cubicBezTo>
                    <a:pt x="57" y="38"/>
                    <a:pt x="57" y="38"/>
                    <a:pt x="57" y="38"/>
                  </a:cubicBezTo>
                  <a:cubicBezTo>
                    <a:pt x="57" y="27"/>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7" name="Freeform 85"/>
            <p:cNvSpPr>
              <a:spLocks noEditPoints="1"/>
            </p:cNvSpPr>
            <p:nvPr/>
          </p:nvSpPr>
          <p:spPr bwMode="auto">
            <a:xfrm>
              <a:off x="409575" y="3095626"/>
              <a:ext cx="168275" cy="254000"/>
            </a:xfrm>
            <a:custGeom>
              <a:avLst/>
              <a:gdLst>
                <a:gd name="T0" fmla="*/ 38 w 76"/>
                <a:gd name="T1" fmla="*/ 115 h 115"/>
                <a:gd name="T2" fmla="*/ 0 w 76"/>
                <a:gd name="T3" fmla="*/ 77 h 115"/>
                <a:gd name="T4" fmla="*/ 0 w 76"/>
                <a:gd name="T5" fmla="*/ 38 h 115"/>
                <a:gd name="T6" fmla="*/ 38 w 76"/>
                <a:gd name="T7" fmla="*/ 0 h 115"/>
                <a:gd name="T8" fmla="*/ 76 w 76"/>
                <a:gd name="T9" fmla="*/ 38 h 115"/>
                <a:gd name="T10" fmla="*/ 76 w 76"/>
                <a:gd name="T11" fmla="*/ 77 h 115"/>
                <a:gd name="T12" fmla="*/ 38 w 76"/>
                <a:gd name="T13" fmla="*/ 115 h 115"/>
                <a:gd name="T14" fmla="*/ 38 w 76"/>
                <a:gd name="T15" fmla="*/ 19 h 115"/>
                <a:gd name="T16" fmla="*/ 19 w 76"/>
                <a:gd name="T17" fmla="*/ 38 h 115"/>
                <a:gd name="T18" fmla="*/ 19 w 76"/>
                <a:gd name="T19" fmla="*/ 77 h 115"/>
                <a:gd name="T20" fmla="*/ 38 w 76"/>
                <a:gd name="T21" fmla="*/ 96 h 115"/>
                <a:gd name="T22" fmla="*/ 57 w 76"/>
                <a:gd name="T23" fmla="*/ 77 h 115"/>
                <a:gd name="T24" fmla="*/ 57 w 76"/>
                <a:gd name="T25" fmla="*/ 38 h 115"/>
                <a:gd name="T26" fmla="*/ 38 w 76"/>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15">
                  <a:moveTo>
                    <a:pt x="38" y="115"/>
                  </a:moveTo>
                  <a:cubicBezTo>
                    <a:pt x="17" y="115"/>
                    <a:pt x="0" y="98"/>
                    <a:pt x="0" y="77"/>
                  </a:cubicBezTo>
                  <a:cubicBezTo>
                    <a:pt x="0" y="38"/>
                    <a:pt x="0" y="38"/>
                    <a:pt x="0" y="38"/>
                  </a:cubicBezTo>
                  <a:cubicBezTo>
                    <a:pt x="0" y="17"/>
                    <a:pt x="17" y="0"/>
                    <a:pt x="38" y="0"/>
                  </a:cubicBezTo>
                  <a:cubicBezTo>
                    <a:pt x="59" y="0"/>
                    <a:pt x="76" y="17"/>
                    <a:pt x="76" y="38"/>
                  </a:cubicBezTo>
                  <a:cubicBezTo>
                    <a:pt x="76" y="77"/>
                    <a:pt x="76" y="77"/>
                    <a:pt x="76" y="77"/>
                  </a:cubicBezTo>
                  <a:cubicBezTo>
                    <a:pt x="76" y="98"/>
                    <a:pt x="59" y="115"/>
                    <a:pt x="38" y="115"/>
                  </a:cubicBezTo>
                  <a:close/>
                  <a:moveTo>
                    <a:pt x="38" y="19"/>
                  </a:moveTo>
                  <a:cubicBezTo>
                    <a:pt x="27" y="19"/>
                    <a:pt x="19" y="28"/>
                    <a:pt x="19" y="38"/>
                  </a:cubicBezTo>
                  <a:cubicBezTo>
                    <a:pt x="19" y="77"/>
                    <a:pt x="19" y="77"/>
                    <a:pt x="19" y="77"/>
                  </a:cubicBezTo>
                  <a:cubicBezTo>
                    <a:pt x="19" y="88"/>
                    <a:pt x="27" y="96"/>
                    <a:pt x="38" y="96"/>
                  </a:cubicBezTo>
                  <a:cubicBezTo>
                    <a:pt x="48" y="96"/>
                    <a:pt x="57" y="88"/>
                    <a:pt x="57" y="77"/>
                  </a:cubicBezTo>
                  <a:cubicBezTo>
                    <a:pt x="57" y="38"/>
                    <a:pt x="57" y="38"/>
                    <a:pt x="57" y="38"/>
                  </a:cubicBezTo>
                  <a:cubicBezTo>
                    <a:pt x="57" y="28"/>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8" name="Freeform 86"/>
            <p:cNvSpPr/>
            <p:nvPr/>
          </p:nvSpPr>
          <p:spPr bwMode="auto">
            <a:xfrm>
              <a:off x="431800" y="2882901"/>
              <a:ext cx="165100" cy="165100"/>
            </a:xfrm>
            <a:custGeom>
              <a:avLst/>
              <a:gdLst>
                <a:gd name="T0" fmla="*/ 66 w 75"/>
                <a:gd name="T1" fmla="*/ 75 h 75"/>
                <a:gd name="T2" fmla="*/ 57 w 75"/>
                <a:gd name="T3" fmla="*/ 66 h 75"/>
                <a:gd name="T4" fmla="*/ 57 w 75"/>
                <a:gd name="T5" fmla="*/ 19 h 75"/>
                <a:gd name="T6" fmla="*/ 10 w 75"/>
                <a:gd name="T7" fmla="*/ 19 h 75"/>
                <a:gd name="T8" fmla="*/ 0 w 75"/>
                <a:gd name="T9" fmla="*/ 10 h 75"/>
                <a:gd name="T10" fmla="*/ 10 w 75"/>
                <a:gd name="T11" fmla="*/ 0 h 75"/>
                <a:gd name="T12" fmla="*/ 10 w 75"/>
                <a:gd name="T13" fmla="*/ 0 h 75"/>
                <a:gd name="T14" fmla="*/ 66 w 75"/>
                <a:gd name="T15" fmla="*/ 0 h 75"/>
                <a:gd name="T16" fmla="*/ 75 w 75"/>
                <a:gd name="T17" fmla="*/ 10 h 75"/>
                <a:gd name="T18" fmla="*/ 75 w 75"/>
                <a:gd name="T19" fmla="*/ 66 h 75"/>
                <a:gd name="T20" fmla="*/ 66 w 75"/>
                <a:gd name="T21" fmla="*/ 75 h 75"/>
                <a:gd name="T22" fmla="*/ 66 w 75"/>
                <a:gd name="T23"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 h="75">
                  <a:moveTo>
                    <a:pt x="66" y="75"/>
                  </a:moveTo>
                  <a:cubicBezTo>
                    <a:pt x="61" y="75"/>
                    <a:pt x="57" y="71"/>
                    <a:pt x="57" y="66"/>
                  </a:cubicBezTo>
                  <a:cubicBezTo>
                    <a:pt x="57" y="19"/>
                    <a:pt x="57" y="19"/>
                    <a:pt x="57" y="19"/>
                  </a:cubicBezTo>
                  <a:cubicBezTo>
                    <a:pt x="10" y="19"/>
                    <a:pt x="10" y="19"/>
                    <a:pt x="10" y="19"/>
                  </a:cubicBezTo>
                  <a:cubicBezTo>
                    <a:pt x="5" y="19"/>
                    <a:pt x="0" y="15"/>
                    <a:pt x="0" y="10"/>
                  </a:cubicBezTo>
                  <a:cubicBezTo>
                    <a:pt x="0" y="4"/>
                    <a:pt x="5" y="0"/>
                    <a:pt x="10" y="0"/>
                  </a:cubicBezTo>
                  <a:cubicBezTo>
                    <a:pt x="10" y="0"/>
                    <a:pt x="10" y="0"/>
                    <a:pt x="10" y="0"/>
                  </a:cubicBezTo>
                  <a:cubicBezTo>
                    <a:pt x="66" y="0"/>
                    <a:pt x="66" y="0"/>
                    <a:pt x="66" y="0"/>
                  </a:cubicBezTo>
                  <a:cubicBezTo>
                    <a:pt x="71" y="0"/>
                    <a:pt x="75" y="4"/>
                    <a:pt x="75" y="10"/>
                  </a:cubicBezTo>
                  <a:cubicBezTo>
                    <a:pt x="75" y="66"/>
                    <a:pt x="75" y="66"/>
                    <a:pt x="75" y="66"/>
                  </a:cubicBezTo>
                  <a:cubicBezTo>
                    <a:pt x="75" y="71"/>
                    <a:pt x="71" y="75"/>
                    <a:pt x="66" y="75"/>
                  </a:cubicBezTo>
                  <a:cubicBezTo>
                    <a:pt x="66" y="75"/>
                    <a:pt x="66" y="75"/>
                    <a:pt x="66" y="7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9" name="Freeform 87"/>
            <p:cNvSpPr/>
            <p:nvPr/>
          </p:nvSpPr>
          <p:spPr bwMode="auto">
            <a:xfrm>
              <a:off x="122238" y="2898776"/>
              <a:ext cx="458788" cy="457200"/>
            </a:xfrm>
            <a:custGeom>
              <a:avLst/>
              <a:gdLst>
                <a:gd name="T0" fmla="*/ 11 w 208"/>
                <a:gd name="T1" fmla="*/ 207 h 207"/>
                <a:gd name="T2" fmla="*/ 4 w 208"/>
                <a:gd name="T3" fmla="*/ 205 h 207"/>
                <a:gd name="T4" fmla="*/ 4 w 208"/>
                <a:gd name="T5" fmla="*/ 191 h 207"/>
                <a:gd name="T6" fmla="*/ 192 w 208"/>
                <a:gd name="T7" fmla="*/ 4 h 207"/>
                <a:gd name="T8" fmla="*/ 205 w 208"/>
                <a:gd name="T9" fmla="*/ 4 h 207"/>
                <a:gd name="T10" fmla="*/ 205 w 208"/>
                <a:gd name="T11" fmla="*/ 17 h 207"/>
                <a:gd name="T12" fmla="*/ 17 w 208"/>
                <a:gd name="T13" fmla="*/ 205 h 207"/>
                <a:gd name="T14" fmla="*/ 11 w 208"/>
                <a:gd name="T15" fmla="*/ 207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07">
                  <a:moveTo>
                    <a:pt x="11" y="207"/>
                  </a:moveTo>
                  <a:cubicBezTo>
                    <a:pt x="8" y="207"/>
                    <a:pt x="6" y="206"/>
                    <a:pt x="4" y="205"/>
                  </a:cubicBezTo>
                  <a:cubicBezTo>
                    <a:pt x="0" y="201"/>
                    <a:pt x="0" y="195"/>
                    <a:pt x="4" y="191"/>
                  </a:cubicBezTo>
                  <a:cubicBezTo>
                    <a:pt x="192" y="4"/>
                    <a:pt x="192" y="4"/>
                    <a:pt x="192" y="4"/>
                  </a:cubicBezTo>
                  <a:cubicBezTo>
                    <a:pt x="195" y="0"/>
                    <a:pt x="201" y="0"/>
                    <a:pt x="205" y="4"/>
                  </a:cubicBezTo>
                  <a:cubicBezTo>
                    <a:pt x="208" y="7"/>
                    <a:pt x="208" y="13"/>
                    <a:pt x="205" y="17"/>
                  </a:cubicBezTo>
                  <a:cubicBezTo>
                    <a:pt x="17" y="205"/>
                    <a:pt x="17" y="205"/>
                    <a:pt x="17" y="205"/>
                  </a:cubicBezTo>
                  <a:cubicBezTo>
                    <a:pt x="15" y="206"/>
                    <a:pt x="13" y="207"/>
                    <a:pt x="11" y="20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0" name="Freeform 88"/>
            <p:cNvSpPr/>
            <p:nvPr/>
          </p:nvSpPr>
          <p:spPr bwMode="auto">
            <a:xfrm>
              <a:off x="1284288" y="2971801"/>
              <a:ext cx="76200"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6" y="23"/>
                    <a:pt x="0" y="18"/>
                    <a:pt x="0" y="11"/>
                  </a:cubicBezTo>
                  <a:cubicBezTo>
                    <a:pt x="0" y="5"/>
                    <a:pt x="6" y="0"/>
                    <a:pt x="12" y="0"/>
                  </a:cubicBezTo>
                  <a:cubicBezTo>
                    <a:pt x="23" y="0"/>
                    <a:pt x="23" y="0"/>
                    <a:pt x="23" y="0"/>
                  </a:cubicBezTo>
                  <a:cubicBezTo>
                    <a:pt x="30" y="0"/>
                    <a:pt x="35" y="5"/>
                    <a:pt x="35" y="11"/>
                  </a:cubicBezTo>
                  <a:cubicBezTo>
                    <a:pt x="35" y="18"/>
                    <a:pt x="30"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1" name="Freeform 89"/>
            <p:cNvSpPr/>
            <p:nvPr/>
          </p:nvSpPr>
          <p:spPr bwMode="auto">
            <a:xfrm>
              <a:off x="1670050" y="2971801"/>
              <a:ext cx="77788"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5" y="23"/>
                    <a:pt x="0" y="18"/>
                    <a:pt x="0" y="11"/>
                  </a:cubicBezTo>
                  <a:cubicBezTo>
                    <a:pt x="0" y="5"/>
                    <a:pt x="5" y="0"/>
                    <a:pt x="12" y="0"/>
                  </a:cubicBezTo>
                  <a:cubicBezTo>
                    <a:pt x="23" y="0"/>
                    <a:pt x="23" y="0"/>
                    <a:pt x="23" y="0"/>
                  </a:cubicBezTo>
                  <a:cubicBezTo>
                    <a:pt x="29" y="0"/>
                    <a:pt x="35" y="5"/>
                    <a:pt x="35" y="11"/>
                  </a:cubicBezTo>
                  <a:cubicBezTo>
                    <a:pt x="35" y="18"/>
                    <a:pt x="29"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2" name="Freeform 90"/>
            <p:cNvSpPr>
              <a:spLocks noEditPoints="1"/>
            </p:cNvSpPr>
            <p:nvPr/>
          </p:nvSpPr>
          <p:spPr bwMode="auto">
            <a:xfrm>
              <a:off x="1477963" y="2871788"/>
              <a:ext cx="101600" cy="101600"/>
            </a:xfrm>
            <a:custGeom>
              <a:avLst/>
              <a:gdLst>
                <a:gd name="T0" fmla="*/ 23 w 46"/>
                <a:gd name="T1" fmla="*/ 46 h 46"/>
                <a:gd name="T2" fmla="*/ 0 w 46"/>
                <a:gd name="T3" fmla="*/ 23 h 46"/>
                <a:gd name="T4" fmla="*/ 23 w 46"/>
                <a:gd name="T5" fmla="*/ 0 h 46"/>
                <a:gd name="T6" fmla="*/ 46 w 46"/>
                <a:gd name="T7" fmla="*/ 23 h 46"/>
                <a:gd name="T8" fmla="*/ 23 w 46"/>
                <a:gd name="T9" fmla="*/ 46 h 46"/>
                <a:gd name="T10" fmla="*/ 23 w 46"/>
                <a:gd name="T11" fmla="*/ 12 h 46"/>
                <a:gd name="T12" fmla="*/ 11 w 46"/>
                <a:gd name="T13" fmla="*/ 23 h 46"/>
                <a:gd name="T14" fmla="*/ 23 w 46"/>
                <a:gd name="T15" fmla="*/ 35 h 46"/>
                <a:gd name="T16" fmla="*/ 34 w 46"/>
                <a:gd name="T17" fmla="*/ 23 h 46"/>
                <a:gd name="T18" fmla="*/ 23 w 46"/>
                <a:gd name="T19"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46"/>
                  </a:moveTo>
                  <a:cubicBezTo>
                    <a:pt x="10" y="46"/>
                    <a:pt x="0" y="36"/>
                    <a:pt x="0" y="23"/>
                  </a:cubicBezTo>
                  <a:cubicBezTo>
                    <a:pt x="0" y="10"/>
                    <a:pt x="10" y="0"/>
                    <a:pt x="23" y="0"/>
                  </a:cubicBezTo>
                  <a:cubicBezTo>
                    <a:pt x="35" y="0"/>
                    <a:pt x="46" y="10"/>
                    <a:pt x="46" y="23"/>
                  </a:cubicBezTo>
                  <a:cubicBezTo>
                    <a:pt x="46" y="36"/>
                    <a:pt x="35" y="46"/>
                    <a:pt x="23" y="46"/>
                  </a:cubicBezTo>
                  <a:close/>
                  <a:moveTo>
                    <a:pt x="23" y="12"/>
                  </a:moveTo>
                  <a:cubicBezTo>
                    <a:pt x="16" y="12"/>
                    <a:pt x="11" y="17"/>
                    <a:pt x="11" y="23"/>
                  </a:cubicBezTo>
                  <a:cubicBezTo>
                    <a:pt x="11" y="29"/>
                    <a:pt x="16" y="35"/>
                    <a:pt x="23" y="35"/>
                  </a:cubicBezTo>
                  <a:cubicBezTo>
                    <a:pt x="29" y="35"/>
                    <a:pt x="34" y="29"/>
                    <a:pt x="34" y="23"/>
                  </a:cubicBezTo>
                  <a:cubicBezTo>
                    <a:pt x="34" y="17"/>
                    <a:pt x="29" y="12"/>
                    <a:pt x="2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3" name="Freeform 91"/>
            <p:cNvSpPr>
              <a:spLocks noEditPoints="1"/>
            </p:cNvSpPr>
            <p:nvPr/>
          </p:nvSpPr>
          <p:spPr bwMode="auto">
            <a:xfrm>
              <a:off x="1363663" y="2819401"/>
              <a:ext cx="79375" cy="79375"/>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1 h 36"/>
                <a:gd name="T12" fmla="*/ 11 w 36"/>
                <a:gd name="T13" fmla="*/ 18 h 36"/>
                <a:gd name="T14" fmla="*/ 18 w 36"/>
                <a:gd name="T15" fmla="*/ 24 h 36"/>
                <a:gd name="T16" fmla="*/ 24 w 36"/>
                <a:gd name="T17" fmla="*/ 18 h 36"/>
                <a:gd name="T18" fmla="*/ 18 w 36"/>
                <a:gd name="T19"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11"/>
                  </a:moveTo>
                  <a:cubicBezTo>
                    <a:pt x="14" y="11"/>
                    <a:pt x="11" y="14"/>
                    <a:pt x="11" y="18"/>
                  </a:cubicBezTo>
                  <a:cubicBezTo>
                    <a:pt x="11" y="21"/>
                    <a:pt x="14" y="24"/>
                    <a:pt x="18" y="24"/>
                  </a:cubicBezTo>
                  <a:cubicBezTo>
                    <a:pt x="21" y="24"/>
                    <a:pt x="24" y="21"/>
                    <a:pt x="24" y="18"/>
                  </a:cubicBezTo>
                  <a:cubicBezTo>
                    <a:pt x="24" y="14"/>
                    <a:pt x="21" y="11"/>
                    <a:pt x="18"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4" name="Oval 92"/>
            <p:cNvSpPr>
              <a:spLocks noChangeArrowheads="1"/>
            </p:cNvSpPr>
            <p:nvPr/>
          </p:nvSpPr>
          <p:spPr bwMode="auto">
            <a:xfrm>
              <a:off x="1436688" y="2976563"/>
              <a:ext cx="36513" cy="39688"/>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5" name="Freeform 93"/>
            <p:cNvSpPr/>
            <p:nvPr/>
          </p:nvSpPr>
          <p:spPr bwMode="auto">
            <a:xfrm>
              <a:off x="1312863" y="2971801"/>
              <a:ext cx="406400" cy="444500"/>
            </a:xfrm>
            <a:custGeom>
              <a:avLst/>
              <a:gdLst>
                <a:gd name="T0" fmla="*/ 161 w 184"/>
                <a:gd name="T1" fmla="*/ 201 h 201"/>
                <a:gd name="T2" fmla="*/ 23 w 184"/>
                <a:gd name="T3" fmla="*/ 201 h 201"/>
                <a:gd name="T4" fmla="*/ 0 w 184"/>
                <a:gd name="T5" fmla="*/ 178 h 201"/>
                <a:gd name="T6" fmla="*/ 0 w 184"/>
                <a:gd name="T7" fmla="*/ 11 h 201"/>
                <a:gd name="T8" fmla="*/ 11 w 184"/>
                <a:gd name="T9" fmla="*/ 0 h 201"/>
                <a:gd name="T10" fmla="*/ 23 w 184"/>
                <a:gd name="T11" fmla="*/ 11 h 201"/>
                <a:gd name="T12" fmla="*/ 23 w 184"/>
                <a:gd name="T13" fmla="*/ 178 h 201"/>
                <a:gd name="T14" fmla="*/ 161 w 184"/>
                <a:gd name="T15" fmla="*/ 178 h 201"/>
                <a:gd name="T16" fmla="*/ 161 w 184"/>
                <a:gd name="T17" fmla="*/ 11 h 201"/>
                <a:gd name="T18" fmla="*/ 172 w 184"/>
                <a:gd name="T19" fmla="*/ 0 h 201"/>
                <a:gd name="T20" fmla="*/ 184 w 184"/>
                <a:gd name="T21" fmla="*/ 11 h 201"/>
                <a:gd name="T22" fmla="*/ 184 w 184"/>
                <a:gd name="T23" fmla="*/ 178 h 201"/>
                <a:gd name="T24" fmla="*/ 161 w 184"/>
                <a:gd name="T25" fmla="*/ 20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201">
                  <a:moveTo>
                    <a:pt x="161" y="201"/>
                  </a:moveTo>
                  <a:cubicBezTo>
                    <a:pt x="23" y="201"/>
                    <a:pt x="23" y="201"/>
                    <a:pt x="23" y="201"/>
                  </a:cubicBezTo>
                  <a:cubicBezTo>
                    <a:pt x="10" y="201"/>
                    <a:pt x="0" y="191"/>
                    <a:pt x="0" y="178"/>
                  </a:cubicBezTo>
                  <a:cubicBezTo>
                    <a:pt x="0" y="11"/>
                    <a:pt x="0" y="11"/>
                    <a:pt x="0" y="11"/>
                  </a:cubicBezTo>
                  <a:cubicBezTo>
                    <a:pt x="0" y="5"/>
                    <a:pt x="5" y="0"/>
                    <a:pt x="11" y="0"/>
                  </a:cubicBezTo>
                  <a:cubicBezTo>
                    <a:pt x="17" y="0"/>
                    <a:pt x="23" y="5"/>
                    <a:pt x="23" y="11"/>
                  </a:cubicBezTo>
                  <a:cubicBezTo>
                    <a:pt x="23" y="178"/>
                    <a:pt x="23" y="178"/>
                    <a:pt x="23" y="178"/>
                  </a:cubicBezTo>
                  <a:cubicBezTo>
                    <a:pt x="161" y="178"/>
                    <a:pt x="161" y="178"/>
                    <a:pt x="161" y="178"/>
                  </a:cubicBezTo>
                  <a:cubicBezTo>
                    <a:pt x="161" y="11"/>
                    <a:pt x="161" y="11"/>
                    <a:pt x="161" y="11"/>
                  </a:cubicBezTo>
                  <a:cubicBezTo>
                    <a:pt x="161" y="5"/>
                    <a:pt x="166" y="0"/>
                    <a:pt x="172" y="0"/>
                  </a:cubicBezTo>
                  <a:cubicBezTo>
                    <a:pt x="178" y="0"/>
                    <a:pt x="184" y="5"/>
                    <a:pt x="184" y="11"/>
                  </a:cubicBezTo>
                  <a:cubicBezTo>
                    <a:pt x="184" y="178"/>
                    <a:pt x="184" y="178"/>
                    <a:pt x="184" y="178"/>
                  </a:cubicBezTo>
                  <a:cubicBezTo>
                    <a:pt x="184" y="191"/>
                    <a:pt x="173" y="201"/>
                    <a:pt x="161" y="20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6" name="Freeform 94"/>
            <p:cNvSpPr/>
            <p:nvPr/>
          </p:nvSpPr>
          <p:spPr bwMode="auto">
            <a:xfrm>
              <a:off x="1524000" y="3038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7" name="Freeform 95"/>
            <p:cNvSpPr/>
            <p:nvPr/>
          </p:nvSpPr>
          <p:spPr bwMode="auto">
            <a:xfrm>
              <a:off x="1524000" y="3100388"/>
              <a:ext cx="109538" cy="25400"/>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8" name="Freeform 96"/>
            <p:cNvSpPr/>
            <p:nvPr/>
          </p:nvSpPr>
          <p:spPr bwMode="auto">
            <a:xfrm>
              <a:off x="1524000" y="3163888"/>
              <a:ext cx="109538" cy="26988"/>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9" name="Freeform 97"/>
            <p:cNvSpPr/>
            <p:nvPr/>
          </p:nvSpPr>
          <p:spPr bwMode="auto">
            <a:xfrm>
              <a:off x="1524000" y="3227388"/>
              <a:ext cx="109538" cy="25400"/>
            </a:xfrm>
            <a:custGeom>
              <a:avLst/>
              <a:gdLst>
                <a:gd name="T0" fmla="*/ 43 w 49"/>
                <a:gd name="T1" fmla="*/ 11 h 11"/>
                <a:gd name="T2" fmla="*/ 6 w 49"/>
                <a:gd name="T3" fmla="*/ 11 h 11"/>
                <a:gd name="T4" fmla="*/ 0 w 49"/>
                <a:gd name="T5" fmla="*/ 6 h 11"/>
                <a:gd name="T6" fmla="*/ 6 w 49"/>
                <a:gd name="T7" fmla="*/ 0 h 11"/>
                <a:gd name="T8" fmla="*/ 43 w 49"/>
                <a:gd name="T9" fmla="*/ 0 h 11"/>
                <a:gd name="T10" fmla="*/ 49 w 49"/>
                <a:gd name="T11" fmla="*/ 6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6"/>
                  </a:cubicBezTo>
                  <a:cubicBezTo>
                    <a:pt x="0" y="2"/>
                    <a:pt x="2" y="0"/>
                    <a:pt x="6" y="0"/>
                  </a:cubicBezTo>
                  <a:cubicBezTo>
                    <a:pt x="43" y="0"/>
                    <a:pt x="43" y="0"/>
                    <a:pt x="43" y="0"/>
                  </a:cubicBezTo>
                  <a:cubicBezTo>
                    <a:pt x="46" y="0"/>
                    <a:pt x="49" y="2"/>
                    <a:pt x="49" y="6"/>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0" name="Freeform 98"/>
            <p:cNvSpPr/>
            <p:nvPr/>
          </p:nvSpPr>
          <p:spPr bwMode="auto">
            <a:xfrm>
              <a:off x="1524000" y="3292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2" name="Freeform 110"/>
            <p:cNvSpPr>
              <a:spLocks noEditPoints="1"/>
            </p:cNvSpPr>
            <p:nvPr/>
          </p:nvSpPr>
          <p:spPr bwMode="auto">
            <a:xfrm>
              <a:off x="1397000" y="958851"/>
              <a:ext cx="663575" cy="566738"/>
            </a:xfrm>
            <a:custGeom>
              <a:avLst/>
              <a:gdLst>
                <a:gd name="T0" fmla="*/ 289 w 301"/>
                <a:gd name="T1" fmla="*/ 256 h 256"/>
                <a:gd name="T2" fmla="*/ 12 w 301"/>
                <a:gd name="T3" fmla="*/ 256 h 256"/>
                <a:gd name="T4" fmla="*/ 0 w 301"/>
                <a:gd name="T5" fmla="*/ 243 h 256"/>
                <a:gd name="T6" fmla="*/ 0 w 301"/>
                <a:gd name="T7" fmla="*/ 13 h 256"/>
                <a:gd name="T8" fmla="*/ 12 w 301"/>
                <a:gd name="T9" fmla="*/ 0 h 256"/>
                <a:gd name="T10" fmla="*/ 289 w 301"/>
                <a:gd name="T11" fmla="*/ 0 h 256"/>
                <a:gd name="T12" fmla="*/ 301 w 301"/>
                <a:gd name="T13" fmla="*/ 13 h 256"/>
                <a:gd name="T14" fmla="*/ 301 w 301"/>
                <a:gd name="T15" fmla="*/ 243 h 256"/>
                <a:gd name="T16" fmla="*/ 289 w 301"/>
                <a:gd name="T17" fmla="*/ 256 h 256"/>
                <a:gd name="T18" fmla="*/ 25 w 301"/>
                <a:gd name="T19" fmla="*/ 230 h 256"/>
                <a:gd name="T20" fmla="*/ 276 w 301"/>
                <a:gd name="T21" fmla="*/ 230 h 256"/>
                <a:gd name="T22" fmla="*/ 276 w 301"/>
                <a:gd name="T23" fmla="*/ 26 h 256"/>
                <a:gd name="T24" fmla="*/ 25 w 301"/>
                <a:gd name="T25" fmla="*/ 26 h 256"/>
                <a:gd name="T26" fmla="*/ 25 w 301"/>
                <a:gd name="T27" fmla="*/ 23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256">
                  <a:moveTo>
                    <a:pt x="289" y="256"/>
                  </a:moveTo>
                  <a:cubicBezTo>
                    <a:pt x="12" y="256"/>
                    <a:pt x="12" y="256"/>
                    <a:pt x="12" y="256"/>
                  </a:cubicBezTo>
                  <a:cubicBezTo>
                    <a:pt x="5" y="256"/>
                    <a:pt x="0" y="250"/>
                    <a:pt x="0" y="243"/>
                  </a:cubicBezTo>
                  <a:cubicBezTo>
                    <a:pt x="0" y="13"/>
                    <a:pt x="0" y="13"/>
                    <a:pt x="0" y="13"/>
                  </a:cubicBezTo>
                  <a:cubicBezTo>
                    <a:pt x="0" y="6"/>
                    <a:pt x="5" y="0"/>
                    <a:pt x="12" y="0"/>
                  </a:cubicBezTo>
                  <a:cubicBezTo>
                    <a:pt x="289" y="0"/>
                    <a:pt x="289" y="0"/>
                    <a:pt x="289" y="0"/>
                  </a:cubicBezTo>
                  <a:cubicBezTo>
                    <a:pt x="296" y="0"/>
                    <a:pt x="301" y="6"/>
                    <a:pt x="301" y="13"/>
                  </a:cubicBezTo>
                  <a:cubicBezTo>
                    <a:pt x="301" y="243"/>
                    <a:pt x="301" y="243"/>
                    <a:pt x="301" y="243"/>
                  </a:cubicBezTo>
                  <a:cubicBezTo>
                    <a:pt x="301" y="250"/>
                    <a:pt x="296" y="256"/>
                    <a:pt x="289" y="256"/>
                  </a:cubicBezTo>
                  <a:close/>
                  <a:moveTo>
                    <a:pt x="25" y="230"/>
                  </a:moveTo>
                  <a:cubicBezTo>
                    <a:pt x="276" y="230"/>
                    <a:pt x="276" y="230"/>
                    <a:pt x="276" y="230"/>
                  </a:cubicBezTo>
                  <a:cubicBezTo>
                    <a:pt x="276" y="26"/>
                    <a:pt x="276" y="26"/>
                    <a:pt x="276" y="26"/>
                  </a:cubicBezTo>
                  <a:cubicBezTo>
                    <a:pt x="25" y="26"/>
                    <a:pt x="25" y="26"/>
                    <a:pt x="25" y="26"/>
                  </a:cubicBezTo>
                  <a:cubicBezTo>
                    <a:pt x="25" y="230"/>
                    <a:pt x="25" y="230"/>
                    <a:pt x="25"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3" name="Freeform 111"/>
            <p:cNvSpPr/>
            <p:nvPr/>
          </p:nvSpPr>
          <p:spPr bwMode="auto">
            <a:xfrm>
              <a:off x="1392238" y="1138238"/>
              <a:ext cx="655638" cy="285750"/>
            </a:xfrm>
            <a:custGeom>
              <a:avLst/>
              <a:gdLst>
                <a:gd name="T0" fmla="*/ 282 w 297"/>
                <a:gd name="T1" fmla="*/ 129 h 129"/>
                <a:gd name="T2" fmla="*/ 274 w 297"/>
                <a:gd name="T3" fmla="*/ 126 h 129"/>
                <a:gd name="T4" fmla="*/ 223 w 297"/>
                <a:gd name="T5" fmla="*/ 82 h 129"/>
                <a:gd name="T6" fmla="*/ 159 w 297"/>
                <a:gd name="T7" fmla="*/ 124 h 129"/>
                <a:gd name="T8" fmla="*/ 78 w 297"/>
                <a:gd name="T9" fmla="*/ 37 h 129"/>
                <a:gd name="T10" fmla="*/ 24 w 297"/>
                <a:gd name="T11" fmla="*/ 94 h 129"/>
                <a:gd name="T12" fmla="*/ 5 w 297"/>
                <a:gd name="T13" fmla="*/ 94 h 129"/>
                <a:gd name="T14" fmla="*/ 5 w 297"/>
                <a:gd name="T15" fmla="*/ 76 h 129"/>
                <a:gd name="T16" fmla="*/ 78 w 297"/>
                <a:gd name="T17" fmla="*/ 0 h 129"/>
                <a:gd name="T18" fmla="*/ 163 w 297"/>
                <a:gd name="T19" fmla="*/ 91 h 129"/>
                <a:gd name="T20" fmla="*/ 225 w 297"/>
                <a:gd name="T21" fmla="*/ 50 h 129"/>
                <a:gd name="T22" fmla="*/ 291 w 297"/>
                <a:gd name="T23" fmla="*/ 106 h 129"/>
                <a:gd name="T24" fmla="*/ 292 w 297"/>
                <a:gd name="T25" fmla="*/ 124 h 129"/>
                <a:gd name="T26" fmla="*/ 282 w 297"/>
                <a:gd name="T2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7" h="129">
                  <a:moveTo>
                    <a:pt x="282" y="129"/>
                  </a:moveTo>
                  <a:cubicBezTo>
                    <a:pt x="279" y="129"/>
                    <a:pt x="276" y="128"/>
                    <a:pt x="274" y="126"/>
                  </a:cubicBezTo>
                  <a:cubicBezTo>
                    <a:pt x="223" y="82"/>
                    <a:pt x="223" y="82"/>
                    <a:pt x="223" y="82"/>
                  </a:cubicBezTo>
                  <a:cubicBezTo>
                    <a:pt x="159" y="124"/>
                    <a:pt x="159" y="124"/>
                    <a:pt x="159" y="124"/>
                  </a:cubicBezTo>
                  <a:cubicBezTo>
                    <a:pt x="78" y="37"/>
                    <a:pt x="78" y="37"/>
                    <a:pt x="78" y="37"/>
                  </a:cubicBezTo>
                  <a:cubicBezTo>
                    <a:pt x="24" y="94"/>
                    <a:pt x="24" y="94"/>
                    <a:pt x="24" y="94"/>
                  </a:cubicBezTo>
                  <a:cubicBezTo>
                    <a:pt x="19" y="99"/>
                    <a:pt x="11" y="99"/>
                    <a:pt x="5" y="94"/>
                  </a:cubicBezTo>
                  <a:cubicBezTo>
                    <a:pt x="0" y="89"/>
                    <a:pt x="0" y="81"/>
                    <a:pt x="5" y="76"/>
                  </a:cubicBezTo>
                  <a:cubicBezTo>
                    <a:pt x="78" y="0"/>
                    <a:pt x="78" y="0"/>
                    <a:pt x="78" y="0"/>
                  </a:cubicBezTo>
                  <a:cubicBezTo>
                    <a:pt x="163" y="91"/>
                    <a:pt x="163" y="91"/>
                    <a:pt x="163" y="91"/>
                  </a:cubicBezTo>
                  <a:cubicBezTo>
                    <a:pt x="225" y="50"/>
                    <a:pt x="225" y="50"/>
                    <a:pt x="225" y="50"/>
                  </a:cubicBezTo>
                  <a:cubicBezTo>
                    <a:pt x="291" y="106"/>
                    <a:pt x="291" y="106"/>
                    <a:pt x="291" y="106"/>
                  </a:cubicBezTo>
                  <a:cubicBezTo>
                    <a:pt x="296" y="111"/>
                    <a:pt x="297" y="119"/>
                    <a:pt x="292" y="124"/>
                  </a:cubicBezTo>
                  <a:cubicBezTo>
                    <a:pt x="289" y="127"/>
                    <a:pt x="286" y="129"/>
                    <a:pt x="282" y="1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4" name="Freeform 112"/>
            <p:cNvSpPr>
              <a:spLocks noEditPoints="1"/>
            </p:cNvSpPr>
            <p:nvPr/>
          </p:nvSpPr>
          <p:spPr bwMode="auto">
            <a:xfrm>
              <a:off x="1662113" y="1036638"/>
              <a:ext cx="200025" cy="203200"/>
            </a:xfrm>
            <a:custGeom>
              <a:avLst/>
              <a:gdLst>
                <a:gd name="T0" fmla="*/ 46 w 91"/>
                <a:gd name="T1" fmla="*/ 92 h 92"/>
                <a:gd name="T2" fmla="*/ 0 w 91"/>
                <a:gd name="T3" fmla="*/ 46 h 92"/>
                <a:gd name="T4" fmla="*/ 46 w 91"/>
                <a:gd name="T5" fmla="*/ 0 h 92"/>
                <a:gd name="T6" fmla="*/ 91 w 91"/>
                <a:gd name="T7" fmla="*/ 46 h 92"/>
                <a:gd name="T8" fmla="*/ 46 w 91"/>
                <a:gd name="T9" fmla="*/ 92 h 92"/>
                <a:gd name="T10" fmla="*/ 46 w 91"/>
                <a:gd name="T11" fmla="*/ 26 h 92"/>
                <a:gd name="T12" fmla="*/ 25 w 91"/>
                <a:gd name="T13" fmla="*/ 46 h 92"/>
                <a:gd name="T14" fmla="*/ 46 w 91"/>
                <a:gd name="T15" fmla="*/ 66 h 92"/>
                <a:gd name="T16" fmla="*/ 66 w 91"/>
                <a:gd name="T17" fmla="*/ 46 h 92"/>
                <a:gd name="T18" fmla="*/ 46 w 91"/>
                <a:gd name="T19" fmla="*/ 2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6" y="92"/>
                  </a:moveTo>
                  <a:cubicBezTo>
                    <a:pt x="20" y="92"/>
                    <a:pt x="0" y="71"/>
                    <a:pt x="0" y="46"/>
                  </a:cubicBezTo>
                  <a:cubicBezTo>
                    <a:pt x="0" y="21"/>
                    <a:pt x="20" y="0"/>
                    <a:pt x="46" y="0"/>
                  </a:cubicBezTo>
                  <a:cubicBezTo>
                    <a:pt x="71" y="0"/>
                    <a:pt x="91" y="21"/>
                    <a:pt x="91" y="46"/>
                  </a:cubicBezTo>
                  <a:cubicBezTo>
                    <a:pt x="91" y="71"/>
                    <a:pt x="71" y="92"/>
                    <a:pt x="46" y="92"/>
                  </a:cubicBezTo>
                  <a:close/>
                  <a:moveTo>
                    <a:pt x="46" y="26"/>
                  </a:moveTo>
                  <a:cubicBezTo>
                    <a:pt x="35" y="26"/>
                    <a:pt x="25" y="35"/>
                    <a:pt x="25" y="46"/>
                  </a:cubicBezTo>
                  <a:cubicBezTo>
                    <a:pt x="25" y="57"/>
                    <a:pt x="35" y="66"/>
                    <a:pt x="46" y="66"/>
                  </a:cubicBezTo>
                  <a:cubicBezTo>
                    <a:pt x="57" y="66"/>
                    <a:pt x="66" y="57"/>
                    <a:pt x="66" y="46"/>
                  </a:cubicBezTo>
                  <a:cubicBezTo>
                    <a:pt x="66" y="35"/>
                    <a:pt x="57" y="26"/>
                    <a:pt x="46"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5" name="Freeform 113"/>
            <p:cNvSpPr>
              <a:spLocks noEditPoints="1"/>
            </p:cNvSpPr>
            <p:nvPr/>
          </p:nvSpPr>
          <p:spPr bwMode="auto">
            <a:xfrm>
              <a:off x="425450" y="544513"/>
              <a:ext cx="249238" cy="238125"/>
            </a:xfrm>
            <a:custGeom>
              <a:avLst/>
              <a:gdLst>
                <a:gd name="T0" fmla="*/ 65 w 113"/>
                <a:gd name="T1" fmla="*/ 108 h 108"/>
                <a:gd name="T2" fmla="*/ 32 w 113"/>
                <a:gd name="T3" fmla="*/ 94 h 108"/>
                <a:gd name="T4" fmla="*/ 19 w 113"/>
                <a:gd name="T5" fmla="*/ 81 h 108"/>
                <a:gd name="T6" fmla="*/ 19 w 113"/>
                <a:gd name="T7" fmla="*/ 14 h 108"/>
                <a:gd name="T8" fmla="*/ 52 w 113"/>
                <a:gd name="T9" fmla="*/ 0 h 108"/>
                <a:gd name="T10" fmla="*/ 52 w 113"/>
                <a:gd name="T11" fmla="*/ 0 h 108"/>
                <a:gd name="T12" fmla="*/ 86 w 113"/>
                <a:gd name="T13" fmla="*/ 14 h 108"/>
                <a:gd name="T14" fmla="*/ 99 w 113"/>
                <a:gd name="T15" fmla="*/ 27 h 108"/>
                <a:gd name="T16" fmla="*/ 113 w 113"/>
                <a:gd name="T17" fmla="*/ 61 h 108"/>
                <a:gd name="T18" fmla="*/ 99 w 113"/>
                <a:gd name="T19" fmla="*/ 94 h 108"/>
                <a:gd name="T20" fmla="*/ 65 w 113"/>
                <a:gd name="T21" fmla="*/ 108 h 108"/>
                <a:gd name="T22" fmla="*/ 52 w 113"/>
                <a:gd name="T23" fmla="*/ 24 h 108"/>
                <a:gd name="T24" fmla="*/ 35 w 113"/>
                <a:gd name="T25" fmla="*/ 31 h 108"/>
                <a:gd name="T26" fmla="*/ 35 w 113"/>
                <a:gd name="T27" fmla="*/ 65 h 108"/>
                <a:gd name="T28" fmla="*/ 48 w 113"/>
                <a:gd name="T29" fmla="*/ 78 h 108"/>
                <a:gd name="T30" fmla="*/ 82 w 113"/>
                <a:gd name="T31" fmla="*/ 78 h 108"/>
                <a:gd name="T32" fmla="*/ 89 w 113"/>
                <a:gd name="T33" fmla="*/ 61 h 108"/>
                <a:gd name="T34" fmla="*/ 82 w 113"/>
                <a:gd name="T35" fmla="*/ 44 h 108"/>
                <a:gd name="T36" fmla="*/ 69 w 113"/>
                <a:gd name="T37" fmla="*/ 31 h 108"/>
                <a:gd name="T38" fmla="*/ 52 w 113"/>
                <a:gd name="T39" fmla="*/ 2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08">
                  <a:moveTo>
                    <a:pt x="65" y="108"/>
                  </a:moveTo>
                  <a:cubicBezTo>
                    <a:pt x="53" y="108"/>
                    <a:pt x="41" y="103"/>
                    <a:pt x="32" y="94"/>
                  </a:cubicBezTo>
                  <a:cubicBezTo>
                    <a:pt x="19" y="81"/>
                    <a:pt x="19" y="81"/>
                    <a:pt x="19" y="81"/>
                  </a:cubicBezTo>
                  <a:cubicBezTo>
                    <a:pt x="0" y="63"/>
                    <a:pt x="0" y="33"/>
                    <a:pt x="19" y="14"/>
                  </a:cubicBezTo>
                  <a:cubicBezTo>
                    <a:pt x="28" y="5"/>
                    <a:pt x="40" y="0"/>
                    <a:pt x="52" y="0"/>
                  </a:cubicBezTo>
                  <a:cubicBezTo>
                    <a:pt x="52" y="0"/>
                    <a:pt x="52" y="0"/>
                    <a:pt x="52" y="0"/>
                  </a:cubicBezTo>
                  <a:cubicBezTo>
                    <a:pt x="65" y="0"/>
                    <a:pt x="77" y="5"/>
                    <a:pt x="86" y="14"/>
                  </a:cubicBezTo>
                  <a:cubicBezTo>
                    <a:pt x="99" y="27"/>
                    <a:pt x="99" y="27"/>
                    <a:pt x="99" y="27"/>
                  </a:cubicBezTo>
                  <a:cubicBezTo>
                    <a:pt x="108" y="36"/>
                    <a:pt x="113" y="48"/>
                    <a:pt x="113" y="61"/>
                  </a:cubicBezTo>
                  <a:cubicBezTo>
                    <a:pt x="113" y="73"/>
                    <a:pt x="108" y="85"/>
                    <a:pt x="99" y="94"/>
                  </a:cubicBezTo>
                  <a:cubicBezTo>
                    <a:pt x="90" y="103"/>
                    <a:pt x="78" y="108"/>
                    <a:pt x="65" y="108"/>
                  </a:cubicBezTo>
                  <a:close/>
                  <a:moveTo>
                    <a:pt x="52" y="24"/>
                  </a:moveTo>
                  <a:cubicBezTo>
                    <a:pt x="46" y="24"/>
                    <a:pt x="40" y="26"/>
                    <a:pt x="35" y="31"/>
                  </a:cubicBezTo>
                  <a:cubicBezTo>
                    <a:pt x="26" y="40"/>
                    <a:pt x="26" y="55"/>
                    <a:pt x="35" y="65"/>
                  </a:cubicBezTo>
                  <a:cubicBezTo>
                    <a:pt x="48" y="78"/>
                    <a:pt x="48" y="78"/>
                    <a:pt x="48" y="78"/>
                  </a:cubicBezTo>
                  <a:cubicBezTo>
                    <a:pt x="58" y="87"/>
                    <a:pt x="73" y="87"/>
                    <a:pt x="82" y="78"/>
                  </a:cubicBezTo>
                  <a:cubicBezTo>
                    <a:pt x="87" y="73"/>
                    <a:pt x="89" y="67"/>
                    <a:pt x="89" y="61"/>
                  </a:cubicBezTo>
                  <a:cubicBezTo>
                    <a:pt x="89" y="54"/>
                    <a:pt x="87" y="48"/>
                    <a:pt x="82" y="44"/>
                  </a:cubicBezTo>
                  <a:cubicBezTo>
                    <a:pt x="69" y="31"/>
                    <a:pt x="69" y="31"/>
                    <a:pt x="69" y="31"/>
                  </a:cubicBezTo>
                  <a:cubicBezTo>
                    <a:pt x="65" y="26"/>
                    <a:pt x="59" y="24"/>
                    <a:pt x="52"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6" name="Freeform 114"/>
            <p:cNvSpPr/>
            <p:nvPr/>
          </p:nvSpPr>
          <p:spPr bwMode="auto">
            <a:xfrm>
              <a:off x="722313" y="860426"/>
              <a:ext cx="258763" cy="258763"/>
            </a:xfrm>
            <a:custGeom>
              <a:avLst/>
              <a:gdLst>
                <a:gd name="T0" fmla="*/ 82 w 117"/>
                <a:gd name="T1" fmla="*/ 117 h 117"/>
                <a:gd name="T2" fmla="*/ 53 w 117"/>
                <a:gd name="T3" fmla="*/ 104 h 117"/>
                <a:gd name="T4" fmla="*/ 12 w 117"/>
                <a:gd name="T5" fmla="*/ 64 h 117"/>
                <a:gd name="T6" fmla="*/ 0 w 117"/>
                <a:gd name="T7" fmla="*/ 35 h 117"/>
                <a:gd name="T8" fmla="*/ 12 w 117"/>
                <a:gd name="T9" fmla="*/ 5 h 117"/>
                <a:gd name="T10" fmla="*/ 29 w 117"/>
                <a:gd name="T11" fmla="*/ 5 h 117"/>
                <a:gd name="T12" fmla="*/ 29 w 117"/>
                <a:gd name="T13" fmla="*/ 21 h 117"/>
                <a:gd name="T14" fmla="*/ 24 w 117"/>
                <a:gd name="T15" fmla="*/ 35 h 117"/>
                <a:gd name="T16" fmla="*/ 29 w 117"/>
                <a:gd name="T17" fmla="*/ 48 h 117"/>
                <a:gd name="T18" fmla="*/ 69 w 117"/>
                <a:gd name="T19" fmla="*/ 88 h 117"/>
                <a:gd name="T20" fmla="*/ 82 w 117"/>
                <a:gd name="T21" fmla="*/ 93 h 117"/>
                <a:gd name="T22" fmla="*/ 82 w 117"/>
                <a:gd name="T23" fmla="*/ 93 h 117"/>
                <a:gd name="T24" fmla="*/ 95 w 117"/>
                <a:gd name="T25" fmla="*/ 88 h 117"/>
                <a:gd name="T26" fmla="*/ 112 w 117"/>
                <a:gd name="T27" fmla="*/ 88 h 117"/>
                <a:gd name="T28" fmla="*/ 112 w 117"/>
                <a:gd name="T29" fmla="*/ 104 h 117"/>
                <a:gd name="T30" fmla="*/ 82 w 117"/>
                <a:gd name="T31" fmla="*/ 117 h 117"/>
                <a:gd name="T32" fmla="*/ 82 w 117"/>
                <a:gd name="T3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117">
                  <a:moveTo>
                    <a:pt x="82" y="117"/>
                  </a:moveTo>
                  <a:cubicBezTo>
                    <a:pt x="71" y="117"/>
                    <a:pt x="60" y="112"/>
                    <a:pt x="53" y="104"/>
                  </a:cubicBezTo>
                  <a:cubicBezTo>
                    <a:pt x="12" y="64"/>
                    <a:pt x="12" y="64"/>
                    <a:pt x="12" y="64"/>
                  </a:cubicBezTo>
                  <a:cubicBezTo>
                    <a:pt x="4" y="56"/>
                    <a:pt x="0" y="46"/>
                    <a:pt x="0" y="35"/>
                  </a:cubicBezTo>
                  <a:cubicBezTo>
                    <a:pt x="0" y="23"/>
                    <a:pt x="4" y="13"/>
                    <a:pt x="12" y="5"/>
                  </a:cubicBezTo>
                  <a:cubicBezTo>
                    <a:pt x="17" y="0"/>
                    <a:pt x="24" y="0"/>
                    <a:pt x="29" y="5"/>
                  </a:cubicBezTo>
                  <a:cubicBezTo>
                    <a:pt x="34" y="9"/>
                    <a:pt x="34" y="17"/>
                    <a:pt x="29" y="21"/>
                  </a:cubicBezTo>
                  <a:cubicBezTo>
                    <a:pt x="25" y="25"/>
                    <a:pt x="24" y="30"/>
                    <a:pt x="24" y="35"/>
                  </a:cubicBezTo>
                  <a:cubicBezTo>
                    <a:pt x="24" y="40"/>
                    <a:pt x="25" y="44"/>
                    <a:pt x="29" y="48"/>
                  </a:cubicBezTo>
                  <a:cubicBezTo>
                    <a:pt x="69" y="88"/>
                    <a:pt x="69" y="88"/>
                    <a:pt x="69" y="88"/>
                  </a:cubicBezTo>
                  <a:cubicBezTo>
                    <a:pt x="73" y="91"/>
                    <a:pt x="77" y="93"/>
                    <a:pt x="82" y="93"/>
                  </a:cubicBezTo>
                  <a:cubicBezTo>
                    <a:pt x="82" y="93"/>
                    <a:pt x="82" y="93"/>
                    <a:pt x="82" y="93"/>
                  </a:cubicBezTo>
                  <a:cubicBezTo>
                    <a:pt x="87" y="93"/>
                    <a:pt x="92" y="91"/>
                    <a:pt x="95" y="88"/>
                  </a:cubicBezTo>
                  <a:cubicBezTo>
                    <a:pt x="100" y="83"/>
                    <a:pt x="107" y="83"/>
                    <a:pt x="112" y="88"/>
                  </a:cubicBezTo>
                  <a:cubicBezTo>
                    <a:pt x="117" y="92"/>
                    <a:pt x="117" y="100"/>
                    <a:pt x="112" y="104"/>
                  </a:cubicBezTo>
                  <a:cubicBezTo>
                    <a:pt x="104" y="112"/>
                    <a:pt x="94" y="117"/>
                    <a:pt x="82" y="117"/>
                  </a:cubicBezTo>
                  <a:cubicBezTo>
                    <a:pt x="82" y="117"/>
                    <a:pt x="82" y="117"/>
                    <a:pt x="82" y="1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7" name="Freeform 115"/>
            <p:cNvSpPr/>
            <p:nvPr/>
          </p:nvSpPr>
          <p:spPr bwMode="auto">
            <a:xfrm>
              <a:off x="608013" y="715963"/>
              <a:ext cx="377825" cy="376238"/>
            </a:xfrm>
            <a:custGeom>
              <a:avLst/>
              <a:gdLst>
                <a:gd name="T0" fmla="*/ 158 w 171"/>
                <a:gd name="T1" fmla="*/ 170 h 170"/>
                <a:gd name="T2" fmla="*/ 150 w 171"/>
                <a:gd name="T3" fmla="*/ 167 h 170"/>
                <a:gd name="T4" fmla="*/ 4 w 171"/>
                <a:gd name="T5" fmla="*/ 21 h 170"/>
                <a:gd name="T6" fmla="*/ 4 w 171"/>
                <a:gd name="T7" fmla="*/ 5 h 170"/>
                <a:gd name="T8" fmla="*/ 21 w 171"/>
                <a:gd name="T9" fmla="*/ 5 h 170"/>
                <a:gd name="T10" fmla="*/ 167 w 171"/>
                <a:gd name="T11" fmla="*/ 150 h 170"/>
                <a:gd name="T12" fmla="*/ 167 w 171"/>
                <a:gd name="T13" fmla="*/ 167 h 170"/>
                <a:gd name="T14" fmla="*/ 158 w 171"/>
                <a:gd name="T15" fmla="*/ 170 h 1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0">
                  <a:moveTo>
                    <a:pt x="158" y="170"/>
                  </a:moveTo>
                  <a:cubicBezTo>
                    <a:pt x="155" y="170"/>
                    <a:pt x="152" y="169"/>
                    <a:pt x="150" y="167"/>
                  </a:cubicBezTo>
                  <a:cubicBezTo>
                    <a:pt x="4" y="21"/>
                    <a:pt x="4" y="21"/>
                    <a:pt x="4" y="21"/>
                  </a:cubicBezTo>
                  <a:cubicBezTo>
                    <a:pt x="0" y="17"/>
                    <a:pt x="0" y="9"/>
                    <a:pt x="4" y="5"/>
                  </a:cubicBezTo>
                  <a:cubicBezTo>
                    <a:pt x="9" y="0"/>
                    <a:pt x="16" y="0"/>
                    <a:pt x="21" y="5"/>
                  </a:cubicBezTo>
                  <a:cubicBezTo>
                    <a:pt x="167" y="150"/>
                    <a:pt x="167" y="150"/>
                    <a:pt x="167" y="150"/>
                  </a:cubicBezTo>
                  <a:cubicBezTo>
                    <a:pt x="171" y="155"/>
                    <a:pt x="171" y="162"/>
                    <a:pt x="167" y="167"/>
                  </a:cubicBezTo>
                  <a:cubicBezTo>
                    <a:pt x="164" y="169"/>
                    <a:pt x="161" y="170"/>
                    <a:pt x="158" y="1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8" name="Freeform 116"/>
            <p:cNvSpPr>
              <a:spLocks noEditPoints="1"/>
            </p:cNvSpPr>
            <p:nvPr/>
          </p:nvSpPr>
          <p:spPr bwMode="auto">
            <a:xfrm>
              <a:off x="434975" y="879476"/>
              <a:ext cx="239713" cy="239713"/>
            </a:xfrm>
            <a:custGeom>
              <a:avLst/>
              <a:gdLst>
                <a:gd name="T0" fmla="*/ 47 w 108"/>
                <a:gd name="T1" fmla="*/ 108 h 108"/>
                <a:gd name="T2" fmla="*/ 47 w 108"/>
                <a:gd name="T3" fmla="*/ 108 h 108"/>
                <a:gd name="T4" fmla="*/ 14 w 108"/>
                <a:gd name="T5" fmla="*/ 94 h 108"/>
                <a:gd name="T6" fmla="*/ 0 w 108"/>
                <a:gd name="T7" fmla="*/ 60 h 108"/>
                <a:gd name="T8" fmla="*/ 14 w 108"/>
                <a:gd name="T9" fmla="*/ 27 h 108"/>
                <a:gd name="T10" fmla="*/ 27 w 108"/>
                <a:gd name="T11" fmla="*/ 14 h 108"/>
                <a:gd name="T12" fmla="*/ 60 w 108"/>
                <a:gd name="T13" fmla="*/ 0 h 108"/>
                <a:gd name="T14" fmla="*/ 94 w 108"/>
                <a:gd name="T15" fmla="*/ 14 h 108"/>
                <a:gd name="T16" fmla="*/ 108 w 108"/>
                <a:gd name="T17" fmla="*/ 47 h 108"/>
                <a:gd name="T18" fmla="*/ 94 w 108"/>
                <a:gd name="T19" fmla="*/ 81 h 108"/>
                <a:gd name="T20" fmla="*/ 81 w 108"/>
                <a:gd name="T21" fmla="*/ 94 h 108"/>
                <a:gd name="T22" fmla="*/ 47 w 108"/>
                <a:gd name="T23" fmla="*/ 108 h 108"/>
                <a:gd name="T24" fmla="*/ 60 w 108"/>
                <a:gd name="T25" fmla="*/ 23 h 108"/>
                <a:gd name="T26" fmla="*/ 43 w 108"/>
                <a:gd name="T27" fmla="*/ 30 h 108"/>
                <a:gd name="T28" fmla="*/ 30 w 108"/>
                <a:gd name="T29" fmla="*/ 43 h 108"/>
                <a:gd name="T30" fmla="*/ 23 w 108"/>
                <a:gd name="T31" fmla="*/ 60 h 108"/>
                <a:gd name="T32" fmla="*/ 30 w 108"/>
                <a:gd name="T33" fmla="*/ 77 h 108"/>
                <a:gd name="T34" fmla="*/ 47 w 108"/>
                <a:gd name="T35" fmla="*/ 84 h 108"/>
                <a:gd name="T36" fmla="*/ 47 w 108"/>
                <a:gd name="T37" fmla="*/ 84 h 108"/>
                <a:gd name="T38" fmla="*/ 64 w 108"/>
                <a:gd name="T39" fmla="*/ 77 h 108"/>
                <a:gd name="T40" fmla="*/ 77 w 108"/>
                <a:gd name="T41" fmla="*/ 64 h 108"/>
                <a:gd name="T42" fmla="*/ 84 w 108"/>
                <a:gd name="T43" fmla="*/ 47 h 108"/>
                <a:gd name="T44" fmla="*/ 77 w 108"/>
                <a:gd name="T45" fmla="*/ 30 h 108"/>
                <a:gd name="T46" fmla="*/ 60 w 108"/>
                <a:gd name="T47" fmla="*/ 2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108">
                  <a:moveTo>
                    <a:pt x="47" y="108"/>
                  </a:moveTo>
                  <a:cubicBezTo>
                    <a:pt x="47" y="108"/>
                    <a:pt x="47" y="108"/>
                    <a:pt x="47" y="108"/>
                  </a:cubicBezTo>
                  <a:cubicBezTo>
                    <a:pt x="35" y="108"/>
                    <a:pt x="23" y="103"/>
                    <a:pt x="14" y="94"/>
                  </a:cubicBezTo>
                  <a:cubicBezTo>
                    <a:pt x="5" y="85"/>
                    <a:pt x="0" y="73"/>
                    <a:pt x="0" y="60"/>
                  </a:cubicBezTo>
                  <a:cubicBezTo>
                    <a:pt x="0" y="48"/>
                    <a:pt x="5" y="36"/>
                    <a:pt x="14" y="27"/>
                  </a:cubicBezTo>
                  <a:cubicBezTo>
                    <a:pt x="27" y="14"/>
                    <a:pt x="27" y="14"/>
                    <a:pt x="27" y="14"/>
                  </a:cubicBezTo>
                  <a:cubicBezTo>
                    <a:pt x="36" y="5"/>
                    <a:pt x="48" y="0"/>
                    <a:pt x="60" y="0"/>
                  </a:cubicBezTo>
                  <a:cubicBezTo>
                    <a:pt x="73" y="0"/>
                    <a:pt x="85" y="5"/>
                    <a:pt x="94" y="14"/>
                  </a:cubicBezTo>
                  <a:cubicBezTo>
                    <a:pt x="103" y="23"/>
                    <a:pt x="108" y="35"/>
                    <a:pt x="108" y="47"/>
                  </a:cubicBezTo>
                  <a:cubicBezTo>
                    <a:pt x="108" y="60"/>
                    <a:pt x="103" y="72"/>
                    <a:pt x="94" y="81"/>
                  </a:cubicBezTo>
                  <a:cubicBezTo>
                    <a:pt x="81" y="94"/>
                    <a:pt x="81" y="94"/>
                    <a:pt x="81" y="94"/>
                  </a:cubicBezTo>
                  <a:cubicBezTo>
                    <a:pt x="72" y="103"/>
                    <a:pt x="60" y="108"/>
                    <a:pt x="47" y="108"/>
                  </a:cubicBezTo>
                  <a:close/>
                  <a:moveTo>
                    <a:pt x="60" y="23"/>
                  </a:moveTo>
                  <a:cubicBezTo>
                    <a:pt x="54" y="23"/>
                    <a:pt x="48" y="26"/>
                    <a:pt x="43" y="30"/>
                  </a:cubicBezTo>
                  <a:cubicBezTo>
                    <a:pt x="30" y="43"/>
                    <a:pt x="30" y="43"/>
                    <a:pt x="30" y="43"/>
                  </a:cubicBezTo>
                  <a:cubicBezTo>
                    <a:pt x="26" y="48"/>
                    <a:pt x="23" y="54"/>
                    <a:pt x="23" y="60"/>
                  </a:cubicBezTo>
                  <a:cubicBezTo>
                    <a:pt x="23" y="67"/>
                    <a:pt x="26" y="73"/>
                    <a:pt x="30" y="77"/>
                  </a:cubicBezTo>
                  <a:cubicBezTo>
                    <a:pt x="35" y="82"/>
                    <a:pt x="41" y="84"/>
                    <a:pt x="47" y="84"/>
                  </a:cubicBezTo>
                  <a:cubicBezTo>
                    <a:pt x="47" y="84"/>
                    <a:pt x="47" y="84"/>
                    <a:pt x="47" y="84"/>
                  </a:cubicBezTo>
                  <a:cubicBezTo>
                    <a:pt x="54" y="84"/>
                    <a:pt x="60" y="82"/>
                    <a:pt x="64" y="77"/>
                  </a:cubicBezTo>
                  <a:cubicBezTo>
                    <a:pt x="77" y="64"/>
                    <a:pt x="77" y="64"/>
                    <a:pt x="77" y="64"/>
                  </a:cubicBezTo>
                  <a:cubicBezTo>
                    <a:pt x="82" y="60"/>
                    <a:pt x="84" y="54"/>
                    <a:pt x="84" y="47"/>
                  </a:cubicBezTo>
                  <a:cubicBezTo>
                    <a:pt x="84" y="41"/>
                    <a:pt x="82" y="35"/>
                    <a:pt x="77" y="30"/>
                  </a:cubicBezTo>
                  <a:cubicBezTo>
                    <a:pt x="73" y="26"/>
                    <a:pt x="67" y="23"/>
                    <a:pt x="60"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9" name="Freeform 117"/>
            <p:cNvSpPr/>
            <p:nvPr/>
          </p:nvSpPr>
          <p:spPr bwMode="auto">
            <a:xfrm>
              <a:off x="722313" y="534988"/>
              <a:ext cx="258763" cy="265113"/>
            </a:xfrm>
            <a:custGeom>
              <a:avLst/>
              <a:gdLst>
                <a:gd name="T0" fmla="*/ 21 w 117"/>
                <a:gd name="T1" fmla="*/ 120 h 120"/>
                <a:gd name="T2" fmla="*/ 12 w 117"/>
                <a:gd name="T3" fmla="*/ 116 h 120"/>
                <a:gd name="T4" fmla="*/ 0 w 117"/>
                <a:gd name="T5" fmla="*/ 86 h 120"/>
                <a:gd name="T6" fmla="*/ 12 w 117"/>
                <a:gd name="T7" fmla="*/ 57 h 120"/>
                <a:gd name="T8" fmla="*/ 53 w 117"/>
                <a:gd name="T9" fmla="*/ 17 h 120"/>
                <a:gd name="T10" fmla="*/ 112 w 117"/>
                <a:gd name="T11" fmla="*/ 17 h 120"/>
                <a:gd name="T12" fmla="*/ 112 w 117"/>
                <a:gd name="T13" fmla="*/ 33 h 120"/>
                <a:gd name="T14" fmla="*/ 95 w 117"/>
                <a:gd name="T15" fmla="*/ 33 h 120"/>
                <a:gd name="T16" fmla="*/ 69 w 117"/>
                <a:gd name="T17" fmla="*/ 33 h 120"/>
                <a:gd name="T18" fmla="*/ 29 w 117"/>
                <a:gd name="T19" fmla="*/ 73 h 120"/>
                <a:gd name="T20" fmla="*/ 29 w 117"/>
                <a:gd name="T21" fmla="*/ 100 h 120"/>
                <a:gd name="T22" fmla="*/ 29 w 117"/>
                <a:gd name="T23" fmla="*/ 116 h 120"/>
                <a:gd name="T24" fmla="*/ 21 w 117"/>
                <a:gd name="T25"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120">
                  <a:moveTo>
                    <a:pt x="21" y="120"/>
                  </a:moveTo>
                  <a:cubicBezTo>
                    <a:pt x="18" y="120"/>
                    <a:pt x="15" y="119"/>
                    <a:pt x="12" y="116"/>
                  </a:cubicBezTo>
                  <a:cubicBezTo>
                    <a:pt x="4" y="108"/>
                    <a:pt x="0" y="98"/>
                    <a:pt x="0" y="86"/>
                  </a:cubicBezTo>
                  <a:cubicBezTo>
                    <a:pt x="0" y="75"/>
                    <a:pt x="4" y="65"/>
                    <a:pt x="12" y="57"/>
                  </a:cubicBezTo>
                  <a:cubicBezTo>
                    <a:pt x="53" y="17"/>
                    <a:pt x="53" y="17"/>
                    <a:pt x="53" y="17"/>
                  </a:cubicBezTo>
                  <a:cubicBezTo>
                    <a:pt x="69" y="0"/>
                    <a:pt x="96" y="0"/>
                    <a:pt x="112" y="17"/>
                  </a:cubicBezTo>
                  <a:cubicBezTo>
                    <a:pt x="117" y="21"/>
                    <a:pt x="117" y="29"/>
                    <a:pt x="112" y="33"/>
                  </a:cubicBezTo>
                  <a:cubicBezTo>
                    <a:pt x="107" y="38"/>
                    <a:pt x="100" y="38"/>
                    <a:pt x="95" y="33"/>
                  </a:cubicBezTo>
                  <a:cubicBezTo>
                    <a:pt x="88" y="26"/>
                    <a:pt x="76" y="26"/>
                    <a:pt x="69" y="33"/>
                  </a:cubicBezTo>
                  <a:cubicBezTo>
                    <a:pt x="29" y="73"/>
                    <a:pt x="29" y="73"/>
                    <a:pt x="29" y="73"/>
                  </a:cubicBezTo>
                  <a:cubicBezTo>
                    <a:pt x="22" y="81"/>
                    <a:pt x="22" y="92"/>
                    <a:pt x="29" y="100"/>
                  </a:cubicBezTo>
                  <a:cubicBezTo>
                    <a:pt x="34" y="104"/>
                    <a:pt x="34" y="112"/>
                    <a:pt x="29" y="116"/>
                  </a:cubicBezTo>
                  <a:cubicBezTo>
                    <a:pt x="27" y="119"/>
                    <a:pt x="24" y="120"/>
                    <a:pt x="21" y="1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0" name="Freeform 118"/>
            <p:cNvSpPr/>
            <p:nvPr/>
          </p:nvSpPr>
          <p:spPr bwMode="auto">
            <a:xfrm>
              <a:off x="608013" y="566738"/>
              <a:ext cx="377825" cy="377825"/>
            </a:xfrm>
            <a:custGeom>
              <a:avLst/>
              <a:gdLst>
                <a:gd name="T0" fmla="*/ 12 w 171"/>
                <a:gd name="T1" fmla="*/ 171 h 171"/>
                <a:gd name="T2" fmla="*/ 4 w 171"/>
                <a:gd name="T3" fmla="*/ 167 h 171"/>
                <a:gd name="T4" fmla="*/ 4 w 171"/>
                <a:gd name="T5" fmla="*/ 151 h 171"/>
                <a:gd name="T6" fmla="*/ 150 w 171"/>
                <a:gd name="T7" fmla="*/ 5 h 171"/>
                <a:gd name="T8" fmla="*/ 167 w 171"/>
                <a:gd name="T9" fmla="*/ 5 h 171"/>
                <a:gd name="T10" fmla="*/ 167 w 171"/>
                <a:gd name="T11" fmla="*/ 22 h 171"/>
                <a:gd name="T12" fmla="*/ 21 w 171"/>
                <a:gd name="T13" fmla="*/ 167 h 171"/>
                <a:gd name="T14" fmla="*/ 12 w 171"/>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1">
                  <a:moveTo>
                    <a:pt x="12" y="171"/>
                  </a:moveTo>
                  <a:cubicBezTo>
                    <a:pt x="9" y="171"/>
                    <a:pt x="6" y="170"/>
                    <a:pt x="4" y="167"/>
                  </a:cubicBezTo>
                  <a:cubicBezTo>
                    <a:pt x="0" y="163"/>
                    <a:pt x="0" y="155"/>
                    <a:pt x="4" y="151"/>
                  </a:cubicBezTo>
                  <a:cubicBezTo>
                    <a:pt x="150" y="5"/>
                    <a:pt x="150" y="5"/>
                    <a:pt x="150" y="5"/>
                  </a:cubicBezTo>
                  <a:cubicBezTo>
                    <a:pt x="155" y="0"/>
                    <a:pt x="162" y="0"/>
                    <a:pt x="167" y="5"/>
                  </a:cubicBezTo>
                  <a:cubicBezTo>
                    <a:pt x="171" y="10"/>
                    <a:pt x="171" y="17"/>
                    <a:pt x="167" y="22"/>
                  </a:cubicBezTo>
                  <a:cubicBezTo>
                    <a:pt x="21" y="167"/>
                    <a:pt x="21" y="167"/>
                    <a:pt x="21" y="167"/>
                  </a:cubicBezTo>
                  <a:cubicBezTo>
                    <a:pt x="19" y="170"/>
                    <a:pt x="16" y="171"/>
                    <a:pt x="12" y="17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1" name="Freeform 119"/>
            <p:cNvSpPr/>
            <p:nvPr/>
          </p:nvSpPr>
          <p:spPr bwMode="auto">
            <a:xfrm>
              <a:off x="1128713" y="2190751"/>
              <a:ext cx="282575" cy="409575"/>
            </a:xfrm>
            <a:custGeom>
              <a:avLst/>
              <a:gdLst>
                <a:gd name="T0" fmla="*/ 119 w 128"/>
                <a:gd name="T1" fmla="*/ 184 h 185"/>
                <a:gd name="T2" fmla="*/ 111 w 128"/>
                <a:gd name="T3" fmla="*/ 178 h 185"/>
                <a:gd name="T4" fmla="*/ 64 w 128"/>
                <a:gd name="T5" fmla="*/ 33 h 185"/>
                <a:gd name="T6" fmla="*/ 16 w 128"/>
                <a:gd name="T7" fmla="*/ 178 h 185"/>
                <a:gd name="T8" fmla="*/ 7 w 128"/>
                <a:gd name="T9" fmla="*/ 183 h 185"/>
                <a:gd name="T10" fmla="*/ 2 w 128"/>
                <a:gd name="T11" fmla="*/ 173 h 185"/>
                <a:gd name="T12" fmla="*/ 56 w 128"/>
                <a:gd name="T13" fmla="*/ 5 h 185"/>
                <a:gd name="T14" fmla="*/ 64 w 128"/>
                <a:gd name="T15" fmla="*/ 0 h 185"/>
                <a:gd name="T16" fmla="*/ 71 w 128"/>
                <a:gd name="T17" fmla="*/ 5 h 185"/>
                <a:gd name="T18" fmla="*/ 126 w 128"/>
                <a:gd name="T19" fmla="*/ 173 h 185"/>
                <a:gd name="T20" fmla="*/ 121 w 128"/>
                <a:gd name="T21" fmla="*/ 183 h 185"/>
                <a:gd name="T22" fmla="*/ 119 w 128"/>
                <a:gd name="T23"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85">
                  <a:moveTo>
                    <a:pt x="119" y="184"/>
                  </a:moveTo>
                  <a:cubicBezTo>
                    <a:pt x="116" y="184"/>
                    <a:pt x="112" y="181"/>
                    <a:pt x="111" y="178"/>
                  </a:cubicBezTo>
                  <a:cubicBezTo>
                    <a:pt x="64" y="33"/>
                    <a:pt x="64" y="33"/>
                    <a:pt x="64" y="33"/>
                  </a:cubicBezTo>
                  <a:cubicBezTo>
                    <a:pt x="16" y="178"/>
                    <a:pt x="16" y="178"/>
                    <a:pt x="16" y="178"/>
                  </a:cubicBezTo>
                  <a:cubicBezTo>
                    <a:pt x="15" y="182"/>
                    <a:pt x="11" y="185"/>
                    <a:pt x="7" y="183"/>
                  </a:cubicBezTo>
                  <a:cubicBezTo>
                    <a:pt x="2" y="182"/>
                    <a:pt x="0" y="177"/>
                    <a:pt x="2" y="173"/>
                  </a:cubicBezTo>
                  <a:cubicBezTo>
                    <a:pt x="56" y="5"/>
                    <a:pt x="56" y="5"/>
                    <a:pt x="56" y="5"/>
                  </a:cubicBezTo>
                  <a:cubicBezTo>
                    <a:pt x="58" y="2"/>
                    <a:pt x="61" y="0"/>
                    <a:pt x="64" y="0"/>
                  </a:cubicBezTo>
                  <a:cubicBezTo>
                    <a:pt x="67" y="0"/>
                    <a:pt x="70" y="2"/>
                    <a:pt x="71" y="5"/>
                  </a:cubicBezTo>
                  <a:cubicBezTo>
                    <a:pt x="126" y="173"/>
                    <a:pt x="126" y="173"/>
                    <a:pt x="126" y="173"/>
                  </a:cubicBezTo>
                  <a:cubicBezTo>
                    <a:pt x="128" y="177"/>
                    <a:pt x="125" y="182"/>
                    <a:pt x="121" y="183"/>
                  </a:cubicBezTo>
                  <a:cubicBezTo>
                    <a:pt x="120" y="183"/>
                    <a:pt x="120" y="184"/>
                    <a:pt x="119" y="18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2" name="Freeform 120"/>
            <p:cNvSpPr/>
            <p:nvPr/>
          </p:nvSpPr>
          <p:spPr bwMode="auto">
            <a:xfrm>
              <a:off x="1106488" y="2562226"/>
              <a:ext cx="90488" cy="34925"/>
            </a:xfrm>
            <a:custGeom>
              <a:avLst/>
              <a:gdLst>
                <a:gd name="T0" fmla="*/ 34 w 41"/>
                <a:gd name="T1" fmla="*/ 16 h 16"/>
                <a:gd name="T2" fmla="*/ 7 w 41"/>
                <a:gd name="T3" fmla="*/ 16 h 16"/>
                <a:gd name="T4" fmla="*/ 0 w 41"/>
                <a:gd name="T5" fmla="*/ 8 h 16"/>
                <a:gd name="T6" fmla="*/ 7 w 41"/>
                <a:gd name="T7" fmla="*/ 0 h 16"/>
                <a:gd name="T8" fmla="*/ 34 w 41"/>
                <a:gd name="T9" fmla="*/ 0 h 16"/>
                <a:gd name="T10" fmla="*/ 41 w 41"/>
                <a:gd name="T11" fmla="*/ 8 h 16"/>
                <a:gd name="T12" fmla="*/ 34 w 41"/>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1" h="16">
                  <a:moveTo>
                    <a:pt x="34" y="16"/>
                  </a:moveTo>
                  <a:cubicBezTo>
                    <a:pt x="7" y="16"/>
                    <a:pt x="7" y="16"/>
                    <a:pt x="7" y="16"/>
                  </a:cubicBezTo>
                  <a:cubicBezTo>
                    <a:pt x="3" y="16"/>
                    <a:pt x="0" y="12"/>
                    <a:pt x="0" y="8"/>
                  </a:cubicBezTo>
                  <a:cubicBezTo>
                    <a:pt x="0" y="3"/>
                    <a:pt x="3" y="0"/>
                    <a:pt x="7" y="0"/>
                  </a:cubicBezTo>
                  <a:cubicBezTo>
                    <a:pt x="34" y="0"/>
                    <a:pt x="34" y="0"/>
                    <a:pt x="34" y="0"/>
                  </a:cubicBezTo>
                  <a:cubicBezTo>
                    <a:pt x="38" y="0"/>
                    <a:pt x="41" y="3"/>
                    <a:pt x="41" y="8"/>
                  </a:cubicBezTo>
                  <a:cubicBezTo>
                    <a:pt x="41" y="12"/>
                    <a:pt x="38"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3" name="Freeform 121"/>
            <p:cNvSpPr/>
            <p:nvPr/>
          </p:nvSpPr>
          <p:spPr bwMode="auto">
            <a:xfrm>
              <a:off x="1341438" y="2562226"/>
              <a:ext cx="92075" cy="34925"/>
            </a:xfrm>
            <a:custGeom>
              <a:avLst/>
              <a:gdLst>
                <a:gd name="T0" fmla="*/ 34 w 42"/>
                <a:gd name="T1" fmla="*/ 16 h 16"/>
                <a:gd name="T2" fmla="*/ 8 w 42"/>
                <a:gd name="T3" fmla="*/ 16 h 16"/>
                <a:gd name="T4" fmla="*/ 0 w 42"/>
                <a:gd name="T5" fmla="*/ 8 h 16"/>
                <a:gd name="T6" fmla="*/ 8 w 42"/>
                <a:gd name="T7" fmla="*/ 0 h 16"/>
                <a:gd name="T8" fmla="*/ 34 w 42"/>
                <a:gd name="T9" fmla="*/ 0 h 16"/>
                <a:gd name="T10" fmla="*/ 42 w 42"/>
                <a:gd name="T11" fmla="*/ 8 h 16"/>
                <a:gd name="T12" fmla="*/ 34 w 4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2" h="16">
                  <a:moveTo>
                    <a:pt x="34" y="16"/>
                  </a:moveTo>
                  <a:cubicBezTo>
                    <a:pt x="8" y="16"/>
                    <a:pt x="8" y="16"/>
                    <a:pt x="8" y="16"/>
                  </a:cubicBezTo>
                  <a:cubicBezTo>
                    <a:pt x="4" y="16"/>
                    <a:pt x="0" y="12"/>
                    <a:pt x="0" y="8"/>
                  </a:cubicBezTo>
                  <a:cubicBezTo>
                    <a:pt x="0" y="3"/>
                    <a:pt x="4" y="0"/>
                    <a:pt x="8" y="0"/>
                  </a:cubicBezTo>
                  <a:cubicBezTo>
                    <a:pt x="34" y="0"/>
                    <a:pt x="34" y="0"/>
                    <a:pt x="34" y="0"/>
                  </a:cubicBezTo>
                  <a:cubicBezTo>
                    <a:pt x="39" y="0"/>
                    <a:pt x="42" y="3"/>
                    <a:pt x="42" y="8"/>
                  </a:cubicBezTo>
                  <a:cubicBezTo>
                    <a:pt x="42" y="12"/>
                    <a:pt x="39"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4" name="Freeform 122"/>
            <p:cNvSpPr/>
            <p:nvPr/>
          </p:nvSpPr>
          <p:spPr bwMode="auto">
            <a:xfrm>
              <a:off x="1176338" y="2447926"/>
              <a:ext cx="188913" cy="34925"/>
            </a:xfrm>
            <a:custGeom>
              <a:avLst/>
              <a:gdLst>
                <a:gd name="T0" fmla="*/ 78 w 86"/>
                <a:gd name="T1" fmla="*/ 16 h 16"/>
                <a:gd name="T2" fmla="*/ 8 w 86"/>
                <a:gd name="T3" fmla="*/ 16 h 16"/>
                <a:gd name="T4" fmla="*/ 0 w 86"/>
                <a:gd name="T5" fmla="*/ 8 h 16"/>
                <a:gd name="T6" fmla="*/ 8 w 86"/>
                <a:gd name="T7" fmla="*/ 0 h 16"/>
                <a:gd name="T8" fmla="*/ 78 w 86"/>
                <a:gd name="T9" fmla="*/ 0 h 16"/>
                <a:gd name="T10" fmla="*/ 86 w 86"/>
                <a:gd name="T11" fmla="*/ 8 h 16"/>
                <a:gd name="T12" fmla="*/ 78 w 8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6" h="16">
                  <a:moveTo>
                    <a:pt x="78" y="16"/>
                  </a:moveTo>
                  <a:cubicBezTo>
                    <a:pt x="8" y="16"/>
                    <a:pt x="8" y="16"/>
                    <a:pt x="8" y="16"/>
                  </a:cubicBezTo>
                  <a:cubicBezTo>
                    <a:pt x="3" y="16"/>
                    <a:pt x="0" y="12"/>
                    <a:pt x="0" y="8"/>
                  </a:cubicBezTo>
                  <a:cubicBezTo>
                    <a:pt x="0" y="4"/>
                    <a:pt x="3" y="0"/>
                    <a:pt x="8" y="0"/>
                  </a:cubicBezTo>
                  <a:cubicBezTo>
                    <a:pt x="78" y="0"/>
                    <a:pt x="78" y="0"/>
                    <a:pt x="78" y="0"/>
                  </a:cubicBezTo>
                  <a:cubicBezTo>
                    <a:pt x="82" y="0"/>
                    <a:pt x="86" y="4"/>
                    <a:pt x="86" y="8"/>
                  </a:cubicBezTo>
                  <a:cubicBezTo>
                    <a:pt x="86" y="12"/>
                    <a:pt x="82" y="16"/>
                    <a:pt x="7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5" name="Freeform 123"/>
            <p:cNvSpPr>
              <a:spLocks noEditPoints="1"/>
            </p:cNvSpPr>
            <p:nvPr/>
          </p:nvSpPr>
          <p:spPr bwMode="auto">
            <a:xfrm>
              <a:off x="1371600" y="2270126"/>
              <a:ext cx="150813" cy="133350"/>
            </a:xfrm>
            <a:custGeom>
              <a:avLst/>
              <a:gdLst>
                <a:gd name="T0" fmla="*/ 27 w 68"/>
                <a:gd name="T1" fmla="*/ 60 h 60"/>
                <a:gd name="T2" fmla="*/ 8 w 68"/>
                <a:gd name="T3" fmla="*/ 52 h 60"/>
                <a:gd name="T4" fmla="*/ 0 w 68"/>
                <a:gd name="T5" fmla="*/ 34 h 60"/>
                <a:gd name="T6" fmla="*/ 7 w 68"/>
                <a:gd name="T7" fmla="*/ 17 h 60"/>
                <a:gd name="T8" fmla="*/ 20 w 68"/>
                <a:gd name="T9" fmla="*/ 10 h 60"/>
                <a:gd name="T10" fmla="*/ 39 w 68"/>
                <a:gd name="T11" fmla="*/ 6 h 60"/>
                <a:gd name="T12" fmla="*/ 58 w 68"/>
                <a:gd name="T13" fmla="*/ 1 h 60"/>
                <a:gd name="T14" fmla="*/ 65 w 68"/>
                <a:gd name="T15" fmla="*/ 2 h 60"/>
                <a:gd name="T16" fmla="*/ 68 w 68"/>
                <a:gd name="T17" fmla="*/ 8 h 60"/>
                <a:gd name="T18" fmla="*/ 68 w 68"/>
                <a:gd name="T19" fmla="*/ 13 h 60"/>
                <a:gd name="T20" fmla="*/ 63 w 68"/>
                <a:gd name="T21" fmla="*/ 41 h 60"/>
                <a:gd name="T22" fmla="*/ 48 w 68"/>
                <a:gd name="T23" fmla="*/ 55 h 60"/>
                <a:gd name="T24" fmla="*/ 27 w 68"/>
                <a:gd name="T25" fmla="*/ 60 h 60"/>
                <a:gd name="T26" fmla="*/ 52 w 68"/>
                <a:gd name="T27" fmla="*/ 19 h 60"/>
                <a:gd name="T28" fmla="*/ 42 w 68"/>
                <a:gd name="T29" fmla="*/ 21 h 60"/>
                <a:gd name="T30" fmla="*/ 24 w 68"/>
                <a:gd name="T31" fmla="*/ 25 h 60"/>
                <a:gd name="T32" fmla="*/ 17 w 68"/>
                <a:gd name="T33" fmla="*/ 29 h 60"/>
                <a:gd name="T34" fmla="*/ 16 w 68"/>
                <a:gd name="T35" fmla="*/ 34 h 60"/>
                <a:gd name="T36" fmla="*/ 19 w 68"/>
                <a:gd name="T37" fmla="*/ 41 h 60"/>
                <a:gd name="T38" fmla="*/ 27 w 68"/>
                <a:gd name="T39" fmla="*/ 44 h 60"/>
                <a:gd name="T40" fmla="*/ 41 w 68"/>
                <a:gd name="T41" fmla="*/ 41 h 60"/>
                <a:gd name="T42" fmla="*/ 49 w 68"/>
                <a:gd name="T43" fmla="*/ 33 h 60"/>
                <a:gd name="T44" fmla="*/ 52 w 68"/>
                <a:gd name="T45" fmla="*/ 1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60">
                  <a:moveTo>
                    <a:pt x="27" y="60"/>
                  </a:moveTo>
                  <a:cubicBezTo>
                    <a:pt x="19" y="60"/>
                    <a:pt x="13" y="57"/>
                    <a:pt x="8" y="52"/>
                  </a:cubicBezTo>
                  <a:cubicBezTo>
                    <a:pt x="3" y="47"/>
                    <a:pt x="0" y="41"/>
                    <a:pt x="0" y="34"/>
                  </a:cubicBezTo>
                  <a:cubicBezTo>
                    <a:pt x="0" y="25"/>
                    <a:pt x="4" y="20"/>
                    <a:pt x="7" y="17"/>
                  </a:cubicBezTo>
                  <a:cubicBezTo>
                    <a:pt x="11" y="14"/>
                    <a:pt x="15" y="12"/>
                    <a:pt x="20" y="10"/>
                  </a:cubicBezTo>
                  <a:cubicBezTo>
                    <a:pt x="23" y="9"/>
                    <a:pt x="30" y="8"/>
                    <a:pt x="39" y="6"/>
                  </a:cubicBezTo>
                  <a:cubicBezTo>
                    <a:pt x="47" y="4"/>
                    <a:pt x="53" y="2"/>
                    <a:pt x="58" y="1"/>
                  </a:cubicBezTo>
                  <a:cubicBezTo>
                    <a:pt x="60" y="0"/>
                    <a:pt x="63" y="0"/>
                    <a:pt x="65" y="2"/>
                  </a:cubicBezTo>
                  <a:cubicBezTo>
                    <a:pt x="67" y="3"/>
                    <a:pt x="68" y="6"/>
                    <a:pt x="68" y="8"/>
                  </a:cubicBezTo>
                  <a:cubicBezTo>
                    <a:pt x="68" y="13"/>
                    <a:pt x="68" y="13"/>
                    <a:pt x="68" y="13"/>
                  </a:cubicBezTo>
                  <a:cubicBezTo>
                    <a:pt x="68" y="25"/>
                    <a:pt x="66" y="35"/>
                    <a:pt x="63" y="41"/>
                  </a:cubicBezTo>
                  <a:cubicBezTo>
                    <a:pt x="60" y="46"/>
                    <a:pt x="55" y="51"/>
                    <a:pt x="48" y="55"/>
                  </a:cubicBezTo>
                  <a:cubicBezTo>
                    <a:pt x="42" y="58"/>
                    <a:pt x="35" y="60"/>
                    <a:pt x="27" y="60"/>
                  </a:cubicBezTo>
                  <a:close/>
                  <a:moveTo>
                    <a:pt x="52" y="19"/>
                  </a:moveTo>
                  <a:cubicBezTo>
                    <a:pt x="49" y="20"/>
                    <a:pt x="46" y="20"/>
                    <a:pt x="42" y="21"/>
                  </a:cubicBezTo>
                  <a:cubicBezTo>
                    <a:pt x="33" y="23"/>
                    <a:pt x="27" y="25"/>
                    <a:pt x="24" y="25"/>
                  </a:cubicBezTo>
                  <a:cubicBezTo>
                    <a:pt x="22" y="26"/>
                    <a:pt x="20" y="27"/>
                    <a:pt x="17" y="29"/>
                  </a:cubicBezTo>
                  <a:cubicBezTo>
                    <a:pt x="17" y="30"/>
                    <a:pt x="16" y="31"/>
                    <a:pt x="16" y="34"/>
                  </a:cubicBezTo>
                  <a:cubicBezTo>
                    <a:pt x="16" y="37"/>
                    <a:pt x="16" y="39"/>
                    <a:pt x="19" y="41"/>
                  </a:cubicBezTo>
                  <a:cubicBezTo>
                    <a:pt x="20" y="42"/>
                    <a:pt x="22" y="44"/>
                    <a:pt x="27" y="44"/>
                  </a:cubicBezTo>
                  <a:cubicBezTo>
                    <a:pt x="32" y="44"/>
                    <a:pt x="37" y="43"/>
                    <a:pt x="41" y="41"/>
                  </a:cubicBezTo>
                  <a:cubicBezTo>
                    <a:pt x="45" y="39"/>
                    <a:pt x="47" y="36"/>
                    <a:pt x="49" y="33"/>
                  </a:cubicBezTo>
                  <a:cubicBezTo>
                    <a:pt x="50" y="31"/>
                    <a:pt x="52" y="27"/>
                    <a:pt x="5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6" name="Freeform 124"/>
            <p:cNvSpPr/>
            <p:nvPr/>
          </p:nvSpPr>
          <p:spPr bwMode="auto">
            <a:xfrm>
              <a:off x="1379538" y="2200276"/>
              <a:ext cx="144463" cy="200025"/>
            </a:xfrm>
            <a:custGeom>
              <a:avLst/>
              <a:gdLst>
                <a:gd name="T0" fmla="*/ 58 w 66"/>
                <a:gd name="T1" fmla="*/ 91 h 91"/>
                <a:gd name="T2" fmla="*/ 50 w 66"/>
                <a:gd name="T3" fmla="*/ 83 h 91"/>
                <a:gd name="T4" fmla="*/ 50 w 66"/>
                <a:gd name="T5" fmla="*/ 32 h 91"/>
                <a:gd name="T6" fmla="*/ 35 w 66"/>
                <a:gd name="T7" fmla="*/ 16 h 91"/>
                <a:gd name="T8" fmla="*/ 30 w 66"/>
                <a:gd name="T9" fmla="*/ 16 h 91"/>
                <a:gd name="T10" fmla="*/ 16 w 66"/>
                <a:gd name="T11" fmla="*/ 26 h 91"/>
                <a:gd name="T12" fmla="*/ 6 w 66"/>
                <a:gd name="T13" fmla="*/ 30 h 91"/>
                <a:gd name="T14" fmla="*/ 1 w 66"/>
                <a:gd name="T15" fmla="*/ 20 h 91"/>
                <a:gd name="T16" fmla="*/ 30 w 66"/>
                <a:gd name="T17" fmla="*/ 0 h 91"/>
                <a:gd name="T18" fmla="*/ 35 w 66"/>
                <a:gd name="T19" fmla="*/ 0 h 91"/>
                <a:gd name="T20" fmla="*/ 66 w 66"/>
                <a:gd name="T21" fmla="*/ 32 h 91"/>
                <a:gd name="T22" fmla="*/ 66 w 66"/>
                <a:gd name="T23" fmla="*/ 83 h 91"/>
                <a:gd name="T24" fmla="*/ 58 w 66"/>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91">
                  <a:moveTo>
                    <a:pt x="58" y="91"/>
                  </a:moveTo>
                  <a:cubicBezTo>
                    <a:pt x="54" y="91"/>
                    <a:pt x="50" y="87"/>
                    <a:pt x="50" y="83"/>
                  </a:cubicBezTo>
                  <a:cubicBezTo>
                    <a:pt x="50" y="32"/>
                    <a:pt x="50" y="32"/>
                    <a:pt x="50" y="32"/>
                  </a:cubicBezTo>
                  <a:cubicBezTo>
                    <a:pt x="50" y="23"/>
                    <a:pt x="43" y="16"/>
                    <a:pt x="35" y="16"/>
                  </a:cubicBezTo>
                  <a:cubicBezTo>
                    <a:pt x="30" y="16"/>
                    <a:pt x="30" y="16"/>
                    <a:pt x="30" y="16"/>
                  </a:cubicBezTo>
                  <a:cubicBezTo>
                    <a:pt x="24" y="16"/>
                    <a:pt x="18" y="20"/>
                    <a:pt x="16" y="26"/>
                  </a:cubicBezTo>
                  <a:cubicBezTo>
                    <a:pt x="14" y="30"/>
                    <a:pt x="10" y="31"/>
                    <a:pt x="6" y="30"/>
                  </a:cubicBezTo>
                  <a:cubicBezTo>
                    <a:pt x="2" y="28"/>
                    <a:pt x="0" y="24"/>
                    <a:pt x="1" y="20"/>
                  </a:cubicBezTo>
                  <a:cubicBezTo>
                    <a:pt x="6" y="8"/>
                    <a:pt x="17" y="0"/>
                    <a:pt x="30" y="0"/>
                  </a:cubicBezTo>
                  <a:cubicBezTo>
                    <a:pt x="35" y="0"/>
                    <a:pt x="35" y="0"/>
                    <a:pt x="35" y="0"/>
                  </a:cubicBezTo>
                  <a:cubicBezTo>
                    <a:pt x="52" y="0"/>
                    <a:pt x="66" y="14"/>
                    <a:pt x="66" y="32"/>
                  </a:cubicBezTo>
                  <a:cubicBezTo>
                    <a:pt x="66" y="83"/>
                    <a:pt x="66" y="83"/>
                    <a:pt x="66" y="83"/>
                  </a:cubicBezTo>
                  <a:cubicBezTo>
                    <a:pt x="66" y="87"/>
                    <a:pt x="62" y="91"/>
                    <a:pt x="58" y="9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7" name="Freeform 125"/>
            <p:cNvSpPr/>
            <p:nvPr/>
          </p:nvSpPr>
          <p:spPr bwMode="auto">
            <a:xfrm>
              <a:off x="877888" y="3063876"/>
              <a:ext cx="160338" cy="38100"/>
            </a:xfrm>
            <a:custGeom>
              <a:avLst/>
              <a:gdLst>
                <a:gd name="T0" fmla="*/ 69 w 73"/>
                <a:gd name="T1" fmla="*/ 17 h 17"/>
                <a:gd name="T2" fmla="*/ 68 w 73"/>
                <a:gd name="T3" fmla="*/ 16 h 17"/>
                <a:gd name="T4" fmla="*/ 4 w 73"/>
                <a:gd name="T5" fmla="*/ 9 h 17"/>
                <a:gd name="T6" fmla="*/ 0 w 73"/>
                <a:gd name="T7" fmla="*/ 6 h 17"/>
                <a:gd name="T8" fmla="*/ 3 w 73"/>
                <a:gd name="T9" fmla="*/ 3 h 17"/>
                <a:gd name="T10" fmla="*/ 70 w 73"/>
                <a:gd name="T11" fmla="*/ 11 h 17"/>
                <a:gd name="T12" fmla="*/ 72 w 73"/>
                <a:gd name="T13" fmla="*/ 15 h 17"/>
                <a:gd name="T14" fmla="*/ 69 w 73"/>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17">
                  <a:moveTo>
                    <a:pt x="69" y="17"/>
                  </a:moveTo>
                  <a:cubicBezTo>
                    <a:pt x="69" y="17"/>
                    <a:pt x="68" y="17"/>
                    <a:pt x="68" y="16"/>
                  </a:cubicBezTo>
                  <a:cubicBezTo>
                    <a:pt x="48" y="9"/>
                    <a:pt x="25" y="6"/>
                    <a:pt x="4" y="9"/>
                  </a:cubicBezTo>
                  <a:cubicBezTo>
                    <a:pt x="2" y="9"/>
                    <a:pt x="0" y="8"/>
                    <a:pt x="0" y="6"/>
                  </a:cubicBezTo>
                  <a:cubicBezTo>
                    <a:pt x="0" y="4"/>
                    <a:pt x="1" y="3"/>
                    <a:pt x="3" y="3"/>
                  </a:cubicBezTo>
                  <a:cubicBezTo>
                    <a:pt x="26" y="0"/>
                    <a:pt x="49" y="2"/>
                    <a:pt x="70" y="11"/>
                  </a:cubicBezTo>
                  <a:cubicBezTo>
                    <a:pt x="72" y="11"/>
                    <a:pt x="73" y="13"/>
                    <a:pt x="72" y="15"/>
                  </a:cubicBezTo>
                  <a:cubicBezTo>
                    <a:pt x="72" y="16"/>
                    <a:pt x="70" y="17"/>
                    <a:pt x="69"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8" name="Freeform 126"/>
            <p:cNvSpPr/>
            <p:nvPr/>
          </p:nvSpPr>
          <p:spPr bwMode="auto">
            <a:xfrm>
              <a:off x="777875" y="3086101"/>
              <a:ext cx="49213" cy="28575"/>
            </a:xfrm>
            <a:custGeom>
              <a:avLst/>
              <a:gdLst>
                <a:gd name="T0" fmla="*/ 3 w 22"/>
                <a:gd name="T1" fmla="*/ 13 h 13"/>
                <a:gd name="T2" fmla="*/ 0 w 22"/>
                <a:gd name="T3" fmla="*/ 12 h 13"/>
                <a:gd name="T4" fmla="*/ 2 w 22"/>
                <a:gd name="T5" fmla="*/ 7 h 13"/>
                <a:gd name="T6" fmla="*/ 17 w 22"/>
                <a:gd name="T7" fmla="*/ 0 h 13"/>
                <a:gd name="T8" fmla="*/ 21 w 22"/>
                <a:gd name="T9" fmla="*/ 2 h 13"/>
                <a:gd name="T10" fmla="*/ 19 w 22"/>
                <a:gd name="T11" fmla="*/ 6 h 13"/>
                <a:gd name="T12" fmla="*/ 5 w 22"/>
                <a:gd name="T13" fmla="*/ 13 h 13"/>
                <a:gd name="T14" fmla="*/ 3 w 22"/>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3">
                  <a:moveTo>
                    <a:pt x="3" y="13"/>
                  </a:moveTo>
                  <a:cubicBezTo>
                    <a:pt x="2" y="13"/>
                    <a:pt x="1" y="13"/>
                    <a:pt x="0" y="12"/>
                  </a:cubicBezTo>
                  <a:cubicBezTo>
                    <a:pt x="0" y="10"/>
                    <a:pt x="0" y="8"/>
                    <a:pt x="2" y="7"/>
                  </a:cubicBezTo>
                  <a:cubicBezTo>
                    <a:pt x="7" y="5"/>
                    <a:pt x="12" y="3"/>
                    <a:pt x="17" y="0"/>
                  </a:cubicBezTo>
                  <a:cubicBezTo>
                    <a:pt x="19" y="0"/>
                    <a:pt x="20" y="1"/>
                    <a:pt x="21" y="2"/>
                  </a:cubicBezTo>
                  <a:cubicBezTo>
                    <a:pt x="22" y="4"/>
                    <a:pt x="21" y="6"/>
                    <a:pt x="19" y="6"/>
                  </a:cubicBezTo>
                  <a:cubicBezTo>
                    <a:pt x="14" y="8"/>
                    <a:pt x="9" y="10"/>
                    <a:pt x="5" y="13"/>
                  </a:cubicBezTo>
                  <a:cubicBezTo>
                    <a:pt x="4" y="13"/>
                    <a:pt x="4" y="13"/>
                    <a:pt x="3"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9" name="Freeform 127"/>
            <p:cNvSpPr/>
            <p:nvPr/>
          </p:nvSpPr>
          <p:spPr bwMode="auto">
            <a:xfrm>
              <a:off x="828675" y="2935288"/>
              <a:ext cx="144463" cy="261938"/>
            </a:xfrm>
            <a:custGeom>
              <a:avLst/>
              <a:gdLst>
                <a:gd name="T0" fmla="*/ 62 w 65"/>
                <a:gd name="T1" fmla="*/ 118 h 118"/>
                <a:gd name="T2" fmla="*/ 62 w 65"/>
                <a:gd name="T3" fmla="*/ 118 h 118"/>
                <a:gd name="T4" fmla="*/ 59 w 65"/>
                <a:gd name="T5" fmla="*/ 115 h 118"/>
                <a:gd name="T6" fmla="*/ 2 w 65"/>
                <a:gd name="T7" fmla="*/ 6 h 118"/>
                <a:gd name="T8" fmla="*/ 1 w 65"/>
                <a:gd name="T9" fmla="*/ 2 h 118"/>
                <a:gd name="T10" fmla="*/ 5 w 65"/>
                <a:gd name="T11" fmla="*/ 1 h 118"/>
                <a:gd name="T12" fmla="*/ 65 w 65"/>
                <a:gd name="T13" fmla="*/ 115 h 118"/>
                <a:gd name="T14" fmla="*/ 62 w 65"/>
                <a:gd name="T15" fmla="*/ 118 h 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118">
                  <a:moveTo>
                    <a:pt x="62" y="118"/>
                  </a:moveTo>
                  <a:cubicBezTo>
                    <a:pt x="62" y="118"/>
                    <a:pt x="62" y="118"/>
                    <a:pt x="62" y="118"/>
                  </a:cubicBezTo>
                  <a:cubicBezTo>
                    <a:pt x="60" y="118"/>
                    <a:pt x="59" y="117"/>
                    <a:pt x="59" y="115"/>
                  </a:cubicBezTo>
                  <a:cubicBezTo>
                    <a:pt x="59" y="71"/>
                    <a:pt x="38" y="31"/>
                    <a:pt x="2" y="6"/>
                  </a:cubicBezTo>
                  <a:cubicBezTo>
                    <a:pt x="1" y="5"/>
                    <a:pt x="0" y="3"/>
                    <a:pt x="1" y="2"/>
                  </a:cubicBezTo>
                  <a:cubicBezTo>
                    <a:pt x="2" y="1"/>
                    <a:pt x="4" y="0"/>
                    <a:pt x="5" y="1"/>
                  </a:cubicBezTo>
                  <a:cubicBezTo>
                    <a:pt x="43" y="27"/>
                    <a:pt x="65" y="69"/>
                    <a:pt x="65" y="115"/>
                  </a:cubicBezTo>
                  <a:cubicBezTo>
                    <a:pt x="65" y="117"/>
                    <a:pt x="64" y="118"/>
                    <a:pt x="62" y="11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0" name="Freeform 128"/>
            <p:cNvSpPr/>
            <p:nvPr/>
          </p:nvSpPr>
          <p:spPr bwMode="auto">
            <a:xfrm>
              <a:off x="871538" y="2906713"/>
              <a:ext cx="85725" cy="82550"/>
            </a:xfrm>
            <a:custGeom>
              <a:avLst/>
              <a:gdLst>
                <a:gd name="T0" fmla="*/ 35 w 39"/>
                <a:gd name="T1" fmla="*/ 37 h 37"/>
                <a:gd name="T2" fmla="*/ 34 w 39"/>
                <a:gd name="T3" fmla="*/ 36 h 37"/>
                <a:gd name="T4" fmla="*/ 1 w 39"/>
                <a:gd name="T5" fmla="*/ 5 h 37"/>
                <a:gd name="T6" fmla="*/ 1 w 39"/>
                <a:gd name="T7" fmla="*/ 1 h 37"/>
                <a:gd name="T8" fmla="*/ 6 w 39"/>
                <a:gd name="T9" fmla="*/ 1 h 37"/>
                <a:gd name="T10" fmla="*/ 37 w 39"/>
                <a:gd name="T11" fmla="*/ 31 h 37"/>
                <a:gd name="T12" fmla="*/ 38 w 39"/>
                <a:gd name="T13" fmla="*/ 35 h 37"/>
                <a:gd name="T14" fmla="*/ 35 w 39"/>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7">
                  <a:moveTo>
                    <a:pt x="35" y="37"/>
                  </a:moveTo>
                  <a:cubicBezTo>
                    <a:pt x="35" y="37"/>
                    <a:pt x="34" y="37"/>
                    <a:pt x="34" y="36"/>
                  </a:cubicBezTo>
                  <a:cubicBezTo>
                    <a:pt x="21" y="28"/>
                    <a:pt x="10" y="17"/>
                    <a:pt x="1" y="5"/>
                  </a:cubicBezTo>
                  <a:cubicBezTo>
                    <a:pt x="0" y="4"/>
                    <a:pt x="0" y="2"/>
                    <a:pt x="1" y="1"/>
                  </a:cubicBezTo>
                  <a:cubicBezTo>
                    <a:pt x="3" y="0"/>
                    <a:pt x="5" y="0"/>
                    <a:pt x="6" y="1"/>
                  </a:cubicBezTo>
                  <a:cubicBezTo>
                    <a:pt x="14" y="13"/>
                    <a:pt x="25" y="23"/>
                    <a:pt x="37" y="31"/>
                  </a:cubicBezTo>
                  <a:cubicBezTo>
                    <a:pt x="39" y="32"/>
                    <a:pt x="39" y="34"/>
                    <a:pt x="38" y="35"/>
                  </a:cubicBezTo>
                  <a:cubicBezTo>
                    <a:pt x="37" y="36"/>
                    <a:pt x="36" y="37"/>
                    <a:pt x="35"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1" name="Freeform 129"/>
            <p:cNvSpPr/>
            <p:nvPr/>
          </p:nvSpPr>
          <p:spPr bwMode="auto">
            <a:xfrm>
              <a:off x="998538" y="3005138"/>
              <a:ext cx="79375" cy="30163"/>
            </a:xfrm>
            <a:custGeom>
              <a:avLst/>
              <a:gdLst>
                <a:gd name="T0" fmla="*/ 32 w 36"/>
                <a:gd name="T1" fmla="*/ 14 h 14"/>
                <a:gd name="T2" fmla="*/ 32 w 36"/>
                <a:gd name="T3" fmla="*/ 14 h 14"/>
                <a:gd name="T4" fmla="*/ 2 w 36"/>
                <a:gd name="T5" fmla="*/ 6 h 14"/>
                <a:gd name="T6" fmla="*/ 0 w 36"/>
                <a:gd name="T7" fmla="*/ 2 h 14"/>
                <a:gd name="T8" fmla="*/ 4 w 36"/>
                <a:gd name="T9" fmla="*/ 0 h 14"/>
                <a:gd name="T10" fmla="*/ 33 w 36"/>
                <a:gd name="T11" fmla="*/ 8 h 14"/>
                <a:gd name="T12" fmla="*/ 35 w 36"/>
                <a:gd name="T13" fmla="*/ 12 h 14"/>
                <a:gd name="T14" fmla="*/ 32 w 36"/>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4">
                  <a:moveTo>
                    <a:pt x="32" y="14"/>
                  </a:moveTo>
                  <a:cubicBezTo>
                    <a:pt x="32" y="14"/>
                    <a:pt x="32" y="14"/>
                    <a:pt x="32" y="14"/>
                  </a:cubicBezTo>
                  <a:cubicBezTo>
                    <a:pt x="22" y="13"/>
                    <a:pt x="12" y="10"/>
                    <a:pt x="2" y="6"/>
                  </a:cubicBezTo>
                  <a:cubicBezTo>
                    <a:pt x="0" y="6"/>
                    <a:pt x="0" y="4"/>
                    <a:pt x="0" y="2"/>
                  </a:cubicBezTo>
                  <a:cubicBezTo>
                    <a:pt x="1" y="1"/>
                    <a:pt x="3" y="0"/>
                    <a:pt x="4" y="0"/>
                  </a:cubicBezTo>
                  <a:cubicBezTo>
                    <a:pt x="14" y="4"/>
                    <a:pt x="23" y="7"/>
                    <a:pt x="33" y="8"/>
                  </a:cubicBezTo>
                  <a:cubicBezTo>
                    <a:pt x="35" y="8"/>
                    <a:pt x="36" y="10"/>
                    <a:pt x="35" y="12"/>
                  </a:cubicBezTo>
                  <a:cubicBezTo>
                    <a:pt x="35" y="13"/>
                    <a:pt x="34" y="14"/>
                    <a:pt x="32" y="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2" name="Freeform 130"/>
            <p:cNvSpPr>
              <a:spLocks noEditPoints="1"/>
            </p:cNvSpPr>
            <p:nvPr/>
          </p:nvSpPr>
          <p:spPr bwMode="auto">
            <a:xfrm>
              <a:off x="939800" y="2957513"/>
              <a:ext cx="76200"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8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8"/>
                  </a:cubicBezTo>
                  <a:cubicBezTo>
                    <a:pt x="0" y="8"/>
                    <a:pt x="7"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8" y="24"/>
                    <a:pt x="28" y="18"/>
                  </a:cubicBezTo>
                  <a:cubicBezTo>
                    <a:pt x="28"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3" name="Freeform 131"/>
            <p:cNvSpPr>
              <a:spLocks noEditPoints="1"/>
            </p:cNvSpPr>
            <p:nvPr/>
          </p:nvSpPr>
          <p:spPr bwMode="auto">
            <a:xfrm>
              <a:off x="1020763" y="3070226"/>
              <a:ext cx="77788"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9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8" y="35"/>
                    <a:pt x="0" y="27"/>
                    <a:pt x="0" y="18"/>
                  </a:cubicBezTo>
                  <a:cubicBezTo>
                    <a:pt x="0" y="8"/>
                    <a:pt x="8"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9" y="24"/>
                    <a:pt x="29" y="18"/>
                  </a:cubicBezTo>
                  <a:cubicBezTo>
                    <a:pt x="29"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4" name="Freeform 132"/>
            <p:cNvSpPr/>
            <p:nvPr/>
          </p:nvSpPr>
          <p:spPr bwMode="auto">
            <a:xfrm>
              <a:off x="760413" y="2894013"/>
              <a:ext cx="323850" cy="325438"/>
            </a:xfrm>
            <a:custGeom>
              <a:avLst/>
              <a:gdLst>
                <a:gd name="T0" fmla="*/ 74 w 147"/>
                <a:gd name="T1" fmla="*/ 147 h 147"/>
                <a:gd name="T2" fmla="*/ 0 w 147"/>
                <a:gd name="T3" fmla="*/ 74 h 147"/>
                <a:gd name="T4" fmla="*/ 74 w 147"/>
                <a:gd name="T5" fmla="*/ 0 h 147"/>
                <a:gd name="T6" fmla="*/ 147 w 147"/>
                <a:gd name="T7" fmla="*/ 74 h 147"/>
                <a:gd name="T8" fmla="*/ 146 w 147"/>
                <a:gd name="T9" fmla="*/ 85 h 147"/>
                <a:gd name="T10" fmla="*/ 134 w 147"/>
                <a:gd name="T11" fmla="*/ 83 h 147"/>
                <a:gd name="T12" fmla="*/ 135 w 147"/>
                <a:gd name="T13" fmla="*/ 74 h 147"/>
                <a:gd name="T14" fmla="*/ 74 w 147"/>
                <a:gd name="T15" fmla="*/ 12 h 147"/>
                <a:gd name="T16" fmla="*/ 13 w 147"/>
                <a:gd name="T17" fmla="*/ 74 h 147"/>
                <a:gd name="T18" fmla="*/ 74 w 147"/>
                <a:gd name="T19" fmla="*/ 135 h 147"/>
                <a:gd name="T20" fmla="*/ 125 w 147"/>
                <a:gd name="T21" fmla="*/ 108 h 147"/>
                <a:gd name="T22" fmla="*/ 135 w 147"/>
                <a:gd name="T23" fmla="*/ 114 h 147"/>
                <a:gd name="T24" fmla="*/ 74 w 147"/>
                <a:gd name="T25"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147">
                  <a:moveTo>
                    <a:pt x="74" y="147"/>
                  </a:moveTo>
                  <a:cubicBezTo>
                    <a:pt x="33" y="147"/>
                    <a:pt x="0" y="114"/>
                    <a:pt x="0" y="74"/>
                  </a:cubicBezTo>
                  <a:cubicBezTo>
                    <a:pt x="0" y="33"/>
                    <a:pt x="33" y="0"/>
                    <a:pt x="74" y="0"/>
                  </a:cubicBezTo>
                  <a:cubicBezTo>
                    <a:pt x="114" y="0"/>
                    <a:pt x="147" y="33"/>
                    <a:pt x="147" y="74"/>
                  </a:cubicBezTo>
                  <a:cubicBezTo>
                    <a:pt x="147" y="77"/>
                    <a:pt x="147" y="81"/>
                    <a:pt x="146" y="85"/>
                  </a:cubicBezTo>
                  <a:cubicBezTo>
                    <a:pt x="134" y="83"/>
                    <a:pt x="134" y="83"/>
                    <a:pt x="134" y="83"/>
                  </a:cubicBezTo>
                  <a:cubicBezTo>
                    <a:pt x="135" y="80"/>
                    <a:pt x="135" y="76"/>
                    <a:pt x="135" y="74"/>
                  </a:cubicBezTo>
                  <a:cubicBezTo>
                    <a:pt x="135" y="40"/>
                    <a:pt x="108" y="12"/>
                    <a:pt x="74" y="12"/>
                  </a:cubicBezTo>
                  <a:cubicBezTo>
                    <a:pt x="40" y="12"/>
                    <a:pt x="13" y="40"/>
                    <a:pt x="13" y="74"/>
                  </a:cubicBezTo>
                  <a:cubicBezTo>
                    <a:pt x="13" y="107"/>
                    <a:pt x="40" y="135"/>
                    <a:pt x="74" y="135"/>
                  </a:cubicBezTo>
                  <a:cubicBezTo>
                    <a:pt x="94" y="135"/>
                    <a:pt x="113" y="125"/>
                    <a:pt x="125" y="108"/>
                  </a:cubicBezTo>
                  <a:cubicBezTo>
                    <a:pt x="135" y="114"/>
                    <a:pt x="135" y="114"/>
                    <a:pt x="135" y="114"/>
                  </a:cubicBezTo>
                  <a:cubicBezTo>
                    <a:pt x="121" y="135"/>
                    <a:pt x="98" y="147"/>
                    <a:pt x="74" y="14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5" name="Freeform 133"/>
            <p:cNvSpPr>
              <a:spLocks noEditPoints="1"/>
            </p:cNvSpPr>
            <p:nvPr/>
          </p:nvSpPr>
          <p:spPr bwMode="auto">
            <a:xfrm>
              <a:off x="812800" y="3048001"/>
              <a:ext cx="77788" cy="77788"/>
            </a:xfrm>
            <a:custGeom>
              <a:avLst/>
              <a:gdLst>
                <a:gd name="T0" fmla="*/ 18 w 35"/>
                <a:gd name="T1" fmla="*/ 35 h 35"/>
                <a:gd name="T2" fmla="*/ 0 w 35"/>
                <a:gd name="T3" fmla="*/ 18 h 35"/>
                <a:gd name="T4" fmla="*/ 18 w 35"/>
                <a:gd name="T5" fmla="*/ 0 h 35"/>
                <a:gd name="T6" fmla="*/ 35 w 35"/>
                <a:gd name="T7" fmla="*/ 18 h 35"/>
                <a:gd name="T8" fmla="*/ 18 w 35"/>
                <a:gd name="T9" fmla="*/ 35 h 35"/>
                <a:gd name="T10" fmla="*/ 18 w 35"/>
                <a:gd name="T11" fmla="*/ 6 h 35"/>
                <a:gd name="T12" fmla="*/ 6 w 35"/>
                <a:gd name="T13" fmla="*/ 18 h 35"/>
                <a:gd name="T14" fmla="*/ 18 w 35"/>
                <a:gd name="T15" fmla="*/ 29 h 35"/>
                <a:gd name="T16" fmla="*/ 29 w 35"/>
                <a:gd name="T17" fmla="*/ 18 h 35"/>
                <a:gd name="T18" fmla="*/ 18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8"/>
                  </a:cubicBezTo>
                  <a:cubicBezTo>
                    <a:pt x="0" y="8"/>
                    <a:pt x="8" y="0"/>
                    <a:pt x="18" y="0"/>
                  </a:cubicBezTo>
                  <a:cubicBezTo>
                    <a:pt x="27" y="0"/>
                    <a:pt x="35" y="8"/>
                    <a:pt x="35" y="18"/>
                  </a:cubicBezTo>
                  <a:cubicBezTo>
                    <a:pt x="35" y="27"/>
                    <a:pt x="27" y="35"/>
                    <a:pt x="18" y="35"/>
                  </a:cubicBezTo>
                  <a:close/>
                  <a:moveTo>
                    <a:pt x="18" y="6"/>
                  </a:moveTo>
                  <a:cubicBezTo>
                    <a:pt x="11" y="6"/>
                    <a:pt x="6" y="11"/>
                    <a:pt x="6" y="18"/>
                  </a:cubicBezTo>
                  <a:cubicBezTo>
                    <a:pt x="6" y="24"/>
                    <a:pt x="11" y="29"/>
                    <a:pt x="18" y="29"/>
                  </a:cubicBezTo>
                  <a:cubicBezTo>
                    <a:pt x="24" y="29"/>
                    <a:pt x="29" y="24"/>
                    <a:pt x="29" y="18"/>
                  </a:cubicBezTo>
                  <a:cubicBezTo>
                    <a:pt x="29" y="11"/>
                    <a:pt x="24" y="6"/>
                    <a:pt x="18"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6" name="Freeform 164"/>
            <p:cNvSpPr>
              <a:spLocks noEditPoints="1"/>
            </p:cNvSpPr>
            <p:nvPr/>
          </p:nvSpPr>
          <p:spPr bwMode="auto">
            <a:xfrm>
              <a:off x="1125538" y="595313"/>
              <a:ext cx="217488" cy="207963"/>
            </a:xfrm>
            <a:custGeom>
              <a:avLst/>
              <a:gdLst>
                <a:gd name="T0" fmla="*/ 47 w 99"/>
                <a:gd name="T1" fmla="*/ 94 h 94"/>
                <a:gd name="T2" fmla="*/ 14 w 99"/>
                <a:gd name="T3" fmla="*/ 80 h 94"/>
                <a:gd name="T4" fmla="*/ 0 w 99"/>
                <a:gd name="T5" fmla="*/ 47 h 94"/>
                <a:gd name="T6" fmla="*/ 14 w 99"/>
                <a:gd name="T7" fmla="*/ 13 h 94"/>
                <a:gd name="T8" fmla="*/ 47 w 99"/>
                <a:gd name="T9" fmla="*/ 0 h 94"/>
                <a:gd name="T10" fmla="*/ 80 w 99"/>
                <a:gd name="T11" fmla="*/ 13 h 94"/>
                <a:gd name="T12" fmla="*/ 80 w 99"/>
                <a:gd name="T13" fmla="*/ 80 h 94"/>
                <a:gd name="T14" fmla="*/ 47 w 99"/>
                <a:gd name="T15" fmla="*/ 94 h 94"/>
                <a:gd name="T16" fmla="*/ 47 w 99"/>
                <a:gd name="T17" fmla="*/ 8 h 94"/>
                <a:gd name="T18" fmla="*/ 19 w 99"/>
                <a:gd name="T19" fmla="*/ 19 h 94"/>
                <a:gd name="T20" fmla="*/ 8 w 99"/>
                <a:gd name="T21" fmla="*/ 47 h 94"/>
                <a:gd name="T22" fmla="*/ 19 w 99"/>
                <a:gd name="T23" fmla="*/ 74 h 94"/>
                <a:gd name="T24" fmla="*/ 47 w 99"/>
                <a:gd name="T25" fmla="*/ 86 h 94"/>
                <a:gd name="T26" fmla="*/ 75 w 99"/>
                <a:gd name="T27" fmla="*/ 74 h 94"/>
                <a:gd name="T28" fmla="*/ 75 w 99"/>
                <a:gd name="T29" fmla="*/ 19 h 94"/>
                <a:gd name="T30" fmla="*/ 47 w 99"/>
                <a:gd name="T31" fmla="*/ 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94">
                  <a:moveTo>
                    <a:pt x="47" y="94"/>
                  </a:moveTo>
                  <a:cubicBezTo>
                    <a:pt x="34" y="94"/>
                    <a:pt x="22" y="89"/>
                    <a:pt x="14" y="80"/>
                  </a:cubicBezTo>
                  <a:cubicBezTo>
                    <a:pt x="5" y="71"/>
                    <a:pt x="0" y="59"/>
                    <a:pt x="0" y="47"/>
                  </a:cubicBezTo>
                  <a:cubicBezTo>
                    <a:pt x="0" y="34"/>
                    <a:pt x="5" y="22"/>
                    <a:pt x="14" y="13"/>
                  </a:cubicBezTo>
                  <a:cubicBezTo>
                    <a:pt x="22" y="5"/>
                    <a:pt x="34" y="0"/>
                    <a:pt x="47" y="0"/>
                  </a:cubicBezTo>
                  <a:cubicBezTo>
                    <a:pt x="59" y="0"/>
                    <a:pt x="71" y="5"/>
                    <a:pt x="80" y="13"/>
                  </a:cubicBezTo>
                  <a:cubicBezTo>
                    <a:pt x="99" y="32"/>
                    <a:pt x="99" y="62"/>
                    <a:pt x="80" y="80"/>
                  </a:cubicBezTo>
                  <a:cubicBezTo>
                    <a:pt x="71" y="89"/>
                    <a:pt x="59" y="94"/>
                    <a:pt x="47" y="94"/>
                  </a:cubicBezTo>
                  <a:close/>
                  <a:moveTo>
                    <a:pt x="47" y="8"/>
                  </a:moveTo>
                  <a:cubicBezTo>
                    <a:pt x="36" y="8"/>
                    <a:pt x="27" y="12"/>
                    <a:pt x="19" y="19"/>
                  </a:cubicBezTo>
                  <a:cubicBezTo>
                    <a:pt x="12" y="26"/>
                    <a:pt x="8" y="36"/>
                    <a:pt x="8" y="47"/>
                  </a:cubicBezTo>
                  <a:cubicBezTo>
                    <a:pt x="8" y="57"/>
                    <a:pt x="12" y="67"/>
                    <a:pt x="19" y="74"/>
                  </a:cubicBezTo>
                  <a:cubicBezTo>
                    <a:pt x="27" y="82"/>
                    <a:pt x="36" y="86"/>
                    <a:pt x="47" y="86"/>
                  </a:cubicBezTo>
                  <a:cubicBezTo>
                    <a:pt x="57" y="86"/>
                    <a:pt x="67" y="82"/>
                    <a:pt x="75" y="74"/>
                  </a:cubicBezTo>
                  <a:cubicBezTo>
                    <a:pt x="90" y="59"/>
                    <a:pt x="90" y="34"/>
                    <a:pt x="75" y="19"/>
                  </a:cubicBezTo>
                  <a:cubicBezTo>
                    <a:pt x="67" y="12"/>
                    <a:pt x="57" y="8"/>
                    <a:pt x="4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7" name="Freeform 165"/>
            <p:cNvSpPr>
              <a:spLocks noEditPoints="1"/>
            </p:cNvSpPr>
            <p:nvPr/>
          </p:nvSpPr>
          <p:spPr bwMode="auto">
            <a:xfrm>
              <a:off x="1144588" y="631826"/>
              <a:ext cx="168275" cy="171450"/>
            </a:xfrm>
            <a:custGeom>
              <a:avLst/>
              <a:gdLst>
                <a:gd name="T0" fmla="*/ 38 w 76"/>
                <a:gd name="T1" fmla="*/ 77 h 77"/>
                <a:gd name="T2" fmla="*/ 38 w 76"/>
                <a:gd name="T3" fmla="*/ 77 h 77"/>
                <a:gd name="T4" fmla="*/ 5 w 76"/>
                <a:gd name="T5" fmla="*/ 63 h 77"/>
                <a:gd name="T6" fmla="*/ 1 w 76"/>
                <a:gd name="T7" fmla="*/ 59 h 77"/>
                <a:gd name="T8" fmla="*/ 1 w 76"/>
                <a:gd name="T9" fmla="*/ 55 h 77"/>
                <a:gd name="T10" fmla="*/ 5 w 76"/>
                <a:gd name="T11" fmla="*/ 51 h 77"/>
                <a:gd name="T12" fmla="*/ 25 w 76"/>
                <a:gd name="T13" fmla="*/ 44 h 77"/>
                <a:gd name="T14" fmla="*/ 21 w 76"/>
                <a:gd name="T15" fmla="*/ 39 h 77"/>
                <a:gd name="T16" fmla="*/ 21 w 76"/>
                <a:gd name="T17" fmla="*/ 37 h 77"/>
                <a:gd name="T18" fmla="*/ 18 w 76"/>
                <a:gd name="T19" fmla="*/ 33 h 77"/>
                <a:gd name="T20" fmla="*/ 18 w 76"/>
                <a:gd name="T21" fmla="*/ 25 h 77"/>
                <a:gd name="T22" fmla="*/ 19 w 76"/>
                <a:gd name="T23" fmla="*/ 20 h 77"/>
                <a:gd name="T24" fmla="*/ 19 w 76"/>
                <a:gd name="T25" fmla="*/ 18 h 77"/>
                <a:gd name="T26" fmla="*/ 23 w 76"/>
                <a:gd name="T27" fmla="*/ 5 h 77"/>
                <a:gd name="T28" fmla="*/ 38 w 76"/>
                <a:gd name="T29" fmla="*/ 0 h 77"/>
                <a:gd name="T30" fmla="*/ 53 w 76"/>
                <a:gd name="T31" fmla="*/ 5 h 77"/>
                <a:gd name="T32" fmla="*/ 57 w 76"/>
                <a:gd name="T33" fmla="*/ 18 h 77"/>
                <a:gd name="T34" fmla="*/ 56 w 76"/>
                <a:gd name="T35" fmla="*/ 20 h 77"/>
                <a:gd name="T36" fmla="*/ 58 w 76"/>
                <a:gd name="T37" fmla="*/ 25 h 77"/>
                <a:gd name="T38" fmla="*/ 57 w 76"/>
                <a:gd name="T39" fmla="*/ 33 h 77"/>
                <a:gd name="T40" fmla="*/ 54 w 76"/>
                <a:gd name="T41" fmla="*/ 37 h 77"/>
                <a:gd name="T42" fmla="*/ 54 w 76"/>
                <a:gd name="T43" fmla="*/ 39 h 77"/>
                <a:gd name="T44" fmla="*/ 51 w 76"/>
                <a:gd name="T45" fmla="*/ 44 h 77"/>
                <a:gd name="T46" fmla="*/ 70 w 76"/>
                <a:gd name="T47" fmla="*/ 51 h 77"/>
                <a:gd name="T48" fmla="*/ 75 w 76"/>
                <a:gd name="T49" fmla="*/ 55 h 77"/>
                <a:gd name="T50" fmla="*/ 74 w 76"/>
                <a:gd name="T51" fmla="*/ 59 h 77"/>
                <a:gd name="T52" fmla="*/ 71 w 76"/>
                <a:gd name="T53" fmla="*/ 63 h 77"/>
                <a:gd name="T54" fmla="*/ 38 w 76"/>
                <a:gd name="T55" fmla="*/ 77 h 77"/>
                <a:gd name="T56" fmla="*/ 10 w 76"/>
                <a:gd name="T57" fmla="*/ 57 h 77"/>
                <a:gd name="T58" fmla="*/ 10 w 76"/>
                <a:gd name="T59" fmla="*/ 57 h 77"/>
                <a:gd name="T60" fmla="*/ 38 w 76"/>
                <a:gd name="T61" fmla="*/ 69 h 77"/>
                <a:gd name="T62" fmla="*/ 66 w 76"/>
                <a:gd name="T63" fmla="*/ 57 h 77"/>
                <a:gd name="T64" fmla="*/ 66 w 76"/>
                <a:gd name="T65" fmla="*/ 57 h 77"/>
                <a:gd name="T66" fmla="*/ 46 w 76"/>
                <a:gd name="T67" fmla="*/ 52 h 77"/>
                <a:gd name="T68" fmla="*/ 43 w 76"/>
                <a:gd name="T69" fmla="*/ 50 h 77"/>
                <a:gd name="T70" fmla="*/ 42 w 76"/>
                <a:gd name="T71" fmla="*/ 47 h 77"/>
                <a:gd name="T72" fmla="*/ 43 w 76"/>
                <a:gd name="T73" fmla="*/ 42 h 77"/>
                <a:gd name="T74" fmla="*/ 45 w 76"/>
                <a:gd name="T75" fmla="*/ 39 h 77"/>
                <a:gd name="T76" fmla="*/ 46 w 76"/>
                <a:gd name="T77" fmla="*/ 38 h 77"/>
                <a:gd name="T78" fmla="*/ 47 w 76"/>
                <a:gd name="T79" fmla="*/ 33 h 77"/>
                <a:gd name="T80" fmla="*/ 50 w 76"/>
                <a:gd name="T81" fmla="*/ 29 h 77"/>
                <a:gd name="T82" fmla="*/ 50 w 76"/>
                <a:gd name="T83" fmla="*/ 29 h 77"/>
                <a:gd name="T84" fmla="*/ 50 w 76"/>
                <a:gd name="T85" fmla="*/ 27 h 77"/>
                <a:gd name="T86" fmla="*/ 50 w 76"/>
                <a:gd name="T87" fmla="*/ 26 h 77"/>
                <a:gd name="T88" fmla="*/ 48 w 76"/>
                <a:gd name="T89" fmla="*/ 23 h 77"/>
                <a:gd name="T90" fmla="*/ 49 w 76"/>
                <a:gd name="T91" fmla="*/ 18 h 77"/>
                <a:gd name="T92" fmla="*/ 47 w 76"/>
                <a:gd name="T93" fmla="*/ 11 h 77"/>
                <a:gd name="T94" fmla="*/ 38 w 76"/>
                <a:gd name="T95" fmla="*/ 8 h 77"/>
                <a:gd name="T96" fmla="*/ 29 w 76"/>
                <a:gd name="T97" fmla="*/ 11 h 77"/>
                <a:gd name="T98" fmla="*/ 27 w 76"/>
                <a:gd name="T99" fmla="*/ 18 h 77"/>
                <a:gd name="T100" fmla="*/ 28 w 76"/>
                <a:gd name="T101" fmla="*/ 23 h 77"/>
                <a:gd name="T102" fmla="*/ 26 w 76"/>
                <a:gd name="T103" fmla="*/ 26 h 77"/>
                <a:gd name="T104" fmla="*/ 26 w 76"/>
                <a:gd name="T105" fmla="*/ 27 h 77"/>
                <a:gd name="T106" fmla="*/ 26 w 76"/>
                <a:gd name="T107" fmla="*/ 29 h 77"/>
                <a:gd name="T108" fmla="*/ 26 w 76"/>
                <a:gd name="T109" fmla="*/ 29 h 77"/>
                <a:gd name="T110" fmla="*/ 29 w 76"/>
                <a:gd name="T111" fmla="*/ 33 h 77"/>
                <a:gd name="T112" fmla="*/ 29 w 76"/>
                <a:gd name="T113" fmla="*/ 38 h 77"/>
                <a:gd name="T114" fmla="*/ 31 w 76"/>
                <a:gd name="T115" fmla="*/ 39 h 77"/>
                <a:gd name="T116" fmla="*/ 32 w 76"/>
                <a:gd name="T117" fmla="*/ 42 h 77"/>
                <a:gd name="T118" fmla="*/ 33 w 76"/>
                <a:gd name="T119" fmla="*/ 47 h 77"/>
                <a:gd name="T120" fmla="*/ 32 w 76"/>
                <a:gd name="T121" fmla="*/ 50 h 77"/>
                <a:gd name="T122" fmla="*/ 30 w 76"/>
                <a:gd name="T123" fmla="*/ 52 h 77"/>
                <a:gd name="T124" fmla="*/ 10 w 76"/>
                <a:gd name="T125" fmla="*/ 5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 h="77">
                  <a:moveTo>
                    <a:pt x="38" y="77"/>
                  </a:moveTo>
                  <a:cubicBezTo>
                    <a:pt x="38" y="77"/>
                    <a:pt x="38" y="77"/>
                    <a:pt x="38" y="77"/>
                  </a:cubicBezTo>
                  <a:cubicBezTo>
                    <a:pt x="25" y="77"/>
                    <a:pt x="13" y="72"/>
                    <a:pt x="5" y="63"/>
                  </a:cubicBezTo>
                  <a:cubicBezTo>
                    <a:pt x="3" y="62"/>
                    <a:pt x="2" y="61"/>
                    <a:pt x="1" y="59"/>
                  </a:cubicBezTo>
                  <a:cubicBezTo>
                    <a:pt x="0" y="58"/>
                    <a:pt x="0" y="56"/>
                    <a:pt x="1" y="55"/>
                  </a:cubicBezTo>
                  <a:cubicBezTo>
                    <a:pt x="2" y="53"/>
                    <a:pt x="3" y="52"/>
                    <a:pt x="5" y="51"/>
                  </a:cubicBezTo>
                  <a:cubicBezTo>
                    <a:pt x="11" y="48"/>
                    <a:pt x="18" y="46"/>
                    <a:pt x="25" y="44"/>
                  </a:cubicBezTo>
                  <a:cubicBezTo>
                    <a:pt x="23" y="43"/>
                    <a:pt x="22" y="41"/>
                    <a:pt x="21" y="39"/>
                  </a:cubicBezTo>
                  <a:cubicBezTo>
                    <a:pt x="21" y="38"/>
                    <a:pt x="21" y="38"/>
                    <a:pt x="21" y="37"/>
                  </a:cubicBezTo>
                  <a:cubicBezTo>
                    <a:pt x="20" y="36"/>
                    <a:pt x="19" y="35"/>
                    <a:pt x="18" y="33"/>
                  </a:cubicBezTo>
                  <a:cubicBezTo>
                    <a:pt x="18" y="25"/>
                    <a:pt x="18" y="25"/>
                    <a:pt x="18" y="25"/>
                  </a:cubicBezTo>
                  <a:cubicBezTo>
                    <a:pt x="17" y="23"/>
                    <a:pt x="18" y="21"/>
                    <a:pt x="19" y="20"/>
                  </a:cubicBezTo>
                  <a:cubicBezTo>
                    <a:pt x="19" y="18"/>
                    <a:pt x="19" y="18"/>
                    <a:pt x="19" y="18"/>
                  </a:cubicBezTo>
                  <a:cubicBezTo>
                    <a:pt x="19" y="16"/>
                    <a:pt x="18" y="9"/>
                    <a:pt x="23" y="5"/>
                  </a:cubicBezTo>
                  <a:cubicBezTo>
                    <a:pt x="27" y="2"/>
                    <a:pt x="32" y="0"/>
                    <a:pt x="38" y="0"/>
                  </a:cubicBezTo>
                  <a:cubicBezTo>
                    <a:pt x="44" y="0"/>
                    <a:pt x="49" y="2"/>
                    <a:pt x="53" y="5"/>
                  </a:cubicBezTo>
                  <a:cubicBezTo>
                    <a:pt x="57" y="9"/>
                    <a:pt x="57" y="16"/>
                    <a:pt x="57" y="18"/>
                  </a:cubicBezTo>
                  <a:cubicBezTo>
                    <a:pt x="56" y="20"/>
                    <a:pt x="56" y="20"/>
                    <a:pt x="56" y="20"/>
                  </a:cubicBezTo>
                  <a:cubicBezTo>
                    <a:pt x="58" y="21"/>
                    <a:pt x="58" y="23"/>
                    <a:pt x="58" y="25"/>
                  </a:cubicBezTo>
                  <a:cubicBezTo>
                    <a:pt x="57" y="33"/>
                    <a:pt x="57" y="33"/>
                    <a:pt x="57" y="33"/>
                  </a:cubicBezTo>
                  <a:cubicBezTo>
                    <a:pt x="57" y="35"/>
                    <a:pt x="56" y="36"/>
                    <a:pt x="54" y="37"/>
                  </a:cubicBezTo>
                  <a:cubicBezTo>
                    <a:pt x="54" y="39"/>
                    <a:pt x="54" y="39"/>
                    <a:pt x="54" y="39"/>
                  </a:cubicBezTo>
                  <a:cubicBezTo>
                    <a:pt x="54" y="41"/>
                    <a:pt x="53" y="43"/>
                    <a:pt x="51" y="44"/>
                  </a:cubicBezTo>
                  <a:cubicBezTo>
                    <a:pt x="58" y="46"/>
                    <a:pt x="64" y="48"/>
                    <a:pt x="70" y="51"/>
                  </a:cubicBezTo>
                  <a:cubicBezTo>
                    <a:pt x="72" y="52"/>
                    <a:pt x="74" y="53"/>
                    <a:pt x="75" y="55"/>
                  </a:cubicBezTo>
                  <a:cubicBezTo>
                    <a:pt x="76" y="56"/>
                    <a:pt x="75" y="58"/>
                    <a:pt x="74" y="59"/>
                  </a:cubicBezTo>
                  <a:cubicBezTo>
                    <a:pt x="73" y="61"/>
                    <a:pt x="72" y="62"/>
                    <a:pt x="71" y="63"/>
                  </a:cubicBezTo>
                  <a:cubicBezTo>
                    <a:pt x="62" y="72"/>
                    <a:pt x="50" y="77"/>
                    <a:pt x="38" y="77"/>
                  </a:cubicBezTo>
                  <a:close/>
                  <a:moveTo>
                    <a:pt x="10" y="57"/>
                  </a:moveTo>
                  <a:cubicBezTo>
                    <a:pt x="10" y="57"/>
                    <a:pt x="10" y="57"/>
                    <a:pt x="10" y="57"/>
                  </a:cubicBezTo>
                  <a:cubicBezTo>
                    <a:pt x="18" y="65"/>
                    <a:pt x="27" y="69"/>
                    <a:pt x="38" y="69"/>
                  </a:cubicBezTo>
                  <a:cubicBezTo>
                    <a:pt x="48" y="69"/>
                    <a:pt x="58" y="65"/>
                    <a:pt x="66" y="57"/>
                  </a:cubicBezTo>
                  <a:cubicBezTo>
                    <a:pt x="66" y="57"/>
                    <a:pt x="66" y="57"/>
                    <a:pt x="66" y="57"/>
                  </a:cubicBezTo>
                  <a:cubicBezTo>
                    <a:pt x="60" y="54"/>
                    <a:pt x="53" y="53"/>
                    <a:pt x="46" y="52"/>
                  </a:cubicBezTo>
                  <a:cubicBezTo>
                    <a:pt x="45" y="52"/>
                    <a:pt x="44" y="51"/>
                    <a:pt x="43" y="50"/>
                  </a:cubicBezTo>
                  <a:cubicBezTo>
                    <a:pt x="43" y="49"/>
                    <a:pt x="42" y="48"/>
                    <a:pt x="42" y="47"/>
                  </a:cubicBezTo>
                  <a:cubicBezTo>
                    <a:pt x="43" y="42"/>
                    <a:pt x="43" y="42"/>
                    <a:pt x="43" y="42"/>
                  </a:cubicBezTo>
                  <a:cubicBezTo>
                    <a:pt x="43" y="41"/>
                    <a:pt x="44" y="40"/>
                    <a:pt x="45" y="39"/>
                  </a:cubicBezTo>
                  <a:cubicBezTo>
                    <a:pt x="46" y="38"/>
                    <a:pt x="46" y="38"/>
                    <a:pt x="46" y="38"/>
                  </a:cubicBezTo>
                  <a:cubicBezTo>
                    <a:pt x="47" y="33"/>
                    <a:pt x="47" y="33"/>
                    <a:pt x="47" y="33"/>
                  </a:cubicBezTo>
                  <a:cubicBezTo>
                    <a:pt x="47" y="31"/>
                    <a:pt x="48" y="30"/>
                    <a:pt x="50" y="29"/>
                  </a:cubicBezTo>
                  <a:cubicBezTo>
                    <a:pt x="50" y="29"/>
                    <a:pt x="50" y="29"/>
                    <a:pt x="50" y="29"/>
                  </a:cubicBezTo>
                  <a:cubicBezTo>
                    <a:pt x="50" y="27"/>
                    <a:pt x="50" y="27"/>
                    <a:pt x="50" y="27"/>
                  </a:cubicBezTo>
                  <a:cubicBezTo>
                    <a:pt x="50" y="27"/>
                    <a:pt x="50" y="26"/>
                    <a:pt x="50" y="26"/>
                  </a:cubicBezTo>
                  <a:cubicBezTo>
                    <a:pt x="49" y="26"/>
                    <a:pt x="48" y="24"/>
                    <a:pt x="48" y="23"/>
                  </a:cubicBezTo>
                  <a:cubicBezTo>
                    <a:pt x="49" y="18"/>
                    <a:pt x="49" y="18"/>
                    <a:pt x="49" y="18"/>
                  </a:cubicBezTo>
                  <a:cubicBezTo>
                    <a:pt x="49" y="15"/>
                    <a:pt x="49" y="12"/>
                    <a:pt x="47" y="11"/>
                  </a:cubicBezTo>
                  <a:cubicBezTo>
                    <a:pt x="45" y="9"/>
                    <a:pt x="42" y="8"/>
                    <a:pt x="38" y="8"/>
                  </a:cubicBezTo>
                  <a:cubicBezTo>
                    <a:pt x="34" y="8"/>
                    <a:pt x="31" y="9"/>
                    <a:pt x="29" y="11"/>
                  </a:cubicBezTo>
                  <a:cubicBezTo>
                    <a:pt x="27" y="12"/>
                    <a:pt x="27" y="15"/>
                    <a:pt x="27" y="18"/>
                  </a:cubicBezTo>
                  <a:cubicBezTo>
                    <a:pt x="28" y="23"/>
                    <a:pt x="28" y="23"/>
                    <a:pt x="28" y="23"/>
                  </a:cubicBezTo>
                  <a:cubicBezTo>
                    <a:pt x="28" y="24"/>
                    <a:pt x="27" y="26"/>
                    <a:pt x="26" y="26"/>
                  </a:cubicBezTo>
                  <a:cubicBezTo>
                    <a:pt x="26" y="26"/>
                    <a:pt x="26" y="27"/>
                    <a:pt x="26" y="27"/>
                  </a:cubicBezTo>
                  <a:cubicBezTo>
                    <a:pt x="26" y="29"/>
                    <a:pt x="26" y="29"/>
                    <a:pt x="26" y="29"/>
                  </a:cubicBezTo>
                  <a:cubicBezTo>
                    <a:pt x="26" y="29"/>
                    <a:pt x="26" y="29"/>
                    <a:pt x="26" y="29"/>
                  </a:cubicBezTo>
                  <a:cubicBezTo>
                    <a:pt x="28" y="30"/>
                    <a:pt x="29" y="31"/>
                    <a:pt x="29" y="33"/>
                  </a:cubicBezTo>
                  <a:cubicBezTo>
                    <a:pt x="29" y="34"/>
                    <a:pt x="29" y="36"/>
                    <a:pt x="29" y="38"/>
                  </a:cubicBezTo>
                  <a:cubicBezTo>
                    <a:pt x="29" y="38"/>
                    <a:pt x="30" y="38"/>
                    <a:pt x="31" y="39"/>
                  </a:cubicBezTo>
                  <a:cubicBezTo>
                    <a:pt x="32" y="40"/>
                    <a:pt x="32" y="41"/>
                    <a:pt x="32" y="42"/>
                  </a:cubicBezTo>
                  <a:cubicBezTo>
                    <a:pt x="33" y="47"/>
                    <a:pt x="33" y="47"/>
                    <a:pt x="33" y="47"/>
                  </a:cubicBezTo>
                  <a:cubicBezTo>
                    <a:pt x="33" y="48"/>
                    <a:pt x="33" y="49"/>
                    <a:pt x="32" y="50"/>
                  </a:cubicBezTo>
                  <a:cubicBezTo>
                    <a:pt x="32" y="51"/>
                    <a:pt x="31" y="52"/>
                    <a:pt x="30" y="52"/>
                  </a:cubicBezTo>
                  <a:cubicBezTo>
                    <a:pt x="23" y="53"/>
                    <a:pt x="16" y="54"/>
                    <a:pt x="10" y="5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5" name="Freeform 173"/>
            <p:cNvSpPr/>
            <p:nvPr/>
          </p:nvSpPr>
          <p:spPr bwMode="auto">
            <a:xfrm>
              <a:off x="504825" y="4257676"/>
              <a:ext cx="61913" cy="61913"/>
            </a:xfrm>
            <a:custGeom>
              <a:avLst/>
              <a:gdLst>
                <a:gd name="T0" fmla="*/ 2 w 28"/>
                <a:gd name="T1" fmla="*/ 28 h 28"/>
                <a:gd name="T2" fmla="*/ 0 w 28"/>
                <a:gd name="T3" fmla="*/ 26 h 28"/>
                <a:gd name="T4" fmla="*/ 0 w 28"/>
                <a:gd name="T5" fmla="*/ 2 h 28"/>
                <a:gd name="T6" fmla="*/ 2 w 28"/>
                <a:gd name="T7" fmla="*/ 0 h 28"/>
                <a:gd name="T8" fmla="*/ 26 w 28"/>
                <a:gd name="T9" fmla="*/ 0 h 28"/>
                <a:gd name="T10" fmla="*/ 28 w 28"/>
                <a:gd name="T11" fmla="*/ 2 h 28"/>
                <a:gd name="T12" fmla="*/ 26 w 28"/>
                <a:gd name="T13" fmla="*/ 4 h 28"/>
                <a:gd name="T14" fmla="*/ 4 w 28"/>
                <a:gd name="T15" fmla="*/ 4 h 28"/>
                <a:gd name="T16" fmla="*/ 4 w 28"/>
                <a:gd name="T17" fmla="*/ 26 h 28"/>
                <a:gd name="T18" fmla="*/ 2 w 28"/>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 y="28"/>
                  </a:moveTo>
                  <a:cubicBezTo>
                    <a:pt x="1" y="28"/>
                    <a:pt x="0" y="27"/>
                    <a:pt x="0" y="26"/>
                  </a:cubicBezTo>
                  <a:cubicBezTo>
                    <a:pt x="0" y="2"/>
                    <a:pt x="0" y="2"/>
                    <a:pt x="0" y="2"/>
                  </a:cubicBezTo>
                  <a:cubicBezTo>
                    <a:pt x="0" y="1"/>
                    <a:pt x="1" y="0"/>
                    <a:pt x="2" y="0"/>
                  </a:cubicBezTo>
                  <a:cubicBezTo>
                    <a:pt x="26" y="0"/>
                    <a:pt x="26" y="0"/>
                    <a:pt x="26" y="0"/>
                  </a:cubicBezTo>
                  <a:cubicBezTo>
                    <a:pt x="28" y="0"/>
                    <a:pt x="28" y="1"/>
                    <a:pt x="28" y="2"/>
                  </a:cubicBezTo>
                  <a:cubicBezTo>
                    <a:pt x="28" y="3"/>
                    <a:pt x="28" y="4"/>
                    <a:pt x="26" y="4"/>
                  </a:cubicBezTo>
                  <a:cubicBezTo>
                    <a:pt x="4" y="4"/>
                    <a:pt x="4" y="4"/>
                    <a:pt x="4" y="4"/>
                  </a:cubicBezTo>
                  <a:cubicBezTo>
                    <a:pt x="4" y="26"/>
                    <a:pt x="4" y="26"/>
                    <a:pt x="4" y="26"/>
                  </a:cubicBezTo>
                  <a:cubicBezTo>
                    <a:pt x="4" y="27"/>
                    <a:pt x="4" y="28"/>
                    <a:pt x="2"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6" name="Freeform 174"/>
            <p:cNvSpPr>
              <a:spLocks noEditPoints="1"/>
            </p:cNvSpPr>
            <p:nvPr/>
          </p:nvSpPr>
          <p:spPr bwMode="auto">
            <a:xfrm>
              <a:off x="409575" y="4125913"/>
              <a:ext cx="160338" cy="198438"/>
            </a:xfrm>
            <a:custGeom>
              <a:avLst/>
              <a:gdLst>
                <a:gd name="T0" fmla="*/ 45 w 73"/>
                <a:gd name="T1" fmla="*/ 90 h 90"/>
                <a:gd name="T2" fmla="*/ 4 w 73"/>
                <a:gd name="T3" fmla="*/ 90 h 90"/>
                <a:gd name="T4" fmla="*/ 0 w 73"/>
                <a:gd name="T5" fmla="*/ 86 h 90"/>
                <a:gd name="T6" fmla="*/ 0 w 73"/>
                <a:gd name="T7" fmla="*/ 4 h 90"/>
                <a:gd name="T8" fmla="*/ 4 w 73"/>
                <a:gd name="T9" fmla="*/ 0 h 90"/>
                <a:gd name="T10" fmla="*/ 69 w 73"/>
                <a:gd name="T11" fmla="*/ 0 h 90"/>
                <a:gd name="T12" fmla="*/ 73 w 73"/>
                <a:gd name="T13" fmla="*/ 4 h 90"/>
                <a:gd name="T14" fmla="*/ 73 w 73"/>
                <a:gd name="T15" fmla="*/ 62 h 90"/>
                <a:gd name="T16" fmla="*/ 72 w 73"/>
                <a:gd name="T17" fmla="*/ 65 h 90"/>
                <a:gd name="T18" fmla="*/ 48 w 73"/>
                <a:gd name="T19" fmla="*/ 89 h 90"/>
                <a:gd name="T20" fmla="*/ 45 w 73"/>
                <a:gd name="T21" fmla="*/ 90 h 90"/>
                <a:gd name="T22" fmla="*/ 8 w 73"/>
                <a:gd name="T23" fmla="*/ 82 h 90"/>
                <a:gd name="T24" fmla="*/ 44 w 73"/>
                <a:gd name="T25" fmla="*/ 82 h 90"/>
                <a:gd name="T26" fmla="*/ 65 w 73"/>
                <a:gd name="T27" fmla="*/ 60 h 90"/>
                <a:gd name="T28" fmla="*/ 65 w 73"/>
                <a:gd name="T29" fmla="*/ 8 h 90"/>
                <a:gd name="T30" fmla="*/ 8 w 73"/>
                <a:gd name="T31" fmla="*/ 8 h 90"/>
                <a:gd name="T32" fmla="*/ 8 w 73"/>
                <a:gd name="T33" fmla="*/ 8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0">
                  <a:moveTo>
                    <a:pt x="45" y="90"/>
                  </a:moveTo>
                  <a:cubicBezTo>
                    <a:pt x="4" y="90"/>
                    <a:pt x="4" y="90"/>
                    <a:pt x="4" y="90"/>
                  </a:cubicBezTo>
                  <a:cubicBezTo>
                    <a:pt x="2" y="90"/>
                    <a:pt x="0" y="88"/>
                    <a:pt x="0" y="86"/>
                  </a:cubicBezTo>
                  <a:cubicBezTo>
                    <a:pt x="0" y="4"/>
                    <a:pt x="0" y="4"/>
                    <a:pt x="0" y="4"/>
                  </a:cubicBezTo>
                  <a:cubicBezTo>
                    <a:pt x="0" y="2"/>
                    <a:pt x="2" y="0"/>
                    <a:pt x="4" y="0"/>
                  </a:cubicBezTo>
                  <a:cubicBezTo>
                    <a:pt x="69" y="0"/>
                    <a:pt x="69" y="0"/>
                    <a:pt x="69" y="0"/>
                  </a:cubicBezTo>
                  <a:cubicBezTo>
                    <a:pt x="72" y="0"/>
                    <a:pt x="73" y="2"/>
                    <a:pt x="73" y="4"/>
                  </a:cubicBezTo>
                  <a:cubicBezTo>
                    <a:pt x="73" y="62"/>
                    <a:pt x="73" y="62"/>
                    <a:pt x="73" y="62"/>
                  </a:cubicBezTo>
                  <a:cubicBezTo>
                    <a:pt x="73" y="63"/>
                    <a:pt x="73" y="64"/>
                    <a:pt x="72" y="65"/>
                  </a:cubicBezTo>
                  <a:cubicBezTo>
                    <a:pt x="48" y="89"/>
                    <a:pt x="48" y="89"/>
                    <a:pt x="48" y="89"/>
                  </a:cubicBezTo>
                  <a:cubicBezTo>
                    <a:pt x="48" y="90"/>
                    <a:pt x="47" y="90"/>
                    <a:pt x="45" y="90"/>
                  </a:cubicBezTo>
                  <a:close/>
                  <a:moveTo>
                    <a:pt x="8" y="82"/>
                  </a:moveTo>
                  <a:cubicBezTo>
                    <a:pt x="44" y="82"/>
                    <a:pt x="44" y="82"/>
                    <a:pt x="44" y="82"/>
                  </a:cubicBezTo>
                  <a:cubicBezTo>
                    <a:pt x="65" y="60"/>
                    <a:pt x="65" y="60"/>
                    <a:pt x="65" y="60"/>
                  </a:cubicBezTo>
                  <a:cubicBezTo>
                    <a:pt x="65" y="8"/>
                    <a:pt x="65" y="8"/>
                    <a:pt x="65" y="8"/>
                  </a:cubicBezTo>
                  <a:cubicBezTo>
                    <a:pt x="8" y="8"/>
                    <a:pt x="8" y="8"/>
                    <a:pt x="8" y="8"/>
                  </a:cubicBezTo>
                  <a:cubicBezTo>
                    <a:pt x="8" y="82"/>
                    <a:pt x="8" y="82"/>
                    <a:pt x="8" y="8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7" name="Freeform 175"/>
            <p:cNvSpPr/>
            <p:nvPr/>
          </p:nvSpPr>
          <p:spPr bwMode="auto">
            <a:xfrm>
              <a:off x="444500" y="4162426"/>
              <a:ext cx="60325" cy="9525"/>
            </a:xfrm>
            <a:custGeom>
              <a:avLst/>
              <a:gdLst>
                <a:gd name="T0" fmla="*/ 25 w 27"/>
                <a:gd name="T1" fmla="*/ 4 h 4"/>
                <a:gd name="T2" fmla="*/ 2 w 27"/>
                <a:gd name="T3" fmla="*/ 4 h 4"/>
                <a:gd name="T4" fmla="*/ 0 w 27"/>
                <a:gd name="T5" fmla="*/ 2 h 4"/>
                <a:gd name="T6" fmla="*/ 2 w 27"/>
                <a:gd name="T7" fmla="*/ 0 h 4"/>
                <a:gd name="T8" fmla="*/ 25 w 27"/>
                <a:gd name="T9" fmla="*/ 0 h 4"/>
                <a:gd name="T10" fmla="*/ 27 w 27"/>
                <a:gd name="T11" fmla="*/ 2 h 4"/>
                <a:gd name="T12" fmla="*/ 25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5" y="4"/>
                  </a:moveTo>
                  <a:cubicBezTo>
                    <a:pt x="2" y="4"/>
                    <a:pt x="2" y="4"/>
                    <a:pt x="2" y="4"/>
                  </a:cubicBezTo>
                  <a:cubicBezTo>
                    <a:pt x="1" y="4"/>
                    <a:pt x="0" y="3"/>
                    <a:pt x="0" y="2"/>
                  </a:cubicBezTo>
                  <a:cubicBezTo>
                    <a:pt x="0" y="1"/>
                    <a:pt x="1" y="0"/>
                    <a:pt x="2" y="0"/>
                  </a:cubicBezTo>
                  <a:cubicBezTo>
                    <a:pt x="25" y="0"/>
                    <a:pt x="25" y="0"/>
                    <a:pt x="25" y="0"/>
                  </a:cubicBezTo>
                  <a:cubicBezTo>
                    <a:pt x="26" y="0"/>
                    <a:pt x="27" y="1"/>
                    <a:pt x="27" y="2"/>
                  </a:cubicBezTo>
                  <a:cubicBezTo>
                    <a:pt x="27" y="3"/>
                    <a:pt x="26" y="4"/>
                    <a:pt x="25"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8" name="Freeform 176"/>
            <p:cNvSpPr/>
            <p:nvPr/>
          </p:nvSpPr>
          <p:spPr bwMode="auto">
            <a:xfrm>
              <a:off x="444500" y="4184651"/>
              <a:ext cx="95250" cy="9525"/>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9" name="Freeform 177"/>
            <p:cNvSpPr/>
            <p:nvPr/>
          </p:nvSpPr>
          <p:spPr bwMode="auto">
            <a:xfrm>
              <a:off x="444500" y="4205288"/>
              <a:ext cx="95250" cy="7938"/>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0" name="Freeform 178"/>
            <p:cNvSpPr/>
            <p:nvPr/>
          </p:nvSpPr>
          <p:spPr bwMode="auto">
            <a:xfrm>
              <a:off x="444500" y="4227513"/>
              <a:ext cx="44450" cy="7938"/>
            </a:xfrm>
            <a:custGeom>
              <a:avLst/>
              <a:gdLst>
                <a:gd name="T0" fmla="*/ 18 w 20"/>
                <a:gd name="T1" fmla="*/ 4 h 4"/>
                <a:gd name="T2" fmla="*/ 2 w 20"/>
                <a:gd name="T3" fmla="*/ 4 h 4"/>
                <a:gd name="T4" fmla="*/ 0 w 20"/>
                <a:gd name="T5" fmla="*/ 2 h 4"/>
                <a:gd name="T6" fmla="*/ 2 w 20"/>
                <a:gd name="T7" fmla="*/ 0 h 4"/>
                <a:gd name="T8" fmla="*/ 18 w 20"/>
                <a:gd name="T9" fmla="*/ 0 h 4"/>
                <a:gd name="T10" fmla="*/ 20 w 20"/>
                <a:gd name="T11" fmla="*/ 2 h 4"/>
                <a:gd name="T12" fmla="*/ 18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18" y="4"/>
                  </a:moveTo>
                  <a:cubicBezTo>
                    <a:pt x="2" y="4"/>
                    <a:pt x="2" y="4"/>
                    <a:pt x="2" y="4"/>
                  </a:cubicBezTo>
                  <a:cubicBezTo>
                    <a:pt x="1" y="4"/>
                    <a:pt x="0" y="3"/>
                    <a:pt x="0" y="2"/>
                  </a:cubicBezTo>
                  <a:cubicBezTo>
                    <a:pt x="0" y="1"/>
                    <a:pt x="1" y="0"/>
                    <a:pt x="2" y="0"/>
                  </a:cubicBezTo>
                  <a:cubicBezTo>
                    <a:pt x="18" y="0"/>
                    <a:pt x="18" y="0"/>
                    <a:pt x="18" y="0"/>
                  </a:cubicBezTo>
                  <a:cubicBezTo>
                    <a:pt x="19" y="0"/>
                    <a:pt x="20" y="1"/>
                    <a:pt x="20" y="2"/>
                  </a:cubicBezTo>
                  <a:cubicBezTo>
                    <a:pt x="20" y="3"/>
                    <a:pt x="19" y="4"/>
                    <a:pt x="18"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4" name="Freeform 192"/>
            <p:cNvSpPr>
              <a:spLocks noEditPoints="1"/>
            </p:cNvSpPr>
            <p:nvPr/>
          </p:nvSpPr>
          <p:spPr bwMode="auto">
            <a:xfrm>
              <a:off x="2271713" y="3484563"/>
              <a:ext cx="182563" cy="98425"/>
            </a:xfrm>
            <a:custGeom>
              <a:avLst/>
              <a:gdLst>
                <a:gd name="T0" fmla="*/ 69 w 83"/>
                <a:gd name="T1" fmla="*/ 45 h 45"/>
                <a:gd name="T2" fmla="*/ 15 w 83"/>
                <a:gd name="T3" fmla="*/ 45 h 45"/>
                <a:gd name="T4" fmla="*/ 11 w 83"/>
                <a:gd name="T5" fmla="*/ 42 h 45"/>
                <a:gd name="T6" fmla="*/ 1 w 83"/>
                <a:gd name="T7" fmla="*/ 5 h 45"/>
                <a:gd name="T8" fmla="*/ 1 w 83"/>
                <a:gd name="T9" fmla="*/ 1 h 45"/>
                <a:gd name="T10" fmla="*/ 5 w 83"/>
                <a:gd name="T11" fmla="*/ 0 h 45"/>
                <a:gd name="T12" fmla="*/ 79 w 83"/>
                <a:gd name="T13" fmla="*/ 0 h 45"/>
                <a:gd name="T14" fmla="*/ 82 w 83"/>
                <a:gd name="T15" fmla="*/ 1 h 45"/>
                <a:gd name="T16" fmla="*/ 83 w 83"/>
                <a:gd name="T17" fmla="*/ 5 h 45"/>
                <a:gd name="T18" fmla="*/ 72 w 83"/>
                <a:gd name="T19" fmla="*/ 42 h 45"/>
                <a:gd name="T20" fmla="*/ 69 w 83"/>
                <a:gd name="T21" fmla="*/ 45 h 45"/>
                <a:gd name="T22" fmla="*/ 18 w 83"/>
                <a:gd name="T23" fmla="*/ 37 h 45"/>
                <a:gd name="T24" fmla="*/ 65 w 83"/>
                <a:gd name="T25" fmla="*/ 37 h 45"/>
                <a:gd name="T26" fmla="*/ 74 w 83"/>
                <a:gd name="T27" fmla="*/ 8 h 45"/>
                <a:gd name="T28" fmla="*/ 10 w 83"/>
                <a:gd name="T29" fmla="*/ 8 h 45"/>
                <a:gd name="T30" fmla="*/ 18 w 83"/>
                <a:gd name="T31"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45">
                  <a:moveTo>
                    <a:pt x="69" y="45"/>
                  </a:moveTo>
                  <a:cubicBezTo>
                    <a:pt x="15" y="45"/>
                    <a:pt x="15" y="45"/>
                    <a:pt x="15" y="45"/>
                  </a:cubicBezTo>
                  <a:cubicBezTo>
                    <a:pt x="13" y="45"/>
                    <a:pt x="11" y="44"/>
                    <a:pt x="11" y="42"/>
                  </a:cubicBezTo>
                  <a:cubicBezTo>
                    <a:pt x="1" y="5"/>
                    <a:pt x="1" y="5"/>
                    <a:pt x="1" y="5"/>
                  </a:cubicBezTo>
                  <a:cubicBezTo>
                    <a:pt x="0" y="4"/>
                    <a:pt x="1" y="2"/>
                    <a:pt x="1" y="1"/>
                  </a:cubicBezTo>
                  <a:cubicBezTo>
                    <a:pt x="2" y="0"/>
                    <a:pt x="3" y="0"/>
                    <a:pt x="5" y="0"/>
                  </a:cubicBezTo>
                  <a:cubicBezTo>
                    <a:pt x="79" y="0"/>
                    <a:pt x="79" y="0"/>
                    <a:pt x="79" y="0"/>
                  </a:cubicBezTo>
                  <a:cubicBezTo>
                    <a:pt x="80" y="0"/>
                    <a:pt x="81" y="0"/>
                    <a:pt x="82" y="1"/>
                  </a:cubicBezTo>
                  <a:cubicBezTo>
                    <a:pt x="83" y="2"/>
                    <a:pt x="83" y="4"/>
                    <a:pt x="83" y="5"/>
                  </a:cubicBezTo>
                  <a:cubicBezTo>
                    <a:pt x="72" y="42"/>
                    <a:pt x="72" y="42"/>
                    <a:pt x="72" y="42"/>
                  </a:cubicBezTo>
                  <a:cubicBezTo>
                    <a:pt x="72" y="44"/>
                    <a:pt x="70" y="45"/>
                    <a:pt x="69" y="45"/>
                  </a:cubicBezTo>
                  <a:close/>
                  <a:moveTo>
                    <a:pt x="18" y="37"/>
                  </a:moveTo>
                  <a:cubicBezTo>
                    <a:pt x="65" y="37"/>
                    <a:pt x="65" y="37"/>
                    <a:pt x="65" y="37"/>
                  </a:cubicBezTo>
                  <a:cubicBezTo>
                    <a:pt x="74" y="8"/>
                    <a:pt x="74" y="8"/>
                    <a:pt x="74" y="8"/>
                  </a:cubicBezTo>
                  <a:cubicBezTo>
                    <a:pt x="10" y="8"/>
                    <a:pt x="10" y="8"/>
                    <a:pt x="10" y="8"/>
                  </a:cubicBezTo>
                  <a:cubicBezTo>
                    <a:pt x="18" y="37"/>
                    <a:pt x="18" y="37"/>
                    <a:pt x="18"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5" name="Freeform 193"/>
            <p:cNvSpPr/>
            <p:nvPr/>
          </p:nvSpPr>
          <p:spPr bwMode="auto">
            <a:xfrm>
              <a:off x="2228850" y="3449638"/>
              <a:ext cx="84138" cy="133350"/>
            </a:xfrm>
            <a:custGeom>
              <a:avLst/>
              <a:gdLst>
                <a:gd name="T0" fmla="*/ 34 w 38"/>
                <a:gd name="T1" fmla="*/ 61 h 61"/>
                <a:gd name="T2" fmla="*/ 30 w 38"/>
                <a:gd name="T3" fmla="*/ 58 h 61"/>
                <a:gd name="T4" fmla="*/ 17 w 38"/>
                <a:gd name="T5" fmla="*/ 9 h 61"/>
                <a:gd name="T6" fmla="*/ 4 w 38"/>
                <a:gd name="T7" fmla="*/ 9 h 61"/>
                <a:gd name="T8" fmla="*/ 0 w 38"/>
                <a:gd name="T9" fmla="*/ 4 h 61"/>
                <a:gd name="T10" fmla="*/ 4 w 38"/>
                <a:gd name="T11" fmla="*/ 1 h 61"/>
                <a:gd name="T12" fmla="*/ 20 w 38"/>
                <a:gd name="T13" fmla="*/ 1 h 61"/>
                <a:gd name="T14" fmla="*/ 24 w 38"/>
                <a:gd name="T15" fmla="*/ 4 h 61"/>
                <a:gd name="T16" fmla="*/ 38 w 38"/>
                <a:gd name="T17" fmla="*/ 56 h 61"/>
                <a:gd name="T18" fmla="*/ 35 w 38"/>
                <a:gd name="T19" fmla="*/ 61 h 61"/>
                <a:gd name="T20" fmla="*/ 34 w 38"/>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61">
                  <a:moveTo>
                    <a:pt x="34" y="61"/>
                  </a:moveTo>
                  <a:cubicBezTo>
                    <a:pt x="32" y="61"/>
                    <a:pt x="30" y="60"/>
                    <a:pt x="30" y="58"/>
                  </a:cubicBezTo>
                  <a:cubicBezTo>
                    <a:pt x="17" y="9"/>
                    <a:pt x="17" y="9"/>
                    <a:pt x="17" y="9"/>
                  </a:cubicBezTo>
                  <a:cubicBezTo>
                    <a:pt x="4" y="9"/>
                    <a:pt x="4" y="9"/>
                    <a:pt x="4" y="9"/>
                  </a:cubicBezTo>
                  <a:cubicBezTo>
                    <a:pt x="2" y="9"/>
                    <a:pt x="0" y="7"/>
                    <a:pt x="0" y="4"/>
                  </a:cubicBezTo>
                  <a:cubicBezTo>
                    <a:pt x="0" y="2"/>
                    <a:pt x="2" y="0"/>
                    <a:pt x="4" y="1"/>
                  </a:cubicBezTo>
                  <a:cubicBezTo>
                    <a:pt x="20" y="1"/>
                    <a:pt x="20" y="1"/>
                    <a:pt x="20" y="1"/>
                  </a:cubicBezTo>
                  <a:cubicBezTo>
                    <a:pt x="22" y="1"/>
                    <a:pt x="23" y="3"/>
                    <a:pt x="24" y="4"/>
                  </a:cubicBezTo>
                  <a:cubicBezTo>
                    <a:pt x="38" y="56"/>
                    <a:pt x="38" y="56"/>
                    <a:pt x="38" y="56"/>
                  </a:cubicBezTo>
                  <a:cubicBezTo>
                    <a:pt x="38" y="58"/>
                    <a:pt x="37" y="60"/>
                    <a:pt x="35" y="61"/>
                  </a:cubicBezTo>
                  <a:cubicBezTo>
                    <a:pt x="34" y="61"/>
                    <a:pt x="34" y="61"/>
                    <a:pt x="34"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6" name="Freeform 194"/>
            <p:cNvSpPr>
              <a:spLocks noEditPoints="1"/>
            </p:cNvSpPr>
            <p:nvPr/>
          </p:nvSpPr>
          <p:spPr bwMode="auto">
            <a:xfrm>
              <a:off x="2300288" y="3587751"/>
              <a:ext cx="47625"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10" y="8"/>
                    <a:pt x="8" y="9"/>
                    <a:pt x="8" y="11"/>
                  </a:cubicBezTo>
                  <a:cubicBezTo>
                    <a:pt x="8" y="12"/>
                    <a:pt x="10" y="14"/>
                    <a:pt x="11" y="14"/>
                  </a:cubicBezTo>
                  <a:cubicBezTo>
                    <a:pt x="13" y="14"/>
                    <a:pt x="14" y="12"/>
                    <a:pt x="14" y="11"/>
                  </a:cubicBezTo>
                  <a:cubicBezTo>
                    <a:pt x="14" y="9"/>
                    <a:pt x="13"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7" name="Freeform 195"/>
            <p:cNvSpPr>
              <a:spLocks noEditPoints="1"/>
            </p:cNvSpPr>
            <p:nvPr/>
          </p:nvSpPr>
          <p:spPr bwMode="auto">
            <a:xfrm>
              <a:off x="2374900" y="3587751"/>
              <a:ext cx="49213"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9" y="8"/>
                    <a:pt x="8" y="9"/>
                    <a:pt x="8" y="11"/>
                  </a:cubicBezTo>
                  <a:cubicBezTo>
                    <a:pt x="8" y="12"/>
                    <a:pt x="9" y="14"/>
                    <a:pt x="11" y="14"/>
                  </a:cubicBezTo>
                  <a:cubicBezTo>
                    <a:pt x="12" y="14"/>
                    <a:pt x="14" y="12"/>
                    <a:pt x="14" y="11"/>
                  </a:cubicBezTo>
                  <a:cubicBezTo>
                    <a:pt x="14" y="9"/>
                    <a:pt x="12"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grpSp>
        <p:nvGrpSpPr>
          <p:cNvPr id="232" name="组合 231"/>
          <p:cNvGrpSpPr/>
          <p:nvPr/>
        </p:nvGrpSpPr>
        <p:grpSpPr>
          <a:xfrm>
            <a:off x="280356" y="222474"/>
            <a:ext cx="2920804" cy="326793"/>
            <a:chOff x="5244690" y="2402473"/>
            <a:chExt cx="2920804" cy="326793"/>
          </a:xfrm>
        </p:grpSpPr>
        <p:sp>
          <p:nvSpPr>
            <p:cNvPr id="233" name="矩形 232"/>
            <p:cNvSpPr/>
            <p:nvPr/>
          </p:nvSpPr>
          <p:spPr>
            <a:xfrm>
              <a:off x="6390669" y="2407321"/>
              <a:ext cx="1774825" cy="321945"/>
            </a:xfrm>
            <a:prstGeom prst="rect">
              <a:avLst/>
            </a:prstGeom>
          </p:spPr>
          <p:txBody>
            <a:bodyPr wrap="none">
              <a:spAutoFit/>
            </a:bodyPr>
            <a:lstStyle/>
            <a:p>
              <a:pPr lvl="0" algn="l" defTabSz="685800">
                <a:buClrTx/>
                <a:buSzTx/>
                <a:buFontTx/>
              </a:pPr>
              <a:r>
                <a:rPr lang="en-US" altLang="zh-CN" sz="1500" spc="110" dirty="0">
                  <a:solidFill>
                    <a:srgbClr val="F85360"/>
                  </a:solidFill>
                  <a:latin typeface="微软雅黑" panose="020B0503020204020204" pitchFamily="34" charset="-122"/>
                  <a:ea typeface="微软雅黑" panose="020B0503020204020204" pitchFamily="34" charset="-122"/>
                  <a:sym typeface="+mn-ea"/>
                </a:rPr>
                <a:t>Main Functions</a:t>
              </a:r>
              <a:endParaRPr lang="en-US" altLang="zh-CN" sz="1500" spc="110" dirty="0">
                <a:solidFill>
                  <a:srgbClr val="F85360"/>
                </a:solidFill>
                <a:latin typeface="微软雅黑" panose="020B0503020204020204" pitchFamily="34" charset="-122"/>
                <a:ea typeface="微软雅黑" panose="020B0503020204020204" pitchFamily="34" charset="-122"/>
                <a:sym typeface="+mn-ea"/>
              </a:endParaRPr>
            </a:p>
          </p:txBody>
        </p:sp>
        <p:sp>
          <p:nvSpPr>
            <p:cNvPr id="234" name="矩形 233"/>
            <p:cNvSpPr/>
            <p:nvPr/>
          </p:nvSpPr>
          <p:spPr>
            <a:xfrm>
              <a:off x="5244690" y="2402473"/>
              <a:ext cx="1186180" cy="321945"/>
            </a:xfrm>
            <a:prstGeom prst="rect">
              <a:avLst/>
            </a:prstGeom>
          </p:spPr>
          <p:txBody>
            <a:bodyPr wrap="none">
              <a:spAutoFit/>
            </a:bodyPr>
            <a:lstStyle/>
            <a:p>
              <a:pPr defTabSz="685800"/>
              <a:r>
                <a:rPr lang="en-US" altLang="zh-CN" sz="1500" spc="110" dirty="0">
                  <a:solidFill>
                    <a:srgbClr val="F85360"/>
                  </a:solidFill>
                  <a:latin typeface="微软雅黑" panose="020B0503020204020204" pitchFamily="34" charset="-122"/>
                  <a:ea typeface="微软雅黑" panose="020B0503020204020204" pitchFamily="34" charset="-122"/>
                </a:rPr>
                <a:t>3.</a:t>
              </a:r>
              <a:r>
                <a:rPr lang="zh-CN" altLang="en-US" sz="1500" spc="110" dirty="0">
                  <a:solidFill>
                    <a:srgbClr val="F85360"/>
                  </a:solidFill>
                  <a:latin typeface="微软雅黑" panose="020B0503020204020204" pitchFamily="34" charset="-122"/>
                  <a:ea typeface="微软雅黑" panose="020B0503020204020204" pitchFamily="34" charset="-122"/>
                </a:rPr>
                <a:t>主要功能</a:t>
              </a:r>
              <a:endParaRPr lang="zh-CN" altLang="en-US" sz="1500" spc="110" dirty="0">
                <a:solidFill>
                  <a:srgbClr val="F85360"/>
                </a:solidFill>
                <a:latin typeface="微软雅黑" panose="020B0503020204020204" pitchFamily="34" charset="-122"/>
                <a:ea typeface="微软雅黑" panose="020B0503020204020204" pitchFamily="34" charset="-122"/>
              </a:endParaRPr>
            </a:p>
          </p:txBody>
        </p:sp>
      </p:grpSp>
      <p:sp>
        <p:nvSpPr>
          <p:cNvPr id="103" name="矩形 102"/>
          <p:cNvSpPr>
            <a:spLocks noChangeArrowheads="1"/>
          </p:cNvSpPr>
          <p:nvPr/>
        </p:nvSpPr>
        <p:spPr bwMode="auto">
          <a:xfrm>
            <a:off x="4681220" y="116205"/>
            <a:ext cx="1669415"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zh-CN" altLang="en-US" sz="2400" dirty="0">
                <a:ln w="6600">
                  <a:solidFill>
                    <a:schemeClr val="accent2"/>
                  </a:solidFill>
                  <a:prstDash val="solid"/>
                </a:ln>
                <a:solidFill>
                  <a:srgbClr val="FFFFFF"/>
                </a:solidFill>
                <a:effectLst>
                  <a:outerShdw dist="38100" dir="2700000" algn="tl" rotWithShape="0">
                    <a:schemeClr val="accent2"/>
                  </a:outerShdw>
                </a:effectLst>
                <a:latin typeface="微软雅黑" panose="020B0503020204020204" pitchFamily="34" charset="-122"/>
                <a:ea typeface="微软雅黑" panose="020B0503020204020204" pitchFamily="34" charset="-122"/>
              </a:rPr>
              <a:t>登录</a:t>
            </a:r>
            <a:r>
              <a:rPr lang="en-US" altLang="zh-CN" sz="2400" dirty="0">
                <a:ln w="6600">
                  <a:solidFill>
                    <a:schemeClr val="accent2"/>
                  </a:solidFill>
                  <a:prstDash val="solid"/>
                </a:ln>
                <a:solidFill>
                  <a:srgbClr val="FFFFFF"/>
                </a:solidFill>
                <a:effectLst>
                  <a:outerShdw dist="38100" dir="2700000" algn="tl" rotWithShape="0">
                    <a:schemeClr val="accent2"/>
                  </a:outerShdw>
                </a:effectLst>
                <a:latin typeface="微软雅黑" panose="020B0503020204020204" pitchFamily="34" charset="-122"/>
                <a:ea typeface="微软雅黑" panose="020B0503020204020204" pitchFamily="34" charset="-122"/>
              </a:rPr>
              <a:t>/</a:t>
            </a:r>
            <a:r>
              <a:rPr lang="zh-CN" altLang="en-US" sz="2400" dirty="0">
                <a:ln w="6600">
                  <a:solidFill>
                    <a:schemeClr val="accent2"/>
                  </a:solidFill>
                  <a:prstDash val="solid"/>
                </a:ln>
                <a:solidFill>
                  <a:srgbClr val="FFFFFF"/>
                </a:solidFill>
                <a:effectLst>
                  <a:outerShdw dist="38100" dir="2700000" algn="tl" rotWithShape="0">
                    <a:schemeClr val="accent2"/>
                  </a:outerShdw>
                </a:effectLst>
                <a:latin typeface="微软雅黑" panose="020B0503020204020204" pitchFamily="34" charset="-122"/>
                <a:ea typeface="微软雅黑" panose="020B0503020204020204" pitchFamily="34" charset="-122"/>
              </a:rPr>
              <a:t>注册</a:t>
            </a:r>
            <a:endParaRPr lang="zh-CN" altLang="en-US" sz="2400" dirty="0">
              <a:ln w="6600">
                <a:solidFill>
                  <a:schemeClr val="accent2"/>
                </a:solidFill>
                <a:prstDash val="solid"/>
              </a:ln>
              <a:solidFill>
                <a:srgbClr val="FFFFFF"/>
              </a:solidFill>
              <a:effectLst>
                <a:outerShdw dist="38100" dir="2700000" algn="tl" rotWithShape="0">
                  <a:schemeClr val="accent2"/>
                </a:outerShdw>
              </a:effectLst>
              <a:latin typeface="微软雅黑" panose="020B0503020204020204" pitchFamily="34" charset="-122"/>
              <a:ea typeface="微软雅黑" panose="020B0503020204020204" pitchFamily="34" charset="-122"/>
            </a:endParaRPr>
          </a:p>
        </p:txBody>
      </p:sp>
      <p:pic>
        <p:nvPicPr>
          <p:cNvPr id="2" name="图片 1" descr="MY~474160)VYKFY]R@(9YF1&amp;pfm122&amp;"/>
          <p:cNvPicPr>
            <a:picLocks noChangeAspect="1"/>
          </p:cNvPicPr>
          <p:nvPr/>
        </p:nvPicPr>
        <p:blipFill>
          <a:blip r:embed="rId1">
            <a:extLst>
              <a:ext uri="{BEBA8EAE-BF5A-486C-A8C5-ECC9F3942E4B}">
                <a14:imgProps xmlns:a14="http://schemas.microsoft.com/office/drawing/2010/main">
                  <a14:imgLayer r:embed="rId2"/>
                </a14:imgProps>
              </a:ext>
            </a:extLst>
          </a:blip>
          <a:srcRect/>
          <a:stretch>
            <a:fillRect/>
          </a:stretch>
        </p:blipFill>
        <p:spPr>
          <a:xfrm>
            <a:off x="1814830" y="886460"/>
            <a:ext cx="6709410" cy="3797935"/>
          </a:xfrm>
          <a:prstGeom prst="rect">
            <a:avLst/>
          </a:prstGeom>
          <a:ln>
            <a:solidFill>
              <a:srgbClr val="FF0000"/>
            </a:solidFill>
          </a:ln>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400"/>
                                  </p:stCondLst>
                                  <p:childTnLst>
                                    <p:set>
                                      <p:cBhvr>
                                        <p:cTn id="6" dur="1" fill="hold">
                                          <p:stCondLst>
                                            <p:cond delay="0"/>
                                          </p:stCondLst>
                                        </p:cTn>
                                        <p:tgtEl>
                                          <p:spTgt spid="103"/>
                                        </p:tgtEl>
                                        <p:attrNameLst>
                                          <p:attrName>style.visibility</p:attrName>
                                        </p:attrNameLst>
                                      </p:cBhvr>
                                      <p:to>
                                        <p:strVal val="visible"/>
                                      </p:to>
                                    </p:set>
                                    <p:anim calcmode="lin" valueType="num">
                                      <p:cBhvr additive="base">
                                        <p:cTn id="7" dur="500"/>
                                        <p:tgtEl>
                                          <p:spTgt spid="103"/>
                                        </p:tgtEl>
                                        <p:attrNameLst>
                                          <p:attrName>ppt_x</p:attrName>
                                        </p:attrNameLst>
                                      </p:cBhvr>
                                      <p:tavLst>
                                        <p:tav tm="0">
                                          <p:val>
                                            <p:strVal val="#ppt_x-#ppt_w*1.125000"/>
                                          </p:val>
                                        </p:tav>
                                        <p:tav tm="100000">
                                          <p:val>
                                            <p:strVal val="#ppt_x"/>
                                          </p:val>
                                        </p:tav>
                                      </p:tavLst>
                                    </p:anim>
                                    <p:animEffect transition="in" filter="wipe(right)">
                                      <p:cBhvr>
                                        <p:cTn id="8" dur="5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7" name="组合 206"/>
          <p:cNvGrpSpPr/>
          <p:nvPr/>
        </p:nvGrpSpPr>
        <p:grpSpPr>
          <a:xfrm>
            <a:off x="20320" y="546418"/>
            <a:ext cx="3030538" cy="3930650"/>
            <a:chOff x="0" y="393701"/>
            <a:chExt cx="3030538" cy="3930650"/>
          </a:xfrm>
        </p:grpSpPr>
        <p:sp>
          <p:nvSpPr>
            <p:cNvPr id="21" name="Freeform 19"/>
            <p:cNvSpPr>
              <a:spLocks noEditPoints="1"/>
            </p:cNvSpPr>
            <p:nvPr/>
          </p:nvSpPr>
          <p:spPr bwMode="auto">
            <a:xfrm>
              <a:off x="2836863" y="1200151"/>
              <a:ext cx="193675" cy="128588"/>
            </a:xfrm>
            <a:custGeom>
              <a:avLst/>
              <a:gdLst>
                <a:gd name="T0" fmla="*/ 80 w 88"/>
                <a:gd name="T1" fmla="*/ 58 h 58"/>
                <a:gd name="T2" fmla="*/ 8 w 88"/>
                <a:gd name="T3" fmla="*/ 58 h 58"/>
                <a:gd name="T4" fmla="*/ 0 w 88"/>
                <a:gd name="T5" fmla="*/ 50 h 58"/>
                <a:gd name="T6" fmla="*/ 0 w 88"/>
                <a:gd name="T7" fmla="*/ 8 h 58"/>
                <a:gd name="T8" fmla="*/ 8 w 88"/>
                <a:gd name="T9" fmla="*/ 0 h 58"/>
                <a:gd name="T10" fmla="*/ 80 w 88"/>
                <a:gd name="T11" fmla="*/ 0 h 58"/>
                <a:gd name="T12" fmla="*/ 88 w 88"/>
                <a:gd name="T13" fmla="*/ 8 h 58"/>
                <a:gd name="T14" fmla="*/ 88 w 88"/>
                <a:gd name="T15" fmla="*/ 50 h 58"/>
                <a:gd name="T16" fmla="*/ 80 w 88"/>
                <a:gd name="T17" fmla="*/ 58 h 58"/>
                <a:gd name="T18" fmla="*/ 8 w 88"/>
                <a:gd name="T19" fmla="*/ 8 h 58"/>
                <a:gd name="T20" fmla="*/ 8 w 88"/>
                <a:gd name="T21" fmla="*/ 50 h 58"/>
                <a:gd name="T22" fmla="*/ 80 w 88"/>
                <a:gd name="T23" fmla="*/ 50 h 58"/>
                <a:gd name="T24" fmla="*/ 80 w 88"/>
                <a:gd name="T25" fmla="*/ 8 h 58"/>
                <a:gd name="T26" fmla="*/ 8 w 88"/>
                <a:gd name="T27"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58">
                  <a:moveTo>
                    <a:pt x="80" y="58"/>
                  </a:moveTo>
                  <a:cubicBezTo>
                    <a:pt x="8" y="58"/>
                    <a:pt x="8" y="58"/>
                    <a:pt x="8" y="58"/>
                  </a:cubicBezTo>
                  <a:cubicBezTo>
                    <a:pt x="4" y="58"/>
                    <a:pt x="0" y="55"/>
                    <a:pt x="0" y="50"/>
                  </a:cubicBezTo>
                  <a:cubicBezTo>
                    <a:pt x="0" y="8"/>
                    <a:pt x="0" y="8"/>
                    <a:pt x="0" y="8"/>
                  </a:cubicBezTo>
                  <a:cubicBezTo>
                    <a:pt x="0" y="3"/>
                    <a:pt x="4" y="0"/>
                    <a:pt x="8" y="0"/>
                  </a:cubicBezTo>
                  <a:cubicBezTo>
                    <a:pt x="80" y="0"/>
                    <a:pt x="80" y="0"/>
                    <a:pt x="80" y="0"/>
                  </a:cubicBezTo>
                  <a:cubicBezTo>
                    <a:pt x="84" y="0"/>
                    <a:pt x="88" y="3"/>
                    <a:pt x="88" y="8"/>
                  </a:cubicBezTo>
                  <a:cubicBezTo>
                    <a:pt x="88" y="50"/>
                    <a:pt x="88" y="50"/>
                    <a:pt x="88" y="50"/>
                  </a:cubicBezTo>
                  <a:cubicBezTo>
                    <a:pt x="88" y="55"/>
                    <a:pt x="84" y="58"/>
                    <a:pt x="80" y="58"/>
                  </a:cubicBezTo>
                  <a:close/>
                  <a:moveTo>
                    <a:pt x="8" y="8"/>
                  </a:moveTo>
                  <a:cubicBezTo>
                    <a:pt x="8" y="50"/>
                    <a:pt x="8" y="50"/>
                    <a:pt x="8" y="50"/>
                  </a:cubicBezTo>
                  <a:cubicBezTo>
                    <a:pt x="80" y="50"/>
                    <a:pt x="80" y="50"/>
                    <a:pt x="80" y="50"/>
                  </a:cubicBezTo>
                  <a:cubicBezTo>
                    <a:pt x="80" y="8"/>
                    <a:pt x="80" y="8"/>
                    <a:pt x="80"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 name="Freeform 20"/>
            <p:cNvSpPr/>
            <p:nvPr/>
          </p:nvSpPr>
          <p:spPr bwMode="auto">
            <a:xfrm>
              <a:off x="2867025" y="1116013"/>
              <a:ext cx="133350" cy="100013"/>
            </a:xfrm>
            <a:custGeom>
              <a:avLst/>
              <a:gdLst>
                <a:gd name="T0" fmla="*/ 56 w 60"/>
                <a:gd name="T1" fmla="*/ 45 h 45"/>
                <a:gd name="T2" fmla="*/ 52 w 60"/>
                <a:gd name="T3" fmla="*/ 41 h 45"/>
                <a:gd name="T4" fmla="*/ 52 w 60"/>
                <a:gd name="T5" fmla="*/ 30 h 45"/>
                <a:gd name="T6" fmla="*/ 30 w 60"/>
                <a:gd name="T7" fmla="*/ 8 h 45"/>
                <a:gd name="T8" fmla="*/ 8 w 60"/>
                <a:gd name="T9" fmla="*/ 30 h 45"/>
                <a:gd name="T10" fmla="*/ 8 w 60"/>
                <a:gd name="T11" fmla="*/ 41 h 45"/>
                <a:gd name="T12" fmla="*/ 4 w 60"/>
                <a:gd name="T13" fmla="*/ 45 h 45"/>
                <a:gd name="T14" fmla="*/ 0 w 60"/>
                <a:gd name="T15" fmla="*/ 41 h 45"/>
                <a:gd name="T16" fmla="*/ 0 w 60"/>
                <a:gd name="T17" fmla="*/ 30 h 45"/>
                <a:gd name="T18" fmla="*/ 30 w 60"/>
                <a:gd name="T19" fmla="*/ 0 h 45"/>
                <a:gd name="T20" fmla="*/ 60 w 60"/>
                <a:gd name="T21" fmla="*/ 30 h 45"/>
                <a:gd name="T22" fmla="*/ 60 w 60"/>
                <a:gd name="T23" fmla="*/ 41 h 45"/>
                <a:gd name="T24" fmla="*/ 56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56" y="45"/>
                  </a:moveTo>
                  <a:cubicBezTo>
                    <a:pt x="53" y="45"/>
                    <a:pt x="52" y="43"/>
                    <a:pt x="52" y="41"/>
                  </a:cubicBezTo>
                  <a:cubicBezTo>
                    <a:pt x="52" y="30"/>
                    <a:pt x="52" y="30"/>
                    <a:pt x="52" y="30"/>
                  </a:cubicBezTo>
                  <a:cubicBezTo>
                    <a:pt x="52" y="18"/>
                    <a:pt x="42" y="8"/>
                    <a:pt x="30" y="8"/>
                  </a:cubicBezTo>
                  <a:cubicBezTo>
                    <a:pt x="18" y="8"/>
                    <a:pt x="8" y="18"/>
                    <a:pt x="8" y="30"/>
                  </a:cubicBezTo>
                  <a:cubicBezTo>
                    <a:pt x="8" y="41"/>
                    <a:pt x="8" y="41"/>
                    <a:pt x="8" y="41"/>
                  </a:cubicBezTo>
                  <a:cubicBezTo>
                    <a:pt x="8" y="43"/>
                    <a:pt x="7" y="45"/>
                    <a:pt x="4" y="45"/>
                  </a:cubicBezTo>
                  <a:cubicBezTo>
                    <a:pt x="2" y="45"/>
                    <a:pt x="0" y="43"/>
                    <a:pt x="0" y="41"/>
                  </a:cubicBezTo>
                  <a:cubicBezTo>
                    <a:pt x="0" y="30"/>
                    <a:pt x="0" y="30"/>
                    <a:pt x="0" y="30"/>
                  </a:cubicBezTo>
                  <a:cubicBezTo>
                    <a:pt x="0" y="13"/>
                    <a:pt x="14" y="0"/>
                    <a:pt x="30" y="0"/>
                  </a:cubicBezTo>
                  <a:cubicBezTo>
                    <a:pt x="46" y="0"/>
                    <a:pt x="60" y="13"/>
                    <a:pt x="60" y="30"/>
                  </a:cubicBezTo>
                  <a:cubicBezTo>
                    <a:pt x="60" y="41"/>
                    <a:pt x="60" y="41"/>
                    <a:pt x="60" y="41"/>
                  </a:cubicBezTo>
                  <a:cubicBezTo>
                    <a:pt x="60" y="43"/>
                    <a:pt x="58" y="45"/>
                    <a:pt x="56"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 name="Freeform 21"/>
            <p:cNvSpPr/>
            <p:nvPr/>
          </p:nvSpPr>
          <p:spPr bwMode="auto">
            <a:xfrm>
              <a:off x="2916238" y="1233488"/>
              <a:ext cx="34925" cy="55563"/>
            </a:xfrm>
            <a:custGeom>
              <a:avLst/>
              <a:gdLst>
                <a:gd name="T0" fmla="*/ 8 w 16"/>
                <a:gd name="T1" fmla="*/ 0 h 25"/>
                <a:gd name="T2" fmla="*/ 0 w 16"/>
                <a:gd name="T3" fmla="*/ 9 h 25"/>
                <a:gd name="T4" fmla="*/ 4 w 16"/>
                <a:gd name="T5" fmla="*/ 16 h 25"/>
                <a:gd name="T6" fmla="*/ 4 w 16"/>
                <a:gd name="T7" fmla="*/ 25 h 25"/>
                <a:gd name="T8" fmla="*/ 12 w 16"/>
                <a:gd name="T9" fmla="*/ 25 h 25"/>
                <a:gd name="T10" fmla="*/ 12 w 16"/>
                <a:gd name="T11" fmla="*/ 16 h 25"/>
                <a:gd name="T12" fmla="*/ 16 w 16"/>
                <a:gd name="T13" fmla="*/ 9 h 25"/>
                <a:gd name="T14" fmla="*/ 8 w 16"/>
                <a:gd name="T15" fmla="*/ 0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5">
                  <a:moveTo>
                    <a:pt x="8" y="0"/>
                  </a:moveTo>
                  <a:cubicBezTo>
                    <a:pt x="3" y="0"/>
                    <a:pt x="0" y="4"/>
                    <a:pt x="0" y="9"/>
                  </a:cubicBezTo>
                  <a:cubicBezTo>
                    <a:pt x="0" y="12"/>
                    <a:pt x="1" y="15"/>
                    <a:pt x="4" y="16"/>
                  </a:cubicBezTo>
                  <a:cubicBezTo>
                    <a:pt x="4" y="25"/>
                    <a:pt x="4" y="25"/>
                    <a:pt x="4" y="25"/>
                  </a:cubicBezTo>
                  <a:cubicBezTo>
                    <a:pt x="12" y="25"/>
                    <a:pt x="12" y="25"/>
                    <a:pt x="12" y="25"/>
                  </a:cubicBezTo>
                  <a:cubicBezTo>
                    <a:pt x="12" y="16"/>
                    <a:pt x="12" y="16"/>
                    <a:pt x="12" y="16"/>
                  </a:cubicBezTo>
                  <a:cubicBezTo>
                    <a:pt x="15" y="15"/>
                    <a:pt x="16" y="12"/>
                    <a:pt x="16" y="9"/>
                  </a:cubicBezTo>
                  <a:cubicBezTo>
                    <a:pt x="16" y="4"/>
                    <a:pt x="13" y="0"/>
                    <a:pt x="8"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 name="Freeform 22"/>
            <p:cNvSpPr>
              <a:spLocks noEditPoints="1"/>
            </p:cNvSpPr>
            <p:nvPr/>
          </p:nvSpPr>
          <p:spPr bwMode="auto">
            <a:xfrm>
              <a:off x="727075" y="3463926"/>
              <a:ext cx="220663" cy="192088"/>
            </a:xfrm>
            <a:custGeom>
              <a:avLst/>
              <a:gdLst>
                <a:gd name="T0" fmla="*/ 51 w 100"/>
                <a:gd name="T1" fmla="*/ 87 h 87"/>
                <a:gd name="T2" fmla="*/ 49 w 100"/>
                <a:gd name="T3" fmla="*/ 87 h 87"/>
                <a:gd name="T4" fmla="*/ 48 w 100"/>
                <a:gd name="T5" fmla="*/ 86 h 87"/>
                <a:gd name="T6" fmla="*/ 47 w 100"/>
                <a:gd name="T7" fmla="*/ 85 h 87"/>
                <a:gd name="T8" fmla="*/ 31 w 100"/>
                <a:gd name="T9" fmla="*/ 74 h 87"/>
                <a:gd name="T10" fmla="*/ 1 w 100"/>
                <a:gd name="T11" fmla="*/ 41 h 87"/>
                <a:gd name="T12" fmla="*/ 0 w 100"/>
                <a:gd name="T13" fmla="*/ 32 h 87"/>
                <a:gd name="T14" fmla="*/ 9 w 100"/>
                <a:gd name="T15" fmla="*/ 9 h 87"/>
                <a:gd name="T16" fmla="*/ 29 w 100"/>
                <a:gd name="T17" fmla="*/ 0 h 87"/>
                <a:gd name="T18" fmla="*/ 29 w 100"/>
                <a:gd name="T19" fmla="*/ 0 h 87"/>
                <a:gd name="T20" fmla="*/ 50 w 100"/>
                <a:gd name="T21" fmla="*/ 10 h 87"/>
                <a:gd name="T22" fmla="*/ 71 w 100"/>
                <a:gd name="T23" fmla="*/ 0 h 87"/>
                <a:gd name="T24" fmla="*/ 71 w 100"/>
                <a:gd name="T25" fmla="*/ 0 h 87"/>
                <a:gd name="T26" fmla="*/ 100 w 100"/>
                <a:gd name="T27" fmla="*/ 31 h 87"/>
                <a:gd name="T28" fmla="*/ 99 w 100"/>
                <a:gd name="T29" fmla="*/ 40 h 87"/>
                <a:gd name="T30" fmla="*/ 70 w 100"/>
                <a:gd name="T31" fmla="*/ 74 h 87"/>
                <a:gd name="T32" fmla="*/ 53 w 100"/>
                <a:gd name="T33" fmla="*/ 86 h 87"/>
                <a:gd name="T34" fmla="*/ 51 w 100"/>
                <a:gd name="T35" fmla="*/ 87 h 87"/>
                <a:gd name="T36" fmla="*/ 29 w 100"/>
                <a:gd name="T37" fmla="*/ 9 h 87"/>
                <a:gd name="T38" fmla="*/ 15 w 100"/>
                <a:gd name="T39" fmla="*/ 15 h 87"/>
                <a:gd name="T40" fmla="*/ 8 w 100"/>
                <a:gd name="T41" fmla="*/ 32 h 87"/>
                <a:gd name="T42" fmla="*/ 9 w 100"/>
                <a:gd name="T43" fmla="*/ 39 h 87"/>
                <a:gd name="T44" fmla="*/ 37 w 100"/>
                <a:gd name="T45" fmla="*/ 67 h 87"/>
                <a:gd name="T46" fmla="*/ 51 w 100"/>
                <a:gd name="T47" fmla="*/ 78 h 87"/>
                <a:gd name="T48" fmla="*/ 65 w 100"/>
                <a:gd name="T49" fmla="*/ 67 h 87"/>
                <a:gd name="T50" fmla="*/ 91 w 100"/>
                <a:gd name="T51" fmla="*/ 38 h 87"/>
                <a:gd name="T52" fmla="*/ 92 w 100"/>
                <a:gd name="T53" fmla="*/ 31 h 87"/>
                <a:gd name="T54" fmla="*/ 71 w 100"/>
                <a:gd name="T55" fmla="*/ 8 h 87"/>
                <a:gd name="T56" fmla="*/ 71 w 100"/>
                <a:gd name="T57" fmla="*/ 8 h 87"/>
                <a:gd name="T58" fmla="*/ 54 w 100"/>
                <a:gd name="T59" fmla="*/ 19 h 87"/>
                <a:gd name="T60" fmla="*/ 50 w 100"/>
                <a:gd name="T61" fmla="*/ 21 h 87"/>
                <a:gd name="T62" fmla="*/ 46 w 100"/>
                <a:gd name="T63" fmla="*/ 19 h 87"/>
                <a:gd name="T64" fmla="*/ 29 w 100"/>
                <a:gd name="T65" fmla="*/ 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0" h="87">
                  <a:moveTo>
                    <a:pt x="51" y="87"/>
                  </a:moveTo>
                  <a:cubicBezTo>
                    <a:pt x="50" y="87"/>
                    <a:pt x="49" y="87"/>
                    <a:pt x="49" y="87"/>
                  </a:cubicBezTo>
                  <a:cubicBezTo>
                    <a:pt x="49" y="86"/>
                    <a:pt x="48" y="86"/>
                    <a:pt x="48" y="86"/>
                  </a:cubicBezTo>
                  <a:cubicBezTo>
                    <a:pt x="47" y="85"/>
                    <a:pt x="47" y="85"/>
                    <a:pt x="47" y="85"/>
                  </a:cubicBezTo>
                  <a:cubicBezTo>
                    <a:pt x="44" y="83"/>
                    <a:pt x="36" y="78"/>
                    <a:pt x="31" y="74"/>
                  </a:cubicBezTo>
                  <a:cubicBezTo>
                    <a:pt x="13" y="60"/>
                    <a:pt x="3" y="49"/>
                    <a:pt x="1" y="41"/>
                  </a:cubicBezTo>
                  <a:cubicBezTo>
                    <a:pt x="0" y="38"/>
                    <a:pt x="0" y="35"/>
                    <a:pt x="0" y="32"/>
                  </a:cubicBezTo>
                  <a:cubicBezTo>
                    <a:pt x="0" y="23"/>
                    <a:pt x="3" y="15"/>
                    <a:pt x="9" y="9"/>
                  </a:cubicBezTo>
                  <a:cubicBezTo>
                    <a:pt x="14" y="3"/>
                    <a:pt x="21" y="0"/>
                    <a:pt x="29" y="0"/>
                  </a:cubicBezTo>
                  <a:cubicBezTo>
                    <a:pt x="29" y="0"/>
                    <a:pt x="29" y="0"/>
                    <a:pt x="29" y="0"/>
                  </a:cubicBezTo>
                  <a:cubicBezTo>
                    <a:pt x="37" y="0"/>
                    <a:pt x="44" y="4"/>
                    <a:pt x="50" y="10"/>
                  </a:cubicBezTo>
                  <a:cubicBezTo>
                    <a:pt x="55" y="4"/>
                    <a:pt x="63" y="0"/>
                    <a:pt x="71" y="0"/>
                  </a:cubicBezTo>
                  <a:cubicBezTo>
                    <a:pt x="71" y="0"/>
                    <a:pt x="71" y="0"/>
                    <a:pt x="71" y="0"/>
                  </a:cubicBezTo>
                  <a:cubicBezTo>
                    <a:pt x="87" y="0"/>
                    <a:pt x="100" y="14"/>
                    <a:pt x="100" y="31"/>
                  </a:cubicBezTo>
                  <a:cubicBezTo>
                    <a:pt x="100" y="34"/>
                    <a:pt x="100" y="37"/>
                    <a:pt x="99" y="40"/>
                  </a:cubicBezTo>
                  <a:cubicBezTo>
                    <a:pt x="98" y="48"/>
                    <a:pt x="88" y="59"/>
                    <a:pt x="70" y="74"/>
                  </a:cubicBezTo>
                  <a:cubicBezTo>
                    <a:pt x="63" y="79"/>
                    <a:pt x="57" y="84"/>
                    <a:pt x="53" y="86"/>
                  </a:cubicBezTo>
                  <a:cubicBezTo>
                    <a:pt x="52" y="87"/>
                    <a:pt x="52" y="87"/>
                    <a:pt x="51" y="87"/>
                  </a:cubicBezTo>
                  <a:close/>
                  <a:moveTo>
                    <a:pt x="29" y="9"/>
                  </a:moveTo>
                  <a:cubicBezTo>
                    <a:pt x="24" y="9"/>
                    <a:pt x="19" y="11"/>
                    <a:pt x="15" y="15"/>
                  </a:cubicBezTo>
                  <a:cubicBezTo>
                    <a:pt x="11" y="19"/>
                    <a:pt x="8" y="25"/>
                    <a:pt x="8" y="32"/>
                  </a:cubicBezTo>
                  <a:cubicBezTo>
                    <a:pt x="8" y="34"/>
                    <a:pt x="9" y="37"/>
                    <a:pt x="9" y="39"/>
                  </a:cubicBezTo>
                  <a:cubicBezTo>
                    <a:pt x="10" y="42"/>
                    <a:pt x="15" y="50"/>
                    <a:pt x="37" y="67"/>
                  </a:cubicBezTo>
                  <a:cubicBezTo>
                    <a:pt x="41" y="71"/>
                    <a:pt x="47" y="75"/>
                    <a:pt x="51" y="78"/>
                  </a:cubicBezTo>
                  <a:cubicBezTo>
                    <a:pt x="55" y="75"/>
                    <a:pt x="59" y="72"/>
                    <a:pt x="65" y="67"/>
                  </a:cubicBezTo>
                  <a:cubicBezTo>
                    <a:pt x="86" y="50"/>
                    <a:pt x="90" y="41"/>
                    <a:pt x="91" y="38"/>
                  </a:cubicBezTo>
                  <a:cubicBezTo>
                    <a:pt x="92" y="35"/>
                    <a:pt x="92" y="33"/>
                    <a:pt x="92" y="31"/>
                  </a:cubicBezTo>
                  <a:cubicBezTo>
                    <a:pt x="92" y="18"/>
                    <a:pt x="83" y="8"/>
                    <a:pt x="71" y="8"/>
                  </a:cubicBezTo>
                  <a:cubicBezTo>
                    <a:pt x="71" y="8"/>
                    <a:pt x="71" y="8"/>
                    <a:pt x="71" y="8"/>
                  </a:cubicBezTo>
                  <a:cubicBezTo>
                    <a:pt x="64" y="8"/>
                    <a:pt x="57" y="12"/>
                    <a:pt x="54" y="19"/>
                  </a:cubicBezTo>
                  <a:cubicBezTo>
                    <a:pt x="53" y="20"/>
                    <a:pt x="52" y="21"/>
                    <a:pt x="50" y="21"/>
                  </a:cubicBezTo>
                  <a:cubicBezTo>
                    <a:pt x="49" y="21"/>
                    <a:pt x="47" y="20"/>
                    <a:pt x="46" y="19"/>
                  </a:cubicBezTo>
                  <a:cubicBezTo>
                    <a:pt x="42" y="13"/>
                    <a:pt x="36" y="9"/>
                    <a:pt x="29"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 name="Freeform 23"/>
            <p:cNvSpPr/>
            <p:nvPr/>
          </p:nvSpPr>
          <p:spPr bwMode="auto">
            <a:xfrm>
              <a:off x="879475" y="3497263"/>
              <a:ext cx="38100" cy="53975"/>
            </a:xfrm>
            <a:custGeom>
              <a:avLst/>
              <a:gdLst>
                <a:gd name="T0" fmla="*/ 13 w 17"/>
                <a:gd name="T1" fmla="*/ 24 h 24"/>
                <a:gd name="T2" fmla="*/ 13 w 17"/>
                <a:gd name="T3" fmla="*/ 23 h 24"/>
                <a:gd name="T4" fmla="*/ 11 w 17"/>
                <a:gd name="T5" fmla="*/ 21 h 24"/>
                <a:gd name="T6" fmla="*/ 12 w 17"/>
                <a:gd name="T7" fmla="*/ 20 h 24"/>
                <a:gd name="T8" fmla="*/ 12 w 17"/>
                <a:gd name="T9" fmla="*/ 16 h 24"/>
                <a:gd name="T10" fmla="*/ 2 w 17"/>
                <a:gd name="T11" fmla="*/ 4 h 24"/>
                <a:gd name="T12" fmla="*/ 0 w 17"/>
                <a:gd name="T13" fmla="*/ 2 h 24"/>
                <a:gd name="T14" fmla="*/ 2 w 17"/>
                <a:gd name="T15" fmla="*/ 0 h 24"/>
                <a:gd name="T16" fmla="*/ 16 w 17"/>
                <a:gd name="T17" fmla="*/ 16 h 24"/>
                <a:gd name="T18" fmla="*/ 16 w 17"/>
                <a:gd name="T19" fmla="*/ 21 h 24"/>
                <a:gd name="T20" fmla="*/ 16 w 17"/>
                <a:gd name="T21" fmla="*/ 22 h 24"/>
                <a:gd name="T22" fmla="*/ 13 w 17"/>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24">
                  <a:moveTo>
                    <a:pt x="13" y="24"/>
                  </a:moveTo>
                  <a:cubicBezTo>
                    <a:pt x="13" y="24"/>
                    <a:pt x="13" y="24"/>
                    <a:pt x="13" y="23"/>
                  </a:cubicBezTo>
                  <a:cubicBezTo>
                    <a:pt x="12" y="23"/>
                    <a:pt x="11" y="22"/>
                    <a:pt x="11" y="21"/>
                  </a:cubicBezTo>
                  <a:cubicBezTo>
                    <a:pt x="12" y="20"/>
                    <a:pt x="12" y="20"/>
                    <a:pt x="12" y="20"/>
                  </a:cubicBezTo>
                  <a:cubicBezTo>
                    <a:pt x="12" y="18"/>
                    <a:pt x="12" y="17"/>
                    <a:pt x="12" y="16"/>
                  </a:cubicBezTo>
                  <a:cubicBezTo>
                    <a:pt x="12" y="9"/>
                    <a:pt x="8" y="4"/>
                    <a:pt x="2" y="4"/>
                  </a:cubicBezTo>
                  <a:cubicBezTo>
                    <a:pt x="1" y="4"/>
                    <a:pt x="0" y="3"/>
                    <a:pt x="0" y="2"/>
                  </a:cubicBezTo>
                  <a:cubicBezTo>
                    <a:pt x="0" y="1"/>
                    <a:pt x="1" y="0"/>
                    <a:pt x="2" y="0"/>
                  </a:cubicBezTo>
                  <a:cubicBezTo>
                    <a:pt x="10" y="0"/>
                    <a:pt x="16" y="7"/>
                    <a:pt x="16" y="16"/>
                  </a:cubicBezTo>
                  <a:cubicBezTo>
                    <a:pt x="17" y="18"/>
                    <a:pt x="16" y="19"/>
                    <a:pt x="16" y="21"/>
                  </a:cubicBezTo>
                  <a:cubicBezTo>
                    <a:pt x="16" y="22"/>
                    <a:pt x="16" y="22"/>
                    <a:pt x="16" y="22"/>
                  </a:cubicBezTo>
                  <a:cubicBezTo>
                    <a:pt x="15" y="23"/>
                    <a:pt x="14" y="24"/>
                    <a:pt x="13"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 name="Freeform 28"/>
            <p:cNvSpPr/>
            <p:nvPr/>
          </p:nvSpPr>
          <p:spPr bwMode="auto">
            <a:xfrm>
              <a:off x="315913" y="3602038"/>
              <a:ext cx="166688" cy="198438"/>
            </a:xfrm>
            <a:custGeom>
              <a:avLst/>
              <a:gdLst>
                <a:gd name="T0" fmla="*/ 75 w 75"/>
                <a:gd name="T1" fmla="*/ 90 h 90"/>
                <a:gd name="T2" fmla="*/ 57 w 75"/>
                <a:gd name="T3" fmla="*/ 90 h 90"/>
                <a:gd name="T4" fmla="*/ 0 w 75"/>
                <a:gd name="T5" fmla="*/ 17 h 90"/>
                <a:gd name="T6" fmla="*/ 4 w 75"/>
                <a:gd name="T7" fmla="*/ 0 h 90"/>
                <a:gd name="T8" fmla="*/ 75 w 75"/>
                <a:gd name="T9" fmla="*/ 90 h 90"/>
              </a:gdLst>
              <a:ahLst/>
              <a:cxnLst>
                <a:cxn ang="0">
                  <a:pos x="T0" y="T1"/>
                </a:cxn>
                <a:cxn ang="0">
                  <a:pos x="T2" y="T3"/>
                </a:cxn>
                <a:cxn ang="0">
                  <a:pos x="T4" y="T5"/>
                </a:cxn>
                <a:cxn ang="0">
                  <a:pos x="T6" y="T7"/>
                </a:cxn>
                <a:cxn ang="0">
                  <a:pos x="T8" y="T9"/>
                </a:cxn>
              </a:cxnLst>
              <a:rect l="0" t="0" r="r" b="b"/>
              <a:pathLst>
                <a:path w="75" h="90">
                  <a:moveTo>
                    <a:pt x="75" y="90"/>
                  </a:moveTo>
                  <a:cubicBezTo>
                    <a:pt x="57" y="90"/>
                    <a:pt x="57" y="90"/>
                    <a:pt x="57" y="90"/>
                  </a:cubicBezTo>
                  <a:cubicBezTo>
                    <a:pt x="57" y="55"/>
                    <a:pt x="33" y="25"/>
                    <a:pt x="0" y="17"/>
                  </a:cubicBezTo>
                  <a:cubicBezTo>
                    <a:pt x="4" y="0"/>
                    <a:pt x="4" y="0"/>
                    <a:pt x="4" y="0"/>
                  </a:cubicBezTo>
                  <a:cubicBezTo>
                    <a:pt x="46" y="10"/>
                    <a:pt x="75" y="47"/>
                    <a:pt x="75" y="9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1" name="Freeform 29"/>
            <p:cNvSpPr/>
            <p:nvPr/>
          </p:nvSpPr>
          <p:spPr bwMode="auto">
            <a:xfrm>
              <a:off x="71438" y="3603626"/>
              <a:ext cx="160338" cy="196850"/>
            </a:xfrm>
            <a:custGeom>
              <a:avLst/>
              <a:gdLst>
                <a:gd name="T0" fmla="*/ 18 w 73"/>
                <a:gd name="T1" fmla="*/ 89 h 89"/>
                <a:gd name="T2" fmla="*/ 0 w 73"/>
                <a:gd name="T3" fmla="*/ 89 h 89"/>
                <a:gd name="T4" fmla="*/ 68 w 73"/>
                <a:gd name="T5" fmla="*/ 0 h 89"/>
                <a:gd name="T6" fmla="*/ 73 w 73"/>
                <a:gd name="T7" fmla="*/ 17 h 89"/>
                <a:gd name="T8" fmla="*/ 18 w 73"/>
                <a:gd name="T9" fmla="*/ 89 h 89"/>
              </a:gdLst>
              <a:ahLst/>
              <a:cxnLst>
                <a:cxn ang="0">
                  <a:pos x="T0" y="T1"/>
                </a:cxn>
                <a:cxn ang="0">
                  <a:pos x="T2" y="T3"/>
                </a:cxn>
                <a:cxn ang="0">
                  <a:pos x="T4" y="T5"/>
                </a:cxn>
                <a:cxn ang="0">
                  <a:pos x="T6" y="T7"/>
                </a:cxn>
                <a:cxn ang="0">
                  <a:pos x="T8" y="T9"/>
                </a:cxn>
              </a:cxnLst>
              <a:rect l="0" t="0" r="r" b="b"/>
              <a:pathLst>
                <a:path w="73" h="89">
                  <a:moveTo>
                    <a:pt x="18" y="89"/>
                  </a:moveTo>
                  <a:cubicBezTo>
                    <a:pt x="0" y="89"/>
                    <a:pt x="0" y="89"/>
                    <a:pt x="0" y="89"/>
                  </a:cubicBezTo>
                  <a:cubicBezTo>
                    <a:pt x="0" y="47"/>
                    <a:pt x="28" y="11"/>
                    <a:pt x="68" y="0"/>
                  </a:cubicBezTo>
                  <a:cubicBezTo>
                    <a:pt x="73" y="17"/>
                    <a:pt x="73" y="17"/>
                    <a:pt x="73" y="17"/>
                  </a:cubicBezTo>
                  <a:cubicBezTo>
                    <a:pt x="41" y="26"/>
                    <a:pt x="18" y="55"/>
                    <a:pt x="18" y="8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2" name="Freeform 30"/>
            <p:cNvSpPr>
              <a:spLocks noEditPoints="1"/>
            </p:cNvSpPr>
            <p:nvPr/>
          </p:nvSpPr>
          <p:spPr bwMode="auto">
            <a:xfrm>
              <a:off x="31750"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3" name="Freeform 31"/>
            <p:cNvSpPr>
              <a:spLocks noEditPoints="1"/>
            </p:cNvSpPr>
            <p:nvPr/>
          </p:nvSpPr>
          <p:spPr bwMode="auto">
            <a:xfrm>
              <a:off x="398463"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4" name="Freeform 32"/>
            <p:cNvSpPr>
              <a:spLocks noEditPoints="1"/>
            </p:cNvSpPr>
            <p:nvPr/>
          </p:nvSpPr>
          <p:spPr bwMode="auto">
            <a:xfrm>
              <a:off x="214313" y="3557588"/>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5 h 78"/>
                <a:gd name="T18" fmla="*/ 25 w 78"/>
                <a:gd name="T19" fmla="*/ 25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5"/>
                  </a:lnTo>
                  <a:lnTo>
                    <a:pt x="25" y="25"/>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5" name="Freeform 33"/>
            <p:cNvSpPr/>
            <p:nvPr/>
          </p:nvSpPr>
          <p:spPr bwMode="auto">
            <a:xfrm>
              <a:off x="76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6" name="Oval 34"/>
            <p:cNvSpPr>
              <a:spLocks noChangeArrowheads="1"/>
            </p:cNvSpPr>
            <p:nvPr/>
          </p:nvSpPr>
          <p:spPr bwMode="auto">
            <a:xfrm>
              <a:off x="50800" y="3586163"/>
              <a:ext cx="42863"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7" name="Freeform 35"/>
            <p:cNvSpPr/>
            <p:nvPr/>
          </p:nvSpPr>
          <p:spPr bwMode="auto">
            <a:xfrm>
              <a:off x="330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8" name="Oval 36"/>
            <p:cNvSpPr>
              <a:spLocks noChangeArrowheads="1"/>
            </p:cNvSpPr>
            <p:nvPr/>
          </p:nvSpPr>
          <p:spPr bwMode="auto">
            <a:xfrm>
              <a:off x="460375" y="3586163"/>
              <a:ext cx="41275"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9" name="Freeform 37"/>
            <p:cNvSpPr>
              <a:spLocks noEditPoints="1"/>
            </p:cNvSpPr>
            <p:nvPr/>
          </p:nvSpPr>
          <p:spPr bwMode="auto">
            <a:xfrm>
              <a:off x="884238" y="1268413"/>
              <a:ext cx="207963" cy="207963"/>
            </a:xfrm>
            <a:custGeom>
              <a:avLst/>
              <a:gdLst>
                <a:gd name="T0" fmla="*/ 42 w 94"/>
                <a:gd name="T1" fmla="*/ 94 h 94"/>
                <a:gd name="T2" fmla="*/ 35 w 94"/>
                <a:gd name="T3" fmla="*/ 80 h 94"/>
                <a:gd name="T4" fmla="*/ 27 w 94"/>
                <a:gd name="T5" fmla="*/ 84 h 94"/>
                <a:gd name="T6" fmla="*/ 10 w 94"/>
                <a:gd name="T7" fmla="*/ 76 h 94"/>
                <a:gd name="T8" fmla="*/ 10 w 94"/>
                <a:gd name="T9" fmla="*/ 67 h 94"/>
                <a:gd name="T10" fmla="*/ 14 w 94"/>
                <a:gd name="T11" fmla="*/ 59 h 94"/>
                <a:gd name="T12" fmla="*/ 0 w 94"/>
                <a:gd name="T13" fmla="*/ 52 h 94"/>
                <a:gd name="T14" fmla="*/ 7 w 94"/>
                <a:gd name="T15" fmla="*/ 35 h 94"/>
                <a:gd name="T16" fmla="*/ 15 w 94"/>
                <a:gd name="T17" fmla="*/ 32 h 94"/>
                <a:gd name="T18" fmla="*/ 8 w 94"/>
                <a:gd name="T19" fmla="*/ 22 h 94"/>
                <a:gd name="T20" fmla="*/ 18 w 94"/>
                <a:gd name="T21" fmla="*/ 10 h 94"/>
                <a:gd name="T22" fmla="*/ 32 w 94"/>
                <a:gd name="T23" fmla="*/ 14 h 94"/>
                <a:gd name="T24" fmla="*/ 35 w 94"/>
                <a:gd name="T25" fmla="*/ 6 h 94"/>
                <a:gd name="T26" fmla="*/ 52 w 94"/>
                <a:gd name="T27" fmla="*/ 0 h 94"/>
                <a:gd name="T28" fmla="*/ 59 w 94"/>
                <a:gd name="T29" fmla="*/ 13 h 94"/>
                <a:gd name="T30" fmla="*/ 67 w 94"/>
                <a:gd name="T31" fmla="*/ 10 h 94"/>
                <a:gd name="T32" fmla="*/ 72 w 94"/>
                <a:gd name="T33" fmla="*/ 8 h 94"/>
                <a:gd name="T34" fmla="*/ 84 w 94"/>
                <a:gd name="T35" fmla="*/ 17 h 94"/>
                <a:gd name="T36" fmla="*/ 84 w 94"/>
                <a:gd name="T37" fmla="*/ 27 h 94"/>
                <a:gd name="T38" fmla="*/ 81 w 94"/>
                <a:gd name="T39" fmla="*/ 35 h 94"/>
                <a:gd name="T40" fmla="*/ 94 w 94"/>
                <a:gd name="T41" fmla="*/ 42 h 94"/>
                <a:gd name="T42" fmla="*/ 87 w 94"/>
                <a:gd name="T43" fmla="*/ 59 h 94"/>
                <a:gd name="T44" fmla="*/ 80 w 94"/>
                <a:gd name="T45" fmla="*/ 62 h 94"/>
                <a:gd name="T46" fmla="*/ 86 w 94"/>
                <a:gd name="T47" fmla="*/ 71 h 94"/>
                <a:gd name="T48" fmla="*/ 77 w 94"/>
                <a:gd name="T49" fmla="*/ 84 h 94"/>
                <a:gd name="T50" fmla="*/ 62 w 94"/>
                <a:gd name="T51" fmla="*/ 79 h 94"/>
                <a:gd name="T52" fmla="*/ 59 w 94"/>
                <a:gd name="T53" fmla="*/ 87 h 94"/>
                <a:gd name="T54" fmla="*/ 43 w 94"/>
                <a:gd name="T55" fmla="*/ 86 h 94"/>
                <a:gd name="T56" fmla="*/ 51 w 94"/>
                <a:gd name="T57" fmla="*/ 80 h 94"/>
                <a:gd name="T58" fmla="*/ 59 w 94"/>
                <a:gd name="T59" fmla="*/ 72 h 94"/>
                <a:gd name="T60" fmla="*/ 68 w 94"/>
                <a:gd name="T61" fmla="*/ 73 h 94"/>
                <a:gd name="T62" fmla="*/ 78 w 94"/>
                <a:gd name="T63" fmla="*/ 71 h 94"/>
                <a:gd name="T64" fmla="*/ 72 w 94"/>
                <a:gd name="T65" fmla="*/ 58 h 94"/>
                <a:gd name="T66" fmla="*/ 81 w 94"/>
                <a:gd name="T67" fmla="*/ 51 h 94"/>
                <a:gd name="T68" fmla="*/ 86 w 94"/>
                <a:gd name="T69" fmla="*/ 43 h 94"/>
                <a:gd name="T70" fmla="*/ 73 w 94"/>
                <a:gd name="T71" fmla="*/ 37 h 94"/>
                <a:gd name="T72" fmla="*/ 74 w 94"/>
                <a:gd name="T73" fmla="*/ 26 h 94"/>
                <a:gd name="T74" fmla="*/ 72 w 94"/>
                <a:gd name="T75" fmla="*/ 16 h 94"/>
                <a:gd name="T76" fmla="*/ 59 w 94"/>
                <a:gd name="T77" fmla="*/ 22 h 94"/>
                <a:gd name="T78" fmla="*/ 51 w 94"/>
                <a:gd name="T79" fmla="*/ 13 h 94"/>
                <a:gd name="T80" fmla="*/ 43 w 94"/>
                <a:gd name="T81" fmla="*/ 8 h 94"/>
                <a:gd name="T82" fmla="*/ 38 w 94"/>
                <a:gd name="T83" fmla="*/ 21 h 94"/>
                <a:gd name="T84" fmla="*/ 32 w 94"/>
                <a:gd name="T85" fmla="*/ 22 h 94"/>
                <a:gd name="T86" fmla="*/ 22 w 94"/>
                <a:gd name="T87" fmla="*/ 16 h 94"/>
                <a:gd name="T88" fmla="*/ 21 w 94"/>
                <a:gd name="T89" fmla="*/ 26 h 94"/>
                <a:gd name="T90" fmla="*/ 21 w 94"/>
                <a:gd name="T91" fmla="*/ 38 h 94"/>
                <a:gd name="T92" fmla="*/ 8 w 94"/>
                <a:gd name="T93" fmla="*/ 43 h 94"/>
                <a:gd name="T94" fmla="*/ 14 w 94"/>
                <a:gd name="T95" fmla="*/ 51 h 94"/>
                <a:gd name="T96" fmla="*/ 22 w 94"/>
                <a:gd name="T97" fmla="*/ 59 h 94"/>
                <a:gd name="T98" fmla="*/ 17 w 94"/>
                <a:gd name="T99" fmla="*/ 71 h 94"/>
                <a:gd name="T100" fmla="*/ 26 w 94"/>
                <a:gd name="T101" fmla="*/ 73 h 94"/>
                <a:gd name="T102" fmla="*/ 38 w 94"/>
                <a:gd name="T103" fmla="*/ 73 h 94"/>
                <a:gd name="T104" fmla="*/ 43 w 94"/>
                <a:gd name="T105" fmla="*/ 86 h 94"/>
                <a:gd name="T106" fmla="*/ 30 w 94"/>
                <a:gd name="T107" fmla="*/ 47 h 94"/>
                <a:gd name="T108" fmla="*/ 65 w 94"/>
                <a:gd name="T109" fmla="*/ 47 h 94"/>
                <a:gd name="T110" fmla="*/ 47 w 94"/>
                <a:gd name="T111" fmla="*/ 37 h 94"/>
                <a:gd name="T112" fmla="*/ 47 w 94"/>
                <a:gd name="T113" fmla="*/ 56 h 94"/>
                <a:gd name="T114" fmla="*/ 47 w 94"/>
                <a:gd name="T115"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4" h="94">
                  <a:moveTo>
                    <a:pt x="52" y="94"/>
                  </a:moveTo>
                  <a:cubicBezTo>
                    <a:pt x="42" y="94"/>
                    <a:pt x="42" y="94"/>
                    <a:pt x="42" y="94"/>
                  </a:cubicBezTo>
                  <a:cubicBezTo>
                    <a:pt x="38" y="94"/>
                    <a:pt x="35" y="91"/>
                    <a:pt x="35" y="87"/>
                  </a:cubicBezTo>
                  <a:cubicBezTo>
                    <a:pt x="35" y="80"/>
                    <a:pt x="35" y="80"/>
                    <a:pt x="35" y="80"/>
                  </a:cubicBezTo>
                  <a:cubicBezTo>
                    <a:pt x="32" y="79"/>
                    <a:pt x="32" y="79"/>
                    <a:pt x="32" y="79"/>
                  </a:cubicBezTo>
                  <a:cubicBezTo>
                    <a:pt x="27" y="84"/>
                    <a:pt x="27" y="84"/>
                    <a:pt x="27" y="84"/>
                  </a:cubicBezTo>
                  <a:cubicBezTo>
                    <a:pt x="25" y="86"/>
                    <a:pt x="20" y="86"/>
                    <a:pt x="18" y="84"/>
                  </a:cubicBezTo>
                  <a:cubicBezTo>
                    <a:pt x="10" y="76"/>
                    <a:pt x="10" y="76"/>
                    <a:pt x="10" y="76"/>
                  </a:cubicBezTo>
                  <a:cubicBezTo>
                    <a:pt x="9" y="75"/>
                    <a:pt x="8" y="73"/>
                    <a:pt x="8" y="71"/>
                  </a:cubicBezTo>
                  <a:cubicBezTo>
                    <a:pt x="8" y="70"/>
                    <a:pt x="9" y="68"/>
                    <a:pt x="10" y="67"/>
                  </a:cubicBezTo>
                  <a:cubicBezTo>
                    <a:pt x="15" y="62"/>
                    <a:pt x="15" y="62"/>
                    <a:pt x="15" y="62"/>
                  </a:cubicBezTo>
                  <a:cubicBezTo>
                    <a:pt x="14" y="59"/>
                    <a:pt x="14" y="59"/>
                    <a:pt x="14" y="59"/>
                  </a:cubicBezTo>
                  <a:cubicBezTo>
                    <a:pt x="7" y="59"/>
                    <a:pt x="7" y="59"/>
                    <a:pt x="7" y="59"/>
                  </a:cubicBezTo>
                  <a:cubicBezTo>
                    <a:pt x="3" y="59"/>
                    <a:pt x="0" y="56"/>
                    <a:pt x="0" y="52"/>
                  </a:cubicBezTo>
                  <a:cubicBezTo>
                    <a:pt x="0" y="42"/>
                    <a:pt x="0" y="42"/>
                    <a:pt x="0" y="42"/>
                  </a:cubicBezTo>
                  <a:cubicBezTo>
                    <a:pt x="0" y="38"/>
                    <a:pt x="3" y="35"/>
                    <a:pt x="7" y="35"/>
                  </a:cubicBezTo>
                  <a:cubicBezTo>
                    <a:pt x="14" y="35"/>
                    <a:pt x="14" y="35"/>
                    <a:pt x="14" y="35"/>
                  </a:cubicBezTo>
                  <a:cubicBezTo>
                    <a:pt x="15" y="32"/>
                    <a:pt x="15" y="32"/>
                    <a:pt x="15" y="32"/>
                  </a:cubicBezTo>
                  <a:cubicBezTo>
                    <a:pt x="10" y="27"/>
                    <a:pt x="10" y="27"/>
                    <a:pt x="10" y="27"/>
                  </a:cubicBezTo>
                  <a:cubicBezTo>
                    <a:pt x="9" y="25"/>
                    <a:pt x="8" y="24"/>
                    <a:pt x="8" y="22"/>
                  </a:cubicBezTo>
                  <a:cubicBezTo>
                    <a:pt x="8" y="20"/>
                    <a:pt x="9" y="18"/>
                    <a:pt x="10" y="17"/>
                  </a:cubicBezTo>
                  <a:cubicBezTo>
                    <a:pt x="18" y="10"/>
                    <a:pt x="18" y="10"/>
                    <a:pt x="18" y="10"/>
                  </a:cubicBezTo>
                  <a:cubicBezTo>
                    <a:pt x="20" y="7"/>
                    <a:pt x="25" y="7"/>
                    <a:pt x="27" y="10"/>
                  </a:cubicBezTo>
                  <a:cubicBezTo>
                    <a:pt x="32" y="14"/>
                    <a:pt x="32" y="14"/>
                    <a:pt x="32" y="14"/>
                  </a:cubicBezTo>
                  <a:cubicBezTo>
                    <a:pt x="35" y="13"/>
                    <a:pt x="35" y="13"/>
                    <a:pt x="35" y="13"/>
                  </a:cubicBezTo>
                  <a:cubicBezTo>
                    <a:pt x="35" y="6"/>
                    <a:pt x="35" y="6"/>
                    <a:pt x="35" y="6"/>
                  </a:cubicBezTo>
                  <a:cubicBezTo>
                    <a:pt x="35" y="3"/>
                    <a:pt x="38" y="0"/>
                    <a:pt x="42" y="0"/>
                  </a:cubicBezTo>
                  <a:cubicBezTo>
                    <a:pt x="52" y="0"/>
                    <a:pt x="52" y="0"/>
                    <a:pt x="52" y="0"/>
                  </a:cubicBezTo>
                  <a:cubicBezTo>
                    <a:pt x="56" y="0"/>
                    <a:pt x="59" y="3"/>
                    <a:pt x="59" y="6"/>
                  </a:cubicBezTo>
                  <a:cubicBezTo>
                    <a:pt x="59" y="13"/>
                    <a:pt x="59" y="13"/>
                    <a:pt x="59" y="13"/>
                  </a:cubicBezTo>
                  <a:cubicBezTo>
                    <a:pt x="62" y="14"/>
                    <a:pt x="62" y="14"/>
                    <a:pt x="62" y="14"/>
                  </a:cubicBezTo>
                  <a:cubicBezTo>
                    <a:pt x="67" y="10"/>
                    <a:pt x="67" y="10"/>
                    <a:pt x="67" y="10"/>
                  </a:cubicBezTo>
                  <a:cubicBezTo>
                    <a:pt x="68" y="9"/>
                    <a:pt x="70" y="8"/>
                    <a:pt x="72" y="8"/>
                  </a:cubicBezTo>
                  <a:cubicBezTo>
                    <a:pt x="72" y="8"/>
                    <a:pt x="72" y="8"/>
                    <a:pt x="72" y="8"/>
                  </a:cubicBezTo>
                  <a:cubicBezTo>
                    <a:pt x="74" y="8"/>
                    <a:pt x="76" y="9"/>
                    <a:pt x="77" y="10"/>
                  </a:cubicBezTo>
                  <a:cubicBezTo>
                    <a:pt x="84" y="17"/>
                    <a:pt x="84" y="17"/>
                    <a:pt x="84" y="17"/>
                  </a:cubicBezTo>
                  <a:cubicBezTo>
                    <a:pt x="85" y="18"/>
                    <a:pt x="86" y="20"/>
                    <a:pt x="86" y="22"/>
                  </a:cubicBezTo>
                  <a:cubicBezTo>
                    <a:pt x="86" y="24"/>
                    <a:pt x="85" y="25"/>
                    <a:pt x="84" y="27"/>
                  </a:cubicBezTo>
                  <a:cubicBezTo>
                    <a:pt x="79" y="31"/>
                    <a:pt x="79" y="31"/>
                    <a:pt x="79" y="31"/>
                  </a:cubicBezTo>
                  <a:cubicBezTo>
                    <a:pt x="81" y="35"/>
                    <a:pt x="81" y="35"/>
                    <a:pt x="81" y="35"/>
                  </a:cubicBezTo>
                  <a:cubicBezTo>
                    <a:pt x="87" y="35"/>
                    <a:pt x="87" y="35"/>
                    <a:pt x="87" y="35"/>
                  </a:cubicBezTo>
                  <a:cubicBezTo>
                    <a:pt x="91" y="35"/>
                    <a:pt x="94" y="38"/>
                    <a:pt x="94" y="42"/>
                  </a:cubicBezTo>
                  <a:cubicBezTo>
                    <a:pt x="94" y="52"/>
                    <a:pt x="94" y="52"/>
                    <a:pt x="94" y="52"/>
                  </a:cubicBezTo>
                  <a:cubicBezTo>
                    <a:pt x="94" y="56"/>
                    <a:pt x="91" y="59"/>
                    <a:pt x="87" y="59"/>
                  </a:cubicBezTo>
                  <a:cubicBezTo>
                    <a:pt x="81" y="59"/>
                    <a:pt x="81" y="59"/>
                    <a:pt x="81" y="59"/>
                  </a:cubicBezTo>
                  <a:cubicBezTo>
                    <a:pt x="80" y="62"/>
                    <a:pt x="80" y="62"/>
                    <a:pt x="80" y="62"/>
                  </a:cubicBezTo>
                  <a:cubicBezTo>
                    <a:pt x="84" y="67"/>
                    <a:pt x="84" y="67"/>
                    <a:pt x="84" y="67"/>
                  </a:cubicBezTo>
                  <a:cubicBezTo>
                    <a:pt x="85" y="68"/>
                    <a:pt x="86" y="70"/>
                    <a:pt x="86" y="71"/>
                  </a:cubicBezTo>
                  <a:cubicBezTo>
                    <a:pt x="86" y="73"/>
                    <a:pt x="85" y="75"/>
                    <a:pt x="84" y="76"/>
                  </a:cubicBezTo>
                  <a:cubicBezTo>
                    <a:pt x="77" y="84"/>
                    <a:pt x="77" y="84"/>
                    <a:pt x="77" y="84"/>
                  </a:cubicBezTo>
                  <a:cubicBezTo>
                    <a:pt x="74" y="86"/>
                    <a:pt x="70" y="86"/>
                    <a:pt x="67" y="84"/>
                  </a:cubicBezTo>
                  <a:cubicBezTo>
                    <a:pt x="62" y="79"/>
                    <a:pt x="62" y="79"/>
                    <a:pt x="62" y="79"/>
                  </a:cubicBezTo>
                  <a:cubicBezTo>
                    <a:pt x="59" y="80"/>
                    <a:pt x="59" y="80"/>
                    <a:pt x="59" y="80"/>
                  </a:cubicBezTo>
                  <a:cubicBezTo>
                    <a:pt x="59" y="87"/>
                    <a:pt x="59" y="87"/>
                    <a:pt x="59" y="87"/>
                  </a:cubicBezTo>
                  <a:cubicBezTo>
                    <a:pt x="59" y="91"/>
                    <a:pt x="56" y="94"/>
                    <a:pt x="52" y="94"/>
                  </a:cubicBezTo>
                  <a:close/>
                  <a:moveTo>
                    <a:pt x="43" y="86"/>
                  </a:moveTo>
                  <a:cubicBezTo>
                    <a:pt x="51" y="86"/>
                    <a:pt x="51" y="86"/>
                    <a:pt x="51" y="86"/>
                  </a:cubicBezTo>
                  <a:cubicBezTo>
                    <a:pt x="51" y="80"/>
                    <a:pt x="51" y="80"/>
                    <a:pt x="51" y="80"/>
                  </a:cubicBezTo>
                  <a:cubicBezTo>
                    <a:pt x="51" y="77"/>
                    <a:pt x="53" y="74"/>
                    <a:pt x="57" y="73"/>
                  </a:cubicBezTo>
                  <a:cubicBezTo>
                    <a:pt x="59" y="72"/>
                    <a:pt x="59" y="72"/>
                    <a:pt x="59" y="72"/>
                  </a:cubicBezTo>
                  <a:cubicBezTo>
                    <a:pt x="60" y="71"/>
                    <a:pt x="61" y="71"/>
                    <a:pt x="62" y="71"/>
                  </a:cubicBezTo>
                  <a:cubicBezTo>
                    <a:pt x="65" y="71"/>
                    <a:pt x="67" y="72"/>
                    <a:pt x="68" y="73"/>
                  </a:cubicBezTo>
                  <a:cubicBezTo>
                    <a:pt x="72" y="77"/>
                    <a:pt x="72" y="77"/>
                    <a:pt x="72" y="77"/>
                  </a:cubicBezTo>
                  <a:cubicBezTo>
                    <a:pt x="78" y="71"/>
                    <a:pt x="78" y="71"/>
                    <a:pt x="78" y="71"/>
                  </a:cubicBezTo>
                  <a:cubicBezTo>
                    <a:pt x="74" y="68"/>
                    <a:pt x="74" y="68"/>
                    <a:pt x="74" y="68"/>
                  </a:cubicBezTo>
                  <a:cubicBezTo>
                    <a:pt x="71" y="65"/>
                    <a:pt x="71" y="61"/>
                    <a:pt x="72" y="58"/>
                  </a:cubicBezTo>
                  <a:cubicBezTo>
                    <a:pt x="73" y="56"/>
                    <a:pt x="73" y="56"/>
                    <a:pt x="73" y="56"/>
                  </a:cubicBezTo>
                  <a:cubicBezTo>
                    <a:pt x="74" y="53"/>
                    <a:pt x="78" y="51"/>
                    <a:pt x="81" y="51"/>
                  </a:cubicBezTo>
                  <a:cubicBezTo>
                    <a:pt x="86" y="51"/>
                    <a:pt x="86" y="51"/>
                    <a:pt x="86" y="51"/>
                  </a:cubicBezTo>
                  <a:cubicBezTo>
                    <a:pt x="86" y="43"/>
                    <a:pt x="86" y="43"/>
                    <a:pt x="86" y="43"/>
                  </a:cubicBezTo>
                  <a:cubicBezTo>
                    <a:pt x="81" y="43"/>
                    <a:pt x="81" y="43"/>
                    <a:pt x="81" y="43"/>
                  </a:cubicBezTo>
                  <a:cubicBezTo>
                    <a:pt x="78" y="43"/>
                    <a:pt x="74" y="40"/>
                    <a:pt x="73" y="37"/>
                  </a:cubicBezTo>
                  <a:cubicBezTo>
                    <a:pt x="72" y="35"/>
                    <a:pt x="72" y="35"/>
                    <a:pt x="72" y="35"/>
                  </a:cubicBezTo>
                  <a:cubicBezTo>
                    <a:pt x="71" y="32"/>
                    <a:pt x="71" y="28"/>
                    <a:pt x="74" y="26"/>
                  </a:cubicBezTo>
                  <a:cubicBezTo>
                    <a:pt x="78" y="22"/>
                    <a:pt x="78" y="22"/>
                    <a:pt x="78" y="22"/>
                  </a:cubicBezTo>
                  <a:cubicBezTo>
                    <a:pt x="72" y="16"/>
                    <a:pt x="72" y="16"/>
                    <a:pt x="72" y="16"/>
                  </a:cubicBezTo>
                  <a:cubicBezTo>
                    <a:pt x="68" y="20"/>
                    <a:pt x="68" y="20"/>
                    <a:pt x="68" y="20"/>
                  </a:cubicBezTo>
                  <a:cubicBezTo>
                    <a:pt x="66" y="22"/>
                    <a:pt x="62" y="23"/>
                    <a:pt x="59" y="22"/>
                  </a:cubicBezTo>
                  <a:cubicBezTo>
                    <a:pt x="56" y="21"/>
                    <a:pt x="56" y="21"/>
                    <a:pt x="56" y="21"/>
                  </a:cubicBezTo>
                  <a:cubicBezTo>
                    <a:pt x="53" y="20"/>
                    <a:pt x="51" y="16"/>
                    <a:pt x="51" y="13"/>
                  </a:cubicBezTo>
                  <a:cubicBezTo>
                    <a:pt x="51" y="8"/>
                    <a:pt x="51" y="8"/>
                    <a:pt x="51" y="8"/>
                  </a:cubicBezTo>
                  <a:cubicBezTo>
                    <a:pt x="43" y="8"/>
                    <a:pt x="43" y="8"/>
                    <a:pt x="43" y="8"/>
                  </a:cubicBezTo>
                  <a:cubicBezTo>
                    <a:pt x="43" y="13"/>
                    <a:pt x="43" y="13"/>
                    <a:pt x="43" y="13"/>
                  </a:cubicBezTo>
                  <a:cubicBezTo>
                    <a:pt x="43" y="16"/>
                    <a:pt x="41" y="20"/>
                    <a:pt x="38" y="21"/>
                  </a:cubicBezTo>
                  <a:cubicBezTo>
                    <a:pt x="35" y="22"/>
                    <a:pt x="35" y="22"/>
                    <a:pt x="35" y="22"/>
                  </a:cubicBezTo>
                  <a:cubicBezTo>
                    <a:pt x="34" y="22"/>
                    <a:pt x="33" y="22"/>
                    <a:pt x="32" y="22"/>
                  </a:cubicBezTo>
                  <a:cubicBezTo>
                    <a:pt x="30" y="22"/>
                    <a:pt x="28" y="22"/>
                    <a:pt x="26" y="20"/>
                  </a:cubicBezTo>
                  <a:cubicBezTo>
                    <a:pt x="22" y="16"/>
                    <a:pt x="22" y="16"/>
                    <a:pt x="22" y="16"/>
                  </a:cubicBezTo>
                  <a:cubicBezTo>
                    <a:pt x="17" y="22"/>
                    <a:pt x="17" y="22"/>
                    <a:pt x="17" y="22"/>
                  </a:cubicBezTo>
                  <a:cubicBezTo>
                    <a:pt x="21" y="26"/>
                    <a:pt x="21" y="26"/>
                    <a:pt x="21" y="26"/>
                  </a:cubicBezTo>
                  <a:cubicBezTo>
                    <a:pt x="23" y="28"/>
                    <a:pt x="24" y="32"/>
                    <a:pt x="22" y="35"/>
                  </a:cubicBezTo>
                  <a:cubicBezTo>
                    <a:pt x="21" y="38"/>
                    <a:pt x="21" y="38"/>
                    <a:pt x="21" y="38"/>
                  </a:cubicBezTo>
                  <a:cubicBezTo>
                    <a:pt x="20" y="40"/>
                    <a:pt x="17" y="43"/>
                    <a:pt x="14" y="43"/>
                  </a:cubicBezTo>
                  <a:cubicBezTo>
                    <a:pt x="8" y="43"/>
                    <a:pt x="8" y="43"/>
                    <a:pt x="8" y="43"/>
                  </a:cubicBezTo>
                  <a:cubicBezTo>
                    <a:pt x="8" y="51"/>
                    <a:pt x="8" y="51"/>
                    <a:pt x="8" y="51"/>
                  </a:cubicBezTo>
                  <a:cubicBezTo>
                    <a:pt x="14" y="51"/>
                    <a:pt x="14" y="51"/>
                    <a:pt x="14" y="51"/>
                  </a:cubicBezTo>
                  <a:cubicBezTo>
                    <a:pt x="17" y="51"/>
                    <a:pt x="20" y="53"/>
                    <a:pt x="21" y="56"/>
                  </a:cubicBezTo>
                  <a:cubicBezTo>
                    <a:pt x="22" y="59"/>
                    <a:pt x="22" y="59"/>
                    <a:pt x="22" y="59"/>
                  </a:cubicBezTo>
                  <a:cubicBezTo>
                    <a:pt x="24" y="61"/>
                    <a:pt x="23" y="65"/>
                    <a:pt x="21" y="68"/>
                  </a:cubicBezTo>
                  <a:cubicBezTo>
                    <a:pt x="17" y="71"/>
                    <a:pt x="17" y="71"/>
                    <a:pt x="17" y="71"/>
                  </a:cubicBezTo>
                  <a:cubicBezTo>
                    <a:pt x="22" y="77"/>
                    <a:pt x="22" y="77"/>
                    <a:pt x="22" y="77"/>
                  </a:cubicBezTo>
                  <a:cubicBezTo>
                    <a:pt x="26" y="73"/>
                    <a:pt x="26" y="73"/>
                    <a:pt x="26" y="73"/>
                  </a:cubicBezTo>
                  <a:cubicBezTo>
                    <a:pt x="29" y="71"/>
                    <a:pt x="33" y="70"/>
                    <a:pt x="35" y="72"/>
                  </a:cubicBezTo>
                  <a:cubicBezTo>
                    <a:pt x="38" y="73"/>
                    <a:pt x="38" y="73"/>
                    <a:pt x="38" y="73"/>
                  </a:cubicBezTo>
                  <a:cubicBezTo>
                    <a:pt x="41" y="74"/>
                    <a:pt x="43" y="77"/>
                    <a:pt x="43" y="80"/>
                  </a:cubicBezTo>
                  <a:cubicBezTo>
                    <a:pt x="43" y="86"/>
                    <a:pt x="43" y="86"/>
                    <a:pt x="43" y="86"/>
                  </a:cubicBezTo>
                  <a:close/>
                  <a:moveTo>
                    <a:pt x="47" y="64"/>
                  </a:moveTo>
                  <a:cubicBezTo>
                    <a:pt x="38" y="64"/>
                    <a:pt x="30" y="56"/>
                    <a:pt x="30" y="47"/>
                  </a:cubicBezTo>
                  <a:cubicBezTo>
                    <a:pt x="30" y="37"/>
                    <a:pt x="38" y="29"/>
                    <a:pt x="47" y="29"/>
                  </a:cubicBezTo>
                  <a:cubicBezTo>
                    <a:pt x="57" y="29"/>
                    <a:pt x="65" y="37"/>
                    <a:pt x="65" y="47"/>
                  </a:cubicBezTo>
                  <a:cubicBezTo>
                    <a:pt x="65" y="56"/>
                    <a:pt x="57" y="64"/>
                    <a:pt x="47" y="64"/>
                  </a:cubicBezTo>
                  <a:close/>
                  <a:moveTo>
                    <a:pt x="47" y="37"/>
                  </a:moveTo>
                  <a:cubicBezTo>
                    <a:pt x="42" y="37"/>
                    <a:pt x="38" y="41"/>
                    <a:pt x="38" y="47"/>
                  </a:cubicBezTo>
                  <a:cubicBezTo>
                    <a:pt x="38" y="52"/>
                    <a:pt x="42" y="56"/>
                    <a:pt x="47" y="56"/>
                  </a:cubicBezTo>
                  <a:cubicBezTo>
                    <a:pt x="52" y="56"/>
                    <a:pt x="57" y="52"/>
                    <a:pt x="57" y="47"/>
                  </a:cubicBezTo>
                  <a:cubicBezTo>
                    <a:pt x="57" y="41"/>
                    <a:pt x="52" y="37"/>
                    <a:pt x="47"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7" name="Freeform 45"/>
            <p:cNvSpPr>
              <a:spLocks noEditPoints="1"/>
            </p:cNvSpPr>
            <p:nvPr/>
          </p:nvSpPr>
          <p:spPr bwMode="auto">
            <a:xfrm>
              <a:off x="0" y="2327276"/>
              <a:ext cx="333375" cy="334963"/>
            </a:xfrm>
            <a:custGeom>
              <a:avLst/>
              <a:gdLst>
                <a:gd name="T0" fmla="*/ 74 w 151"/>
                <a:gd name="T1" fmla="*/ 151 h 151"/>
                <a:gd name="T2" fmla="*/ 4 w 151"/>
                <a:gd name="T3" fmla="*/ 86 h 151"/>
                <a:gd name="T4" fmla="*/ 4 w 151"/>
                <a:gd name="T5" fmla="*/ 66 h 151"/>
                <a:gd name="T6" fmla="*/ 29 w 151"/>
                <a:gd name="T7" fmla="*/ 46 h 151"/>
                <a:gd name="T8" fmla="*/ 37 w 151"/>
                <a:gd name="T9" fmla="*/ 58 h 151"/>
                <a:gd name="T10" fmla="*/ 58 w 151"/>
                <a:gd name="T11" fmla="*/ 37 h 151"/>
                <a:gd name="T12" fmla="*/ 46 w 151"/>
                <a:gd name="T13" fmla="*/ 29 h 151"/>
                <a:gd name="T14" fmla="*/ 65 w 151"/>
                <a:gd name="T15" fmla="*/ 6 h 151"/>
                <a:gd name="T16" fmla="*/ 96 w 151"/>
                <a:gd name="T17" fmla="*/ 18 h 151"/>
                <a:gd name="T18" fmla="*/ 121 w 151"/>
                <a:gd name="T19" fmla="*/ 2 h 151"/>
                <a:gd name="T20" fmla="*/ 140 w 151"/>
                <a:gd name="T21" fmla="*/ 49 h 151"/>
                <a:gd name="T22" fmla="*/ 145 w 151"/>
                <a:gd name="T23" fmla="*/ 66 h 151"/>
                <a:gd name="T24" fmla="*/ 145 w 151"/>
                <a:gd name="T25" fmla="*/ 86 h 151"/>
                <a:gd name="T26" fmla="*/ 121 w 151"/>
                <a:gd name="T27" fmla="*/ 105 h 151"/>
                <a:gd name="T28" fmla="*/ 113 w 151"/>
                <a:gd name="T29" fmla="*/ 93 h 151"/>
                <a:gd name="T30" fmla="*/ 93 w 151"/>
                <a:gd name="T31" fmla="*/ 113 h 151"/>
                <a:gd name="T32" fmla="*/ 105 w 151"/>
                <a:gd name="T33" fmla="*/ 121 h 151"/>
                <a:gd name="T34" fmla="*/ 84 w 151"/>
                <a:gd name="T35" fmla="*/ 147 h 151"/>
                <a:gd name="T36" fmla="*/ 25 w 151"/>
                <a:gd name="T37" fmla="*/ 63 h 151"/>
                <a:gd name="T38" fmla="*/ 12 w 151"/>
                <a:gd name="T39" fmla="*/ 76 h 151"/>
                <a:gd name="T40" fmla="*/ 74 w 151"/>
                <a:gd name="T41" fmla="*/ 138 h 151"/>
                <a:gd name="T42" fmla="*/ 88 w 151"/>
                <a:gd name="T43" fmla="*/ 125 h 151"/>
                <a:gd name="T44" fmla="*/ 84 w 151"/>
                <a:gd name="T45" fmla="*/ 84 h 151"/>
                <a:gd name="T46" fmla="*/ 122 w 151"/>
                <a:gd name="T47" fmla="*/ 84 h 151"/>
                <a:gd name="T48" fmla="*/ 136 w 151"/>
                <a:gd name="T49" fmla="*/ 77 h 151"/>
                <a:gd name="T50" fmla="*/ 136 w 151"/>
                <a:gd name="T51" fmla="*/ 75 h 151"/>
                <a:gd name="T52" fmla="*/ 114 w 151"/>
                <a:gd name="T53" fmla="*/ 47 h 151"/>
                <a:gd name="T54" fmla="*/ 131 w 151"/>
                <a:gd name="T55" fmla="*/ 40 h 151"/>
                <a:gd name="T56" fmla="*/ 111 w 151"/>
                <a:gd name="T57" fmla="*/ 19 h 151"/>
                <a:gd name="T58" fmla="*/ 103 w 151"/>
                <a:gd name="T59" fmla="*/ 37 h 151"/>
                <a:gd name="T60" fmla="*/ 75 w 151"/>
                <a:gd name="T61" fmla="*/ 15 h 151"/>
                <a:gd name="T62" fmla="*/ 63 w 151"/>
                <a:gd name="T63" fmla="*/ 25 h 151"/>
                <a:gd name="T64" fmla="*/ 67 w 151"/>
                <a:gd name="T65" fmla="*/ 67 h 151"/>
                <a:gd name="T66" fmla="*/ 28 w 151"/>
                <a:gd name="T67" fmla="*/ 67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1" h="151">
                  <a:moveTo>
                    <a:pt x="74" y="151"/>
                  </a:moveTo>
                  <a:cubicBezTo>
                    <a:pt x="74" y="151"/>
                    <a:pt x="74" y="151"/>
                    <a:pt x="74" y="151"/>
                  </a:cubicBezTo>
                  <a:cubicBezTo>
                    <a:pt x="71" y="151"/>
                    <a:pt x="67" y="149"/>
                    <a:pt x="65" y="147"/>
                  </a:cubicBezTo>
                  <a:cubicBezTo>
                    <a:pt x="4" y="86"/>
                    <a:pt x="4" y="86"/>
                    <a:pt x="4" y="86"/>
                  </a:cubicBezTo>
                  <a:cubicBezTo>
                    <a:pt x="1" y="83"/>
                    <a:pt x="0" y="80"/>
                    <a:pt x="0" y="76"/>
                  </a:cubicBezTo>
                  <a:cubicBezTo>
                    <a:pt x="0" y="72"/>
                    <a:pt x="1" y="69"/>
                    <a:pt x="4" y="66"/>
                  </a:cubicBezTo>
                  <a:cubicBezTo>
                    <a:pt x="23" y="47"/>
                    <a:pt x="23" y="47"/>
                    <a:pt x="23" y="47"/>
                  </a:cubicBezTo>
                  <a:cubicBezTo>
                    <a:pt x="24" y="46"/>
                    <a:pt x="27" y="45"/>
                    <a:pt x="29" y="46"/>
                  </a:cubicBezTo>
                  <a:cubicBezTo>
                    <a:pt x="31" y="46"/>
                    <a:pt x="33" y="48"/>
                    <a:pt x="34" y="51"/>
                  </a:cubicBezTo>
                  <a:cubicBezTo>
                    <a:pt x="34" y="53"/>
                    <a:pt x="35" y="56"/>
                    <a:pt x="37" y="58"/>
                  </a:cubicBezTo>
                  <a:cubicBezTo>
                    <a:pt x="43" y="63"/>
                    <a:pt x="52" y="63"/>
                    <a:pt x="58" y="58"/>
                  </a:cubicBezTo>
                  <a:cubicBezTo>
                    <a:pt x="63" y="52"/>
                    <a:pt x="63" y="43"/>
                    <a:pt x="58" y="37"/>
                  </a:cubicBezTo>
                  <a:cubicBezTo>
                    <a:pt x="56" y="35"/>
                    <a:pt x="53" y="34"/>
                    <a:pt x="51" y="33"/>
                  </a:cubicBezTo>
                  <a:cubicBezTo>
                    <a:pt x="48" y="33"/>
                    <a:pt x="46" y="31"/>
                    <a:pt x="46" y="29"/>
                  </a:cubicBezTo>
                  <a:cubicBezTo>
                    <a:pt x="45" y="27"/>
                    <a:pt x="46" y="24"/>
                    <a:pt x="47" y="23"/>
                  </a:cubicBezTo>
                  <a:cubicBezTo>
                    <a:pt x="65" y="6"/>
                    <a:pt x="65" y="6"/>
                    <a:pt x="65" y="6"/>
                  </a:cubicBezTo>
                  <a:cubicBezTo>
                    <a:pt x="70" y="0"/>
                    <a:pt x="79" y="0"/>
                    <a:pt x="84" y="6"/>
                  </a:cubicBezTo>
                  <a:cubicBezTo>
                    <a:pt x="96" y="18"/>
                    <a:pt x="96" y="18"/>
                    <a:pt x="96" y="18"/>
                  </a:cubicBezTo>
                  <a:cubicBezTo>
                    <a:pt x="98" y="15"/>
                    <a:pt x="100" y="13"/>
                    <a:pt x="102" y="10"/>
                  </a:cubicBezTo>
                  <a:cubicBezTo>
                    <a:pt x="107" y="5"/>
                    <a:pt x="114" y="2"/>
                    <a:pt x="121" y="2"/>
                  </a:cubicBezTo>
                  <a:cubicBezTo>
                    <a:pt x="128" y="2"/>
                    <a:pt x="135" y="5"/>
                    <a:pt x="140" y="10"/>
                  </a:cubicBezTo>
                  <a:cubicBezTo>
                    <a:pt x="151" y="21"/>
                    <a:pt x="151" y="38"/>
                    <a:pt x="140" y="49"/>
                  </a:cubicBezTo>
                  <a:cubicBezTo>
                    <a:pt x="138" y="51"/>
                    <a:pt x="135" y="53"/>
                    <a:pt x="132" y="54"/>
                  </a:cubicBezTo>
                  <a:cubicBezTo>
                    <a:pt x="145" y="66"/>
                    <a:pt x="145" y="66"/>
                    <a:pt x="145" y="66"/>
                  </a:cubicBezTo>
                  <a:cubicBezTo>
                    <a:pt x="147" y="69"/>
                    <a:pt x="149" y="72"/>
                    <a:pt x="149" y="76"/>
                  </a:cubicBezTo>
                  <a:cubicBezTo>
                    <a:pt x="149" y="80"/>
                    <a:pt x="147" y="83"/>
                    <a:pt x="145" y="86"/>
                  </a:cubicBezTo>
                  <a:cubicBezTo>
                    <a:pt x="128" y="103"/>
                    <a:pt x="128" y="103"/>
                    <a:pt x="128" y="103"/>
                  </a:cubicBezTo>
                  <a:cubicBezTo>
                    <a:pt x="126" y="105"/>
                    <a:pt x="124" y="105"/>
                    <a:pt x="121" y="105"/>
                  </a:cubicBezTo>
                  <a:cubicBezTo>
                    <a:pt x="119" y="104"/>
                    <a:pt x="117" y="102"/>
                    <a:pt x="117" y="100"/>
                  </a:cubicBezTo>
                  <a:cubicBezTo>
                    <a:pt x="116" y="97"/>
                    <a:pt x="115" y="95"/>
                    <a:pt x="113" y="93"/>
                  </a:cubicBezTo>
                  <a:cubicBezTo>
                    <a:pt x="108" y="87"/>
                    <a:pt x="98" y="87"/>
                    <a:pt x="93" y="93"/>
                  </a:cubicBezTo>
                  <a:cubicBezTo>
                    <a:pt x="87" y="98"/>
                    <a:pt x="87" y="107"/>
                    <a:pt x="93" y="113"/>
                  </a:cubicBezTo>
                  <a:cubicBezTo>
                    <a:pt x="95" y="115"/>
                    <a:pt x="97" y="116"/>
                    <a:pt x="100" y="117"/>
                  </a:cubicBezTo>
                  <a:cubicBezTo>
                    <a:pt x="102" y="117"/>
                    <a:pt x="104" y="119"/>
                    <a:pt x="105" y="121"/>
                  </a:cubicBezTo>
                  <a:cubicBezTo>
                    <a:pt x="105" y="124"/>
                    <a:pt x="105" y="126"/>
                    <a:pt x="103" y="128"/>
                  </a:cubicBezTo>
                  <a:cubicBezTo>
                    <a:pt x="84" y="147"/>
                    <a:pt x="84" y="147"/>
                    <a:pt x="84" y="147"/>
                  </a:cubicBezTo>
                  <a:cubicBezTo>
                    <a:pt x="81" y="149"/>
                    <a:pt x="78" y="151"/>
                    <a:pt x="74" y="151"/>
                  </a:cubicBezTo>
                  <a:close/>
                  <a:moveTo>
                    <a:pt x="25" y="63"/>
                  </a:moveTo>
                  <a:cubicBezTo>
                    <a:pt x="13" y="75"/>
                    <a:pt x="13" y="75"/>
                    <a:pt x="13" y="75"/>
                  </a:cubicBezTo>
                  <a:cubicBezTo>
                    <a:pt x="12" y="76"/>
                    <a:pt x="12" y="76"/>
                    <a:pt x="12" y="76"/>
                  </a:cubicBezTo>
                  <a:cubicBezTo>
                    <a:pt x="12" y="76"/>
                    <a:pt x="12" y="77"/>
                    <a:pt x="13" y="77"/>
                  </a:cubicBezTo>
                  <a:cubicBezTo>
                    <a:pt x="74" y="138"/>
                    <a:pt x="74" y="138"/>
                    <a:pt x="74" y="138"/>
                  </a:cubicBezTo>
                  <a:cubicBezTo>
                    <a:pt x="74" y="138"/>
                    <a:pt x="74" y="138"/>
                    <a:pt x="75" y="138"/>
                  </a:cubicBezTo>
                  <a:cubicBezTo>
                    <a:pt x="88" y="125"/>
                    <a:pt x="88" y="125"/>
                    <a:pt x="88" y="125"/>
                  </a:cubicBezTo>
                  <a:cubicBezTo>
                    <a:pt x="86" y="124"/>
                    <a:pt x="85" y="123"/>
                    <a:pt x="84" y="122"/>
                  </a:cubicBezTo>
                  <a:cubicBezTo>
                    <a:pt x="73" y="111"/>
                    <a:pt x="73" y="94"/>
                    <a:pt x="84" y="84"/>
                  </a:cubicBezTo>
                  <a:cubicBezTo>
                    <a:pt x="89" y="79"/>
                    <a:pt x="96" y="76"/>
                    <a:pt x="103" y="76"/>
                  </a:cubicBezTo>
                  <a:cubicBezTo>
                    <a:pt x="110" y="76"/>
                    <a:pt x="117" y="79"/>
                    <a:pt x="122" y="84"/>
                  </a:cubicBezTo>
                  <a:cubicBezTo>
                    <a:pt x="123" y="85"/>
                    <a:pt x="124" y="86"/>
                    <a:pt x="125" y="87"/>
                  </a:cubicBezTo>
                  <a:cubicBezTo>
                    <a:pt x="136" y="77"/>
                    <a:pt x="136" y="77"/>
                    <a:pt x="136" y="77"/>
                  </a:cubicBezTo>
                  <a:cubicBezTo>
                    <a:pt x="136" y="77"/>
                    <a:pt x="136" y="76"/>
                    <a:pt x="136" y="76"/>
                  </a:cubicBezTo>
                  <a:cubicBezTo>
                    <a:pt x="136" y="76"/>
                    <a:pt x="136" y="76"/>
                    <a:pt x="136" y="75"/>
                  </a:cubicBezTo>
                  <a:cubicBezTo>
                    <a:pt x="115" y="55"/>
                    <a:pt x="115" y="55"/>
                    <a:pt x="115" y="55"/>
                  </a:cubicBezTo>
                  <a:cubicBezTo>
                    <a:pt x="113" y="53"/>
                    <a:pt x="112" y="50"/>
                    <a:pt x="114" y="47"/>
                  </a:cubicBezTo>
                  <a:cubicBezTo>
                    <a:pt x="115" y="45"/>
                    <a:pt x="117" y="43"/>
                    <a:pt x="120" y="44"/>
                  </a:cubicBezTo>
                  <a:cubicBezTo>
                    <a:pt x="124" y="44"/>
                    <a:pt x="128" y="43"/>
                    <a:pt x="131" y="40"/>
                  </a:cubicBezTo>
                  <a:cubicBezTo>
                    <a:pt x="137" y="34"/>
                    <a:pt x="137" y="25"/>
                    <a:pt x="131" y="19"/>
                  </a:cubicBezTo>
                  <a:cubicBezTo>
                    <a:pt x="126" y="14"/>
                    <a:pt x="116" y="14"/>
                    <a:pt x="111" y="19"/>
                  </a:cubicBezTo>
                  <a:cubicBezTo>
                    <a:pt x="108" y="22"/>
                    <a:pt x="106" y="26"/>
                    <a:pt x="107" y="31"/>
                  </a:cubicBezTo>
                  <a:cubicBezTo>
                    <a:pt x="107" y="33"/>
                    <a:pt x="105" y="36"/>
                    <a:pt x="103" y="37"/>
                  </a:cubicBezTo>
                  <a:cubicBezTo>
                    <a:pt x="101" y="38"/>
                    <a:pt x="98" y="37"/>
                    <a:pt x="96" y="36"/>
                  </a:cubicBezTo>
                  <a:cubicBezTo>
                    <a:pt x="75" y="15"/>
                    <a:pt x="75" y="15"/>
                    <a:pt x="75" y="15"/>
                  </a:cubicBezTo>
                  <a:cubicBezTo>
                    <a:pt x="74" y="14"/>
                    <a:pt x="74" y="14"/>
                    <a:pt x="74" y="15"/>
                  </a:cubicBezTo>
                  <a:cubicBezTo>
                    <a:pt x="63" y="25"/>
                    <a:pt x="63" y="25"/>
                    <a:pt x="63" y="25"/>
                  </a:cubicBezTo>
                  <a:cubicBezTo>
                    <a:pt x="64" y="26"/>
                    <a:pt x="66" y="27"/>
                    <a:pt x="67" y="28"/>
                  </a:cubicBezTo>
                  <a:cubicBezTo>
                    <a:pt x="77" y="39"/>
                    <a:pt x="77" y="56"/>
                    <a:pt x="67" y="67"/>
                  </a:cubicBezTo>
                  <a:cubicBezTo>
                    <a:pt x="62" y="72"/>
                    <a:pt x="55" y="75"/>
                    <a:pt x="48" y="75"/>
                  </a:cubicBezTo>
                  <a:cubicBezTo>
                    <a:pt x="40" y="75"/>
                    <a:pt x="34" y="72"/>
                    <a:pt x="28" y="67"/>
                  </a:cubicBezTo>
                  <a:cubicBezTo>
                    <a:pt x="27" y="66"/>
                    <a:pt x="26" y="64"/>
                    <a:pt x="25" y="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8" name="Freeform 46"/>
            <p:cNvSpPr/>
            <p:nvPr/>
          </p:nvSpPr>
          <p:spPr bwMode="auto">
            <a:xfrm>
              <a:off x="31750" y="2009776"/>
              <a:ext cx="96838" cy="96838"/>
            </a:xfrm>
            <a:custGeom>
              <a:avLst/>
              <a:gdLst>
                <a:gd name="T0" fmla="*/ 20 w 44"/>
                <a:gd name="T1" fmla="*/ 44 h 44"/>
                <a:gd name="T2" fmla="*/ 6 w 44"/>
                <a:gd name="T3" fmla="*/ 38 h 44"/>
                <a:gd name="T4" fmla="*/ 0 w 44"/>
                <a:gd name="T5" fmla="*/ 24 h 44"/>
                <a:gd name="T6" fmla="*/ 6 w 44"/>
                <a:gd name="T7" fmla="*/ 11 h 44"/>
                <a:gd name="T8" fmla="*/ 15 w 44"/>
                <a:gd name="T9" fmla="*/ 1 h 44"/>
                <a:gd name="T10" fmla="*/ 21 w 44"/>
                <a:gd name="T11" fmla="*/ 1 h 44"/>
                <a:gd name="T12" fmla="*/ 21 w 44"/>
                <a:gd name="T13" fmla="*/ 7 h 44"/>
                <a:gd name="T14" fmla="*/ 11 w 44"/>
                <a:gd name="T15" fmla="*/ 16 h 44"/>
                <a:gd name="T16" fmla="*/ 8 w 44"/>
                <a:gd name="T17" fmla="*/ 24 h 44"/>
                <a:gd name="T18" fmla="*/ 11 w 44"/>
                <a:gd name="T19" fmla="*/ 33 h 44"/>
                <a:gd name="T20" fmla="*/ 28 w 44"/>
                <a:gd name="T21" fmla="*/ 33 h 44"/>
                <a:gd name="T22" fmla="*/ 37 w 44"/>
                <a:gd name="T23" fmla="*/ 23 h 44"/>
                <a:gd name="T24" fmla="*/ 43 w 44"/>
                <a:gd name="T25" fmla="*/ 23 h 44"/>
                <a:gd name="T26" fmla="*/ 43 w 44"/>
                <a:gd name="T27" fmla="*/ 29 h 44"/>
                <a:gd name="T28" fmla="*/ 33 w 44"/>
                <a:gd name="T29" fmla="*/ 38 h 44"/>
                <a:gd name="T30" fmla="*/ 20 w 44"/>
                <a:gd name="T3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 h="44">
                  <a:moveTo>
                    <a:pt x="20" y="44"/>
                  </a:moveTo>
                  <a:cubicBezTo>
                    <a:pt x="14" y="44"/>
                    <a:pt x="9" y="42"/>
                    <a:pt x="6" y="38"/>
                  </a:cubicBezTo>
                  <a:cubicBezTo>
                    <a:pt x="2" y="35"/>
                    <a:pt x="0" y="30"/>
                    <a:pt x="0" y="24"/>
                  </a:cubicBezTo>
                  <a:cubicBezTo>
                    <a:pt x="0" y="19"/>
                    <a:pt x="2" y="14"/>
                    <a:pt x="6" y="11"/>
                  </a:cubicBezTo>
                  <a:cubicBezTo>
                    <a:pt x="15" y="1"/>
                    <a:pt x="15" y="1"/>
                    <a:pt x="15" y="1"/>
                  </a:cubicBezTo>
                  <a:cubicBezTo>
                    <a:pt x="17" y="0"/>
                    <a:pt x="19" y="0"/>
                    <a:pt x="21" y="1"/>
                  </a:cubicBezTo>
                  <a:cubicBezTo>
                    <a:pt x="23" y="3"/>
                    <a:pt x="23" y="5"/>
                    <a:pt x="21" y="7"/>
                  </a:cubicBezTo>
                  <a:cubicBezTo>
                    <a:pt x="11" y="16"/>
                    <a:pt x="11" y="16"/>
                    <a:pt x="11" y="16"/>
                  </a:cubicBezTo>
                  <a:cubicBezTo>
                    <a:pt x="9" y="18"/>
                    <a:pt x="8" y="21"/>
                    <a:pt x="8" y="24"/>
                  </a:cubicBezTo>
                  <a:cubicBezTo>
                    <a:pt x="8" y="27"/>
                    <a:pt x="9" y="30"/>
                    <a:pt x="11" y="33"/>
                  </a:cubicBezTo>
                  <a:cubicBezTo>
                    <a:pt x="16" y="37"/>
                    <a:pt x="23" y="37"/>
                    <a:pt x="28" y="33"/>
                  </a:cubicBezTo>
                  <a:cubicBezTo>
                    <a:pt x="37" y="23"/>
                    <a:pt x="37" y="23"/>
                    <a:pt x="37" y="23"/>
                  </a:cubicBezTo>
                  <a:cubicBezTo>
                    <a:pt x="39" y="21"/>
                    <a:pt x="41" y="21"/>
                    <a:pt x="43" y="23"/>
                  </a:cubicBezTo>
                  <a:cubicBezTo>
                    <a:pt x="44" y="25"/>
                    <a:pt x="44" y="27"/>
                    <a:pt x="43" y="29"/>
                  </a:cubicBezTo>
                  <a:cubicBezTo>
                    <a:pt x="33" y="38"/>
                    <a:pt x="33" y="38"/>
                    <a:pt x="33" y="38"/>
                  </a:cubicBezTo>
                  <a:cubicBezTo>
                    <a:pt x="30" y="42"/>
                    <a:pt x="25" y="44"/>
                    <a:pt x="20"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9" name="Freeform 47"/>
            <p:cNvSpPr>
              <a:spLocks noEditPoints="1"/>
            </p:cNvSpPr>
            <p:nvPr/>
          </p:nvSpPr>
          <p:spPr bwMode="auto">
            <a:xfrm>
              <a:off x="58738" y="1920876"/>
              <a:ext cx="158750" cy="157163"/>
            </a:xfrm>
            <a:custGeom>
              <a:avLst/>
              <a:gdLst>
                <a:gd name="T0" fmla="*/ 31 w 72"/>
                <a:gd name="T1" fmla="*/ 71 h 71"/>
                <a:gd name="T2" fmla="*/ 28 w 72"/>
                <a:gd name="T3" fmla="*/ 70 h 71"/>
                <a:gd name="T4" fmla="*/ 2 w 72"/>
                <a:gd name="T5" fmla="*/ 44 h 71"/>
                <a:gd name="T6" fmla="*/ 1 w 72"/>
                <a:gd name="T7" fmla="*/ 39 h 71"/>
                <a:gd name="T8" fmla="*/ 18 w 72"/>
                <a:gd name="T9" fmla="*/ 3 h 71"/>
                <a:gd name="T10" fmla="*/ 21 w 72"/>
                <a:gd name="T11" fmla="*/ 1 h 71"/>
                <a:gd name="T12" fmla="*/ 24 w 72"/>
                <a:gd name="T13" fmla="*/ 1 h 71"/>
                <a:gd name="T14" fmla="*/ 71 w 72"/>
                <a:gd name="T15" fmla="*/ 48 h 71"/>
                <a:gd name="T16" fmla="*/ 71 w 72"/>
                <a:gd name="T17" fmla="*/ 51 h 71"/>
                <a:gd name="T18" fmla="*/ 69 w 72"/>
                <a:gd name="T19" fmla="*/ 54 h 71"/>
                <a:gd name="T20" fmla="*/ 33 w 72"/>
                <a:gd name="T21" fmla="*/ 71 h 71"/>
                <a:gd name="T22" fmla="*/ 31 w 72"/>
                <a:gd name="T23" fmla="*/ 71 h 71"/>
                <a:gd name="T24" fmla="*/ 10 w 72"/>
                <a:gd name="T25" fmla="*/ 40 h 71"/>
                <a:gd name="T26" fmla="*/ 32 w 72"/>
                <a:gd name="T27" fmla="*/ 62 h 71"/>
                <a:gd name="T28" fmla="*/ 61 w 72"/>
                <a:gd name="T29" fmla="*/ 48 h 71"/>
                <a:gd name="T30" fmla="*/ 24 w 72"/>
                <a:gd name="T31" fmla="*/ 11 h 71"/>
                <a:gd name="T32" fmla="*/ 10 w 72"/>
                <a:gd name="T33" fmla="*/ 4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71">
                  <a:moveTo>
                    <a:pt x="31" y="71"/>
                  </a:moveTo>
                  <a:cubicBezTo>
                    <a:pt x="30" y="71"/>
                    <a:pt x="28" y="71"/>
                    <a:pt x="28" y="70"/>
                  </a:cubicBezTo>
                  <a:cubicBezTo>
                    <a:pt x="21" y="59"/>
                    <a:pt x="13" y="51"/>
                    <a:pt x="2" y="44"/>
                  </a:cubicBezTo>
                  <a:cubicBezTo>
                    <a:pt x="1" y="43"/>
                    <a:pt x="0" y="41"/>
                    <a:pt x="1" y="39"/>
                  </a:cubicBezTo>
                  <a:cubicBezTo>
                    <a:pt x="18" y="3"/>
                    <a:pt x="18" y="3"/>
                    <a:pt x="18" y="3"/>
                  </a:cubicBezTo>
                  <a:cubicBezTo>
                    <a:pt x="19" y="2"/>
                    <a:pt x="20" y="1"/>
                    <a:pt x="21" y="1"/>
                  </a:cubicBezTo>
                  <a:cubicBezTo>
                    <a:pt x="22" y="0"/>
                    <a:pt x="23" y="1"/>
                    <a:pt x="24" y="1"/>
                  </a:cubicBezTo>
                  <a:cubicBezTo>
                    <a:pt x="43" y="13"/>
                    <a:pt x="59" y="29"/>
                    <a:pt x="71" y="48"/>
                  </a:cubicBezTo>
                  <a:cubicBezTo>
                    <a:pt x="71" y="49"/>
                    <a:pt x="72" y="50"/>
                    <a:pt x="71" y="51"/>
                  </a:cubicBezTo>
                  <a:cubicBezTo>
                    <a:pt x="71" y="52"/>
                    <a:pt x="70" y="53"/>
                    <a:pt x="69" y="54"/>
                  </a:cubicBezTo>
                  <a:cubicBezTo>
                    <a:pt x="33" y="71"/>
                    <a:pt x="33" y="71"/>
                    <a:pt x="33" y="71"/>
                  </a:cubicBezTo>
                  <a:cubicBezTo>
                    <a:pt x="32" y="71"/>
                    <a:pt x="32" y="71"/>
                    <a:pt x="31" y="71"/>
                  </a:cubicBezTo>
                  <a:close/>
                  <a:moveTo>
                    <a:pt x="10" y="40"/>
                  </a:moveTo>
                  <a:cubicBezTo>
                    <a:pt x="19" y="46"/>
                    <a:pt x="26" y="53"/>
                    <a:pt x="32" y="62"/>
                  </a:cubicBezTo>
                  <a:cubicBezTo>
                    <a:pt x="61" y="48"/>
                    <a:pt x="61" y="48"/>
                    <a:pt x="61" y="48"/>
                  </a:cubicBezTo>
                  <a:cubicBezTo>
                    <a:pt x="51" y="34"/>
                    <a:pt x="38" y="21"/>
                    <a:pt x="24" y="11"/>
                  </a:cubicBezTo>
                  <a:cubicBezTo>
                    <a:pt x="10" y="40"/>
                    <a:pt x="10" y="40"/>
                    <a:pt x="10"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0" name="Freeform 48"/>
            <p:cNvSpPr/>
            <p:nvPr/>
          </p:nvSpPr>
          <p:spPr bwMode="auto">
            <a:xfrm>
              <a:off x="90488" y="2082801"/>
              <a:ext cx="53975" cy="28575"/>
            </a:xfrm>
            <a:custGeom>
              <a:avLst/>
              <a:gdLst>
                <a:gd name="T0" fmla="*/ 14 w 24"/>
                <a:gd name="T1" fmla="*/ 13 h 13"/>
                <a:gd name="T2" fmla="*/ 2 w 24"/>
                <a:gd name="T3" fmla="*/ 8 h 13"/>
                <a:gd name="T4" fmla="*/ 2 w 24"/>
                <a:gd name="T5" fmla="*/ 2 h 13"/>
                <a:gd name="T6" fmla="*/ 8 w 24"/>
                <a:gd name="T7" fmla="*/ 2 h 13"/>
                <a:gd name="T8" fmla="*/ 17 w 24"/>
                <a:gd name="T9" fmla="*/ 4 h 13"/>
                <a:gd name="T10" fmla="*/ 23 w 24"/>
                <a:gd name="T11" fmla="*/ 4 h 13"/>
                <a:gd name="T12" fmla="*/ 23 w 24"/>
                <a:gd name="T13" fmla="*/ 10 h 13"/>
                <a:gd name="T14" fmla="*/ 14 w 2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13">
                  <a:moveTo>
                    <a:pt x="14" y="13"/>
                  </a:moveTo>
                  <a:cubicBezTo>
                    <a:pt x="10" y="13"/>
                    <a:pt x="6" y="11"/>
                    <a:pt x="2" y="8"/>
                  </a:cubicBezTo>
                  <a:cubicBezTo>
                    <a:pt x="0" y="6"/>
                    <a:pt x="0" y="4"/>
                    <a:pt x="2" y="2"/>
                  </a:cubicBezTo>
                  <a:cubicBezTo>
                    <a:pt x="4" y="0"/>
                    <a:pt x="6" y="0"/>
                    <a:pt x="8" y="2"/>
                  </a:cubicBezTo>
                  <a:cubicBezTo>
                    <a:pt x="11" y="5"/>
                    <a:pt x="15" y="6"/>
                    <a:pt x="17" y="4"/>
                  </a:cubicBezTo>
                  <a:cubicBezTo>
                    <a:pt x="19" y="3"/>
                    <a:pt x="21" y="3"/>
                    <a:pt x="23" y="4"/>
                  </a:cubicBezTo>
                  <a:cubicBezTo>
                    <a:pt x="24" y="6"/>
                    <a:pt x="24" y="8"/>
                    <a:pt x="23" y="10"/>
                  </a:cubicBezTo>
                  <a:cubicBezTo>
                    <a:pt x="21" y="12"/>
                    <a:pt x="18" y="13"/>
                    <a:pt x="14"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1" name="Freeform 49"/>
            <p:cNvSpPr>
              <a:spLocks noEditPoints="1"/>
            </p:cNvSpPr>
            <p:nvPr/>
          </p:nvSpPr>
          <p:spPr bwMode="auto">
            <a:xfrm>
              <a:off x="315913" y="1582738"/>
              <a:ext cx="782638" cy="927100"/>
            </a:xfrm>
            <a:custGeom>
              <a:avLst/>
              <a:gdLst>
                <a:gd name="T0" fmla="*/ 257 w 354"/>
                <a:gd name="T1" fmla="*/ 419 h 419"/>
                <a:gd name="T2" fmla="*/ 98 w 354"/>
                <a:gd name="T3" fmla="*/ 419 h 419"/>
                <a:gd name="T4" fmla="*/ 83 w 354"/>
                <a:gd name="T5" fmla="*/ 413 h 419"/>
                <a:gd name="T6" fmla="*/ 77 w 354"/>
                <a:gd name="T7" fmla="*/ 397 h 419"/>
                <a:gd name="T8" fmla="*/ 67 w 354"/>
                <a:gd name="T9" fmla="*/ 342 h 419"/>
                <a:gd name="T10" fmla="*/ 0 w 354"/>
                <a:gd name="T11" fmla="*/ 177 h 419"/>
                <a:gd name="T12" fmla="*/ 177 w 354"/>
                <a:gd name="T13" fmla="*/ 0 h 419"/>
                <a:gd name="T14" fmla="*/ 354 w 354"/>
                <a:gd name="T15" fmla="*/ 177 h 419"/>
                <a:gd name="T16" fmla="*/ 287 w 354"/>
                <a:gd name="T17" fmla="*/ 342 h 419"/>
                <a:gd name="T18" fmla="*/ 278 w 354"/>
                <a:gd name="T19" fmla="*/ 397 h 419"/>
                <a:gd name="T20" fmla="*/ 272 w 354"/>
                <a:gd name="T21" fmla="*/ 413 h 419"/>
                <a:gd name="T22" fmla="*/ 257 w 354"/>
                <a:gd name="T23" fmla="*/ 419 h 419"/>
                <a:gd name="T24" fmla="*/ 119 w 354"/>
                <a:gd name="T25" fmla="*/ 377 h 419"/>
                <a:gd name="T26" fmla="*/ 236 w 354"/>
                <a:gd name="T27" fmla="*/ 377 h 419"/>
                <a:gd name="T28" fmla="*/ 254 w 354"/>
                <a:gd name="T29" fmla="*/ 317 h 419"/>
                <a:gd name="T30" fmla="*/ 312 w 354"/>
                <a:gd name="T31" fmla="*/ 177 h 419"/>
                <a:gd name="T32" fmla="*/ 177 w 354"/>
                <a:gd name="T33" fmla="*/ 42 h 419"/>
                <a:gd name="T34" fmla="*/ 42 w 354"/>
                <a:gd name="T35" fmla="*/ 177 h 419"/>
                <a:gd name="T36" fmla="*/ 100 w 354"/>
                <a:gd name="T37" fmla="*/ 317 h 419"/>
                <a:gd name="T38" fmla="*/ 119 w 354"/>
                <a:gd name="T39" fmla="*/ 377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4" h="419">
                  <a:moveTo>
                    <a:pt x="257" y="419"/>
                  </a:moveTo>
                  <a:cubicBezTo>
                    <a:pt x="98" y="419"/>
                    <a:pt x="98" y="419"/>
                    <a:pt x="98" y="419"/>
                  </a:cubicBezTo>
                  <a:cubicBezTo>
                    <a:pt x="92" y="419"/>
                    <a:pt x="87" y="417"/>
                    <a:pt x="83" y="413"/>
                  </a:cubicBezTo>
                  <a:cubicBezTo>
                    <a:pt x="79" y="408"/>
                    <a:pt x="77" y="403"/>
                    <a:pt x="77" y="397"/>
                  </a:cubicBezTo>
                  <a:cubicBezTo>
                    <a:pt x="78" y="382"/>
                    <a:pt x="76" y="354"/>
                    <a:pt x="67" y="342"/>
                  </a:cubicBezTo>
                  <a:cubicBezTo>
                    <a:pt x="1" y="257"/>
                    <a:pt x="0" y="178"/>
                    <a:pt x="0" y="177"/>
                  </a:cubicBezTo>
                  <a:cubicBezTo>
                    <a:pt x="0" y="79"/>
                    <a:pt x="80" y="0"/>
                    <a:pt x="177" y="0"/>
                  </a:cubicBezTo>
                  <a:cubicBezTo>
                    <a:pt x="275" y="0"/>
                    <a:pt x="354" y="79"/>
                    <a:pt x="354" y="177"/>
                  </a:cubicBezTo>
                  <a:cubicBezTo>
                    <a:pt x="354" y="178"/>
                    <a:pt x="353" y="257"/>
                    <a:pt x="287" y="342"/>
                  </a:cubicBezTo>
                  <a:cubicBezTo>
                    <a:pt x="278" y="355"/>
                    <a:pt x="277" y="384"/>
                    <a:pt x="278" y="397"/>
                  </a:cubicBezTo>
                  <a:cubicBezTo>
                    <a:pt x="278" y="403"/>
                    <a:pt x="276" y="408"/>
                    <a:pt x="272" y="413"/>
                  </a:cubicBezTo>
                  <a:cubicBezTo>
                    <a:pt x="268" y="417"/>
                    <a:pt x="263" y="419"/>
                    <a:pt x="257" y="419"/>
                  </a:cubicBezTo>
                  <a:close/>
                  <a:moveTo>
                    <a:pt x="119" y="377"/>
                  </a:moveTo>
                  <a:cubicBezTo>
                    <a:pt x="236" y="377"/>
                    <a:pt x="236" y="377"/>
                    <a:pt x="236" y="377"/>
                  </a:cubicBezTo>
                  <a:cubicBezTo>
                    <a:pt x="237" y="359"/>
                    <a:pt x="241" y="334"/>
                    <a:pt x="254" y="317"/>
                  </a:cubicBezTo>
                  <a:cubicBezTo>
                    <a:pt x="309" y="245"/>
                    <a:pt x="312" y="177"/>
                    <a:pt x="312" y="177"/>
                  </a:cubicBezTo>
                  <a:cubicBezTo>
                    <a:pt x="312" y="102"/>
                    <a:pt x="251" y="42"/>
                    <a:pt x="177" y="42"/>
                  </a:cubicBezTo>
                  <a:cubicBezTo>
                    <a:pt x="103" y="42"/>
                    <a:pt x="42" y="102"/>
                    <a:pt x="42" y="177"/>
                  </a:cubicBezTo>
                  <a:cubicBezTo>
                    <a:pt x="42" y="177"/>
                    <a:pt x="45" y="245"/>
                    <a:pt x="100" y="317"/>
                  </a:cubicBezTo>
                  <a:cubicBezTo>
                    <a:pt x="113" y="334"/>
                    <a:pt x="118" y="359"/>
                    <a:pt x="119" y="3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2" name="Freeform 50"/>
            <p:cNvSpPr/>
            <p:nvPr/>
          </p:nvSpPr>
          <p:spPr bwMode="auto">
            <a:xfrm>
              <a:off x="477838" y="2520951"/>
              <a:ext cx="458788" cy="92075"/>
            </a:xfrm>
            <a:custGeom>
              <a:avLst/>
              <a:gdLst>
                <a:gd name="T0" fmla="*/ 187 w 208"/>
                <a:gd name="T1" fmla="*/ 42 h 42"/>
                <a:gd name="T2" fmla="*/ 22 w 208"/>
                <a:gd name="T3" fmla="*/ 42 h 42"/>
                <a:gd name="T4" fmla="*/ 0 w 208"/>
                <a:gd name="T5" fmla="*/ 21 h 42"/>
                <a:gd name="T6" fmla="*/ 22 w 208"/>
                <a:gd name="T7" fmla="*/ 0 h 42"/>
                <a:gd name="T8" fmla="*/ 187 w 208"/>
                <a:gd name="T9" fmla="*/ 0 h 42"/>
                <a:gd name="T10" fmla="*/ 208 w 208"/>
                <a:gd name="T11" fmla="*/ 21 h 42"/>
                <a:gd name="T12" fmla="*/ 187 w 208"/>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08" h="42">
                  <a:moveTo>
                    <a:pt x="187" y="42"/>
                  </a:moveTo>
                  <a:cubicBezTo>
                    <a:pt x="22" y="42"/>
                    <a:pt x="22" y="42"/>
                    <a:pt x="22" y="42"/>
                  </a:cubicBezTo>
                  <a:cubicBezTo>
                    <a:pt x="10" y="42"/>
                    <a:pt x="0" y="33"/>
                    <a:pt x="0" y="21"/>
                  </a:cubicBezTo>
                  <a:cubicBezTo>
                    <a:pt x="0" y="10"/>
                    <a:pt x="10" y="0"/>
                    <a:pt x="22" y="0"/>
                  </a:cubicBezTo>
                  <a:cubicBezTo>
                    <a:pt x="187" y="0"/>
                    <a:pt x="187" y="0"/>
                    <a:pt x="187" y="0"/>
                  </a:cubicBezTo>
                  <a:cubicBezTo>
                    <a:pt x="198" y="0"/>
                    <a:pt x="208" y="10"/>
                    <a:pt x="208" y="21"/>
                  </a:cubicBezTo>
                  <a:cubicBezTo>
                    <a:pt x="208" y="33"/>
                    <a:pt x="198" y="42"/>
                    <a:pt x="187" y="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3" name="Freeform 51"/>
            <p:cNvSpPr/>
            <p:nvPr/>
          </p:nvSpPr>
          <p:spPr bwMode="auto">
            <a:xfrm>
              <a:off x="522288" y="2622551"/>
              <a:ext cx="369888" cy="95250"/>
            </a:xfrm>
            <a:custGeom>
              <a:avLst/>
              <a:gdLst>
                <a:gd name="T0" fmla="*/ 147 w 168"/>
                <a:gd name="T1" fmla="*/ 43 h 43"/>
                <a:gd name="T2" fmla="*/ 21 w 168"/>
                <a:gd name="T3" fmla="*/ 43 h 43"/>
                <a:gd name="T4" fmla="*/ 0 w 168"/>
                <a:gd name="T5" fmla="*/ 21 h 43"/>
                <a:gd name="T6" fmla="*/ 21 w 168"/>
                <a:gd name="T7" fmla="*/ 0 h 43"/>
                <a:gd name="T8" fmla="*/ 147 w 168"/>
                <a:gd name="T9" fmla="*/ 0 h 43"/>
                <a:gd name="T10" fmla="*/ 168 w 168"/>
                <a:gd name="T11" fmla="*/ 21 h 43"/>
                <a:gd name="T12" fmla="*/ 147 w 168"/>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168" h="43">
                  <a:moveTo>
                    <a:pt x="147" y="43"/>
                  </a:moveTo>
                  <a:cubicBezTo>
                    <a:pt x="21" y="43"/>
                    <a:pt x="21" y="43"/>
                    <a:pt x="21" y="43"/>
                  </a:cubicBezTo>
                  <a:cubicBezTo>
                    <a:pt x="10" y="43"/>
                    <a:pt x="0" y="33"/>
                    <a:pt x="0" y="21"/>
                  </a:cubicBezTo>
                  <a:cubicBezTo>
                    <a:pt x="0" y="10"/>
                    <a:pt x="10" y="0"/>
                    <a:pt x="21" y="0"/>
                  </a:cubicBezTo>
                  <a:cubicBezTo>
                    <a:pt x="147" y="0"/>
                    <a:pt x="147" y="0"/>
                    <a:pt x="147" y="0"/>
                  </a:cubicBezTo>
                  <a:cubicBezTo>
                    <a:pt x="158" y="0"/>
                    <a:pt x="168" y="10"/>
                    <a:pt x="168" y="21"/>
                  </a:cubicBezTo>
                  <a:cubicBezTo>
                    <a:pt x="168" y="33"/>
                    <a:pt x="158" y="43"/>
                    <a:pt x="147"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4" name="Freeform 52"/>
            <p:cNvSpPr/>
            <p:nvPr/>
          </p:nvSpPr>
          <p:spPr bwMode="auto">
            <a:xfrm>
              <a:off x="566738" y="1965326"/>
              <a:ext cx="103188" cy="490538"/>
            </a:xfrm>
            <a:custGeom>
              <a:avLst/>
              <a:gdLst>
                <a:gd name="T0" fmla="*/ 36 w 65"/>
                <a:gd name="T1" fmla="*/ 309 h 309"/>
                <a:gd name="T2" fmla="*/ 0 w 65"/>
                <a:gd name="T3" fmla="*/ 3 h 309"/>
                <a:gd name="T4" fmla="*/ 29 w 65"/>
                <a:gd name="T5" fmla="*/ 0 h 309"/>
                <a:gd name="T6" fmla="*/ 65 w 65"/>
                <a:gd name="T7" fmla="*/ 306 h 309"/>
                <a:gd name="T8" fmla="*/ 36 w 65"/>
                <a:gd name="T9" fmla="*/ 309 h 309"/>
                <a:gd name="T10" fmla="*/ 36 w 65"/>
                <a:gd name="T11" fmla="*/ 309 h 309"/>
              </a:gdLst>
              <a:ahLst/>
              <a:cxnLst>
                <a:cxn ang="0">
                  <a:pos x="T0" y="T1"/>
                </a:cxn>
                <a:cxn ang="0">
                  <a:pos x="T2" y="T3"/>
                </a:cxn>
                <a:cxn ang="0">
                  <a:pos x="T4" y="T5"/>
                </a:cxn>
                <a:cxn ang="0">
                  <a:pos x="T6" y="T7"/>
                </a:cxn>
                <a:cxn ang="0">
                  <a:pos x="T8" y="T9"/>
                </a:cxn>
                <a:cxn ang="0">
                  <a:pos x="T10" y="T11"/>
                </a:cxn>
              </a:cxnLst>
              <a:rect l="0" t="0" r="r" b="b"/>
              <a:pathLst>
                <a:path w="65" h="309">
                  <a:moveTo>
                    <a:pt x="36" y="309"/>
                  </a:moveTo>
                  <a:lnTo>
                    <a:pt x="0" y="3"/>
                  </a:lnTo>
                  <a:lnTo>
                    <a:pt x="29" y="0"/>
                  </a:lnTo>
                  <a:lnTo>
                    <a:pt x="65" y="306"/>
                  </a:lnTo>
                  <a:lnTo>
                    <a:pt x="36" y="309"/>
                  </a:lnTo>
                  <a:lnTo>
                    <a:pt x="36"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5" name="Freeform 53"/>
            <p:cNvSpPr/>
            <p:nvPr/>
          </p:nvSpPr>
          <p:spPr bwMode="auto">
            <a:xfrm>
              <a:off x="744538" y="1965326"/>
              <a:ext cx="106363" cy="490538"/>
            </a:xfrm>
            <a:custGeom>
              <a:avLst/>
              <a:gdLst>
                <a:gd name="T0" fmla="*/ 29 w 67"/>
                <a:gd name="T1" fmla="*/ 309 h 309"/>
                <a:gd name="T2" fmla="*/ 0 w 67"/>
                <a:gd name="T3" fmla="*/ 306 h 309"/>
                <a:gd name="T4" fmla="*/ 38 w 67"/>
                <a:gd name="T5" fmla="*/ 0 h 309"/>
                <a:gd name="T6" fmla="*/ 67 w 67"/>
                <a:gd name="T7" fmla="*/ 3 h 309"/>
                <a:gd name="T8" fmla="*/ 29 w 67"/>
                <a:gd name="T9" fmla="*/ 309 h 309"/>
                <a:gd name="T10" fmla="*/ 29 w 67"/>
                <a:gd name="T11" fmla="*/ 309 h 309"/>
              </a:gdLst>
              <a:ahLst/>
              <a:cxnLst>
                <a:cxn ang="0">
                  <a:pos x="T0" y="T1"/>
                </a:cxn>
                <a:cxn ang="0">
                  <a:pos x="T2" y="T3"/>
                </a:cxn>
                <a:cxn ang="0">
                  <a:pos x="T4" y="T5"/>
                </a:cxn>
                <a:cxn ang="0">
                  <a:pos x="T6" y="T7"/>
                </a:cxn>
                <a:cxn ang="0">
                  <a:pos x="T8" y="T9"/>
                </a:cxn>
                <a:cxn ang="0">
                  <a:pos x="T10" y="T11"/>
                </a:cxn>
              </a:cxnLst>
              <a:rect l="0" t="0" r="r" b="b"/>
              <a:pathLst>
                <a:path w="67" h="309">
                  <a:moveTo>
                    <a:pt x="29" y="309"/>
                  </a:moveTo>
                  <a:lnTo>
                    <a:pt x="0" y="306"/>
                  </a:lnTo>
                  <a:lnTo>
                    <a:pt x="38" y="0"/>
                  </a:lnTo>
                  <a:lnTo>
                    <a:pt x="67" y="3"/>
                  </a:lnTo>
                  <a:lnTo>
                    <a:pt x="29" y="309"/>
                  </a:lnTo>
                  <a:lnTo>
                    <a:pt x="29"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6" name="Freeform 54"/>
            <p:cNvSpPr/>
            <p:nvPr/>
          </p:nvSpPr>
          <p:spPr bwMode="auto">
            <a:xfrm>
              <a:off x="579438" y="2008188"/>
              <a:ext cx="249238" cy="79375"/>
            </a:xfrm>
            <a:custGeom>
              <a:avLst/>
              <a:gdLst>
                <a:gd name="T0" fmla="*/ 96 w 113"/>
                <a:gd name="T1" fmla="*/ 36 h 36"/>
                <a:gd name="T2" fmla="*/ 83 w 113"/>
                <a:gd name="T3" fmla="*/ 29 h 36"/>
                <a:gd name="T4" fmla="*/ 70 w 113"/>
                <a:gd name="T5" fmla="*/ 36 h 36"/>
                <a:gd name="T6" fmla="*/ 57 w 113"/>
                <a:gd name="T7" fmla="*/ 29 h 36"/>
                <a:gd name="T8" fmla="*/ 44 w 113"/>
                <a:gd name="T9" fmla="*/ 36 h 36"/>
                <a:gd name="T10" fmla="*/ 31 w 113"/>
                <a:gd name="T11" fmla="*/ 29 h 36"/>
                <a:gd name="T12" fmla="*/ 18 w 113"/>
                <a:gd name="T13" fmla="*/ 36 h 36"/>
                <a:gd name="T14" fmla="*/ 2 w 113"/>
                <a:gd name="T15" fmla="*/ 23 h 36"/>
                <a:gd name="T16" fmla="*/ 0 w 113"/>
                <a:gd name="T17" fmla="*/ 20 h 36"/>
                <a:gd name="T18" fmla="*/ 5 w 113"/>
                <a:gd name="T19" fmla="*/ 22 h 36"/>
                <a:gd name="T20" fmla="*/ 5 w 113"/>
                <a:gd name="T21" fmla="*/ 0 h 36"/>
                <a:gd name="T22" fmla="*/ 18 w 113"/>
                <a:gd name="T23" fmla="*/ 8 h 36"/>
                <a:gd name="T24" fmla="*/ 31 w 113"/>
                <a:gd name="T25" fmla="*/ 0 h 36"/>
                <a:gd name="T26" fmla="*/ 44 w 113"/>
                <a:gd name="T27" fmla="*/ 8 h 36"/>
                <a:gd name="T28" fmla="*/ 57 w 113"/>
                <a:gd name="T29" fmla="*/ 0 h 36"/>
                <a:gd name="T30" fmla="*/ 70 w 113"/>
                <a:gd name="T31" fmla="*/ 8 h 36"/>
                <a:gd name="T32" fmla="*/ 83 w 113"/>
                <a:gd name="T33" fmla="*/ 0 h 36"/>
                <a:gd name="T34" fmla="*/ 96 w 113"/>
                <a:gd name="T35" fmla="*/ 8 h 36"/>
                <a:gd name="T36" fmla="*/ 109 w 113"/>
                <a:gd name="T37" fmla="*/ 0 h 36"/>
                <a:gd name="T38" fmla="*/ 109 w 113"/>
                <a:gd name="T39" fmla="*/ 22 h 36"/>
                <a:gd name="T40" fmla="*/ 113 w 113"/>
                <a:gd name="T41" fmla="*/ 20 h 36"/>
                <a:gd name="T42" fmla="*/ 112 w 113"/>
                <a:gd name="T43" fmla="*/ 23 h 36"/>
                <a:gd name="T44" fmla="*/ 96 w 113"/>
                <a:gd name="T4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 h="36">
                  <a:moveTo>
                    <a:pt x="96" y="36"/>
                  </a:moveTo>
                  <a:cubicBezTo>
                    <a:pt x="89" y="36"/>
                    <a:pt x="85" y="32"/>
                    <a:pt x="83" y="29"/>
                  </a:cubicBezTo>
                  <a:cubicBezTo>
                    <a:pt x="80" y="32"/>
                    <a:pt x="76" y="36"/>
                    <a:pt x="70" y="36"/>
                  </a:cubicBezTo>
                  <a:cubicBezTo>
                    <a:pt x="63" y="36"/>
                    <a:pt x="59" y="32"/>
                    <a:pt x="57" y="29"/>
                  </a:cubicBezTo>
                  <a:cubicBezTo>
                    <a:pt x="54" y="32"/>
                    <a:pt x="50" y="36"/>
                    <a:pt x="44" y="36"/>
                  </a:cubicBezTo>
                  <a:cubicBezTo>
                    <a:pt x="37" y="36"/>
                    <a:pt x="33" y="32"/>
                    <a:pt x="31" y="29"/>
                  </a:cubicBezTo>
                  <a:cubicBezTo>
                    <a:pt x="28" y="32"/>
                    <a:pt x="24" y="36"/>
                    <a:pt x="18" y="36"/>
                  </a:cubicBezTo>
                  <a:cubicBezTo>
                    <a:pt x="8" y="36"/>
                    <a:pt x="4" y="27"/>
                    <a:pt x="2" y="23"/>
                  </a:cubicBezTo>
                  <a:cubicBezTo>
                    <a:pt x="1" y="22"/>
                    <a:pt x="1" y="20"/>
                    <a:pt x="0" y="20"/>
                  </a:cubicBezTo>
                  <a:cubicBezTo>
                    <a:pt x="1" y="20"/>
                    <a:pt x="3" y="22"/>
                    <a:pt x="5" y="22"/>
                  </a:cubicBezTo>
                  <a:cubicBezTo>
                    <a:pt x="5" y="0"/>
                    <a:pt x="5" y="0"/>
                    <a:pt x="5" y="0"/>
                  </a:cubicBezTo>
                  <a:cubicBezTo>
                    <a:pt x="11" y="0"/>
                    <a:pt x="15" y="4"/>
                    <a:pt x="18" y="8"/>
                  </a:cubicBezTo>
                  <a:cubicBezTo>
                    <a:pt x="20" y="4"/>
                    <a:pt x="24" y="0"/>
                    <a:pt x="31" y="0"/>
                  </a:cubicBezTo>
                  <a:cubicBezTo>
                    <a:pt x="37" y="0"/>
                    <a:pt x="41" y="4"/>
                    <a:pt x="44" y="8"/>
                  </a:cubicBezTo>
                  <a:cubicBezTo>
                    <a:pt x="46" y="4"/>
                    <a:pt x="50" y="0"/>
                    <a:pt x="57" y="0"/>
                  </a:cubicBezTo>
                  <a:cubicBezTo>
                    <a:pt x="63" y="0"/>
                    <a:pt x="67" y="4"/>
                    <a:pt x="70" y="8"/>
                  </a:cubicBezTo>
                  <a:cubicBezTo>
                    <a:pt x="72" y="4"/>
                    <a:pt x="76" y="0"/>
                    <a:pt x="83" y="0"/>
                  </a:cubicBezTo>
                  <a:cubicBezTo>
                    <a:pt x="89" y="0"/>
                    <a:pt x="93" y="4"/>
                    <a:pt x="96" y="8"/>
                  </a:cubicBezTo>
                  <a:cubicBezTo>
                    <a:pt x="98" y="4"/>
                    <a:pt x="102" y="0"/>
                    <a:pt x="109" y="0"/>
                  </a:cubicBezTo>
                  <a:cubicBezTo>
                    <a:pt x="109" y="22"/>
                    <a:pt x="109" y="22"/>
                    <a:pt x="109" y="22"/>
                  </a:cubicBezTo>
                  <a:cubicBezTo>
                    <a:pt x="111" y="22"/>
                    <a:pt x="113" y="20"/>
                    <a:pt x="113" y="20"/>
                  </a:cubicBezTo>
                  <a:cubicBezTo>
                    <a:pt x="113" y="20"/>
                    <a:pt x="112" y="22"/>
                    <a:pt x="112" y="23"/>
                  </a:cubicBezTo>
                  <a:cubicBezTo>
                    <a:pt x="110" y="27"/>
                    <a:pt x="106" y="36"/>
                    <a:pt x="96"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7" name="Freeform 55"/>
            <p:cNvSpPr/>
            <p:nvPr/>
          </p:nvSpPr>
          <p:spPr bwMode="auto">
            <a:xfrm>
              <a:off x="225425" y="1284288"/>
              <a:ext cx="290513" cy="287338"/>
            </a:xfrm>
            <a:custGeom>
              <a:avLst/>
              <a:gdLst>
                <a:gd name="T0" fmla="*/ 31 w 131"/>
                <a:gd name="T1" fmla="*/ 130 h 130"/>
                <a:gd name="T2" fmla="*/ 24 w 131"/>
                <a:gd name="T3" fmla="*/ 127 h 130"/>
                <a:gd name="T4" fmla="*/ 26 w 131"/>
                <a:gd name="T5" fmla="*/ 114 h 130"/>
                <a:gd name="T6" fmla="*/ 109 w 131"/>
                <a:gd name="T7" fmla="*/ 31 h 130"/>
                <a:gd name="T8" fmla="*/ 111 w 131"/>
                <a:gd name="T9" fmla="*/ 20 h 130"/>
                <a:gd name="T10" fmla="*/ 100 w 131"/>
                <a:gd name="T11" fmla="*/ 22 h 130"/>
                <a:gd name="T12" fmla="*/ 17 w 131"/>
                <a:gd name="T13" fmla="*/ 105 h 130"/>
                <a:gd name="T14" fmla="*/ 4 w 131"/>
                <a:gd name="T15" fmla="*/ 107 h 130"/>
                <a:gd name="T16" fmla="*/ 2 w 131"/>
                <a:gd name="T17" fmla="*/ 95 h 130"/>
                <a:gd name="T18" fmla="*/ 90 w 131"/>
                <a:gd name="T19" fmla="*/ 8 h 130"/>
                <a:gd name="T20" fmla="*/ 124 w 131"/>
                <a:gd name="T21" fmla="*/ 8 h 130"/>
                <a:gd name="T22" fmla="*/ 124 w 131"/>
                <a:gd name="T23" fmla="*/ 41 h 130"/>
                <a:gd name="T24" fmla="*/ 36 w 131"/>
                <a:gd name="T25" fmla="*/ 129 h 130"/>
                <a:gd name="T26" fmla="*/ 31 w 131"/>
                <a:gd name="T2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 h="130">
                  <a:moveTo>
                    <a:pt x="31" y="130"/>
                  </a:moveTo>
                  <a:cubicBezTo>
                    <a:pt x="29" y="130"/>
                    <a:pt x="26" y="129"/>
                    <a:pt x="24" y="127"/>
                  </a:cubicBezTo>
                  <a:cubicBezTo>
                    <a:pt x="21" y="123"/>
                    <a:pt x="22" y="117"/>
                    <a:pt x="26" y="114"/>
                  </a:cubicBezTo>
                  <a:cubicBezTo>
                    <a:pt x="58" y="92"/>
                    <a:pt x="86" y="63"/>
                    <a:pt x="109" y="31"/>
                  </a:cubicBezTo>
                  <a:cubicBezTo>
                    <a:pt x="112" y="27"/>
                    <a:pt x="112" y="21"/>
                    <a:pt x="111" y="20"/>
                  </a:cubicBezTo>
                  <a:cubicBezTo>
                    <a:pt x="110" y="19"/>
                    <a:pt x="105" y="19"/>
                    <a:pt x="100" y="22"/>
                  </a:cubicBezTo>
                  <a:cubicBezTo>
                    <a:pt x="68" y="45"/>
                    <a:pt x="40" y="74"/>
                    <a:pt x="17" y="105"/>
                  </a:cubicBezTo>
                  <a:cubicBezTo>
                    <a:pt x="14" y="109"/>
                    <a:pt x="8" y="110"/>
                    <a:pt x="4" y="107"/>
                  </a:cubicBezTo>
                  <a:cubicBezTo>
                    <a:pt x="1" y="104"/>
                    <a:pt x="0" y="99"/>
                    <a:pt x="2" y="95"/>
                  </a:cubicBezTo>
                  <a:cubicBezTo>
                    <a:pt x="26" y="62"/>
                    <a:pt x="56" y="32"/>
                    <a:pt x="90" y="8"/>
                  </a:cubicBezTo>
                  <a:cubicBezTo>
                    <a:pt x="101" y="0"/>
                    <a:pt x="116" y="0"/>
                    <a:pt x="124" y="8"/>
                  </a:cubicBezTo>
                  <a:cubicBezTo>
                    <a:pt x="131" y="15"/>
                    <a:pt x="131" y="30"/>
                    <a:pt x="124" y="41"/>
                  </a:cubicBezTo>
                  <a:cubicBezTo>
                    <a:pt x="100" y="75"/>
                    <a:pt x="70" y="105"/>
                    <a:pt x="36" y="129"/>
                  </a:cubicBezTo>
                  <a:cubicBezTo>
                    <a:pt x="35" y="130"/>
                    <a:pt x="33" y="130"/>
                    <a:pt x="31"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8" name="Freeform 56"/>
            <p:cNvSpPr/>
            <p:nvPr/>
          </p:nvSpPr>
          <p:spPr bwMode="auto">
            <a:xfrm>
              <a:off x="200025" y="1503363"/>
              <a:ext cx="96838" cy="96838"/>
            </a:xfrm>
            <a:custGeom>
              <a:avLst/>
              <a:gdLst>
                <a:gd name="T0" fmla="*/ 34 w 44"/>
                <a:gd name="T1" fmla="*/ 44 h 44"/>
                <a:gd name="T2" fmla="*/ 28 w 44"/>
                <a:gd name="T3" fmla="*/ 41 h 44"/>
                <a:gd name="T4" fmla="*/ 3 w 44"/>
                <a:gd name="T5" fmla="*/ 16 h 44"/>
                <a:gd name="T6" fmla="*/ 3 w 44"/>
                <a:gd name="T7" fmla="*/ 4 h 44"/>
                <a:gd name="T8" fmla="*/ 16 w 44"/>
                <a:gd name="T9" fmla="*/ 4 h 44"/>
                <a:gd name="T10" fmla="*/ 41 w 44"/>
                <a:gd name="T11" fmla="*/ 29 h 44"/>
                <a:gd name="T12" fmla="*/ 41 w 44"/>
                <a:gd name="T13" fmla="*/ 41 h 44"/>
                <a:gd name="T14" fmla="*/ 34 w 4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4">
                  <a:moveTo>
                    <a:pt x="34" y="44"/>
                  </a:moveTo>
                  <a:cubicBezTo>
                    <a:pt x="32" y="44"/>
                    <a:pt x="30" y="43"/>
                    <a:pt x="28" y="41"/>
                  </a:cubicBezTo>
                  <a:cubicBezTo>
                    <a:pt x="3" y="16"/>
                    <a:pt x="3" y="16"/>
                    <a:pt x="3" y="16"/>
                  </a:cubicBezTo>
                  <a:cubicBezTo>
                    <a:pt x="0" y="13"/>
                    <a:pt x="0" y="7"/>
                    <a:pt x="3" y="4"/>
                  </a:cubicBezTo>
                  <a:cubicBezTo>
                    <a:pt x="6" y="0"/>
                    <a:pt x="12" y="0"/>
                    <a:pt x="16" y="4"/>
                  </a:cubicBezTo>
                  <a:cubicBezTo>
                    <a:pt x="41" y="29"/>
                    <a:pt x="41" y="29"/>
                    <a:pt x="41" y="29"/>
                  </a:cubicBezTo>
                  <a:cubicBezTo>
                    <a:pt x="44" y="32"/>
                    <a:pt x="44" y="38"/>
                    <a:pt x="41" y="41"/>
                  </a:cubicBezTo>
                  <a:cubicBezTo>
                    <a:pt x="39" y="43"/>
                    <a:pt x="37" y="44"/>
                    <a:pt x="34"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9" name="Freeform 57"/>
            <p:cNvSpPr/>
            <p:nvPr/>
          </p:nvSpPr>
          <p:spPr bwMode="auto">
            <a:xfrm>
              <a:off x="212725" y="1487488"/>
              <a:ext cx="100013" cy="98425"/>
            </a:xfrm>
            <a:custGeom>
              <a:avLst/>
              <a:gdLst>
                <a:gd name="T0" fmla="*/ 35 w 45"/>
                <a:gd name="T1" fmla="*/ 44 h 44"/>
                <a:gd name="T2" fmla="*/ 29 w 45"/>
                <a:gd name="T3" fmla="*/ 42 h 44"/>
                <a:gd name="T4" fmla="*/ 4 w 45"/>
                <a:gd name="T5" fmla="*/ 16 h 44"/>
                <a:gd name="T6" fmla="*/ 4 w 45"/>
                <a:gd name="T7" fmla="*/ 4 h 44"/>
                <a:gd name="T8" fmla="*/ 16 w 45"/>
                <a:gd name="T9" fmla="*/ 4 h 44"/>
                <a:gd name="T10" fmla="*/ 41 w 45"/>
                <a:gd name="T11" fmla="*/ 29 h 44"/>
                <a:gd name="T12" fmla="*/ 41 w 45"/>
                <a:gd name="T13" fmla="*/ 42 h 44"/>
                <a:gd name="T14" fmla="*/ 35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5" y="44"/>
                  </a:moveTo>
                  <a:cubicBezTo>
                    <a:pt x="33" y="44"/>
                    <a:pt x="31" y="43"/>
                    <a:pt x="29" y="42"/>
                  </a:cubicBezTo>
                  <a:cubicBezTo>
                    <a:pt x="4" y="16"/>
                    <a:pt x="4" y="16"/>
                    <a:pt x="4" y="16"/>
                  </a:cubicBezTo>
                  <a:cubicBezTo>
                    <a:pt x="0" y="13"/>
                    <a:pt x="0" y="7"/>
                    <a:pt x="4" y="4"/>
                  </a:cubicBezTo>
                  <a:cubicBezTo>
                    <a:pt x="7" y="0"/>
                    <a:pt x="13" y="0"/>
                    <a:pt x="16" y="4"/>
                  </a:cubicBezTo>
                  <a:cubicBezTo>
                    <a:pt x="41" y="29"/>
                    <a:pt x="41" y="29"/>
                    <a:pt x="41" y="29"/>
                  </a:cubicBezTo>
                  <a:cubicBezTo>
                    <a:pt x="45" y="33"/>
                    <a:pt x="45" y="38"/>
                    <a:pt x="41" y="42"/>
                  </a:cubicBezTo>
                  <a:cubicBezTo>
                    <a:pt x="40" y="43"/>
                    <a:pt x="37" y="44"/>
                    <a:pt x="35"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0" name="Freeform 58"/>
            <p:cNvSpPr>
              <a:spLocks noEditPoints="1"/>
            </p:cNvSpPr>
            <p:nvPr/>
          </p:nvSpPr>
          <p:spPr bwMode="auto">
            <a:xfrm>
              <a:off x="55563" y="1541463"/>
              <a:ext cx="212725" cy="204788"/>
            </a:xfrm>
            <a:custGeom>
              <a:avLst/>
              <a:gdLst>
                <a:gd name="T0" fmla="*/ 15 w 96"/>
                <a:gd name="T1" fmla="*/ 93 h 93"/>
                <a:gd name="T2" fmla="*/ 13 w 96"/>
                <a:gd name="T3" fmla="*/ 93 h 93"/>
                <a:gd name="T4" fmla="*/ 6 w 96"/>
                <a:gd name="T5" fmla="*/ 86 h 93"/>
                <a:gd name="T6" fmla="*/ 31 w 96"/>
                <a:gd name="T7" fmla="*/ 14 h 93"/>
                <a:gd name="T8" fmla="*/ 56 w 96"/>
                <a:gd name="T9" fmla="*/ 1 h 93"/>
                <a:gd name="T10" fmla="*/ 66 w 96"/>
                <a:gd name="T11" fmla="*/ 3 h 93"/>
                <a:gd name="T12" fmla="*/ 93 w 96"/>
                <a:gd name="T13" fmla="*/ 29 h 93"/>
                <a:gd name="T14" fmla="*/ 95 w 96"/>
                <a:gd name="T15" fmla="*/ 37 h 93"/>
                <a:gd name="T16" fmla="*/ 77 w 96"/>
                <a:gd name="T17" fmla="*/ 69 h 93"/>
                <a:gd name="T18" fmla="*/ 49 w 96"/>
                <a:gd name="T19" fmla="*/ 78 h 93"/>
                <a:gd name="T20" fmla="*/ 21 w 96"/>
                <a:gd name="T21" fmla="*/ 90 h 93"/>
                <a:gd name="T22" fmla="*/ 15 w 96"/>
                <a:gd name="T23" fmla="*/ 93 h 93"/>
                <a:gd name="T24" fmla="*/ 58 w 96"/>
                <a:gd name="T25" fmla="*/ 20 h 93"/>
                <a:gd name="T26" fmla="*/ 40 w 96"/>
                <a:gd name="T27" fmla="*/ 29 h 93"/>
                <a:gd name="T28" fmla="*/ 22 w 96"/>
                <a:gd name="T29" fmla="*/ 67 h 93"/>
                <a:gd name="T30" fmla="*/ 46 w 96"/>
                <a:gd name="T31" fmla="*/ 60 h 93"/>
                <a:gd name="T32" fmla="*/ 68 w 96"/>
                <a:gd name="T33" fmla="*/ 54 h 93"/>
                <a:gd name="T34" fmla="*/ 77 w 96"/>
                <a:gd name="T35" fmla="*/ 39 h 93"/>
                <a:gd name="T36" fmla="*/ 58 w 96"/>
                <a:gd name="T37" fmla="*/ 2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93">
                  <a:moveTo>
                    <a:pt x="15" y="93"/>
                  </a:moveTo>
                  <a:cubicBezTo>
                    <a:pt x="14" y="93"/>
                    <a:pt x="13" y="93"/>
                    <a:pt x="13" y="93"/>
                  </a:cubicBezTo>
                  <a:cubicBezTo>
                    <a:pt x="10" y="92"/>
                    <a:pt x="7" y="90"/>
                    <a:pt x="6" y="86"/>
                  </a:cubicBezTo>
                  <a:cubicBezTo>
                    <a:pt x="0" y="62"/>
                    <a:pt x="6" y="29"/>
                    <a:pt x="31" y="14"/>
                  </a:cubicBezTo>
                  <a:cubicBezTo>
                    <a:pt x="39" y="9"/>
                    <a:pt x="48" y="5"/>
                    <a:pt x="56" y="1"/>
                  </a:cubicBezTo>
                  <a:cubicBezTo>
                    <a:pt x="59" y="0"/>
                    <a:pt x="63" y="0"/>
                    <a:pt x="66" y="3"/>
                  </a:cubicBezTo>
                  <a:cubicBezTo>
                    <a:pt x="93" y="29"/>
                    <a:pt x="93" y="29"/>
                    <a:pt x="93" y="29"/>
                  </a:cubicBezTo>
                  <a:cubicBezTo>
                    <a:pt x="95" y="32"/>
                    <a:pt x="96" y="35"/>
                    <a:pt x="95" y="37"/>
                  </a:cubicBezTo>
                  <a:cubicBezTo>
                    <a:pt x="93" y="48"/>
                    <a:pt x="89" y="62"/>
                    <a:pt x="77" y="69"/>
                  </a:cubicBezTo>
                  <a:cubicBezTo>
                    <a:pt x="66" y="75"/>
                    <a:pt x="57" y="77"/>
                    <a:pt x="49" y="78"/>
                  </a:cubicBezTo>
                  <a:cubicBezTo>
                    <a:pt x="38" y="79"/>
                    <a:pt x="31" y="80"/>
                    <a:pt x="21" y="90"/>
                  </a:cubicBezTo>
                  <a:cubicBezTo>
                    <a:pt x="20" y="92"/>
                    <a:pt x="17" y="93"/>
                    <a:pt x="15" y="93"/>
                  </a:cubicBezTo>
                  <a:close/>
                  <a:moveTo>
                    <a:pt x="58" y="20"/>
                  </a:moveTo>
                  <a:cubicBezTo>
                    <a:pt x="52" y="23"/>
                    <a:pt x="46" y="26"/>
                    <a:pt x="40" y="29"/>
                  </a:cubicBezTo>
                  <a:cubicBezTo>
                    <a:pt x="27" y="37"/>
                    <a:pt x="22" y="52"/>
                    <a:pt x="22" y="67"/>
                  </a:cubicBezTo>
                  <a:cubicBezTo>
                    <a:pt x="30" y="62"/>
                    <a:pt x="39" y="61"/>
                    <a:pt x="46" y="60"/>
                  </a:cubicBezTo>
                  <a:cubicBezTo>
                    <a:pt x="54" y="59"/>
                    <a:pt x="60" y="58"/>
                    <a:pt x="68" y="54"/>
                  </a:cubicBezTo>
                  <a:cubicBezTo>
                    <a:pt x="71" y="52"/>
                    <a:pt x="74" y="47"/>
                    <a:pt x="77" y="39"/>
                  </a:cubicBezTo>
                  <a:cubicBezTo>
                    <a:pt x="58" y="20"/>
                    <a:pt x="58" y="20"/>
                    <a:pt x="58"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1" name="Freeform 59"/>
            <p:cNvSpPr>
              <a:spLocks noEditPoints="1"/>
            </p:cNvSpPr>
            <p:nvPr/>
          </p:nvSpPr>
          <p:spPr bwMode="auto">
            <a:xfrm>
              <a:off x="84138" y="835026"/>
              <a:ext cx="66675" cy="66675"/>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8 h 30"/>
                <a:gd name="T12" fmla="*/ 8 w 30"/>
                <a:gd name="T13" fmla="*/ 15 h 30"/>
                <a:gd name="T14" fmla="*/ 15 w 30"/>
                <a:gd name="T15" fmla="*/ 22 h 30"/>
                <a:gd name="T16" fmla="*/ 22 w 30"/>
                <a:gd name="T17" fmla="*/ 15 h 30"/>
                <a:gd name="T18" fmla="*/ 15 w 30"/>
                <a:gd name="T19"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8"/>
                  </a:moveTo>
                  <a:cubicBezTo>
                    <a:pt x="11" y="8"/>
                    <a:pt x="8" y="11"/>
                    <a:pt x="8" y="15"/>
                  </a:cubicBezTo>
                  <a:cubicBezTo>
                    <a:pt x="8" y="19"/>
                    <a:pt x="11" y="22"/>
                    <a:pt x="15" y="22"/>
                  </a:cubicBezTo>
                  <a:cubicBezTo>
                    <a:pt x="19" y="22"/>
                    <a:pt x="22" y="19"/>
                    <a:pt x="22" y="15"/>
                  </a:cubicBezTo>
                  <a:cubicBezTo>
                    <a:pt x="22" y="11"/>
                    <a:pt x="19"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2" name="Freeform 60"/>
            <p:cNvSpPr>
              <a:spLocks noEditPoints="1"/>
            </p:cNvSpPr>
            <p:nvPr/>
          </p:nvSpPr>
          <p:spPr bwMode="auto">
            <a:xfrm>
              <a:off x="171450" y="733426"/>
              <a:ext cx="68263" cy="69850"/>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3" name="Freeform 61"/>
            <p:cNvSpPr/>
            <p:nvPr/>
          </p:nvSpPr>
          <p:spPr bwMode="auto">
            <a:xfrm>
              <a:off x="112713" y="784226"/>
              <a:ext cx="55563" cy="53975"/>
            </a:xfrm>
            <a:custGeom>
              <a:avLst/>
              <a:gdLst>
                <a:gd name="T0" fmla="*/ 21 w 25"/>
                <a:gd name="T1" fmla="*/ 24 h 24"/>
                <a:gd name="T2" fmla="*/ 21 w 25"/>
                <a:gd name="T3" fmla="*/ 24 h 24"/>
                <a:gd name="T4" fmla="*/ 17 w 25"/>
                <a:gd name="T5" fmla="*/ 20 h 24"/>
                <a:gd name="T6" fmla="*/ 17 w 25"/>
                <a:gd name="T7" fmla="*/ 8 h 24"/>
                <a:gd name="T8" fmla="*/ 4 w 25"/>
                <a:gd name="T9" fmla="*/ 8 h 24"/>
                <a:gd name="T10" fmla="*/ 0 w 25"/>
                <a:gd name="T11" fmla="*/ 4 h 24"/>
                <a:gd name="T12" fmla="*/ 4 w 25"/>
                <a:gd name="T13" fmla="*/ 0 h 24"/>
                <a:gd name="T14" fmla="*/ 21 w 25"/>
                <a:gd name="T15" fmla="*/ 0 h 24"/>
                <a:gd name="T16" fmla="*/ 23 w 25"/>
                <a:gd name="T17" fmla="*/ 2 h 24"/>
                <a:gd name="T18" fmla="*/ 25 w 25"/>
                <a:gd name="T19" fmla="*/ 4 h 24"/>
                <a:gd name="T20" fmla="*/ 25 w 25"/>
                <a:gd name="T21" fmla="*/ 20 h 24"/>
                <a:gd name="T22" fmla="*/ 21 w 25"/>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4">
                  <a:moveTo>
                    <a:pt x="21" y="24"/>
                  </a:moveTo>
                  <a:cubicBezTo>
                    <a:pt x="21" y="24"/>
                    <a:pt x="21" y="24"/>
                    <a:pt x="21" y="24"/>
                  </a:cubicBezTo>
                  <a:cubicBezTo>
                    <a:pt x="18" y="24"/>
                    <a:pt x="17" y="23"/>
                    <a:pt x="17" y="20"/>
                  </a:cubicBezTo>
                  <a:cubicBezTo>
                    <a:pt x="17" y="8"/>
                    <a:pt x="17" y="8"/>
                    <a:pt x="17" y="8"/>
                  </a:cubicBezTo>
                  <a:cubicBezTo>
                    <a:pt x="4" y="8"/>
                    <a:pt x="4" y="8"/>
                    <a:pt x="4" y="8"/>
                  </a:cubicBezTo>
                  <a:cubicBezTo>
                    <a:pt x="2" y="8"/>
                    <a:pt x="0" y="7"/>
                    <a:pt x="0" y="4"/>
                  </a:cubicBezTo>
                  <a:cubicBezTo>
                    <a:pt x="0" y="2"/>
                    <a:pt x="2" y="0"/>
                    <a:pt x="4" y="0"/>
                  </a:cubicBezTo>
                  <a:cubicBezTo>
                    <a:pt x="21" y="0"/>
                    <a:pt x="21" y="0"/>
                    <a:pt x="21" y="0"/>
                  </a:cubicBezTo>
                  <a:cubicBezTo>
                    <a:pt x="22" y="0"/>
                    <a:pt x="23" y="1"/>
                    <a:pt x="23" y="2"/>
                  </a:cubicBezTo>
                  <a:cubicBezTo>
                    <a:pt x="24" y="2"/>
                    <a:pt x="25" y="3"/>
                    <a:pt x="25" y="4"/>
                  </a:cubicBezTo>
                  <a:cubicBezTo>
                    <a:pt x="25" y="20"/>
                    <a:pt x="25" y="20"/>
                    <a:pt x="25" y="20"/>
                  </a:cubicBezTo>
                  <a:cubicBezTo>
                    <a:pt x="25" y="23"/>
                    <a:pt x="23" y="24"/>
                    <a:pt x="21"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4" name="Freeform 62"/>
            <p:cNvSpPr/>
            <p:nvPr/>
          </p:nvSpPr>
          <p:spPr bwMode="auto">
            <a:xfrm>
              <a:off x="112713" y="787401"/>
              <a:ext cx="50800" cy="66675"/>
            </a:xfrm>
            <a:custGeom>
              <a:avLst/>
              <a:gdLst>
                <a:gd name="T0" fmla="*/ 4 w 23"/>
                <a:gd name="T1" fmla="*/ 30 h 30"/>
                <a:gd name="T2" fmla="*/ 3 w 23"/>
                <a:gd name="T3" fmla="*/ 30 h 30"/>
                <a:gd name="T4" fmla="*/ 1 w 23"/>
                <a:gd name="T5" fmla="*/ 25 h 30"/>
                <a:gd name="T6" fmla="*/ 13 w 23"/>
                <a:gd name="T7" fmla="*/ 5 h 30"/>
                <a:gd name="T8" fmla="*/ 16 w 23"/>
                <a:gd name="T9" fmla="*/ 2 h 30"/>
                <a:gd name="T10" fmla="*/ 22 w 23"/>
                <a:gd name="T11" fmla="*/ 2 h 30"/>
                <a:gd name="T12" fmla="*/ 21 w 23"/>
                <a:gd name="T13" fmla="*/ 8 h 30"/>
                <a:gd name="T14" fmla="*/ 18 w 23"/>
                <a:gd name="T15" fmla="*/ 11 h 30"/>
                <a:gd name="T16" fmla="*/ 8 w 23"/>
                <a:gd name="T17" fmla="*/ 27 h 30"/>
                <a:gd name="T18" fmla="*/ 4 w 23"/>
                <a:gd name="T1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30">
                  <a:moveTo>
                    <a:pt x="4" y="30"/>
                  </a:moveTo>
                  <a:cubicBezTo>
                    <a:pt x="4" y="30"/>
                    <a:pt x="4" y="30"/>
                    <a:pt x="3" y="30"/>
                  </a:cubicBezTo>
                  <a:cubicBezTo>
                    <a:pt x="1" y="29"/>
                    <a:pt x="0" y="27"/>
                    <a:pt x="1" y="25"/>
                  </a:cubicBezTo>
                  <a:cubicBezTo>
                    <a:pt x="3" y="17"/>
                    <a:pt x="7" y="11"/>
                    <a:pt x="13" y="5"/>
                  </a:cubicBezTo>
                  <a:cubicBezTo>
                    <a:pt x="14" y="4"/>
                    <a:pt x="15" y="3"/>
                    <a:pt x="16" y="2"/>
                  </a:cubicBezTo>
                  <a:cubicBezTo>
                    <a:pt x="18" y="0"/>
                    <a:pt x="21" y="1"/>
                    <a:pt x="22" y="2"/>
                  </a:cubicBezTo>
                  <a:cubicBezTo>
                    <a:pt x="23" y="4"/>
                    <a:pt x="23" y="7"/>
                    <a:pt x="21" y="8"/>
                  </a:cubicBezTo>
                  <a:cubicBezTo>
                    <a:pt x="20" y="9"/>
                    <a:pt x="19" y="10"/>
                    <a:pt x="18" y="11"/>
                  </a:cubicBezTo>
                  <a:cubicBezTo>
                    <a:pt x="14" y="15"/>
                    <a:pt x="10" y="21"/>
                    <a:pt x="8" y="27"/>
                  </a:cubicBezTo>
                  <a:cubicBezTo>
                    <a:pt x="8" y="29"/>
                    <a:pt x="6" y="30"/>
                    <a:pt x="4"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5" name="Freeform 63"/>
            <p:cNvSpPr/>
            <p:nvPr/>
          </p:nvSpPr>
          <p:spPr bwMode="auto">
            <a:xfrm>
              <a:off x="42863" y="738188"/>
              <a:ext cx="227013" cy="214313"/>
            </a:xfrm>
            <a:custGeom>
              <a:avLst/>
              <a:gdLst>
                <a:gd name="T0" fmla="*/ 52 w 103"/>
                <a:gd name="T1" fmla="*/ 97 h 97"/>
                <a:gd name="T2" fmla="*/ 18 w 103"/>
                <a:gd name="T3" fmla="*/ 83 h 97"/>
                <a:gd name="T4" fmla="*/ 18 w 103"/>
                <a:gd name="T5" fmla="*/ 17 h 97"/>
                <a:gd name="T6" fmla="*/ 65 w 103"/>
                <a:gd name="T7" fmla="*/ 5 h 97"/>
                <a:gd name="T8" fmla="*/ 67 w 103"/>
                <a:gd name="T9" fmla="*/ 10 h 97"/>
                <a:gd name="T10" fmla="*/ 62 w 103"/>
                <a:gd name="T11" fmla="*/ 12 h 97"/>
                <a:gd name="T12" fmla="*/ 24 w 103"/>
                <a:gd name="T13" fmla="*/ 22 h 97"/>
                <a:gd name="T14" fmla="*/ 24 w 103"/>
                <a:gd name="T15" fmla="*/ 78 h 97"/>
                <a:gd name="T16" fmla="*/ 79 w 103"/>
                <a:gd name="T17" fmla="*/ 78 h 97"/>
                <a:gd name="T18" fmla="*/ 80 w 103"/>
                <a:gd name="T19" fmla="*/ 23 h 97"/>
                <a:gd name="T20" fmla="*/ 80 w 103"/>
                <a:gd name="T21" fmla="*/ 18 h 97"/>
                <a:gd name="T22" fmla="*/ 86 w 103"/>
                <a:gd name="T23" fmla="*/ 18 h 97"/>
                <a:gd name="T24" fmla="*/ 85 w 103"/>
                <a:gd name="T25" fmla="*/ 83 h 97"/>
                <a:gd name="T26" fmla="*/ 52 w 103"/>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7">
                  <a:moveTo>
                    <a:pt x="52" y="97"/>
                  </a:moveTo>
                  <a:cubicBezTo>
                    <a:pt x="39" y="97"/>
                    <a:pt x="27" y="92"/>
                    <a:pt x="18" y="83"/>
                  </a:cubicBezTo>
                  <a:cubicBezTo>
                    <a:pt x="0" y="65"/>
                    <a:pt x="0" y="35"/>
                    <a:pt x="18" y="17"/>
                  </a:cubicBezTo>
                  <a:cubicBezTo>
                    <a:pt x="30" y="4"/>
                    <a:pt x="48" y="0"/>
                    <a:pt x="65" y="5"/>
                  </a:cubicBezTo>
                  <a:cubicBezTo>
                    <a:pt x="67" y="5"/>
                    <a:pt x="68" y="8"/>
                    <a:pt x="67" y="10"/>
                  </a:cubicBezTo>
                  <a:cubicBezTo>
                    <a:pt x="67" y="12"/>
                    <a:pt x="65" y="13"/>
                    <a:pt x="62" y="12"/>
                  </a:cubicBezTo>
                  <a:cubicBezTo>
                    <a:pt x="49" y="8"/>
                    <a:pt x="34" y="12"/>
                    <a:pt x="24" y="22"/>
                  </a:cubicBezTo>
                  <a:cubicBezTo>
                    <a:pt x="9" y="37"/>
                    <a:pt x="9" y="62"/>
                    <a:pt x="24" y="78"/>
                  </a:cubicBezTo>
                  <a:cubicBezTo>
                    <a:pt x="39" y="93"/>
                    <a:pt x="64" y="93"/>
                    <a:pt x="79" y="78"/>
                  </a:cubicBezTo>
                  <a:cubicBezTo>
                    <a:pt x="94" y="63"/>
                    <a:pt x="95" y="39"/>
                    <a:pt x="80" y="23"/>
                  </a:cubicBezTo>
                  <a:cubicBezTo>
                    <a:pt x="79" y="22"/>
                    <a:pt x="79" y="19"/>
                    <a:pt x="80" y="18"/>
                  </a:cubicBezTo>
                  <a:cubicBezTo>
                    <a:pt x="82" y="16"/>
                    <a:pt x="84" y="16"/>
                    <a:pt x="86" y="18"/>
                  </a:cubicBezTo>
                  <a:cubicBezTo>
                    <a:pt x="103" y="36"/>
                    <a:pt x="103" y="65"/>
                    <a:pt x="85" y="83"/>
                  </a:cubicBezTo>
                  <a:cubicBezTo>
                    <a:pt x="76" y="92"/>
                    <a:pt x="64" y="97"/>
                    <a:pt x="52"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6" name="Freeform 64"/>
            <p:cNvSpPr/>
            <p:nvPr/>
          </p:nvSpPr>
          <p:spPr bwMode="auto">
            <a:xfrm>
              <a:off x="177800" y="842963"/>
              <a:ext cx="46038" cy="46038"/>
            </a:xfrm>
            <a:custGeom>
              <a:avLst/>
              <a:gdLst>
                <a:gd name="T0" fmla="*/ 4 w 21"/>
                <a:gd name="T1" fmla="*/ 21 h 21"/>
                <a:gd name="T2" fmla="*/ 1 w 21"/>
                <a:gd name="T3" fmla="*/ 20 h 21"/>
                <a:gd name="T4" fmla="*/ 1 w 21"/>
                <a:gd name="T5" fmla="*/ 14 h 21"/>
                <a:gd name="T6" fmla="*/ 14 w 21"/>
                <a:gd name="T7" fmla="*/ 2 h 21"/>
                <a:gd name="T8" fmla="*/ 19 w 21"/>
                <a:gd name="T9" fmla="*/ 2 h 21"/>
                <a:gd name="T10" fmla="*/ 19 w 21"/>
                <a:gd name="T11" fmla="*/ 7 h 21"/>
                <a:gd name="T12" fmla="*/ 7 w 21"/>
                <a:gd name="T13" fmla="*/ 20 h 21"/>
                <a:gd name="T14" fmla="*/ 4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4" y="21"/>
                  </a:moveTo>
                  <a:cubicBezTo>
                    <a:pt x="3" y="21"/>
                    <a:pt x="2" y="20"/>
                    <a:pt x="1" y="20"/>
                  </a:cubicBezTo>
                  <a:cubicBezTo>
                    <a:pt x="0" y="18"/>
                    <a:pt x="0" y="16"/>
                    <a:pt x="1" y="14"/>
                  </a:cubicBezTo>
                  <a:cubicBezTo>
                    <a:pt x="14" y="2"/>
                    <a:pt x="14" y="2"/>
                    <a:pt x="14" y="2"/>
                  </a:cubicBezTo>
                  <a:cubicBezTo>
                    <a:pt x="15" y="0"/>
                    <a:pt x="18" y="0"/>
                    <a:pt x="19" y="2"/>
                  </a:cubicBezTo>
                  <a:cubicBezTo>
                    <a:pt x="21" y="3"/>
                    <a:pt x="21" y="6"/>
                    <a:pt x="19" y="7"/>
                  </a:cubicBezTo>
                  <a:cubicBezTo>
                    <a:pt x="7" y="20"/>
                    <a:pt x="7" y="20"/>
                    <a:pt x="7" y="20"/>
                  </a:cubicBezTo>
                  <a:cubicBezTo>
                    <a:pt x="6" y="20"/>
                    <a:pt x="5" y="21"/>
                    <a:pt x="4"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7" name="Freeform 65"/>
            <p:cNvSpPr/>
            <p:nvPr/>
          </p:nvSpPr>
          <p:spPr bwMode="auto">
            <a:xfrm>
              <a:off x="177800" y="842963"/>
              <a:ext cx="46038" cy="46038"/>
            </a:xfrm>
            <a:custGeom>
              <a:avLst/>
              <a:gdLst>
                <a:gd name="T0" fmla="*/ 16 w 21"/>
                <a:gd name="T1" fmla="*/ 21 h 21"/>
                <a:gd name="T2" fmla="*/ 14 w 21"/>
                <a:gd name="T3" fmla="*/ 20 h 21"/>
                <a:gd name="T4" fmla="*/ 1 w 21"/>
                <a:gd name="T5" fmla="*/ 7 h 21"/>
                <a:gd name="T6" fmla="*/ 1 w 21"/>
                <a:gd name="T7" fmla="*/ 2 h 21"/>
                <a:gd name="T8" fmla="*/ 7 w 21"/>
                <a:gd name="T9" fmla="*/ 2 h 21"/>
                <a:gd name="T10" fmla="*/ 19 w 21"/>
                <a:gd name="T11" fmla="*/ 14 h 21"/>
                <a:gd name="T12" fmla="*/ 19 w 21"/>
                <a:gd name="T13" fmla="*/ 20 h 21"/>
                <a:gd name="T14" fmla="*/ 16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16" y="21"/>
                  </a:moveTo>
                  <a:cubicBezTo>
                    <a:pt x="15" y="21"/>
                    <a:pt x="14" y="20"/>
                    <a:pt x="14" y="20"/>
                  </a:cubicBezTo>
                  <a:cubicBezTo>
                    <a:pt x="1" y="7"/>
                    <a:pt x="1" y="7"/>
                    <a:pt x="1" y="7"/>
                  </a:cubicBezTo>
                  <a:cubicBezTo>
                    <a:pt x="0" y="6"/>
                    <a:pt x="0" y="3"/>
                    <a:pt x="1" y="2"/>
                  </a:cubicBezTo>
                  <a:cubicBezTo>
                    <a:pt x="3" y="0"/>
                    <a:pt x="5" y="0"/>
                    <a:pt x="7" y="2"/>
                  </a:cubicBezTo>
                  <a:cubicBezTo>
                    <a:pt x="19" y="14"/>
                    <a:pt x="19" y="14"/>
                    <a:pt x="19" y="14"/>
                  </a:cubicBezTo>
                  <a:cubicBezTo>
                    <a:pt x="21" y="16"/>
                    <a:pt x="21" y="18"/>
                    <a:pt x="19" y="20"/>
                  </a:cubicBezTo>
                  <a:cubicBezTo>
                    <a:pt x="19" y="20"/>
                    <a:pt x="17" y="21"/>
                    <a:pt x="16"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8" name="Freeform 66"/>
            <p:cNvSpPr/>
            <p:nvPr/>
          </p:nvSpPr>
          <p:spPr bwMode="auto">
            <a:xfrm>
              <a:off x="1193800" y="3767138"/>
              <a:ext cx="115888" cy="117475"/>
            </a:xfrm>
            <a:custGeom>
              <a:avLst/>
              <a:gdLst>
                <a:gd name="T0" fmla="*/ 26 w 53"/>
                <a:gd name="T1" fmla="*/ 53 h 53"/>
                <a:gd name="T2" fmla="*/ 23 w 53"/>
                <a:gd name="T3" fmla="*/ 52 h 53"/>
                <a:gd name="T4" fmla="*/ 23 w 53"/>
                <a:gd name="T5" fmla="*/ 46 h 53"/>
                <a:gd name="T6" fmla="*/ 41 w 53"/>
                <a:gd name="T7" fmla="*/ 28 h 53"/>
                <a:gd name="T8" fmla="*/ 44 w 53"/>
                <a:gd name="T9" fmla="*/ 21 h 53"/>
                <a:gd name="T10" fmla="*/ 42 w 53"/>
                <a:gd name="T11" fmla="*/ 14 h 53"/>
                <a:gd name="T12" fmla="*/ 40 w 53"/>
                <a:gd name="T13" fmla="*/ 12 h 53"/>
                <a:gd name="T14" fmla="*/ 26 w 53"/>
                <a:gd name="T15" fmla="*/ 13 h 53"/>
                <a:gd name="T16" fmla="*/ 8 w 53"/>
                <a:gd name="T17" fmla="*/ 31 h 53"/>
                <a:gd name="T18" fmla="*/ 2 w 53"/>
                <a:gd name="T19" fmla="*/ 31 h 53"/>
                <a:gd name="T20" fmla="*/ 2 w 53"/>
                <a:gd name="T21" fmla="*/ 26 h 53"/>
                <a:gd name="T22" fmla="*/ 20 w 53"/>
                <a:gd name="T23" fmla="*/ 7 h 53"/>
                <a:gd name="T24" fmla="*/ 46 w 53"/>
                <a:gd name="T25" fmla="*/ 7 h 53"/>
                <a:gd name="T26" fmla="*/ 47 w 53"/>
                <a:gd name="T27" fmla="*/ 8 h 53"/>
                <a:gd name="T28" fmla="*/ 52 w 53"/>
                <a:gd name="T29" fmla="*/ 21 h 53"/>
                <a:gd name="T30" fmla="*/ 47 w 53"/>
                <a:gd name="T31" fmla="*/ 34 h 53"/>
                <a:gd name="T32" fmla="*/ 29 w 53"/>
                <a:gd name="T33" fmla="*/ 52 h 53"/>
                <a:gd name="T34" fmla="*/ 26 w 53"/>
                <a:gd name="T35"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53">
                  <a:moveTo>
                    <a:pt x="26" y="53"/>
                  </a:moveTo>
                  <a:cubicBezTo>
                    <a:pt x="25" y="53"/>
                    <a:pt x="24" y="53"/>
                    <a:pt x="23" y="52"/>
                  </a:cubicBezTo>
                  <a:cubicBezTo>
                    <a:pt x="21" y="50"/>
                    <a:pt x="21" y="48"/>
                    <a:pt x="23" y="46"/>
                  </a:cubicBezTo>
                  <a:cubicBezTo>
                    <a:pt x="41" y="28"/>
                    <a:pt x="41" y="28"/>
                    <a:pt x="41" y="28"/>
                  </a:cubicBezTo>
                  <a:cubicBezTo>
                    <a:pt x="43" y="26"/>
                    <a:pt x="44" y="23"/>
                    <a:pt x="44" y="21"/>
                  </a:cubicBezTo>
                  <a:cubicBezTo>
                    <a:pt x="45" y="18"/>
                    <a:pt x="44" y="15"/>
                    <a:pt x="42" y="14"/>
                  </a:cubicBezTo>
                  <a:cubicBezTo>
                    <a:pt x="40" y="12"/>
                    <a:pt x="40" y="12"/>
                    <a:pt x="40" y="12"/>
                  </a:cubicBezTo>
                  <a:cubicBezTo>
                    <a:pt x="37" y="8"/>
                    <a:pt x="30" y="9"/>
                    <a:pt x="26" y="13"/>
                  </a:cubicBezTo>
                  <a:cubicBezTo>
                    <a:pt x="8" y="31"/>
                    <a:pt x="8" y="31"/>
                    <a:pt x="8" y="31"/>
                  </a:cubicBezTo>
                  <a:cubicBezTo>
                    <a:pt x="6" y="33"/>
                    <a:pt x="4" y="33"/>
                    <a:pt x="2" y="31"/>
                  </a:cubicBezTo>
                  <a:cubicBezTo>
                    <a:pt x="0" y="30"/>
                    <a:pt x="0" y="27"/>
                    <a:pt x="2" y="26"/>
                  </a:cubicBezTo>
                  <a:cubicBezTo>
                    <a:pt x="20" y="7"/>
                    <a:pt x="20" y="7"/>
                    <a:pt x="20" y="7"/>
                  </a:cubicBezTo>
                  <a:cubicBezTo>
                    <a:pt x="28" y="0"/>
                    <a:pt x="39" y="0"/>
                    <a:pt x="46" y="7"/>
                  </a:cubicBezTo>
                  <a:cubicBezTo>
                    <a:pt x="47" y="8"/>
                    <a:pt x="47" y="8"/>
                    <a:pt x="47" y="8"/>
                  </a:cubicBezTo>
                  <a:cubicBezTo>
                    <a:pt x="51" y="11"/>
                    <a:pt x="53" y="16"/>
                    <a:pt x="52" y="21"/>
                  </a:cubicBezTo>
                  <a:cubicBezTo>
                    <a:pt x="52" y="26"/>
                    <a:pt x="50" y="30"/>
                    <a:pt x="47" y="34"/>
                  </a:cubicBezTo>
                  <a:cubicBezTo>
                    <a:pt x="29" y="52"/>
                    <a:pt x="29" y="52"/>
                    <a:pt x="29" y="52"/>
                  </a:cubicBezTo>
                  <a:cubicBezTo>
                    <a:pt x="28" y="53"/>
                    <a:pt x="27" y="53"/>
                    <a:pt x="26"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9" name="Freeform 67"/>
            <p:cNvSpPr/>
            <p:nvPr/>
          </p:nvSpPr>
          <p:spPr bwMode="auto">
            <a:xfrm>
              <a:off x="1179513" y="3811588"/>
              <a:ext cx="88900" cy="85725"/>
            </a:xfrm>
            <a:custGeom>
              <a:avLst/>
              <a:gdLst>
                <a:gd name="T0" fmla="*/ 36 w 40"/>
                <a:gd name="T1" fmla="*/ 39 h 39"/>
                <a:gd name="T2" fmla="*/ 33 w 40"/>
                <a:gd name="T3" fmla="*/ 38 h 39"/>
                <a:gd name="T4" fmla="*/ 2 w 40"/>
                <a:gd name="T5" fmla="*/ 7 h 39"/>
                <a:gd name="T6" fmla="*/ 2 w 40"/>
                <a:gd name="T7" fmla="*/ 2 h 39"/>
                <a:gd name="T8" fmla="*/ 7 w 40"/>
                <a:gd name="T9" fmla="*/ 2 h 39"/>
                <a:gd name="T10" fmla="*/ 38 w 40"/>
                <a:gd name="T11" fmla="*/ 33 h 39"/>
                <a:gd name="T12" fmla="*/ 38 w 40"/>
                <a:gd name="T13" fmla="*/ 38 h 39"/>
                <a:gd name="T14" fmla="*/ 36 w 40"/>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39">
                  <a:moveTo>
                    <a:pt x="36" y="39"/>
                  </a:moveTo>
                  <a:cubicBezTo>
                    <a:pt x="35" y="39"/>
                    <a:pt x="34" y="39"/>
                    <a:pt x="33" y="38"/>
                  </a:cubicBezTo>
                  <a:cubicBezTo>
                    <a:pt x="2" y="7"/>
                    <a:pt x="2" y="7"/>
                    <a:pt x="2" y="7"/>
                  </a:cubicBezTo>
                  <a:cubicBezTo>
                    <a:pt x="0" y="6"/>
                    <a:pt x="0" y="3"/>
                    <a:pt x="2" y="2"/>
                  </a:cubicBezTo>
                  <a:cubicBezTo>
                    <a:pt x="3" y="0"/>
                    <a:pt x="6" y="0"/>
                    <a:pt x="7" y="2"/>
                  </a:cubicBezTo>
                  <a:cubicBezTo>
                    <a:pt x="38" y="33"/>
                    <a:pt x="38" y="33"/>
                    <a:pt x="38" y="33"/>
                  </a:cubicBezTo>
                  <a:cubicBezTo>
                    <a:pt x="40" y="34"/>
                    <a:pt x="40" y="37"/>
                    <a:pt x="38" y="38"/>
                  </a:cubicBezTo>
                  <a:cubicBezTo>
                    <a:pt x="38" y="39"/>
                    <a:pt x="37" y="39"/>
                    <a:pt x="36"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0" name="Freeform 68"/>
            <p:cNvSpPr/>
            <p:nvPr/>
          </p:nvSpPr>
          <p:spPr bwMode="auto">
            <a:xfrm>
              <a:off x="1125538" y="3948113"/>
              <a:ext cx="23813" cy="25400"/>
            </a:xfrm>
            <a:custGeom>
              <a:avLst/>
              <a:gdLst>
                <a:gd name="T0" fmla="*/ 5 w 11"/>
                <a:gd name="T1" fmla="*/ 11 h 11"/>
                <a:gd name="T2" fmla="*/ 2 w 11"/>
                <a:gd name="T3" fmla="*/ 9 h 11"/>
                <a:gd name="T4" fmla="*/ 2 w 11"/>
                <a:gd name="T5" fmla="*/ 4 h 11"/>
                <a:gd name="T6" fmla="*/ 4 w 11"/>
                <a:gd name="T7" fmla="*/ 2 h 11"/>
                <a:gd name="T8" fmla="*/ 9 w 11"/>
                <a:gd name="T9" fmla="*/ 2 h 11"/>
                <a:gd name="T10" fmla="*/ 9 w 11"/>
                <a:gd name="T11" fmla="*/ 8 h 11"/>
                <a:gd name="T12" fmla="*/ 8 w 11"/>
                <a:gd name="T13" fmla="*/ 9 h 11"/>
                <a:gd name="T14" fmla="*/ 5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5" y="11"/>
                  </a:moveTo>
                  <a:cubicBezTo>
                    <a:pt x="4" y="11"/>
                    <a:pt x="3" y="10"/>
                    <a:pt x="2" y="9"/>
                  </a:cubicBezTo>
                  <a:cubicBezTo>
                    <a:pt x="0" y="8"/>
                    <a:pt x="0" y="5"/>
                    <a:pt x="2" y="4"/>
                  </a:cubicBezTo>
                  <a:cubicBezTo>
                    <a:pt x="4" y="2"/>
                    <a:pt x="4" y="2"/>
                    <a:pt x="4" y="2"/>
                  </a:cubicBezTo>
                  <a:cubicBezTo>
                    <a:pt x="5" y="0"/>
                    <a:pt x="8" y="0"/>
                    <a:pt x="9" y="2"/>
                  </a:cubicBezTo>
                  <a:cubicBezTo>
                    <a:pt x="11" y="4"/>
                    <a:pt x="11" y="6"/>
                    <a:pt x="9" y="8"/>
                  </a:cubicBezTo>
                  <a:cubicBezTo>
                    <a:pt x="8" y="9"/>
                    <a:pt x="8" y="9"/>
                    <a:pt x="8" y="9"/>
                  </a:cubicBezTo>
                  <a:cubicBezTo>
                    <a:pt x="7" y="10"/>
                    <a:pt x="6" y="11"/>
                    <a:pt x="5"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1" name="Freeform 69"/>
            <p:cNvSpPr/>
            <p:nvPr/>
          </p:nvSpPr>
          <p:spPr bwMode="auto">
            <a:xfrm>
              <a:off x="1106488" y="3930651"/>
              <a:ext cx="22225" cy="22225"/>
            </a:xfrm>
            <a:custGeom>
              <a:avLst/>
              <a:gdLst>
                <a:gd name="T0" fmla="*/ 4 w 10"/>
                <a:gd name="T1" fmla="*/ 10 h 10"/>
                <a:gd name="T2" fmla="*/ 1 w 10"/>
                <a:gd name="T3" fmla="*/ 9 h 10"/>
                <a:gd name="T4" fmla="*/ 1 w 10"/>
                <a:gd name="T5" fmla="*/ 3 h 10"/>
                <a:gd name="T6" fmla="*/ 3 w 10"/>
                <a:gd name="T7" fmla="*/ 1 h 10"/>
                <a:gd name="T8" fmla="*/ 8 w 10"/>
                <a:gd name="T9" fmla="*/ 1 h 10"/>
                <a:gd name="T10" fmla="*/ 8 w 10"/>
                <a:gd name="T11" fmla="*/ 7 h 10"/>
                <a:gd name="T12" fmla="*/ 7 w 10"/>
                <a:gd name="T13" fmla="*/ 9 h 10"/>
                <a:gd name="T14" fmla="*/ 4 w 10"/>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0">
                  <a:moveTo>
                    <a:pt x="4" y="10"/>
                  </a:moveTo>
                  <a:cubicBezTo>
                    <a:pt x="3" y="10"/>
                    <a:pt x="2" y="9"/>
                    <a:pt x="1" y="9"/>
                  </a:cubicBezTo>
                  <a:cubicBezTo>
                    <a:pt x="0" y="7"/>
                    <a:pt x="0" y="4"/>
                    <a:pt x="1" y="3"/>
                  </a:cubicBezTo>
                  <a:cubicBezTo>
                    <a:pt x="3" y="1"/>
                    <a:pt x="3" y="1"/>
                    <a:pt x="3" y="1"/>
                  </a:cubicBezTo>
                  <a:cubicBezTo>
                    <a:pt x="4" y="0"/>
                    <a:pt x="7" y="0"/>
                    <a:pt x="8" y="1"/>
                  </a:cubicBezTo>
                  <a:cubicBezTo>
                    <a:pt x="10" y="3"/>
                    <a:pt x="10" y="5"/>
                    <a:pt x="8" y="7"/>
                  </a:cubicBezTo>
                  <a:cubicBezTo>
                    <a:pt x="7" y="9"/>
                    <a:pt x="7" y="9"/>
                    <a:pt x="7" y="9"/>
                  </a:cubicBezTo>
                  <a:cubicBezTo>
                    <a:pt x="6" y="9"/>
                    <a:pt x="5" y="10"/>
                    <a:pt x="4"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2" name="Freeform 70"/>
            <p:cNvSpPr/>
            <p:nvPr/>
          </p:nvSpPr>
          <p:spPr bwMode="auto">
            <a:xfrm>
              <a:off x="1111250" y="3830638"/>
              <a:ext cx="136525" cy="138113"/>
            </a:xfrm>
            <a:custGeom>
              <a:avLst/>
              <a:gdLst>
                <a:gd name="T0" fmla="*/ 14 w 62"/>
                <a:gd name="T1" fmla="*/ 62 h 62"/>
                <a:gd name="T2" fmla="*/ 10 w 62"/>
                <a:gd name="T3" fmla="*/ 58 h 62"/>
                <a:gd name="T4" fmla="*/ 14 w 62"/>
                <a:gd name="T5" fmla="*/ 54 h 62"/>
                <a:gd name="T6" fmla="*/ 17 w 62"/>
                <a:gd name="T7" fmla="*/ 52 h 62"/>
                <a:gd name="T8" fmla="*/ 52 w 62"/>
                <a:gd name="T9" fmla="*/ 18 h 62"/>
                <a:gd name="T10" fmla="*/ 44 w 62"/>
                <a:gd name="T11" fmla="*/ 10 h 62"/>
                <a:gd name="T12" fmla="*/ 10 w 62"/>
                <a:gd name="T13" fmla="*/ 45 h 62"/>
                <a:gd name="T14" fmla="*/ 8 w 62"/>
                <a:gd name="T15" fmla="*/ 48 h 62"/>
                <a:gd name="T16" fmla="*/ 4 w 62"/>
                <a:gd name="T17" fmla="*/ 52 h 62"/>
                <a:gd name="T18" fmla="*/ 4 w 62"/>
                <a:gd name="T19" fmla="*/ 52 h 62"/>
                <a:gd name="T20" fmla="*/ 0 w 62"/>
                <a:gd name="T21" fmla="*/ 48 h 62"/>
                <a:gd name="T22" fmla="*/ 4 w 62"/>
                <a:gd name="T23" fmla="*/ 39 h 62"/>
                <a:gd name="T24" fmla="*/ 41 w 62"/>
                <a:gd name="T25" fmla="*/ 2 h 62"/>
                <a:gd name="T26" fmla="*/ 47 w 62"/>
                <a:gd name="T27" fmla="*/ 2 h 62"/>
                <a:gd name="T28" fmla="*/ 60 w 62"/>
                <a:gd name="T29" fmla="*/ 15 h 62"/>
                <a:gd name="T30" fmla="*/ 60 w 62"/>
                <a:gd name="T31" fmla="*/ 21 h 62"/>
                <a:gd name="T32" fmla="*/ 23 w 62"/>
                <a:gd name="T33" fmla="*/ 58 h 62"/>
                <a:gd name="T34" fmla="*/ 14 w 62"/>
                <a:gd name="T35" fmla="*/ 62 h 62"/>
                <a:gd name="T36" fmla="*/ 14 w 62"/>
                <a:gd name="T3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62">
                  <a:moveTo>
                    <a:pt x="14" y="62"/>
                  </a:moveTo>
                  <a:cubicBezTo>
                    <a:pt x="11" y="62"/>
                    <a:pt x="10" y="60"/>
                    <a:pt x="10" y="58"/>
                  </a:cubicBezTo>
                  <a:cubicBezTo>
                    <a:pt x="10" y="56"/>
                    <a:pt x="11" y="54"/>
                    <a:pt x="14" y="54"/>
                  </a:cubicBezTo>
                  <a:cubicBezTo>
                    <a:pt x="15" y="54"/>
                    <a:pt x="16" y="53"/>
                    <a:pt x="17" y="52"/>
                  </a:cubicBezTo>
                  <a:cubicBezTo>
                    <a:pt x="52" y="18"/>
                    <a:pt x="52" y="18"/>
                    <a:pt x="52" y="18"/>
                  </a:cubicBezTo>
                  <a:cubicBezTo>
                    <a:pt x="44" y="10"/>
                    <a:pt x="44" y="10"/>
                    <a:pt x="44" y="10"/>
                  </a:cubicBezTo>
                  <a:cubicBezTo>
                    <a:pt x="10" y="45"/>
                    <a:pt x="10" y="45"/>
                    <a:pt x="10" y="45"/>
                  </a:cubicBezTo>
                  <a:cubicBezTo>
                    <a:pt x="9" y="46"/>
                    <a:pt x="8" y="47"/>
                    <a:pt x="8" y="48"/>
                  </a:cubicBezTo>
                  <a:cubicBezTo>
                    <a:pt x="8" y="51"/>
                    <a:pt x="6" y="52"/>
                    <a:pt x="4" y="52"/>
                  </a:cubicBezTo>
                  <a:cubicBezTo>
                    <a:pt x="4" y="52"/>
                    <a:pt x="4" y="52"/>
                    <a:pt x="4" y="52"/>
                  </a:cubicBezTo>
                  <a:cubicBezTo>
                    <a:pt x="2" y="52"/>
                    <a:pt x="0" y="51"/>
                    <a:pt x="0" y="48"/>
                  </a:cubicBezTo>
                  <a:cubicBezTo>
                    <a:pt x="0" y="45"/>
                    <a:pt x="1" y="42"/>
                    <a:pt x="4" y="39"/>
                  </a:cubicBezTo>
                  <a:cubicBezTo>
                    <a:pt x="41" y="2"/>
                    <a:pt x="41" y="2"/>
                    <a:pt x="41" y="2"/>
                  </a:cubicBezTo>
                  <a:cubicBezTo>
                    <a:pt x="43" y="0"/>
                    <a:pt x="45" y="0"/>
                    <a:pt x="47" y="2"/>
                  </a:cubicBezTo>
                  <a:cubicBezTo>
                    <a:pt x="60" y="15"/>
                    <a:pt x="60" y="15"/>
                    <a:pt x="60" y="15"/>
                  </a:cubicBezTo>
                  <a:cubicBezTo>
                    <a:pt x="62" y="17"/>
                    <a:pt x="62" y="19"/>
                    <a:pt x="60" y="21"/>
                  </a:cubicBezTo>
                  <a:cubicBezTo>
                    <a:pt x="23" y="58"/>
                    <a:pt x="23" y="58"/>
                    <a:pt x="23" y="58"/>
                  </a:cubicBezTo>
                  <a:cubicBezTo>
                    <a:pt x="21" y="61"/>
                    <a:pt x="17" y="62"/>
                    <a:pt x="14" y="62"/>
                  </a:cubicBezTo>
                  <a:cubicBezTo>
                    <a:pt x="14" y="62"/>
                    <a:pt x="14" y="62"/>
                    <a:pt x="14"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2" name="Freeform 80"/>
            <p:cNvSpPr/>
            <p:nvPr/>
          </p:nvSpPr>
          <p:spPr bwMode="auto">
            <a:xfrm>
              <a:off x="1335088" y="1757363"/>
              <a:ext cx="84138" cy="84138"/>
            </a:xfrm>
            <a:custGeom>
              <a:avLst/>
              <a:gdLst>
                <a:gd name="T0" fmla="*/ 34 w 38"/>
                <a:gd name="T1" fmla="*/ 38 h 38"/>
                <a:gd name="T2" fmla="*/ 31 w 38"/>
                <a:gd name="T3" fmla="*/ 37 h 38"/>
                <a:gd name="T4" fmla="*/ 2 w 38"/>
                <a:gd name="T5" fmla="*/ 7 h 38"/>
                <a:gd name="T6" fmla="*/ 2 w 38"/>
                <a:gd name="T7" fmla="*/ 2 h 38"/>
                <a:gd name="T8" fmla="*/ 8 w 38"/>
                <a:gd name="T9" fmla="*/ 2 h 38"/>
                <a:gd name="T10" fmla="*/ 37 w 38"/>
                <a:gd name="T11" fmla="*/ 31 h 38"/>
                <a:gd name="T12" fmla="*/ 37 w 38"/>
                <a:gd name="T13" fmla="*/ 37 h 38"/>
                <a:gd name="T14" fmla="*/ 34 w 38"/>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34" y="38"/>
                  </a:moveTo>
                  <a:cubicBezTo>
                    <a:pt x="33" y="38"/>
                    <a:pt x="32" y="37"/>
                    <a:pt x="31" y="37"/>
                  </a:cubicBezTo>
                  <a:cubicBezTo>
                    <a:pt x="2" y="7"/>
                    <a:pt x="2" y="7"/>
                    <a:pt x="2" y="7"/>
                  </a:cubicBezTo>
                  <a:cubicBezTo>
                    <a:pt x="0" y="6"/>
                    <a:pt x="0" y="3"/>
                    <a:pt x="2" y="2"/>
                  </a:cubicBezTo>
                  <a:cubicBezTo>
                    <a:pt x="3" y="0"/>
                    <a:pt x="6" y="0"/>
                    <a:pt x="8" y="2"/>
                  </a:cubicBezTo>
                  <a:cubicBezTo>
                    <a:pt x="37" y="31"/>
                    <a:pt x="37" y="31"/>
                    <a:pt x="37" y="31"/>
                  </a:cubicBezTo>
                  <a:cubicBezTo>
                    <a:pt x="38" y="33"/>
                    <a:pt x="38" y="35"/>
                    <a:pt x="37" y="37"/>
                  </a:cubicBezTo>
                  <a:cubicBezTo>
                    <a:pt x="36" y="37"/>
                    <a:pt x="35" y="38"/>
                    <a:pt x="34" y="3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3" name="Freeform 81"/>
            <p:cNvSpPr>
              <a:spLocks noEditPoints="1"/>
            </p:cNvSpPr>
            <p:nvPr/>
          </p:nvSpPr>
          <p:spPr bwMode="auto">
            <a:xfrm>
              <a:off x="1217613" y="1639888"/>
              <a:ext cx="207963" cy="207963"/>
            </a:xfrm>
            <a:custGeom>
              <a:avLst/>
              <a:gdLst>
                <a:gd name="T0" fmla="*/ 41 w 94"/>
                <a:gd name="T1" fmla="*/ 94 h 94"/>
                <a:gd name="T2" fmla="*/ 41 w 94"/>
                <a:gd name="T3" fmla="*/ 94 h 94"/>
                <a:gd name="T4" fmla="*/ 37 w 94"/>
                <a:gd name="T5" fmla="*/ 92 h 94"/>
                <a:gd name="T6" fmla="*/ 0 w 94"/>
                <a:gd name="T7" fmla="*/ 6 h 94"/>
                <a:gd name="T8" fmla="*/ 1 w 94"/>
                <a:gd name="T9" fmla="*/ 1 h 94"/>
                <a:gd name="T10" fmla="*/ 6 w 94"/>
                <a:gd name="T11" fmla="*/ 0 h 94"/>
                <a:gd name="T12" fmla="*/ 92 w 94"/>
                <a:gd name="T13" fmla="*/ 37 h 94"/>
                <a:gd name="T14" fmla="*/ 94 w 94"/>
                <a:gd name="T15" fmla="*/ 40 h 94"/>
                <a:gd name="T16" fmla="*/ 92 w 94"/>
                <a:gd name="T17" fmla="*/ 44 h 94"/>
                <a:gd name="T18" fmla="*/ 59 w 94"/>
                <a:gd name="T19" fmla="*/ 59 h 94"/>
                <a:gd name="T20" fmla="*/ 44 w 94"/>
                <a:gd name="T21" fmla="*/ 92 h 94"/>
                <a:gd name="T22" fmla="*/ 41 w 94"/>
                <a:gd name="T23" fmla="*/ 94 h 94"/>
                <a:gd name="T24" fmla="*/ 12 w 94"/>
                <a:gd name="T25" fmla="*/ 12 h 94"/>
                <a:gd name="T26" fmla="*/ 41 w 94"/>
                <a:gd name="T27" fmla="*/ 80 h 94"/>
                <a:gd name="T28" fmla="*/ 52 w 94"/>
                <a:gd name="T29" fmla="*/ 54 h 94"/>
                <a:gd name="T30" fmla="*/ 54 w 94"/>
                <a:gd name="T31" fmla="*/ 52 h 94"/>
                <a:gd name="T32" fmla="*/ 80 w 94"/>
                <a:gd name="T33" fmla="*/ 41 h 94"/>
                <a:gd name="T34" fmla="*/ 12 w 94"/>
                <a:gd name="T35"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94">
                  <a:moveTo>
                    <a:pt x="41" y="94"/>
                  </a:moveTo>
                  <a:cubicBezTo>
                    <a:pt x="41" y="94"/>
                    <a:pt x="41" y="94"/>
                    <a:pt x="41" y="94"/>
                  </a:cubicBezTo>
                  <a:cubicBezTo>
                    <a:pt x="39" y="94"/>
                    <a:pt x="37" y="93"/>
                    <a:pt x="37" y="92"/>
                  </a:cubicBezTo>
                  <a:cubicBezTo>
                    <a:pt x="0" y="6"/>
                    <a:pt x="0" y="6"/>
                    <a:pt x="0" y="6"/>
                  </a:cubicBezTo>
                  <a:cubicBezTo>
                    <a:pt x="0" y="4"/>
                    <a:pt x="0" y="2"/>
                    <a:pt x="1" y="1"/>
                  </a:cubicBezTo>
                  <a:cubicBezTo>
                    <a:pt x="2" y="0"/>
                    <a:pt x="4" y="0"/>
                    <a:pt x="6" y="0"/>
                  </a:cubicBezTo>
                  <a:cubicBezTo>
                    <a:pt x="92" y="37"/>
                    <a:pt x="92" y="37"/>
                    <a:pt x="92" y="37"/>
                  </a:cubicBezTo>
                  <a:cubicBezTo>
                    <a:pt x="93" y="37"/>
                    <a:pt x="94" y="39"/>
                    <a:pt x="94" y="40"/>
                  </a:cubicBezTo>
                  <a:cubicBezTo>
                    <a:pt x="94" y="42"/>
                    <a:pt x="93" y="44"/>
                    <a:pt x="92" y="44"/>
                  </a:cubicBezTo>
                  <a:cubicBezTo>
                    <a:pt x="59" y="59"/>
                    <a:pt x="59" y="59"/>
                    <a:pt x="59" y="59"/>
                  </a:cubicBezTo>
                  <a:cubicBezTo>
                    <a:pt x="44" y="92"/>
                    <a:pt x="44" y="92"/>
                    <a:pt x="44" y="92"/>
                  </a:cubicBezTo>
                  <a:cubicBezTo>
                    <a:pt x="44" y="93"/>
                    <a:pt x="42" y="94"/>
                    <a:pt x="41" y="94"/>
                  </a:cubicBezTo>
                  <a:close/>
                  <a:moveTo>
                    <a:pt x="12" y="12"/>
                  </a:moveTo>
                  <a:cubicBezTo>
                    <a:pt x="41" y="80"/>
                    <a:pt x="41" y="80"/>
                    <a:pt x="41" y="80"/>
                  </a:cubicBezTo>
                  <a:cubicBezTo>
                    <a:pt x="52" y="54"/>
                    <a:pt x="52" y="54"/>
                    <a:pt x="52" y="54"/>
                  </a:cubicBezTo>
                  <a:cubicBezTo>
                    <a:pt x="52" y="53"/>
                    <a:pt x="53" y="52"/>
                    <a:pt x="54" y="52"/>
                  </a:cubicBezTo>
                  <a:cubicBezTo>
                    <a:pt x="80" y="41"/>
                    <a:pt x="80" y="41"/>
                    <a:pt x="80" y="41"/>
                  </a:cubicBezTo>
                  <a:cubicBezTo>
                    <a:pt x="12" y="12"/>
                    <a:pt x="12" y="12"/>
                    <a:pt x="12"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4" name="Freeform 82"/>
            <p:cNvSpPr>
              <a:spLocks noEditPoints="1"/>
            </p:cNvSpPr>
            <p:nvPr/>
          </p:nvSpPr>
          <p:spPr bwMode="auto">
            <a:xfrm>
              <a:off x="1951038" y="393701"/>
              <a:ext cx="180975" cy="214313"/>
            </a:xfrm>
            <a:custGeom>
              <a:avLst/>
              <a:gdLst>
                <a:gd name="T0" fmla="*/ 41 w 82"/>
                <a:gd name="T1" fmla="*/ 97 h 97"/>
                <a:gd name="T2" fmla="*/ 38 w 82"/>
                <a:gd name="T3" fmla="*/ 96 h 97"/>
                <a:gd name="T4" fmla="*/ 0 w 82"/>
                <a:gd name="T5" fmla="*/ 41 h 97"/>
                <a:gd name="T6" fmla="*/ 41 w 82"/>
                <a:gd name="T7" fmla="*/ 0 h 97"/>
                <a:gd name="T8" fmla="*/ 82 w 82"/>
                <a:gd name="T9" fmla="*/ 41 h 97"/>
                <a:gd name="T10" fmla="*/ 43 w 82"/>
                <a:gd name="T11" fmla="*/ 96 h 97"/>
                <a:gd name="T12" fmla="*/ 41 w 82"/>
                <a:gd name="T13" fmla="*/ 97 h 97"/>
                <a:gd name="T14" fmla="*/ 41 w 82"/>
                <a:gd name="T15" fmla="*/ 8 h 97"/>
                <a:gd name="T16" fmla="*/ 8 w 82"/>
                <a:gd name="T17" fmla="*/ 41 h 97"/>
                <a:gd name="T18" fmla="*/ 41 w 82"/>
                <a:gd name="T19" fmla="*/ 87 h 97"/>
                <a:gd name="T20" fmla="*/ 74 w 82"/>
                <a:gd name="T21" fmla="*/ 41 h 97"/>
                <a:gd name="T22" fmla="*/ 41 w 82"/>
                <a:gd name="T23" fmla="*/ 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7">
                  <a:moveTo>
                    <a:pt x="41" y="97"/>
                  </a:moveTo>
                  <a:cubicBezTo>
                    <a:pt x="40" y="97"/>
                    <a:pt x="39" y="96"/>
                    <a:pt x="38" y="96"/>
                  </a:cubicBezTo>
                  <a:cubicBezTo>
                    <a:pt x="34" y="92"/>
                    <a:pt x="0" y="62"/>
                    <a:pt x="0" y="41"/>
                  </a:cubicBezTo>
                  <a:cubicBezTo>
                    <a:pt x="0" y="18"/>
                    <a:pt x="18" y="0"/>
                    <a:pt x="41" y="0"/>
                  </a:cubicBezTo>
                  <a:cubicBezTo>
                    <a:pt x="63" y="0"/>
                    <a:pt x="82" y="18"/>
                    <a:pt x="82" y="41"/>
                  </a:cubicBezTo>
                  <a:cubicBezTo>
                    <a:pt x="82" y="62"/>
                    <a:pt x="47" y="92"/>
                    <a:pt x="43" y="96"/>
                  </a:cubicBezTo>
                  <a:cubicBezTo>
                    <a:pt x="43" y="96"/>
                    <a:pt x="42" y="97"/>
                    <a:pt x="41" y="97"/>
                  </a:cubicBezTo>
                  <a:close/>
                  <a:moveTo>
                    <a:pt x="41" y="8"/>
                  </a:moveTo>
                  <a:cubicBezTo>
                    <a:pt x="22" y="8"/>
                    <a:pt x="8" y="22"/>
                    <a:pt x="8" y="41"/>
                  </a:cubicBezTo>
                  <a:cubicBezTo>
                    <a:pt x="8" y="55"/>
                    <a:pt x="29" y="77"/>
                    <a:pt x="41" y="87"/>
                  </a:cubicBezTo>
                  <a:cubicBezTo>
                    <a:pt x="52" y="77"/>
                    <a:pt x="74" y="55"/>
                    <a:pt x="74" y="41"/>
                  </a:cubicBezTo>
                  <a:cubicBezTo>
                    <a:pt x="74" y="22"/>
                    <a:pt x="59" y="8"/>
                    <a:pt x="4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5" name="Freeform 83"/>
            <p:cNvSpPr>
              <a:spLocks noEditPoints="1"/>
            </p:cNvSpPr>
            <p:nvPr/>
          </p:nvSpPr>
          <p:spPr bwMode="auto">
            <a:xfrm>
              <a:off x="1997075" y="439738"/>
              <a:ext cx="88900" cy="88900"/>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6"/>
                    <a:pt x="13" y="32"/>
                    <a:pt x="20" y="32"/>
                  </a:cubicBezTo>
                  <a:cubicBezTo>
                    <a:pt x="26" y="32"/>
                    <a:pt x="32" y="26"/>
                    <a:pt x="32" y="20"/>
                  </a:cubicBezTo>
                  <a:cubicBezTo>
                    <a:pt x="32" y="13"/>
                    <a:pt x="26" y="8"/>
                    <a:pt x="20"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6" name="Freeform 84"/>
            <p:cNvSpPr>
              <a:spLocks noEditPoints="1"/>
            </p:cNvSpPr>
            <p:nvPr/>
          </p:nvSpPr>
          <p:spPr bwMode="auto">
            <a:xfrm>
              <a:off x="146050" y="2881313"/>
              <a:ext cx="166688" cy="254000"/>
            </a:xfrm>
            <a:custGeom>
              <a:avLst/>
              <a:gdLst>
                <a:gd name="T0" fmla="*/ 38 w 75"/>
                <a:gd name="T1" fmla="*/ 115 h 115"/>
                <a:gd name="T2" fmla="*/ 0 w 75"/>
                <a:gd name="T3" fmla="*/ 77 h 115"/>
                <a:gd name="T4" fmla="*/ 0 w 75"/>
                <a:gd name="T5" fmla="*/ 38 h 115"/>
                <a:gd name="T6" fmla="*/ 38 w 75"/>
                <a:gd name="T7" fmla="*/ 0 h 115"/>
                <a:gd name="T8" fmla="*/ 75 w 75"/>
                <a:gd name="T9" fmla="*/ 38 h 115"/>
                <a:gd name="T10" fmla="*/ 75 w 75"/>
                <a:gd name="T11" fmla="*/ 77 h 115"/>
                <a:gd name="T12" fmla="*/ 38 w 75"/>
                <a:gd name="T13" fmla="*/ 115 h 115"/>
                <a:gd name="T14" fmla="*/ 38 w 75"/>
                <a:gd name="T15" fmla="*/ 19 h 115"/>
                <a:gd name="T16" fmla="*/ 18 w 75"/>
                <a:gd name="T17" fmla="*/ 38 h 115"/>
                <a:gd name="T18" fmla="*/ 18 w 75"/>
                <a:gd name="T19" fmla="*/ 77 h 115"/>
                <a:gd name="T20" fmla="*/ 38 w 75"/>
                <a:gd name="T21" fmla="*/ 96 h 115"/>
                <a:gd name="T22" fmla="*/ 57 w 75"/>
                <a:gd name="T23" fmla="*/ 77 h 115"/>
                <a:gd name="T24" fmla="*/ 57 w 75"/>
                <a:gd name="T25" fmla="*/ 38 h 115"/>
                <a:gd name="T26" fmla="*/ 38 w 75"/>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15">
                  <a:moveTo>
                    <a:pt x="38" y="115"/>
                  </a:moveTo>
                  <a:cubicBezTo>
                    <a:pt x="17" y="115"/>
                    <a:pt x="0" y="98"/>
                    <a:pt x="0" y="77"/>
                  </a:cubicBezTo>
                  <a:cubicBezTo>
                    <a:pt x="0" y="38"/>
                    <a:pt x="0" y="38"/>
                    <a:pt x="0" y="38"/>
                  </a:cubicBezTo>
                  <a:cubicBezTo>
                    <a:pt x="0" y="17"/>
                    <a:pt x="17" y="0"/>
                    <a:pt x="38" y="0"/>
                  </a:cubicBezTo>
                  <a:cubicBezTo>
                    <a:pt x="59" y="0"/>
                    <a:pt x="75" y="17"/>
                    <a:pt x="75" y="38"/>
                  </a:cubicBezTo>
                  <a:cubicBezTo>
                    <a:pt x="75" y="77"/>
                    <a:pt x="75" y="77"/>
                    <a:pt x="75" y="77"/>
                  </a:cubicBezTo>
                  <a:cubicBezTo>
                    <a:pt x="75" y="98"/>
                    <a:pt x="59" y="115"/>
                    <a:pt x="38" y="115"/>
                  </a:cubicBezTo>
                  <a:close/>
                  <a:moveTo>
                    <a:pt x="38" y="19"/>
                  </a:moveTo>
                  <a:cubicBezTo>
                    <a:pt x="27" y="19"/>
                    <a:pt x="18" y="27"/>
                    <a:pt x="18" y="38"/>
                  </a:cubicBezTo>
                  <a:cubicBezTo>
                    <a:pt x="18" y="77"/>
                    <a:pt x="18" y="77"/>
                    <a:pt x="18" y="77"/>
                  </a:cubicBezTo>
                  <a:cubicBezTo>
                    <a:pt x="18" y="88"/>
                    <a:pt x="27" y="96"/>
                    <a:pt x="38" y="96"/>
                  </a:cubicBezTo>
                  <a:cubicBezTo>
                    <a:pt x="48" y="96"/>
                    <a:pt x="57" y="88"/>
                    <a:pt x="57" y="77"/>
                  </a:cubicBezTo>
                  <a:cubicBezTo>
                    <a:pt x="57" y="38"/>
                    <a:pt x="57" y="38"/>
                    <a:pt x="57" y="38"/>
                  </a:cubicBezTo>
                  <a:cubicBezTo>
                    <a:pt x="57" y="27"/>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7" name="Freeform 85"/>
            <p:cNvSpPr>
              <a:spLocks noEditPoints="1"/>
            </p:cNvSpPr>
            <p:nvPr/>
          </p:nvSpPr>
          <p:spPr bwMode="auto">
            <a:xfrm>
              <a:off x="409575" y="3095626"/>
              <a:ext cx="168275" cy="254000"/>
            </a:xfrm>
            <a:custGeom>
              <a:avLst/>
              <a:gdLst>
                <a:gd name="T0" fmla="*/ 38 w 76"/>
                <a:gd name="T1" fmla="*/ 115 h 115"/>
                <a:gd name="T2" fmla="*/ 0 w 76"/>
                <a:gd name="T3" fmla="*/ 77 h 115"/>
                <a:gd name="T4" fmla="*/ 0 w 76"/>
                <a:gd name="T5" fmla="*/ 38 h 115"/>
                <a:gd name="T6" fmla="*/ 38 w 76"/>
                <a:gd name="T7" fmla="*/ 0 h 115"/>
                <a:gd name="T8" fmla="*/ 76 w 76"/>
                <a:gd name="T9" fmla="*/ 38 h 115"/>
                <a:gd name="T10" fmla="*/ 76 w 76"/>
                <a:gd name="T11" fmla="*/ 77 h 115"/>
                <a:gd name="T12" fmla="*/ 38 w 76"/>
                <a:gd name="T13" fmla="*/ 115 h 115"/>
                <a:gd name="T14" fmla="*/ 38 w 76"/>
                <a:gd name="T15" fmla="*/ 19 h 115"/>
                <a:gd name="T16" fmla="*/ 19 w 76"/>
                <a:gd name="T17" fmla="*/ 38 h 115"/>
                <a:gd name="T18" fmla="*/ 19 w 76"/>
                <a:gd name="T19" fmla="*/ 77 h 115"/>
                <a:gd name="T20" fmla="*/ 38 w 76"/>
                <a:gd name="T21" fmla="*/ 96 h 115"/>
                <a:gd name="T22" fmla="*/ 57 w 76"/>
                <a:gd name="T23" fmla="*/ 77 h 115"/>
                <a:gd name="T24" fmla="*/ 57 w 76"/>
                <a:gd name="T25" fmla="*/ 38 h 115"/>
                <a:gd name="T26" fmla="*/ 38 w 76"/>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15">
                  <a:moveTo>
                    <a:pt x="38" y="115"/>
                  </a:moveTo>
                  <a:cubicBezTo>
                    <a:pt x="17" y="115"/>
                    <a:pt x="0" y="98"/>
                    <a:pt x="0" y="77"/>
                  </a:cubicBezTo>
                  <a:cubicBezTo>
                    <a:pt x="0" y="38"/>
                    <a:pt x="0" y="38"/>
                    <a:pt x="0" y="38"/>
                  </a:cubicBezTo>
                  <a:cubicBezTo>
                    <a:pt x="0" y="17"/>
                    <a:pt x="17" y="0"/>
                    <a:pt x="38" y="0"/>
                  </a:cubicBezTo>
                  <a:cubicBezTo>
                    <a:pt x="59" y="0"/>
                    <a:pt x="76" y="17"/>
                    <a:pt x="76" y="38"/>
                  </a:cubicBezTo>
                  <a:cubicBezTo>
                    <a:pt x="76" y="77"/>
                    <a:pt x="76" y="77"/>
                    <a:pt x="76" y="77"/>
                  </a:cubicBezTo>
                  <a:cubicBezTo>
                    <a:pt x="76" y="98"/>
                    <a:pt x="59" y="115"/>
                    <a:pt x="38" y="115"/>
                  </a:cubicBezTo>
                  <a:close/>
                  <a:moveTo>
                    <a:pt x="38" y="19"/>
                  </a:moveTo>
                  <a:cubicBezTo>
                    <a:pt x="27" y="19"/>
                    <a:pt x="19" y="28"/>
                    <a:pt x="19" y="38"/>
                  </a:cubicBezTo>
                  <a:cubicBezTo>
                    <a:pt x="19" y="77"/>
                    <a:pt x="19" y="77"/>
                    <a:pt x="19" y="77"/>
                  </a:cubicBezTo>
                  <a:cubicBezTo>
                    <a:pt x="19" y="88"/>
                    <a:pt x="27" y="96"/>
                    <a:pt x="38" y="96"/>
                  </a:cubicBezTo>
                  <a:cubicBezTo>
                    <a:pt x="48" y="96"/>
                    <a:pt x="57" y="88"/>
                    <a:pt x="57" y="77"/>
                  </a:cubicBezTo>
                  <a:cubicBezTo>
                    <a:pt x="57" y="38"/>
                    <a:pt x="57" y="38"/>
                    <a:pt x="57" y="38"/>
                  </a:cubicBezTo>
                  <a:cubicBezTo>
                    <a:pt x="57" y="28"/>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8" name="Freeform 86"/>
            <p:cNvSpPr/>
            <p:nvPr/>
          </p:nvSpPr>
          <p:spPr bwMode="auto">
            <a:xfrm>
              <a:off x="431800" y="2882901"/>
              <a:ext cx="165100" cy="165100"/>
            </a:xfrm>
            <a:custGeom>
              <a:avLst/>
              <a:gdLst>
                <a:gd name="T0" fmla="*/ 66 w 75"/>
                <a:gd name="T1" fmla="*/ 75 h 75"/>
                <a:gd name="T2" fmla="*/ 57 w 75"/>
                <a:gd name="T3" fmla="*/ 66 h 75"/>
                <a:gd name="T4" fmla="*/ 57 w 75"/>
                <a:gd name="T5" fmla="*/ 19 h 75"/>
                <a:gd name="T6" fmla="*/ 10 w 75"/>
                <a:gd name="T7" fmla="*/ 19 h 75"/>
                <a:gd name="T8" fmla="*/ 0 w 75"/>
                <a:gd name="T9" fmla="*/ 10 h 75"/>
                <a:gd name="T10" fmla="*/ 10 w 75"/>
                <a:gd name="T11" fmla="*/ 0 h 75"/>
                <a:gd name="T12" fmla="*/ 10 w 75"/>
                <a:gd name="T13" fmla="*/ 0 h 75"/>
                <a:gd name="T14" fmla="*/ 66 w 75"/>
                <a:gd name="T15" fmla="*/ 0 h 75"/>
                <a:gd name="T16" fmla="*/ 75 w 75"/>
                <a:gd name="T17" fmla="*/ 10 h 75"/>
                <a:gd name="T18" fmla="*/ 75 w 75"/>
                <a:gd name="T19" fmla="*/ 66 h 75"/>
                <a:gd name="T20" fmla="*/ 66 w 75"/>
                <a:gd name="T21" fmla="*/ 75 h 75"/>
                <a:gd name="T22" fmla="*/ 66 w 75"/>
                <a:gd name="T23"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 h="75">
                  <a:moveTo>
                    <a:pt x="66" y="75"/>
                  </a:moveTo>
                  <a:cubicBezTo>
                    <a:pt x="61" y="75"/>
                    <a:pt x="57" y="71"/>
                    <a:pt x="57" y="66"/>
                  </a:cubicBezTo>
                  <a:cubicBezTo>
                    <a:pt x="57" y="19"/>
                    <a:pt x="57" y="19"/>
                    <a:pt x="57" y="19"/>
                  </a:cubicBezTo>
                  <a:cubicBezTo>
                    <a:pt x="10" y="19"/>
                    <a:pt x="10" y="19"/>
                    <a:pt x="10" y="19"/>
                  </a:cubicBezTo>
                  <a:cubicBezTo>
                    <a:pt x="5" y="19"/>
                    <a:pt x="0" y="15"/>
                    <a:pt x="0" y="10"/>
                  </a:cubicBezTo>
                  <a:cubicBezTo>
                    <a:pt x="0" y="4"/>
                    <a:pt x="5" y="0"/>
                    <a:pt x="10" y="0"/>
                  </a:cubicBezTo>
                  <a:cubicBezTo>
                    <a:pt x="10" y="0"/>
                    <a:pt x="10" y="0"/>
                    <a:pt x="10" y="0"/>
                  </a:cubicBezTo>
                  <a:cubicBezTo>
                    <a:pt x="66" y="0"/>
                    <a:pt x="66" y="0"/>
                    <a:pt x="66" y="0"/>
                  </a:cubicBezTo>
                  <a:cubicBezTo>
                    <a:pt x="71" y="0"/>
                    <a:pt x="75" y="4"/>
                    <a:pt x="75" y="10"/>
                  </a:cubicBezTo>
                  <a:cubicBezTo>
                    <a:pt x="75" y="66"/>
                    <a:pt x="75" y="66"/>
                    <a:pt x="75" y="66"/>
                  </a:cubicBezTo>
                  <a:cubicBezTo>
                    <a:pt x="75" y="71"/>
                    <a:pt x="71" y="75"/>
                    <a:pt x="66" y="75"/>
                  </a:cubicBezTo>
                  <a:cubicBezTo>
                    <a:pt x="66" y="75"/>
                    <a:pt x="66" y="75"/>
                    <a:pt x="66" y="7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9" name="Freeform 87"/>
            <p:cNvSpPr/>
            <p:nvPr/>
          </p:nvSpPr>
          <p:spPr bwMode="auto">
            <a:xfrm>
              <a:off x="122238" y="2898776"/>
              <a:ext cx="458788" cy="457200"/>
            </a:xfrm>
            <a:custGeom>
              <a:avLst/>
              <a:gdLst>
                <a:gd name="T0" fmla="*/ 11 w 208"/>
                <a:gd name="T1" fmla="*/ 207 h 207"/>
                <a:gd name="T2" fmla="*/ 4 w 208"/>
                <a:gd name="T3" fmla="*/ 205 h 207"/>
                <a:gd name="T4" fmla="*/ 4 w 208"/>
                <a:gd name="T5" fmla="*/ 191 h 207"/>
                <a:gd name="T6" fmla="*/ 192 w 208"/>
                <a:gd name="T7" fmla="*/ 4 h 207"/>
                <a:gd name="T8" fmla="*/ 205 w 208"/>
                <a:gd name="T9" fmla="*/ 4 h 207"/>
                <a:gd name="T10" fmla="*/ 205 w 208"/>
                <a:gd name="T11" fmla="*/ 17 h 207"/>
                <a:gd name="T12" fmla="*/ 17 w 208"/>
                <a:gd name="T13" fmla="*/ 205 h 207"/>
                <a:gd name="T14" fmla="*/ 11 w 208"/>
                <a:gd name="T15" fmla="*/ 207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07">
                  <a:moveTo>
                    <a:pt x="11" y="207"/>
                  </a:moveTo>
                  <a:cubicBezTo>
                    <a:pt x="8" y="207"/>
                    <a:pt x="6" y="206"/>
                    <a:pt x="4" y="205"/>
                  </a:cubicBezTo>
                  <a:cubicBezTo>
                    <a:pt x="0" y="201"/>
                    <a:pt x="0" y="195"/>
                    <a:pt x="4" y="191"/>
                  </a:cubicBezTo>
                  <a:cubicBezTo>
                    <a:pt x="192" y="4"/>
                    <a:pt x="192" y="4"/>
                    <a:pt x="192" y="4"/>
                  </a:cubicBezTo>
                  <a:cubicBezTo>
                    <a:pt x="195" y="0"/>
                    <a:pt x="201" y="0"/>
                    <a:pt x="205" y="4"/>
                  </a:cubicBezTo>
                  <a:cubicBezTo>
                    <a:pt x="208" y="7"/>
                    <a:pt x="208" y="13"/>
                    <a:pt x="205" y="17"/>
                  </a:cubicBezTo>
                  <a:cubicBezTo>
                    <a:pt x="17" y="205"/>
                    <a:pt x="17" y="205"/>
                    <a:pt x="17" y="205"/>
                  </a:cubicBezTo>
                  <a:cubicBezTo>
                    <a:pt x="15" y="206"/>
                    <a:pt x="13" y="207"/>
                    <a:pt x="11" y="20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0" name="Freeform 88"/>
            <p:cNvSpPr/>
            <p:nvPr/>
          </p:nvSpPr>
          <p:spPr bwMode="auto">
            <a:xfrm>
              <a:off x="1284288" y="2971801"/>
              <a:ext cx="76200"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6" y="23"/>
                    <a:pt x="0" y="18"/>
                    <a:pt x="0" y="11"/>
                  </a:cubicBezTo>
                  <a:cubicBezTo>
                    <a:pt x="0" y="5"/>
                    <a:pt x="6" y="0"/>
                    <a:pt x="12" y="0"/>
                  </a:cubicBezTo>
                  <a:cubicBezTo>
                    <a:pt x="23" y="0"/>
                    <a:pt x="23" y="0"/>
                    <a:pt x="23" y="0"/>
                  </a:cubicBezTo>
                  <a:cubicBezTo>
                    <a:pt x="30" y="0"/>
                    <a:pt x="35" y="5"/>
                    <a:pt x="35" y="11"/>
                  </a:cubicBezTo>
                  <a:cubicBezTo>
                    <a:pt x="35" y="18"/>
                    <a:pt x="30"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1" name="Freeform 89"/>
            <p:cNvSpPr/>
            <p:nvPr/>
          </p:nvSpPr>
          <p:spPr bwMode="auto">
            <a:xfrm>
              <a:off x="1670050" y="2971801"/>
              <a:ext cx="77788"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5" y="23"/>
                    <a:pt x="0" y="18"/>
                    <a:pt x="0" y="11"/>
                  </a:cubicBezTo>
                  <a:cubicBezTo>
                    <a:pt x="0" y="5"/>
                    <a:pt x="5" y="0"/>
                    <a:pt x="12" y="0"/>
                  </a:cubicBezTo>
                  <a:cubicBezTo>
                    <a:pt x="23" y="0"/>
                    <a:pt x="23" y="0"/>
                    <a:pt x="23" y="0"/>
                  </a:cubicBezTo>
                  <a:cubicBezTo>
                    <a:pt x="29" y="0"/>
                    <a:pt x="35" y="5"/>
                    <a:pt x="35" y="11"/>
                  </a:cubicBezTo>
                  <a:cubicBezTo>
                    <a:pt x="35" y="18"/>
                    <a:pt x="29"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2" name="Freeform 90"/>
            <p:cNvSpPr>
              <a:spLocks noEditPoints="1"/>
            </p:cNvSpPr>
            <p:nvPr/>
          </p:nvSpPr>
          <p:spPr bwMode="auto">
            <a:xfrm>
              <a:off x="1477963" y="2871788"/>
              <a:ext cx="101600" cy="101600"/>
            </a:xfrm>
            <a:custGeom>
              <a:avLst/>
              <a:gdLst>
                <a:gd name="T0" fmla="*/ 23 w 46"/>
                <a:gd name="T1" fmla="*/ 46 h 46"/>
                <a:gd name="T2" fmla="*/ 0 w 46"/>
                <a:gd name="T3" fmla="*/ 23 h 46"/>
                <a:gd name="T4" fmla="*/ 23 w 46"/>
                <a:gd name="T5" fmla="*/ 0 h 46"/>
                <a:gd name="T6" fmla="*/ 46 w 46"/>
                <a:gd name="T7" fmla="*/ 23 h 46"/>
                <a:gd name="T8" fmla="*/ 23 w 46"/>
                <a:gd name="T9" fmla="*/ 46 h 46"/>
                <a:gd name="T10" fmla="*/ 23 w 46"/>
                <a:gd name="T11" fmla="*/ 12 h 46"/>
                <a:gd name="T12" fmla="*/ 11 w 46"/>
                <a:gd name="T13" fmla="*/ 23 h 46"/>
                <a:gd name="T14" fmla="*/ 23 w 46"/>
                <a:gd name="T15" fmla="*/ 35 h 46"/>
                <a:gd name="T16" fmla="*/ 34 w 46"/>
                <a:gd name="T17" fmla="*/ 23 h 46"/>
                <a:gd name="T18" fmla="*/ 23 w 46"/>
                <a:gd name="T19"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46"/>
                  </a:moveTo>
                  <a:cubicBezTo>
                    <a:pt x="10" y="46"/>
                    <a:pt x="0" y="36"/>
                    <a:pt x="0" y="23"/>
                  </a:cubicBezTo>
                  <a:cubicBezTo>
                    <a:pt x="0" y="10"/>
                    <a:pt x="10" y="0"/>
                    <a:pt x="23" y="0"/>
                  </a:cubicBezTo>
                  <a:cubicBezTo>
                    <a:pt x="35" y="0"/>
                    <a:pt x="46" y="10"/>
                    <a:pt x="46" y="23"/>
                  </a:cubicBezTo>
                  <a:cubicBezTo>
                    <a:pt x="46" y="36"/>
                    <a:pt x="35" y="46"/>
                    <a:pt x="23" y="46"/>
                  </a:cubicBezTo>
                  <a:close/>
                  <a:moveTo>
                    <a:pt x="23" y="12"/>
                  </a:moveTo>
                  <a:cubicBezTo>
                    <a:pt x="16" y="12"/>
                    <a:pt x="11" y="17"/>
                    <a:pt x="11" y="23"/>
                  </a:cubicBezTo>
                  <a:cubicBezTo>
                    <a:pt x="11" y="29"/>
                    <a:pt x="16" y="35"/>
                    <a:pt x="23" y="35"/>
                  </a:cubicBezTo>
                  <a:cubicBezTo>
                    <a:pt x="29" y="35"/>
                    <a:pt x="34" y="29"/>
                    <a:pt x="34" y="23"/>
                  </a:cubicBezTo>
                  <a:cubicBezTo>
                    <a:pt x="34" y="17"/>
                    <a:pt x="29" y="12"/>
                    <a:pt x="2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3" name="Freeform 91"/>
            <p:cNvSpPr>
              <a:spLocks noEditPoints="1"/>
            </p:cNvSpPr>
            <p:nvPr/>
          </p:nvSpPr>
          <p:spPr bwMode="auto">
            <a:xfrm>
              <a:off x="1363663" y="2819401"/>
              <a:ext cx="79375" cy="79375"/>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1 h 36"/>
                <a:gd name="T12" fmla="*/ 11 w 36"/>
                <a:gd name="T13" fmla="*/ 18 h 36"/>
                <a:gd name="T14" fmla="*/ 18 w 36"/>
                <a:gd name="T15" fmla="*/ 24 h 36"/>
                <a:gd name="T16" fmla="*/ 24 w 36"/>
                <a:gd name="T17" fmla="*/ 18 h 36"/>
                <a:gd name="T18" fmla="*/ 18 w 36"/>
                <a:gd name="T19"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11"/>
                  </a:moveTo>
                  <a:cubicBezTo>
                    <a:pt x="14" y="11"/>
                    <a:pt x="11" y="14"/>
                    <a:pt x="11" y="18"/>
                  </a:cubicBezTo>
                  <a:cubicBezTo>
                    <a:pt x="11" y="21"/>
                    <a:pt x="14" y="24"/>
                    <a:pt x="18" y="24"/>
                  </a:cubicBezTo>
                  <a:cubicBezTo>
                    <a:pt x="21" y="24"/>
                    <a:pt x="24" y="21"/>
                    <a:pt x="24" y="18"/>
                  </a:cubicBezTo>
                  <a:cubicBezTo>
                    <a:pt x="24" y="14"/>
                    <a:pt x="21" y="11"/>
                    <a:pt x="18"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4" name="Oval 92"/>
            <p:cNvSpPr>
              <a:spLocks noChangeArrowheads="1"/>
            </p:cNvSpPr>
            <p:nvPr/>
          </p:nvSpPr>
          <p:spPr bwMode="auto">
            <a:xfrm>
              <a:off x="1436688" y="2976563"/>
              <a:ext cx="36513" cy="39688"/>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5" name="Freeform 93"/>
            <p:cNvSpPr/>
            <p:nvPr/>
          </p:nvSpPr>
          <p:spPr bwMode="auto">
            <a:xfrm>
              <a:off x="1312863" y="2971801"/>
              <a:ext cx="406400" cy="444500"/>
            </a:xfrm>
            <a:custGeom>
              <a:avLst/>
              <a:gdLst>
                <a:gd name="T0" fmla="*/ 161 w 184"/>
                <a:gd name="T1" fmla="*/ 201 h 201"/>
                <a:gd name="T2" fmla="*/ 23 w 184"/>
                <a:gd name="T3" fmla="*/ 201 h 201"/>
                <a:gd name="T4" fmla="*/ 0 w 184"/>
                <a:gd name="T5" fmla="*/ 178 h 201"/>
                <a:gd name="T6" fmla="*/ 0 w 184"/>
                <a:gd name="T7" fmla="*/ 11 h 201"/>
                <a:gd name="T8" fmla="*/ 11 w 184"/>
                <a:gd name="T9" fmla="*/ 0 h 201"/>
                <a:gd name="T10" fmla="*/ 23 w 184"/>
                <a:gd name="T11" fmla="*/ 11 h 201"/>
                <a:gd name="T12" fmla="*/ 23 w 184"/>
                <a:gd name="T13" fmla="*/ 178 h 201"/>
                <a:gd name="T14" fmla="*/ 161 w 184"/>
                <a:gd name="T15" fmla="*/ 178 h 201"/>
                <a:gd name="T16" fmla="*/ 161 w 184"/>
                <a:gd name="T17" fmla="*/ 11 h 201"/>
                <a:gd name="T18" fmla="*/ 172 w 184"/>
                <a:gd name="T19" fmla="*/ 0 h 201"/>
                <a:gd name="T20" fmla="*/ 184 w 184"/>
                <a:gd name="T21" fmla="*/ 11 h 201"/>
                <a:gd name="T22" fmla="*/ 184 w 184"/>
                <a:gd name="T23" fmla="*/ 178 h 201"/>
                <a:gd name="T24" fmla="*/ 161 w 184"/>
                <a:gd name="T25" fmla="*/ 20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201">
                  <a:moveTo>
                    <a:pt x="161" y="201"/>
                  </a:moveTo>
                  <a:cubicBezTo>
                    <a:pt x="23" y="201"/>
                    <a:pt x="23" y="201"/>
                    <a:pt x="23" y="201"/>
                  </a:cubicBezTo>
                  <a:cubicBezTo>
                    <a:pt x="10" y="201"/>
                    <a:pt x="0" y="191"/>
                    <a:pt x="0" y="178"/>
                  </a:cubicBezTo>
                  <a:cubicBezTo>
                    <a:pt x="0" y="11"/>
                    <a:pt x="0" y="11"/>
                    <a:pt x="0" y="11"/>
                  </a:cubicBezTo>
                  <a:cubicBezTo>
                    <a:pt x="0" y="5"/>
                    <a:pt x="5" y="0"/>
                    <a:pt x="11" y="0"/>
                  </a:cubicBezTo>
                  <a:cubicBezTo>
                    <a:pt x="17" y="0"/>
                    <a:pt x="23" y="5"/>
                    <a:pt x="23" y="11"/>
                  </a:cubicBezTo>
                  <a:cubicBezTo>
                    <a:pt x="23" y="178"/>
                    <a:pt x="23" y="178"/>
                    <a:pt x="23" y="178"/>
                  </a:cubicBezTo>
                  <a:cubicBezTo>
                    <a:pt x="161" y="178"/>
                    <a:pt x="161" y="178"/>
                    <a:pt x="161" y="178"/>
                  </a:cubicBezTo>
                  <a:cubicBezTo>
                    <a:pt x="161" y="11"/>
                    <a:pt x="161" y="11"/>
                    <a:pt x="161" y="11"/>
                  </a:cubicBezTo>
                  <a:cubicBezTo>
                    <a:pt x="161" y="5"/>
                    <a:pt x="166" y="0"/>
                    <a:pt x="172" y="0"/>
                  </a:cubicBezTo>
                  <a:cubicBezTo>
                    <a:pt x="178" y="0"/>
                    <a:pt x="184" y="5"/>
                    <a:pt x="184" y="11"/>
                  </a:cubicBezTo>
                  <a:cubicBezTo>
                    <a:pt x="184" y="178"/>
                    <a:pt x="184" y="178"/>
                    <a:pt x="184" y="178"/>
                  </a:cubicBezTo>
                  <a:cubicBezTo>
                    <a:pt x="184" y="191"/>
                    <a:pt x="173" y="201"/>
                    <a:pt x="161" y="20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6" name="Freeform 94"/>
            <p:cNvSpPr/>
            <p:nvPr/>
          </p:nvSpPr>
          <p:spPr bwMode="auto">
            <a:xfrm>
              <a:off x="1524000" y="3038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7" name="Freeform 95"/>
            <p:cNvSpPr/>
            <p:nvPr/>
          </p:nvSpPr>
          <p:spPr bwMode="auto">
            <a:xfrm>
              <a:off x="1524000" y="3100388"/>
              <a:ext cx="109538" cy="25400"/>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8" name="Freeform 96"/>
            <p:cNvSpPr/>
            <p:nvPr/>
          </p:nvSpPr>
          <p:spPr bwMode="auto">
            <a:xfrm>
              <a:off x="1524000" y="3163888"/>
              <a:ext cx="109538" cy="26988"/>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9" name="Freeform 97"/>
            <p:cNvSpPr/>
            <p:nvPr/>
          </p:nvSpPr>
          <p:spPr bwMode="auto">
            <a:xfrm>
              <a:off x="1524000" y="3227388"/>
              <a:ext cx="109538" cy="25400"/>
            </a:xfrm>
            <a:custGeom>
              <a:avLst/>
              <a:gdLst>
                <a:gd name="T0" fmla="*/ 43 w 49"/>
                <a:gd name="T1" fmla="*/ 11 h 11"/>
                <a:gd name="T2" fmla="*/ 6 w 49"/>
                <a:gd name="T3" fmla="*/ 11 h 11"/>
                <a:gd name="T4" fmla="*/ 0 w 49"/>
                <a:gd name="T5" fmla="*/ 6 h 11"/>
                <a:gd name="T6" fmla="*/ 6 w 49"/>
                <a:gd name="T7" fmla="*/ 0 h 11"/>
                <a:gd name="T8" fmla="*/ 43 w 49"/>
                <a:gd name="T9" fmla="*/ 0 h 11"/>
                <a:gd name="T10" fmla="*/ 49 w 49"/>
                <a:gd name="T11" fmla="*/ 6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6"/>
                  </a:cubicBezTo>
                  <a:cubicBezTo>
                    <a:pt x="0" y="2"/>
                    <a:pt x="2" y="0"/>
                    <a:pt x="6" y="0"/>
                  </a:cubicBezTo>
                  <a:cubicBezTo>
                    <a:pt x="43" y="0"/>
                    <a:pt x="43" y="0"/>
                    <a:pt x="43" y="0"/>
                  </a:cubicBezTo>
                  <a:cubicBezTo>
                    <a:pt x="46" y="0"/>
                    <a:pt x="49" y="2"/>
                    <a:pt x="49" y="6"/>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0" name="Freeform 98"/>
            <p:cNvSpPr/>
            <p:nvPr/>
          </p:nvSpPr>
          <p:spPr bwMode="auto">
            <a:xfrm>
              <a:off x="1524000" y="3292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2" name="Freeform 110"/>
            <p:cNvSpPr>
              <a:spLocks noEditPoints="1"/>
            </p:cNvSpPr>
            <p:nvPr/>
          </p:nvSpPr>
          <p:spPr bwMode="auto">
            <a:xfrm>
              <a:off x="1397000" y="958851"/>
              <a:ext cx="663575" cy="566738"/>
            </a:xfrm>
            <a:custGeom>
              <a:avLst/>
              <a:gdLst>
                <a:gd name="T0" fmla="*/ 289 w 301"/>
                <a:gd name="T1" fmla="*/ 256 h 256"/>
                <a:gd name="T2" fmla="*/ 12 w 301"/>
                <a:gd name="T3" fmla="*/ 256 h 256"/>
                <a:gd name="T4" fmla="*/ 0 w 301"/>
                <a:gd name="T5" fmla="*/ 243 h 256"/>
                <a:gd name="T6" fmla="*/ 0 w 301"/>
                <a:gd name="T7" fmla="*/ 13 h 256"/>
                <a:gd name="T8" fmla="*/ 12 w 301"/>
                <a:gd name="T9" fmla="*/ 0 h 256"/>
                <a:gd name="T10" fmla="*/ 289 w 301"/>
                <a:gd name="T11" fmla="*/ 0 h 256"/>
                <a:gd name="T12" fmla="*/ 301 w 301"/>
                <a:gd name="T13" fmla="*/ 13 h 256"/>
                <a:gd name="T14" fmla="*/ 301 w 301"/>
                <a:gd name="T15" fmla="*/ 243 h 256"/>
                <a:gd name="T16" fmla="*/ 289 w 301"/>
                <a:gd name="T17" fmla="*/ 256 h 256"/>
                <a:gd name="T18" fmla="*/ 25 w 301"/>
                <a:gd name="T19" fmla="*/ 230 h 256"/>
                <a:gd name="T20" fmla="*/ 276 w 301"/>
                <a:gd name="T21" fmla="*/ 230 h 256"/>
                <a:gd name="T22" fmla="*/ 276 w 301"/>
                <a:gd name="T23" fmla="*/ 26 h 256"/>
                <a:gd name="T24" fmla="*/ 25 w 301"/>
                <a:gd name="T25" fmla="*/ 26 h 256"/>
                <a:gd name="T26" fmla="*/ 25 w 301"/>
                <a:gd name="T27" fmla="*/ 23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256">
                  <a:moveTo>
                    <a:pt x="289" y="256"/>
                  </a:moveTo>
                  <a:cubicBezTo>
                    <a:pt x="12" y="256"/>
                    <a:pt x="12" y="256"/>
                    <a:pt x="12" y="256"/>
                  </a:cubicBezTo>
                  <a:cubicBezTo>
                    <a:pt x="5" y="256"/>
                    <a:pt x="0" y="250"/>
                    <a:pt x="0" y="243"/>
                  </a:cubicBezTo>
                  <a:cubicBezTo>
                    <a:pt x="0" y="13"/>
                    <a:pt x="0" y="13"/>
                    <a:pt x="0" y="13"/>
                  </a:cubicBezTo>
                  <a:cubicBezTo>
                    <a:pt x="0" y="6"/>
                    <a:pt x="5" y="0"/>
                    <a:pt x="12" y="0"/>
                  </a:cubicBezTo>
                  <a:cubicBezTo>
                    <a:pt x="289" y="0"/>
                    <a:pt x="289" y="0"/>
                    <a:pt x="289" y="0"/>
                  </a:cubicBezTo>
                  <a:cubicBezTo>
                    <a:pt x="296" y="0"/>
                    <a:pt x="301" y="6"/>
                    <a:pt x="301" y="13"/>
                  </a:cubicBezTo>
                  <a:cubicBezTo>
                    <a:pt x="301" y="243"/>
                    <a:pt x="301" y="243"/>
                    <a:pt x="301" y="243"/>
                  </a:cubicBezTo>
                  <a:cubicBezTo>
                    <a:pt x="301" y="250"/>
                    <a:pt x="296" y="256"/>
                    <a:pt x="289" y="256"/>
                  </a:cubicBezTo>
                  <a:close/>
                  <a:moveTo>
                    <a:pt x="25" y="230"/>
                  </a:moveTo>
                  <a:cubicBezTo>
                    <a:pt x="276" y="230"/>
                    <a:pt x="276" y="230"/>
                    <a:pt x="276" y="230"/>
                  </a:cubicBezTo>
                  <a:cubicBezTo>
                    <a:pt x="276" y="26"/>
                    <a:pt x="276" y="26"/>
                    <a:pt x="276" y="26"/>
                  </a:cubicBezTo>
                  <a:cubicBezTo>
                    <a:pt x="25" y="26"/>
                    <a:pt x="25" y="26"/>
                    <a:pt x="25" y="26"/>
                  </a:cubicBezTo>
                  <a:cubicBezTo>
                    <a:pt x="25" y="230"/>
                    <a:pt x="25" y="230"/>
                    <a:pt x="25"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3" name="Freeform 111"/>
            <p:cNvSpPr/>
            <p:nvPr/>
          </p:nvSpPr>
          <p:spPr bwMode="auto">
            <a:xfrm>
              <a:off x="1392238" y="1138238"/>
              <a:ext cx="655638" cy="285750"/>
            </a:xfrm>
            <a:custGeom>
              <a:avLst/>
              <a:gdLst>
                <a:gd name="T0" fmla="*/ 282 w 297"/>
                <a:gd name="T1" fmla="*/ 129 h 129"/>
                <a:gd name="T2" fmla="*/ 274 w 297"/>
                <a:gd name="T3" fmla="*/ 126 h 129"/>
                <a:gd name="T4" fmla="*/ 223 w 297"/>
                <a:gd name="T5" fmla="*/ 82 h 129"/>
                <a:gd name="T6" fmla="*/ 159 w 297"/>
                <a:gd name="T7" fmla="*/ 124 h 129"/>
                <a:gd name="T8" fmla="*/ 78 w 297"/>
                <a:gd name="T9" fmla="*/ 37 h 129"/>
                <a:gd name="T10" fmla="*/ 24 w 297"/>
                <a:gd name="T11" fmla="*/ 94 h 129"/>
                <a:gd name="T12" fmla="*/ 5 w 297"/>
                <a:gd name="T13" fmla="*/ 94 h 129"/>
                <a:gd name="T14" fmla="*/ 5 w 297"/>
                <a:gd name="T15" fmla="*/ 76 h 129"/>
                <a:gd name="T16" fmla="*/ 78 w 297"/>
                <a:gd name="T17" fmla="*/ 0 h 129"/>
                <a:gd name="T18" fmla="*/ 163 w 297"/>
                <a:gd name="T19" fmla="*/ 91 h 129"/>
                <a:gd name="T20" fmla="*/ 225 w 297"/>
                <a:gd name="T21" fmla="*/ 50 h 129"/>
                <a:gd name="T22" fmla="*/ 291 w 297"/>
                <a:gd name="T23" fmla="*/ 106 h 129"/>
                <a:gd name="T24" fmla="*/ 292 w 297"/>
                <a:gd name="T25" fmla="*/ 124 h 129"/>
                <a:gd name="T26" fmla="*/ 282 w 297"/>
                <a:gd name="T2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7" h="129">
                  <a:moveTo>
                    <a:pt x="282" y="129"/>
                  </a:moveTo>
                  <a:cubicBezTo>
                    <a:pt x="279" y="129"/>
                    <a:pt x="276" y="128"/>
                    <a:pt x="274" y="126"/>
                  </a:cubicBezTo>
                  <a:cubicBezTo>
                    <a:pt x="223" y="82"/>
                    <a:pt x="223" y="82"/>
                    <a:pt x="223" y="82"/>
                  </a:cubicBezTo>
                  <a:cubicBezTo>
                    <a:pt x="159" y="124"/>
                    <a:pt x="159" y="124"/>
                    <a:pt x="159" y="124"/>
                  </a:cubicBezTo>
                  <a:cubicBezTo>
                    <a:pt x="78" y="37"/>
                    <a:pt x="78" y="37"/>
                    <a:pt x="78" y="37"/>
                  </a:cubicBezTo>
                  <a:cubicBezTo>
                    <a:pt x="24" y="94"/>
                    <a:pt x="24" y="94"/>
                    <a:pt x="24" y="94"/>
                  </a:cubicBezTo>
                  <a:cubicBezTo>
                    <a:pt x="19" y="99"/>
                    <a:pt x="11" y="99"/>
                    <a:pt x="5" y="94"/>
                  </a:cubicBezTo>
                  <a:cubicBezTo>
                    <a:pt x="0" y="89"/>
                    <a:pt x="0" y="81"/>
                    <a:pt x="5" y="76"/>
                  </a:cubicBezTo>
                  <a:cubicBezTo>
                    <a:pt x="78" y="0"/>
                    <a:pt x="78" y="0"/>
                    <a:pt x="78" y="0"/>
                  </a:cubicBezTo>
                  <a:cubicBezTo>
                    <a:pt x="163" y="91"/>
                    <a:pt x="163" y="91"/>
                    <a:pt x="163" y="91"/>
                  </a:cubicBezTo>
                  <a:cubicBezTo>
                    <a:pt x="225" y="50"/>
                    <a:pt x="225" y="50"/>
                    <a:pt x="225" y="50"/>
                  </a:cubicBezTo>
                  <a:cubicBezTo>
                    <a:pt x="291" y="106"/>
                    <a:pt x="291" y="106"/>
                    <a:pt x="291" y="106"/>
                  </a:cubicBezTo>
                  <a:cubicBezTo>
                    <a:pt x="296" y="111"/>
                    <a:pt x="297" y="119"/>
                    <a:pt x="292" y="124"/>
                  </a:cubicBezTo>
                  <a:cubicBezTo>
                    <a:pt x="289" y="127"/>
                    <a:pt x="286" y="129"/>
                    <a:pt x="282" y="1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4" name="Freeform 112"/>
            <p:cNvSpPr>
              <a:spLocks noEditPoints="1"/>
            </p:cNvSpPr>
            <p:nvPr/>
          </p:nvSpPr>
          <p:spPr bwMode="auto">
            <a:xfrm>
              <a:off x="1662113" y="1036638"/>
              <a:ext cx="200025" cy="203200"/>
            </a:xfrm>
            <a:custGeom>
              <a:avLst/>
              <a:gdLst>
                <a:gd name="T0" fmla="*/ 46 w 91"/>
                <a:gd name="T1" fmla="*/ 92 h 92"/>
                <a:gd name="T2" fmla="*/ 0 w 91"/>
                <a:gd name="T3" fmla="*/ 46 h 92"/>
                <a:gd name="T4" fmla="*/ 46 w 91"/>
                <a:gd name="T5" fmla="*/ 0 h 92"/>
                <a:gd name="T6" fmla="*/ 91 w 91"/>
                <a:gd name="T7" fmla="*/ 46 h 92"/>
                <a:gd name="T8" fmla="*/ 46 w 91"/>
                <a:gd name="T9" fmla="*/ 92 h 92"/>
                <a:gd name="T10" fmla="*/ 46 w 91"/>
                <a:gd name="T11" fmla="*/ 26 h 92"/>
                <a:gd name="T12" fmla="*/ 25 w 91"/>
                <a:gd name="T13" fmla="*/ 46 h 92"/>
                <a:gd name="T14" fmla="*/ 46 w 91"/>
                <a:gd name="T15" fmla="*/ 66 h 92"/>
                <a:gd name="T16" fmla="*/ 66 w 91"/>
                <a:gd name="T17" fmla="*/ 46 h 92"/>
                <a:gd name="T18" fmla="*/ 46 w 91"/>
                <a:gd name="T19" fmla="*/ 2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6" y="92"/>
                  </a:moveTo>
                  <a:cubicBezTo>
                    <a:pt x="20" y="92"/>
                    <a:pt x="0" y="71"/>
                    <a:pt x="0" y="46"/>
                  </a:cubicBezTo>
                  <a:cubicBezTo>
                    <a:pt x="0" y="21"/>
                    <a:pt x="20" y="0"/>
                    <a:pt x="46" y="0"/>
                  </a:cubicBezTo>
                  <a:cubicBezTo>
                    <a:pt x="71" y="0"/>
                    <a:pt x="91" y="21"/>
                    <a:pt x="91" y="46"/>
                  </a:cubicBezTo>
                  <a:cubicBezTo>
                    <a:pt x="91" y="71"/>
                    <a:pt x="71" y="92"/>
                    <a:pt x="46" y="92"/>
                  </a:cubicBezTo>
                  <a:close/>
                  <a:moveTo>
                    <a:pt x="46" y="26"/>
                  </a:moveTo>
                  <a:cubicBezTo>
                    <a:pt x="35" y="26"/>
                    <a:pt x="25" y="35"/>
                    <a:pt x="25" y="46"/>
                  </a:cubicBezTo>
                  <a:cubicBezTo>
                    <a:pt x="25" y="57"/>
                    <a:pt x="35" y="66"/>
                    <a:pt x="46" y="66"/>
                  </a:cubicBezTo>
                  <a:cubicBezTo>
                    <a:pt x="57" y="66"/>
                    <a:pt x="66" y="57"/>
                    <a:pt x="66" y="46"/>
                  </a:cubicBezTo>
                  <a:cubicBezTo>
                    <a:pt x="66" y="35"/>
                    <a:pt x="57" y="26"/>
                    <a:pt x="46"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5" name="Freeform 113"/>
            <p:cNvSpPr>
              <a:spLocks noEditPoints="1"/>
            </p:cNvSpPr>
            <p:nvPr/>
          </p:nvSpPr>
          <p:spPr bwMode="auto">
            <a:xfrm>
              <a:off x="425450" y="544513"/>
              <a:ext cx="249238" cy="238125"/>
            </a:xfrm>
            <a:custGeom>
              <a:avLst/>
              <a:gdLst>
                <a:gd name="T0" fmla="*/ 65 w 113"/>
                <a:gd name="T1" fmla="*/ 108 h 108"/>
                <a:gd name="T2" fmla="*/ 32 w 113"/>
                <a:gd name="T3" fmla="*/ 94 h 108"/>
                <a:gd name="T4" fmla="*/ 19 w 113"/>
                <a:gd name="T5" fmla="*/ 81 h 108"/>
                <a:gd name="T6" fmla="*/ 19 w 113"/>
                <a:gd name="T7" fmla="*/ 14 h 108"/>
                <a:gd name="T8" fmla="*/ 52 w 113"/>
                <a:gd name="T9" fmla="*/ 0 h 108"/>
                <a:gd name="T10" fmla="*/ 52 w 113"/>
                <a:gd name="T11" fmla="*/ 0 h 108"/>
                <a:gd name="T12" fmla="*/ 86 w 113"/>
                <a:gd name="T13" fmla="*/ 14 h 108"/>
                <a:gd name="T14" fmla="*/ 99 w 113"/>
                <a:gd name="T15" fmla="*/ 27 h 108"/>
                <a:gd name="T16" fmla="*/ 113 w 113"/>
                <a:gd name="T17" fmla="*/ 61 h 108"/>
                <a:gd name="T18" fmla="*/ 99 w 113"/>
                <a:gd name="T19" fmla="*/ 94 h 108"/>
                <a:gd name="T20" fmla="*/ 65 w 113"/>
                <a:gd name="T21" fmla="*/ 108 h 108"/>
                <a:gd name="T22" fmla="*/ 52 w 113"/>
                <a:gd name="T23" fmla="*/ 24 h 108"/>
                <a:gd name="T24" fmla="*/ 35 w 113"/>
                <a:gd name="T25" fmla="*/ 31 h 108"/>
                <a:gd name="T26" fmla="*/ 35 w 113"/>
                <a:gd name="T27" fmla="*/ 65 h 108"/>
                <a:gd name="T28" fmla="*/ 48 w 113"/>
                <a:gd name="T29" fmla="*/ 78 h 108"/>
                <a:gd name="T30" fmla="*/ 82 w 113"/>
                <a:gd name="T31" fmla="*/ 78 h 108"/>
                <a:gd name="T32" fmla="*/ 89 w 113"/>
                <a:gd name="T33" fmla="*/ 61 h 108"/>
                <a:gd name="T34" fmla="*/ 82 w 113"/>
                <a:gd name="T35" fmla="*/ 44 h 108"/>
                <a:gd name="T36" fmla="*/ 69 w 113"/>
                <a:gd name="T37" fmla="*/ 31 h 108"/>
                <a:gd name="T38" fmla="*/ 52 w 113"/>
                <a:gd name="T39" fmla="*/ 2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08">
                  <a:moveTo>
                    <a:pt x="65" y="108"/>
                  </a:moveTo>
                  <a:cubicBezTo>
                    <a:pt x="53" y="108"/>
                    <a:pt x="41" y="103"/>
                    <a:pt x="32" y="94"/>
                  </a:cubicBezTo>
                  <a:cubicBezTo>
                    <a:pt x="19" y="81"/>
                    <a:pt x="19" y="81"/>
                    <a:pt x="19" y="81"/>
                  </a:cubicBezTo>
                  <a:cubicBezTo>
                    <a:pt x="0" y="63"/>
                    <a:pt x="0" y="33"/>
                    <a:pt x="19" y="14"/>
                  </a:cubicBezTo>
                  <a:cubicBezTo>
                    <a:pt x="28" y="5"/>
                    <a:pt x="40" y="0"/>
                    <a:pt x="52" y="0"/>
                  </a:cubicBezTo>
                  <a:cubicBezTo>
                    <a:pt x="52" y="0"/>
                    <a:pt x="52" y="0"/>
                    <a:pt x="52" y="0"/>
                  </a:cubicBezTo>
                  <a:cubicBezTo>
                    <a:pt x="65" y="0"/>
                    <a:pt x="77" y="5"/>
                    <a:pt x="86" y="14"/>
                  </a:cubicBezTo>
                  <a:cubicBezTo>
                    <a:pt x="99" y="27"/>
                    <a:pt x="99" y="27"/>
                    <a:pt x="99" y="27"/>
                  </a:cubicBezTo>
                  <a:cubicBezTo>
                    <a:pt x="108" y="36"/>
                    <a:pt x="113" y="48"/>
                    <a:pt x="113" y="61"/>
                  </a:cubicBezTo>
                  <a:cubicBezTo>
                    <a:pt x="113" y="73"/>
                    <a:pt x="108" y="85"/>
                    <a:pt x="99" y="94"/>
                  </a:cubicBezTo>
                  <a:cubicBezTo>
                    <a:pt x="90" y="103"/>
                    <a:pt x="78" y="108"/>
                    <a:pt x="65" y="108"/>
                  </a:cubicBezTo>
                  <a:close/>
                  <a:moveTo>
                    <a:pt x="52" y="24"/>
                  </a:moveTo>
                  <a:cubicBezTo>
                    <a:pt x="46" y="24"/>
                    <a:pt x="40" y="26"/>
                    <a:pt x="35" y="31"/>
                  </a:cubicBezTo>
                  <a:cubicBezTo>
                    <a:pt x="26" y="40"/>
                    <a:pt x="26" y="55"/>
                    <a:pt x="35" y="65"/>
                  </a:cubicBezTo>
                  <a:cubicBezTo>
                    <a:pt x="48" y="78"/>
                    <a:pt x="48" y="78"/>
                    <a:pt x="48" y="78"/>
                  </a:cubicBezTo>
                  <a:cubicBezTo>
                    <a:pt x="58" y="87"/>
                    <a:pt x="73" y="87"/>
                    <a:pt x="82" y="78"/>
                  </a:cubicBezTo>
                  <a:cubicBezTo>
                    <a:pt x="87" y="73"/>
                    <a:pt x="89" y="67"/>
                    <a:pt x="89" y="61"/>
                  </a:cubicBezTo>
                  <a:cubicBezTo>
                    <a:pt x="89" y="54"/>
                    <a:pt x="87" y="48"/>
                    <a:pt x="82" y="44"/>
                  </a:cubicBezTo>
                  <a:cubicBezTo>
                    <a:pt x="69" y="31"/>
                    <a:pt x="69" y="31"/>
                    <a:pt x="69" y="31"/>
                  </a:cubicBezTo>
                  <a:cubicBezTo>
                    <a:pt x="65" y="26"/>
                    <a:pt x="59" y="24"/>
                    <a:pt x="52"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6" name="Freeform 114"/>
            <p:cNvSpPr/>
            <p:nvPr/>
          </p:nvSpPr>
          <p:spPr bwMode="auto">
            <a:xfrm>
              <a:off x="722313" y="860426"/>
              <a:ext cx="258763" cy="258763"/>
            </a:xfrm>
            <a:custGeom>
              <a:avLst/>
              <a:gdLst>
                <a:gd name="T0" fmla="*/ 82 w 117"/>
                <a:gd name="T1" fmla="*/ 117 h 117"/>
                <a:gd name="T2" fmla="*/ 53 w 117"/>
                <a:gd name="T3" fmla="*/ 104 h 117"/>
                <a:gd name="T4" fmla="*/ 12 w 117"/>
                <a:gd name="T5" fmla="*/ 64 h 117"/>
                <a:gd name="T6" fmla="*/ 0 w 117"/>
                <a:gd name="T7" fmla="*/ 35 h 117"/>
                <a:gd name="T8" fmla="*/ 12 w 117"/>
                <a:gd name="T9" fmla="*/ 5 h 117"/>
                <a:gd name="T10" fmla="*/ 29 w 117"/>
                <a:gd name="T11" fmla="*/ 5 h 117"/>
                <a:gd name="T12" fmla="*/ 29 w 117"/>
                <a:gd name="T13" fmla="*/ 21 h 117"/>
                <a:gd name="T14" fmla="*/ 24 w 117"/>
                <a:gd name="T15" fmla="*/ 35 h 117"/>
                <a:gd name="T16" fmla="*/ 29 w 117"/>
                <a:gd name="T17" fmla="*/ 48 h 117"/>
                <a:gd name="T18" fmla="*/ 69 w 117"/>
                <a:gd name="T19" fmla="*/ 88 h 117"/>
                <a:gd name="T20" fmla="*/ 82 w 117"/>
                <a:gd name="T21" fmla="*/ 93 h 117"/>
                <a:gd name="T22" fmla="*/ 82 w 117"/>
                <a:gd name="T23" fmla="*/ 93 h 117"/>
                <a:gd name="T24" fmla="*/ 95 w 117"/>
                <a:gd name="T25" fmla="*/ 88 h 117"/>
                <a:gd name="T26" fmla="*/ 112 w 117"/>
                <a:gd name="T27" fmla="*/ 88 h 117"/>
                <a:gd name="T28" fmla="*/ 112 w 117"/>
                <a:gd name="T29" fmla="*/ 104 h 117"/>
                <a:gd name="T30" fmla="*/ 82 w 117"/>
                <a:gd name="T31" fmla="*/ 117 h 117"/>
                <a:gd name="T32" fmla="*/ 82 w 117"/>
                <a:gd name="T3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117">
                  <a:moveTo>
                    <a:pt x="82" y="117"/>
                  </a:moveTo>
                  <a:cubicBezTo>
                    <a:pt x="71" y="117"/>
                    <a:pt x="60" y="112"/>
                    <a:pt x="53" y="104"/>
                  </a:cubicBezTo>
                  <a:cubicBezTo>
                    <a:pt x="12" y="64"/>
                    <a:pt x="12" y="64"/>
                    <a:pt x="12" y="64"/>
                  </a:cubicBezTo>
                  <a:cubicBezTo>
                    <a:pt x="4" y="56"/>
                    <a:pt x="0" y="46"/>
                    <a:pt x="0" y="35"/>
                  </a:cubicBezTo>
                  <a:cubicBezTo>
                    <a:pt x="0" y="23"/>
                    <a:pt x="4" y="13"/>
                    <a:pt x="12" y="5"/>
                  </a:cubicBezTo>
                  <a:cubicBezTo>
                    <a:pt x="17" y="0"/>
                    <a:pt x="24" y="0"/>
                    <a:pt x="29" y="5"/>
                  </a:cubicBezTo>
                  <a:cubicBezTo>
                    <a:pt x="34" y="9"/>
                    <a:pt x="34" y="17"/>
                    <a:pt x="29" y="21"/>
                  </a:cubicBezTo>
                  <a:cubicBezTo>
                    <a:pt x="25" y="25"/>
                    <a:pt x="24" y="30"/>
                    <a:pt x="24" y="35"/>
                  </a:cubicBezTo>
                  <a:cubicBezTo>
                    <a:pt x="24" y="40"/>
                    <a:pt x="25" y="44"/>
                    <a:pt x="29" y="48"/>
                  </a:cubicBezTo>
                  <a:cubicBezTo>
                    <a:pt x="69" y="88"/>
                    <a:pt x="69" y="88"/>
                    <a:pt x="69" y="88"/>
                  </a:cubicBezTo>
                  <a:cubicBezTo>
                    <a:pt x="73" y="91"/>
                    <a:pt x="77" y="93"/>
                    <a:pt x="82" y="93"/>
                  </a:cubicBezTo>
                  <a:cubicBezTo>
                    <a:pt x="82" y="93"/>
                    <a:pt x="82" y="93"/>
                    <a:pt x="82" y="93"/>
                  </a:cubicBezTo>
                  <a:cubicBezTo>
                    <a:pt x="87" y="93"/>
                    <a:pt x="92" y="91"/>
                    <a:pt x="95" y="88"/>
                  </a:cubicBezTo>
                  <a:cubicBezTo>
                    <a:pt x="100" y="83"/>
                    <a:pt x="107" y="83"/>
                    <a:pt x="112" y="88"/>
                  </a:cubicBezTo>
                  <a:cubicBezTo>
                    <a:pt x="117" y="92"/>
                    <a:pt x="117" y="100"/>
                    <a:pt x="112" y="104"/>
                  </a:cubicBezTo>
                  <a:cubicBezTo>
                    <a:pt x="104" y="112"/>
                    <a:pt x="94" y="117"/>
                    <a:pt x="82" y="117"/>
                  </a:cubicBezTo>
                  <a:cubicBezTo>
                    <a:pt x="82" y="117"/>
                    <a:pt x="82" y="117"/>
                    <a:pt x="82" y="1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7" name="Freeform 115"/>
            <p:cNvSpPr/>
            <p:nvPr/>
          </p:nvSpPr>
          <p:spPr bwMode="auto">
            <a:xfrm>
              <a:off x="608013" y="715963"/>
              <a:ext cx="377825" cy="376238"/>
            </a:xfrm>
            <a:custGeom>
              <a:avLst/>
              <a:gdLst>
                <a:gd name="T0" fmla="*/ 158 w 171"/>
                <a:gd name="T1" fmla="*/ 170 h 170"/>
                <a:gd name="T2" fmla="*/ 150 w 171"/>
                <a:gd name="T3" fmla="*/ 167 h 170"/>
                <a:gd name="T4" fmla="*/ 4 w 171"/>
                <a:gd name="T5" fmla="*/ 21 h 170"/>
                <a:gd name="T6" fmla="*/ 4 w 171"/>
                <a:gd name="T7" fmla="*/ 5 h 170"/>
                <a:gd name="T8" fmla="*/ 21 w 171"/>
                <a:gd name="T9" fmla="*/ 5 h 170"/>
                <a:gd name="T10" fmla="*/ 167 w 171"/>
                <a:gd name="T11" fmla="*/ 150 h 170"/>
                <a:gd name="T12" fmla="*/ 167 w 171"/>
                <a:gd name="T13" fmla="*/ 167 h 170"/>
                <a:gd name="T14" fmla="*/ 158 w 171"/>
                <a:gd name="T15" fmla="*/ 170 h 1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0">
                  <a:moveTo>
                    <a:pt x="158" y="170"/>
                  </a:moveTo>
                  <a:cubicBezTo>
                    <a:pt x="155" y="170"/>
                    <a:pt x="152" y="169"/>
                    <a:pt x="150" y="167"/>
                  </a:cubicBezTo>
                  <a:cubicBezTo>
                    <a:pt x="4" y="21"/>
                    <a:pt x="4" y="21"/>
                    <a:pt x="4" y="21"/>
                  </a:cubicBezTo>
                  <a:cubicBezTo>
                    <a:pt x="0" y="17"/>
                    <a:pt x="0" y="9"/>
                    <a:pt x="4" y="5"/>
                  </a:cubicBezTo>
                  <a:cubicBezTo>
                    <a:pt x="9" y="0"/>
                    <a:pt x="16" y="0"/>
                    <a:pt x="21" y="5"/>
                  </a:cubicBezTo>
                  <a:cubicBezTo>
                    <a:pt x="167" y="150"/>
                    <a:pt x="167" y="150"/>
                    <a:pt x="167" y="150"/>
                  </a:cubicBezTo>
                  <a:cubicBezTo>
                    <a:pt x="171" y="155"/>
                    <a:pt x="171" y="162"/>
                    <a:pt x="167" y="167"/>
                  </a:cubicBezTo>
                  <a:cubicBezTo>
                    <a:pt x="164" y="169"/>
                    <a:pt x="161" y="170"/>
                    <a:pt x="158" y="1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8" name="Freeform 116"/>
            <p:cNvSpPr>
              <a:spLocks noEditPoints="1"/>
            </p:cNvSpPr>
            <p:nvPr/>
          </p:nvSpPr>
          <p:spPr bwMode="auto">
            <a:xfrm>
              <a:off x="434975" y="879476"/>
              <a:ext cx="239713" cy="239713"/>
            </a:xfrm>
            <a:custGeom>
              <a:avLst/>
              <a:gdLst>
                <a:gd name="T0" fmla="*/ 47 w 108"/>
                <a:gd name="T1" fmla="*/ 108 h 108"/>
                <a:gd name="T2" fmla="*/ 47 w 108"/>
                <a:gd name="T3" fmla="*/ 108 h 108"/>
                <a:gd name="T4" fmla="*/ 14 w 108"/>
                <a:gd name="T5" fmla="*/ 94 h 108"/>
                <a:gd name="T6" fmla="*/ 0 w 108"/>
                <a:gd name="T7" fmla="*/ 60 h 108"/>
                <a:gd name="T8" fmla="*/ 14 w 108"/>
                <a:gd name="T9" fmla="*/ 27 h 108"/>
                <a:gd name="T10" fmla="*/ 27 w 108"/>
                <a:gd name="T11" fmla="*/ 14 h 108"/>
                <a:gd name="T12" fmla="*/ 60 w 108"/>
                <a:gd name="T13" fmla="*/ 0 h 108"/>
                <a:gd name="T14" fmla="*/ 94 w 108"/>
                <a:gd name="T15" fmla="*/ 14 h 108"/>
                <a:gd name="T16" fmla="*/ 108 w 108"/>
                <a:gd name="T17" fmla="*/ 47 h 108"/>
                <a:gd name="T18" fmla="*/ 94 w 108"/>
                <a:gd name="T19" fmla="*/ 81 h 108"/>
                <a:gd name="T20" fmla="*/ 81 w 108"/>
                <a:gd name="T21" fmla="*/ 94 h 108"/>
                <a:gd name="T22" fmla="*/ 47 w 108"/>
                <a:gd name="T23" fmla="*/ 108 h 108"/>
                <a:gd name="T24" fmla="*/ 60 w 108"/>
                <a:gd name="T25" fmla="*/ 23 h 108"/>
                <a:gd name="T26" fmla="*/ 43 w 108"/>
                <a:gd name="T27" fmla="*/ 30 h 108"/>
                <a:gd name="T28" fmla="*/ 30 w 108"/>
                <a:gd name="T29" fmla="*/ 43 h 108"/>
                <a:gd name="T30" fmla="*/ 23 w 108"/>
                <a:gd name="T31" fmla="*/ 60 h 108"/>
                <a:gd name="T32" fmla="*/ 30 w 108"/>
                <a:gd name="T33" fmla="*/ 77 h 108"/>
                <a:gd name="T34" fmla="*/ 47 w 108"/>
                <a:gd name="T35" fmla="*/ 84 h 108"/>
                <a:gd name="T36" fmla="*/ 47 w 108"/>
                <a:gd name="T37" fmla="*/ 84 h 108"/>
                <a:gd name="T38" fmla="*/ 64 w 108"/>
                <a:gd name="T39" fmla="*/ 77 h 108"/>
                <a:gd name="T40" fmla="*/ 77 w 108"/>
                <a:gd name="T41" fmla="*/ 64 h 108"/>
                <a:gd name="T42" fmla="*/ 84 w 108"/>
                <a:gd name="T43" fmla="*/ 47 h 108"/>
                <a:gd name="T44" fmla="*/ 77 w 108"/>
                <a:gd name="T45" fmla="*/ 30 h 108"/>
                <a:gd name="T46" fmla="*/ 60 w 108"/>
                <a:gd name="T47" fmla="*/ 2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108">
                  <a:moveTo>
                    <a:pt x="47" y="108"/>
                  </a:moveTo>
                  <a:cubicBezTo>
                    <a:pt x="47" y="108"/>
                    <a:pt x="47" y="108"/>
                    <a:pt x="47" y="108"/>
                  </a:cubicBezTo>
                  <a:cubicBezTo>
                    <a:pt x="35" y="108"/>
                    <a:pt x="23" y="103"/>
                    <a:pt x="14" y="94"/>
                  </a:cubicBezTo>
                  <a:cubicBezTo>
                    <a:pt x="5" y="85"/>
                    <a:pt x="0" y="73"/>
                    <a:pt x="0" y="60"/>
                  </a:cubicBezTo>
                  <a:cubicBezTo>
                    <a:pt x="0" y="48"/>
                    <a:pt x="5" y="36"/>
                    <a:pt x="14" y="27"/>
                  </a:cubicBezTo>
                  <a:cubicBezTo>
                    <a:pt x="27" y="14"/>
                    <a:pt x="27" y="14"/>
                    <a:pt x="27" y="14"/>
                  </a:cubicBezTo>
                  <a:cubicBezTo>
                    <a:pt x="36" y="5"/>
                    <a:pt x="48" y="0"/>
                    <a:pt x="60" y="0"/>
                  </a:cubicBezTo>
                  <a:cubicBezTo>
                    <a:pt x="73" y="0"/>
                    <a:pt x="85" y="5"/>
                    <a:pt x="94" y="14"/>
                  </a:cubicBezTo>
                  <a:cubicBezTo>
                    <a:pt x="103" y="23"/>
                    <a:pt x="108" y="35"/>
                    <a:pt x="108" y="47"/>
                  </a:cubicBezTo>
                  <a:cubicBezTo>
                    <a:pt x="108" y="60"/>
                    <a:pt x="103" y="72"/>
                    <a:pt x="94" y="81"/>
                  </a:cubicBezTo>
                  <a:cubicBezTo>
                    <a:pt x="81" y="94"/>
                    <a:pt x="81" y="94"/>
                    <a:pt x="81" y="94"/>
                  </a:cubicBezTo>
                  <a:cubicBezTo>
                    <a:pt x="72" y="103"/>
                    <a:pt x="60" y="108"/>
                    <a:pt x="47" y="108"/>
                  </a:cubicBezTo>
                  <a:close/>
                  <a:moveTo>
                    <a:pt x="60" y="23"/>
                  </a:moveTo>
                  <a:cubicBezTo>
                    <a:pt x="54" y="23"/>
                    <a:pt x="48" y="26"/>
                    <a:pt x="43" y="30"/>
                  </a:cubicBezTo>
                  <a:cubicBezTo>
                    <a:pt x="30" y="43"/>
                    <a:pt x="30" y="43"/>
                    <a:pt x="30" y="43"/>
                  </a:cubicBezTo>
                  <a:cubicBezTo>
                    <a:pt x="26" y="48"/>
                    <a:pt x="23" y="54"/>
                    <a:pt x="23" y="60"/>
                  </a:cubicBezTo>
                  <a:cubicBezTo>
                    <a:pt x="23" y="67"/>
                    <a:pt x="26" y="73"/>
                    <a:pt x="30" y="77"/>
                  </a:cubicBezTo>
                  <a:cubicBezTo>
                    <a:pt x="35" y="82"/>
                    <a:pt x="41" y="84"/>
                    <a:pt x="47" y="84"/>
                  </a:cubicBezTo>
                  <a:cubicBezTo>
                    <a:pt x="47" y="84"/>
                    <a:pt x="47" y="84"/>
                    <a:pt x="47" y="84"/>
                  </a:cubicBezTo>
                  <a:cubicBezTo>
                    <a:pt x="54" y="84"/>
                    <a:pt x="60" y="82"/>
                    <a:pt x="64" y="77"/>
                  </a:cubicBezTo>
                  <a:cubicBezTo>
                    <a:pt x="77" y="64"/>
                    <a:pt x="77" y="64"/>
                    <a:pt x="77" y="64"/>
                  </a:cubicBezTo>
                  <a:cubicBezTo>
                    <a:pt x="82" y="60"/>
                    <a:pt x="84" y="54"/>
                    <a:pt x="84" y="47"/>
                  </a:cubicBezTo>
                  <a:cubicBezTo>
                    <a:pt x="84" y="41"/>
                    <a:pt x="82" y="35"/>
                    <a:pt x="77" y="30"/>
                  </a:cubicBezTo>
                  <a:cubicBezTo>
                    <a:pt x="73" y="26"/>
                    <a:pt x="67" y="23"/>
                    <a:pt x="60"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9" name="Freeform 117"/>
            <p:cNvSpPr/>
            <p:nvPr/>
          </p:nvSpPr>
          <p:spPr bwMode="auto">
            <a:xfrm>
              <a:off x="722313" y="534988"/>
              <a:ext cx="258763" cy="265113"/>
            </a:xfrm>
            <a:custGeom>
              <a:avLst/>
              <a:gdLst>
                <a:gd name="T0" fmla="*/ 21 w 117"/>
                <a:gd name="T1" fmla="*/ 120 h 120"/>
                <a:gd name="T2" fmla="*/ 12 w 117"/>
                <a:gd name="T3" fmla="*/ 116 h 120"/>
                <a:gd name="T4" fmla="*/ 0 w 117"/>
                <a:gd name="T5" fmla="*/ 86 h 120"/>
                <a:gd name="T6" fmla="*/ 12 w 117"/>
                <a:gd name="T7" fmla="*/ 57 h 120"/>
                <a:gd name="T8" fmla="*/ 53 w 117"/>
                <a:gd name="T9" fmla="*/ 17 h 120"/>
                <a:gd name="T10" fmla="*/ 112 w 117"/>
                <a:gd name="T11" fmla="*/ 17 h 120"/>
                <a:gd name="T12" fmla="*/ 112 w 117"/>
                <a:gd name="T13" fmla="*/ 33 h 120"/>
                <a:gd name="T14" fmla="*/ 95 w 117"/>
                <a:gd name="T15" fmla="*/ 33 h 120"/>
                <a:gd name="T16" fmla="*/ 69 w 117"/>
                <a:gd name="T17" fmla="*/ 33 h 120"/>
                <a:gd name="T18" fmla="*/ 29 w 117"/>
                <a:gd name="T19" fmla="*/ 73 h 120"/>
                <a:gd name="T20" fmla="*/ 29 w 117"/>
                <a:gd name="T21" fmla="*/ 100 h 120"/>
                <a:gd name="T22" fmla="*/ 29 w 117"/>
                <a:gd name="T23" fmla="*/ 116 h 120"/>
                <a:gd name="T24" fmla="*/ 21 w 117"/>
                <a:gd name="T25"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120">
                  <a:moveTo>
                    <a:pt x="21" y="120"/>
                  </a:moveTo>
                  <a:cubicBezTo>
                    <a:pt x="18" y="120"/>
                    <a:pt x="15" y="119"/>
                    <a:pt x="12" y="116"/>
                  </a:cubicBezTo>
                  <a:cubicBezTo>
                    <a:pt x="4" y="108"/>
                    <a:pt x="0" y="98"/>
                    <a:pt x="0" y="86"/>
                  </a:cubicBezTo>
                  <a:cubicBezTo>
                    <a:pt x="0" y="75"/>
                    <a:pt x="4" y="65"/>
                    <a:pt x="12" y="57"/>
                  </a:cubicBezTo>
                  <a:cubicBezTo>
                    <a:pt x="53" y="17"/>
                    <a:pt x="53" y="17"/>
                    <a:pt x="53" y="17"/>
                  </a:cubicBezTo>
                  <a:cubicBezTo>
                    <a:pt x="69" y="0"/>
                    <a:pt x="96" y="0"/>
                    <a:pt x="112" y="17"/>
                  </a:cubicBezTo>
                  <a:cubicBezTo>
                    <a:pt x="117" y="21"/>
                    <a:pt x="117" y="29"/>
                    <a:pt x="112" y="33"/>
                  </a:cubicBezTo>
                  <a:cubicBezTo>
                    <a:pt x="107" y="38"/>
                    <a:pt x="100" y="38"/>
                    <a:pt x="95" y="33"/>
                  </a:cubicBezTo>
                  <a:cubicBezTo>
                    <a:pt x="88" y="26"/>
                    <a:pt x="76" y="26"/>
                    <a:pt x="69" y="33"/>
                  </a:cubicBezTo>
                  <a:cubicBezTo>
                    <a:pt x="29" y="73"/>
                    <a:pt x="29" y="73"/>
                    <a:pt x="29" y="73"/>
                  </a:cubicBezTo>
                  <a:cubicBezTo>
                    <a:pt x="22" y="81"/>
                    <a:pt x="22" y="92"/>
                    <a:pt x="29" y="100"/>
                  </a:cubicBezTo>
                  <a:cubicBezTo>
                    <a:pt x="34" y="104"/>
                    <a:pt x="34" y="112"/>
                    <a:pt x="29" y="116"/>
                  </a:cubicBezTo>
                  <a:cubicBezTo>
                    <a:pt x="27" y="119"/>
                    <a:pt x="24" y="120"/>
                    <a:pt x="21" y="1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0" name="Freeform 118"/>
            <p:cNvSpPr/>
            <p:nvPr/>
          </p:nvSpPr>
          <p:spPr bwMode="auto">
            <a:xfrm>
              <a:off x="608013" y="566738"/>
              <a:ext cx="377825" cy="377825"/>
            </a:xfrm>
            <a:custGeom>
              <a:avLst/>
              <a:gdLst>
                <a:gd name="T0" fmla="*/ 12 w 171"/>
                <a:gd name="T1" fmla="*/ 171 h 171"/>
                <a:gd name="T2" fmla="*/ 4 w 171"/>
                <a:gd name="T3" fmla="*/ 167 h 171"/>
                <a:gd name="T4" fmla="*/ 4 w 171"/>
                <a:gd name="T5" fmla="*/ 151 h 171"/>
                <a:gd name="T6" fmla="*/ 150 w 171"/>
                <a:gd name="T7" fmla="*/ 5 h 171"/>
                <a:gd name="T8" fmla="*/ 167 w 171"/>
                <a:gd name="T9" fmla="*/ 5 h 171"/>
                <a:gd name="T10" fmla="*/ 167 w 171"/>
                <a:gd name="T11" fmla="*/ 22 h 171"/>
                <a:gd name="T12" fmla="*/ 21 w 171"/>
                <a:gd name="T13" fmla="*/ 167 h 171"/>
                <a:gd name="T14" fmla="*/ 12 w 171"/>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1">
                  <a:moveTo>
                    <a:pt x="12" y="171"/>
                  </a:moveTo>
                  <a:cubicBezTo>
                    <a:pt x="9" y="171"/>
                    <a:pt x="6" y="170"/>
                    <a:pt x="4" y="167"/>
                  </a:cubicBezTo>
                  <a:cubicBezTo>
                    <a:pt x="0" y="163"/>
                    <a:pt x="0" y="155"/>
                    <a:pt x="4" y="151"/>
                  </a:cubicBezTo>
                  <a:cubicBezTo>
                    <a:pt x="150" y="5"/>
                    <a:pt x="150" y="5"/>
                    <a:pt x="150" y="5"/>
                  </a:cubicBezTo>
                  <a:cubicBezTo>
                    <a:pt x="155" y="0"/>
                    <a:pt x="162" y="0"/>
                    <a:pt x="167" y="5"/>
                  </a:cubicBezTo>
                  <a:cubicBezTo>
                    <a:pt x="171" y="10"/>
                    <a:pt x="171" y="17"/>
                    <a:pt x="167" y="22"/>
                  </a:cubicBezTo>
                  <a:cubicBezTo>
                    <a:pt x="21" y="167"/>
                    <a:pt x="21" y="167"/>
                    <a:pt x="21" y="167"/>
                  </a:cubicBezTo>
                  <a:cubicBezTo>
                    <a:pt x="19" y="170"/>
                    <a:pt x="16" y="171"/>
                    <a:pt x="12" y="17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1" name="Freeform 119"/>
            <p:cNvSpPr/>
            <p:nvPr/>
          </p:nvSpPr>
          <p:spPr bwMode="auto">
            <a:xfrm>
              <a:off x="1128713" y="2190751"/>
              <a:ext cx="282575" cy="409575"/>
            </a:xfrm>
            <a:custGeom>
              <a:avLst/>
              <a:gdLst>
                <a:gd name="T0" fmla="*/ 119 w 128"/>
                <a:gd name="T1" fmla="*/ 184 h 185"/>
                <a:gd name="T2" fmla="*/ 111 w 128"/>
                <a:gd name="T3" fmla="*/ 178 h 185"/>
                <a:gd name="T4" fmla="*/ 64 w 128"/>
                <a:gd name="T5" fmla="*/ 33 h 185"/>
                <a:gd name="T6" fmla="*/ 16 w 128"/>
                <a:gd name="T7" fmla="*/ 178 h 185"/>
                <a:gd name="T8" fmla="*/ 7 w 128"/>
                <a:gd name="T9" fmla="*/ 183 h 185"/>
                <a:gd name="T10" fmla="*/ 2 w 128"/>
                <a:gd name="T11" fmla="*/ 173 h 185"/>
                <a:gd name="T12" fmla="*/ 56 w 128"/>
                <a:gd name="T13" fmla="*/ 5 h 185"/>
                <a:gd name="T14" fmla="*/ 64 w 128"/>
                <a:gd name="T15" fmla="*/ 0 h 185"/>
                <a:gd name="T16" fmla="*/ 71 w 128"/>
                <a:gd name="T17" fmla="*/ 5 h 185"/>
                <a:gd name="T18" fmla="*/ 126 w 128"/>
                <a:gd name="T19" fmla="*/ 173 h 185"/>
                <a:gd name="T20" fmla="*/ 121 w 128"/>
                <a:gd name="T21" fmla="*/ 183 h 185"/>
                <a:gd name="T22" fmla="*/ 119 w 128"/>
                <a:gd name="T23"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85">
                  <a:moveTo>
                    <a:pt x="119" y="184"/>
                  </a:moveTo>
                  <a:cubicBezTo>
                    <a:pt x="116" y="184"/>
                    <a:pt x="112" y="181"/>
                    <a:pt x="111" y="178"/>
                  </a:cubicBezTo>
                  <a:cubicBezTo>
                    <a:pt x="64" y="33"/>
                    <a:pt x="64" y="33"/>
                    <a:pt x="64" y="33"/>
                  </a:cubicBezTo>
                  <a:cubicBezTo>
                    <a:pt x="16" y="178"/>
                    <a:pt x="16" y="178"/>
                    <a:pt x="16" y="178"/>
                  </a:cubicBezTo>
                  <a:cubicBezTo>
                    <a:pt x="15" y="182"/>
                    <a:pt x="11" y="185"/>
                    <a:pt x="7" y="183"/>
                  </a:cubicBezTo>
                  <a:cubicBezTo>
                    <a:pt x="2" y="182"/>
                    <a:pt x="0" y="177"/>
                    <a:pt x="2" y="173"/>
                  </a:cubicBezTo>
                  <a:cubicBezTo>
                    <a:pt x="56" y="5"/>
                    <a:pt x="56" y="5"/>
                    <a:pt x="56" y="5"/>
                  </a:cubicBezTo>
                  <a:cubicBezTo>
                    <a:pt x="58" y="2"/>
                    <a:pt x="61" y="0"/>
                    <a:pt x="64" y="0"/>
                  </a:cubicBezTo>
                  <a:cubicBezTo>
                    <a:pt x="67" y="0"/>
                    <a:pt x="70" y="2"/>
                    <a:pt x="71" y="5"/>
                  </a:cubicBezTo>
                  <a:cubicBezTo>
                    <a:pt x="126" y="173"/>
                    <a:pt x="126" y="173"/>
                    <a:pt x="126" y="173"/>
                  </a:cubicBezTo>
                  <a:cubicBezTo>
                    <a:pt x="128" y="177"/>
                    <a:pt x="125" y="182"/>
                    <a:pt x="121" y="183"/>
                  </a:cubicBezTo>
                  <a:cubicBezTo>
                    <a:pt x="120" y="183"/>
                    <a:pt x="120" y="184"/>
                    <a:pt x="119" y="18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2" name="Freeform 120"/>
            <p:cNvSpPr/>
            <p:nvPr/>
          </p:nvSpPr>
          <p:spPr bwMode="auto">
            <a:xfrm>
              <a:off x="1106488" y="2562226"/>
              <a:ext cx="90488" cy="34925"/>
            </a:xfrm>
            <a:custGeom>
              <a:avLst/>
              <a:gdLst>
                <a:gd name="T0" fmla="*/ 34 w 41"/>
                <a:gd name="T1" fmla="*/ 16 h 16"/>
                <a:gd name="T2" fmla="*/ 7 w 41"/>
                <a:gd name="T3" fmla="*/ 16 h 16"/>
                <a:gd name="T4" fmla="*/ 0 w 41"/>
                <a:gd name="T5" fmla="*/ 8 h 16"/>
                <a:gd name="T6" fmla="*/ 7 w 41"/>
                <a:gd name="T7" fmla="*/ 0 h 16"/>
                <a:gd name="T8" fmla="*/ 34 w 41"/>
                <a:gd name="T9" fmla="*/ 0 h 16"/>
                <a:gd name="T10" fmla="*/ 41 w 41"/>
                <a:gd name="T11" fmla="*/ 8 h 16"/>
                <a:gd name="T12" fmla="*/ 34 w 41"/>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1" h="16">
                  <a:moveTo>
                    <a:pt x="34" y="16"/>
                  </a:moveTo>
                  <a:cubicBezTo>
                    <a:pt x="7" y="16"/>
                    <a:pt x="7" y="16"/>
                    <a:pt x="7" y="16"/>
                  </a:cubicBezTo>
                  <a:cubicBezTo>
                    <a:pt x="3" y="16"/>
                    <a:pt x="0" y="12"/>
                    <a:pt x="0" y="8"/>
                  </a:cubicBezTo>
                  <a:cubicBezTo>
                    <a:pt x="0" y="3"/>
                    <a:pt x="3" y="0"/>
                    <a:pt x="7" y="0"/>
                  </a:cubicBezTo>
                  <a:cubicBezTo>
                    <a:pt x="34" y="0"/>
                    <a:pt x="34" y="0"/>
                    <a:pt x="34" y="0"/>
                  </a:cubicBezTo>
                  <a:cubicBezTo>
                    <a:pt x="38" y="0"/>
                    <a:pt x="41" y="3"/>
                    <a:pt x="41" y="8"/>
                  </a:cubicBezTo>
                  <a:cubicBezTo>
                    <a:pt x="41" y="12"/>
                    <a:pt x="38"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3" name="Freeform 121"/>
            <p:cNvSpPr/>
            <p:nvPr/>
          </p:nvSpPr>
          <p:spPr bwMode="auto">
            <a:xfrm>
              <a:off x="1341438" y="2562226"/>
              <a:ext cx="92075" cy="34925"/>
            </a:xfrm>
            <a:custGeom>
              <a:avLst/>
              <a:gdLst>
                <a:gd name="T0" fmla="*/ 34 w 42"/>
                <a:gd name="T1" fmla="*/ 16 h 16"/>
                <a:gd name="T2" fmla="*/ 8 w 42"/>
                <a:gd name="T3" fmla="*/ 16 h 16"/>
                <a:gd name="T4" fmla="*/ 0 w 42"/>
                <a:gd name="T5" fmla="*/ 8 h 16"/>
                <a:gd name="T6" fmla="*/ 8 w 42"/>
                <a:gd name="T7" fmla="*/ 0 h 16"/>
                <a:gd name="T8" fmla="*/ 34 w 42"/>
                <a:gd name="T9" fmla="*/ 0 h 16"/>
                <a:gd name="T10" fmla="*/ 42 w 42"/>
                <a:gd name="T11" fmla="*/ 8 h 16"/>
                <a:gd name="T12" fmla="*/ 34 w 4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2" h="16">
                  <a:moveTo>
                    <a:pt x="34" y="16"/>
                  </a:moveTo>
                  <a:cubicBezTo>
                    <a:pt x="8" y="16"/>
                    <a:pt x="8" y="16"/>
                    <a:pt x="8" y="16"/>
                  </a:cubicBezTo>
                  <a:cubicBezTo>
                    <a:pt x="4" y="16"/>
                    <a:pt x="0" y="12"/>
                    <a:pt x="0" y="8"/>
                  </a:cubicBezTo>
                  <a:cubicBezTo>
                    <a:pt x="0" y="3"/>
                    <a:pt x="4" y="0"/>
                    <a:pt x="8" y="0"/>
                  </a:cubicBezTo>
                  <a:cubicBezTo>
                    <a:pt x="34" y="0"/>
                    <a:pt x="34" y="0"/>
                    <a:pt x="34" y="0"/>
                  </a:cubicBezTo>
                  <a:cubicBezTo>
                    <a:pt x="39" y="0"/>
                    <a:pt x="42" y="3"/>
                    <a:pt x="42" y="8"/>
                  </a:cubicBezTo>
                  <a:cubicBezTo>
                    <a:pt x="42" y="12"/>
                    <a:pt x="39"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4" name="Freeform 122"/>
            <p:cNvSpPr/>
            <p:nvPr/>
          </p:nvSpPr>
          <p:spPr bwMode="auto">
            <a:xfrm>
              <a:off x="1176338" y="2447926"/>
              <a:ext cx="188913" cy="34925"/>
            </a:xfrm>
            <a:custGeom>
              <a:avLst/>
              <a:gdLst>
                <a:gd name="T0" fmla="*/ 78 w 86"/>
                <a:gd name="T1" fmla="*/ 16 h 16"/>
                <a:gd name="T2" fmla="*/ 8 w 86"/>
                <a:gd name="T3" fmla="*/ 16 h 16"/>
                <a:gd name="T4" fmla="*/ 0 w 86"/>
                <a:gd name="T5" fmla="*/ 8 h 16"/>
                <a:gd name="T6" fmla="*/ 8 w 86"/>
                <a:gd name="T7" fmla="*/ 0 h 16"/>
                <a:gd name="T8" fmla="*/ 78 w 86"/>
                <a:gd name="T9" fmla="*/ 0 h 16"/>
                <a:gd name="T10" fmla="*/ 86 w 86"/>
                <a:gd name="T11" fmla="*/ 8 h 16"/>
                <a:gd name="T12" fmla="*/ 78 w 8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6" h="16">
                  <a:moveTo>
                    <a:pt x="78" y="16"/>
                  </a:moveTo>
                  <a:cubicBezTo>
                    <a:pt x="8" y="16"/>
                    <a:pt x="8" y="16"/>
                    <a:pt x="8" y="16"/>
                  </a:cubicBezTo>
                  <a:cubicBezTo>
                    <a:pt x="3" y="16"/>
                    <a:pt x="0" y="12"/>
                    <a:pt x="0" y="8"/>
                  </a:cubicBezTo>
                  <a:cubicBezTo>
                    <a:pt x="0" y="4"/>
                    <a:pt x="3" y="0"/>
                    <a:pt x="8" y="0"/>
                  </a:cubicBezTo>
                  <a:cubicBezTo>
                    <a:pt x="78" y="0"/>
                    <a:pt x="78" y="0"/>
                    <a:pt x="78" y="0"/>
                  </a:cubicBezTo>
                  <a:cubicBezTo>
                    <a:pt x="82" y="0"/>
                    <a:pt x="86" y="4"/>
                    <a:pt x="86" y="8"/>
                  </a:cubicBezTo>
                  <a:cubicBezTo>
                    <a:pt x="86" y="12"/>
                    <a:pt x="82" y="16"/>
                    <a:pt x="7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5" name="Freeform 123"/>
            <p:cNvSpPr>
              <a:spLocks noEditPoints="1"/>
            </p:cNvSpPr>
            <p:nvPr/>
          </p:nvSpPr>
          <p:spPr bwMode="auto">
            <a:xfrm>
              <a:off x="1371600" y="2270126"/>
              <a:ext cx="150813" cy="133350"/>
            </a:xfrm>
            <a:custGeom>
              <a:avLst/>
              <a:gdLst>
                <a:gd name="T0" fmla="*/ 27 w 68"/>
                <a:gd name="T1" fmla="*/ 60 h 60"/>
                <a:gd name="T2" fmla="*/ 8 w 68"/>
                <a:gd name="T3" fmla="*/ 52 h 60"/>
                <a:gd name="T4" fmla="*/ 0 w 68"/>
                <a:gd name="T5" fmla="*/ 34 h 60"/>
                <a:gd name="T6" fmla="*/ 7 w 68"/>
                <a:gd name="T7" fmla="*/ 17 h 60"/>
                <a:gd name="T8" fmla="*/ 20 w 68"/>
                <a:gd name="T9" fmla="*/ 10 h 60"/>
                <a:gd name="T10" fmla="*/ 39 w 68"/>
                <a:gd name="T11" fmla="*/ 6 h 60"/>
                <a:gd name="T12" fmla="*/ 58 w 68"/>
                <a:gd name="T13" fmla="*/ 1 h 60"/>
                <a:gd name="T14" fmla="*/ 65 w 68"/>
                <a:gd name="T15" fmla="*/ 2 h 60"/>
                <a:gd name="T16" fmla="*/ 68 w 68"/>
                <a:gd name="T17" fmla="*/ 8 h 60"/>
                <a:gd name="T18" fmla="*/ 68 w 68"/>
                <a:gd name="T19" fmla="*/ 13 h 60"/>
                <a:gd name="T20" fmla="*/ 63 w 68"/>
                <a:gd name="T21" fmla="*/ 41 h 60"/>
                <a:gd name="T22" fmla="*/ 48 w 68"/>
                <a:gd name="T23" fmla="*/ 55 h 60"/>
                <a:gd name="T24" fmla="*/ 27 w 68"/>
                <a:gd name="T25" fmla="*/ 60 h 60"/>
                <a:gd name="T26" fmla="*/ 52 w 68"/>
                <a:gd name="T27" fmla="*/ 19 h 60"/>
                <a:gd name="T28" fmla="*/ 42 w 68"/>
                <a:gd name="T29" fmla="*/ 21 h 60"/>
                <a:gd name="T30" fmla="*/ 24 w 68"/>
                <a:gd name="T31" fmla="*/ 25 h 60"/>
                <a:gd name="T32" fmla="*/ 17 w 68"/>
                <a:gd name="T33" fmla="*/ 29 h 60"/>
                <a:gd name="T34" fmla="*/ 16 w 68"/>
                <a:gd name="T35" fmla="*/ 34 h 60"/>
                <a:gd name="T36" fmla="*/ 19 w 68"/>
                <a:gd name="T37" fmla="*/ 41 h 60"/>
                <a:gd name="T38" fmla="*/ 27 w 68"/>
                <a:gd name="T39" fmla="*/ 44 h 60"/>
                <a:gd name="T40" fmla="*/ 41 w 68"/>
                <a:gd name="T41" fmla="*/ 41 h 60"/>
                <a:gd name="T42" fmla="*/ 49 w 68"/>
                <a:gd name="T43" fmla="*/ 33 h 60"/>
                <a:gd name="T44" fmla="*/ 52 w 68"/>
                <a:gd name="T45" fmla="*/ 1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60">
                  <a:moveTo>
                    <a:pt x="27" y="60"/>
                  </a:moveTo>
                  <a:cubicBezTo>
                    <a:pt x="19" y="60"/>
                    <a:pt x="13" y="57"/>
                    <a:pt x="8" y="52"/>
                  </a:cubicBezTo>
                  <a:cubicBezTo>
                    <a:pt x="3" y="47"/>
                    <a:pt x="0" y="41"/>
                    <a:pt x="0" y="34"/>
                  </a:cubicBezTo>
                  <a:cubicBezTo>
                    <a:pt x="0" y="25"/>
                    <a:pt x="4" y="20"/>
                    <a:pt x="7" y="17"/>
                  </a:cubicBezTo>
                  <a:cubicBezTo>
                    <a:pt x="11" y="14"/>
                    <a:pt x="15" y="12"/>
                    <a:pt x="20" y="10"/>
                  </a:cubicBezTo>
                  <a:cubicBezTo>
                    <a:pt x="23" y="9"/>
                    <a:pt x="30" y="8"/>
                    <a:pt x="39" y="6"/>
                  </a:cubicBezTo>
                  <a:cubicBezTo>
                    <a:pt x="47" y="4"/>
                    <a:pt x="53" y="2"/>
                    <a:pt x="58" y="1"/>
                  </a:cubicBezTo>
                  <a:cubicBezTo>
                    <a:pt x="60" y="0"/>
                    <a:pt x="63" y="0"/>
                    <a:pt x="65" y="2"/>
                  </a:cubicBezTo>
                  <a:cubicBezTo>
                    <a:pt x="67" y="3"/>
                    <a:pt x="68" y="6"/>
                    <a:pt x="68" y="8"/>
                  </a:cubicBezTo>
                  <a:cubicBezTo>
                    <a:pt x="68" y="13"/>
                    <a:pt x="68" y="13"/>
                    <a:pt x="68" y="13"/>
                  </a:cubicBezTo>
                  <a:cubicBezTo>
                    <a:pt x="68" y="25"/>
                    <a:pt x="66" y="35"/>
                    <a:pt x="63" y="41"/>
                  </a:cubicBezTo>
                  <a:cubicBezTo>
                    <a:pt x="60" y="46"/>
                    <a:pt x="55" y="51"/>
                    <a:pt x="48" y="55"/>
                  </a:cubicBezTo>
                  <a:cubicBezTo>
                    <a:pt x="42" y="58"/>
                    <a:pt x="35" y="60"/>
                    <a:pt x="27" y="60"/>
                  </a:cubicBezTo>
                  <a:close/>
                  <a:moveTo>
                    <a:pt x="52" y="19"/>
                  </a:moveTo>
                  <a:cubicBezTo>
                    <a:pt x="49" y="20"/>
                    <a:pt x="46" y="20"/>
                    <a:pt x="42" y="21"/>
                  </a:cubicBezTo>
                  <a:cubicBezTo>
                    <a:pt x="33" y="23"/>
                    <a:pt x="27" y="25"/>
                    <a:pt x="24" y="25"/>
                  </a:cubicBezTo>
                  <a:cubicBezTo>
                    <a:pt x="22" y="26"/>
                    <a:pt x="20" y="27"/>
                    <a:pt x="17" y="29"/>
                  </a:cubicBezTo>
                  <a:cubicBezTo>
                    <a:pt x="17" y="30"/>
                    <a:pt x="16" y="31"/>
                    <a:pt x="16" y="34"/>
                  </a:cubicBezTo>
                  <a:cubicBezTo>
                    <a:pt x="16" y="37"/>
                    <a:pt x="16" y="39"/>
                    <a:pt x="19" y="41"/>
                  </a:cubicBezTo>
                  <a:cubicBezTo>
                    <a:pt x="20" y="42"/>
                    <a:pt x="22" y="44"/>
                    <a:pt x="27" y="44"/>
                  </a:cubicBezTo>
                  <a:cubicBezTo>
                    <a:pt x="32" y="44"/>
                    <a:pt x="37" y="43"/>
                    <a:pt x="41" y="41"/>
                  </a:cubicBezTo>
                  <a:cubicBezTo>
                    <a:pt x="45" y="39"/>
                    <a:pt x="47" y="36"/>
                    <a:pt x="49" y="33"/>
                  </a:cubicBezTo>
                  <a:cubicBezTo>
                    <a:pt x="50" y="31"/>
                    <a:pt x="52" y="27"/>
                    <a:pt x="5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6" name="Freeform 124"/>
            <p:cNvSpPr/>
            <p:nvPr/>
          </p:nvSpPr>
          <p:spPr bwMode="auto">
            <a:xfrm>
              <a:off x="1379538" y="2200276"/>
              <a:ext cx="144463" cy="200025"/>
            </a:xfrm>
            <a:custGeom>
              <a:avLst/>
              <a:gdLst>
                <a:gd name="T0" fmla="*/ 58 w 66"/>
                <a:gd name="T1" fmla="*/ 91 h 91"/>
                <a:gd name="T2" fmla="*/ 50 w 66"/>
                <a:gd name="T3" fmla="*/ 83 h 91"/>
                <a:gd name="T4" fmla="*/ 50 w 66"/>
                <a:gd name="T5" fmla="*/ 32 h 91"/>
                <a:gd name="T6" fmla="*/ 35 w 66"/>
                <a:gd name="T7" fmla="*/ 16 h 91"/>
                <a:gd name="T8" fmla="*/ 30 w 66"/>
                <a:gd name="T9" fmla="*/ 16 h 91"/>
                <a:gd name="T10" fmla="*/ 16 w 66"/>
                <a:gd name="T11" fmla="*/ 26 h 91"/>
                <a:gd name="T12" fmla="*/ 6 w 66"/>
                <a:gd name="T13" fmla="*/ 30 h 91"/>
                <a:gd name="T14" fmla="*/ 1 w 66"/>
                <a:gd name="T15" fmla="*/ 20 h 91"/>
                <a:gd name="T16" fmla="*/ 30 w 66"/>
                <a:gd name="T17" fmla="*/ 0 h 91"/>
                <a:gd name="T18" fmla="*/ 35 w 66"/>
                <a:gd name="T19" fmla="*/ 0 h 91"/>
                <a:gd name="T20" fmla="*/ 66 w 66"/>
                <a:gd name="T21" fmla="*/ 32 h 91"/>
                <a:gd name="T22" fmla="*/ 66 w 66"/>
                <a:gd name="T23" fmla="*/ 83 h 91"/>
                <a:gd name="T24" fmla="*/ 58 w 66"/>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91">
                  <a:moveTo>
                    <a:pt x="58" y="91"/>
                  </a:moveTo>
                  <a:cubicBezTo>
                    <a:pt x="54" y="91"/>
                    <a:pt x="50" y="87"/>
                    <a:pt x="50" y="83"/>
                  </a:cubicBezTo>
                  <a:cubicBezTo>
                    <a:pt x="50" y="32"/>
                    <a:pt x="50" y="32"/>
                    <a:pt x="50" y="32"/>
                  </a:cubicBezTo>
                  <a:cubicBezTo>
                    <a:pt x="50" y="23"/>
                    <a:pt x="43" y="16"/>
                    <a:pt x="35" y="16"/>
                  </a:cubicBezTo>
                  <a:cubicBezTo>
                    <a:pt x="30" y="16"/>
                    <a:pt x="30" y="16"/>
                    <a:pt x="30" y="16"/>
                  </a:cubicBezTo>
                  <a:cubicBezTo>
                    <a:pt x="24" y="16"/>
                    <a:pt x="18" y="20"/>
                    <a:pt x="16" y="26"/>
                  </a:cubicBezTo>
                  <a:cubicBezTo>
                    <a:pt x="14" y="30"/>
                    <a:pt x="10" y="31"/>
                    <a:pt x="6" y="30"/>
                  </a:cubicBezTo>
                  <a:cubicBezTo>
                    <a:pt x="2" y="28"/>
                    <a:pt x="0" y="24"/>
                    <a:pt x="1" y="20"/>
                  </a:cubicBezTo>
                  <a:cubicBezTo>
                    <a:pt x="6" y="8"/>
                    <a:pt x="17" y="0"/>
                    <a:pt x="30" y="0"/>
                  </a:cubicBezTo>
                  <a:cubicBezTo>
                    <a:pt x="35" y="0"/>
                    <a:pt x="35" y="0"/>
                    <a:pt x="35" y="0"/>
                  </a:cubicBezTo>
                  <a:cubicBezTo>
                    <a:pt x="52" y="0"/>
                    <a:pt x="66" y="14"/>
                    <a:pt x="66" y="32"/>
                  </a:cubicBezTo>
                  <a:cubicBezTo>
                    <a:pt x="66" y="83"/>
                    <a:pt x="66" y="83"/>
                    <a:pt x="66" y="83"/>
                  </a:cubicBezTo>
                  <a:cubicBezTo>
                    <a:pt x="66" y="87"/>
                    <a:pt x="62" y="91"/>
                    <a:pt x="58" y="9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7" name="Freeform 125"/>
            <p:cNvSpPr/>
            <p:nvPr/>
          </p:nvSpPr>
          <p:spPr bwMode="auto">
            <a:xfrm>
              <a:off x="877888" y="3063876"/>
              <a:ext cx="160338" cy="38100"/>
            </a:xfrm>
            <a:custGeom>
              <a:avLst/>
              <a:gdLst>
                <a:gd name="T0" fmla="*/ 69 w 73"/>
                <a:gd name="T1" fmla="*/ 17 h 17"/>
                <a:gd name="T2" fmla="*/ 68 w 73"/>
                <a:gd name="T3" fmla="*/ 16 h 17"/>
                <a:gd name="T4" fmla="*/ 4 w 73"/>
                <a:gd name="T5" fmla="*/ 9 h 17"/>
                <a:gd name="T6" fmla="*/ 0 w 73"/>
                <a:gd name="T7" fmla="*/ 6 h 17"/>
                <a:gd name="T8" fmla="*/ 3 w 73"/>
                <a:gd name="T9" fmla="*/ 3 h 17"/>
                <a:gd name="T10" fmla="*/ 70 w 73"/>
                <a:gd name="T11" fmla="*/ 11 h 17"/>
                <a:gd name="T12" fmla="*/ 72 w 73"/>
                <a:gd name="T13" fmla="*/ 15 h 17"/>
                <a:gd name="T14" fmla="*/ 69 w 73"/>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17">
                  <a:moveTo>
                    <a:pt x="69" y="17"/>
                  </a:moveTo>
                  <a:cubicBezTo>
                    <a:pt x="69" y="17"/>
                    <a:pt x="68" y="17"/>
                    <a:pt x="68" y="16"/>
                  </a:cubicBezTo>
                  <a:cubicBezTo>
                    <a:pt x="48" y="9"/>
                    <a:pt x="25" y="6"/>
                    <a:pt x="4" y="9"/>
                  </a:cubicBezTo>
                  <a:cubicBezTo>
                    <a:pt x="2" y="9"/>
                    <a:pt x="0" y="8"/>
                    <a:pt x="0" y="6"/>
                  </a:cubicBezTo>
                  <a:cubicBezTo>
                    <a:pt x="0" y="4"/>
                    <a:pt x="1" y="3"/>
                    <a:pt x="3" y="3"/>
                  </a:cubicBezTo>
                  <a:cubicBezTo>
                    <a:pt x="26" y="0"/>
                    <a:pt x="49" y="2"/>
                    <a:pt x="70" y="11"/>
                  </a:cubicBezTo>
                  <a:cubicBezTo>
                    <a:pt x="72" y="11"/>
                    <a:pt x="73" y="13"/>
                    <a:pt x="72" y="15"/>
                  </a:cubicBezTo>
                  <a:cubicBezTo>
                    <a:pt x="72" y="16"/>
                    <a:pt x="70" y="17"/>
                    <a:pt x="69"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8" name="Freeform 126"/>
            <p:cNvSpPr/>
            <p:nvPr/>
          </p:nvSpPr>
          <p:spPr bwMode="auto">
            <a:xfrm>
              <a:off x="777875" y="3086101"/>
              <a:ext cx="49213" cy="28575"/>
            </a:xfrm>
            <a:custGeom>
              <a:avLst/>
              <a:gdLst>
                <a:gd name="T0" fmla="*/ 3 w 22"/>
                <a:gd name="T1" fmla="*/ 13 h 13"/>
                <a:gd name="T2" fmla="*/ 0 w 22"/>
                <a:gd name="T3" fmla="*/ 12 h 13"/>
                <a:gd name="T4" fmla="*/ 2 w 22"/>
                <a:gd name="T5" fmla="*/ 7 h 13"/>
                <a:gd name="T6" fmla="*/ 17 w 22"/>
                <a:gd name="T7" fmla="*/ 0 h 13"/>
                <a:gd name="T8" fmla="*/ 21 w 22"/>
                <a:gd name="T9" fmla="*/ 2 h 13"/>
                <a:gd name="T10" fmla="*/ 19 w 22"/>
                <a:gd name="T11" fmla="*/ 6 h 13"/>
                <a:gd name="T12" fmla="*/ 5 w 22"/>
                <a:gd name="T13" fmla="*/ 13 h 13"/>
                <a:gd name="T14" fmla="*/ 3 w 22"/>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3">
                  <a:moveTo>
                    <a:pt x="3" y="13"/>
                  </a:moveTo>
                  <a:cubicBezTo>
                    <a:pt x="2" y="13"/>
                    <a:pt x="1" y="13"/>
                    <a:pt x="0" y="12"/>
                  </a:cubicBezTo>
                  <a:cubicBezTo>
                    <a:pt x="0" y="10"/>
                    <a:pt x="0" y="8"/>
                    <a:pt x="2" y="7"/>
                  </a:cubicBezTo>
                  <a:cubicBezTo>
                    <a:pt x="7" y="5"/>
                    <a:pt x="12" y="3"/>
                    <a:pt x="17" y="0"/>
                  </a:cubicBezTo>
                  <a:cubicBezTo>
                    <a:pt x="19" y="0"/>
                    <a:pt x="20" y="1"/>
                    <a:pt x="21" y="2"/>
                  </a:cubicBezTo>
                  <a:cubicBezTo>
                    <a:pt x="22" y="4"/>
                    <a:pt x="21" y="6"/>
                    <a:pt x="19" y="6"/>
                  </a:cubicBezTo>
                  <a:cubicBezTo>
                    <a:pt x="14" y="8"/>
                    <a:pt x="9" y="10"/>
                    <a:pt x="5" y="13"/>
                  </a:cubicBezTo>
                  <a:cubicBezTo>
                    <a:pt x="4" y="13"/>
                    <a:pt x="4" y="13"/>
                    <a:pt x="3"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9" name="Freeform 127"/>
            <p:cNvSpPr/>
            <p:nvPr/>
          </p:nvSpPr>
          <p:spPr bwMode="auto">
            <a:xfrm>
              <a:off x="828675" y="2935288"/>
              <a:ext cx="144463" cy="261938"/>
            </a:xfrm>
            <a:custGeom>
              <a:avLst/>
              <a:gdLst>
                <a:gd name="T0" fmla="*/ 62 w 65"/>
                <a:gd name="T1" fmla="*/ 118 h 118"/>
                <a:gd name="T2" fmla="*/ 62 w 65"/>
                <a:gd name="T3" fmla="*/ 118 h 118"/>
                <a:gd name="T4" fmla="*/ 59 w 65"/>
                <a:gd name="T5" fmla="*/ 115 h 118"/>
                <a:gd name="T6" fmla="*/ 2 w 65"/>
                <a:gd name="T7" fmla="*/ 6 h 118"/>
                <a:gd name="T8" fmla="*/ 1 w 65"/>
                <a:gd name="T9" fmla="*/ 2 h 118"/>
                <a:gd name="T10" fmla="*/ 5 w 65"/>
                <a:gd name="T11" fmla="*/ 1 h 118"/>
                <a:gd name="T12" fmla="*/ 65 w 65"/>
                <a:gd name="T13" fmla="*/ 115 h 118"/>
                <a:gd name="T14" fmla="*/ 62 w 65"/>
                <a:gd name="T15" fmla="*/ 118 h 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118">
                  <a:moveTo>
                    <a:pt x="62" y="118"/>
                  </a:moveTo>
                  <a:cubicBezTo>
                    <a:pt x="62" y="118"/>
                    <a:pt x="62" y="118"/>
                    <a:pt x="62" y="118"/>
                  </a:cubicBezTo>
                  <a:cubicBezTo>
                    <a:pt x="60" y="118"/>
                    <a:pt x="59" y="117"/>
                    <a:pt x="59" y="115"/>
                  </a:cubicBezTo>
                  <a:cubicBezTo>
                    <a:pt x="59" y="71"/>
                    <a:pt x="38" y="31"/>
                    <a:pt x="2" y="6"/>
                  </a:cubicBezTo>
                  <a:cubicBezTo>
                    <a:pt x="1" y="5"/>
                    <a:pt x="0" y="3"/>
                    <a:pt x="1" y="2"/>
                  </a:cubicBezTo>
                  <a:cubicBezTo>
                    <a:pt x="2" y="1"/>
                    <a:pt x="4" y="0"/>
                    <a:pt x="5" y="1"/>
                  </a:cubicBezTo>
                  <a:cubicBezTo>
                    <a:pt x="43" y="27"/>
                    <a:pt x="65" y="69"/>
                    <a:pt x="65" y="115"/>
                  </a:cubicBezTo>
                  <a:cubicBezTo>
                    <a:pt x="65" y="117"/>
                    <a:pt x="64" y="118"/>
                    <a:pt x="62" y="11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0" name="Freeform 128"/>
            <p:cNvSpPr/>
            <p:nvPr/>
          </p:nvSpPr>
          <p:spPr bwMode="auto">
            <a:xfrm>
              <a:off x="871538" y="2906713"/>
              <a:ext cx="85725" cy="82550"/>
            </a:xfrm>
            <a:custGeom>
              <a:avLst/>
              <a:gdLst>
                <a:gd name="T0" fmla="*/ 35 w 39"/>
                <a:gd name="T1" fmla="*/ 37 h 37"/>
                <a:gd name="T2" fmla="*/ 34 w 39"/>
                <a:gd name="T3" fmla="*/ 36 h 37"/>
                <a:gd name="T4" fmla="*/ 1 w 39"/>
                <a:gd name="T5" fmla="*/ 5 h 37"/>
                <a:gd name="T6" fmla="*/ 1 w 39"/>
                <a:gd name="T7" fmla="*/ 1 h 37"/>
                <a:gd name="T8" fmla="*/ 6 w 39"/>
                <a:gd name="T9" fmla="*/ 1 h 37"/>
                <a:gd name="T10" fmla="*/ 37 w 39"/>
                <a:gd name="T11" fmla="*/ 31 h 37"/>
                <a:gd name="T12" fmla="*/ 38 w 39"/>
                <a:gd name="T13" fmla="*/ 35 h 37"/>
                <a:gd name="T14" fmla="*/ 35 w 39"/>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7">
                  <a:moveTo>
                    <a:pt x="35" y="37"/>
                  </a:moveTo>
                  <a:cubicBezTo>
                    <a:pt x="35" y="37"/>
                    <a:pt x="34" y="37"/>
                    <a:pt x="34" y="36"/>
                  </a:cubicBezTo>
                  <a:cubicBezTo>
                    <a:pt x="21" y="28"/>
                    <a:pt x="10" y="17"/>
                    <a:pt x="1" y="5"/>
                  </a:cubicBezTo>
                  <a:cubicBezTo>
                    <a:pt x="0" y="4"/>
                    <a:pt x="0" y="2"/>
                    <a:pt x="1" y="1"/>
                  </a:cubicBezTo>
                  <a:cubicBezTo>
                    <a:pt x="3" y="0"/>
                    <a:pt x="5" y="0"/>
                    <a:pt x="6" y="1"/>
                  </a:cubicBezTo>
                  <a:cubicBezTo>
                    <a:pt x="14" y="13"/>
                    <a:pt x="25" y="23"/>
                    <a:pt x="37" y="31"/>
                  </a:cubicBezTo>
                  <a:cubicBezTo>
                    <a:pt x="39" y="32"/>
                    <a:pt x="39" y="34"/>
                    <a:pt x="38" y="35"/>
                  </a:cubicBezTo>
                  <a:cubicBezTo>
                    <a:pt x="37" y="36"/>
                    <a:pt x="36" y="37"/>
                    <a:pt x="35"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1" name="Freeform 129"/>
            <p:cNvSpPr/>
            <p:nvPr/>
          </p:nvSpPr>
          <p:spPr bwMode="auto">
            <a:xfrm>
              <a:off x="998538" y="3005138"/>
              <a:ext cx="79375" cy="30163"/>
            </a:xfrm>
            <a:custGeom>
              <a:avLst/>
              <a:gdLst>
                <a:gd name="T0" fmla="*/ 32 w 36"/>
                <a:gd name="T1" fmla="*/ 14 h 14"/>
                <a:gd name="T2" fmla="*/ 32 w 36"/>
                <a:gd name="T3" fmla="*/ 14 h 14"/>
                <a:gd name="T4" fmla="*/ 2 w 36"/>
                <a:gd name="T5" fmla="*/ 6 h 14"/>
                <a:gd name="T6" fmla="*/ 0 w 36"/>
                <a:gd name="T7" fmla="*/ 2 h 14"/>
                <a:gd name="T8" fmla="*/ 4 w 36"/>
                <a:gd name="T9" fmla="*/ 0 h 14"/>
                <a:gd name="T10" fmla="*/ 33 w 36"/>
                <a:gd name="T11" fmla="*/ 8 h 14"/>
                <a:gd name="T12" fmla="*/ 35 w 36"/>
                <a:gd name="T13" fmla="*/ 12 h 14"/>
                <a:gd name="T14" fmla="*/ 32 w 36"/>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4">
                  <a:moveTo>
                    <a:pt x="32" y="14"/>
                  </a:moveTo>
                  <a:cubicBezTo>
                    <a:pt x="32" y="14"/>
                    <a:pt x="32" y="14"/>
                    <a:pt x="32" y="14"/>
                  </a:cubicBezTo>
                  <a:cubicBezTo>
                    <a:pt x="22" y="13"/>
                    <a:pt x="12" y="10"/>
                    <a:pt x="2" y="6"/>
                  </a:cubicBezTo>
                  <a:cubicBezTo>
                    <a:pt x="0" y="6"/>
                    <a:pt x="0" y="4"/>
                    <a:pt x="0" y="2"/>
                  </a:cubicBezTo>
                  <a:cubicBezTo>
                    <a:pt x="1" y="1"/>
                    <a:pt x="3" y="0"/>
                    <a:pt x="4" y="0"/>
                  </a:cubicBezTo>
                  <a:cubicBezTo>
                    <a:pt x="14" y="4"/>
                    <a:pt x="23" y="7"/>
                    <a:pt x="33" y="8"/>
                  </a:cubicBezTo>
                  <a:cubicBezTo>
                    <a:pt x="35" y="8"/>
                    <a:pt x="36" y="10"/>
                    <a:pt x="35" y="12"/>
                  </a:cubicBezTo>
                  <a:cubicBezTo>
                    <a:pt x="35" y="13"/>
                    <a:pt x="34" y="14"/>
                    <a:pt x="32" y="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2" name="Freeform 130"/>
            <p:cNvSpPr>
              <a:spLocks noEditPoints="1"/>
            </p:cNvSpPr>
            <p:nvPr/>
          </p:nvSpPr>
          <p:spPr bwMode="auto">
            <a:xfrm>
              <a:off x="939800" y="2957513"/>
              <a:ext cx="76200"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8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8"/>
                  </a:cubicBezTo>
                  <a:cubicBezTo>
                    <a:pt x="0" y="8"/>
                    <a:pt x="7"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8" y="24"/>
                    <a:pt x="28" y="18"/>
                  </a:cubicBezTo>
                  <a:cubicBezTo>
                    <a:pt x="28"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3" name="Freeform 131"/>
            <p:cNvSpPr>
              <a:spLocks noEditPoints="1"/>
            </p:cNvSpPr>
            <p:nvPr/>
          </p:nvSpPr>
          <p:spPr bwMode="auto">
            <a:xfrm>
              <a:off x="1020763" y="3070226"/>
              <a:ext cx="77788"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9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8" y="35"/>
                    <a:pt x="0" y="27"/>
                    <a:pt x="0" y="18"/>
                  </a:cubicBezTo>
                  <a:cubicBezTo>
                    <a:pt x="0" y="8"/>
                    <a:pt x="8"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9" y="24"/>
                    <a:pt x="29" y="18"/>
                  </a:cubicBezTo>
                  <a:cubicBezTo>
                    <a:pt x="29"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4" name="Freeform 132"/>
            <p:cNvSpPr/>
            <p:nvPr/>
          </p:nvSpPr>
          <p:spPr bwMode="auto">
            <a:xfrm>
              <a:off x="760413" y="2894013"/>
              <a:ext cx="323850" cy="325438"/>
            </a:xfrm>
            <a:custGeom>
              <a:avLst/>
              <a:gdLst>
                <a:gd name="T0" fmla="*/ 74 w 147"/>
                <a:gd name="T1" fmla="*/ 147 h 147"/>
                <a:gd name="T2" fmla="*/ 0 w 147"/>
                <a:gd name="T3" fmla="*/ 74 h 147"/>
                <a:gd name="T4" fmla="*/ 74 w 147"/>
                <a:gd name="T5" fmla="*/ 0 h 147"/>
                <a:gd name="T6" fmla="*/ 147 w 147"/>
                <a:gd name="T7" fmla="*/ 74 h 147"/>
                <a:gd name="T8" fmla="*/ 146 w 147"/>
                <a:gd name="T9" fmla="*/ 85 h 147"/>
                <a:gd name="T10" fmla="*/ 134 w 147"/>
                <a:gd name="T11" fmla="*/ 83 h 147"/>
                <a:gd name="T12" fmla="*/ 135 w 147"/>
                <a:gd name="T13" fmla="*/ 74 h 147"/>
                <a:gd name="T14" fmla="*/ 74 w 147"/>
                <a:gd name="T15" fmla="*/ 12 h 147"/>
                <a:gd name="T16" fmla="*/ 13 w 147"/>
                <a:gd name="T17" fmla="*/ 74 h 147"/>
                <a:gd name="T18" fmla="*/ 74 w 147"/>
                <a:gd name="T19" fmla="*/ 135 h 147"/>
                <a:gd name="T20" fmla="*/ 125 w 147"/>
                <a:gd name="T21" fmla="*/ 108 h 147"/>
                <a:gd name="T22" fmla="*/ 135 w 147"/>
                <a:gd name="T23" fmla="*/ 114 h 147"/>
                <a:gd name="T24" fmla="*/ 74 w 147"/>
                <a:gd name="T25"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147">
                  <a:moveTo>
                    <a:pt x="74" y="147"/>
                  </a:moveTo>
                  <a:cubicBezTo>
                    <a:pt x="33" y="147"/>
                    <a:pt x="0" y="114"/>
                    <a:pt x="0" y="74"/>
                  </a:cubicBezTo>
                  <a:cubicBezTo>
                    <a:pt x="0" y="33"/>
                    <a:pt x="33" y="0"/>
                    <a:pt x="74" y="0"/>
                  </a:cubicBezTo>
                  <a:cubicBezTo>
                    <a:pt x="114" y="0"/>
                    <a:pt x="147" y="33"/>
                    <a:pt x="147" y="74"/>
                  </a:cubicBezTo>
                  <a:cubicBezTo>
                    <a:pt x="147" y="77"/>
                    <a:pt x="147" y="81"/>
                    <a:pt x="146" y="85"/>
                  </a:cubicBezTo>
                  <a:cubicBezTo>
                    <a:pt x="134" y="83"/>
                    <a:pt x="134" y="83"/>
                    <a:pt x="134" y="83"/>
                  </a:cubicBezTo>
                  <a:cubicBezTo>
                    <a:pt x="135" y="80"/>
                    <a:pt x="135" y="76"/>
                    <a:pt x="135" y="74"/>
                  </a:cubicBezTo>
                  <a:cubicBezTo>
                    <a:pt x="135" y="40"/>
                    <a:pt x="108" y="12"/>
                    <a:pt x="74" y="12"/>
                  </a:cubicBezTo>
                  <a:cubicBezTo>
                    <a:pt x="40" y="12"/>
                    <a:pt x="13" y="40"/>
                    <a:pt x="13" y="74"/>
                  </a:cubicBezTo>
                  <a:cubicBezTo>
                    <a:pt x="13" y="107"/>
                    <a:pt x="40" y="135"/>
                    <a:pt x="74" y="135"/>
                  </a:cubicBezTo>
                  <a:cubicBezTo>
                    <a:pt x="94" y="135"/>
                    <a:pt x="113" y="125"/>
                    <a:pt x="125" y="108"/>
                  </a:cubicBezTo>
                  <a:cubicBezTo>
                    <a:pt x="135" y="114"/>
                    <a:pt x="135" y="114"/>
                    <a:pt x="135" y="114"/>
                  </a:cubicBezTo>
                  <a:cubicBezTo>
                    <a:pt x="121" y="135"/>
                    <a:pt x="98" y="147"/>
                    <a:pt x="74" y="14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5" name="Freeform 133"/>
            <p:cNvSpPr>
              <a:spLocks noEditPoints="1"/>
            </p:cNvSpPr>
            <p:nvPr/>
          </p:nvSpPr>
          <p:spPr bwMode="auto">
            <a:xfrm>
              <a:off x="812800" y="3048001"/>
              <a:ext cx="77788" cy="77788"/>
            </a:xfrm>
            <a:custGeom>
              <a:avLst/>
              <a:gdLst>
                <a:gd name="T0" fmla="*/ 18 w 35"/>
                <a:gd name="T1" fmla="*/ 35 h 35"/>
                <a:gd name="T2" fmla="*/ 0 w 35"/>
                <a:gd name="T3" fmla="*/ 18 h 35"/>
                <a:gd name="T4" fmla="*/ 18 w 35"/>
                <a:gd name="T5" fmla="*/ 0 h 35"/>
                <a:gd name="T6" fmla="*/ 35 w 35"/>
                <a:gd name="T7" fmla="*/ 18 h 35"/>
                <a:gd name="T8" fmla="*/ 18 w 35"/>
                <a:gd name="T9" fmla="*/ 35 h 35"/>
                <a:gd name="T10" fmla="*/ 18 w 35"/>
                <a:gd name="T11" fmla="*/ 6 h 35"/>
                <a:gd name="T12" fmla="*/ 6 w 35"/>
                <a:gd name="T13" fmla="*/ 18 h 35"/>
                <a:gd name="T14" fmla="*/ 18 w 35"/>
                <a:gd name="T15" fmla="*/ 29 h 35"/>
                <a:gd name="T16" fmla="*/ 29 w 35"/>
                <a:gd name="T17" fmla="*/ 18 h 35"/>
                <a:gd name="T18" fmla="*/ 18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8"/>
                  </a:cubicBezTo>
                  <a:cubicBezTo>
                    <a:pt x="0" y="8"/>
                    <a:pt x="8" y="0"/>
                    <a:pt x="18" y="0"/>
                  </a:cubicBezTo>
                  <a:cubicBezTo>
                    <a:pt x="27" y="0"/>
                    <a:pt x="35" y="8"/>
                    <a:pt x="35" y="18"/>
                  </a:cubicBezTo>
                  <a:cubicBezTo>
                    <a:pt x="35" y="27"/>
                    <a:pt x="27" y="35"/>
                    <a:pt x="18" y="35"/>
                  </a:cubicBezTo>
                  <a:close/>
                  <a:moveTo>
                    <a:pt x="18" y="6"/>
                  </a:moveTo>
                  <a:cubicBezTo>
                    <a:pt x="11" y="6"/>
                    <a:pt x="6" y="11"/>
                    <a:pt x="6" y="18"/>
                  </a:cubicBezTo>
                  <a:cubicBezTo>
                    <a:pt x="6" y="24"/>
                    <a:pt x="11" y="29"/>
                    <a:pt x="18" y="29"/>
                  </a:cubicBezTo>
                  <a:cubicBezTo>
                    <a:pt x="24" y="29"/>
                    <a:pt x="29" y="24"/>
                    <a:pt x="29" y="18"/>
                  </a:cubicBezTo>
                  <a:cubicBezTo>
                    <a:pt x="29" y="11"/>
                    <a:pt x="24" y="6"/>
                    <a:pt x="18"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6" name="Freeform 164"/>
            <p:cNvSpPr>
              <a:spLocks noEditPoints="1"/>
            </p:cNvSpPr>
            <p:nvPr/>
          </p:nvSpPr>
          <p:spPr bwMode="auto">
            <a:xfrm>
              <a:off x="1125538" y="595313"/>
              <a:ext cx="217488" cy="207963"/>
            </a:xfrm>
            <a:custGeom>
              <a:avLst/>
              <a:gdLst>
                <a:gd name="T0" fmla="*/ 47 w 99"/>
                <a:gd name="T1" fmla="*/ 94 h 94"/>
                <a:gd name="T2" fmla="*/ 14 w 99"/>
                <a:gd name="T3" fmla="*/ 80 h 94"/>
                <a:gd name="T4" fmla="*/ 0 w 99"/>
                <a:gd name="T5" fmla="*/ 47 h 94"/>
                <a:gd name="T6" fmla="*/ 14 w 99"/>
                <a:gd name="T7" fmla="*/ 13 h 94"/>
                <a:gd name="T8" fmla="*/ 47 w 99"/>
                <a:gd name="T9" fmla="*/ 0 h 94"/>
                <a:gd name="T10" fmla="*/ 80 w 99"/>
                <a:gd name="T11" fmla="*/ 13 h 94"/>
                <a:gd name="T12" fmla="*/ 80 w 99"/>
                <a:gd name="T13" fmla="*/ 80 h 94"/>
                <a:gd name="T14" fmla="*/ 47 w 99"/>
                <a:gd name="T15" fmla="*/ 94 h 94"/>
                <a:gd name="T16" fmla="*/ 47 w 99"/>
                <a:gd name="T17" fmla="*/ 8 h 94"/>
                <a:gd name="T18" fmla="*/ 19 w 99"/>
                <a:gd name="T19" fmla="*/ 19 h 94"/>
                <a:gd name="T20" fmla="*/ 8 w 99"/>
                <a:gd name="T21" fmla="*/ 47 h 94"/>
                <a:gd name="T22" fmla="*/ 19 w 99"/>
                <a:gd name="T23" fmla="*/ 74 h 94"/>
                <a:gd name="T24" fmla="*/ 47 w 99"/>
                <a:gd name="T25" fmla="*/ 86 h 94"/>
                <a:gd name="T26" fmla="*/ 75 w 99"/>
                <a:gd name="T27" fmla="*/ 74 h 94"/>
                <a:gd name="T28" fmla="*/ 75 w 99"/>
                <a:gd name="T29" fmla="*/ 19 h 94"/>
                <a:gd name="T30" fmla="*/ 47 w 99"/>
                <a:gd name="T31" fmla="*/ 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94">
                  <a:moveTo>
                    <a:pt x="47" y="94"/>
                  </a:moveTo>
                  <a:cubicBezTo>
                    <a:pt x="34" y="94"/>
                    <a:pt x="22" y="89"/>
                    <a:pt x="14" y="80"/>
                  </a:cubicBezTo>
                  <a:cubicBezTo>
                    <a:pt x="5" y="71"/>
                    <a:pt x="0" y="59"/>
                    <a:pt x="0" y="47"/>
                  </a:cubicBezTo>
                  <a:cubicBezTo>
                    <a:pt x="0" y="34"/>
                    <a:pt x="5" y="22"/>
                    <a:pt x="14" y="13"/>
                  </a:cubicBezTo>
                  <a:cubicBezTo>
                    <a:pt x="22" y="5"/>
                    <a:pt x="34" y="0"/>
                    <a:pt x="47" y="0"/>
                  </a:cubicBezTo>
                  <a:cubicBezTo>
                    <a:pt x="59" y="0"/>
                    <a:pt x="71" y="5"/>
                    <a:pt x="80" y="13"/>
                  </a:cubicBezTo>
                  <a:cubicBezTo>
                    <a:pt x="99" y="32"/>
                    <a:pt x="99" y="62"/>
                    <a:pt x="80" y="80"/>
                  </a:cubicBezTo>
                  <a:cubicBezTo>
                    <a:pt x="71" y="89"/>
                    <a:pt x="59" y="94"/>
                    <a:pt x="47" y="94"/>
                  </a:cubicBezTo>
                  <a:close/>
                  <a:moveTo>
                    <a:pt x="47" y="8"/>
                  </a:moveTo>
                  <a:cubicBezTo>
                    <a:pt x="36" y="8"/>
                    <a:pt x="27" y="12"/>
                    <a:pt x="19" y="19"/>
                  </a:cubicBezTo>
                  <a:cubicBezTo>
                    <a:pt x="12" y="26"/>
                    <a:pt x="8" y="36"/>
                    <a:pt x="8" y="47"/>
                  </a:cubicBezTo>
                  <a:cubicBezTo>
                    <a:pt x="8" y="57"/>
                    <a:pt x="12" y="67"/>
                    <a:pt x="19" y="74"/>
                  </a:cubicBezTo>
                  <a:cubicBezTo>
                    <a:pt x="27" y="82"/>
                    <a:pt x="36" y="86"/>
                    <a:pt x="47" y="86"/>
                  </a:cubicBezTo>
                  <a:cubicBezTo>
                    <a:pt x="57" y="86"/>
                    <a:pt x="67" y="82"/>
                    <a:pt x="75" y="74"/>
                  </a:cubicBezTo>
                  <a:cubicBezTo>
                    <a:pt x="90" y="59"/>
                    <a:pt x="90" y="34"/>
                    <a:pt x="75" y="19"/>
                  </a:cubicBezTo>
                  <a:cubicBezTo>
                    <a:pt x="67" y="12"/>
                    <a:pt x="57" y="8"/>
                    <a:pt x="4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7" name="Freeform 165"/>
            <p:cNvSpPr>
              <a:spLocks noEditPoints="1"/>
            </p:cNvSpPr>
            <p:nvPr/>
          </p:nvSpPr>
          <p:spPr bwMode="auto">
            <a:xfrm>
              <a:off x="1144588" y="631826"/>
              <a:ext cx="168275" cy="171450"/>
            </a:xfrm>
            <a:custGeom>
              <a:avLst/>
              <a:gdLst>
                <a:gd name="T0" fmla="*/ 38 w 76"/>
                <a:gd name="T1" fmla="*/ 77 h 77"/>
                <a:gd name="T2" fmla="*/ 38 w 76"/>
                <a:gd name="T3" fmla="*/ 77 h 77"/>
                <a:gd name="T4" fmla="*/ 5 w 76"/>
                <a:gd name="T5" fmla="*/ 63 h 77"/>
                <a:gd name="T6" fmla="*/ 1 w 76"/>
                <a:gd name="T7" fmla="*/ 59 h 77"/>
                <a:gd name="T8" fmla="*/ 1 w 76"/>
                <a:gd name="T9" fmla="*/ 55 h 77"/>
                <a:gd name="T10" fmla="*/ 5 w 76"/>
                <a:gd name="T11" fmla="*/ 51 h 77"/>
                <a:gd name="T12" fmla="*/ 25 w 76"/>
                <a:gd name="T13" fmla="*/ 44 h 77"/>
                <a:gd name="T14" fmla="*/ 21 w 76"/>
                <a:gd name="T15" fmla="*/ 39 h 77"/>
                <a:gd name="T16" fmla="*/ 21 w 76"/>
                <a:gd name="T17" fmla="*/ 37 h 77"/>
                <a:gd name="T18" fmla="*/ 18 w 76"/>
                <a:gd name="T19" fmla="*/ 33 h 77"/>
                <a:gd name="T20" fmla="*/ 18 w 76"/>
                <a:gd name="T21" fmla="*/ 25 h 77"/>
                <a:gd name="T22" fmla="*/ 19 w 76"/>
                <a:gd name="T23" fmla="*/ 20 h 77"/>
                <a:gd name="T24" fmla="*/ 19 w 76"/>
                <a:gd name="T25" fmla="*/ 18 h 77"/>
                <a:gd name="T26" fmla="*/ 23 w 76"/>
                <a:gd name="T27" fmla="*/ 5 h 77"/>
                <a:gd name="T28" fmla="*/ 38 w 76"/>
                <a:gd name="T29" fmla="*/ 0 h 77"/>
                <a:gd name="T30" fmla="*/ 53 w 76"/>
                <a:gd name="T31" fmla="*/ 5 h 77"/>
                <a:gd name="T32" fmla="*/ 57 w 76"/>
                <a:gd name="T33" fmla="*/ 18 h 77"/>
                <a:gd name="T34" fmla="*/ 56 w 76"/>
                <a:gd name="T35" fmla="*/ 20 h 77"/>
                <a:gd name="T36" fmla="*/ 58 w 76"/>
                <a:gd name="T37" fmla="*/ 25 h 77"/>
                <a:gd name="T38" fmla="*/ 57 w 76"/>
                <a:gd name="T39" fmla="*/ 33 h 77"/>
                <a:gd name="T40" fmla="*/ 54 w 76"/>
                <a:gd name="T41" fmla="*/ 37 h 77"/>
                <a:gd name="T42" fmla="*/ 54 w 76"/>
                <a:gd name="T43" fmla="*/ 39 h 77"/>
                <a:gd name="T44" fmla="*/ 51 w 76"/>
                <a:gd name="T45" fmla="*/ 44 h 77"/>
                <a:gd name="T46" fmla="*/ 70 w 76"/>
                <a:gd name="T47" fmla="*/ 51 h 77"/>
                <a:gd name="T48" fmla="*/ 75 w 76"/>
                <a:gd name="T49" fmla="*/ 55 h 77"/>
                <a:gd name="T50" fmla="*/ 74 w 76"/>
                <a:gd name="T51" fmla="*/ 59 h 77"/>
                <a:gd name="T52" fmla="*/ 71 w 76"/>
                <a:gd name="T53" fmla="*/ 63 h 77"/>
                <a:gd name="T54" fmla="*/ 38 w 76"/>
                <a:gd name="T55" fmla="*/ 77 h 77"/>
                <a:gd name="T56" fmla="*/ 10 w 76"/>
                <a:gd name="T57" fmla="*/ 57 h 77"/>
                <a:gd name="T58" fmla="*/ 10 w 76"/>
                <a:gd name="T59" fmla="*/ 57 h 77"/>
                <a:gd name="T60" fmla="*/ 38 w 76"/>
                <a:gd name="T61" fmla="*/ 69 h 77"/>
                <a:gd name="T62" fmla="*/ 66 w 76"/>
                <a:gd name="T63" fmla="*/ 57 h 77"/>
                <a:gd name="T64" fmla="*/ 66 w 76"/>
                <a:gd name="T65" fmla="*/ 57 h 77"/>
                <a:gd name="T66" fmla="*/ 46 w 76"/>
                <a:gd name="T67" fmla="*/ 52 h 77"/>
                <a:gd name="T68" fmla="*/ 43 w 76"/>
                <a:gd name="T69" fmla="*/ 50 h 77"/>
                <a:gd name="T70" fmla="*/ 42 w 76"/>
                <a:gd name="T71" fmla="*/ 47 h 77"/>
                <a:gd name="T72" fmla="*/ 43 w 76"/>
                <a:gd name="T73" fmla="*/ 42 h 77"/>
                <a:gd name="T74" fmla="*/ 45 w 76"/>
                <a:gd name="T75" fmla="*/ 39 h 77"/>
                <a:gd name="T76" fmla="*/ 46 w 76"/>
                <a:gd name="T77" fmla="*/ 38 h 77"/>
                <a:gd name="T78" fmla="*/ 47 w 76"/>
                <a:gd name="T79" fmla="*/ 33 h 77"/>
                <a:gd name="T80" fmla="*/ 50 w 76"/>
                <a:gd name="T81" fmla="*/ 29 h 77"/>
                <a:gd name="T82" fmla="*/ 50 w 76"/>
                <a:gd name="T83" fmla="*/ 29 h 77"/>
                <a:gd name="T84" fmla="*/ 50 w 76"/>
                <a:gd name="T85" fmla="*/ 27 h 77"/>
                <a:gd name="T86" fmla="*/ 50 w 76"/>
                <a:gd name="T87" fmla="*/ 26 h 77"/>
                <a:gd name="T88" fmla="*/ 48 w 76"/>
                <a:gd name="T89" fmla="*/ 23 h 77"/>
                <a:gd name="T90" fmla="*/ 49 w 76"/>
                <a:gd name="T91" fmla="*/ 18 h 77"/>
                <a:gd name="T92" fmla="*/ 47 w 76"/>
                <a:gd name="T93" fmla="*/ 11 h 77"/>
                <a:gd name="T94" fmla="*/ 38 w 76"/>
                <a:gd name="T95" fmla="*/ 8 h 77"/>
                <a:gd name="T96" fmla="*/ 29 w 76"/>
                <a:gd name="T97" fmla="*/ 11 h 77"/>
                <a:gd name="T98" fmla="*/ 27 w 76"/>
                <a:gd name="T99" fmla="*/ 18 h 77"/>
                <a:gd name="T100" fmla="*/ 28 w 76"/>
                <a:gd name="T101" fmla="*/ 23 h 77"/>
                <a:gd name="T102" fmla="*/ 26 w 76"/>
                <a:gd name="T103" fmla="*/ 26 h 77"/>
                <a:gd name="T104" fmla="*/ 26 w 76"/>
                <a:gd name="T105" fmla="*/ 27 h 77"/>
                <a:gd name="T106" fmla="*/ 26 w 76"/>
                <a:gd name="T107" fmla="*/ 29 h 77"/>
                <a:gd name="T108" fmla="*/ 26 w 76"/>
                <a:gd name="T109" fmla="*/ 29 h 77"/>
                <a:gd name="T110" fmla="*/ 29 w 76"/>
                <a:gd name="T111" fmla="*/ 33 h 77"/>
                <a:gd name="T112" fmla="*/ 29 w 76"/>
                <a:gd name="T113" fmla="*/ 38 h 77"/>
                <a:gd name="T114" fmla="*/ 31 w 76"/>
                <a:gd name="T115" fmla="*/ 39 h 77"/>
                <a:gd name="T116" fmla="*/ 32 w 76"/>
                <a:gd name="T117" fmla="*/ 42 h 77"/>
                <a:gd name="T118" fmla="*/ 33 w 76"/>
                <a:gd name="T119" fmla="*/ 47 h 77"/>
                <a:gd name="T120" fmla="*/ 32 w 76"/>
                <a:gd name="T121" fmla="*/ 50 h 77"/>
                <a:gd name="T122" fmla="*/ 30 w 76"/>
                <a:gd name="T123" fmla="*/ 52 h 77"/>
                <a:gd name="T124" fmla="*/ 10 w 76"/>
                <a:gd name="T125" fmla="*/ 5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 h="77">
                  <a:moveTo>
                    <a:pt x="38" y="77"/>
                  </a:moveTo>
                  <a:cubicBezTo>
                    <a:pt x="38" y="77"/>
                    <a:pt x="38" y="77"/>
                    <a:pt x="38" y="77"/>
                  </a:cubicBezTo>
                  <a:cubicBezTo>
                    <a:pt x="25" y="77"/>
                    <a:pt x="13" y="72"/>
                    <a:pt x="5" y="63"/>
                  </a:cubicBezTo>
                  <a:cubicBezTo>
                    <a:pt x="3" y="62"/>
                    <a:pt x="2" y="61"/>
                    <a:pt x="1" y="59"/>
                  </a:cubicBezTo>
                  <a:cubicBezTo>
                    <a:pt x="0" y="58"/>
                    <a:pt x="0" y="56"/>
                    <a:pt x="1" y="55"/>
                  </a:cubicBezTo>
                  <a:cubicBezTo>
                    <a:pt x="2" y="53"/>
                    <a:pt x="3" y="52"/>
                    <a:pt x="5" y="51"/>
                  </a:cubicBezTo>
                  <a:cubicBezTo>
                    <a:pt x="11" y="48"/>
                    <a:pt x="18" y="46"/>
                    <a:pt x="25" y="44"/>
                  </a:cubicBezTo>
                  <a:cubicBezTo>
                    <a:pt x="23" y="43"/>
                    <a:pt x="22" y="41"/>
                    <a:pt x="21" y="39"/>
                  </a:cubicBezTo>
                  <a:cubicBezTo>
                    <a:pt x="21" y="38"/>
                    <a:pt x="21" y="38"/>
                    <a:pt x="21" y="37"/>
                  </a:cubicBezTo>
                  <a:cubicBezTo>
                    <a:pt x="20" y="36"/>
                    <a:pt x="19" y="35"/>
                    <a:pt x="18" y="33"/>
                  </a:cubicBezTo>
                  <a:cubicBezTo>
                    <a:pt x="18" y="25"/>
                    <a:pt x="18" y="25"/>
                    <a:pt x="18" y="25"/>
                  </a:cubicBezTo>
                  <a:cubicBezTo>
                    <a:pt x="17" y="23"/>
                    <a:pt x="18" y="21"/>
                    <a:pt x="19" y="20"/>
                  </a:cubicBezTo>
                  <a:cubicBezTo>
                    <a:pt x="19" y="18"/>
                    <a:pt x="19" y="18"/>
                    <a:pt x="19" y="18"/>
                  </a:cubicBezTo>
                  <a:cubicBezTo>
                    <a:pt x="19" y="16"/>
                    <a:pt x="18" y="9"/>
                    <a:pt x="23" y="5"/>
                  </a:cubicBezTo>
                  <a:cubicBezTo>
                    <a:pt x="27" y="2"/>
                    <a:pt x="32" y="0"/>
                    <a:pt x="38" y="0"/>
                  </a:cubicBezTo>
                  <a:cubicBezTo>
                    <a:pt x="44" y="0"/>
                    <a:pt x="49" y="2"/>
                    <a:pt x="53" y="5"/>
                  </a:cubicBezTo>
                  <a:cubicBezTo>
                    <a:pt x="57" y="9"/>
                    <a:pt x="57" y="16"/>
                    <a:pt x="57" y="18"/>
                  </a:cubicBezTo>
                  <a:cubicBezTo>
                    <a:pt x="56" y="20"/>
                    <a:pt x="56" y="20"/>
                    <a:pt x="56" y="20"/>
                  </a:cubicBezTo>
                  <a:cubicBezTo>
                    <a:pt x="58" y="21"/>
                    <a:pt x="58" y="23"/>
                    <a:pt x="58" y="25"/>
                  </a:cubicBezTo>
                  <a:cubicBezTo>
                    <a:pt x="57" y="33"/>
                    <a:pt x="57" y="33"/>
                    <a:pt x="57" y="33"/>
                  </a:cubicBezTo>
                  <a:cubicBezTo>
                    <a:pt x="57" y="35"/>
                    <a:pt x="56" y="36"/>
                    <a:pt x="54" y="37"/>
                  </a:cubicBezTo>
                  <a:cubicBezTo>
                    <a:pt x="54" y="39"/>
                    <a:pt x="54" y="39"/>
                    <a:pt x="54" y="39"/>
                  </a:cubicBezTo>
                  <a:cubicBezTo>
                    <a:pt x="54" y="41"/>
                    <a:pt x="53" y="43"/>
                    <a:pt x="51" y="44"/>
                  </a:cubicBezTo>
                  <a:cubicBezTo>
                    <a:pt x="58" y="46"/>
                    <a:pt x="64" y="48"/>
                    <a:pt x="70" y="51"/>
                  </a:cubicBezTo>
                  <a:cubicBezTo>
                    <a:pt x="72" y="52"/>
                    <a:pt x="74" y="53"/>
                    <a:pt x="75" y="55"/>
                  </a:cubicBezTo>
                  <a:cubicBezTo>
                    <a:pt x="76" y="56"/>
                    <a:pt x="75" y="58"/>
                    <a:pt x="74" y="59"/>
                  </a:cubicBezTo>
                  <a:cubicBezTo>
                    <a:pt x="73" y="61"/>
                    <a:pt x="72" y="62"/>
                    <a:pt x="71" y="63"/>
                  </a:cubicBezTo>
                  <a:cubicBezTo>
                    <a:pt x="62" y="72"/>
                    <a:pt x="50" y="77"/>
                    <a:pt x="38" y="77"/>
                  </a:cubicBezTo>
                  <a:close/>
                  <a:moveTo>
                    <a:pt x="10" y="57"/>
                  </a:moveTo>
                  <a:cubicBezTo>
                    <a:pt x="10" y="57"/>
                    <a:pt x="10" y="57"/>
                    <a:pt x="10" y="57"/>
                  </a:cubicBezTo>
                  <a:cubicBezTo>
                    <a:pt x="18" y="65"/>
                    <a:pt x="27" y="69"/>
                    <a:pt x="38" y="69"/>
                  </a:cubicBezTo>
                  <a:cubicBezTo>
                    <a:pt x="48" y="69"/>
                    <a:pt x="58" y="65"/>
                    <a:pt x="66" y="57"/>
                  </a:cubicBezTo>
                  <a:cubicBezTo>
                    <a:pt x="66" y="57"/>
                    <a:pt x="66" y="57"/>
                    <a:pt x="66" y="57"/>
                  </a:cubicBezTo>
                  <a:cubicBezTo>
                    <a:pt x="60" y="54"/>
                    <a:pt x="53" y="53"/>
                    <a:pt x="46" y="52"/>
                  </a:cubicBezTo>
                  <a:cubicBezTo>
                    <a:pt x="45" y="52"/>
                    <a:pt x="44" y="51"/>
                    <a:pt x="43" y="50"/>
                  </a:cubicBezTo>
                  <a:cubicBezTo>
                    <a:pt x="43" y="49"/>
                    <a:pt x="42" y="48"/>
                    <a:pt x="42" y="47"/>
                  </a:cubicBezTo>
                  <a:cubicBezTo>
                    <a:pt x="43" y="42"/>
                    <a:pt x="43" y="42"/>
                    <a:pt x="43" y="42"/>
                  </a:cubicBezTo>
                  <a:cubicBezTo>
                    <a:pt x="43" y="41"/>
                    <a:pt x="44" y="40"/>
                    <a:pt x="45" y="39"/>
                  </a:cubicBezTo>
                  <a:cubicBezTo>
                    <a:pt x="46" y="38"/>
                    <a:pt x="46" y="38"/>
                    <a:pt x="46" y="38"/>
                  </a:cubicBezTo>
                  <a:cubicBezTo>
                    <a:pt x="47" y="33"/>
                    <a:pt x="47" y="33"/>
                    <a:pt x="47" y="33"/>
                  </a:cubicBezTo>
                  <a:cubicBezTo>
                    <a:pt x="47" y="31"/>
                    <a:pt x="48" y="30"/>
                    <a:pt x="50" y="29"/>
                  </a:cubicBezTo>
                  <a:cubicBezTo>
                    <a:pt x="50" y="29"/>
                    <a:pt x="50" y="29"/>
                    <a:pt x="50" y="29"/>
                  </a:cubicBezTo>
                  <a:cubicBezTo>
                    <a:pt x="50" y="27"/>
                    <a:pt x="50" y="27"/>
                    <a:pt x="50" y="27"/>
                  </a:cubicBezTo>
                  <a:cubicBezTo>
                    <a:pt x="50" y="27"/>
                    <a:pt x="50" y="26"/>
                    <a:pt x="50" y="26"/>
                  </a:cubicBezTo>
                  <a:cubicBezTo>
                    <a:pt x="49" y="26"/>
                    <a:pt x="48" y="24"/>
                    <a:pt x="48" y="23"/>
                  </a:cubicBezTo>
                  <a:cubicBezTo>
                    <a:pt x="49" y="18"/>
                    <a:pt x="49" y="18"/>
                    <a:pt x="49" y="18"/>
                  </a:cubicBezTo>
                  <a:cubicBezTo>
                    <a:pt x="49" y="15"/>
                    <a:pt x="49" y="12"/>
                    <a:pt x="47" y="11"/>
                  </a:cubicBezTo>
                  <a:cubicBezTo>
                    <a:pt x="45" y="9"/>
                    <a:pt x="42" y="8"/>
                    <a:pt x="38" y="8"/>
                  </a:cubicBezTo>
                  <a:cubicBezTo>
                    <a:pt x="34" y="8"/>
                    <a:pt x="31" y="9"/>
                    <a:pt x="29" y="11"/>
                  </a:cubicBezTo>
                  <a:cubicBezTo>
                    <a:pt x="27" y="12"/>
                    <a:pt x="27" y="15"/>
                    <a:pt x="27" y="18"/>
                  </a:cubicBezTo>
                  <a:cubicBezTo>
                    <a:pt x="28" y="23"/>
                    <a:pt x="28" y="23"/>
                    <a:pt x="28" y="23"/>
                  </a:cubicBezTo>
                  <a:cubicBezTo>
                    <a:pt x="28" y="24"/>
                    <a:pt x="27" y="26"/>
                    <a:pt x="26" y="26"/>
                  </a:cubicBezTo>
                  <a:cubicBezTo>
                    <a:pt x="26" y="26"/>
                    <a:pt x="26" y="27"/>
                    <a:pt x="26" y="27"/>
                  </a:cubicBezTo>
                  <a:cubicBezTo>
                    <a:pt x="26" y="29"/>
                    <a:pt x="26" y="29"/>
                    <a:pt x="26" y="29"/>
                  </a:cubicBezTo>
                  <a:cubicBezTo>
                    <a:pt x="26" y="29"/>
                    <a:pt x="26" y="29"/>
                    <a:pt x="26" y="29"/>
                  </a:cubicBezTo>
                  <a:cubicBezTo>
                    <a:pt x="28" y="30"/>
                    <a:pt x="29" y="31"/>
                    <a:pt x="29" y="33"/>
                  </a:cubicBezTo>
                  <a:cubicBezTo>
                    <a:pt x="29" y="34"/>
                    <a:pt x="29" y="36"/>
                    <a:pt x="29" y="38"/>
                  </a:cubicBezTo>
                  <a:cubicBezTo>
                    <a:pt x="29" y="38"/>
                    <a:pt x="30" y="38"/>
                    <a:pt x="31" y="39"/>
                  </a:cubicBezTo>
                  <a:cubicBezTo>
                    <a:pt x="32" y="40"/>
                    <a:pt x="32" y="41"/>
                    <a:pt x="32" y="42"/>
                  </a:cubicBezTo>
                  <a:cubicBezTo>
                    <a:pt x="33" y="47"/>
                    <a:pt x="33" y="47"/>
                    <a:pt x="33" y="47"/>
                  </a:cubicBezTo>
                  <a:cubicBezTo>
                    <a:pt x="33" y="48"/>
                    <a:pt x="33" y="49"/>
                    <a:pt x="32" y="50"/>
                  </a:cubicBezTo>
                  <a:cubicBezTo>
                    <a:pt x="32" y="51"/>
                    <a:pt x="31" y="52"/>
                    <a:pt x="30" y="52"/>
                  </a:cubicBezTo>
                  <a:cubicBezTo>
                    <a:pt x="23" y="53"/>
                    <a:pt x="16" y="54"/>
                    <a:pt x="10" y="5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5" name="Freeform 173"/>
            <p:cNvSpPr/>
            <p:nvPr/>
          </p:nvSpPr>
          <p:spPr bwMode="auto">
            <a:xfrm>
              <a:off x="504825" y="4257676"/>
              <a:ext cx="61913" cy="61913"/>
            </a:xfrm>
            <a:custGeom>
              <a:avLst/>
              <a:gdLst>
                <a:gd name="T0" fmla="*/ 2 w 28"/>
                <a:gd name="T1" fmla="*/ 28 h 28"/>
                <a:gd name="T2" fmla="*/ 0 w 28"/>
                <a:gd name="T3" fmla="*/ 26 h 28"/>
                <a:gd name="T4" fmla="*/ 0 w 28"/>
                <a:gd name="T5" fmla="*/ 2 h 28"/>
                <a:gd name="T6" fmla="*/ 2 w 28"/>
                <a:gd name="T7" fmla="*/ 0 h 28"/>
                <a:gd name="T8" fmla="*/ 26 w 28"/>
                <a:gd name="T9" fmla="*/ 0 h 28"/>
                <a:gd name="T10" fmla="*/ 28 w 28"/>
                <a:gd name="T11" fmla="*/ 2 h 28"/>
                <a:gd name="T12" fmla="*/ 26 w 28"/>
                <a:gd name="T13" fmla="*/ 4 h 28"/>
                <a:gd name="T14" fmla="*/ 4 w 28"/>
                <a:gd name="T15" fmla="*/ 4 h 28"/>
                <a:gd name="T16" fmla="*/ 4 w 28"/>
                <a:gd name="T17" fmla="*/ 26 h 28"/>
                <a:gd name="T18" fmla="*/ 2 w 28"/>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 y="28"/>
                  </a:moveTo>
                  <a:cubicBezTo>
                    <a:pt x="1" y="28"/>
                    <a:pt x="0" y="27"/>
                    <a:pt x="0" y="26"/>
                  </a:cubicBezTo>
                  <a:cubicBezTo>
                    <a:pt x="0" y="2"/>
                    <a:pt x="0" y="2"/>
                    <a:pt x="0" y="2"/>
                  </a:cubicBezTo>
                  <a:cubicBezTo>
                    <a:pt x="0" y="1"/>
                    <a:pt x="1" y="0"/>
                    <a:pt x="2" y="0"/>
                  </a:cubicBezTo>
                  <a:cubicBezTo>
                    <a:pt x="26" y="0"/>
                    <a:pt x="26" y="0"/>
                    <a:pt x="26" y="0"/>
                  </a:cubicBezTo>
                  <a:cubicBezTo>
                    <a:pt x="28" y="0"/>
                    <a:pt x="28" y="1"/>
                    <a:pt x="28" y="2"/>
                  </a:cubicBezTo>
                  <a:cubicBezTo>
                    <a:pt x="28" y="3"/>
                    <a:pt x="28" y="4"/>
                    <a:pt x="26" y="4"/>
                  </a:cubicBezTo>
                  <a:cubicBezTo>
                    <a:pt x="4" y="4"/>
                    <a:pt x="4" y="4"/>
                    <a:pt x="4" y="4"/>
                  </a:cubicBezTo>
                  <a:cubicBezTo>
                    <a:pt x="4" y="26"/>
                    <a:pt x="4" y="26"/>
                    <a:pt x="4" y="26"/>
                  </a:cubicBezTo>
                  <a:cubicBezTo>
                    <a:pt x="4" y="27"/>
                    <a:pt x="4" y="28"/>
                    <a:pt x="2"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6" name="Freeform 174"/>
            <p:cNvSpPr>
              <a:spLocks noEditPoints="1"/>
            </p:cNvSpPr>
            <p:nvPr/>
          </p:nvSpPr>
          <p:spPr bwMode="auto">
            <a:xfrm>
              <a:off x="409575" y="4125913"/>
              <a:ext cx="160338" cy="198438"/>
            </a:xfrm>
            <a:custGeom>
              <a:avLst/>
              <a:gdLst>
                <a:gd name="T0" fmla="*/ 45 w 73"/>
                <a:gd name="T1" fmla="*/ 90 h 90"/>
                <a:gd name="T2" fmla="*/ 4 w 73"/>
                <a:gd name="T3" fmla="*/ 90 h 90"/>
                <a:gd name="T4" fmla="*/ 0 w 73"/>
                <a:gd name="T5" fmla="*/ 86 h 90"/>
                <a:gd name="T6" fmla="*/ 0 w 73"/>
                <a:gd name="T7" fmla="*/ 4 h 90"/>
                <a:gd name="T8" fmla="*/ 4 w 73"/>
                <a:gd name="T9" fmla="*/ 0 h 90"/>
                <a:gd name="T10" fmla="*/ 69 w 73"/>
                <a:gd name="T11" fmla="*/ 0 h 90"/>
                <a:gd name="T12" fmla="*/ 73 w 73"/>
                <a:gd name="T13" fmla="*/ 4 h 90"/>
                <a:gd name="T14" fmla="*/ 73 w 73"/>
                <a:gd name="T15" fmla="*/ 62 h 90"/>
                <a:gd name="T16" fmla="*/ 72 w 73"/>
                <a:gd name="T17" fmla="*/ 65 h 90"/>
                <a:gd name="T18" fmla="*/ 48 w 73"/>
                <a:gd name="T19" fmla="*/ 89 h 90"/>
                <a:gd name="T20" fmla="*/ 45 w 73"/>
                <a:gd name="T21" fmla="*/ 90 h 90"/>
                <a:gd name="T22" fmla="*/ 8 w 73"/>
                <a:gd name="T23" fmla="*/ 82 h 90"/>
                <a:gd name="T24" fmla="*/ 44 w 73"/>
                <a:gd name="T25" fmla="*/ 82 h 90"/>
                <a:gd name="T26" fmla="*/ 65 w 73"/>
                <a:gd name="T27" fmla="*/ 60 h 90"/>
                <a:gd name="T28" fmla="*/ 65 w 73"/>
                <a:gd name="T29" fmla="*/ 8 h 90"/>
                <a:gd name="T30" fmla="*/ 8 w 73"/>
                <a:gd name="T31" fmla="*/ 8 h 90"/>
                <a:gd name="T32" fmla="*/ 8 w 73"/>
                <a:gd name="T33" fmla="*/ 8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0">
                  <a:moveTo>
                    <a:pt x="45" y="90"/>
                  </a:moveTo>
                  <a:cubicBezTo>
                    <a:pt x="4" y="90"/>
                    <a:pt x="4" y="90"/>
                    <a:pt x="4" y="90"/>
                  </a:cubicBezTo>
                  <a:cubicBezTo>
                    <a:pt x="2" y="90"/>
                    <a:pt x="0" y="88"/>
                    <a:pt x="0" y="86"/>
                  </a:cubicBezTo>
                  <a:cubicBezTo>
                    <a:pt x="0" y="4"/>
                    <a:pt x="0" y="4"/>
                    <a:pt x="0" y="4"/>
                  </a:cubicBezTo>
                  <a:cubicBezTo>
                    <a:pt x="0" y="2"/>
                    <a:pt x="2" y="0"/>
                    <a:pt x="4" y="0"/>
                  </a:cubicBezTo>
                  <a:cubicBezTo>
                    <a:pt x="69" y="0"/>
                    <a:pt x="69" y="0"/>
                    <a:pt x="69" y="0"/>
                  </a:cubicBezTo>
                  <a:cubicBezTo>
                    <a:pt x="72" y="0"/>
                    <a:pt x="73" y="2"/>
                    <a:pt x="73" y="4"/>
                  </a:cubicBezTo>
                  <a:cubicBezTo>
                    <a:pt x="73" y="62"/>
                    <a:pt x="73" y="62"/>
                    <a:pt x="73" y="62"/>
                  </a:cubicBezTo>
                  <a:cubicBezTo>
                    <a:pt x="73" y="63"/>
                    <a:pt x="73" y="64"/>
                    <a:pt x="72" y="65"/>
                  </a:cubicBezTo>
                  <a:cubicBezTo>
                    <a:pt x="48" y="89"/>
                    <a:pt x="48" y="89"/>
                    <a:pt x="48" y="89"/>
                  </a:cubicBezTo>
                  <a:cubicBezTo>
                    <a:pt x="48" y="90"/>
                    <a:pt x="47" y="90"/>
                    <a:pt x="45" y="90"/>
                  </a:cubicBezTo>
                  <a:close/>
                  <a:moveTo>
                    <a:pt x="8" y="82"/>
                  </a:moveTo>
                  <a:cubicBezTo>
                    <a:pt x="44" y="82"/>
                    <a:pt x="44" y="82"/>
                    <a:pt x="44" y="82"/>
                  </a:cubicBezTo>
                  <a:cubicBezTo>
                    <a:pt x="65" y="60"/>
                    <a:pt x="65" y="60"/>
                    <a:pt x="65" y="60"/>
                  </a:cubicBezTo>
                  <a:cubicBezTo>
                    <a:pt x="65" y="8"/>
                    <a:pt x="65" y="8"/>
                    <a:pt x="65" y="8"/>
                  </a:cubicBezTo>
                  <a:cubicBezTo>
                    <a:pt x="8" y="8"/>
                    <a:pt x="8" y="8"/>
                    <a:pt x="8" y="8"/>
                  </a:cubicBezTo>
                  <a:cubicBezTo>
                    <a:pt x="8" y="82"/>
                    <a:pt x="8" y="82"/>
                    <a:pt x="8" y="8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7" name="Freeform 175"/>
            <p:cNvSpPr/>
            <p:nvPr/>
          </p:nvSpPr>
          <p:spPr bwMode="auto">
            <a:xfrm>
              <a:off x="444500" y="4162426"/>
              <a:ext cx="60325" cy="9525"/>
            </a:xfrm>
            <a:custGeom>
              <a:avLst/>
              <a:gdLst>
                <a:gd name="T0" fmla="*/ 25 w 27"/>
                <a:gd name="T1" fmla="*/ 4 h 4"/>
                <a:gd name="T2" fmla="*/ 2 w 27"/>
                <a:gd name="T3" fmla="*/ 4 h 4"/>
                <a:gd name="T4" fmla="*/ 0 w 27"/>
                <a:gd name="T5" fmla="*/ 2 h 4"/>
                <a:gd name="T6" fmla="*/ 2 w 27"/>
                <a:gd name="T7" fmla="*/ 0 h 4"/>
                <a:gd name="T8" fmla="*/ 25 w 27"/>
                <a:gd name="T9" fmla="*/ 0 h 4"/>
                <a:gd name="T10" fmla="*/ 27 w 27"/>
                <a:gd name="T11" fmla="*/ 2 h 4"/>
                <a:gd name="T12" fmla="*/ 25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5" y="4"/>
                  </a:moveTo>
                  <a:cubicBezTo>
                    <a:pt x="2" y="4"/>
                    <a:pt x="2" y="4"/>
                    <a:pt x="2" y="4"/>
                  </a:cubicBezTo>
                  <a:cubicBezTo>
                    <a:pt x="1" y="4"/>
                    <a:pt x="0" y="3"/>
                    <a:pt x="0" y="2"/>
                  </a:cubicBezTo>
                  <a:cubicBezTo>
                    <a:pt x="0" y="1"/>
                    <a:pt x="1" y="0"/>
                    <a:pt x="2" y="0"/>
                  </a:cubicBezTo>
                  <a:cubicBezTo>
                    <a:pt x="25" y="0"/>
                    <a:pt x="25" y="0"/>
                    <a:pt x="25" y="0"/>
                  </a:cubicBezTo>
                  <a:cubicBezTo>
                    <a:pt x="26" y="0"/>
                    <a:pt x="27" y="1"/>
                    <a:pt x="27" y="2"/>
                  </a:cubicBezTo>
                  <a:cubicBezTo>
                    <a:pt x="27" y="3"/>
                    <a:pt x="26" y="4"/>
                    <a:pt x="25"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8" name="Freeform 176"/>
            <p:cNvSpPr/>
            <p:nvPr/>
          </p:nvSpPr>
          <p:spPr bwMode="auto">
            <a:xfrm>
              <a:off x="444500" y="4184651"/>
              <a:ext cx="95250" cy="9525"/>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9" name="Freeform 177"/>
            <p:cNvSpPr/>
            <p:nvPr/>
          </p:nvSpPr>
          <p:spPr bwMode="auto">
            <a:xfrm>
              <a:off x="444500" y="4205288"/>
              <a:ext cx="95250" cy="7938"/>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0" name="Freeform 178"/>
            <p:cNvSpPr/>
            <p:nvPr/>
          </p:nvSpPr>
          <p:spPr bwMode="auto">
            <a:xfrm>
              <a:off x="444500" y="4227513"/>
              <a:ext cx="44450" cy="7938"/>
            </a:xfrm>
            <a:custGeom>
              <a:avLst/>
              <a:gdLst>
                <a:gd name="T0" fmla="*/ 18 w 20"/>
                <a:gd name="T1" fmla="*/ 4 h 4"/>
                <a:gd name="T2" fmla="*/ 2 w 20"/>
                <a:gd name="T3" fmla="*/ 4 h 4"/>
                <a:gd name="T4" fmla="*/ 0 w 20"/>
                <a:gd name="T5" fmla="*/ 2 h 4"/>
                <a:gd name="T6" fmla="*/ 2 w 20"/>
                <a:gd name="T7" fmla="*/ 0 h 4"/>
                <a:gd name="T8" fmla="*/ 18 w 20"/>
                <a:gd name="T9" fmla="*/ 0 h 4"/>
                <a:gd name="T10" fmla="*/ 20 w 20"/>
                <a:gd name="T11" fmla="*/ 2 h 4"/>
                <a:gd name="T12" fmla="*/ 18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18" y="4"/>
                  </a:moveTo>
                  <a:cubicBezTo>
                    <a:pt x="2" y="4"/>
                    <a:pt x="2" y="4"/>
                    <a:pt x="2" y="4"/>
                  </a:cubicBezTo>
                  <a:cubicBezTo>
                    <a:pt x="1" y="4"/>
                    <a:pt x="0" y="3"/>
                    <a:pt x="0" y="2"/>
                  </a:cubicBezTo>
                  <a:cubicBezTo>
                    <a:pt x="0" y="1"/>
                    <a:pt x="1" y="0"/>
                    <a:pt x="2" y="0"/>
                  </a:cubicBezTo>
                  <a:cubicBezTo>
                    <a:pt x="18" y="0"/>
                    <a:pt x="18" y="0"/>
                    <a:pt x="18" y="0"/>
                  </a:cubicBezTo>
                  <a:cubicBezTo>
                    <a:pt x="19" y="0"/>
                    <a:pt x="20" y="1"/>
                    <a:pt x="20" y="2"/>
                  </a:cubicBezTo>
                  <a:cubicBezTo>
                    <a:pt x="20" y="3"/>
                    <a:pt x="19" y="4"/>
                    <a:pt x="18"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4" name="Freeform 192"/>
            <p:cNvSpPr>
              <a:spLocks noEditPoints="1"/>
            </p:cNvSpPr>
            <p:nvPr/>
          </p:nvSpPr>
          <p:spPr bwMode="auto">
            <a:xfrm>
              <a:off x="2271713" y="3484563"/>
              <a:ext cx="182563" cy="98425"/>
            </a:xfrm>
            <a:custGeom>
              <a:avLst/>
              <a:gdLst>
                <a:gd name="T0" fmla="*/ 69 w 83"/>
                <a:gd name="T1" fmla="*/ 45 h 45"/>
                <a:gd name="T2" fmla="*/ 15 w 83"/>
                <a:gd name="T3" fmla="*/ 45 h 45"/>
                <a:gd name="T4" fmla="*/ 11 w 83"/>
                <a:gd name="T5" fmla="*/ 42 h 45"/>
                <a:gd name="T6" fmla="*/ 1 w 83"/>
                <a:gd name="T7" fmla="*/ 5 h 45"/>
                <a:gd name="T8" fmla="*/ 1 w 83"/>
                <a:gd name="T9" fmla="*/ 1 h 45"/>
                <a:gd name="T10" fmla="*/ 5 w 83"/>
                <a:gd name="T11" fmla="*/ 0 h 45"/>
                <a:gd name="T12" fmla="*/ 79 w 83"/>
                <a:gd name="T13" fmla="*/ 0 h 45"/>
                <a:gd name="T14" fmla="*/ 82 w 83"/>
                <a:gd name="T15" fmla="*/ 1 h 45"/>
                <a:gd name="T16" fmla="*/ 83 w 83"/>
                <a:gd name="T17" fmla="*/ 5 h 45"/>
                <a:gd name="T18" fmla="*/ 72 w 83"/>
                <a:gd name="T19" fmla="*/ 42 h 45"/>
                <a:gd name="T20" fmla="*/ 69 w 83"/>
                <a:gd name="T21" fmla="*/ 45 h 45"/>
                <a:gd name="T22" fmla="*/ 18 w 83"/>
                <a:gd name="T23" fmla="*/ 37 h 45"/>
                <a:gd name="T24" fmla="*/ 65 w 83"/>
                <a:gd name="T25" fmla="*/ 37 h 45"/>
                <a:gd name="T26" fmla="*/ 74 w 83"/>
                <a:gd name="T27" fmla="*/ 8 h 45"/>
                <a:gd name="T28" fmla="*/ 10 w 83"/>
                <a:gd name="T29" fmla="*/ 8 h 45"/>
                <a:gd name="T30" fmla="*/ 18 w 83"/>
                <a:gd name="T31"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45">
                  <a:moveTo>
                    <a:pt x="69" y="45"/>
                  </a:moveTo>
                  <a:cubicBezTo>
                    <a:pt x="15" y="45"/>
                    <a:pt x="15" y="45"/>
                    <a:pt x="15" y="45"/>
                  </a:cubicBezTo>
                  <a:cubicBezTo>
                    <a:pt x="13" y="45"/>
                    <a:pt x="11" y="44"/>
                    <a:pt x="11" y="42"/>
                  </a:cubicBezTo>
                  <a:cubicBezTo>
                    <a:pt x="1" y="5"/>
                    <a:pt x="1" y="5"/>
                    <a:pt x="1" y="5"/>
                  </a:cubicBezTo>
                  <a:cubicBezTo>
                    <a:pt x="0" y="4"/>
                    <a:pt x="1" y="2"/>
                    <a:pt x="1" y="1"/>
                  </a:cubicBezTo>
                  <a:cubicBezTo>
                    <a:pt x="2" y="0"/>
                    <a:pt x="3" y="0"/>
                    <a:pt x="5" y="0"/>
                  </a:cubicBezTo>
                  <a:cubicBezTo>
                    <a:pt x="79" y="0"/>
                    <a:pt x="79" y="0"/>
                    <a:pt x="79" y="0"/>
                  </a:cubicBezTo>
                  <a:cubicBezTo>
                    <a:pt x="80" y="0"/>
                    <a:pt x="81" y="0"/>
                    <a:pt x="82" y="1"/>
                  </a:cubicBezTo>
                  <a:cubicBezTo>
                    <a:pt x="83" y="2"/>
                    <a:pt x="83" y="4"/>
                    <a:pt x="83" y="5"/>
                  </a:cubicBezTo>
                  <a:cubicBezTo>
                    <a:pt x="72" y="42"/>
                    <a:pt x="72" y="42"/>
                    <a:pt x="72" y="42"/>
                  </a:cubicBezTo>
                  <a:cubicBezTo>
                    <a:pt x="72" y="44"/>
                    <a:pt x="70" y="45"/>
                    <a:pt x="69" y="45"/>
                  </a:cubicBezTo>
                  <a:close/>
                  <a:moveTo>
                    <a:pt x="18" y="37"/>
                  </a:moveTo>
                  <a:cubicBezTo>
                    <a:pt x="65" y="37"/>
                    <a:pt x="65" y="37"/>
                    <a:pt x="65" y="37"/>
                  </a:cubicBezTo>
                  <a:cubicBezTo>
                    <a:pt x="74" y="8"/>
                    <a:pt x="74" y="8"/>
                    <a:pt x="74" y="8"/>
                  </a:cubicBezTo>
                  <a:cubicBezTo>
                    <a:pt x="10" y="8"/>
                    <a:pt x="10" y="8"/>
                    <a:pt x="10" y="8"/>
                  </a:cubicBezTo>
                  <a:cubicBezTo>
                    <a:pt x="18" y="37"/>
                    <a:pt x="18" y="37"/>
                    <a:pt x="18"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5" name="Freeform 193"/>
            <p:cNvSpPr/>
            <p:nvPr/>
          </p:nvSpPr>
          <p:spPr bwMode="auto">
            <a:xfrm>
              <a:off x="2228850" y="3449638"/>
              <a:ext cx="84138" cy="133350"/>
            </a:xfrm>
            <a:custGeom>
              <a:avLst/>
              <a:gdLst>
                <a:gd name="T0" fmla="*/ 34 w 38"/>
                <a:gd name="T1" fmla="*/ 61 h 61"/>
                <a:gd name="T2" fmla="*/ 30 w 38"/>
                <a:gd name="T3" fmla="*/ 58 h 61"/>
                <a:gd name="T4" fmla="*/ 17 w 38"/>
                <a:gd name="T5" fmla="*/ 9 h 61"/>
                <a:gd name="T6" fmla="*/ 4 w 38"/>
                <a:gd name="T7" fmla="*/ 9 h 61"/>
                <a:gd name="T8" fmla="*/ 0 w 38"/>
                <a:gd name="T9" fmla="*/ 4 h 61"/>
                <a:gd name="T10" fmla="*/ 4 w 38"/>
                <a:gd name="T11" fmla="*/ 1 h 61"/>
                <a:gd name="T12" fmla="*/ 20 w 38"/>
                <a:gd name="T13" fmla="*/ 1 h 61"/>
                <a:gd name="T14" fmla="*/ 24 w 38"/>
                <a:gd name="T15" fmla="*/ 4 h 61"/>
                <a:gd name="T16" fmla="*/ 38 w 38"/>
                <a:gd name="T17" fmla="*/ 56 h 61"/>
                <a:gd name="T18" fmla="*/ 35 w 38"/>
                <a:gd name="T19" fmla="*/ 61 h 61"/>
                <a:gd name="T20" fmla="*/ 34 w 38"/>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61">
                  <a:moveTo>
                    <a:pt x="34" y="61"/>
                  </a:moveTo>
                  <a:cubicBezTo>
                    <a:pt x="32" y="61"/>
                    <a:pt x="30" y="60"/>
                    <a:pt x="30" y="58"/>
                  </a:cubicBezTo>
                  <a:cubicBezTo>
                    <a:pt x="17" y="9"/>
                    <a:pt x="17" y="9"/>
                    <a:pt x="17" y="9"/>
                  </a:cubicBezTo>
                  <a:cubicBezTo>
                    <a:pt x="4" y="9"/>
                    <a:pt x="4" y="9"/>
                    <a:pt x="4" y="9"/>
                  </a:cubicBezTo>
                  <a:cubicBezTo>
                    <a:pt x="2" y="9"/>
                    <a:pt x="0" y="7"/>
                    <a:pt x="0" y="4"/>
                  </a:cubicBezTo>
                  <a:cubicBezTo>
                    <a:pt x="0" y="2"/>
                    <a:pt x="2" y="0"/>
                    <a:pt x="4" y="1"/>
                  </a:cubicBezTo>
                  <a:cubicBezTo>
                    <a:pt x="20" y="1"/>
                    <a:pt x="20" y="1"/>
                    <a:pt x="20" y="1"/>
                  </a:cubicBezTo>
                  <a:cubicBezTo>
                    <a:pt x="22" y="1"/>
                    <a:pt x="23" y="3"/>
                    <a:pt x="24" y="4"/>
                  </a:cubicBezTo>
                  <a:cubicBezTo>
                    <a:pt x="38" y="56"/>
                    <a:pt x="38" y="56"/>
                    <a:pt x="38" y="56"/>
                  </a:cubicBezTo>
                  <a:cubicBezTo>
                    <a:pt x="38" y="58"/>
                    <a:pt x="37" y="60"/>
                    <a:pt x="35" y="61"/>
                  </a:cubicBezTo>
                  <a:cubicBezTo>
                    <a:pt x="34" y="61"/>
                    <a:pt x="34" y="61"/>
                    <a:pt x="34"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6" name="Freeform 194"/>
            <p:cNvSpPr>
              <a:spLocks noEditPoints="1"/>
            </p:cNvSpPr>
            <p:nvPr/>
          </p:nvSpPr>
          <p:spPr bwMode="auto">
            <a:xfrm>
              <a:off x="2300288" y="3587751"/>
              <a:ext cx="47625"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10" y="8"/>
                    <a:pt x="8" y="9"/>
                    <a:pt x="8" y="11"/>
                  </a:cubicBezTo>
                  <a:cubicBezTo>
                    <a:pt x="8" y="12"/>
                    <a:pt x="10" y="14"/>
                    <a:pt x="11" y="14"/>
                  </a:cubicBezTo>
                  <a:cubicBezTo>
                    <a:pt x="13" y="14"/>
                    <a:pt x="14" y="12"/>
                    <a:pt x="14" y="11"/>
                  </a:cubicBezTo>
                  <a:cubicBezTo>
                    <a:pt x="14" y="9"/>
                    <a:pt x="13"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7" name="Freeform 195"/>
            <p:cNvSpPr>
              <a:spLocks noEditPoints="1"/>
            </p:cNvSpPr>
            <p:nvPr/>
          </p:nvSpPr>
          <p:spPr bwMode="auto">
            <a:xfrm>
              <a:off x="2374900" y="3587751"/>
              <a:ext cx="49213"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9" y="8"/>
                    <a:pt x="8" y="9"/>
                    <a:pt x="8" y="11"/>
                  </a:cubicBezTo>
                  <a:cubicBezTo>
                    <a:pt x="8" y="12"/>
                    <a:pt x="9" y="14"/>
                    <a:pt x="11" y="14"/>
                  </a:cubicBezTo>
                  <a:cubicBezTo>
                    <a:pt x="12" y="14"/>
                    <a:pt x="14" y="12"/>
                    <a:pt x="14" y="11"/>
                  </a:cubicBezTo>
                  <a:cubicBezTo>
                    <a:pt x="14" y="9"/>
                    <a:pt x="12"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grpSp>
        <p:nvGrpSpPr>
          <p:cNvPr id="232" name="组合 231"/>
          <p:cNvGrpSpPr/>
          <p:nvPr/>
        </p:nvGrpSpPr>
        <p:grpSpPr>
          <a:xfrm>
            <a:off x="280356" y="222474"/>
            <a:ext cx="2920804" cy="326793"/>
            <a:chOff x="5244690" y="2402473"/>
            <a:chExt cx="2920804" cy="326793"/>
          </a:xfrm>
        </p:grpSpPr>
        <p:sp>
          <p:nvSpPr>
            <p:cNvPr id="233" name="矩形 232"/>
            <p:cNvSpPr/>
            <p:nvPr/>
          </p:nvSpPr>
          <p:spPr>
            <a:xfrm>
              <a:off x="6390669" y="2407321"/>
              <a:ext cx="1774825" cy="321945"/>
            </a:xfrm>
            <a:prstGeom prst="rect">
              <a:avLst/>
            </a:prstGeom>
          </p:spPr>
          <p:txBody>
            <a:bodyPr wrap="none">
              <a:spAutoFit/>
            </a:bodyPr>
            <a:lstStyle/>
            <a:p>
              <a:pPr lvl="0" algn="l" defTabSz="685800">
                <a:buClrTx/>
                <a:buSzTx/>
                <a:buFontTx/>
              </a:pPr>
              <a:r>
                <a:rPr lang="en-US" altLang="zh-CN" sz="1500" spc="110" dirty="0">
                  <a:solidFill>
                    <a:srgbClr val="F85360"/>
                  </a:solidFill>
                  <a:latin typeface="微软雅黑" panose="020B0503020204020204" pitchFamily="34" charset="-122"/>
                  <a:ea typeface="微软雅黑" panose="020B0503020204020204" pitchFamily="34" charset="-122"/>
                  <a:sym typeface="+mn-ea"/>
                </a:rPr>
                <a:t>Main Functions</a:t>
              </a:r>
              <a:endParaRPr lang="en-US" altLang="zh-CN" sz="1500" spc="110" dirty="0">
                <a:solidFill>
                  <a:srgbClr val="F85360"/>
                </a:solidFill>
                <a:latin typeface="微软雅黑" panose="020B0503020204020204" pitchFamily="34" charset="-122"/>
                <a:ea typeface="微软雅黑" panose="020B0503020204020204" pitchFamily="34" charset="-122"/>
                <a:sym typeface="+mn-ea"/>
              </a:endParaRPr>
            </a:p>
          </p:txBody>
        </p:sp>
        <p:sp>
          <p:nvSpPr>
            <p:cNvPr id="234" name="矩形 233"/>
            <p:cNvSpPr/>
            <p:nvPr/>
          </p:nvSpPr>
          <p:spPr>
            <a:xfrm>
              <a:off x="5244690" y="2402473"/>
              <a:ext cx="1186180" cy="321945"/>
            </a:xfrm>
            <a:prstGeom prst="rect">
              <a:avLst/>
            </a:prstGeom>
          </p:spPr>
          <p:txBody>
            <a:bodyPr wrap="none">
              <a:spAutoFit/>
            </a:bodyPr>
            <a:lstStyle/>
            <a:p>
              <a:pPr defTabSz="685800"/>
              <a:r>
                <a:rPr lang="en-US" altLang="zh-CN" sz="1500" spc="110" dirty="0">
                  <a:solidFill>
                    <a:srgbClr val="F85360"/>
                  </a:solidFill>
                  <a:latin typeface="微软雅黑" panose="020B0503020204020204" pitchFamily="34" charset="-122"/>
                  <a:ea typeface="微软雅黑" panose="020B0503020204020204" pitchFamily="34" charset="-122"/>
                </a:rPr>
                <a:t>3.</a:t>
              </a:r>
              <a:r>
                <a:rPr lang="zh-CN" altLang="en-US" sz="1500" spc="110" dirty="0">
                  <a:solidFill>
                    <a:srgbClr val="F85360"/>
                  </a:solidFill>
                  <a:latin typeface="微软雅黑" panose="020B0503020204020204" pitchFamily="34" charset="-122"/>
                  <a:ea typeface="微软雅黑" panose="020B0503020204020204" pitchFamily="34" charset="-122"/>
                </a:rPr>
                <a:t>主要功能</a:t>
              </a:r>
              <a:endParaRPr lang="zh-CN" altLang="en-US" sz="1500" spc="110" dirty="0">
                <a:solidFill>
                  <a:srgbClr val="F85360"/>
                </a:solidFill>
                <a:latin typeface="微软雅黑" panose="020B0503020204020204" pitchFamily="34" charset="-122"/>
                <a:ea typeface="微软雅黑" panose="020B0503020204020204" pitchFamily="34" charset="-122"/>
              </a:endParaRPr>
            </a:p>
          </p:txBody>
        </p:sp>
      </p:grpSp>
      <p:sp>
        <p:nvSpPr>
          <p:cNvPr id="103" name="矩形 102"/>
          <p:cNvSpPr>
            <a:spLocks noChangeArrowheads="1"/>
          </p:cNvSpPr>
          <p:nvPr/>
        </p:nvSpPr>
        <p:spPr bwMode="auto">
          <a:xfrm>
            <a:off x="4011295" y="102870"/>
            <a:ext cx="2769235"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zh-CN" altLang="en-US" sz="2400" dirty="0">
                <a:ln w="6600">
                  <a:solidFill>
                    <a:schemeClr val="accent2"/>
                  </a:solidFill>
                  <a:prstDash val="solid"/>
                </a:ln>
                <a:solidFill>
                  <a:srgbClr val="FFFFFF"/>
                </a:solidFill>
                <a:effectLst>
                  <a:outerShdw dist="38100" dir="2700000" algn="tl" rotWithShape="0">
                    <a:schemeClr val="accent2"/>
                  </a:outerShdw>
                </a:effectLst>
                <a:latin typeface="微软雅黑" panose="020B0503020204020204" pitchFamily="34" charset="-122"/>
                <a:ea typeface="微软雅黑" panose="020B0503020204020204" pitchFamily="34" charset="-122"/>
              </a:rPr>
              <a:t>文章浏览列表功能</a:t>
            </a:r>
            <a:endParaRPr lang="zh-CN" altLang="en-US" sz="2400" dirty="0">
              <a:ln w="6600">
                <a:solidFill>
                  <a:schemeClr val="accent2"/>
                </a:solidFill>
                <a:prstDash val="solid"/>
              </a:ln>
              <a:solidFill>
                <a:srgbClr val="FFFFFF"/>
              </a:solidFill>
              <a:effectLst>
                <a:outerShdw dist="38100" dir="2700000" algn="tl" rotWithShape="0">
                  <a:schemeClr val="accent2"/>
                </a:outerShdw>
              </a:effectLst>
              <a:latin typeface="微软雅黑" panose="020B0503020204020204" pitchFamily="34" charset="-122"/>
              <a:ea typeface="微软雅黑" panose="020B0503020204020204" pitchFamily="34" charset="-122"/>
            </a:endParaRPr>
          </a:p>
        </p:txBody>
      </p:sp>
      <p:pic>
        <p:nvPicPr>
          <p:cNvPr id="3" name="图片 2" descr="&amp;pfm122&amp;"/>
          <p:cNvPicPr>
            <a:picLocks noChangeAspect="1"/>
          </p:cNvPicPr>
          <p:nvPr/>
        </p:nvPicPr>
        <p:blipFill>
          <a:blip r:embed="rId1">
            <a:extLst>
              <a:ext uri="{BEBA8EAE-BF5A-486C-A8C5-ECC9F3942E4B}">
                <a14:imgProps xmlns:a14="http://schemas.microsoft.com/office/drawing/2010/main">
                  <a14:imgLayer r:embed="rId2"/>
                </a14:imgProps>
              </a:ext>
            </a:extLst>
          </a:blip>
          <a:srcRect/>
          <a:stretch>
            <a:fillRect/>
          </a:stretch>
        </p:blipFill>
        <p:spPr>
          <a:xfrm>
            <a:off x="1768475" y="899160"/>
            <a:ext cx="6732270" cy="3667125"/>
          </a:xfrm>
          <a:prstGeom prst="rect">
            <a:avLst/>
          </a:prstGeom>
          <a:ln>
            <a:solidFill>
              <a:srgbClr val="FF0000"/>
            </a:solidFill>
          </a:ln>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400"/>
                                  </p:stCondLst>
                                  <p:childTnLst>
                                    <p:set>
                                      <p:cBhvr>
                                        <p:cTn id="6" dur="1" fill="hold">
                                          <p:stCondLst>
                                            <p:cond delay="0"/>
                                          </p:stCondLst>
                                        </p:cTn>
                                        <p:tgtEl>
                                          <p:spTgt spid="103"/>
                                        </p:tgtEl>
                                        <p:attrNameLst>
                                          <p:attrName>style.visibility</p:attrName>
                                        </p:attrNameLst>
                                      </p:cBhvr>
                                      <p:to>
                                        <p:strVal val="visible"/>
                                      </p:to>
                                    </p:set>
                                    <p:anim calcmode="lin" valueType="num">
                                      <p:cBhvr additive="base">
                                        <p:cTn id="7" dur="500"/>
                                        <p:tgtEl>
                                          <p:spTgt spid="103"/>
                                        </p:tgtEl>
                                        <p:attrNameLst>
                                          <p:attrName>ppt_x</p:attrName>
                                        </p:attrNameLst>
                                      </p:cBhvr>
                                      <p:tavLst>
                                        <p:tav tm="0">
                                          <p:val>
                                            <p:strVal val="#ppt_x-#ppt_w*1.125000"/>
                                          </p:val>
                                        </p:tav>
                                        <p:tav tm="100000">
                                          <p:val>
                                            <p:strVal val="#ppt_x"/>
                                          </p:val>
                                        </p:tav>
                                      </p:tavLst>
                                    </p:anim>
                                    <p:animEffect transition="in" filter="wipe(right)">
                                      <p:cBhvr>
                                        <p:cTn id="8" dur="500"/>
                                        <p:tgtEl>
                                          <p:spTgt spid="103"/>
                                        </p:tgtEl>
                                      </p:cBhvr>
                                    </p:animEffect>
                                  </p:childTnLst>
                                </p:cTn>
                              </p:par>
                            </p:childTnLst>
                          </p:cTn>
                        </p:par>
                        <p:par>
                          <p:cTn id="9" fill="hold">
                            <p:stCondLst>
                              <p:cond delay="900"/>
                            </p:stCondLst>
                            <p:childTnLst>
                              <p:par>
                                <p:cTn id="10" presetID="8" presetClass="entr" presetSubtype="16" fill="hold" nodeType="afterEffect">
                                  <p:stCondLst>
                                    <p:cond delay="0"/>
                                  </p:stCondLst>
                                  <p:childTnLst>
                                    <p:set>
                                      <p:cBhvr>
                                        <p:cTn id="11" dur="1000" fill="hold">
                                          <p:stCondLst>
                                            <p:cond delay="0"/>
                                          </p:stCondLst>
                                        </p:cTn>
                                        <p:tgtEl>
                                          <p:spTgt spid="3"/>
                                        </p:tgtEl>
                                        <p:attrNameLst>
                                          <p:attrName>style.visibility</p:attrName>
                                        </p:attrNameLst>
                                      </p:cBhvr>
                                      <p:to>
                                        <p:strVal val="visible"/>
                                      </p:to>
                                    </p:set>
                                    <p:animEffect transition="in" filter="diamond(in)">
                                      <p:cBhvr>
                                        <p:cTn id="12"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2" name="组合 231"/>
          <p:cNvGrpSpPr/>
          <p:nvPr/>
        </p:nvGrpSpPr>
        <p:grpSpPr>
          <a:xfrm>
            <a:off x="280356" y="222474"/>
            <a:ext cx="2937949" cy="326793"/>
            <a:chOff x="5244690" y="2402473"/>
            <a:chExt cx="2937949" cy="326793"/>
          </a:xfrm>
        </p:grpSpPr>
        <p:sp>
          <p:nvSpPr>
            <p:cNvPr id="233" name="矩形 232"/>
            <p:cNvSpPr/>
            <p:nvPr/>
          </p:nvSpPr>
          <p:spPr>
            <a:xfrm>
              <a:off x="6407814" y="2407321"/>
              <a:ext cx="1774825" cy="321945"/>
            </a:xfrm>
            <a:prstGeom prst="rect">
              <a:avLst/>
            </a:prstGeom>
          </p:spPr>
          <p:txBody>
            <a:bodyPr wrap="none">
              <a:spAutoFit/>
            </a:bodyPr>
            <a:lstStyle/>
            <a:p>
              <a:pPr algn="l" defTabSz="685800"/>
              <a:r>
                <a:rPr lang="en-US" altLang="zh-CN" sz="1500" spc="110" dirty="0">
                  <a:solidFill>
                    <a:srgbClr val="F85360"/>
                  </a:solidFill>
                  <a:latin typeface="微软雅黑" panose="020B0503020204020204" pitchFamily="34" charset="-122"/>
                  <a:ea typeface="微软雅黑" panose="020B0503020204020204" pitchFamily="34" charset="-122"/>
                  <a:sym typeface="+mn-ea"/>
                </a:rPr>
                <a:t>Main Functions</a:t>
              </a:r>
              <a:endParaRPr lang="zh-CN" altLang="en-US" sz="1500" spc="110" dirty="0">
                <a:solidFill>
                  <a:srgbClr val="F85360"/>
                </a:solidFill>
                <a:latin typeface="微软雅黑" panose="020B0503020204020204" pitchFamily="34" charset="-122"/>
                <a:ea typeface="微软雅黑" panose="020B0503020204020204" pitchFamily="34" charset="-122"/>
              </a:endParaRPr>
            </a:p>
          </p:txBody>
        </p:sp>
        <p:sp>
          <p:nvSpPr>
            <p:cNvPr id="234" name="矩形 233"/>
            <p:cNvSpPr/>
            <p:nvPr/>
          </p:nvSpPr>
          <p:spPr>
            <a:xfrm>
              <a:off x="5244690" y="2402473"/>
              <a:ext cx="1186180" cy="321945"/>
            </a:xfrm>
            <a:prstGeom prst="rect">
              <a:avLst/>
            </a:prstGeom>
          </p:spPr>
          <p:txBody>
            <a:bodyPr wrap="none">
              <a:spAutoFit/>
            </a:bodyPr>
            <a:lstStyle/>
            <a:p>
              <a:pPr defTabSz="685800"/>
              <a:r>
                <a:rPr lang="en-US" altLang="zh-CN" sz="1500" spc="110" dirty="0">
                  <a:solidFill>
                    <a:srgbClr val="F85360"/>
                  </a:solidFill>
                  <a:latin typeface="微软雅黑" panose="020B0503020204020204" pitchFamily="34" charset="-122"/>
                  <a:ea typeface="微软雅黑" panose="020B0503020204020204" pitchFamily="34" charset="-122"/>
                </a:rPr>
                <a:t>3.</a:t>
              </a:r>
              <a:r>
                <a:rPr lang="zh-CN" altLang="en-US" sz="1500" spc="110" dirty="0">
                  <a:solidFill>
                    <a:srgbClr val="F85360"/>
                  </a:solidFill>
                  <a:latin typeface="微软雅黑" panose="020B0503020204020204" pitchFamily="34" charset="-122"/>
                  <a:ea typeface="微软雅黑" panose="020B0503020204020204" pitchFamily="34" charset="-122"/>
                </a:rPr>
                <a:t>主要功能</a:t>
              </a:r>
              <a:endParaRPr lang="zh-CN" altLang="en-US" sz="1500" spc="110" dirty="0">
                <a:solidFill>
                  <a:srgbClr val="F85360"/>
                </a:solidFill>
                <a:latin typeface="微软雅黑" panose="020B0503020204020204" pitchFamily="34" charset="-122"/>
                <a:ea typeface="微软雅黑" panose="020B0503020204020204" pitchFamily="34" charset="-122"/>
              </a:endParaRPr>
            </a:p>
          </p:txBody>
        </p:sp>
      </p:grpSp>
      <p:grpSp>
        <p:nvGrpSpPr>
          <p:cNvPr id="125" name="组合 124"/>
          <p:cNvGrpSpPr/>
          <p:nvPr/>
        </p:nvGrpSpPr>
        <p:grpSpPr>
          <a:xfrm>
            <a:off x="0" y="503238"/>
            <a:ext cx="3030538" cy="3930650"/>
            <a:chOff x="0" y="393701"/>
            <a:chExt cx="3030538" cy="3930650"/>
          </a:xfrm>
        </p:grpSpPr>
        <p:sp>
          <p:nvSpPr>
            <p:cNvPr id="126" name="Freeform 19"/>
            <p:cNvSpPr>
              <a:spLocks noEditPoints="1"/>
            </p:cNvSpPr>
            <p:nvPr/>
          </p:nvSpPr>
          <p:spPr bwMode="auto">
            <a:xfrm>
              <a:off x="2836863" y="1200151"/>
              <a:ext cx="193675" cy="128588"/>
            </a:xfrm>
            <a:custGeom>
              <a:avLst/>
              <a:gdLst>
                <a:gd name="T0" fmla="*/ 80 w 88"/>
                <a:gd name="T1" fmla="*/ 58 h 58"/>
                <a:gd name="T2" fmla="*/ 8 w 88"/>
                <a:gd name="T3" fmla="*/ 58 h 58"/>
                <a:gd name="T4" fmla="*/ 0 w 88"/>
                <a:gd name="T5" fmla="*/ 50 h 58"/>
                <a:gd name="T6" fmla="*/ 0 w 88"/>
                <a:gd name="T7" fmla="*/ 8 h 58"/>
                <a:gd name="T8" fmla="*/ 8 w 88"/>
                <a:gd name="T9" fmla="*/ 0 h 58"/>
                <a:gd name="T10" fmla="*/ 80 w 88"/>
                <a:gd name="T11" fmla="*/ 0 h 58"/>
                <a:gd name="T12" fmla="*/ 88 w 88"/>
                <a:gd name="T13" fmla="*/ 8 h 58"/>
                <a:gd name="T14" fmla="*/ 88 w 88"/>
                <a:gd name="T15" fmla="*/ 50 h 58"/>
                <a:gd name="T16" fmla="*/ 80 w 88"/>
                <a:gd name="T17" fmla="*/ 58 h 58"/>
                <a:gd name="T18" fmla="*/ 8 w 88"/>
                <a:gd name="T19" fmla="*/ 8 h 58"/>
                <a:gd name="T20" fmla="*/ 8 w 88"/>
                <a:gd name="T21" fmla="*/ 50 h 58"/>
                <a:gd name="T22" fmla="*/ 80 w 88"/>
                <a:gd name="T23" fmla="*/ 50 h 58"/>
                <a:gd name="T24" fmla="*/ 80 w 88"/>
                <a:gd name="T25" fmla="*/ 8 h 58"/>
                <a:gd name="T26" fmla="*/ 8 w 88"/>
                <a:gd name="T27"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58">
                  <a:moveTo>
                    <a:pt x="80" y="58"/>
                  </a:moveTo>
                  <a:cubicBezTo>
                    <a:pt x="8" y="58"/>
                    <a:pt x="8" y="58"/>
                    <a:pt x="8" y="58"/>
                  </a:cubicBezTo>
                  <a:cubicBezTo>
                    <a:pt x="4" y="58"/>
                    <a:pt x="0" y="55"/>
                    <a:pt x="0" y="50"/>
                  </a:cubicBezTo>
                  <a:cubicBezTo>
                    <a:pt x="0" y="8"/>
                    <a:pt x="0" y="8"/>
                    <a:pt x="0" y="8"/>
                  </a:cubicBezTo>
                  <a:cubicBezTo>
                    <a:pt x="0" y="3"/>
                    <a:pt x="4" y="0"/>
                    <a:pt x="8" y="0"/>
                  </a:cubicBezTo>
                  <a:cubicBezTo>
                    <a:pt x="80" y="0"/>
                    <a:pt x="80" y="0"/>
                    <a:pt x="80" y="0"/>
                  </a:cubicBezTo>
                  <a:cubicBezTo>
                    <a:pt x="84" y="0"/>
                    <a:pt x="88" y="3"/>
                    <a:pt x="88" y="8"/>
                  </a:cubicBezTo>
                  <a:cubicBezTo>
                    <a:pt x="88" y="50"/>
                    <a:pt x="88" y="50"/>
                    <a:pt x="88" y="50"/>
                  </a:cubicBezTo>
                  <a:cubicBezTo>
                    <a:pt x="88" y="55"/>
                    <a:pt x="84" y="58"/>
                    <a:pt x="80" y="58"/>
                  </a:cubicBezTo>
                  <a:close/>
                  <a:moveTo>
                    <a:pt x="8" y="8"/>
                  </a:moveTo>
                  <a:cubicBezTo>
                    <a:pt x="8" y="50"/>
                    <a:pt x="8" y="50"/>
                    <a:pt x="8" y="50"/>
                  </a:cubicBezTo>
                  <a:cubicBezTo>
                    <a:pt x="80" y="50"/>
                    <a:pt x="80" y="50"/>
                    <a:pt x="80" y="50"/>
                  </a:cubicBezTo>
                  <a:cubicBezTo>
                    <a:pt x="80" y="8"/>
                    <a:pt x="80" y="8"/>
                    <a:pt x="80"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7" name="Freeform 20"/>
            <p:cNvSpPr/>
            <p:nvPr/>
          </p:nvSpPr>
          <p:spPr bwMode="auto">
            <a:xfrm>
              <a:off x="2867025" y="1116013"/>
              <a:ext cx="133350" cy="100013"/>
            </a:xfrm>
            <a:custGeom>
              <a:avLst/>
              <a:gdLst>
                <a:gd name="T0" fmla="*/ 56 w 60"/>
                <a:gd name="T1" fmla="*/ 45 h 45"/>
                <a:gd name="T2" fmla="*/ 52 w 60"/>
                <a:gd name="T3" fmla="*/ 41 h 45"/>
                <a:gd name="T4" fmla="*/ 52 w 60"/>
                <a:gd name="T5" fmla="*/ 30 h 45"/>
                <a:gd name="T6" fmla="*/ 30 w 60"/>
                <a:gd name="T7" fmla="*/ 8 h 45"/>
                <a:gd name="T8" fmla="*/ 8 w 60"/>
                <a:gd name="T9" fmla="*/ 30 h 45"/>
                <a:gd name="T10" fmla="*/ 8 w 60"/>
                <a:gd name="T11" fmla="*/ 41 h 45"/>
                <a:gd name="T12" fmla="*/ 4 w 60"/>
                <a:gd name="T13" fmla="*/ 45 h 45"/>
                <a:gd name="T14" fmla="*/ 0 w 60"/>
                <a:gd name="T15" fmla="*/ 41 h 45"/>
                <a:gd name="T16" fmla="*/ 0 w 60"/>
                <a:gd name="T17" fmla="*/ 30 h 45"/>
                <a:gd name="T18" fmla="*/ 30 w 60"/>
                <a:gd name="T19" fmla="*/ 0 h 45"/>
                <a:gd name="T20" fmla="*/ 60 w 60"/>
                <a:gd name="T21" fmla="*/ 30 h 45"/>
                <a:gd name="T22" fmla="*/ 60 w 60"/>
                <a:gd name="T23" fmla="*/ 41 h 45"/>
                <a:gd name="T24" fmla="*/ 56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56" y="45"/>
                  </a:moveTo>
                  <a:cubicBezTo>
                    <a:pt x="53" y="45"/>
                    <a:pt x="52" y="43"/>
                    <a:pt x="52" y="41"/>
                  </a:cubicBezTo>
                  <a:cubicBezTo>
                    <a:pt x="52" y="30"/>
                    <a:pt x="52" y="30"/>
                    <a:pt x="52" y="30"/>
                  </a:cubicBezTo>
                  <a:cubicBezTo>
                    <a:pt x="52" y="18"/>
                    <a:pt x="42" y="8"/>
                    <a:pt x="30" y="8"/>
                  </a:cubicBezTo>
                  <a:cubicBezTo>
                    <a:pt x="18" y="8"/>
                    <a:pt x="8" y="18"/>
                    <a:pt x="8" y="30"/>
                  </a:cubicBezTo>
                  <a:cubicBezTo>
                    <a:pt x="8" y="41"/>
                    <a:pt x="8" y="41"/>
                    <a:pt x="8" y="41"/>
                  </a:cubicBezTo>
                  <a:cubicBezTo>
                    <a:pt x="8" y="43"/>
                    <a:pt x="7" y="45"/>
                    <a:pt x="4" y="45"/>
                  </a:cubicBezTo>
                  <a:cubicBezTo>
                    <a:pt x="2" y="45"/>
                    <a:pt x="0" y="43"/>
                    <a:pt x="0" y="41"/>
                  </a:cubicBezTo>
                  <a:cubicBezTo>
                    <a:pt x="0" y="30"/>
                    <a:pt x="0" y="30"/>
                    <a:pt x="0" y="30"/>
                  </a:cubicBezTo>
                  <a:cubicBezTo>
                    <a:pt x="0" y="13"/>
                    <a:pt x="14" y="0"/>
                    <a:pt x="30" y="0"/>
                  </a:cubicBezTo>
                  <a:cubicBezTo>
                    <a:pt x="46" y="0"/>
                    <a:pt x="60" y="13"/>
                    <a:pt x="60" y="30"/>
                  </a:cubicBezTo>
                  <a:cubicBezTo>
                    <a:pt x="60" y="41"/>
                    <a:pt x="60" y="41"/>
                    <a:pt x="60" y="41"/>
                  </a:cubicBezTo>
                  <a:cubicBezTo>
                    <a:pt x="60" y="43"/>
                    <a:pt x="58" y="45"/>
                    <a:pt x="56"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8" name="Freeform 21"/>
            <p:cNvSpPr/>
            <p:nvPr/>
          </p:nvSpPr>
          <p:spPr bwMode="auto">
            <a:xfrm>
              <a:off x="2916238" y="1233488"/>
              <a:ext cx="34925" cy="55563"/>
            </a:xfrm>
            <a:custGeom>
              <a:avLst/>
              <a:gdLst>
                <a:gd name="T0" fmla="*/ 8 w 16"/>
                <a:gd name="T1" fmla="*/ 0 h 25"/>
                <a:gd name="T2" fmla="*/ 0 w 16"/>
                <a:gd name="T3" fmla="*/ 9 h 25"/>
                <a:gd name="T4" fmla="*/ 4 w 16"/>
                <a:gd name="T5" fmla="*/ 16 h 25"/>
                <a:gd name="T6" fmla="*/ 4 w 16"/>
                <a:gd name="T7" fmla="*/ 25 h 25"/>
                <a:gd name="T8" fmla="*/ 12 w 16"/>
                <a:gd name="T9" fmla="*/ 25 h 25"/>
                <a:gd name="T10" fmla="*/ 12 w 16"/>
                <a:gd name="T11" fmla="*/ 16 h 25"/>
                <a:gd name="T12" fmla="*/ 16 w 16"/>
                <a:gd name="T13" fmla="*/ 9 h 25"/>
                <a:gd name="T14" fmla="*/ 8 w 16"/>
                <a:gd name="T15" fmla="*/ 0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5">
                  <a:moveTo>
                    <a:pt x="8" y="0"/>
                  </a:moveTo>
                  <a:cubicBezTo>
                    <a:pt x="3" y="0"/>
                    <a:pt x="0" y="4"/>
                    <a:pt x="0" y="9"/>
                  </a:cubicBezTo>
                  <a:cubicBezTo>
                    <a:pt x="0" y="12"/>
                    <a:pt x="1" y="15"/>
                    <a:pt x="4" y="16"/>
                  </a:cubicBezTo>
                  <a:cubicBezTo>
                    <a:pt x="4" y="25"/>
                    <a:pt x="4" y="25"/>
                    <a:pt x="4" y="25"/>
                  </a:cubicBezTo>
                  <a:cubicBezTo>
                    <a:pt x="12" y="25"/>
                    <a:pt x="12" y="25"/>
                    <a:pt x="12" y="25"/>
                  </a:cubicBezTo>
                  <a:cubicBezTo>
                    <a:pt x="12" y="16"/>
                    <a:pt x="12" y="16"/>
                    <a:pt x="12" y="16"/>
                  </a:cubicBezTo>
                  <a:cubicBezTo>
                    <a:pt x="15" y="15"/>
                    <a:pt x="16" y="12"/>
                    <a:pt x="16" y="9"/>
                  </a:cubicBezTo>
                  <a:cubicBezTo>
                    <a:pt x="16" y="4"/>
                    <a:pt x="13" y="0"/>
                    <a:pt x="8"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9" name="Freeform 22"/>
            <p:cNvSpPr>
              <a:spLocks noEditPoints="1"/>
            </p:cNvSpPr>
            <p:nvPr/>
          </p:nvSpPr>
          <p:spPr bwMode="auto">
            <a:xfrm>
              <a:off x="727075" y="3463926"/>
              <a:ext cx="220663" cy="192088"/>
            </a:xfrm>
            <a:custGeom>
              <a:avLst/>
              <a:gdLst>
                <a:gd name="T0" fmla="*/ 51 w 100"/>
                <a:gd name="T1" fmla="*/ 87 h 87"/>
                <a:gd name="T2" fmla="*/ 49 w 100"/>
                <a:gd name="T3" fmla="*/ 87 h 87"/>
                <a:gd name="T4" fmla="*/ 48 w 100"/>
                <a:gd name="T5" fmla="*/ 86 h 87"/>
                <a:gd name="T6" fmla="*/ 47 w 100"/>
                <a:gd name="T7" fmla="*/ 85 h 87"/>
                <a:gd name="T8" fmla="*/ 31 w 100"/>
                <a:gd name="T9" fmla="*/ 74 h 87"/>
                <a:gd name="T10" fmla="*/ 1 w 100"/>
                <a:gd name="T11" fmla="*/ 41 h 87"/>
                <a:gd name="T12" fmla="*/ 0 w 100"/>
                <a:gd name="T13" fmla="*/ 32 h 87"/>
                <a:gd name="T14" fmla="*/ 9 w 100"/>
                <a:gd name="T15" fmla="*/ 9 h 87"/>
                <a:gd name="T16" fmla="*/ 29 w 100"/>
                <a:gd name="T17" fmla="*/ 0 h 87"/>
                <a:gd name="T18" fmla="*/ 29 w 100"/>
                <a:gd name="T19" fmla="*/ 0 h 87"/>
                <a:gd name="T20" fmla="*/ 50 w 100"/>
                <a:gd name="T21" fmla="*/ 10 h 87"/>
                <a:gd name="T22" fmla="*/ 71 w 100"/>
                <a:gd name="T23" fmla="*/ 0 h 87"/>
                <a:gd name="T24" fmla="*/ 71 w 100"/>
                <a:gd name="T25" fmla="*/ 0 h 87"/>
                <a:gd name="T26" fmla="*/ 100 w 100"/>
                <a:gd name="T27" fmla="*/ 31 h 87"/>
                <a:gd name="T28" fmla="*/ 99 w 100"/>
                <a:gd name="T29" fmla="*/ 40 h 87"/>
                <a:gd name="T30" fmla="*/ 70 w 100"/>
                <a:gd name="T31" fmla="*/ 74 h 87"/>
                <a:gd name="T32" fmla="*/ 53 w 100"/>
                <a:gd name="T33" fmla="*/ 86 h 87"/>
                <a:gd name="T34" fmla="*/ 51 w 100"/>
                <a:gd name="T35" fmla="*/ 87 h 87"/>
                <a:gd name="T36" fmla="*/ 29 w 100"/>
                <a:gd name="T37" fmla="*/ 9 h 87"/>
                <a:gd name="T38" fmla="*/ 15 w 100"/>
                <a:gd name="T39" fmla="*/ 15 h 87"/>
                <a:gd name="T40" fmla="*/ 8 w 100"/>
                <a:gd name="T41" fmla="*/ 32 h 87"/>
                <a:gd name="T42" fmla="*/ 9 w 100"/>
                <a:gd name="T43" fmla="*/ 39 h 87"/>
                <a:gd name="T44" fmla="*/ 37 w 100"/>
                <a:gd name="T45" fmla="*/ 67 h 87"/>
                <a:gd name="T46" fmla="*/ 51 w 100"/>
                <a:gd name="T47" fmla="*/ 78 h 87"/>
                <a:gd name="T48" fmla="*/ 65 w 100"/>
                <a:gd name="T49" fmla="*/ 67 h 87"/>
                <a:gd name="T50" fmla="*/ 91 w 100"/>
                <a:gd name="T51" fmla="*/ 38 h 87"/>
                <a:gd name="T52" fmla="*/ 92 w 100"/>
                <a:gd name="T53" fmla="*/ 31 h 87"/>
                <a:gd name="T54" fmla="*/ 71 w 100"/>
                <a:gd name="T55" fmla="*/ 8 h 87"/>
                <a:gd name="T56" fmla="*/ 71 w 100"/>
                <a:gd name="T57" fmla="*/ 8 h 87"/>
                <a:gd name="T58" fmla="*/ 54 w 100"/>
                <a:gd name="T59" fmla="*/ 19 h 87"/>
                <a:gd name="T60" fmla="*/ 50 w 100"/>
                <a:gd name="T61" fmla="*/ 21 h 87"/>
                <a:gd name="T62" fmla="*/ 46 w 100"/>
                <a:gd name="T63" fmla="*/ 19 h 87"/>
                <a:gd name="T64" fmla="*/ 29 w 100"/>
                <a:gd name="T65" fmla="*/ 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0" h="87">
                  <a:moveTo>
                    <a:pt x="51" y="87"/>
                  </a:moveTo>
                  <a:cubicBezTo>
                    <a:pt x="50" y="87"/>
                    <a:pt x="49" y="87"/>
                    <a:pt x="49" y="87"/>
                  </a:cubicBezTo>
                  <a:cubicBezTo>
                    <a:pt x="49" y="86"/>
                    <a:pt x="48" y="86"/>
                    <a:pt x="48" y="86"/>
                  </a:cubicBezTo>
                  <a:cubicBezTo>
                    <a:pt x="47" y="85"/>
                    <a:pt x="47" y="85"/>
                    <a:pt x="47" y="85"/>
                  </a:cubicBezTo>
                  <a:cubicBezTo>
                    <a:pt x="44" y="83"/>
                    <a:pt x="36" y="78"/>
                    <a:pt x="31" y="74"/>
                  </a:cubicBezTo>
                  <a:cubicBezTo>
                    <a:pt x="13" y="60"/>
                    <a:pt x="3" y="49"/>
                    <a:pt x="1" y="41"/>
                  </a:cubicBezTo>
                  <a:cubicBezTo>
                    <a:pt x="0" y="38"/>
                    <a:pt x="0" y="35"/>
                    <a:pt x="0" y="32"/>
                  </a:cubicBezTo>
                  <a:cubicBezTo>
                    <a:pt x="0" y="23"/>
                    <a:pt x="3" y="15"/>
                    <a:pt x="9" y="9"/>
                  </a:cubicBezTo>
                  <a:cubicBezTo>
                    <a:pt x="14" y="3"/>
                    <a:pt x="21" y="0"/>
                    <a:pt x="29" y="0"/>
                  </a:cubicBezTo>
                  <a:cubicBezTo>
                    <a:pt x="29" y="0"/>
                    <a:pt x="29" y="0"/>
                    <a:pt x="29" y="0"/>
                  </a:cubicBezTo>
                  <a:cubicBezTo>
                    <a:pt x="37" y="0"/>
                    <a:pt x="44" y="4"/>
                    <a:pt x="50" y="10"/>
                  </a:cubicBezTo>
                  <a:cubicBezTo>
                    <a:pt x="55" y="4"/>
                    <a:pt x="63" y="0"/>
                    <a:pt x="71" y="0"/>
                  </a:cubicBezTo>
                  <a:cubicBezTo>
                    <a:pt x="71" y="0"/>
                    <a:pt x="71" y="0"/>
                    <a:pt x="71" y="0"/>
                  </a:cubicBezTo>
                  <a:cubicBezTo>
                    <a:pt x="87" y="0"/>
                    <a:pt x="100" y="14"/>
                    <a:pt x="100" y="31"/>
                  </a:cubicBezTo>
                  <a:cubicBezTo>
                    <a:pt x="100" y="34"/>
                    <a:pt x="100" y="37"/>
                    <a:pt x="99" y="40"/>
                  </a:cubicBezTo>
                  <a:cubicBezTo>
                    <a:pt x="98" y="48"/>
                    <a:pt x="88" y="59"/>
                    <a:pt x="70" y="74"/>
                  </a:cubicBezTo>
                  <a:cubicBezTo>
                    <a:pt x="63" y="79"/>
                    <a:pt x="57" y="84"/>
                    <a:pt x="53" y="86"/>
                  </a:cubicBezTo>
                  <a:cubicBezTo>
                    <a:pt x="52" y="87"/>
                    <a:pt x="52" y="87"/>
                    <a:pt x="51" y="87"/>
                  </a:cubicBezTo>
                  <a:close/>
                  <a:moveTo>
                    <a:pt x="29" y="9"/>
                  </a:moveTo>
                  <a:cubicBezTo>
                    <a:pt x="24" y="9"/>
                    <a:pt x="19" y="11"/>
                    <a:pt x="15" y="15"/>
                  </a:cubicBezTo>
                  <a:cubicBezTo>
                    <a:pt x="11" y="19"/>
                    <a:pt x="8" y="25"/>
                    <a:pt x="8" y="32"/>
                  </a:cubicBezTo>
                  <a:cubicBezTo>
                    <a:pt x="8" y="34"/>
                    <a:pt x="9" y="37"/>
                    <a:pt x="9" y="39"/>
                  </a:cubicBezTo>
                  <a:cubicBezTo>
                    <a:pt x="10" y="42"/>
                    <a:pt x="15" y="50"/>
                    <a:pt x="37" y="67"/>
                  </a:cubicBezTo>
                  <a:cubicBezTo>
                    <a:pt x="41" y="71"/>
                    <a:pt x="47" y="75"/>
                    <a:pt x="51" y="78"/>
                  </a:cubicBezTo>
                  <a:cubicBezTo>
                    <a:pt x="55" y="75"/>
                    <a:pt x="59" y="72"/>
                    <a:pt x="65" y="67"/>
                  </a:cubicBezTo>
                  <a:cubicBezTo>
                    <a:pt x="86" y="50"/>
                    <a:pt x="90" y="41"/>
                    <a:pt x="91" y="38"/>
                  </a:cubicBezTo>
                  <a:cubicBezTo>
                    <a:pt x="92" y="35"/>
                    <a:pt x="92" y="33"/>
                    <a:pt x="92" y="31"/>
                  </a:cubicBezTo>
                  <a:cubicBezTo>
                    <a:pt x="92" y="18"/>
                    <a:pt x="83" y="8"/>
                    <a:pt x="71" y="8"/>
                  </a:cubicBezTo>
                  <a:cubicBezTo>
                    <a:pt x="71" y="8"/>
                    <a:pt x="71" y="8"/>
                    <a:pt x="71" y="8"/>
                  </a:cubicBezTo>
                  <a:cubicBezTo>
                    <a:pt x="64" y="8"/>
                    <a:pt x="57" y="12"/>
                    <a:pt x="54" y="19"/>
                  </a:cubicBezTo>
                  <a:cubicBezTo>
                    <a:pt x="53" y="20"/>
                    <a:pt x="52" y="21"/>
                    <a:pt x="50" y="21"/>
                  </a:cubicBezTo>
                  <a:cubicBezTo>
                    <a:pt x="49" y="21"/>
                    <a:pt x="47" y="20"/>
                    <a:pt x="46" y="19"/>
                  </a:cubicBezTo>
                  <a:cubicBezTo>
                    <a:pt x="42" y="13"/>
                    <a:pt x="36" y="9"/>
                    <a:pt x="29"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0" name="Freeform 23"/>
            <p:cNvSpPr/>
            <p:nvPr/>
          </p:nvSpPr>
          <p:spPr bwMode="auto">
            <a:xfrm>
              <a:off x="879475" y="3497263"/>
              <a:ext cx="38100" cy="53975"/>
            </a:xfrm>
            <a:custGeom>
              <a:avLst/>
              <a:gdLst>
                <a:gd name="T0" fmla="*/ 13 w 17"/>
                <a:gd name="T1" fmla="*/ 24 h 24"/>
                <a:gd name="T2" fmla="*/ 13 w 17"/>
                <a:gd name="T3" fmla="*/ 23 h 24"/>
                <a:gd name="T4" fmla="*/ 11 w 17"/>
                <a:gd name="T5" fmla="*/ 21 h 24"/>
                <a:gd name="T6" fmla="*/ 12 w 17"/>
                <a:gd name="T7" fmla="*/ 20 h 24"/>
                <a:gd name="T8" fmla="*/ 12 w 17"/>
                <a:gd name="T9" fmla="*/ 16 h 24"/>
                <a:gd name="T10" fmla="*/ 2 w 17"/>
                <a:gd name="T11" fmla="*/ 4 h 24"/>
                <a:gd name="T12" fmla="*/ 0 w 17"/>
                <a:gd name="T13" fmla="*/ 2 h 24"/>
                <a:gd name="T14" fmla="*/ 2 w 17"/>
                <a:gd name="T15" fmla="*/ 0 h 24"/>
                <a:gd name="T16" fmla="*/ 16 w 17"/>
                <a:gd name="T17" fmla="*/ 16 h 24"/>
                <a:gd name="T18" fmla="*/ 16 w 17"/>
                <a:gd name="T19" fmla="*/ 21 h 24"/>
                <a:gd name="T20" fmla="*/ 16 w 17"/>
                <a:gd name="T21" fmla="*/ 22 h 24"/>
                <a:gd name="T22" fmla="*/ 13 w 17"/>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24">
                  <a:moveTo>
                    <a:pt x="13" y="24"/>
                  </a:moveTo>
                  <a:cubicBezTo>
                    <a:pt x="13" y="24"/>
                    <a:pt x="13" y="24"/>
                    <a:pt x="13" y="23"/>
                  </a:cubicBezTo>
                  <a:cubicBezTo>
                    <a:pt x="12" y="23"/>
                    <a:pt x="11" y="22"/>
                    <a:pt x="11" y="21"/>
                  </a:cubicBezTo>
                  <a:cubicBezTo>
                    <a:pt x="12" y="20"/>
                    <a:pt x="12" y="20"/>
                    <a:pt x="12" y="20"/>
                  </a:cubicBezTo>
                  <a:cubicBezTo>
                    <a:pt x="12" y="18"/>
                    <a:pt x="12" y="17"/>
                    <a:pt x="12" y="16"/>
                  </a:cubicBezTo>
                  <a:cubicBezTo>
                    <a:pt x="12" y="9"/>
                    <a:pt x="8" y="4"/>
                    <a:pt x="2" y="4"/>
                  </a:cubicBezTo>
                  <a:cubicBezTo>
                    <a:pt x="1" y="4"/>
                    <a:pt x="0" y="3"/>
                    <a:pt x="0" y="2"/>
                  </a:cubicBezTo>
                  <a:cubicBezTo>
                    <a:pt x="0" y="1"/>
                    <a:pt x="1" y="0"/>
                    <a:pt x="2" y="0"/>
                  </a:cubicBezTo>
                  <a:cubicBezTo>
                    <a:pt x="10" y="0"/>
                    <a:pt x="16" y="7"/>
                    <a:pt x="16" y="16"/>
                  </a:cubicBezTo>
                  <a:cubicBezTo>
                    <a:pt x="17" y="18"/>
                    <a:pt x="16" y="19"/>
                    <a:pt x="16" y="21"/>
                  </a:cubicBezTo>
                  <a:cubicBezTo>
                    <a:pt x="16" y="22"/>
                    <a:pt x="16" y="22"/>
                    <a:pt x="16" y="22"/>
                  </a:cubicBezTo>
                  <a:cubicBezTo>
                    <a:pt x="15" y="23"/>
                    <a:pt x="14" y="24"/>
                    <a:pt x="13"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1" name="Freeform 28"/>
            <p:cNvSpPr/>
            <p:nvPr/>
          </p:nvSpPr>
          <p:spPr bwMode="auto">
            <a:xfrm>
              <a:off x="315913" y="3602038"/>
              <a:ext cx="166688" cy="198438"/>
            </a:xfrm>
            <a:custGeom>
              <a:avLst/>
              <a:gdLst>
                <a:gd name="T0" fmla="*/ 75 w 75"/>
                <a:gd name="T1" fmla="*/ 90 h 90"/>
                <a:gd name="T2" fmla="*/ 57 w 75"/>
                <a:gd name="T3" fmla="*/ 90 h 90"/>
                <a:gd name="T4" fmla="*/ 0 w 75"/>
                <a:gd name="T5" fmla="*/ 17 h 90"/>
                <a:gd name="T6" fmla="*/ 4 w 75"/>
                <a:gd name="T7" fmla="*/ 0 h 90"/>
                <a:gd name="T8" fmla="*/ 75 w 75"/>
                <a:gd name="T9" fmla="*/ 90 h 90"/>
              </a:gdLst>
              <a:ahLst/>
              <a:cxnLst>
                <a:cxn ang="0">
                  <a:pos x="T0" y="T1"/>
                </a:cxn>
                <a:cxn ang="0">
                  <a:pos x="T2" y="T3"/>
                </a:cxn>
                <a:cxn ang="0">
                  <a:pos x="T4" y="T5"/>
                </a:cxn>
                <a:cxn ang="0">
                  <a:pos x="T6" y="T7"/>
                </a:cxn>
                <a:cxn ang="0">
                  <a:pos x="T8" y="T9"/>
                </a:cxn>
              </a:cxnLst>
              <a:rect l="0" t="0" r="r" b="b"/>
              <a:pathLst>
                <a:path w="75" h="90">
                  <a:moveTo>
                    <a:pt x="75" y="90"/>
                  </a:moveTo>
                  <a:cubicBezTo>
                    <a:pt x="57" y="90"/>
                    <a:pt x="57" y="90"/>
                    <a:pt x="57" y="90"/>
                  </a:cubicBezTo>
                  <a:cubicBezTo>
                    <a:pt x="57" y="55"/>
                    <a:pt x="33" y="25"/>
                    <a:pt x="0" y="17"/>
                  </a:cubicBezTo>
                  <a:cubicBezTo>
                    <a:pt x="4" y="0"/>
                    <a:pt x="4" y="0"/>
                    <a:pt x="4" y="0"/>
                  </a:cubicBezTo>
                  <a:cubicBezTo>
                    <a:pt x="46" y="10"/>
                    <a:pt x="75" y="47"/>
                    <a:pt x="75" y="9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2" name="Freeform 29"/>
            <p:cNvSpPr/>
            <p:nvPr/>
          </p:nvSpPr>
          <p:spPr bwMode="auto">
            <a:xfrm>
              <a:off x="71438" y="3603626"/>
              <a:ext cx="160338" cy="196850"/>
            </a:xfrm>
            <a:custGeom>
              <a:avLst/>
              <a:gdLst>
                <a:gd name="T0" fmla="*/ 18 w 73"/>
                <a:gd name="T1" fmla="*/ 89 h 89"/>
                <a:gd name="T2" fmla="*/ 0 w 73"/>
                <a:gd name="T3" fmla="*/ 89 h 89"/>
                <a:gd name="T4" fmla="*/ 68 w 73"/>
                <a:gd name="T5" fmla="*/ 0 h 89"/>
                <a:gd name="T6" fmla="*/ 73 w 73"/>
                <a:gd name="T7" fmla="*/ 17 h 89"/>
                <a:gd name="T8" fmla="*/ 18 w 73"/>
                <a:gd name="T9" fmla="*/ 89 h 89"/>
              </a:gdLst>
              <a:ahLst/>
              <a:cxnLst>
                <a:cxn ang="0">
                  <a:pos x="T0" y="T1"/>
                </a:cxn>
                <a:cxn ang="0">
                  <a:pos x="T2" y="T3"/>
                </a:cxn>
                <a:cxn ang="0">
                  <a:pos x="T4" y="T5"/>
                </a:cxn>
                <a:cxn ang="0">
                  <a:pos x="T6" y="T7"/>
                </a:cxn>
                <a:cxn ang="0">
                  <a:pos x="T8" y="T9"/>
                </a:cxn>
              </a:cxnLst>
              <a:rect l="0" t="0" r="r" b="b"/>
              <a:pathLst>
                <a:path w="73" h="89">
                  <a:moveTo>
                    <a:pt x="18" y="89"/>
                  </a:moveTo>
                  <a:cubicBezTo>
                    <a:pt x="0" y="89"/>
                    <a:pt x="0" y="89"/>
                    <a:pt x="0" y="89"/>
                  </a:cubicBezTo>
                  <a:cubicBezTo>
                    <a:pt x="0" y="47"/>
                    <a:pt x="28" y="11"/>
                    <a:pt x="68" y="0"/>
                  </a:cubicBezTo>
                  <a:cubicBezTo>
                    <a:pt x="73" y="17"/>
                    <a:pt x="73" y="17"/>
                    <a:pt x="73" y="17"/>
                  </a:cubicBezTo>
                  <a:cubicBezTo>
                    <a:pt x="41" y="26"/>
                    <a:pt x="18" y="55"/>
                    <a:pt x="18" y="8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3" name="Freeform 30"/>
            <p:cNvSpPr>
              <a:spLocks noEditPoints="1"/>
            </p:cNvSpPr>
            <p:nvPr/>
          </p:nvSpPr>
          <p:spPr bwMode="auto">
            <a:xfrm>
              <a:off x="31750"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4" name="Freeform 31"/>
            <p:cNvSpPr>
              <a:spLocks noEditPoints="1"/>
            </p:cNvSpPr>
            <p:nvPr/>
          </p:nvSpPr>
          <p:spPr bwMode="auto">
            <a:xfrm>
              <a:off x="398463"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5" name="Freeform 32"/>
            <p:cNvSpPr>
              <a:spLocks noEditPoints="1"/>
            </p:cNvSpPr>
            <p:nvPr/>
          </p:nvSpPr>
          <p:spPr bwMode="auto">
            <a:xfrm>
              <a:off x="214313" y="3557588"/>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5 h 78"/>
                <a:gd name="T18" fmla="*/ 25 w 78"/>
                <a:gd name="T19" fmla="*/ 25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5"/>
                  </a:lnTo>
                  <a:lnTo>
                    <a:pt x="25" y="25"/>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6" name="Freeform 33"/>
            <p:cNvSpPr/>
            <p:nvPr/>
          </p:nvSpPr>
          <p:spPr bwMode="auto">
            <a:xfrm>
              <a:off x="76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7" name="Oval 34"/>
            <p:cNvSpPr>
              <a:spLocks noChangeArrowheads="1"/>
            </p:cNvSpPr>
            <p:nvPr/>
          </p:nvSpPr>
          <p:spPr bwMode="auto">
            <a:xfrm>
              <a:off x="50800" y="3586163"/>
              <a:ext cx="42863"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8" name="Freeform 35"/>
            <p:cNvSpPr/>
            <p:nvPr/>
          </p:nvSpPr>
          <p:spPr bwMode="auto">
            <a:xfrm>
              <a:off x="330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9" name="Oval 36"/>
            <p:cNvSpPr>
              <a:spLocks noChangeArrowheads="1"/>
            </p:cNvSpPr>
            <p:nvPr/>
          </p:nvSpPr>
          <p:spPr bwMode="auto">
            <a:xfrm>
              <a:off x="460375" y="3586163"/>
              <a:ext cx="41275"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1" name="Freeform 37"/>
            <p:cNvSpPr>
              <a:spLocks noEditPoints="1"/>
            </p:cNvSpPr>
            <p:nvPr/>
          </p:nvSpPr>
          <p:spPr bwMode="auto">
            <a:xfrm>
              <a:off x="884238" y="1268413"/>
              <a:ext cx="207963" cy="207963"/>
            </a:xfrm>
            <a:custGeom>
              <a:avLst/>
              <a:gdLst>
                <a:gd name="T0" fmla="*/ 42 w 94"/>
                <a:gd name="T1" fmla="*/ 94 h 94"/>
                <a:gd name="T2" fmla="*/ 35 w 94"/>
                <a:gd name="T3" fmla="*/ 80 h 94"/>
                <a:gd name="T4" fmla="*/ 27 w 94"/>
                <a:gd name="T5" fmla="*/ 84 h 94"/>
                <a:gd name="T6" fmla="*/ 10 w 94"/>
                <a:gd name="T7" fmla="*/ 76 h 94"/>
                <a:gd name="T8" fmla="*/ 10 w 94"/>
                <a:gd name="T9" fmla="*/ 67 h 94"/>
                <a:gd name="T10" fmla="*/ 14 w 94"/>
                <a:gd name="T11" fmla="*/ 59 h 94"/>
                <a:gd name="T12" fmla="*/ 0 w 94"/>
                <a:gd name="T13" fmla="*/ 52 h 94"/>
                <a:gd name="T14" fmla="*/ 7 w 94"/>
                <a:gd name="T15" fmla="*/ 35 h 94"/>
                <a:gd name="T16" fmla="*/ 15 w 94"/>
                <a:gd name="T17" fmla="*/ 32 h 94"/>
                <a:gd name="T18" fmla="*/ 8 w 94"/>
                <a:gd name="T19" fmla="*/ 22 h 94"/>
                <a:gd name="T20" fmla="*/ 18 w 94"/>
                <a:gd name="T21" fmla="*/ 10 h 94"/>
                <a:gd name="T22" fmla="*/ 32 w 94"/>
                <a:gd name="T23" fmla="*/ 14 h 94"/>
                <a:gd name="T24" fmla="*/ 35 w 94"/>
                <a:gd name="T25" fmla="*/ 6 h 94"/>
                <a:gd name="T26" fmla="*/ 52 w 94"/>
                <a:gd name="T27" fmla="*/ 0 h 94"/>
                <a:gd name="T28" fmla="*/ 59 w 94"/>
                <a:gd name="T29" fmla="*/ 13 h 94"/>
                <a:gd name="T30" fmla="*/ 67 w 94"/>
                <a:gd name="T31" fmla="*/ 10 h 94"/>
                <a:gd name="T32" fmla="*/ 72 w 94"/>
                <a:gd name="T33" fmla="*/ 8 h 94"/>
                <a:gd name="T34" fmla="*/ 84 w 94"/>
                <a:gd name="T35" fmla="*/ 17 h 94"/>
                <a:gd name="T36" fmla="*/ 84 w 94"/>
                <a:gd name="T37" fmla="*/ 27 h 94"/>
                <a:gd name="T38" fmla="*/ 81 w 94"/>
                <a:gd name="T39" fmla="*/ 35 h 94"/>
                <a:gd name="T40" fmla="*/ 94 w 94"/>
                <a:gd name="T41" fmla="*/ 42 h 94"/>
                <a:gd name="T42" fmla="*/ 87 w 94"/>
                <a:gd name="T43" fmla="*/ 59 h 94"/>
                <a:gd name="T44" fmla="*/ 80 w 94"/>
                <a:gd name="T45" fmla="*/ 62 h 94"/>
                <a:gd name="T46" fmla="*/ 86 w 94"/>
                <a:gd name="T47" fmla="*/ 71 h 94"/>
                <a:gd name="T48" fmla="*/ 77 w 94"/>
                <a:gd name="T49" fmla="*/ 84 h 94"/>
                <a:gd name="T50" fmla="*/ 62 w 94"/>
                <a:gd name="T51" fmla="*/ 79 h 94"/>
                <a:gd name="T52" fmla="*/ 59 w 94"/>
                <a:gd name="T53" fmla="*/ 87 h 94"/>
                <a:gd name="T54" fmla="*/ 43 w 94"/>
                <a:gd name="T55" fmla="*/ 86 h 94"/>
                <a:gd name="T56" fmla="*/ 51 w 94"/>
                <a:gd name="T57" fmla="*/ 80 h 94"/>
                <a:gd name="T58" fmla="*/ 59 w 94"/>
                <a:gd name="T59" fmla="*/ 72 h 94"/>
                <a:gd name="T60" fmla="*/ 68 w 94"/>
                <a:gd name="T61" fmla="*/ 73 h 94"/>
                <a:gd name="T62" fmla="*/ 78 w 94"/>
                <a:gd name="T63" fmla="*/ 71 h 94"/>
                <a:gd name="T64" fmla="*/ 72 w 94"/>
                <a:gd name="T65" fmla="*/ 58 h 94"/>
                <a:gd name="T66" fmla="*/ 81 w 94"/>
                <a:gd name="T67" fmla="*/ 51 h 94"/>
                <a:gd name="T68" fmla="*/ 86 w 94"/>
                <a:gd name="T69" fmla="*/ 43 h 94"/>
                <a:gd name="T70" fmla="*/ 73 w 94"/>
                <a:gd name="T71" fmla="*/ 37 h 94"/>
                <a:gd name="T72" fmla="*/ 74 w 94"/>
                <a:gd name="T73" fmla="*/ 26 h 94"/>
                <a:gd name="T74" fmla="*/ 72 w 94"/>
                <a:gd name="T75" fmla="*/ 16 h 94"/>
                <a:gd name="T76" fmla="*/ 59 w 94"/>
                <a:gd name="T77" fmla="*/ 22 h 94"/>
                <a:gd name="T78" fmla="*/ 51 w 94"/>
                <a:gd name="T79" fmla="*/ 13 h 94"/>
                <a:gd name="T80" fmla="*/ 43 w 94"/>
                <a:gd name="T81" fmla="*/ 8 h 94"/>
                <a:gd name="T82" fmla="*/ 38 w 94"/>
                <a:gd name="T83" fmla="*/ 21 h 94"/>
                <a:gd name="T84" fmla="*/ 32 w 94"/>
                <a:gd name="T85" fmla="*/ 22 h 94"/>
                <a:gd name="T86" fmla="*/ 22 w 94"/>
                <a:gd name="T87" fmla="*/ 16 h 94"/>
                <a:gd name="T88" fmla="*/ 21 w 94"/>
                <a:gd name="T89" fmla="*/ 26 h 94"/>
                <a:gd name="T90" fmla="*/ 21 w 94"/>
                <a:gd name="T91" fmla="*/ 38 h 94"/>
                <a:gd name="T92" fmla="*/ 8 w 94"/>
                <a:gd name="T93" fmla="*/ 43 h 94"/>
                <a:gd name="T94" fmla="*/ 14 w 94"/>
                <a:gd name="T95" fmla="*/ 51 h 94"/>
                <a:gd name="T96" fmla="*/ 22 w 94"/>
                <a:gd name="T97" fmla="*/ 59 h 94"/>
                <a:gd name="T98" fmla="*/ 17 w 94"/>
                <a:gd name="T99" fmla="*/ 71 h 94"/>
                <a:gd name="T100" fmla="*/ 26 w 94"/>
                <a:gd name="T101" fmla="*/ 73 h 94"/>
                <a:gd name="T102" fmla="*/ 38 w 94"/>
                <a:gd name="T103" fmla="*/ 73 h 94"/>
                <a:gd name="T104" fmla="*/ 43 w 94"/>
                <a:gd name="T105" fmla="*/ 86 h 94"/>
                <a:gd name="T106" fmla="*/ 30 w 94"/>
                <a:gd name="T107" fmla="*/ 47 h 94"/>
                <a:gd name="T108" fmla="*/ 65 w 94"/>
                <a:gd name="T109" fmla="*/ 47 h 94"/>
                <a:gd name="T110" fmla="*/ 47 w 94"/>
                <a:gd name="T111" fmla="*/ 37 h 94"/>
                <a:gd name="T112" fmla="*/ 47 w 94"/>
                <a:gd name="T113" fmla="*/ 56 h 94"/>
                <a:gd name="T114" fmla="*/ 47 w 94"/>
                <a:gd name="T115"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4" h="94">
                  <a:moveTo>
                    <a:pt x="52" y="94"/>
                  </a:moveTo>
                  <a:cubicBezTo>
                    <a:pt x="42" y="94"/>
                    <a:pt x="42" y="94"/>
                    <a:pt x="42" y="94"/>
                  </a:cubicBezTo>
                  <a:cubicBezTo>
                    <a:pt x="38" y="94"/>
                    <a:pt x="35" y="91"/>
                    <a:pt x="35" y="87"/>
                  </a:cubicBezTo>
                  <a:cubicBezTo>
                    <a:pt x="35" y="80"/>
                    <a:pt x="35" y="80"/>
                    <a:pt x="35" y="80"/>
                  </a:cubicBezTo>
                  <a:cubicBezTo>
                    <a:pt x="32" y="79"/>
                    <a:pt x="32" y="79"/>
                    <a:pt x="32" y="79"/>
                  </a:cubicBezTo>
                  <a:cubicBezTo>
                    <a:pt x="27" y="84"/>
                    <a:pt x="27" y="84"/>
                    <a:pt x="27" y="84"/>
                  </a:cubicBezTo>
                  <a:cubicBezTo>
                    <a:pt x="25" y="86"/>
                    <a:pt x="20" y="86"/>
                    <a:pt x="18" y="84"/>
                  </a:cubicBezTo>
                  <a:cubicBezTo>
                    <a:pt x="10" y="76"/>
                    <a:pt x="10" y="76"/>
                    <a:pt x="10" y="76"/>
                  </a:cubicBezTo>
                  <a:cubicBezTo>
                    <a:pt x="9" y="75"/>
                    <a:pt x="8" y="73"/>
                    <a:pt x="8" y="71"/>
                  </a:cubicBezTo>
                  <a:cubicBezTo>
                    <a:pt x="8" y="70"/>
                    <a:pt x="9" y="68"/>
                    <a:pt x="10" y="67"/>
                  </a:cubicBezTo>
                  <a:cubicBezTo>
                    <a:pt x="15" y="62"/>
                    <a:pt x="15" y="62"/>
                    <a:pt x="15" y="62"/>
                  </a:cubicBezTo>
                  <a:cubicBezTo>
                    <a:pt x="14" y="59"/>
                    <a:pt x="14" y="59"/>
                    <a:pt x="14" y="59"/>
                  </a:cubicBezTo>
                  <a:cubicBezTo>
                    <a:pt x="7" y="59"/>
                    <a:pt x="7" y="59"/>
                    <a:pt x="7" y="59"/>
                  </a:cubicBezTo>
                  <a:cubicBezTo>
                    <a:pt x="3" y="59"/>
                    <a:pt x="0" y="56"/>
                    <a:pt x="0" y="52"/>
                  </a:cubicBezTo>
                  <a:cubicBezTo>
                    <a:pt x="0" y="42"/>
                    <a:pt x="0" y="42"/>
                    <a:pt x="0" y="42"/>
                  </a:cubicBezTo>
                  <a:cubicBezTo>
                    <a:pt x="0" y="38"/>
                    <a:pt x="3" y="35"/>
                    <a:pt x="7" y="35"/>
                  </a:cubicBezTo>
                  <a:cubicBezTo>
                    <a:pt x="14" y="35"/>
                    <a:pt x="14" y="35"/>
                    <a:pt x="14" y="35"/>
                  </a:cubicBezTo>
                  <a:cubicBezTo>
                    <a:pt x="15" y="32"/>
                    <a:pt x="15" y="32"/>
                    <a:pt x="15" y="32"/>
                  </a:cubicBezTo>
                  <a:cubicBezTo>
                    <a:pt x="10" y="27"/>
                    <a:pt x="10" y="27"/>
                    <a:pt x="10" y="27"/>
                  </a:cubicBezTo>
                  <a:cubicBezTo>
                    <a:pt x="9" y="25"/>
                    <a:pt x="8" y="24"/>
                    <a:pt x="8" y="22"/>
                  </a:cubicBezTo>
                  <a:cubicBezTo>
                    <a:pt x="8" y="20"/>
                    <a:pt x="9" y="18"/>
                    <a:pt x="10" y="17"/>
                  </a:cubicBezTo>
                  <a:cubicBezTo>
                    <a:pt x="18" y="10"/>
                    <a:pt x="18" y="10"/>
                    <a:pt x="18" y="10"/>
                  </a:cubicBezTo>
                  <a:cubicBezTo>
                    <a:pt x="20" y="7"/>
                    <a:pt x="25" y="7"/>
                    <a:pt x="27" y="10"/>
                  </a:cubicBezTo>
                  <a:cubicBezTo>
                    <a:pt x="32" y="14"/>
                    <a:pt x="32" y="14"/>
                    <a:pt x="32" y="14"/>
                  </a:cubicBezTo>
                  <a:cubicBezTo>
                    <a:pt x="35" y="13"/>
                    <a:pt x="35" y="13"/>
                    <a:pt x="35" y="13"/>
                  </a:cubicBezTo>
                  <a:cubicBezTo>
                    <a:pt x="35" y="6"/>
                    <a:pt x="35" y="6"/>
                    <a:pt x="35" y="6"/>
                  </a:cubicBezTo>
                  <a:cubicBezTo>
                    <a:pt x="35" y="3"/>
                    <a:pt x="38" y="0"/>
                    <a:pt x="42" y="0"/>
                  </a:cubicBezTo>
                  <a:cubicBezTo>
                    <a:pt x="52" y="0"/>
                    <a:pt x="52" y="0"/>
                    <a:pt x="52" y="0"/>
                  </a:cubicBezTo>
                  <a:cubicBezTo>
                    <a:pt x="56" y="0"/>
                    <a:pt x="59" y="3"/>
                    <a:pt x="59" y="6"/>
                  </a:cubicBezTo>
                  <a:cubicBezTo>
                    <a:pt x="59" y="13"/>
                    <a:pt x="59" y="13"/>
                    <a:pt x="59" y="13"/>
                  </a:cubicBezTo>
                  <a:cubicBezTo>
                    <a:pt x="62" y="14"/>
                    <a:pt x="62" y="14"/>
                    <a:pt x="62" y="14"/>
                  </a:cubicBezTo>
                  <a:cubicBezTo>
                    <a:pt x="67" y="10"/>
                    <a:pt x="67" y="10"/>
                    <a:pt x="67" y="10"/>
                  </a:cubicBezTo>
                  <a:cubicBezTo>
                    <a:pt x="68" y="9"/>
                    <a:pt x="70" y="8"/>
                    <a:pt x="72" y="8"/>
                  </a:cubicBezTo>
                  <a:cubicBezTo>
                    <a:pt x="72" y="8"/>
                    <a:pt x="72" y="8"/>
                    <a:pt x="72" y="8"/>
                  </a:cubicBezTo>
                  <a:cubicBezTo>
                    <a:pt x="74" y="8"/>
                    <a:pt x="76" y="9"/>
                    <a:pt x="77" y="10"/>
                  </a:cubicBezTo>
                  <a:cubicBezTo>
                    <a:pt x="84" y="17"/>
                    <a:pt x="84" y="17"/>
                    <a:pt x="84" y="17"/>
                  </a:cubicBezTo>
                  <a:cubicBezTo>
                    <a:pt x="85" y="18"/>
                    <a:pt x="86" y="20"/>
                    <a:pt x="86" y="22"/>
                  </a:cubicBezTo>
                  <a:cubicBezTo>
                    <a:pt x="86" y="24"/>
                    <a:pt x="85" y="25"/>
                    <a:pt x="84" y="27"/>
                  </a:cubicBezTo>
                  <a:cubicBezTo>
                    <a:pt x="79" y="31"/>
                    <a:pt x="79" y="31"/>
                    <a:pt x="79" y="31"/>
                  </a:cubicBezTo>
                  <a:cubicBezTo>
                    <a:pt x="81" y="35"/>
                    <a:pt x="81" y="35"/>
                    <a:pt x="81" y="35"/>
                  </a:cubicBezTo>
                  <a:cubicBezTo>
                    <a:pt x="87" y="35"/>
                    <a:pt x="87" y="35"/>
                    <a:pt x="87" y="35"/>
                  </a:cubicBezTo>
                  <a:cubicBezTo>
                    <a:pt x="91" y="35"/>
                    <a:pt x="94" y="38"/>
                    <a:pt x="94" y="42"/>
                  </a:cubicBezTo>
                  <a:cubicBezTo>
                    <a:pt x="94" y="52"/>
                    <a:pt x="94" y="52"/>
                    <a:pt x="94" y="52"/>
                  </a:cubicBezTo>
                  <a:cubicBezTo>
                    <a:pt x="94" y="56"/>
                    <a:pt x="91" y="59"/>
                    <a:pt x="87" y="59"/>
                  </a:cubicBezTo>
                  <a:cubicBezTo>
                    <a:pt x="81" y="59"/>
                    <a:pt x="81" y="59"/>
                    <a:pt x="81" y="59"/>
                  </a:cubicBezTo>
                  <a:cubicBezTo>
                    <a:pt x="80" y="62"/>
                    <a:pt x="80" y="62"/>
                    <a:pt x="80" y="62"/>
                  </a:cubicBezTo>
                  <a:cubicBezTo>
                    <a:pt x="84" y="67"/>
                    <a:pt x="84" y="67"/>
                    <a:pt x="84" y="67"/>
                  </a:cubicBezTo>
                  <a:cubicBezTo>
                    <a:pt x="85" y="68"/>
                    <a:pt x="86" y="70"/>
                    <a:pt x="86" y="71"/>
                  </a:cubicBezTo>
                  <a:cubicBezTo>
                    <a:pt x="86" y="73"/>
                    <a:pt x="85" y="75"/>
                    <a:pt x="84" y="76"/>
                  </a:cubicBezTo>
                  <a:cubicBezTo>
                    <a:pt x="77" y="84"/>
                    <a:pt x="77" y="84"/>
                    <a:pt x="77" y="84"/>
                  </a:cubicBezTo>
                  <a:cubicBezTo>
                    <a:pt x="74" y="86"/>
                    <a:pt x="70" y="86"/>
                    <a:pt x="67" y="84"/>
                  </a:cubicBezTo>
                  <a:cubicBezTo>
                    <a:pt x="62" y="79"/>
                    <a:pt x="62" y="79"/>
                    <a:pt x="62" y="79"/>
                  </a:cubicBezTo>
                  <a:cubicBezTo>
                    <a:pt x="59" y="80"/>
                    <a:pt x="59" y="80"/>
                    <a:pt x="59" y="80"/>
                  </a:cubicBezTo>
                  <a:cubicBezTo>
                    <a:pt x="59" y="87"/>
                    <a:pt x="59" y="87"/>
                    <a:pt x="59" y="87"/>
                  </a:cubicBezTo>
                  <a:cubicBezTo>
                    <a:pt x="59" y="91"/>
                    <a:pt x="56" y="94"/>
                    <a:pt x="52" y="94"/>
                  </a:cubicBezTo>
                  <a:close/>
                  <a:moveTo>
                    <a:pt x="43" y="86"/>
                  </a:moveTo>
                  <a:cubicBezTo>
                    <a:pt x="51" y="86"/>
                    <a:pt x="51" y="86"/>
                    <a:pt x="51" y="86"/>
                  </a:cubicBezTo>
                  <a:cubicBezTo>
                    <a:pt x="51" y="80"/>
                    <a:pt x="51" y="80"/>
                    <a:pt x="51" y="80"/>
                  </a:cubicBezTo>
                  <a:cubicBezTo>
                    <a:pt x="51" y="77"/>
                    <a:pt x="53" y="74"/>
                    <a:pt x="57" y="73"/>
                  </a:cubicBezTo>
                  <a:cubicBezTo>
                    <a:pt x="59" y="72"/>
                    <a:pt x="59" y="72"/>
                    <a:pt x="59" y="72"/>
                  </a:cubicBezTo>
                  <a:cubicBezTo>
                    <a:pt x="60" y="71"/>
                    <a:pt x="61" y="71"/>
                    <a:pt x="62" y="71"/>
                  </a:cubicBezTo>
                  <a:cubicBezTo>
                    <a:pt x="65" y="71"/>
                    <a:pt x="67" y="72"/>
                    <a:pt x="68" y="73"/>
                  </a:cubicBezTo>
                  <a:cubicBezTo>
                    <a:pt x="72" y="77"/>
                    <a:pt x="72" y="77"/>
                    <a:pt x="72" y="77"/>
                  </a:cubicBezTo>
                  <a:cubicBezTo>
                    <a:pt x="78" y="71"/>
                    <a:pt x="78" y="71"/>
                    <a:pt x="78" y="71"/>
                  </a:cubicBezTo>
                  <a:cubicBezTo>
                    <a:pt x="74" y="68"/>
                    <a:pt x="74" y="68"/>
                    <a:pt x="74" y="68"/>
                  </a:cubicBezTo>
                  <a:cubicBezTo>
                    <a:pt x="71" y="65"/>
                    <a:pt x="71" y="61"/>
                    <a:pt x="72" y="58"/>
                  </a:cubicBezTo>
                  <a:cubicBezTo>
                    <a:pt x="73" y="56"/>
                    <a:pt x="73" y="56"/>
                    <a:pt x="73" y="56"/>
                  </a:cubicBezTo>
                  <a:cubicBezTo>
                    <a:pt x="74" y="53"/>
                    <a:pt x="78" y="51"/>
                    <a:pt x="81" y="51"/>
                  </a:cubicBezTo>
                  <a:cubicBezTo>
                    <a:pt x="86" y="51"/>
                    <a:pt x="86" y="51"/>
                    <a:pt x="86" y="51"/>
                  </a:cubicBezTo>
                  <a:cubicBezTo>
                    <a:pt x="86" y="43"/>
                    <a:pt x="86" y="43"/>
                    <a:pt x="86" y="43"/>
                  </a:cubicBezTo>
                  <a:cubicBezTo>
                    <a:pt x="81" y="43"/>
                    <a:pt x="81" y="43"/>
                    <a:pt x="81" y="43"/>
                  </a:cubicBezTo>
                  <a:cubicBezTo>
                    <a:pt x="78" y="43"/>
                    <a:pt x="74" y="40"/>
                    <a:pt x="73" y="37"/>
                  </a:cubicBezTo>
                  <a:cubicBezTo>
                    <a:pt x="72" y="35"/>
                    <a:pt x="72" y="35"/>
                    <a:pt x="72" y="35"/>
                  </a:cubicBezTo>
                  <a:cubicBezTo>
                    <a:pt x="71" y="32"/>
                    <a:pt x="71" y="28"/>
                    <a:pt x="74" y="26"/>
                  </a:cubicBezTo>
                  <a:cubicBezTo>
                    <a:pt x="78" y="22"/>
                    <a:pt x="78" y="22"/>
                    <a:pt x="78" y="22"/>
                  </a:cubicBezTo>
                  <a:cubicBezTo>
                    <a:pt x="72" y="16"/>
                    <a:pt x="72" y="16"/>
                    <a:pt x="72" y="16"/>
                  </a:cubicBezTo>
                  <a:cubicBezTo>
                    <a:pt x="68" y="20"/>
                    <a:pt x="68" y="20"/>
                    <a:pt x="68" y="20"/>
                  </a:cubicBezTo>
                  <a:cubicBezTo>
                    <a:pt x="66" y="22"/>
                    <a:pt x="62" y="23"/>
                    <a:pt x="59" y="22"/>
                  </a:cubicBezTo>
                  <a:cubicBezTo>
                    <a:pt x="56" y="21"/>
                    <a:pt x="56" y="21"/>
                    <a:pt x="56" y="21"/>
                  </a:cubicBezTo>
                  <a:cubicBezTo>
                    <a:pt x="53" y="20"/>
                    <a:pt x="51" y="16"/>
                    <a:pt x="51" y="13"/>
                  </a:cubicBezTo>
                  <a:cubicBezTo>
                    <a:pt x="51" y="8"/>
                    <a:pt x="51" y="8"/>
                    <a:pt x="51" y="8"/>
                  </a:cubicBezTo>
                  <a:cubicBezTo>
                    <a:pt x="43" y="8"/>
                    <a:pt x="43" y="8"/>
                    <a:pt x="43" y="8"/>
                  </a:cubicBezTo>
                  <a:cubicBezTo>
                    <a:pt x="43" y="13"/>
                    <a:pt x="43" y="13"/>
                    <a:pt x="43" y="13"/>
                  </a:cubicBezTo>
                  <a:cubicBezTo>
                    <a:pt x="43" y="16"/>
                    <a:pt x="41" y="20"/>
                    <a:pt x="38" y="21"/>
                  </a:cubicBezTo>
                  <a:cubicBezTo>
                    <a:pt x="35" y="22"/>
                    <a:pt x="35" y="22"/>
                    <a:pt x="35" y="22"/>
                  </a:cubicBezTo>
                  <a:cubicBezTo>
                    <a:pt x="34" y="22"/>
                    <a:pt x="33" y="22"/>
                    <a:pt x="32" y="22"/>
                  </a:cubicBezTo>
                  <a:cubicBezTo>
                    <a:pt x="30" y="22"/>
                    <a:pt x="28" y="22"/>
                    <a:pt x="26" y="20"/>
                  </a:cubicBezTo>
                  <a:cubicBezTo>
                    <a:pt x="22" y="16"/>
                    <a:pt x="22" y="16"/>
                    <a:pt x="22" y="16"/>
                  </a:cubicBezTo>
                  <a:cubicBezTo>
                    <a:pt x="17" y="22"/>
                    <a:pt x="17" y="22"/>
                    <a:pt x="17" y="22"/>
                  </a:cubicBezTo>
                  <a:cubicBezTo>
                    <a:pt x="21" y="26"/>
                    <a:pt x="21" y="26"/>
                    <a:pt x="21" y="26"/>
                  </a:cubicBezTo>
                  <a:cubicBezTo>
                    <a:pt x="23" y="28"/>
                    <a:pt x="24" y="32"/>
                    <a:pt x="22" y="35"/>
                  </a:cubicBezTo>
                  <a:cubicBezTo>
                    <a:pt x="21" y="38"/>
                    <a:pt x="21" y="38"/>
                    <a:pt x="21" y="38"/>
                  </a:cubicBezTo>
                  <a:cubicBezTo>
                    <a:pt x="20" y="40"/>
                    <a:pt x="17" y="43"/>
                    <a:pt x="14" y="43"/>
                  </a:cubicBezTo>
                  <a:cubicBezTo>
                    <a:pt x="8" y="43"/>
                    <a:pt x="8" y="43"/>
                    <a:pt x="8" y="43"/>
                  </a:cubicBezTo>
                  <a:cubicBezTo>
                    <a:pt x="8" y="51"/>
                    <a:pt x="8" y="51"/>
                    <a:pt x="8" y="51"/>
                  </a:cubicBezTo>
                  <a:cubicBezTo>
                    <a:pt x="14" y="51"/>
                    <a:pt x="14" y="51"/>
                    <a:pt x="14" y="51"/>
                  </a:cubicBezTo>
                  <a:cubicBezTo>
                    <a:pt x="17" y="51"/>
                    <a:pt x="20" y="53"/>
                    <a:pt x="21" y="56"/>
                  </a:cubicBezTo>
                  <a:cubicBezTo>
                    <a:pt x="22" y="59"/>
                    <a:pt x="22" y="59"/>
                    <a:pt x="22" y="59"/>
                  </a:cubicBezTo>
                  <a:cubicBezTo>
                    <a:pt x="24" y="61"/>
                    <a:pt x="23" y="65"/>
                    <a:pt x="21" y="68"/>
                  </a:cubicBezTo>
                  <a:cubicBezTo>
                    <a:pt x="17" y="71"/>
                    <a:pt x="17" y="71"/>
                    <a:pt x="17" y="71"/>
                  </a:cubicBezTo>
                  <a:cubicBezTo>
                    <a:pt x="22" y="77"/>
                    <a:pt x="22" y="77"/>
                    <a:pt x="22" y="77"/>
                  </a:cubicBezTo>
                  <a:cubicBezTo>
                    <a:pt x="26" y="73"/>
                    <a:pt x="26" y="73"/>
                    <a:pt x="26" y="73"/>
                  </a:cubicBezTo>
                  <a:cubicBezTo>
                    <a:pt x="29" y="71"/>
                    <a:pt x="33" y="70"/>
                    <a:pt x="35" y="72"/>
                  </a:cubicBezTo>
                  <a:cubicBezTo>
                    <a:pt x="38" y="73"/>
                    <a:pt x="38" y="73"/>
                    <a:pt x="38" y="73"/>
                  </a:cubicBezTo>
                  <a:cubicBezTo>
                    <a:pt x="41" y="74"/>
                    <a:pt x="43" y="77"/>
                    <a:pt x="43" y="80"/>
                  </a:cubicBezTo>
                  <a:cubicBezTo>
                    <a:pt x="43" y="86"/>
                    <a:pt x="43" y="86"/>
                    <a:pt x="43" y="86"/>
                  </a:cubicBezTo>
                  <a:close/>
                  <a:moveTo>
                    <a:pt x="47" y="64"/>
                  </a:moveTo>
                  <a:cubicBezTo>
                    <a:pt x="38" y="64"/>
                    <a:pt x="30" y="56"/>
                    <a:pt x="30" y="47"/>
                  </a:cubicBezTo>
                  <a:cubicBezTo>
                    <a:pt x="30" y="37"/>
                    <a:pt x="38" y="29"/>
                    <a:pt x="47" y="29"/>
                  </a:cubicBezTo>
                  <a:cubicBezTo>
                    <a:pt x="57" y="29"/>
                    <a:pt x="65" y="37"/>
                    <a:pt x="65" y="47"/>
                  </a:cubicBezTo>
                  <a:cubicBezTo>
                    <a:pt x="65" y="56"/>
                    <a:pt x="57" y="64"/>
                    <a:pt x="47" y="64"/>
                  </a:cubicBezTo>
                  <a:close/>
                  <a:moveTo>
                    <a:pt x="47" y="37"/>
                  </a:moveTo>
                  <a:cubicBezTo>
                    <a:pt x="42" y="37"/>
                    <a:pt x="38" y="41"/>
                    <a:pt x="38" y="47"/>
                  </a:cubicBezTo>
                  <a:cubicBezTo>
                    <a:pt x="38" y="52"/>
                    <a:pt x="42" y="56"/>
                    <a:pt x="47" y="56"/>
                  </a:cubicBezTo>
                  <a:cubicBezTo>
                    <a:pt x="52" y="56"/>
                    <a:pt x="57" y="52"/>
                    <a:pt x="57" y="47"/>
                  </a:cubicBezTo>
                  <a:cubicBezTo>
                    <a:pt x="57" y="41"/>
                    <a:pt x="52" y="37"/>
                    <a:pt x="47"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2" name="Freeform 45"/>
            <p:cNvSpPr>
              <a:spLocks noEditPoints="1"/>
            </p:cNvSpPr>
            <p:nvPr/>
          </p:nvSpPr>
          <p:spPr bwMode="auto">
            <a:xfrm>
              <a:off x="0" y="2327276"/>
              <a:ext cx="333375" cy="334963"/>
            </a:xfrm>
            <a:custGeom>
              <a:avLst/>
              <a:gdLst>
                <a:gd name="T0" fmla="*/ 74 w 151"/>
                <a:gd name="T1" fmla="*/ 151 h 151"/>
                <a:gd name="T2" fmla="*/ 4 w 151"/>
                <a:gd name="T3" fmla="*/ 86 h 151"/>
                <a:gd name="T4" fmla="*/ 4 w 151"/>
                <a:gd name="T5" fmla="*/ 66 h 151"/>
                <a:gd name="T6" fmla="*/ 29 w 151"/>
                <a:gd name="T7" fmla="*/ 46 h 151"/>
                <a:gd name="T8" fmla="*/ 37 w 151"/>
                <a:gd name="T9" fmla="*/ 58 h 151"/>
                <a:gd name="T10" fmla="*/ 58 w 151"/>
                <a:gd name="T11" fmla="*/ 37 h 151"/>
                <a:gd name="T12" fmla="*/ 46 w 151"/>
                <a:gd name="T13" fmla="*/ 29 h 151"/>
                <a:gd name="T14" fmla="*/ 65 w 151"/>
                <a:gd name="T15" fmla="*/ 6 h 151"/>
                <a:gd name="T16" fmla="*/ 96 w 151"/>
                <a:gd name="T17" fmla="*/ 18 h 151"/>
                <a:gd name="T18" fmla="*/ 121 w 151"/>
                <a:gd name="T19" fmla="*/ 2 h 151"/>
                <a:gd name="T20" fmla="*/ 140 w 151"/>
                <a:gd name="T21" fmla="*/ 49 h 151"/>
                <a:gd name="T22" fmla="*/ 145 w 151"/>
                <a:gd name="T23" fmla="*/ 66 h 151"/>
                <a:gd name="T24" fmla="*/ 145 w 151"/>
                <a:gd name="T25" fmla="*/ 86 h 151"/>
                <a:gd name="T26" fmla="*/ 121 w 151"/>
                <a:gd name="T27" fmla="*/ 105 h 151"/>
                <a:gd name="T28" fmla="*/ 113 w 151"/>
                <a:gd name="T29" fmla="*/ 93 h 151"/>
                <a:gd name="T30" fmla="*/ 93 w 151"/>
                <a:gd name="T31" fmla="*/ 113 h 151"/>
                <a:gd name="T32" fmla="*/ 105 w 151"/>
                <a:gd name="T33" fmla="*/ 121 h 151"/>
                <a:gd name="T34" fmla="*/ 84 w 151"/>
                <a:gd name="T35" fmla="*/ 147 h 151"/>
                <a:gd name="T36" fmla="*/ 25 w 151"/>
                <a:gd name="T37" fmla="*/ 63 h 151"/>
                <a:gd name="T38" fmla="*/ 12 w 151"/>
                <a:gd name="T39" fmla="*/ 76 h 151"/>
                <a:gd name="T40" fmla="*/ 74 w 151"/>
                <a:gd name="T41" fmla="*/ 138 h 151"/>
                <a:gd name="T42" fmla="*/ 88 w 151"/>
                <a:gd name="T43" fmla="*/ 125 h 151"/>
                <a:gd name="T44" fmla="*/ 84 w 151"/>
                <a:gd name="T45" fmla="*/ 84 h 151"/>
                <a:gd name="T46" fmla="*/ 122 w 151"/>
                <a:gd name="T47" fmla="*/ 84 h 151"/>
                <a:gd name="T48" fmla="*/ 136 w 151"/>
                <a:gd name="T49" fmla="*/ 77 h 151"/>
                <a:gd name="T50" fmla="*/ 136 w 151"/>
                <a:gd name="T51" fmla="*/ 75 h 151"/>
                <a:gd name="T52" fmla="*/ 114 w 151"/>
                <a:gd name="T53" fmla="*/ 47 h 151"/>
                <a:gd name="T54" fmla="*/ 131 w 151"/>
                <a:gd name="T55" fmla="*/ 40 h 151"/>
                <a:gd name="T56" fmla="*/ 111 w 151"/>
                <a:gd name="T57" fmla="*/ 19 h 151"/>
                <a:gd name="T58" fmla="*/ 103 w 151"/>
                <a:gd name="T59" fmla="*/ 37 h 151"/>
                <a:gd name="T60" fmla="*/ 75 w 151"/>
                <a:gd name="T61" fmla="*/ 15 h 151"/>
                <a:gd name="T62" fmla="*/ 63 w 151"/>
                <a:gd name="T63" fmla="*/ 25 h 151"/>
                <a:gd name="T64" fmla="*/ 67 w 151"/>
                <a:gd name="T65" fmla="*/ 67 h 151"/>
                <a:gd name="T66" fmla="*/ 28 w 151"/>
                <a:gd name="T67" fmla="*/ 67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1" h="151">
                  <a:moveTo>
                    <a:pt x="74" y="151"/>
                  </a:moveTo>
                  <a:cubicBezTo>
                    <a:pt x="74" y="151"/>
                    <a:pt x="74" y="151"/>
                    <a:pt x="74" y="151"/>
                  </a:cubicBezTo>
                  <a:cubicBezTo>
                    <a:pt x="71" y="151"/>
                    <a:pt x="67" y="149"/>
                    <a:pt x="65" y="147"/>
                  </a:cubicBezTo>
                  <a:cubicBezTo>
                    <a:pt x="4" y="86"/>
                    <a:pt x="4" y="86"/>
                    <a:pt x="4" y="86"/>
                  </a:cubicBezTo>
                  <a:cubicBezTo>
                    <a:pt x="1" y="83"/>
                    <a:pt x="0" y="80"/>
                    <a:pt x="0" y="76"/>
                  </a:cubicBezTo>
                  <a:cubicBezTo>
                    <a:pt x="0" y="72"/>
                    <a:pt x="1" y="69"/>
                    <a:pt x="4" y="66"/>
                  </a:cubicBezTo>
                  <a:cubicBezTo>
                    <a:pt x="23" y="47"/>
                    <a:pt x="23" y="47"/>
                    <a:pt x="23" y="47"/>
                  </a:cubicBezTo>
                  <a:cubicBezTo>
                    <a:pt x="24" y="46"/>
                    <a:pt x="27" y="45"/>
                    <a:pt x="29" y="46"/>
                  </a:cubicBezTo>
                  <a:cubicBezTo>
                    <a:pt x="31" y="46"/>
                    <a:pt x="33" y="48"/>
                    <a:pt x="34" y="51"/>
                  </a:cubicBezTo>
                  <a:cubicBezTo>
                    <a:pt x="34" y="53"/>
                    <a:pt x="35" y="56"/>
                    <a:pt x="37" y="58"/>
                  </a:cubicBezTo>
                  <a:cubicBezTo>
                    <a:pt x="43" y="63"/>
                    <a:pt x="52" y="63"/>
                    <a:pt x="58" y="58"/>
                  </a:cubicBezTo>
                  <a:cubicBezTo>
                    <a:pt x="63" y="52"/>
                    <a:pt x="63" y="43"/>
                    <a:pt x="58" y="37"/>
                  </a:cubicBezTo>
                  <a:cubicBezTo>
                    <a:pt x="56" y="35"/>
                    <a:pt x="53" y="34"/>
                    <a:pt x="51" y="33"/>
                  </a:cubicBezTo>
                  <a:cubicBezTo>
                    <a:pt x="48" y="33"/>
                    <a:pt x="46" y="31"/>
                    <a:pt x="46" y="29"/>
                  </a:cubicBezTo>
                  <a:cubicBezTo>
                    <a:pt x="45" y="27"/>
                    <a:pt x="46" y="24"/>
                    <a:pt x="47" y="23"/>
                  </a:cubicBezTo>
                  <a:cubicBezTo>
                    <a:pt x="65" y="6"/>
                    <a:pt x="65" y="6"/>
                    <a:pt x="65" y="6"/>
                  </a:cubicBezTo>
                  <a:cubicBezTo>
                    <a:pt x="70" y="0"/>
                    <a:pt x="79" y="0"/>
                    <a:pt x="84" y="6"/>
                  </a:cubicBezTo>
                  <a:cubicBezTo>
                    <a:pt x="96" y="18"/>
                    <a:pt x="96" y="18"/>
                    <a:pt x="96" y="18"/>
                  </a:cubicBezTo>
                  <a:cubicBezTo>
                    <a:pt x="98" y="15"/>
                    <a:pt x="100" y="13"/>
                    <a:pt x="102" y="10"/>
                  </a:cubicBezTo>
                  <a:cubicBezTo>
                    <a:pt x="107" y="5"/>
                    <a:pt x="114" y="2"/>
                    <a:pt x="121" y="2"/>
                  </a:cubicBezTo>
                  <a:cubicBezTo>
                    <a:pt x="128" y="2"/>
                    <a:pt x="135" y="5"/>
                    <a:pt x="140" y="10"/>
                  </a:cubicBezTo>
                  <a:cubicBezTo>
                    <a:pt x="151" y="21"/>
                    <a:pt x="151" y="38"/>
                    <a:pt x="140" y="49"/>
                  </a:cubicBezTo>
                  <a:cubicBezTo>
                    <a:pt x="138" y="51"/>
                    <a:pt x="135" y="53"/>
                    <a:pt x="132" y="54"/>
                  </a:cubicBezTo>
                  <a:cubicBezTo>
                    <a:pt x="145" y="66"/>
                    <a:pt x="145" y="66"/>
                    <a:pt x="145" y="66"/>
                  </a:cubicBezTo>
                  <a:cubicBezTo>
                    <a:pt x="147" y="69"/>
                    <a:pt x="149" y="72"/>
                    <a:pt x="149" y="76"/>
                  </a:cubicBezTo>
                  <a:cubicBezTo>
                    <a:pt x="149" y="80"/>
                    <a:pt x="147" y="83"/>
                    <a:pt x="145" y="86"/>
                  </a:cubicBezTo>
                  <a:cubicBezTo>
                    <a:pt x="128" y="103"/>
                    <a:pt x="128" y="103"/>
                    <a:pt x="128" y="103"/>
                  </a:cubicBezTo>
                  <a:cubicBezTo>
                    <a:pt x="126" y="105"/>
                    <a:pt x="124" y="105"/>
                    <a:pt x="121" y="105"/>
                  </a:cubicBezTo>
                  <a:cubicBezTo>
                    <a:pt x="119" y="104"/>
                    <a:pt x="117" y="102"/>
                    <a:pt x="117" y="100"/>
                  </a:cubicBezTo>
                  <a:cubicBezTo>
                    <a:pt x="116" y="97"/>
                    <a:pt x="115" y="95"/>
                    <a:pt x="113" y="93"/>
                  </a:cubicBezTo>
                  <a:cubicBezTo>
                    <a:pt x="108" y="87"/>
                    <a:pt x="98" y="87"/>
                    <a:pt x="93" y="93"/>
                  </a:cubicBezTo>
                  <a:cubicBezTo>
                    <a:pt x="87" y="98"/>
                    <a:pt x="87" y="107"/>
                    <a:pt x="93" y="113"/>
                  </a:cubicBezTo>
                  <a:cubicBezTo>
                    <a:pt x="95" y="115"/>
                    <a:pt x="97" y="116"/>
                    <a:pt x="100" y="117"/>
                  </a:cubicBezTo>
                  <a:cubicBezTo>
                    <a:pt x="102" y="117"/>
                    <a:pt x="104" y="119"/>
                    <a:pt x="105" y="121"/>
                  </a:cubicBezTo>
                  <a:cubicBezTo>
                    <a:pt x="105" y="124"/>
                    <a:pt x="105" y="126"/>
                    <a:pt x="103" y="128"/>
                  </a:cubicBezTo>
                  <a:cubicBezTo>
                    <a:pt x="84" y="147"/>
                    <a:pt x="84" y="147"/>
                    <a:pt x="84" y="147"/>
                  </a:cubicBezTo>
                  <a:cubicBezTo>
                    <a:pt x="81" y="149"/>
                    <a:pt x="78" y="151"/>
                    <a:pt x="74" y="151"/>
                  </a:cubicBezTo>
                  <a:close/>
                  <a:moveTo>
                    <a:pt x="25" y="63"/>
                  </a:moveTo>
                  <a:cubicBezTo>
                    <a:pt x="13" y="75"/>
                    <a:pt x="13" y="75"/>
                    <a:pt x="13" y="75"/>
                  </a:cubicBezTo>
                  <a:cubicBezTo>
                    <a:pt x="12" y="76"/>
                    <a:pt x="12" y="76"/>
                    <a:pt x="12" y="76"/>
                  </a:cubicBezTo>
                  <a:cubicBezTo>
                    <a:pt x="12" y="76"/>
                    <a:pt x="12" y="77"/>
                    <a:pt x="13" y="77"/>
                  </a:cubicBezTo>
                  <a:cubicBezTo>
                    <a:pt x="74" y="138"/>
                    <a:pt x="74" y="138"/>
                    <a:pt x="74" y="138"/>
                  </a:cubicBezTo>
                  <a:cubicBezTo>
                    <a:pt x="74" y="138"/>
                    <a:pt x="74" y="138"/>
                    <a:pt x="75" y="138"/>
                  </a:cubicBezTo>
                  <a:cubicBezTo>
                    <a:pt x="88" y="125"/>
                    <a:pt x="88" y="125"/>
                    <a:pt x="88" y="125"/>
                  </a:cubicBezTo>
                  <a:cubicBezTo>
                    <a:pt x="86" y="124"/>
                    <a:pt x="85" y="123"/>
                    <a:pt x="84" y="122"/>
                  </a:cubicBezTo>
                  <a:cubicBezTo>
                    <a:pt x="73" y="111"/>
                    <a:pt x="73" y="94"/>
                    <a:pt x="84" y="84"/>
                  </a:cubicBezTo>
                  <a:cubicBezTo>
                    <a:pt x="89" y="79"/>
                    <a:pt x="96" y="76"/>
                    <a:pt x="103" y="76"/>
                  </a:cubicBezTo>
                  <a:cubicBezTo>
                    <a:pt x="110" y="76"/>
                    <a:pt x="117" y="79"/>
                    <a:pt x="122" y="84"/>
                  </a:cubicBezTo>
                  <a:cubicBezTo>
                    <a:pt x="123" y="85"/>
                    <a:pt x="124" y="86"/>
                    <a:pt x="125" y="87"/>
                  </a:cubicBezTo>
                  <a:cubicBezTo>
                    <a:pt x="136" y="77"/>
                    <a:pt x="136" y="77"/>
                    <a:pt x="136" y="77"/>
                  </a:cubicBezTo>
                  <a:cubicBezTo>
                    <a:pt x="136" y="77"/>
                    <a:pt x="136" y="76"/>
                    <a:pt x="136" y="76"/>
                  </a:cubicBezTo>
                  <a:cubicBezTo>
                    <a:pt x="136" y="76"/>
                    <a:pt x="136" y="76"/>
                    <a:pt x="136" y="75"/>
                  </a:cubicBezTo>
                  <a:cubicBezTo>
                    <a:pt x="115" y="55"/>
                    <a:pt x="115" y="55"/>
                    <a:pt x="115" y="55"/>
                  </a:cubicBezTo>
                  <a:cubicBezTo>
                    <a:pt x="113" y="53"/>
                    <a:pt x="112" y="50"/>
                    <a:pt x="114" y="47"/>
                  </a:cubicBezTo>
                  <a:cubicBezTo>
                    <a:pt x="115" y="45"/>
                    <a:pt x="117" y="43"/>
                    <a:pt x="120" y="44"/>
                  </a:cubicBezTo>
                  <a:cubicBezTo>
                    <a:pt x="124" y="44"/>
                    <a:pt x="128" y="43"/>
                    <a:pt x="131" y="40"/>
                  </a:cubicBezTo>
                  <a:cubicBezTo>
                    <a:pt x="137" y="34"/>
                    <a:pt x="137" y="25"/>
                    <a:pt x="131" y="19"/>
                  </a:cubicBezTo>
                  <a:cubicBezTo>
                    <a:pt x="126" y="14"/>
                    <a:pt x="116" y="14"/>
                    <a:pt x="111" y="19"/>
                  </a:cubicBezTo>
                  <a:cubicBezTo>
                    <a:pt x="108" y="22"/>
                    <a:pt x="106" y="26"/>
                    <a:pt x="107" y="31"/>
                  </a:cubicBezTo>
                  <a:cubicBezTo>
                    <a:pt x="107" y="33"/>
                    <a:pt x="105" y="36"/>
                    <a:pt x="103" y="37"/>
                  </a:cubicBezTo>
                  <a:cubicBezTo>
                    <a:pt x="101" y="38"/>
                    <a:pt x="98" y="37"/>
                    <a:pt x="96" y="36"/>
                  </a:cubicBezTo>
                  <a:cubicBezTo>
                    <a:pt x="75" y="15"/>
                    <a:pt x="75" y="15"/>
                    <a:pt x="75" y="15"/>
                  </a:cubicBezTo>
                  <a:cubicBezTo>
                    <a:pt x="74" y="14"/>
                    <a:pt x="74" y="14"/>
                    <a:pt x="74" y="15"/>
                  </a:cubicBezTo>
                  <a:cubicBezTo>
                    <a:pt x="63" y="25"/>
                    <a:pt x="63" y="25"/>
                    <a:pt x="63" y="25"/>
                  </a:cubicBezTo>
                  <a:cubicBezTo>
                    <a:pt x="64" y="26"/>
                    <a:pt x="66" y="27"/>
                    <a:pt x="67" y="28"/>
                  </a:cubicBezTo>
                  <a:cubicBezTo>
                    <a:pt x="77" y="39"/>
                    <a:pt x="77" y="56"/>
                    <a:pt x="67" y="67"/>
                  </a:cubicBezTo>
                  <a:cubicBezTo>
                    <a:pt x="62" y="72"/>
                    <a:pt x="55" y="75"/>
                    <a:pt x="48" y="75"/>
                  </a:cubicBezTo>
                  <a:cubicBezTo>
                    <a:pt x="40" y="75"/>
                    <a:pt x="34" y="72"/>
                    <a:pt x="28" y="67"/>
                  </a:cubicBezTo>
                  <a:cubicBezTo>
                    <a:pt x="27" y="66"/>
                    <a:pt x="26" y="64"/>
                    <a:pt x="25" y="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3" name="Freeform 46"/>
            <p:cNvSpPr/>
            <p:nvPr/>
          </p:nvSpPr>
          <p:spPr bwMode="auto">
            <a:xfrm>
              <a:off x="31750" y="2009776"/>
              <a:ext cx="96838" cy="96838"/>
            </a:xfrm>
            <a:custGeom>
              <a:avLst/>
              <a:gdLst>
                <a:gd name="T0" fmla="*/ 20 w 44"/>
                <a:gd name="T1" fmla="*/ 44 h 44"/>
                <a:gd name="T2" fmla="*/ 6 w 44"/>
                <a:gd name="T3" fmla="*/ 38 h 44"/>
                <a:gd name="T4" fmla="*/ 0 w 44"/>
                <a:gd name="T5" fmla="*/ 24 h 44"/>
                <a:gd name="T6" fmla="*/ 6 w 44"/>
                <a:gd name="T7" fmla="*/ 11 h 44"/>
                <a:gd name="T8" fmla="*/ 15 w 44"/>
                <a:gd name="T9" fmla="*/ 1 h 44"/>
                <a:gd name="T10" fmla="*/ 21 w 44"/>
                <a:gd name="T11" fmla="*/ 1 h 44"/>
                <a:gd name="T12" fmla="*/ 21 w 44"/>
                <a:gd name="T13" fmla="*/ 7 h 44"/>
                <a:gd name="T14" fmla="*/ 11 w 44"/>
                <a:gd name="T15" fmla="*/ 16 h 44"/>
                <a:gd name="T16" fmla="*/ 8 w 44"/>
                <a:gd name="T17" fmla="*/ 24 h 44"/>
                <a:gd name="T18" fmla="*/ 11 w 44"/>
                <a:gd name="T19" fmla="*/ 33 h 44"/>
                <a:gd name="T20" fmla="*/ 28 w 44"/>
                <a:gd name="T21" fmla="*/ 33 h 44"/>
                <a:gd name="T22" fmla="*/ 37 w 44"/>
                <a:gd name="T23" fmla="*/ 23 h 44"/>
                <a:gd name="T24" fmla="*/ 43 w 44"/>
                <a:gd name="T25" fmla="*/ 23 h 44"/>
                <a:gd name="T26" fmla="*/ 43 w 44"/>
                <a:gd name="T27" fmla="*/ 29 h 44"/>
                <a:gd name="T28" fmla="*/ 33 w 44"/>
                <a:gd name="T29" fmla="*/ 38 h 44"/>
                <a:gd name="T30" fmla="*/ 20 w 44"/>
                <a:gd name="T3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 h="44">
                  <a:moveTo>
                    <a:pt x="20" y="44"/>
                  </a:moveTo>
                  <a:cubicBezTo>
                    <a:pt x="14" y="44"/>
                    <a:pt x="9" y="42"/>
                    <a:pt x="6" y="38"/>
                  </a:cubicBezTo>
                  <a:cubicBezTo>
                    <a:pt x="2" y="35"/>
                    <a:pt x="0" y="30"/>
                    <a:pt x="0" y="24"/>
                  </a:cubicBezTo>
                  <a:cubicBezTo>
                    <a:pt x="0" y="19"/>
                    <a:pt x="2" y="14"/>
                    <a:pt x="6" y="11"/>
                  </a:cubicBezTo>
                  <a:cubicBezTo>
                    <a:pt x="15" y="1"/>
                    <a:pt x="15" y="1"/>
                    <a:pt x="15" y="1"/>
                  </a:cubicBezTo>
                  <a:cubicBezTo>
                    <a:pt x="17" y="0"/>
                    <a:pt x="19" y="0"/>
                    <a:pt x="21" y="1"/>
                  </a:cubicBezTo>
                  <a:cubicBezTo>
                    <a:pt x="23" y="3"/>
                    <a:pt x="23" y="5"/>
                    <a:pt x="21" y="7"/>
                  </a:cubicBezTo>
                  <a:cubicBezTo>
                    <a:pt x="11" y="16"/>
                    <a:pt x="11" y="16"/>
                    <a:pt x="11" y="16"/>
                  </a:cubicBezTo>
                  <a:cubicBezTo>
                    <a:pt x="9" y="18"/>
                    <a:pt x="8" y="21"/>
                    <a:pt x="8" y="24"/>
                  </a:cubicBezTo>
                  <a:cubicBezTo>
                    <a:pt x="8" y="27"/>
                    <a:pt x="9" y="30"/>
                    <a:pt x="11" y="33"/>
                  </a:cubicBezTo>
                  <a:cubicBezTo>
                    <a:pt x="16" y="37"/>
                    <a:pt x="23" y="37"/>
                    <a:pt x="28" y="33"/>
                  </a:cubicBezTo>
                  <a:cubicBezTo>
                    <a:pt x="37" y="23"/>
                    <a:pt x="37" y="23"/>
                    <a:pt x="37" y="23"/>
                  </a:cubicBezTo>
                  <a:cubicBezTo>
                    <a:pt x="39" y="21"/>
                    <a:pt x="41" y="21"/>
                    <a:pt x="43" y="23"/>
                  </a:cubicBezTo>
                  <a:cubicBezTo>
                    <a:pt x="44" y="25"/>
                    <a:pt x="44" y="27"/>
                    <a:pt x="43" y="29"/>
                  </a:cubicBezTo>
                  <a:cubicBezTo>
                    <a:pt x="33" y="38"/>
                    <a:pt x="33" y="38"/>
                    <a:pt x="33" y="38"/>
                  </a:cubicBezTo>
                  <a:cubicBezTo>
                    <a:pt x="30" y="42"/>
                    <a:pt x="25" y="44"/>
                    <a:pt x="20"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4" name="Freeform 47"/>
            <p:cNvSpPr>
              <a:spLocks noEditPoints="1"/>
            </p:cNvSpPr>
            <p:nvPr/>
          </p:nvSpPr>
          <p:spPr bwMode="auto">
            <a:xfrm>
              <a:off x="58738" y="1920876"/>
              <a:ext cx="158750" cy="157163"/>
            </a:xfrm>
            <a:custGeom>
              <a:avLst/>
              <a:gdLst>
                <a:gd name="T0" fmla="*/ 31 w 72"/>
                <a:gd name="T1" fmla="*/ 71 h 71"/>
                <a:gd name="T2" fmla="*/ 28 w 72"/>
                <a:gd name="T3" fmla="*/ 70 h 71"/>
                <a:gd name="T4" fmla="*/ 2 w 72"/>
                <a:gd name="T5" fmla="*/ 44 h 71"/>
                <a:gd name="T6" fmla="*/ 1 w 72"/>
                <a:gd name="T7" fmla="*/ 39 h 71"/>
                <a:gd name="T8" fmla="*/ 18 w 72"/>
                <a:gd name="T9" fmla="*/ 3 h 71"/>
                <a:gd name="T10" fmla="*/ 21 w 72"/>
                <a:gd name="T11" fmla="*/ 1 h 71"/>
                <a:gd name="T12" fmla="*/ 24 w 72"/>
                <a:gd name="T13" fmla="*/ 1 h 71"/>
                <a:gd name="T14" fmla="*/ 71 w 72"/>
                <a:gd name="T15" fmla="*/ 48 h 71"/>
                <a:gd name="T16" fmla="*/ 71 w 72"/>
                <a:gd name="T17" fmla="*/ 51 h 71"/>
                <a:gd name="T18" fmla="*/ 69 w 72"/>
                <a:gd name="T19" fmla="*/ 54 h 71"/>
                <a:gd name="T20" fmla="*/ 33 w 72"/>
                <a:gd name="T21" fmla="*/ 71 h 71"/>
                <a:gd name="T22" fmla="*/ 31 w 72"/>
                <a:gd name="T23" fmla="*/ 71 h 71"/>
                <a:gd name="T24" fmla="*/ 10 w 72"/>
                <a:gd name="T25" fmla="*/ 40 h 71"/>
                <a:gd name="T26" fmla="*/ 32 w 72"/>
                <a:gd name="T27" fmla="*/ 62 h 71"/>
                <a:gd name="T28" fmla="*/ 61 w 72"/>
                <a:gd name="T29" fmla="*/ 48 h 71"/>
                <a:gd name="T30" fmla="*/ 24 w 72"/>
                <a:gd name="T31" fmla="*/ 11 h 71"/>
                <a:gd name="T32" fmla="*/ 10 w 72"/>
                <a:gd name="T33" fmla="*/ 4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71">
                  <a:moveTo>
                    <a:pt x="31" y="71"/>
                  </a:moveTo>
                  <a:cubicBezTo>
                    <a:pt x="30" y="71"/>
                    <a:pt x="28" y="71"/>
                    <a:pt x="28" y="70"/>
                  </a:cubicBezTo>
                  <a:cubicBezTo>
                    <a:pt x="21" y="59"/>
                    <a:pt x="13" y="51"/>
                    <a:pt x="2" y="44"/>
                  </a:cubicBezTo>
                  <a:cubicBezTo>
                    <a:pt x="1" y="43"/>
                    <a:pt x="0" y="41"/>
                    <a:pt x="1" y="39"/>
                  </a:cubicBezTo>
                  <a:cubicBezTo>
                    <a:pt x="18" y="3"/>
                    <a:pt x="18" y="3"/>
                    <a:pt x="18" y="3"/>
                  </a:cubicBezTo>
                  <a:cubicBezTo>
                    <a:pt x="19" y="2"/>
                    <a:pt x="20" y="1"/>
                    <a:pt x="21" y="1"/>
                  </a:cubicBezTo>
                  <a:cubicBezTo>
                    <a:pt x="22" y="0"/>
                    <a:pt x="23" y="1"/>
                    <a:pt x="24" y="1"/>
                  </a:cubicBezTo>
                  <a:cubicBezTo>
                    <a:pt x="43" y="13"/>
                    <a:pt x="59" y="29"/>
                    <a:pt x="71" y="48"/>
                  </a:cubicBezTo>
                  <a:cubicBezTo>
                    <a:pt x="71" y="49"/>
                    <a:pt x="72" y="50"/>
                    <a:pt x="71" y="51"/>
                  </a:cubicBezTo>
                  <a:cubicBezTo>
                    <a:pt x="71" y="52"/>
                    <a:pt x="70" y="53"/>
                    <a:pt x="69" y="54"/>
                  </a:cubicBezTo>
                  <a:cubicBezTo>
                    <a:pt x="33" y="71"/>
                    <a:pt x="33" y="71"/>
                    <a:pt x="33" y="71"/>
                  </a:cubicBezTo>
                  <a:cubicBezTo>
                    <a:pt x="32" y="71"/>
                    <a:pt x="32" y="71"/>
                    <a:pt x="31" y="71"/>
                  </a:cubicBezTo>
                  <a:close/>
                  <a:moveTo>
                    <a:pt x="10" y="40"/>
                  </a:moveTo>
                  <a:cubicBezTo>
                    <a:pt x="19" y="46"/>
                    <a:pt x="26" y="53"/>
                    <a:pt x="32" y="62"/>
                  </a:cubicBezTo>
                  <a:cubicBezTo>
                    <a:pt x="61" y="48"/>
                    <a:pt x="61" y="48"/>
                    <a:pt x="61" y="48"/>
                  </a:cubicBezTo>
                  <a:cubicBezTo>
                    <a:pt x="51" y="34"/>
                    <a:pt x="38" y="21"/>
                    <a:pt x="24" y="11"/>
                  </a:cubicBezTo>
                  <a:cubicBezTo>
                    <a:pt x="10" y="40"/>
                    <a:pt x="10" y="40"/>
                    <a:pt x="10"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5" name="Freeform 48"/>
            <p:cNvSpPr/>
            <p:nvPr/>
          </p:nvSpPr>
          <p:spPr bwMode="auto">
            <a:xfrm>
              <a:off x="90488" y="2082801"/>
              <a:ext cx="53975" cy="28575"/>
            </a:xfrm>
            <a:custGeom>
              <a:avLst/>
              <a:gdLst>
                <a:gd name="T0" fmla="*/ 14 w 24"/>
                <a:gd name="T1" fmla="*/ 13 h 13"/>
                <a:gd name="T2" fmla="*/ 2 w 24"/>
                <a:gd name="T3" fmla="*/ 8 h 13"/>
                <a:gd name="T4" fmla="*/ 2 w 24"/>
                <a:gd name="T5" fmla="*/ 2 h 13"/>
                <a:gd name="T6" fmla="*/ 8 w 24"/>
                <a:gd name="T7" fmla="*/ 2 h 13"/>
                <a:gd name="T8" fmla="*/ 17 w 24"/>
                <a:gd name="T9" fmla="*/ 4 h 13"/>
                <a:gd name="T10" fmla="*/ 23 w 24"/>
                <a:gd name="T11" fmla="*/ 4 h 13"/>
                <a:gd name="T12" fmla="*/ 23 w 24"/>
                <a:gd name="T13" fmla="*/ 10 h 13"/>
                <a:gd name="T14" fmla="*/ 14 w 2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13">
                  <a:moveTo>
                    <a:pt x="14" y="13"/>
                  </a:moveTo>
                  <a:cubicBezTo>
                    <a:pt x="10" y="13"/>
                    <a:pt x="6" y="11"/>
                    <a:pt x="2" y="8"/>
                  </a:cubicBezTo>
                  <a:cubicBezTo>
                    <a:pt x="0" y="6"/>
                    <a:pt x="0" y="4"/>
                    <a:pt x="2" y="2"/>
                  </a:cubicBezTo>
                  <a:cubicBezTo>
                    <a:pt x="4" y="0"/>
                    <a:pt x="6" y="0"/>
                    <a:pt x="8" y="2"/>
                  </a:cubicBezTo>
                  <a:cubicBezTo>
                    <a:pt x="11" y="5"/>
                    <a:pt x="15" y="6"/>
                    <a:pt x="17" y="4"/>
                  </a:cubicBezTo>
                  <a:cubicBezTo>
                    <a:pt x="19" y="3"/>
                    <a:pt x="21" y="3"/>
                    <a:pt x="23" y="4"/>
                  </a:cubicBezTo>
                  <a:cubicBezTo>
                    <a:pt x="24" y="6"/>
                    <a:pt x="24" y="8"/>
                    <a:pt x="23" y="10"/>
                  </a:cubicBezTo>
                  <a:cubicBezTo>
                    <a:pt x="21" y="12"/>
                    <a:pt x="18" y="13"/>
                    <a:pt x="14"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6" name="Freeform 49"/>
            <p:cNvSpPr>
              <a:spLocks noEditPoints="1"/>
            </p:cNvSpPr>
            <p:nvPr/>
          </p:nvSpPr>
          <p:spPr bwMode="auto">
            <a:xfrm>
              <a:off x="315913" y="1582738"/>
              <a:ext cx="782638" cy="927100"/>
            </a:xfrm>
            <a:custGeom>
              <a:avLst/>
              <a:gdLst>
                <a:gd name="T0" fmla="*/ 257 w 354"/>
                <a:gd name="T1" fmla="*/ 419 h 419"/>
                <a:gd name="T2" fmla="*/ 98 w 354"/>
                <a:gd name="T3" fmla="*/ 419 h 419"/>
                <a:gd name="T4" fmla="*/ 83 w 354"/>
                <a:gd name="T5" fmla="*/ 413 h 419"/>
                <a:gd name="T6" fmla="*/ 77 w 354"/>
                <a:gd name="T7" fmla="*/ 397 h 419"/>
                <a:gd name="T8" fmla="*/ 67 w 354"/>
                <a:gd name="T9" fmla="*/ 342 h 419"/>
                <a:gd name="T10" fmla="*/ 0 w 354"/>
                <a:gd name="T11" fmla="*/ 177 h 419"/>
                <a:gd name="T12" fmla="*/ 177 w 354"/>
                <a:gd name="T13" fmla="*/ 0 h 419"/>
                <a:gd name="T14" fmla="*/ 354 w 354"/>
                <a:gd name="T15" fmla="*/ 177 h 419"/>
                <a:gd name="T16" fmla="*/ 287 w 354"/>
                <a:gd name="T17" fmla="*/ 342 h 419"/>
                <a:gd name="T18" fmla="*/ 278 w 354"/>
                <a:gd name="T19" fmla="*/ 397 h 419"/>
                <a:gd name="T20" fmla="*/ 272 w 354"/>
                <a:gd name="T21" fmla="*/ 413 h 419"/>
                <a:gd name="T22" fmla="*/ 257 w 354"/>
                <a:gd name="T23" fmla="*/ 419 h 419"/>
                <a:gd name="T24" fmla="*/ 119 w 354"/>
                <a:gd name="T25" fmla="*/ 377 h 419"/>
                <a:gd name="T26" fmla="*/ 236 w 354"/>
                <a:gd name="T27" fmla="*/ 377 h 419"/>
                <a:gd name="T28" fmla="*/ 254 w 354"/>
                <a:gd name="T29" fmla="*/ 317 h 419"/>
                <a:gd name="T30" fmla="*/ 312 w 354"/>
                <a:gd name="T31" fmla="*/ 177 h 419"/>
                <a:gd name="T32" fmla="*/ 177 w 354"/>
                <a:gd name="T33" fmla="*/ 42 h 419"/>
                <a:gd name="T34" fmla="*/ 42 w 354"/>
                <a:gd name="T35" fmla="*/ 177 h 419"/>
                <a:gd name="T36" fmla="*/ 100 w 354"/>
                <a:gd name="T37" fmla="*/ 317 h 419"/>
                <a:gd name="T38" fmla="*/ 119 w 354"/>
                <a:gd name="T39" fmla="*/ 377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4" h="419">
                  <a:moveTo>
                    <a:pt x="257" y="419"/>
                  </a:moveTo>
                  <a:cubicBezTo>
                    <a:pt x="98" y="419"/>
                    <a:pt x="98" y="419"/>
                    <a:pt x="98" y="419"/>
                  </a:cubicBezTo>
                  <a:cubicBezTo>
                    <a:pt x="92" y="419"/>
                    <a:pt x="87" y="417"/>
                    <a:pt x="83" y="413"/>
                  </a:cubicBezTo>
                  <a:cubicBezTo>
                    <a:pt x="79" y="408"/>
                    <a:pt x="77" y="403"/>
                    <a:pt x="77" y="397"/>
                  </a:cubicBezTo>
                  <a:cubicBezTo>
                    <a:pt x="78" y="382"/>
                    <a:pt x="76" y="354"/>
                    <a:pt x="67" y="342"/>
                  </a:cubicBezTo>
                  <a:cubicBezTo>
                    <a:pt x="1" y="257"/>
                    <a:pt x="0" y="178"/>
                    <a:pt x="0" y="177"/>
                  </a:cubicBezTo>
                  <a:cubicBezTo>
                    <a:pt x="0" y="79"/>
                    <a:pt x="80" y="0"/>
                    <a:pt x="177" y="0"/>
                  </a:cubicBezTo>
                  <a:cubicBezTo>
                    <a:pt x="275" y="0"/>
                    <a:pt x="354" y="79"/>
                    <a:pt x="354" y="177"/>
                  </a:cubicBezTo>
                  <a:cubicBezTo>
                    <a:pt x="354" y="178"/>
                    <a:pt x="353" y="257"/>
                    <a:pt x="287" y="342"/>
                  </a:cubicBezTo>
                  <a:cubicBezTo>
                    <a:pt x="278" y="355"/>
                    <a:pt x="277" y="384"/>
                    <a:pt x="278" y="397"/>
                  </a:cubicBezTo>
                  <a:cubicBezTo>
                    <a:pt x="278" y="403"/>
                    <a:pt x="276" y="408"/>
                    <a:pt x="272" y="413"/>
                  </a:cubicBezTo>
                  <a:cubicBezTo>
                    <a:pt x="268" y="417"/>
                    <a:pt x="263" y="419"/>
                    <a:pt x="257" y="419"/>
                  </a:cubicBezTo>
                  <a:close/>
                  <a:moveTo>
                    <a:pt x="119" y="377"/>
                  </a:moveTo>
                  <a:cubicBezTo>
                    <a:pt x="236" y="377"/>
                    <a:pt x="236" y="377"/>
                    <a:pt x="236" y="377"/>
                  </a:cubicBezTo>
                  <a:cubicBezTo>
                    <a:pt x="237" y="359"/>
                    <a:pt x="241" y="334"/>
                    <a:pt x="254" y="317"/>
                  </a:cubicBezTo>
                  <a:cubicBezTo>
                    <a:pt x="309" y="245"/>
                    <a:pt x="312" y="177"/>
                    <a:pt x="312" y="177"/>
                  </a:cubicBezTo>
                  <a:cubicBezTo>
                    <a:pt x="312" y="102"/>
                    <a:pt x="251" y="42"/>
                    <a:pt x="177" y="42"/>
                  </a:cubicBezTo>
                  <a:cubicBezTo>
                    <a:pt x="103" y="42"/>
                    <a:pt x="42" y="102"/>
                    <a:pt x="42" y="177"/>
                  </a:cubicBezTo>
                  <a:cubicBezTo>
                    <a:pt x="42" y="177"/>
                    <a:pt x="45" y="245"/>
                    <a:pt x="100" y="317"/>
                  </a:cubicBezTo>
                  <a:cubicBezTo>
                    <a:pt x="113" y="334"/>
                    <a:pt x="118" y="359"/>
                    <a:pt x="119" y="3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7" name="Freeform 50"/>
            <p:cNvSpPr/>
            <p:nvPr/>
          </p:nvSpPr>
          <p:spPr bwMode="auto">
            <a:xfrm>
              <a:off x="477838" y="2520951"/>
              <a:ext cx="458788" cy="92075"/>
            </a:xfrm>
            <a:custGeom>
              <a:avLst/>
              <a:gdLst>
                <a:gd name="T0" fmla="*/ 187 w 208"/>
                <a:gd name="T1" fmla="*/ 42 h 42"/>
                <a:gd name="T2" fmla="*/ 22 w 208"/>
                <a:gd name="T3" fmla="*/ 42 h 42"/>
                <a:gd name="T4" fmla="*/ 0 w 208"/>
                <a:gd name="T5" fmla="*/ 21 h 42"/>
                <a:gd name="T6" fmla="*/ 22 w 208"/>
                <a:gd name="T7" fmla="*/ 0 h 42"/>
                <a:gd name="T8" fmla="*/ 187 w 208"/>
                <a:gd name="T9" fmla="*/ 0 h 42"/>
                <a:gd name="T10" fmla="*/ 208 w 208"/>
                <a:gd name="T11" fmla="*/ 21 h 42"/>
                <a:gd name="T12" fmla="*/ 187 w 208"/>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08" h="42">
                  <a:moveTo>
                    <a:pt x="187" y="42"/>
                  </a:moveTo>
                  <a:cubicBezTo>
                    <a:pt x="22" y="42"/>
                    <a:pt x="22" y="42"/>
                    <a:pt x="22" y="42"/>
                  </a:cubicBezTo>
                  <a:cubicBezTo>
                    <a:pt x="10" y="42"/>
                    <a:pt x="0" y="33"/>
                    <a:pt x="0" y="21"/>
                  </a:cubicBezTo>
                  <a:cubicBezTo>
                    <a:pt x="0" y="10"/>
                    <a:pt x="10" y="0"/>
                    <a:pt x="22" y="0"/>
                  </a:cubicBezTo>
                  <a:cubicBezTo>
                    <a:pt x="187" y="0"/>
                    <a:pt x="187" y="0"/>
                    <a:pt x="187" y="0"/>
                  </a:cubicBezTo>
                  <a:cubicBezTo>
                    <a:pt x="198" y="0"/>
                    <a:pt x="208" y="10"/>
                    <a:pt x="208" y="21"/>
                  </a:cubicBezTo>
                  <a:cubicBezTo>
                    <a:pt x="208" y="33"/>
                    <a:pt x="198" y="42"/>
                    <a:pt x="187" y="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8" name="Freeform 51"/>
            <p:cNvSpPr/>
            <p:nvPr/>
          </p:nvSpPr>
          <p:spPr bwMode="auto">
            <a:xfrm>
              <a:off x="522288" y="2622551"/>
              <a:ext cx="369888" cy="95250"/>
            </a:xfrm>
            <a:custGeom>
              <a:avLst/>
              <a:gdLst>
                <a:gd name="T0" fmla="*/ 147 w 168"/>
                <a:gd name="T1" fmla="*/ 43 h 43"/>
                <a:gd name="T2" fmla="*/ 21 w 168"/>
                <a:gd name="T3" fmla="*/ 43 h 43"/>
                <a:gd name="T4" fmla="*/ 0 w 168"/>
                <a:gd name="T5" fmla="*/ 21 h 43"/>
                <a:gd name="T6" fmla="*/ 21 w 168"/>
                <a:gd name="T7" fmla="*/ 0 h 43"/>
                <a:gd name="T8" fmla="*/ 147 w 168"/>
                <a:gd name="T9" fmla="*/ 0 h 43"/>
                <a:gd name="T10" fmla="*/ 168 w 168"/>
                <a:gd name="T11" fmla="*/ 21 h 43"/>
                <a:gd name="T12" fmla="*/ 147 w 168"/>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168" h="43">
                  <a:moveTo>
                    <a:pt x="147" y="43"/>
                  </a:moveTo>
                  <a:cubicBezTo>
                    <a:pt x="21" y="43"/>
                    <a:pt x="21" y="43"/>
                    <a:pt x="21" y="43"/>
                  </a:cubicBezTo>
                  <a:cubicBezTo>
                    <a:pt x="10" y="43"/>
                    <a:pt x="0" y="33"/>
                    <a:pt x="0" y="21"/>
                  </a:cubicBezTo>
                  <a:cubicBezTo>
                    <a:pt x="0" y="10"/>
                    <a:pt x="10" y="0"/>
                    <a:pt x="21" y="0"/>
                  </a:cubicBezTo>
                  <a:cubicBezTo>
                    <a:pt x="147" y="0"/>
                    <a:pt x="147" y="0"/>
                    <a:pt x="147" y="0"/>
                  </a:cubicBezTo>
                  <a:cubicBezTo>
                    <a:pt x="158" y="0"/>
                    <a:pt x="168" y="10"/>
                    <a:pt x="168" y="21"/>
                  </a:cubicBezTo>
                  <a:cubicBezTo>
                    <a:pt x="168" y="33"/>
                    <a:pt x="158" y="43"/>
                    <a:pt x="147"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9" name="Freeform 52"/>
            <p:cNvSpPr/>
            <p:nvPr/>
          </p:nvSpPr>
          <p:spPr bwMode="auto">
            <a:xfrm>
              <a:off x="566738" y="1965326"/>
              <a:ext cx="103188" cy="490538"/>
            </a:xfrm>
            <a:custGeom>
              <a:avLst/>
              <a:gdLst>
                <a:gd name="T0" fmla="*/ 36 w 65"/>
                <a:gd name="T1" fmla="*/ 309 h 309"/>
                <a:gd name="T2" fmla="*/ 0 w 65"/>
                <a:gd name="T3" fmla="*/ 3 h 309"/>
                <a:gd name="T4" fmla="*/ 29 w 65"/>
                <a:gd name="T5" fmla="*/ 0 h 309"/>
                <a:gd name="T6" fmla="*/ 65 w 65"/>
                <a:gd name="T7" fmla="*/ 306 h 309"/>
                <a:gd name="T8" fmla="*/ 36 w 65"/>
                <a:gd name="T9" fmla="*/ 309 h 309"/>
                <a:gd name="T10" fmla="*/ 36 w 65"/>
                <a:gd name="T11" fmla="*/ 309 h 309"/>
              </a:gdLst>
              <a:ahLst/>
              <a:cxnLst>
                <a:cxn ang="0">
                  <a:pos x="T0" y="T1"/>
                </a:cxn>
                <a:cxn ang="0">
                  <a:pos x="T2" y="T3"/>
                </a:cxn>
                <a:cxn ang="0">
                  <a:pos x="T4" y="T5"/>
                </a:cxn>
                <a:cxn ang="0">
                  <a:pos x="T6" y="T7"/>
                </a:cxn>
                <a:cxn ang="0">
                  <a:pos x="T8" y="T9"/>
                </a:cxn>
                <a:cxn ang="0">
                  <a:pos x="T10" y="T11"/>
                </a:cxn>
              </a:cxnLst>
              <a:rect l="0" t="0" r="r" b="b"/>
              <a:pathLst>
                <a:path w="65" h="309">
                  <a:moveTo>
                    <a:pt x="36" y="309"/>
                  </a:moveTo>
                  <a:lnTo>
                    <a:pt x="0" y="3"/>
                  </a:lnTo>
                  <a:lnTo>
                    <a:pt x="29" y="0"/>
                  </a:lnTo>
                  <a:lnTo>
                    <a:pt x="65" y="306"/>
                  </a:lnTo>
                  <a:lnTo>
                    <a:pt x="36" y="309"/>
                  </a:lnTo>
                  <a:lnTo>
                    <a:pt x="36"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0" name="Freeform 53"/>
            <p:cNvSpPr/>
            <p:nvPr/>
          </p:nvSpPr>
          <p:spPr bwMode="auto">
            <a:xfrm>
              <a:off x="744538" y="1965326"/>
              <a:ext cx="106363" cy="490538"/>
            </a:xfrm>
            <a:custGeom>
              <a:avLst/>
              <a:gdLst>
                <a:gd name="T0" fmla="*/ 29 w 67"/>
                <a:gd name="T1" fmla="*/ 309 h 309"/>
                <a:gd name="T2" fmla="*/ 0 w 67"/>
                <a:gd name="T3" fmla="*/ 306 h 309"/>
                <a:gd name="T4" fmla="*/ 38 w 67"/>
                <a:gd name="T5" fmla="*/ 0 h 309"/>
                <a:gd name="T6" fmla="*/ 67 w 67"/>
                <a:gd name="T7" fmla="*/ 3 h 309"/>
                <a:gd name="T8" fmla="*/ 29 w 67"/>
                <a:gd name="T9" fmla="*/ 309 h 309"/>
                <a:gd name="T10" fmla="*/ 29 w 67"/>
                <a:gd name="T11" fmla="*/ 309 h 309"/>
              </a:gdLst>
              <a:ahLst/>
              <a:cxnLst>
                <a:cxn ang="0">
                  <a:pos x="T0" y="T1"/>
                </a:cxn>
                <a:cxn ang="0">
                  <a:pos x="T2" y="T3"/>
                </a:cxn>
                <a:cxn ang="0">
                  <a:pos x="T4" y="T5"/>
                </a:cxn>
                <a:cxn ang="0">
                  <a:pos x="T6" y="T7"/>
                </a:cxn>
                <a:cxn ang="0">
                  <a:pos x="T8" y="T9"/>
                </a:cxn>
                <a:cxn ang="0">
                  <a:pos x="T10" y="T11"/>
                </a:cxn>
              </a:cxnLst>
              <a:rect l="0" t="0" r="r" b="b"/>
              <a:pathLst>
                <a:path w="67" h="309">
                  <a:moveTo>
                    <a:pt x="29" y="309"/>
                  </a:moveTo>
                  <a:lnTo>
                    <a:pt x="0" y="306"/>
                  </a:lnTo>
                  <a:lnTo>
                    <a:pt x="38" y="0"/>
                  </a:lnTo>
                  <a:lnTo>
                    <a:pt x="67" y="3"/>
                  </a:lnTo>
                  <a:lnTo>
                    <a:pt x="29" y="309"/>
                  </a:lnTo>
                  <a:lnTo>
                    <a:pt x="29"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1" name="Freeform 54"/>
            <p:cNvSpPr/>
            <p:nvPr/>
          </p:nvSpPr>
          <p:spPr bwMode="auto">
            <a:xfrm>
              <a:off x="579438" y="2008188"/>
              <a:ext cx="249238" cy="79375"/>
            </a:xfrm>
            <a:custGeom>
              <a:avLst/>
              <a:gdLst>
                <a:gd name="T0" fmla="*/ 96 w 113"/>
                <a:gd name="T1" fmla="*/ 36 h 36"/>
                <a:gd name="T2" fmla="*/ 83 w 113"/>
                <a:gd name="T3" fmla="*/ 29 h 36"/>
                <a:gd name="T4" fmla="*/ 70 w 113"/>
                <a:gd name="T5" fmla="*/ 36 h 36"/>
                <a:gd name="T6" fmla="*/ 57 w 113"/>
                <a:gd name="T7" fmla="*/ 29 h 36"/>
                <a:gd name="T8" fmla="*/ 44 w 113"/>
                <a:gd name="T9" fmla="*/ 36 h 36"/>
                <a:gd name="T10" fmla="*/ 31 w 113"/>
                <a:gd name="T11" fmla="*/ 29 h 36"/>
                <a:gd name="T12" fmla="*/ 18 w 113"/>
                <a:gd name="T13" fmla="*/ 36 h 36"/>
                <a:gd name="T14" fmla="*/ 2 w 113"/>
                <a:gd name="T15" fmla="*/ 23 h 36"/>
                <a:gd name="T16" fmla="*/ 0 w 113"/>
                <a:gd name="T17" fmla="*/ 20 h 36"/>
                <a:gd name="T18" fmla="*/ 5 w 113"/>
                <a:gd name="T19" fmla="*/ 22 h 36"/>
                <a:gd name="T20" fmla="*/ 5 w 113"/>
                <a:gd name="T21" fmla="*/ 0 h 36"/>
                <a:gd name="T22" fmla="*/ 18 w 113"/>
                <a:gd name="T23" fmla="*/ 8 h 36"/>
                <a:gd name="T24" fmla="*/ 31 w 113"/>
                <a:gd name="T25" fmla="*/ 0 h 36"/>
                <a:gd name="T26" fmla="*/ 44 w 113"/>
                <a:gd name="T27" fmla="*/ 8 h 36"/>
                <a:gd name="T28" fmla="*/ 57 w 113"/>
                <a:gd name="T29" fmla="*/ 0 h 36"/>
                <a:gd name="T30" fmla="*/ 70 w 113"/>
                <a:gd name="T31" fmla="*/ 8 h 36"/>
                <a:gd name="T32" fmla="*/ 83 w 113"/>
                <a:gd name="T33" fmla="*/ 0 h 36"/>
                <a:gd name="T34" fmla="*/ 96 w 113"/>
                <a:gd name="T35" fmla="*/ 8 h 36"/>
                <a:gd name="T36" fmla="*/ 109 w 113"/>
                <a:gd name="T37" fmla="*/ 0 h 36"/>
                <a:gd name="T38" fmla="*/ 109 w 113"/>
                <a:gd name="T39" fmla="*/ 22 h 36"/>
                <a:gd name="T40" fmla="*/ 113 w 113"/>
                <a:gd name="T41" fmla="*/ 20 h 36"/>
                <a:gd name="T42" fmla="*/ 112 w 113"/>
                <a:gd name="T43" fmla="*/ 23 h 36"/>
                <a:gd name="T44" fmla="*/ 96 w 113"/>
                <a:gd name="T4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 h="36">
                  <a:moveTo>
                    <a:pt x="96" y="36"/>
                  </a:moveTo>
                  <a:cubicBezTo>
                    <a:pt x="89" y="36"/>
                    <a:pt x="85" y="32"/>
                    <a:pt x="83" y="29"/>
                  </a:cubicBezTo>
                  <a:cubicBezTo>
                    <a:pt x="80" y="32"/>
                    <a:pt x="76" y="36"/>
                    <a:pt x="70" y="36"/>
                  </a:cubicBezTo>
                  <a:cubicBezTo>
                    <a:pt x="63" y="36"/>
                    <a:pt x="59" y="32"/>
                    <a:pt x="57" y="29"/>
                  </a:cubicBezTo>
                  <a:cubicBezTo>
                    <a:pt x="54" y="32"/>
                    <a:pt x="50" y="36"/>
                    <a:pt x="44" y="36"/>
                  </a:cubicBezTo>
                  <a:cubicBezTo>
                    <a:pt x="37" y="36"/>
                    <a:pt x="33" y="32"/>
                    <a:pt x="31" y="29"/>
                  </a:cubicBezTo>
                  <a:cubicBezTo>
                    <a:pt x="28" y="32"/>
                    <a:pt x="24" y="36"/>
                    <a:pt x="18" y="36"/>
                  </a:cubicBezTo>
                  <a:cubicBezTo>
                    <a:pt x="8" y="36"/>
                    <a:pt x="4" y="27"/>
                    <a:pt x="2" y="23"/>
                  </a:cubicBezTo>
                  <a:cubicBezTo>
                    <a:pt x="1" y="22"/>
                    <a:pt x="1" y="20"/>
                    <a:pt x="0" y="20"/>
                  </a:cubicBezTo>
                  <a:cubicBezTo>
                    <a:pt x="1" y="20"/>
                    <a:pt x="3" y="22"/>
                    <a:pt x="5" y="22"/>
                  </a:cubicBezTo>
                  <a:cubicBezTo>
                    <a:pt x="5" y="0"/>
                    <a:pt x="5" y="0"/>
                    <a:pt x="5" y="0"/>
                  </a:cubicBezTo>
                  <a:cubicBezTo>
                    <a:pt x="11" y="0"/>
                    <a:pt x="15" y="4"/>
                    <a:pt x="18" y="8"/>
                  </a:cubicBezTo>
                  <a:cubicBezTo>
                    <a:pt x="20" y="4"/>
                    <a:pt x="24" y="0"/>
                    <a:pt x="31" y="0"/>
                  </a:cubicBezTo>
                  <a:cubicBezTo>
                    <a:pt x="37" y="0"/>
                    <a:pt x="41" y="4"/>
                    <a:pt x="44" y="8"/>
                  </a:cubicBezTo>
                  <a:cubicBezTo>
                    <a:pt x="46" y="4"/>
                    <a:pt x="50" y="0"/>
                    <a:pt x="57" y="0"/>
                  </a:cubicBezTo>
                  <a:cubicBezTo>
                    <a:pt x="63" y="0"/>
                    <a:pt x="67" y="4"/>
                    <a:pt x="70" y="8"/>
                  </a:cubicBezTo>
                  <a:cubicBezTo>
                    <a:pt x="72" y="4"/>
                    <a:pt x="76" y="0"/>
                    <a:pt x="83" y="0"/>
                  </a:cubicBezTo>
                  <a:cubicBezTo>
                    <a:pt x="89" y="0"/>
                    <a:pt x="93" y="4"/>
                    <a:pt x="96" y="8"/>
                  </a:cubicBezTo>
                  <a:cubicBezTo>
                    <a:pt x="98" y="4"/>
                    <a:pt x="102" y="0"/>
                    <a:pt x="109" y="0"/>
                  </a:cubicBezTo>
                  <a:cubicBezTo>
                    <a:pt x="109" y="22"/>
                    <a:pt x="109" y="22"/>
                    <a:pt x="109" y="22"/>
                  </a:cubicBezTo>
                  <a:cubicBezTo>
                    <a:pt x="111" y="22"/>
                    <a:pt x="113" y="20"/>
                    <a:pt x="113" y="20"/>
                  </a:cubicBezTo>
                  <a:cubicBezTo>
                    <a:pt x="113" y="20"/>
                    <a:pt x="112" y="22"/>
                    <a:pt x="112" y="23"/>
                  </a:cubicBezTo>
                  <a:cubicBezTo>
                    <a:pt x="110" y="27"/>
                    <a:pt x="106" y="36"/>
                    <a:pt x="96"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6" name="Freeform 55"/>
            <p:cNvSpPr/>
            <p:nvPr/>
          </p:nvSpPr>
          <p:spPr bwMode="auto">
            <a:xfrm>
              <a:off x="225425" y="1284288"/>
              <a:ext cx="290513" cy="287338"/>
            </a:xfrm>
            <a:custGeom>
              <a:avLst/>
              <a:gdLst>
                <a:gd name="T0" fmla="*/ 31 w 131"/>
                <a:gd name="T1" fmla="*/ 130 h 130"/>
                <a:gd name="T2" fmla="*/ 24 w 131"/>
                <a:gd name="T3" fmla="*/ 127 h 130"/>
                <a:gd name="T4" fmla="*/ 26 w 131"/>
                <a:gd name="T5" fmla="*/ 114 h 130"/>
                <a:gd name="T6" fmla="*/ 109 w 131"/>
                <a:gd name="T7" fmla="*/ 31 h 130"/>
                <a:gd name="T8" fmla="*/ 111 w 131"/>
                <a:gd name="T9" fmla="*/ 20 h 130"/>
                <a:gd name="T10" fmla="*/ 100 w 131"/>
                <a:gd name="T11" fmla="*/ 22 h 130"/>
                <a:gd name="T12" fmla="*/ 17 w 131"/>
                <a:gd name="T13" fmla="*/ 105 h 130"/>
                <a:gd name="T14" fmla="*/ 4 w 131"/>
                <a:gd name="T15" fmla="*/ 107 h 130"/>
                <a:gd name="T16" fmla="*/ 2 w 131"/>
                <a:gd name="T17" fmla="*/ 95 h 130"/>
                <a:gd name="T18" fmla="*/ 90 w 131"/>
                <a:gd name="T19" fmla="*/ 8 h 130"/>
                <a:gd name="T20" fmla="*/ 124 w 131"/>
                <a:gd name="T21" fmla="*/ 8 h 130"/>
                <a:gd name="T22" fmla="*/ 124 w 131"/>
                <a:gd name="T23" fmla="*/ 41 h 130"/>
                <a:gd name="T24" fmla="*/ 36 w 131"/>
                <a:gd name="T25" fmla="*/ 129 h 130"/>
                <a:gd name="T26" fmla="*/ 31 w 131"/>
                <a:gd name="T2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 h="130">
                  <a:moveTo>
                    <a:pt x="31" y="130"/>
                  </a:moveTo>
                  <a:cubicBezTo>
                    <a:pt x="29" y="130"/>
                    <a:pt x="26" y="129"/>
                    <a:pt x="24" y="127"/>
                  </a:cubicBezTo>
                  <a:cubicBezTo>
                    <a:pt x="21" y="123"/>
                    <a:pt x="22" y="117"/>
                    <a:pt x="26" y="114"/>
                  </a:cubicBezTo>
                  <a:cubicBezTo>
                    <a:pt x="58" y="92"/>
                    <a:pt x="86" y="63"/>
                    <a:pt x="109" y="31"/>
                  </a:cubicBezTo>
                  <a:cubicBezTo>
                    <a:pt x="112" y="27"/>
                    <a:pt x="112" y="21"/>
                    <a:pt x="111" y="20"/>
                  </a:cubicBezTo>
                  <a:cubicBezTo>
                    <a:pt x="110" y="19"/>
                    <a:pt x="105" y="19"/>
                    <a:pt x="100" y="22"/>
                  </a:cubicBezTo>
                  <a:cubicBezTo>
                    <a:pt x="68" y="45"/>
                    <a:pt x="40" y="74"/>
                    <a:pt x="17" y="105"/>
                  </a:cubicBezTo>
                  <a:cubicBezTo>
                    <a:pt x="14" y="109"/>
                    <a:pt x="8" y="110"/>
                    <a:pt x="4" y="107"/>
                  </a:cubicBezTo>
                  <a:cubicBezTo>
                    <a:pt x="1" y="104"/>
                    <a:pt x="0" y="99"/>
                    <a:pt x="2" y="95"/>
                  </a:cubicBezTo>
                  <a:cubicBezTo>
                    <a:pt x="26" y="62"/>
                    <a:pt x="56" y="32"/>
                    <a:pt x="90" y="8"/>
                  </a:cubicBezTo>
                  <a:cubicBezTo>
                    <a:pt x="101" y="0"/>
                    <a:pt x="116" y="0"/>
                    <a:pt x="124" y="8"/>
                  </a:cubicBezTo>
                  <a:cubicBezTo>
                    <a:pt x="131" y="15"/>
                    <a:pt x="131" y="30"/>
                    <a:pt x="124" y="41"/>
                  </a:cubicBezTo>
                  <a:cubicBezTo>
                    <a:pt x="100" y="75"/>
                    <a:pt x="70" y="105"/>
                    <a:pt x="36" y="129"/>
                  </a:cubicBezTo>
                  <a:cubicBezTo>
                    <a:pt x="35" y="130"/>
                    <a:pt x="33" y="130"/>
                    <a:pt x="31"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7" name="Freeform 56"/>
            <p:cNvSpPr/>
            <p:nvPr/>
          </p:nvSpPr>
          <p:spPr bwMode="auto">
            <a:xfrm>
              <a:off x="200025" y="1503363"/>
              <a:ext cx="96838" cy="96838"/>
            </a:xfrm>
            <a:custGeom>
              <a:avLst/>
              <a:gdLst>
                <a:gd name="T0" fmla="*/ 34 w 44"/>
                <a:gd name="T1" fmla="*/ 44 h 44"/>
                <a:gd name="T2" fmla="*/ 28 w 44"/>
                <a:gd name="T3" fmla="*/ 41 h 44"/>
                <a:gd name="T4" fmla="*/ 3 w 44"/>
                <a:gd name="T5" fmla="*/ 16 h 44"/>
                <a:gd name="T6" fmla="*/ 3 w 44"/>
                <a:gd name="T7" fmla="*/ 4 h 44"/>
                <a:gd name="T8" fmla="*/ 16 w 44"/>
                <a:gd name="T9" fmla="*/ 4 h 44"/>
                <a:gd name="T10" fmla="*/ 41 w 44"/>
                <a:gd name="T11" fmla="*/ 29 h 44"/>
                <a:gd name="T12" fmla="*/ 41 w 44"/>
                <a:gd name="T13" fmla="*/ 41 h 44"/>
                <a:gd name="T14" fmla="*/ 34 w 4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4">
                  <a:moveTo>
                    <a:pt x="34" y="44"/>
                  </a:moveTo>
                  <a:cubicBezTo>
                    <a:pt x="32" y="44"/>
                    <a:pt x="30" y="43"/>
                    <a:pt x="28" y="41"/>
                  </a:cubicBezTo>
                  <a:cubicBezTo>
                    <a:pt x="3" y="16"/>
                    <a:pt x="3" y="16"/>
                    <a:pt x="3" y="16"/>
                  </a:cubicBezTo>
                  <a:cubicBezTo>
                    <a:pt x="0" y="13"/>
                    <a:pt x="0" y="7"/>
                    <a:pt x="3" y="4"/>
                  </a:cubicBezTo>
                  <a:cubicBezTo>
                    <a:pt x="6" y="0"/>
                    <a:pt x="12" y="0"/>
                    <a:pt x="16" y="4"/>
                  </a:cubicBezTo>
                  <a:cubicBezTo>
                    <a:pt x="41" y="29"/>
                    <a:pt x="41" y="29"/>
                    <a:pt x="41" y="29"/>
                  </a:cubicBezTo>
                  <a:cubicBezTo>
                    <a:pt x="44" y="32"/>
                    <a:pt x="44" y="38"/>
                    <a:pt x="41" y="41"/>
                  </a:cubicBezTo>
                  <a:cubicBezTo>
                    <a:pt x="39" y="43"/>
                    <a:pt x="37" y="44"/>
                    <a:pt x="34"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5" name="Freeform 57"/>
            <p:cNvSpPr/>
            <p:nvPr/>
          </p:nvSpPr>
          <p:spPr bwMode="auto">
            <a:xfrm>
              <a:off x="212725" y="1487488"/>
              <a:ext cx="100013" cy="98425"/>
            </a:xfrm>
            <a:custGeom>
              <a:avLst/>
              <a:gdLst>
                <a:gd name="T0" fmla="*/ 35 w 45"/>
                <a:gd name="T1" fmla="*/ 44 h 44"/>
                <a:gd name="T2" fmla="*/ 29 w 45"/>
                <a:gd name="T3" fmla="*/ 42 h 44"/>
                <a:gd name="T4" fmla="*/ 4 w 45"/>
                <a:gd name="T5" fmla="*/ 16 h 44"/>
                <a:gd name="T6" fmla="*/ 4 w 45"/>
                <a:gd name="T7" fmla="*/ 4 h 44"/>
                <a:gd name="T8" fmla="*/ 16 w 45"/>
                <a:gd name="T9" fmla="*/ 4 h 44"/>
                <a:gd name="T10" fmla="*/ 41 w 45"/>
                <a:gd name="T11" fmla="*/ 29 h 44"/>
                <a:gd name="T12" fmla="*/ 41 w 45"/>
                <a:gd name="T13" fmla="*/ 42 h 44"/>
                <a:gd name="T14" fmla="*/ 35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5" y="44"/>
                  </a:moveTo>
                  <a:cubicBezTo>
                    <a:pt x="33" y="44"/>
                    <a:pt x="31" y="43"/>
                    <a:pt x="29" y="42"/>
                  </a:cubicBezTo>
                  <a:cubicBezTo>
                    <a:pt x="4" y="16"/>
                    <a:pt x="4" y="16"/>
                    <a:pt x="4" y="16"/>
                  </a:cubicBezTo>
                  <a:cubicBezTo>
                    <a:pt x="0" y="13"/>
                    <a:pt x="0" y="7"/>
                    <a:pt x="4" y="4"/>
                  </a:cubicBezTo>
                  <a:cubicBezTo>
                    <a:pt x="7" y="0"/>
                    <a:pt x="13" y="0"/>
                    <a:pt x="16" y="4"/>
                  </a:cubicBezTo>
                  <a:cubicBezTo>
                    <a:pt x="41" y="29"/>
                    <a:pt x="41" y="29"/>
                    <a:pt x="41" y="29"/>
                  </a:cubicBezTo>
                  <a:cubicBezTo>
                    <a:pt x="45" y="33"/>
                    <a:pt x="45" y="38"/>
                    <a:pt x="41" y="42"/>
                  </a:cubicBezTo>
                  <a:cubicBezTo>
                    <a:pt x="40" y="43"/>
                    <a:pt x="37" y="44"/>
                    <a:pt x="35"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6" name="Freeform 58"/>
            <p:cNvSpPr>
              <a:spLocks noEditPoints="1"/>
            </p:cNvSpPr>
            <p:nvPr/>
          </p:nvSpPr>
          <p:spPr bwMode="auto">
            <a:xfrm>
              <a:off x="55563" y="1541463"/>
              <a:ext cx="212725" cy="204788"/>
            </a:xfrm>
            <a:custGeom>
              <a:avLst/>
              <a:gdLst>
                <a:gd name="T0" fmla="*/ 15 w 96"/>
                <a:gd name="T1" fmla="*/ 93 h 93"/>
                <a:gd name="T2" fmla="*/ 13 w 96"/>
                <a:gd name="T3" fmla="*/ 93 h 93"/>
                <a:gd name="T4" fmla="*/ 6 w 96"/>
                <a:gd name="T5" fmla="*/ 86 h 93"/>
                <a:gd name="T6" fmla="*/ 31 w 96"/>
                <a:gd name="T7" fmla="*/ 14 h 93"/>
                <a:gd name="T8" fmla="*/ 56 w 96"/>
                <a:gd name="T9" fmla="*/ 1 h 93"/>
                <a:gd name="T10" fmla="*/ 66 w 96"/>
                <a:gd name="T11" fmla="*/ 3 h 93"/>
                <a:gd name="T12" fmla="*/ 93 w 96"/>
                <a:gd name="T13" fmla="*/ 29 h 93"/>
                <a:gd name="T14" fmla="*/ 95 w 96"/>
                <a:gd name="T15" fmla="*/ 37 h 93"/>
                <a:gd name="T16" fmla="*/ 77 w 96"/>
                <a:gd name="T17" fmla="*/ 69 h 93"/>
                <a:gd name="T18" fmla="*/ 49 w 96"/>
                <a:gd name="T19" fmla="*/ 78 h 93"/>
                <a:gd name="T20" fmla="*/ 21 w 96"/>
                <a:gd name="T21" fmla="*/ 90 h 93"/>
                <a:gd name="T22" fmla="*/ 15 w 96"/>
                <a:gd name="T23" fmla="*/ 93 h 93"/>
                <a:gd name="T24" fmla="*/ 58 w 96"/>
                <a:gd name="T25" fmla="*/ 20 h 93"/>
                <a:gd name="T26" fmla="*/ 40 w 96"/>
                <a:gd name="T27" fmla="*/ 29 h 93"/>
                <a:gd name="T28" fmla="*/ 22 w 96"/>
                <a:gd name="T29" fmla="*/ 67 h 93"/>
                <a:gd name="T30" fmla="*/ 46 w 96"/>
                <a:gd name="T31" fmla="*/ 60 h 93"/>
                <a:gd name="T32" fmla="*/ 68 w 96"/>
                <a:gd name="T33" fmla="*/ 54 h 93"/>
                <a:gd name="T34" fmla="*/ 77 w 96"/>
                <a:gd name="T35" fmla="*/ 39 h 93"/>
                <a:gd name="T36" fmla="*/ 58 w 96"/>
                <a:gd name="T37" fmla="*/ 2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93">
                  <a:moveTo>
                    <a:pt x="15" y="93"/>
                  </a:moveTo>
                  <a:cubicBezTo>
                    <a:pt x="14" y="93"/>
                    <a:pt x="13" y="93"/>
                    <a:pt x="13" y="93"/>
                  </a:cubicBezTo>
                  <a:cubicBezTo>
                    <a:pt x="10" y="92"/>
                    <a:pt x="7" y="90"/>
                    <a:pt x="6" y="86"/>
                  </a:cubicBezTo>
                  <a:cubicBezTo>
                    <a:pt x="0" y="62"/>
                    <a:pt x="6" y="29"/>
                    <a:pt x="31" y="14"/>
                  </a:cubicBezTo>
                  <a:cubicBezTo>
                    <a:pt x="39" y="9"/>
                    <a:pt x="48" y="5"/>
                    <a:pt x="56" y="1"/>
                  </a:cubicBezTo>
                  <a:cubicBezTo>
                    <a:pt x="59" y="0"/>
                    <a:pt x="63" y="0"/>
                    <a:pt x="66" y="3"/>
                  </a:cubicBezTo>
                  <a:cubicBezTo>
                    <a:pt x="93" y="29"/>
                    <a:pt x="93" y="29"/>
                    <a:pt x="93" y="29"/>
                  </a:cubicBezTo>
                  <a:cubicBezTo>
                    <a:pt x="95" y="32"/>
                    <a:pt x="96" y="35"/>
                    <a:pt x="95" y="37"/>
                  </a:cubicBezTo>
                  <a:cubicBezTo>
                    <a:pt x="93" y="48"/>
                    <a:pt x="89" y="62"/>
                    <a:pt x="77" y="69"/>
                  </a:cubicBezTo>
                  <a:cubicBezTo>
                    <a:pt x="66" y="75"/>
                    <a:pt x="57" y="77"/>
                    <a:pt x="49" y="78"/>
                  </a:cubicBezTo>
                  <a:cubicBezTo>
                    <a:pt x="38" y="79"/>
                    <a:pt x="31" y="80"/>
                    <a:pt x="21" y="90"/>
                  </a:cubicBezTo>
                  <a:cubicBezTo>
                    <a:pt x="20" y="92"/>
                    <a:pt x="17" y="93"/>
                    <a:pt x="15" y="93"/>
                  </a:cubicBezTo>
                  <a:close/>
                  <a:moveTo>
                    <a:pt x="58" y="20"/>
                  </a:moveTo>
                  <a:cubicBezTo>
                    <a:pt x="52" y="23"/>
                    <a:pt x="46" y="26"/>
                    <a:pt x="40" y="29"/>
                  </a:cubicBezTo>
                  <a:cubicBezTo>
                    <a:pt x="27" y="37"/>
                    <a:pt x="22" y="52"/>
                    <a:pt x="22" y="67"/>
                  </a:cubicBezTo>
                  <a:cubicBezTo>
                    <a:pt x="30" y="62"/>
                    <a:pt x="39" y="61"/>
                    <a:pt x="46" y="60"/>
                  </a:cubicBezTo>
                  <a:cubicBezTo>
                    <a:pt x="54" y="59"/>
                    <a:pt x="60" y="58"/>
                    <a:pt x="68" y="54"/>
                  </a:cubicBezTo>
                  <a:cubicBezTo>
                    <a:pt x="71" y="52"/>
                    <a:pt x="74" y="47"/>
                    <a:pt x="77" y="39"/>
                  </a:cubicBezTo>
                  <a:cubicBezTo>
                    <a:pt x="58" y="20"/>
                    <a:pt x="58" y="20"/>
                    <a:pt x="58"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7" name="Freeform 59"/>
            <p:cNvSpPr>
              <a:spLocks noEditPoints="1"/>
            </p:cNvSpPr>
            <p:nvPr/>
          </p:nvSpPr>
          <p:spPr bwMode="auto">
            <a:xfrm>
              <a:off x="84138" y="835026"/>
              <a:ext cx="66675" cy="66675"/>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8 h 30"/>
                <a:gd name="T12" fmla="*/ 8 w 30"/>
                <a:gd name="T13" fmla="*/ 15 h 30"/>
                <a:gd name="T14" fmla="*/ 15 w 30"/>
                <a:gd name="T15" fmla="*/ 22 h 30"/>
                <a:gd name="T16" fmla="*/ 22 w 30"/>
                <a:gd name="T17" fmla="*/ 15 h 30"/>
                <a:gd name="T18" fmla="*/ 15 w 30"/>
                <a:gd name="T19"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8"/>
                  </a:moveTo>
                  <a:cubicBezTo>
                    <a:pt x="11" y="8"/>
                    <a:pt x="8" y="11"/>
                    <a:pt x="8" y="15"/>
                  </a:cubicBezTo>
                  <a:cubicBezTo>
                    <a:pt x="8" y="19"/>
                    <a:pt x="11" y="22"/>
                    <a:pt x="15" y="22"/>
                  </a:cubicBezTo>
                  <a:cubicBezTo>
                    <a:pt x="19" y="22"/>
                    <a:pt x="22" y="19"/>
                    <a:pt x="22" y="15"/>
                  </a:cubicBezTo>
                  <a:cubicBezTo>
                    <a:pt x="22" y="11"/>
                    <a:pt x="19"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8" name="Freeform 60"/>
            <p:cNvSpPr>
              <a:spLocks noEditPoints="1"/>
            </p:cNvSpPr>
            <p:nvPr/>
          </p:nvSpPr>
          <p:spPr bwMode="auto">
            <a:xfrm>
              <a:off x="171450" y="733426"/>
              <a:ext cx="68263" cy="69850"/>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9" name="Freeform 61"/>
            <p:cNvSpPr/>
            <p:nvPr/>
          </p:nvSpPr>
          <p:spPr bwMode="auto">
            <a:xfrm>
              <a:off x="112713" y="784226"/>
              <a:ext cx="55563" cy="53975"/>
            </a:xfrm>
            <a:custGeom>
              <a:avLst/>
              <a:gdLst>
                <a:gd name="T0" fmla="*/ 21 w 25"/>
                <a:gd name="T1" fmla="*/ 24 h 24"/>
                <a:gd name="T2" fmla="*/ 21 w 25"/>
                <a:gd name="T3" fmla="*/ 24 h 24"/>
                <a:gd name="T4" fmla="*/ 17 w 25"/>
                <a:gd name="T5" fmla="*/ 20 h 24"/>
                <a:gd name="T6" fmla="*/ 17 w 25"/>
                <a:gd name="T7" fmla="*/ 8 h 24"/>
                <a:gd name="T8" fmla="*/ 4 w 25"/>
                <a:gd name="T9" fmla="*/ 8 h 24"/>
                <a:gd name="T10" fmla="*/ 0 w 25"/>
                <a:gd name="T11" fmla="*/ 4 h 24"/>
                <a:gd name="T12" fmla="*/ 4 w 25"/>
                <a:gd name="T13" fmla="*/ 0 h 24"/>
                <a:gd name="T14" fmla="*/ 21 w 25"/>
                <a:gd name="T15" fmla="*/ 0 h 24"/>
                <a:gd name="T16" fmla="*/ 23 w 25"/>
                <a:gd name="T17" fmla="*/ 2 h 24"/>
                <a:gd name="T18" fmla="*/ 25 w 25"/>
                <a:gd name="T19" fmla="*/ 4 h 24"/>
                <a:gd name="T20" fmla="*/ 25 w 25"/>
                <a:gd name="T21" fmla="*/ 20 h 24"/>
                <a:gd name="T22" fmla="*/ 21 w 25"/>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4">
                  <a:moveTo>
                    <a:pt x="21" y="24"/>
                  </a:moveTo>
                  <a:cubicBezTo>
                    <a:pt x="21" y="24"/>
                    <a:pt x="21" y="24"/>
                    <a:pt x="21" y="24"/>
                  </a:cubicBezTo>
                  <a:cubicBezTo>
                    <a:pt x="18" y="24"/>
                    <a:pt x="17" y="23"/>
                    <a:pt x="17" y="20"/>
                  </a:cubicBezTo>
                  <a:cubicBezTo>
                    <a:pt x="17" y="8"/>
                    <a:pt x="17" y="8"/>
                    <a:pt x="17" y="8"/>
                  </a:cubicBezTo>
                  <a:cubicBezTo>
                    <a:pt x="4" y="8"/>
                    <a:pt x="4" y="8"/>
                    <a:pt x="4" y="8"/>
                  </a:cubicBezTo>
                  <a:cubicBezTo>
                    <a:pt x="2" y="8"/>
                    <a:pt x="0" y="7"/>
                    <a:pt x="0" y="4"/>
                  </a:cubicBezTo>
                  <a:cubicBezTo>
                    <a:pt x="0" y="2"/>
                    <a:pt x="2" y="0"/>
                    <a:pt x="4" y="0"/>
                  </a:cubicBezTo>
                  <a:cubicBezTo>
                    <a:pt x="21" y="0"/>
                    <a:pt x="21" y="0"/>
                    <a:pt x="21" y="0"/>
                  </a:cubicBezTo>
                  <a:cubicBezTo>
                    <a:pt x="22" y="0"/>
                    <a:pt x="23" y="1"/>
                    <a:pt x="23" y="2"/>
                  </a:cubicBezTo>
                  <a:cubicBezTo>
                    <a:pt x="24" y="2"/>
                    <a:pt x="25" y="3"/>
                    <a:pt x="25" y="4"/>
                  </a:cubicBezTo>
                  <a:cubicBezTo>
                    <a:pt x="25" y="20"/>
                    <a:pt x="25" y="20"/>
                    <a:pt x="25" y="20"/>
                  </a:cubicBezTo>
                  <a:cubicBezTo>
                    <a:pt x="25" y="23"/>
                    <a:pt x="23" y="24"/>
                    <a:pt x="21"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0" name="Freeform 62"/>
            <p:cNvSpPr/>
            <p:nvPr/>
          </p:nvSpPr>
          <p:spPr bwMode="auto">
            <a:xfrm>
              <a:off x="112713" y="787401"/>
              <a:ext cx="50800" cy="66675"/>
            </a:xfrm>
            <a:custGeom>
              <a:avLst/>
              <a:gdLst>
                <a:gd name="T0" fmla="*/ 4 w 23"/>
                <a:gd name="T1" fmla="*/ 30 h 30"/>
                <a:gd name="T2" fmla="*/ 3 w 23"/>
                <a:gd name="T3" fmla="*/ 30 h 30"/>
                <a:gd name="T4" fmla="*/ 1 w 23"/>
                <a:gd name="T5" fmla="*/ 25 h 30"/>
                <a:gd name="T6" fmla="*/ 13 w 23"/>
                <a:gd name="T7" fmla="*/ 5 h 30"/>
                <a:gd name="T8" fmla="*/ 16 w 23"/>
                <a:gd name="T9" fmla="*/ 2 h 30"/>
                <a:gd name="T10" fmla="*/ 22 w 23"/>
                <a:gd name="T11" fmla="*/ 2 h 30"/>
                <a:gd name="T12" fmla="*/ 21 w 23"/>
                <a:gd name="T13" fmla="*/ 8 h 30"/>
                <a:gd name="T14" fmla="*/ 18 w 23"/>
                <a:gd name="T15" fmla="*/ 11 h 30"/>
                <a:gd name="T16" fmla="*/ 8 w 23"/>
                <a:gd name="T17" fmla="*/ 27 h 30"/>
                <a:gd name="T18" fmla="*/ 4 w 23"/>
                <a:gd name="T1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30">
                  <a:moveTo>
                    <a:pt x="4" y="30"/>
                  </a:moveTo>
                  <a:cubicBezTo>
                    <a:pt x="4" y="30"/>
                    <a:pt x="4" y="30"/>
                    <a:pt x="3" y="30"/>
                  </a:cubicBezTo>
                  <a:cubicBezTo>
                    <a:pt x="1" y="29"/>
                    <a:pt x="0" y="27"/>
                    <a:pt x="1" y="25"/>
                  </a:cubicBezTo>
                  <a:cubicBezTo>
                    <a:pt x="3" y="17"/>
                    <a:pt x="7" y="11"/>
                    <a:pt x="13" y="5"/>
                  </a:cubicBezTo>
                  <a:cubicBezTo>
                    <a:pt x="14" y="4"/>
                    <a:pt x="15" y="3"/>
                    <a:pt x="16" y="2"/>
                  </a:cubicBezTo>
                  <a:cubicBezTo>
                    <a:pt x="18" y="0"/>
                    <a:pt x="21" y="1"/>
                    <a:pt x="22" y="2"/>
                  </a:cubicBezTo>
                  <a:cubicBezTo>
                    <a:pt x="23" y="4"/>
                    <a:pt x="23" y="7"/>
                    <a:pt x="21" y="8"/>
                  </a:cubicBezTo>
                  <a:cubicBezTo>
                    <a:pt x="20" y="9"/>
                    <a:pt x="19" y="10"/>
                    <a:pt x="18" y="11"/>
                  </a:cubicBezTo>
                  <a:cubicBezTo>
                    <a:pt x="14" y="15"/>
                    <a:pt x="10" y="21"/>
                    <a:pt x="8" y="27"/>
                  </a:cubicBezTo>
                  <a:cubicBezTo>
                    <a:pt x="8" y="29"/>
                    <a:pt x="6" y="30"/>
                    <a:pt x="4"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4" name="Freeform 63"/>
            <p:cNvSpPr/>
            <p:nvPr/>
          </p:nvSpPr>
          <p:spPr bwMode="auto">
            <a:xfrm>
              <a:off x="42863" y="738188"/>
              <a:ext cx="227013" cy="214313"/>
            </a:xfrm>
            <a:custGeom>
              <a:avLst/>
              <a:gdLst>
                <a:gd name="T0" fmla="*/ 52 w 103"/>
                <a:gd name="T1" fmla="*/ 97 h 97"/>
                <a:gd name="T2" fmla="*/ 18 w 103"/>
                <a:gd name="T3" fmla="*/ 83 h 97"/>
                <a:gd name="T4" fmla="*/ 18 w 103"/>
                <a:gd name="T5" fmla="*/ 17 h 97"/>
                <a:gd name="T6" fmla="*/ 65 w 103"/>
                <a:gd name="T7" fmla="*/ 5 h 97"/>
                <a:gd name="T8" fmla="*/ 67 w 103"/>
                <a:gd name="T9" fmla="*/ 10 h 97"/>
                <a:gd name="T10" fmla="*/ 62 w 103"/>
                <a:gd name="T11" fmla="*/ 12 h 97"/>
                <a:gd name="T12" fmla="*/ 24 w 103"/>
                <a:gd name="T13" fmla="*/ 22 h 97"/>
                <a:gd name="T14" fmla="*/ 24 w 103"/>
                <a:gd name="T15" fmla="*/ 78 h 97"/>
                <a:gd name="T16" fmla="*/ 79 w 103"/>
                <a:gd name="T17" fmla="*/ 78 h 97"/>
                <a:gd name="T18" fmla="*/ 80 w 103"/>
                <a:gd name="T19" fmla="*/ 23 h 97"/>
                <a:gd name="T20" fmla="*/ 80 w 103"/>
                <a:gd name="T21" fmla="*/ 18 h 97"/>
                <a:gd name="T22" fmla="*/ 86 w 103"/>
                <a:gd name="T23" fmla="*/ 18 h 97"/>
                <a:gd name="T24" fmla="*/ 85 w 103"/>
                <a:gd name="T25" fmla="*/ 83 h 97"/>
                <a:gd name="T26" fmla="*/ 52 w 103"/>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7">
                  <a:moveTo>
                    <a:pt x="52" y="97"/>
                  </a:moveTo>
                  <a:cubicBezTo>
                    <a:pt x="39" y="97"/>
                    <a:pt x="27" y="92"/>
                    <a:pt x="18" y="83"/>
                  </a:cubicBezTo>
                  <a:cubicBezTo>
                    <a:pt x="0" y="65"/>
                    <a:pt x="0" y="35"/>
                    <a:pt x="18" y="17"/>
                  </a:cubicBezTo>
                  <a:cubicBezTo>
                    <a:pt x="30" y="4"/>
                    <a:pt x="48" y="0"/>
                    <a:pt x="65" y="5"/>
                  </a:cubicBezTo>
                  <a:cubicBezTo>
                    <a:pt x="67" y="5"/>
                    <a:pt x="68" y="8"/>
                    <a:pt x="67" y="10"/>
                  </a:cubicBezTo>
                  <a:cubicBezTo>
                    <a:pt x="67" y="12"/>
                    <a:pt x="65" y="13"/>
                    <a:pt x="62" y="12"/>
                  </a:cubicBezTo>
                  <a:cubicBezTo>
                    <a:pt x="49" y="8"/>
                    <a:pt x="34" y="12"/>
                    <a:pt x="24" y="22"/>
                  </a:cubicBezTo>
                  <a:cubicBezTo>
                    <a:pt x="9" y="37"/>
                    <a:pt x="9" y="62"/>
                    <a:pt x="24" y="78"/>
                  </a:cubicBezTo>
                  <a:cubicBezTo>
                    <a:pt x="39" y="93"/>
                    <a:pt x="64" y="93"/>
                    <a:pt x="79" y="78"/>
                  </a:cubicBezTo>
                  <a:cubicBezTo>
                    <a:pt x="94" y="63"/>
                    <a:pt x="95" y="39"/>
                    <a:pt x="80" y="23"/>
                  </a:cubicBezTo>
                  <a:cubicBezTo>
                    <a:pt x="79" y="22"/>
                    <a:pt x="79" y="19"/>
                    <a:pt x="80" y="18"/>
                  </a:cubicBezTo>
                  <a:cubicBezTo>
                    <a:pt x="82" y="16"/>
                    <a:pt x="84" y="16"/>
                    <a:pt x="86" y="18"/>
                  </a:cubicBezTo>
                  <a:cubicBezTo>
                    <a:pt x="103" y="36"/>
                    <a:pt x="103" y="65"/>
                    <a:pt x="85" y="83"/>
                  </a:cubicBezTo>
                  <a:cubicBezTo>
                    <a:pt x="76" y="92"/>
                    <a:pt x="64" y="97"/>
                    <a:pt x="52"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5" name="Freeform 64"/>
            <p:cNvSpPr/>
            <p:nvPr/>
          </p:nvSpPr>
          <p:spPr bwMode="auto">
            <a:xfrm>
              <a:off x="177800" y="842963"/>
              <a:ext cx="46038" cy="46038"/>
            </a:xfrm>
            <a:custGeom>
              <a:avLst/>
              <a:gdLst>
                <a:gd name="T0" fmla="*/ 4 w 21"/>
                <a:gd name="T1" fmla="*/ 21 h 21"/>
                <a:gd name="T2" fmla="*/ 1 w 21"/>
                <a:gd name="T3" fmla="*/ 20 h 21"/>
                <a:gd name="T4" fmla="*/ 1 w 21"/>
                <a:gd name="T5" fmla="*/ 14 h 21"/>
                <a:gd name="T6" fmla="*/ 14 w 21"/>
                <a:gd name="T7" fmla="*/ 2 h 21"/>
                <a:gd name="T8" fmla="*/ 19 w 21"/>
                <a:gd name="T9" fmla="*/ 2 h 21"/>
                <a:gd name="T10" fmla="*/ 19 w 21"/>
                <a:gd name="T11" fmla="*/ 7 h 21"/>
                <a:gd name="T12" fmla="*/ 7 w 21"/>
                <a:gd name="T13" fmla="*/ 20 h 21"/>
                <a:gd name="T14" fmla="*/ 4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4" y="21"/>
                  </a:moveTo>
                  <a:cubicBezTo>
                    <a:pt x="3" y="21"/>
                    <a:pt x="2" y="20"/>
                    <a:pt x="1" y="20"/>
                  </a:cubicBezTo>
                  <a:cubicBezTo>
                    <a:pt x="0" y="18"/>
                    <a:pt x="0" y="16"/>
                    <a:pt x="1" y="14"/>
                  </a:cubicBezTo>
                  <a:cubicBezTo>
                    <a:pt x="14" y="2"/>
                    <a:pt x="14" y="2"/>
                    <a:pt x="14" y="2"/>
                  </a:cubicBezTo>
                  <a:cubicBezTo>
                    <a:pt x="15" y="0"/>
                    <a:pt x="18" y="0"/>
                    <a:pt x="19" y="2"/>
                  </a:cubicBezTo>
                  <a:cubicBezTo>
                    <a:pt x="21" y="3"/>
                    <a:pt x="21" y="6"/>
                    <a:pt x="19" y="7"/>
                  </a:cubicBezTo>
                  <a:cubicBezTo>
                    <a:pt x="7" y="20"/>
                    <a:pt x="7" y="20"/>
                    <a:pt x="7" y="20"/>
                  </a:cubicBezTo>
                  <a:cubicBezTo>
                    <a:pt x="6" y="20"/>
                    <a:pt x="5" y="21"/>
                    <a:pt x="4"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6" name="Freeform 65"/>
            <p:cNvSpPr/>
            <p:nvPr/>
          </p:nvSpPr>
          <p:spPr bwMode="auto">
            <a:xfrm>
              <a:off x="177800" y="842963"/>
              <a:ext cx="46038" cy="46038"/>
            </a:xfrm>
            <a:custGeom>
              <a:avLst/>
              <a:gdLst>
                <a:gd name="T0" fmla="*/ 16 w 21"/>
                <a:gd name="T1" fmla="*/ 21 h 21"/>
                <a:gd name="T2" fmla="*/ 14 w 21"/>
                <a:gd name="T3" fmla="*/ 20 h 21"/>
                <a:gd name="T4" fmla="*/ 1 w 21"/>
                <a:gd name="T5" fmla="*/ 7 h 21"/>
                <a:gd name="T6" fmla="*/ 1 w 21"/>
                <a:gd name="T7" fmla="*/ 2 h 21"/>
                <a:gd name="T8" fmla="*/ 7 w 21"/>
                <a:gd name="T9" fmla="*/ 2 h 21"/>
                <a:gd name="T10" fmla="*/ 19 w 21"/>
                <a:gd name="T11" fmla="*/ 14 h 21"/>
                <a:gd name="T12" fmla="*/ 19 w 21"/>
                <a:gd name="T13" fmla="*/ 20 h 21"/>
                <a:gd name="T14" fmla="*/ 16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16" y="21"/>
                  </a:moveTo>
                  <a:cubicBezTo>
                    <a:pt x="15" y="21"/>
                    <a:pt x="14" y="20"/>
                    <a:pt x="14" y="20"/>
                  </a:cubicBezTo>
                  <a:cubicBezTo>
                    <a:pt x="1" y="7"/>
                    <a:pt x="1" y="7"/>
                    <a:pt x="1" y="7"/>
                  </a:cubicBezTo>
                  <a:cubicBezTo>
                    <a:pt x="0" y="6"/>
                    <a:pt x="0" y="3"/>
                    <a:pt x="1" y="2"/>
                  </a:cubicBezTo>
                  <a:cubicBezTo>
                    <a:pt x="3" y="0"/>
                    <a:pt x="5" y="0"/>
                    <a:pt x="7" y="2"/>
                  </a:cubicBezTo>
                  <a:cubicBezTo>
                    <a:pt x="19" y="14"/>
                    <a:pt x="19" y="14"/>
                    <a:pt x="19" y="14"/>
                  </a:cubicBezTo>
                  <a:cubicBezTo>
                    <a:pt x="21" y="16"/>
                    <a:pt x="21" y="18"/>
                    <a:pt x="19" y="20"/>
                  </a:cubicBezTo>
                  <a:cubicBezTo>
                    <a:pt x="19" y="20"/>
                    <a:pt x="17" y="21"/>
                    <a:pt x="16"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7" name="Freeform 66"/>
            <p:cNvSpPr/>
            <p:nvPr/>
          </p:nvSpPr>
          <p:spPr bwMode="auto">
            <a:xfrm>
              <a:off x="1193800" y="3767138"/>
              <a:ext cx="115888" cy="117475"/>
            </a:xfrm>
            <a:custGeom>
              <a:avLst/>
              <a:gdLst>
                <a:gd name="T0" fmla="*/ 26 w 53"/>
                <a:gd name="T1" fmla="*/ 53 h 53"/>
                <a:gd name="T2" fmla="*/ 23 w 53"/>
                <a:gd name="T3" fmla="*/ 52 h 53"/>
                <a:gd name="T4" fmla="*/ 23 w 53"/>
                <a:gd name="T5" fmla="*/ 46 h 53"/>
                <a:gd name="T6" fmla="*/ 41 w 53"/>
                <a:gd name="T7" fmla="*/ 28 h 53"/>
                <a:gd name="T8" fmla="*/ 44 w 53"/>
                <a:gd name="T9" fmla="*/ 21 h 53"/>
                <a:gd name="T10" fmla="*/ 42 w 53"/>
                <a:gd name="T11" fmla="*/ 14 h 53"/>
                <a:gd name="T12" fmla="*/ 40 w 53"/>
                <a:gd name="T13" fmla="*/ 12 h 53"/>
                <a:gd name="T14" fmla="*/ 26 w 53"/>
                <a:gd name="T15" fmla="*/ 13 h 53"/>
                <a:gd name="T16" fmla="*/ 8 w 53"/>
                <a:gd name="T17" fmla="*/ 31 h 53"/>
                <a:gd name="T18" fmla="*/ 2 w 53"/>
                <a:gd name="T19" fmla="*/ 31 h 53"/>
                <a:gd name="T20" fmla="*/ 2 w 53"/>
                <a:gd name="T21" fmla="*/ 26 h 53"/>
                <a:gd name="T22" fmla="*/ 20 w 53"/>
                <a:gd name="T23" fmla="*/ 7 h 53"/>
                <a:gd name="T24" fmla="*/ 46 w 53"/>
                <a:gd name="T25" fmla="*/ 7 h 53"/>
                <a:gd name="T26" fmla="*/ 47 w 53"/>
                <a:gd name="T27" fmla="*/ 8 h 53"/>
                <a:gd name="T28" fmla="*/ 52 w 53"/>
                <a:gd name="T29" fmla="*/ 21 h 53"/>
                <a:gd name="T30" fmla="*/ 47 w 53"/>
                <a:gd name="T31" fmla="*/ 34 h 53"/>
                <a:gd name="T32" fmla="*/ 29 w 53"/>
                <a:gd name="T33" fmla="*/ 52 h 53"/>
                <a:gd name="T34" fmla="*/ 26 w 53"/>
                <a:gd name="T35"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53">
                  <a:moveTo>
                    <a:pt x="26" y="53"/>
                  </a:moveTo>
                  <a:cubicBezTo>
                    <a:pt x="25" y="53"/>
                    <a:pt x="24" y="53"/>
                    <a:pt x="23" y="52"/>
                  </a:cubicBezTo>
                  <a:cubicBezTo>
                    <a:pt x="21" y="50"/>
                    <a:pt x="21" y="48"/>
                    <a:pt x="23" y="46"/>
                  </a:cubicBezTo>
                  <a:cubicBezTo>
                    <a:pt x="41" y="28"/>
                    <a:pt x="41" y="28"/>
                    <a:pt x="41" y="28"/>
                  </a:cubicBezTo>
                  <a:cubicBezTo>
                    <a:pt x="43" y="26"/>
                    <a:pt x="44" y="23"/>
                    <a:pt x="44" y="21"/>
                  </a:cubicBezTo>
                  <a:cubicBezTo>
                    <a:pt x="45" y="18"/>
                    <a:pt x="44" y="15"/>
                    <a:pt x="42" y="14"/>
                  </a:cubicBezTo>
                  <a:cubicBezTo>
                    <a:pt x="40" y="12"/>
                    <a:pt x="40" y="12"/>
                    <a:pt x="40" y="12"/>
                  </a:cubicBezTo>
                  <a:cubicBezTo>
                    <a:pt x="37" y="8"/>
                    <a:pt x="30" y="9"/>
                    <a:pt x="26" y="13"/>
                  </a:cubicBezTo>
                  <a:cubicBezTo>
                    <a:pt x="8" y="31"/>
                    <a:pt x="8" y="31"/>
                    <a:pt x="8" y="31"/>
                  </a:cubicBezTo>
                  <a:cubicBezTo>
                    <a:pt x="6" y="33"/>
                    <a:pt x="4" y="33"/>
                    <a:pt x="2" y="31"/>
                  </a:cubicBezTo>
                  <a:cubicBezTo>
                    <a:pt x="0" y="30"/>
                    <a:pt x="0" y="27"/>
                    <a:pt x="2" y="26"/>
                  </a:cubicBezTo>
                  <a:cubicBezTo>
                    <a:pt x="20" y="7"/>
                    <a:pt x="20" y="7"/>
                    <a:pt x="20" y="7"/>
                  </a:cubicBezTo>
                  <a:cubicBezTo>
                    <a:pt x="28" y="0"/>
                    <a:pt x="39" y="0"/>
                    <a:pt x="46" y="7"/>
                  </a:cubicBezTo>
                  <a:cubicBezTo>
                    <a:pt x="47" y="8"/>
                    <a:pt x="47" y="8"/>
                    <a:pt x="47" y="8"/>
                  </a:cubicBezTo>
                  <a:cubicBezTo>
                    <a:pt x="51" y="11"/>
                    <a:pt x="53" y="16"/>
                    <a:pt x="52" y="21"/>
                  </a:cubicBezTo>
                  <a:cubicBezTo>
                    <a:pt x="52" y="26"/>
                    <a:pt x="50" y="30"/>
                    <a:pt x="47" y="34"/>
                  </a:cubicBezTo>
                  <a:cubicBezTo>
                    <a:pt x="29" y="52"/>
                    <a:pt x="29" y="52"/>
                    <a:pt x="29" y="52"/>
                  </a:cubicBezTo>
                  <a:cubicBezTo>
                    <a:pt x="28" y="53"/>
                    <a:pt x="27" y="53"/>
                    <a:pt x="26"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7" name="Freeform 67"/>
            <p:cNvSpPr/>
            <p:nvPr/>
          </p:nvSpPr>
          <p:spPr bwMode="auto">
            <a:xfrm>
              <a:off x="1179513" y="3811588"/>
              <a:ext cx="88900" cy="85725"/>
            </a:xfrm>
            <a:custGeom>
              <a:avLst/>
              <a:gdLst>
                <a:gd name="T0" fmla="*/ 36 w 40"/>
                <a:gd name="T1" fmla="*/ 39 h 39"/>
                <a:gd name="T2" fmla="*/ 33 w 40"/>
                <a:gd name="T3" fmla="*/ 38 h 39"/>
                <a:gd name="T4" fmla="*/ 2 w 40"/>
                <a:gd name="T5" fmla="*/ 7 h 39"/>
                <a:gd name="T6" fmla="*/ 2 w 40"/>
                <a:gd name="T7" fmla="*/ 2 h 39"/>
                <a:gd name="T8" fmla="*/ 7 w 40"/>
                <a:gd name="T9" fmla="*/ 2 h 39"/>
                <a:gd name="T10" fmla="*/ 38 w 40"/>
                <a:gd name="T11" fmla="*/ 33 h 39"/>
                <a:gd name="T12" fmla="*/ 38 w 40"/>
                <a:gd name="T13" fmla="*/ 38 h 39"/>
                <a:gd name="T14" fmla="*/ 36 w 40"/>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39">
                  <a:moveTo>
                    <a:pt x="36" y="39"/>
                  </a:moveTo>
                  <a:cubicBezTo>
                    <a:pt x="35" y="39"/>
                    <a:pt x="34" y="39"/>
                    <a:pt x="33" y="38"/>
                  </a:cubicBezTo>
                  <a:cubicBezTo>
                    <a:pt x="2" y="7"/>
                    <a:pt x="2" y="7"/>
                    <a:pt x="2" y="7"/>
                  </a:cubicBezTo>
                  <a:cubicBezTo>
                    <a:pt x="0" y="6"/>
                    <a:pt x="0" y="3"/>
                    <a:pt x="2" y="2"/>
                  </a:cubicBezTo>
                  <a:cubicBezTo>
                    <a:pt x="3" y="0"/>
                    <a:pt x="6" y="0"/>
                    <a:pt x="7" y="2"/>
                  </a:cubicBezTo>
                  <a:cubicBezTo>
                    <a:pt x="38" y="33"/>
                    <a:pt x="38" y="33"/>
                    <a:pt x="38" y="33"/>
                  </a:cubicBezTo>
                  <a:cubicBezTo>
                    <a:pt x="40" y="34"/>
                    <a:pt x="40" y="37"/>
                    <a:pt x="38" y="38"/>
                  </a:cubicBezTo>
                  <a:cubicBezTo>
                    <a:pt x="38" y="39"/>
                    <a:pt x="37" y="39"/>
                    <a:pt x="36"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0" name="Freeform 68"/>
            <p:cNvSpPr/>
            <p:nvPr/>
          </p:nvSpPr>
          <p:spPr bwMode="auto">
            <a:xfrm>
              <a:off x="1125538" y="3948113"/>
              <a:ext cx="23813" cy="25400"/>
            </a:xfrm>
            <a:custGeom>
              <a:avLst/>
              <a:gdLst>
                <a:gd name="T0" fmla="*/ 5 w 11"/>
                <a:gd name="T1" fmla="*/ 11 h 11"/>
                <a:gd name="T2" fmla="*/ 2 w 11"/>
                <a:gd name="T3" fmla="*/ 9 h 11"/>
                <a:gd name="T4" fmla="*/ 2 w 11"/>
                <a:gd name="T5" fmla="*/ 4 h 11"/>
                <a:gd name="T6" fmla="*/ 4 w 11"/>
                <a:gd name="T7" fmla="*/ 2 h 11"/>
                <a:gd name="T8" fmla="*/ 9 w 11"/>
                <a:gd name="T9" fmla="*/ 2 h 11"/>
                <a:gd name="T10" fmla="*/ 9 w 11"/>
                <a:gd name="T11" fmla="*/ 8 h 11"/>
                <a:gd name="T12" fmla="*/ 8 w 11"/>
                <a:gd name="T13" fmla="*/ 9 h 11"/>
                <a:gd name="T14" fmla="*/ 5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5" y="11"/>
                  </a:moveTo>
                  <a:cubicBezTo>
                    <a:pt x="4" y="11"/>
                    <a:pt x="3" y="10"/>
                    <a:pt x="2" y="9"/>
                  </a:cubicBezTo>
                  <a:cubicBezTo>
                    <a:pt x="0" y="8"/>
                    <a:pt x="0" y="5"/>
                    <a:pt x="2" y="4"/>
                  </a:cubicBezTo>
                  <a:cubicBezTo>
                    <a:pt x="4" y="2"/>
                    <a:pt x="4" y="2"/>
                    <a:pt x="4" y="2"/>
                  </a:cubicBezTo>
                  <a:cubicBezTo>
                    <a:pt x="5" y="0"/>
                    <a:pt x="8" y="0"/>
                    <a:pt x="9" y="2"/>
                  </a:cubicBezTo>
                  <a:cubicBezTo>
                    <a:pt x="11" y="4"/>
                    <a:pt x="11" y="6"/>
                    <a:pt x="9" y="8"/>
                  </a:cubicBezTo>
                  <a:cubicBezTo>
                    <a:pt x="8" y="9"/>
                    <a:pt x="8" y="9"/>
                    <a:pt x="8" y="9"/>
                  </a:cubicBezTo>
                  <a:cubicBezTo>
                    <a:pt x="7" y="10"/>
                    <a:pt x="6" y="11"/>
                    <a:pt x="5"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1" name="Freeform 69"/>
            <p:cNvSpPr/>
            <p:nvPr/>
          </p:nvSpPr>
          <p:spPr bwMode="auto">
            <a:xfrm>
              <a:off x="1106488" y="3930651"/>
              <a:ext cx="22225" cy="22225"/>
            </a:xfrm>
            <a:custGeom>
              <a:avLst/>
              <a:gdLst>
                <a:gd name="T0" fmla="*/ 4 w 10"/>
                <a:gd name="T1" fmla="*/ 10 h 10"/>
                <a:gd name="T2" fmla="*/ 1 w 10"/>
                <a:gd name="T3" fmla="*/ 9 h 10"/>
                <a:gd name="T4" fmla="*/ 1 w 10"/>
                <a:gd name="T5" fmla="*/ 3 h 10"/>
                <a:gd name="T6" fmla="*/ 3 w 10"/>
                <a:gd name="T7" fmla="*/ 1 h 10"/>
                <a:gd name="T8" fmla="*/ 8 w 10"/>
                <a:gd name="T9" fmla="*/ 1 h 10"/>
                <a:gd name="T10" fmla="*/ 8 w 10"/>
                <a:gd name="T11" fmla="*/ 7 h 10"/>
                <a:gd name="T12" fmla="*/ 7 w 10"/>
                <a:gd name="T13" fmla="*/ 9 h 10"/>
                <a:gd name="T14" fmla="*/ 4 w 10"/>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0">
                  <a:moveTo>
                    <a:pt x="4" y="10"/>
                  </a:moveTo>
                  <a:cubicBezTo>
                    <a:pt x="3" y="10"/>
                    <a:pt x="2" y="9"/>
                    <a:pt x="1" y="9"/>
                  </a:cubicBezTo>
                  <a:cubicBezTo>
                    <a:pt x="0" y="7"/>
                    <a:pt x="0" y="4"/>
                    <a:pt x="1" y="3"/>
                  </a:cubicBezTo>
                  <a:cubicBezTo>
                    <a:pt x="3" y="1"/>
                    <a:pt x="3" y="1"/>
                    <a:pt x="3" y="1"/>
                  </a:cubicBezTo>
                  <a:cubicBezTo>
                    <a:pt x="4" y="0"/>
                    <a:pt x="7" y="0"/>
                    <a:pt x="8" y="1"/>
                  </a:cubicBezTo>
                  <a:cubicBezTo>
                    <a:pt x="10" y="3"/>
                    <a:pt x="10" y="5"/>
                    <a:pt x="8" y="7"/>
                  </a:cubicBezTo>
                  <a:cubicBezTo>
                    <a:pt x="7" y="9"/>
                    <a:pt x="7" y="9"/>
                    <a:pt x="7" y="9"/>
                  </a:cubicBezTo>
                  <a:cubicBezTo>
                    <a:pt x="6" y="9"/>
                    <a:pt x="5" y="10"/>
                    <a:pt x="4"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2" name="Freeform 70"/>
            <p:cNvSpPr/>
            <p:nvPr/>
          </p:nvSpPr>
          <p:spPr bwMode="auto">
            <a:xfrm>
              <a:off x="1111250" y="3830638"/>
              <a:ext cx="136525" cy="138113"/>
            </a:xfrm>
            <a:custGeom>
              <a:avLst/>
              <a:gdLst>
                <a:gd name="T0" fmla="*/ 14 w 62"/>
                <a:gd name="T1" fmla="*/ 62 h 62"/>
                <a:gd name="T2" fmla="*/ 10 w 62"/>
                <a:gd name="T3" fmla="*/ 58 h 62"/>
                <a:gd name="T4" fmla="*/ 14 w 62"/>
                <a:gd name="T5" fmla="*/ 54 h 62"/>
                <a:gd name="T6" fmla="*/ 17 w 62"/>
                <a:gd name="T7" fmla="*/ 52 h 62"/>
                <a:gd name="T8" fmla="*/ 52 w 62"/>
                <a:gd name="T9" fmla="*/ 18 h 62"/>
                <a:gd name="T10" fmla="*/ 44 w 62"/>
                <a:gd name="T11" fmla="*/ 10 h 62"/>
                <a:gd name="T12" fmla="*/ 10 w 62"/>
                <a:gd name="T13" fmla="*/ 45 h 62"/>
                <a:gd name="T14" fmla="*/ 8 w 62"/>
                <a:gd name="T15" fmla="*/ 48 h 62"/>
                <a:gd name="T16" fmla="*/ 4 w 62"/>
                <a:gd name="T17" fmla="*/ 52 h 62"/>
                <a:gd name="T18" fmla="*/ 4 w 62"/>
                <a:gd name="T19" fmla="*/ 52 h 62"/>
                <a:gd name="T20" fmla="*/ 0 w 62"/>
                <a:gd name="T21" fmla="*/ 48 h 62"/>
                <a:gd name="T22" fmla="*/ 4 w 62"/>
                <a:gd name="T23" fmla="*/ 39 h 62"/>
                <a:gd name="T24" fmla="*/ 41 w 62"/>
                <a:gd name="T25" fmla="*/ 2 h 62"/>
                <a:gd name="T26" fmla="*/ 47 w 62"/>
                <a:gd name="T27" fmla="*/ 2 h 62"/>
                <a:gd name="T28" fmla="*/ 60 w 62"/>
                <a:gd name="T29" fmla="*/ 15 h 62"/>
                <a:gd name="T30" fmla="*/ 60 w 62"/>
                <a:gd name="T31" fmla="*/ 21 h 62"/>
                <a:gd name="T32" fmla="*/ 23 w 62"/>
                <a:gd name="T33" fmla="*/ 58 h 62"/>
                <a:gd name="T34" fmla="*/ 14 w 62"/>
                <a:gd name="T35" fmla="*/ 62 h 62"/>
                <a:gd name="T36" fmla="*/ 14 w 62"/>
                <a:gd name="T3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62">
                  <a:moveTo>
                    <a:pt x="14" y="62"/>
                  </a:moveTo>
                  <a:cubicBezTo>
                    <a:pt x="11" y="62"/>
                    <a:pt x="10" y="60"/>
                    <a:pt x="10" y="58"/>
                  </a:cubicBezTo>
                  <a:cubicBezTo>
                    <a:pt x="10" y="56"/>
                    <a:pt x="11" y="54"/>
                    <a:pt x="14" y="54"/>
                  </a:cubicBezTo>
                  <a:cubicBezTo>
                    <a:pt x="15" y="54"/>
                    <a:pt x="16" y="53"/>
                    <a:pt x="17" y="52"/>
                  </a:cubicBezTo>
                  <a:cubicBezTo>
                    <a:pt x="52" y="18"/>
                    <a:pt x="52" y="18"/>
                    <a:pt x="52" y="18"/>
                  </a:cubicBezTo>
                  <a:cubicBezTo>
                    <a:pt x="44" y="10"/>
                    <a:pt x="44" y="10"/>
                    <a:pt x="44" y="10"/>
                  </a:cubicBezTo>
                  <a:cubicBezTo>
                    <a:pt x="10" y="45"/>
                    <a:pt x="10" y="45"/>
                    <a:pt x="10" y="45"/>
                  </a:cubicBezTo>
                  <a:cubicBezTo>
                    <a:pt x="9" y="46"/>
                    <a:pt x="8" y="47"/>
                    <a:pt x="8" y="48"/>
                  </a:cubicBezTo>
                  <a:cubicBezTo>
                    <a:pt x="8" y="51"/>
                    <a:pt x="6" y="52"/>
                    <a:pt x="4" y="52"/>
                  </a:cubicBezTo>
                  <a:cubicBezTo>
                    <a:pt x="4" y="52"/>
                    <a:pt x="4" y="52"/>
                    <a:pt x="4" y="52"/>
                  </a:cubicBezTo>
                  <a:cubicBezTo>
                    <a:pt x="2" y="52"/>
                    <a:pt x="0" y="51"/>
                    <a:pt x="0" y="48"/>
                  </a:cubicBezTo>
                  <a:cubicBezTo>
                    <a:pt x="0" y="45"/>
                    <a:pt x="1" y="42"/>
                    <a:pt x="4" y="39"/>
                  </a:cubicBezTo>
                  <a:cubicBezTo>
                    <a:pt x="41" y="2"/>
                    <a:pt x="41" y="2"/>
                    <a:pt x="41" y="2"/>
                  </a:cubicBezTo>
                  <a:cubicBezTo>
                    <a:pt x="43" y="0"/>
                    <a:pt x="45" y="0"/>
                    <a:pt x="47" y="2"/>
                  </a:cubicBezTo>
                  <a:cubicBezTo>
                    <a:pt x="60" y="15"/>
                    <a:pt x="60" y="15"/>
                    <a:pt x="60" y="15"/>
                  </a:cubicBezTo>
                  <a:cubicBezTo>
                    <a:pt x="62" y="17"/>
                    <a:pt x="62" y="19"/>
                    <a:pt x="60" y="21"/>
                  </a:cubicBezTo>
                  <a:cubicBezTo>
                    <a:pt x="23" y="58"/>
                    <a:pt x="23" y="58"/>
                    <a:pt x="23" y="58"/>
                  </a:cubicBezTo>
                  <a:cubicBezTo>
                    <a:pt x="21" y="61"/>
                    <a:pt x="17" y="62"/>
                    <a:pt x="14" y="62"/>
                  </a:cubicBezTo>
                  <a:cubicBezTo>
                    <a:pt x="14" y="62"/>
                    <a:pt x="14" y="62"/>
                    <a:pt x="14"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3" name="Freeform 80"/>
            <p:cNvSpPr/>
            <p:nvPr/>
          </p:nvSpPr>
          <p:spPr bwMode="auto">
            <a:xfrm>
              <a:off x="1335088" y="1757363"/>
              <a:ext cx="84138" cy="84138"/>
            </a:xfrm>
            <a:custGeom>
              <a:avLst/>
              <a:gdLst>
                <a:gd name="T0" fmla="*/ 34 w 38"/>
                <a:gd name="T1" fmla="*/ 38 h 38"/>
                <a:gd name="T2" fmla="*/ 31 w 38"/>
                <a:gd name="T3" fmla="*/ 37 h 38"/>
                <a:gd name="T4" fmla="*/ 2 w 38"/>
                <a:gd name="T5" fmla="*/ 7 h 38"/>
                <a:gd name="T6" fmla="*/ 2 w 38"/>
                <a:gd name="T7" fmla="*/ 2 h 38"/>
                <a:gd name="T8" fmla="*/ 8 w 38"/>
                <a:gd name="T9" fmla="*/ 2 h 38"/>
                <a:gd name="T10" fmla="*/ 37 w 38"/>
                <a:gd name="T11" fmla="*/ 31 h 38"/>
                <a:gd name="T12" fmla="*/ 37 w 38"/>
                <a:gd name="T13" fmla="*/ 37 h 38"/>
                <a:gd name="T14" fmla="*/ 34 w 38"/>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34" y="38"/>
                  </a:moveTo>
                  <a:cubicBezTo>
                    <a:pt x="33" y="38"/>
                    <a:pt x="32" y="37"/>
                    <a:pt x="31" y="37"/>
                  </a:cubicBezTo>
                  <a:cubicBezTo>
                    <a:pt x="2" y="7"/>
                    <a:pt x="2" y="7"/>
                    <a:pt x="2" y="7"/>
                  </a:cubicBezTo>
                  <a:cubicBezTo>
                    <a:pt x="0" y="6"/>
                    <a:pt x="0" y="3"/>
                    <a:pt x="2" y="2"/>
                  </a:cubicBezTo>
                  <a:cubicBezTo>
                    <a:pt x="3" y="0"/>
                    <a:pt x="6" y="0"/>
                    <a:pt x="8" y="2"/>
                  </a:cubicBezTo>
                  <a:cubicBezTo>
                    <a:pt x="37" y="31"/>
                    <a:pt x="37" y="31"/>
                    <a:pt x="37" y="31"/>
                  </a:cubicBezTo>
                  <a:cubicBezTo>
                    <a:pt x="38" y="33"/>
                    <a:pt x="38" y="35"/>
                    <a:pt x="37" y="37"/>
                  </a:cubicBezTo>
                  <a:cubicBezTo>
                    <a:pt x="36" y="37"/>
                    <a:pt x="35" y="38"/>
                    <a:pt x="34" y="3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4" name="Freeform 81"/>
            <p:cNvSpPr>
              <a:spLocks noEditPoints="1"/>
            </p:cNvSpPr>
            <p:nvPr/>
          </p:nvSpPr>
          <p:spPr bwMode="auto">
            <a:xfrm>
              <a:off x="1217613" y="1639888"/>
              <a:ext cx="207963" cy="207963"/>
            </a:xfrm>
            <a:custGeom>
              <a:avLst/>
              <a:gdLst>
                <a:gd name="T0" fmla="*/ 41 w 94"/>
                <a:gd name="T1" fmla="*/ 94 h 94"/>
                <a:gd name="T2" fmla="*/ 41 w 94"/>
                <a:gd name="T3" fmla="*/ 94 h 94"/>
                <a:gd name="T4" fmla="*/ 37 w 94"/>
                <a:gd name="T5" fmla="*/ 92 h 94"/>
                <a:gd name="T6" fmla="*/ 0 w 94"/>
                <a:gd name="T7" fmla="*/ 6 h 94"/>
                <a:gd name="T8" fmla="*/ 1 w 94"/>
                <a:gd name="T9" fmla="*/ 1 h 94"/>
                <a:gd name="T10" fmla="*/ 6 w 94"/>
                <a:gd name="T11" fmla="*/ 0 h 94"/>
                <a:gd name="T12" fmla="*/ 92 w 94"/>
                <a:gd name="T13" fmla="*/ 37 h 94"/>
                <a:gd name="T14" fmla="*/ 94 w 94"/>
                <a:gd name="T15" fmla="*/ 40 h 94"/>
                <a:gd name="T16" fmla="*/ 92 w 94"/>
                <a:gd name="T17" fmla="*/ 44 h 94"/>
                <a:gd name="T18" fmla="*/ 59 w 94"/>
                <a:gd name="T19" fmla="*/ 59 h 94"/>
                <a:gd name="T20" fmla="*/ 44 w 94"/>
                <a:gd name="T21" fmla="*/ 92 h 94"/>
                <a:gd name="T22" fmla="*/ 41 w 94"/>
                <a:gd name="T23" fmla="*/ 94 h 94"/>
                <a:gd name="T24" fmla="*/ 12 w 94"/>
                <a:gd name="T25" fmla="*/ 12 h 94"/>
                <a:gd name="T26" fmla="*/ 41 w 94"/>
                <a:gd name="T27" fmla="*/ 80 h 94"/>
                <a:gd name="T28" fmla="*/ 52 w 94"/>
                <a:gd name="T29" fmla="*/ 54 h 94"/>
                <a:gd name="T30" fmla="*/ 54 w 94"/>
                <a:gd name="T31" fmla="*/ 52 h 94"/>
                <a:gd name="T32" fmla="*/ 80 w 94"/>
                <a:gd name="T33" fmla="*/ 41 h 94"/>
                <a:gd name="T34" fmla="*/ 12 w 94"/>
                <a:gd name="T35"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94">
                  <a:moveTo>
                    <a:pt x="41" y="94"/>
                  </a:moveTo>
                  <a:cubicBezTo>
                    <a:pt x="41" y="94"/>
                    <a:pt x="41" y="94"/>
                    <a:pt x="41" y="94"/>
                  </a:cubicBezTo>
                  <a:cubicBezTo>
                    <a:pt x="39" y="94"/>
                    <a:pt x="37" y="93"/>
                    <a:pt x="37" y="92"/>
                  </a:cubicBezTo>
                  <a:cubicBezTo>
                    <a:pt x="0" y="6"/>
                    <a:pt x="0" y="6"/>
                    <a:pt x="0" y="6"/>
                  </a:cubicBezTo>
                  <a:cubicBezTo>
                    <a:pt x="0" y="4"/>
                    <a:pt x="0" y="2"/>
                    <a:pt x="1" y="1"/>
                  </a:cubicBezTo>
                  <a:cubicBezTo>
                    <a:pt x="2" y="0"/>
                    <a:pt x="4" y="0"/>
                    <a:pt x="6" y="0"/>
                  </a:cubicBezTo>
                  <a:cubicBezTo>
                    <a:pt x="92" y="37"/>
                    <a:pt x="92" y="37"/>
                    <a:pt x="92" y="37"/>
                  </a:cubicBezTo>
                  <a:cubicBezTo>
                    <a:pt x="93" y="37"/>
                    <a:pt x="94" y="39"/>
                    <a:pt x="94" y="40"/>
                  </a:cubicBezTo>
                  <a:cubicBezTo>
                    <a:pt x="94" y="42"/>
                    <a:pt x="93" y="44"/>
                    <a:pt x="92" y="44"/>
                  </a:cubicBezTo>
                  <a:cubicBezTo>
                    <a:pt x="59" y="59"/>
                    <a:pt x="59" y="59"/>
                    <a:pt x="59" y="59"/>
                  </a:cubicBezTo>
                  <a:cubicBezTo>
                    <a:pt x="44" y="92"/>
                    <a:pt x="44" y="92"/>
                    <a:pt x="44" y="92"/>
                  </a:cubicBezTo>
                  <a:cubicBezTo>
                    <a:pt x="44" y="93"/>
                    <a:pt x="42" y="94"/>
                    <a:pt x="41" y="94"/>
                  </a:cubicBezTo>
                  <a:close/>
                  <a:moveTo>
                    <a:pt x="12" y="12"/>
                  </a:moveTo>
                  <a:cubicBezTo>
                    <a:pt x="41" y="80"/>
                    <a:pt x="41" y="80"/>
                    <a:pt x="41" y="80"/>
                  </a:cubicBezTo>
                  <a:cubicBezTo>
                    <a:pt x="52" y="54"/>
                    <a:pt x="52" y="54"/>
                    <a:pt x="52" y="54"/>
                  </a:cubicBezTo>
                  <a:cubicBezTo>
                    <a:pt x="52" y="53"/>
                    <a:pt x="53" y="52"/>
                    <a:pt x="54" y="52"/>
                  </a:cubicBezTo>
                  <a:cubicBezTo>
                    <a:pt x="80" y="41"/>
                    <a:pt x="80" y="41"/>
                    <a:pt x="80" y="41"/>
                  </a:cubicBezTo>
                  <a:cubicBezTo>
                    <a:pt x="12" y="12"/>
                    <a:pt x="12" y="12"/>
                    <a:pt x="12"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5" name="Freeform 82"/>
            <p:cNvSpPr>
              <a:spLocks noEditPoints="1"/>
            </p:cNvSpPr>
            <p:nvPr/>
          </p:nvSpPr>
          <p:spPr bwMode="auto">
            <a:xfrm>
              <a:off x="1951038" y="393701"/>
              <a:ext cx="180975" cy="214313"/>
            </a:xfrm>
            <a:custGeom>
              <a:avLst/>
              <a:gdLst>
                <a:gd name="T0" fmla="*/ 41 w 82"/>
                <a:gd name="T1" fmla="*/ 97 h 97"/>
                <a:gd name="T2" fmla="*/ 38 w 82"/>
                <a:gd name="T3" fmla="*/ 96 h 97"/>
                <a:gd name="T4" fmla="*/ 0 w 82"/>
                <a:gd name="T5" fmla="*/ 41 h 97"/>
                <a:gd name="T6" fmla="*/ 41 w 82"/>
                <a:gd name="T7" fmla="*/ 0 h 97"/>
                <a:gd name="T8" fmla="*/ 82 w 82"/>
                <a:gd name="T9" fmla="*/ 41 h 97"/>
                <a:gd name="T10" fmla="*/ 43 w 82"/>
                <a:gd name="T11" fmla="*/ 96 h 97"/>
                <a:gd name="T12" fmla="*/ 41 w 82"/>
                <a:gd name="T13" fmla="*/ 97 h 97"/>
                <a:gd name="T14" fmla="*/ 41 w 82"/>
                <a:gd name="T15" fmla="*/ 8 h 97"/>
                <a:gd name="T16" fmla="*/ 8 w 82"/>
                <a:gd name="T17" fmla="*/ 41 h 97"/>
                <a:gd name="T18" fmla="*/ 41 w 82"/>
                <a:gd name="T19" fmla="*/ 87 h 97"/>
                <a:gd name="T20" fmla="*/ 74 w 82"/>
                <a:gd name="T21" fmla="*/ 41 h 97"/>
                <a:gd name="T22" fmla="*/ 41 w 82"/>
                <a:gd name="T23" fmla="*/ 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7">
                  <a:moveTo>
                    <a:pt x="41" y="97"/>
                  </a:moveTo>
                  <a:cubicBezTo>
                    <a:pt x="40" y="97"/>
                    <a:pt x="39" y="96"/>
                    <a:pt x="38" y="96"/>
                  </a:cubicBezTo>
                  <a:cubicBezTo>
                    <a:pt x="34" y="92"/>
                    <a:pt x="0" y="62"/>
                    <a:pt x="0" y="41"/>
                  </a:cubicBezTo>
                  <a:cubicBezTo>
                    <a:pt x="0" y="18"/>
                    <a:pt x="18" y="0"/>
                    <a:pt x="41" y="0"/>
                  </a:cubicBezTo>
                  <a:cubicBezTo>
                    <a:pt x="63" y="0"/>
                    <a:pt x="82" y="18"/>
                    <a:pt x="82" y="41"/>
                  </a:cubicBezTo>
                  <a:cubicBezTo>
                    <a:pt x="82" y="62"/>
                    <a:pt x="47" y="92"/>
                    <a:pt x="43" y="96"/>
                  </a:cubicBezTo>
                  <a:cubicBezTo>
                    <a:pt x="43" y="96"/>
                    <a:pt x="42" y="97"/>
                    <a:pt x="41" y="97"/>
                  </a:cubicBezTo>
                  <a:close/>
                  <a:moveTo>
                    <a:pt x="41" y="8"/>
                  </a:moveTo>
                  <a:cubicBezTo>
                    <a:pt x="22" y="8"/>
                    <a:pt x="8" y="22"/>
                    <a:pt x="8" y="41"/>
                  </a:cubicBezTo>
                  <a:cubicBezTo>
                    <a:pt x="8" y="55"/>
                    <a:pt x="29" y="77"/>
                    <a:pt x="41" y="87"/>
                  </a:cubicBezTo>
                  <a:cubicBezTo>
                    <a:pt x="52" y="77"/>
                    <a:pt x="74" y="55"/>
                    <a:pt x="74" y="41"/>
                  </a:cubicBezTo>
                  <a:cubicBezTo>
                    <a:pt x="74" y="22"/>
                    <a:pt x="59" y="8"/>
                    <a:pt x="4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6" name="Freeform 83"/>
            <p:cNvSpPr>
              <a:spLocks noEditPoints="1"/>
            </p:cNvSpPr>
            <p:nvPr/>
          </p:nvSpPr>
          <p:spPr bwMode="auto">
            <a:xfrm>
              <a:off x="1997075" y="439738"/>
              <a:ext cx="88900" cy="88900"/>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6"/>
                    <a:pt x="13" y="32"/>
                    <a:pt x="20" y="32"/>
                  </a:cubicBezTo>
                  <a:cubicBezTo>
                    <a:pt x="26" y="32"/>
                    <a:pt x="32" y="26"/>
                    <a:pt x="32" y="20"/>
                  </a:cubicBezTo>
                  <a:cubicBezTo>
                    <a:pt x="32" y="13"/>
                    <a:pt x="26" y="8"/>
                    <a:pt x="20"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7" name="Freeform 84"/>
            <p:cNvSpPr>
              <a:spLocks noEditPoints="1"/>
            </p:cNvSpPr>
            <p:nvPr/>
          </p:nvSpPr>
          <p:spPr bwMode="auto">
            <a:xfrm>
              <a:off x="146050" y="2881313"/>
              <a:ext cx="166688" cy="254000"/>
            </a:xfrm>
            <a:custGeom>
              <a:avLst/>
              <a:gdLst>
                <a:gd name="T0" fmla="*/ 38 w 75"/>
                <a:gd name="T1" fmla="*/ 115 h 115"/>
                <a:gd name="T2" fmla="*/ 0 w 75"/>
                <a:gd name="T3" fmla="*/ 77 h 115"/>
                <a:gd name="T4" fmla="*/ 0 w 75"/>
                <a:gd name="T5" fmla="*/ 38 h 115"/>
                <a:gd name="T6" fmla="*/ 38 w 75"/>
                <a:gd name="T7" fmla="*/ 0 h 115"/>
                <a:gd name="T8" fmla="*/ 75 w 75"/>
                <a:gd name="T9" fmla="*/ 38 h 115"/>
                <a:gd name="T10" fmla="*/ 75 w 75"/>
                <a:gd name="T11" fmla="*/ 77 h 115"/>
                <a:gd name="T12" fmla="*/ 38 w 75"/>
                <a:gd name="T13" fmla="*/ 115 h 115"/>
                <a:gd name="T14" fmla="*/ 38 w 75"/>
                <a:gd name="T15" fmla="*/ 19 h 115"/>
                <a:gd name="T16" fmla="*/ 18 w 75"/>
                <a:gd name="T17" fmla="*/ 38 h 115"/>
                <a:gd name="T18" fmla="*/ 18 w 75"/>
                <a:gd name="T19" fmla="*/ 77 h 115"/>
                <a:gd name="T20" fmla="*/ 38 w 75"/>
                <a:gd name="T21" fmla="*/ 96 h 115"/>
                <a:gd name="T22" fmla="*/ 57 w 75"/>
                <a:gd name="T23" fmla="*/ 77 h 115"/>
                <a:gd name="T24" fmla="*/ 57 w 75"/>
                <a:gd name="T25" fmla="*/ 38 h 115"/>
                <a:gd name="T26" fmla="*/ 38 w 75"/>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15">
                  <a:moveTo>
                    <a:pt x="38" y="115"/>
                  </a:moveTo>
                  <a:cubicBezTo>
                    <a:pt x="17" y="115"/>
                    <a:pt x="0" y="98"/>
                    <a:pt x="0" y="77"/>
                  </a:cubicBezTo>
                  <a:cubicBezTo>
                    <a:pt x="0" y="38"/>
                    <a:pt x="0" y="38"/>
                    <a:pt x="0" y="38"/>
                  </a:cubicBezTo>
                  <a:cubicBezTo>
                    <a:pt x="0" y="17"/>
                    <a:pt x="17" y="0"/>
                    <a:pt x="38" y="0"/>
                  </a:cubicBezTo>
                  <a:cubicBezTo>
                    <a:pt x="59" y="0"/>
                    <a:pt x="75" y="17"/>
                    <a:pt x="75" y="38"/>
                  </a:cubicBezTo>
                  <a:cubicBezTo>
                    <a:pt x="75" y="77"/>
                    <a:pt x="75" y="77"/>
                    <a:pt x="75" y="77"/>
                  </a:cubicBezTo>
                  <a:cubicBezTo>
                    <a:pt x="75" y="98"/>
                    <a:pt x="59" y="115"/>
                    <a:pt x="38" y="115"/>
                  </a:cubicBezTo>
                  <a:close/>
                  <a:moveTo>
                    <a:pt x="38" y="19"/>
                  </a:moveTo>
                  <a:cubicBezTo>
                    <a:pt x="27" y="19"/>
                    <a:pt x="18" y="27"/>
                    <a:pt x="18" y="38"/>
                  </a:cubicBezTo>
                  <a:cubicBezTo>
                    <a:pt x="18" y="77"/>
                    <a:pt x="18" y="77"/>
                    <a:pt x="18" y="77"/>
                  </a:cubicBezTo>
                  <a:cubicBezTo>
                    <a:pt x="18" y="88"/>
                    <a:pt x="27" y="96"/>
                    <a:pt x="38" y="96"/>
                  </a:cubicBezTo>
                  <a:cubicBezTo>
                    <a:pt x="48" y="96"/>
                    <a:pt x="57" y="88"/>
                    <a:pt x="57" y="77"/>
                  </a:cubicBezTo>
                  <a:cubicBezTo>
                    <a:pt x="57" y="38"/>
                    <a:pt x="57" y="38"/>
                    <a:pt x="57" y="38"/>
                  </a:cubicBezTo>
                  <a:cubicBezTo>
                    <a:pt x="57" y="27"/>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8" name="Freeform 85"/>
            <p:cNvSpPr>
              <a:spLocks noEditPoints="1"/>
            </p:cNvSpPr>
            <p:nvPr/>
          </p:nvSpPr>
          <p:spPr bwMode="auto">
            <a:xfrm>
              <a:off x="409575" y="3095626"/>
              <a:ext cx="168275" cy="254000"/>
            </a:xfrm>
            <a:custGeom>
              <a:avLst/>
              <a:gdLst>
                <a:gd name="T0" fmla="*/ 38 w 76"/>
                <a:gd name="T1" fmla="*/ 115 h 115"/>
                <a:gd name="T2" fmla="*/ 0 w 76"/>
                <a:gd name="T3" fmla="*/ 77 h 115"/>
                <a:gd name="T4" fmla="*/ 0 w 76"/>
                <a:gd name="T5" fmla="*/ 38 h 115"/>
                <a:gd name="T6" fmla="*/ 38 w 76"/>
                <a:gd name="T7" fmla="*/ 0 h 115"/>
                <a:gd name="T8" fmla="*/ 76 w 76"/>
                <a:gd name="T9" fmla="*/ 38 h 115"/>
                <a:gd name="T10" fmla="*/ 76 w 76"/>
                <a:gd name="T11" fmla="*/ 77 h 115"/>
                <a:gd name="T12" fmla="*/ 38 w 76"/>
                <a:gd name="T13" fmla="*/ 115 h 115"/>
                <a:gd name="T14" fmla="*/ 38 w 76"/>
                <a:gd name="T15" fmla="*/ 19 h 115"/>
                <a:gd name="T16" fmla="*/ 19 w 76"/>
                <a:gd name="T17" fmla="*/ 38 h 115"/>
                <a:gd name="T18" fmla="*/ 19 w 76"/>
                <a:gd name="T19" fmla="*/ 77 h 115"/>
                <a:gd name="T20" fmla="*/ 38 w 76"/>
                <a:gd name="T21" fmla="*/ 96 h 115"/>
                <a:gd name="T22" fmla="*/ 57 w 76"/>
                <a:gd name="T23" fmla="*/ 77 h 115"/>
                <a:gd name="T24" fmla="*/ 57 w 76"/>
                <a:gd name="T25" fmla="*/ 38 h 115"/>
                <a:gd name="T26" fmla="*/ 38 w 76"/>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15">
                  <a:moveTo>
                    <a:pt x="38" y="115"/>
                  </a:moveTo>
                  <a:cubicBezTo>
                    <a:pt x="17" y="115"/>
                    <a:pt x="0" y="98"/>
                    <a:pt x="0" y="77"/>
                  </a:cubicBezTo>
                  <a:cubicBezTo>
                    <a:pt x="0" y="38"/>
                    <a:pt x="0" y="38"/>
                    <a:pt x="0" y="38"/>
                  </a:cubicBezTo>
                  <a:cubicBezTo>
                    <a:pt x="0" y="17"/>
                    <a:pt x="17" y="0"/>
                    <a:pt x="38" y="0"/>
                  </a:cubicBezTo>
                  <a:cubicBezTo>
                    <a:pt x="59" y="0"/>
                    <a:pt x="76" y="17"/>
                    <a:pt x="76" y="38"/>
                  </a:cubicBezTo>
                  <a:cubicBezTo>
                    <a:pt x="76" y="77"/>
                    <a:pt x="76" y="77"/>
                    <a:pt x="76" y="77"/>
                  </a:cubicBezTo>
                  <a:cubicBezTo>
                    <a:pt x="76" y="98"/>
                    <a:pt x="59" y="115"/>
                    <a:pt x="38" y="115"/>
                  </a:cubicBezTo>
                  <a:close/>
                  <a:moveTo>
                    <a:pt x="38" y="19"/>
                  </a:moveTo>
                  <a:cubicBezTo>
                    <a:pt x="27" y="19"/>
                    <a:pt x="19" y="28"/>
                    <a:pt x="19" y="38"/>
                  </a:cubicBezTo>
                  <a:cubicBezTo>
                    <a:pt x="19" y="77"/>
                    <a:pt x="19" y="77"/>
                    <a:pt x="19" y="77"/>
                  </a:cubicBezTo>
                  <a:cubicBezTo>
                    <a:pt x="19" y="88"/>
                    <a:pt x="27" y="96"/>
                    <a:pt x="38" y="96"/>
                  </a:cubicBezTo>
                  <a:cubicBezTo>
                    <a:pt x="48" y="96"/>
                    <a:pt x="57" y="88"/>
                    <a:pt x="57" y="77"/>
                  </a:cubicBezTo>
                  <a:cubicBezTo>
                    <a:pt x="57" y="38"/>
                    <a:pt x="57" y="38"/>
                    <a:pt x="57" y="38"/>
                  </a:cubicBezTo>
                  <a:cubicBezTo>
                    <a:pt x="57" y="28"/>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9" name="Freeform 86"/>
            <p:cNvSpPr/>
            <p:nvPr/>
          </p:nvSpPr>
          <p:spPr bwMode="auto">
            <a:xfrm>
              <a:off x="431800" y="2882901"/>
              <a:ext cx="165100" cy="165100"/>
            </a:xfrm>
            <a:custGeom>
              <a:avLst/>
              <a:gdLst>
                <a:gd name="T0" fmla="*/ 66 w 75"/>
                <a:gd name="T1" fmla="*/ 75 h 75"/>
                <a:gd name="T2" fmla="*/ 57 w 75"/>
                <a:gd name="T3" fmla="*/ 66 h 75"/>
                <a:gd name="T4" fmla="*/ 57 w 75"/>
                <a:gd name="T5" fmla="*/ 19 h 75"/>
                <a:gd name="T6" fmla="*/ 10 w 75"/>
                <a:gd name="T7" fmla="*/ 19 h 75"/>
                <a:gd name="T8" fmla="*/ 0 w 75"/>
                <a:gd name="T9" fmla="*/ 10 h 75"/>
                <a:gd name="T10" fmla="*/ 10 w 75"/>
                <a:gd name="T11" fmla="*/ 0 h 75"/>
                <a:gd name="T12" fmla="*/ 10 w 75"/>
                <a:gd name="T13" fmla="*/ 0 h 75"/>
                <a:gd name="T14" fmla="*/ 66 w 75"/>
                <a:gd name="T15" fmla="*/ 0 h 75"/>
                <a:gd name="T16" fmla="*/ 75 w 75"/>
                <a:gd name="T17" fmla="*/ 10 h 75"/>
                <a:gd name="T18" fmla="*/ 75 w 75"/>
                <a:gd name="T19" fmla="*/ 66 h 75"/>
                <a:gd name="T20" fmla="*/ 66 w 75"/>
                <a:gd name="T21" fmla="*/ 75 h 75"/>
                <a:gd name="T22" fmla="*/ 66 w 75"/>
                <a:gd name="T23"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 h="75">
                  <a:moveTo>
                    <a:pt x="66" y="75"/>
                  </a:moveTo>
                  <a:cubicBezTo>
                    <a:pt x="61" y="75"/>
                    <a:pt x="57" y="71"/>
                    <a:pt x="57" y="66"/>
                  </a:cubicBezTo>
                  <a:cubicBezTo>
                    <a:pt x="57" y="19"/>
                    <a:pt x="57" y="19"/>
                    <a:pt x="57" y="19"/>
                  </a:cubicBezTo>
                  <a:cubicBezTo>
                    <a:pt x="10" y="19"/>
                    <a:pt x="10" y="19"/>
                    <a:pt x="10" y="19"/>
                  </a:cubicBezTo>
                  <a:cubicBezTo>
                    <a:pt x="5" y="19"/>
                    <a:pt x="0" y="15"/>
                    <a:pt x="0" y="10"/>
                  </a:cubicBezTo>
                  <a:cubicBezTo>
                    <a:pt x="0" y="4"/>
                    <a:pt x="5" y="0"/>
                    <a:pt x="10" y="0"/>
                  </a:cubicBezTo>
                  <a:cubicBezTo>
                    <a:pt x="10" y="0"/>
                    <a:pt x="10" y="0"/>
                    <a:pt x="10" y="0"/>
                  </a:cubicBezTo>
                  <a:cubicBezTo>
                    <a:pt x="66" y="0"/>
                    <a:pt x="66" y="0"/>
                    <a:pt x="66" y="0"/>
                  </a:cubicBezTo>
                  <a:cubicBezTo>
                    <a:pt x="71" y="0"/>
                    <a:pt x="75" y="4"/>
                    <a:pt x="75" y="10"/>
                  </a:cubicBezTo>
                  <a:cubicBezTo>
                    <a:pt x="75" y="66"/>
                    <a:pt x="75" y="66"/>
                    <a:pt x="75" y="66"/>
                  </a:cubicBezTo>
                  <a:cubicBezTo>
                    <a:pt x="75" y="71"/>
                    <a:pt x="71" y="75"/>
                    <a:pt x="66" y="75"/>
                  </a:cubicBezTo>
                  <a:cubicBezTo>
                    <a:pt x="66" y="75"/>
                    <a:pt x="66" y="75"/>
                    <a:pt x="66" y="7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0" name="Freeform 87"/>
            <p:cNvSpPr/>
            <p:nvPr/>
          </p:nvSpPr>
          <p:spPr bwMode="auto">
            <a:xfrm>
              <a:off x="122238" y="2898776"/>
              <a:ext cx="458788" cy="457200"/>
            </a:xfrm>
            <a:custGeom>
              <a:avLst/>
              <a:gdLst>
                <a:gd name="T0" fmla="*/ 11 w 208"/>
                <a:gd name="T1" fmla="*/ 207 h 207"/>
                <a:gd name="T2" fmla="*/ 4 w 208"/>
                <a:gd name="T3" fmla="*/ 205 h 207"/>
                <a:gd name="T4" fmla="*/ 4 w 208"/>
                <a:gd name="T5" fmla="*/ 191 h 207"/>
                <a:gd name="T6" fmla="*/ 192 w 208"/>
                <a:gd name="T7" fmla="*/ 4 h 207"/>
                <a:gd name="T8" fmla="*/ 205 w 208"/>
                <a:gd name="T9" fmla="*/ 4 h 207"/>
                <a:gd name="T10" fmla="*/ 205 w 208"/>
                <a:gd name="T11" fmla="*/ 17 h 207"/>
                <a:gd name="T12" fmla="*/ 17 w 208"/>
                <a:gd name="T13" fmla="*/ 205 h 207"/>
                <a:gd name="T14" fmla="*/ 11 w 208"/>
                <a:gd name="T15" fmla="*/ 207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07">
                  <a:moveTo>
                    <a:pt x="11" y="207"/>
                  </a:moveTo>
                  <a:cubicBezTo>
                    <a:pt x="8" y="207"/>
                    <a:pt x="6" y="206"/>
                    <a:pt x="4" y="205"/>
                  </a:cubicBezTo>
                  <a:cubicBezTo>
                    <a:pt x="0" y="201"/>
                    <a:pt x="0" y="195"/>
                    <a:pt x="4" y="191"/>
                  </a:cubicBezTo>
                  <a:cubicBezTo>
                    <a:pt x="192" y="4"/>
                    <a:pt x="192" y="4"/>
                    <a:pt x="192" y="4"/>
                  </a:cubicBezTo>
                  <a:cubicBezTo>
                    <a:pt x="195" y="0"/>
                    <a:pt x="201" y="0"/>
                    <a:pt x="205" y="4"/>
                  </a:cubicBezTo>
                  <a:cubicBezTo>
                    <a:pt x="208" y="7"/>
                    <a:pt x="208" y="13"/>
                    <a:pt x="205" y="17"/>
                  </a:cubicBezTo>
                  <a:cubicBezTo>
                    <a:pt x="17" y="205"/>
                    <a:pt x="17" y="205"/>
                    <a:pt x="17" y="205"/>
                  </a:cubicBezTo>
                  <a:cubicBezTo>
                    <a:pt x="15" y="206"/>
                    <a:pt x="13" y="207"/>
                    <a:pt x="11" y="20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1" name="Freeform 88"/>
            <p:cNvSpPr/>
            <p:nvPr/>
          </p:nvSpPr>
          <p:spPr bwMode="auto">
            <a:xfrm>
              <a:off x="1284288" y="2971801"/>
              <a:ext cx="76200"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6" y="23"/>
                    <a:pt x="0" y="18"/>
                    <a:pt x="0" y="11"/>
                  </a:cubicBezTo>
                  <a:cubicBezTo>
                    <a:pt x="0" y="5"/>
                    <a:pt x="6" y="0"/>
                    <a:pt x="12" y="0"/>
                  </a:cubicBezTo>
                  <a:cubicBezTo>
                    <a:pt x="23" y="0"/>
                    <a:pt x="23" y="0"/>
                    <a:pt x="23" y="0"/>
                  </a:cubicBezTo>
                  <a:cubicBezTo>
                    <a:pt x="30" y="0"/>
                    <a:pt x="35" y="5"/>
                    <a:pt x="35" y="11"/>
                  </a:cubicBezTo>
                  <a:cubicBezTo>
                    <a:pt x="35" y="18"/>
                    <a:pt x="30"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2" name="Freeform 89"/>
            <p:cNvSpPr/>
            <p:nvPr/>
          </p:nvSpPr>
          <p:spPr bwMode="auto">
            <a:xfrm>
              <a:off x="1670050" y="2971801"/>
              <a:ext cx="77788"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5" y="23"/>
                    <a:pt x="0" y="18"/>
                    <a:pt x="0" y="11"/>
                  </a:cubicBezTo>
                  <a:cubicBezTo>
                    <a:pt x="0" y="5"/>
                    <a:pt x="5" y="0"/>
                    <a:pt x="12" y="0"/>
                  </a:cubicBezTo>
                  <a:cubicBezTo>
                    <a:pt x="23" y="0"/>
                    <a:pt x="23" y="0"/>
                    <a:pt x="23" y="0"/>
                  </a:cubicBezTo>
                  <a:cubicBezTo>
                    <a:pt x="29" y="0"/>
                    <a:pt x="35" y="5"/>
                    <a:pt x="35" y="11"/>
                  </a:cubicBezTo>
                  <a:cubicBezTo>
                    <a:pt x="35" y="18"/>
                    <a:pt x="29"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3" name="Freeform 90"/>
            <p:cNvSpPr>
              <a:spLocks noEditPoints="1"/>
            </p:cNvSpPr>
            <p:nvPr/>
          </p:nvSpPr>
          <p:spPr bwMode="auto">
            <a:xfrm>
              <a:off x="1477963" y="2871788"/>
              <a:ext cx="101600" cy="101600"/>
            </a:xfrm>
            <a:custGeom>
              <a:avLst/>
              <a:gdLst>
                <a:gd name="T0" fmla="*/ 23 w 46"/>
                <a:gd name="T1" fmla="*/ 46 h 46"/>
                <a:gd name="T2" fmla="*/ 0 w 46"/>
                <a:gd name="T3" fmla="*/ 23 h 46"/>
                <a:gd name="T4" fmla="*/ 23 w 46"/>
                <a:gd name="T5" fmla="*/ 0 h 46"/>
                <a:gd name="T6" fmla="*/ 46 w 46"/>
                <a:gd name="T7" fmla="*/ 23 h 46"/>
                <a:gd name="T8" fmla="*/ 23 w 46"/>
                <a:gd name="T9" fmla="*/ 46 h 46"/>
                <a:gd name="T10" fmla="*/ 23 w 46"/>
                <a:gd name="T11" fmla="*/ 12 h 46"/>
                <a:gd name="T12" fmla="*/ 11 w 46"/>
                <a:gd name="T13" fmla="*/ 23 h 46"/>
                <a:gd name="T14" fmla="*/ 23 w 46"/>
                <a:gd name="T15" fmla="*/ 35 h 46"/>
                <a:gd name="T16" fmla="*/ 34 w 46"/>
                <a:gd name="T17" fmla="*/ 23 h 46"/>
                <a:gd name="T18" fmla="*/ 23 w 46"/>
                <a:gd name="T19"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46"/>
                  </a:moveTo>
                  <a:cubicBezTo>
                    <a:pt x="10" y="46"/>
                    <a:pt x="0" y="36"/>
                    <a:pt x="0" y="23"/>
                  </a:cubicBezTo>
                  <a:cubicBezTo>
                    <a:pt x="0" y="10"/>
                    <a:pt x="10" y="0"/>
                    <a:pt x="23" y="0"/>
                  </a:cubicBezTo>
                  <a:cubicBezTo>
                    <a:pt x="35" y="0"/>
                    <a:pt x="46" y="10"/>
                    <a:pt x="46" y="23"/>
                  </a:cubicBezTo>
                  <a:cubicBezTo>
                    <a:pt x="46" y="36"/>
                    <a:pt x="35" y="46"/>
                    <a:pt x="23" y="46"/>
                  </a:cubicBezTo>
                  <a:close/>
                  <a:moveTo>
                    <a:pt x="23" y="12"/>
                  </a:moveTo>
                  <a:cubicBezTo>
                    <a:pt x="16" y="12"/>
                    <a:pt x="11" y="17"/>
                    <a:pt x="11" y="23"/>
                  </a:cubicBezTo>
                  <a:cubicBezTo>
                    <a:pt x="11" y="29"/>
                    <a:pt x="16" y="35"/>
                    <a:pt x="23" y="35"/>
                  </a:cubicBezTo>
                  <a:cubicBezTo>
                    <a:pt x="29" y="35"/>
                    <a:pt x="34" y="29"/>
                    <a:pt x="34" y="23"/>
                  </a:cubicBezTo>
                  <a:cubicBezTo>
                    <a:pt x="34" y="17"/>
                    <a:pt x="29" y="12"/>
                    <a:pt x="2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4" name="Freeform 91"/>
            <p:cNvSpPr>
              <a:spLocks noEditPoints="1"/>
            </p:cNvSpPr>
            <p:nvPr/>
          </p:nvSpPr>
          <p:spPr bwMode="auto">
            <a:xfrm>
              <a:off x="1363663" y="2819401"/>
              <a:ext cx="79375" cy="79375"/>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1 h 36"/>
                <a:gd name="T12" fmla="*/ 11 w 36"/>
                <a:gd name="T13" fmla="*/ 18 h 36"/>
                <a:gd name="T14" fmla="*/ 18 w 36"/>
                <a:gd name="T15" fmla="*/ 24 h 36"/>
                <a:gd name="T16" fmla="*/ 24 w 36"/>
                <a:gd name="T17" fmla="*/ 18 h 36"/>
                <a:gd name="T18" fmla="*/ 18 w 36"/>
                <a:gd name="T19"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11"/>
                  </a:moveTo>
                  <a:cubicBezTo>
                    <a:pt x="14" y="11"/>
                    <a:pt x="11" y="14"/>
                    <a:pt x="11" y="18"/>
                  </a:cubicBezTo>
                  <a:cubicBezTo>
                    <a:pt x="11" y="21"/>
                    <a:pt x="14" y="24"/>
                    <a:pt x="18" y="24"/>
                  </a:cubicBezTo>
                  <a:cubicBezTo>
                    <a:pt x="21" y="24"/>
                    <a:pt x="24" y="21"/>
                    <a:pt x="24" y="18"/>
                  </a:cubicBezTo>
                  <a:cubicBezTo>
                    <a:pt x="24" y="14"/>
                    <a:pt x="21" y="11"/>
                    <a:pt x="18"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5" name="Oval 92"/>
            <p:cNvSpPr>
              <a:spLocks noChangeArrowheads="1"/>
            </p:cNvSpPr>
            <p:nvPr/>
          </p:nvSpPr>
          <p:spPr bwMode="auto">
            <a:xfrm>
              <a:off x="1436688" y="2976563"/>
              <a:ext cx="36513" cy="39688"/>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6" name="Freeform 93"/>
            <p:cNvSpPr/>
            <p:nvPr/>
          </p:nvSpPr>
          <p:spPr bwMode="auto">
            <a:xfrm>
              <a:off x="1312863" y="2971801"/>
              <a:ext cx="406400" cy="444500"/>
            </a:xfrm>
            <a:custGeom>
              <a:avLst/>
              <a:gdLst>
                <a:gd name="T0" fmla="*/ 161 w 184"/>
                <a:gd name="T1" fmla="*/ 201 h 201"/>
                <a:gd name="T2" fmla="*/ 23 w 184"/>
                <a:gd name="T3" fmla="*/ 201 h 201"/>
                <a:gd name="T4" fmla="*/ 0 w 184"/>
                <a:gd name="T5" fmla="*/ 178 h 201"/>
                <a:gd name="T6" fmla="*/ 0 w 184"/>
                <a:gd name="T7" fmla="*/ 11 h 201"/>
                <a:gd name="T8" fmla="*/ 11 w 184"/>
                <a:gd name="T9" fmla="*/ 0 h 201"/>
                <a:gd name="T10" fmla="*/ 23 w 184"/>
                <a:gd name="T11" fmla="*/ 11 h 201"/>
                <a:gd name="T12" fmla="*/ 23 w 184"/>
                <a:gd name="T13" fmla="*/ 178 h 201"/>
                <a:gd name="T14" fmla="*/ 161 w 184"/>
                <a:gd name="T15" fmla="*/ 178 h 201"/>
                <a:gd name="T16" fmla="*/ 161 w 184"/>
                <a:gd name="T17" fmla="*/ 11 h 201"/>
                <a:gd name="T18" fmla="*/ 172 w 184"/>
                <a:gd name="T19" fmla="*/ 0 h 201"/>
                <a:gd name="T20" fmla="*/ 184 w 184"/>
                <a:gd name="T21" fmla="*/ 11 h 201"/>
                <a:gd name="T22" fmla="*/ 184 w 184"/>
                <a:gd name="T23" fmla="*/ 178 h 201"/>
                <a:gd name="T24" fmla="*/ 161 w 184"/>
                <a:gd name="T25" fmla="*/ 20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201">
                  <a:moveTo>
                    <a:pt x="161" y="201"/>
                  </a:moveTo>
                  <a:cubicBezTo>
                    <a:pt x="23" y="201"/>
                    <a:pt x="23" y="201"/>
                    <a:pt x="23" y="201"/>
                  </a:cubicBezTo>
                  <a:cubicBezTo>
                    <a:pt x="10" y="201"/>
                    <a:pt x="0" y="191"/>
                    <a:pt x="0" y="178"/>
                  </a:cubicBezTo>
                  <a:cubicBezTo>
                    <a:pt x="0" y="11"/>
                    <a:pt x="0" y="11"/>
                    <a:pt x="0" y="11"/>
                  </a:cubicBezTo>
                  <a:cubicBezTo>
                    <a:pt x="0" y="5"/>
                    <a:pt x="5" y="0"/>
                    <a:pt x="11" y="0"/>
                  </a:cubicBezTo>
                  <a:cubicBezTo>
                    <a:pt x="17" y="0"/>
                    <a:pt x="23" y="5"/>
                    <a:pt x="23" y="11"/>
                  </a:cubicBezTo>
                  <a:cubicBezTo>
                    <a:pt x="23" y="178"/>
                    <a:pt x="23" y="178"/>
                    <a:pt x="23" y="178"/>
                  </a:cubicBezTo>
                  <a:cubicBezTo>
                    <a:pt x="161" y="178"/>
                    <a:pt x="161" y="178"/>
                    <a:pt x="161" y="178"/>
                  </a:cubicBezTo>
                  <a:cubicBezTo>
                    <a:pt x="161" y="11"/>
                    <a:pt x="161" y="11"/>
                    <a:pt x="161" y="11"/>
                  </a:cubicBezTo>
                  <a:cubicBezTo>
                    <a:pt x="161" y="5"/>
                    <a:pt x="166" y="0"/>
                    <a:pt x="172" y="0"/>
                  </a:cubicBezTo>
                  <a:cubicBezTo>
                    <a:pt x="178" y="0"/>
                    <a:pt x="184" y="5"/>
                    <a:pt x="184" y="11"/>
                  </a:cubicBezTo>
                  <a:cubicBezTo>
                    <a:pt x="184" y="178"/>
                    <a:pt x="184" y="178"/>
                    <a:pt x="184" y="178"/>
                  </a:cubicBezTo>
                  <a:cubicBezTo>
                    <a:pt x="184" y="191"/>
                    <a:pt x="173" y="201"/>
                    <a:pt x="161" y="20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7" name="Freeform 94"/>
            <p:cNvSpPr/>
            <p:nvPr/>
          </p:nvSpPr>
          <p:spPr bwMode="auto">
            <a:xfrm>
              <a:off x="1524000" y="3038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8" name="Freeform 95"/>
            <p:cNvSpPr/>
            <p:nvPr/>
          </p:nvSpPr>
          <p:spPr bwMode="auto">
            <a:xfrm>
              <a:off x="1524000" y="3100388"/>
              <a:ext cx="109538" cy="25400"/>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9" name="Freeform 96"/>
            <p:cNvSpPr/>
            <p:nvPr/>
          </p:nvSpPr>
          <p:spPr bwMode="auto">
            <a:xfrm>
              <a:off x="1524000" y="3163888"/>
              <a:ext cx="109538" cy="26988"/>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0" name="Freeform 97"/>
            <p:cNvSpPr/>
            <p:nvPr/>
          </p:nvSpPr>
          <p:spPr bwMode="auto">
            <a:xfrm>
              <a:off x="1524000" y="3227388"/>
              <a:ext cx="109538" cy="25400"/>
            </a:xfrm>
            <a:custGeom>
              <a:avLst/>
              <a:gdLst>
                <a:gd name="T0" fmla="*/ 43 w 49"/>
                <a:gd name="T1" fmla="*/ 11 h 11"/>
                <a:gd name="T2" fmla="*/ 6 w 49"/>
                <a:gd name="T3" fmla="*/ 11 h 11"/>
                <a:gd name="T4" fmla="*/ 0 w 49"/>
                <a:gd name="T5" fmla="*/ 6 h 11"/>
                <a:gd name="T6" fmla="*/ 6 w 49"/>
                <a:gd name="T7" fmla="*/ 0 h 11"/>
                <a:gd name="T8" fmla="*/ 43 w 49"/>
                <a:gd name="T9" fmla="*/ 0 h 11"/>
                <a:gd name="T10" fmla="*/ 49 w 49"/>
                <a:gd name="T11" fmla="*/ 6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6"/>
                  </a:cubicBezTo>
                  <a:cubicBezTo>
                    <a:pt x="0" y="2"/>
                    <a:pt x="2" y="0"/>
                    <a:pt x="6" y="0"/>
                  </a:cubicBezTo>
                  <a:cubicBezTo>
                    <a:pt x="43" y="0"/>
                    <a:pt x="43" y="0"/>
                    <a:pt x="43" y="0"/>
                  </a:cubicBezTo>
                  <a:cubicBezTo>
                    <a:pt x="46" y="0"/>
                    <a:pt x="49" y="2"/>
                    <a:pt x="49" y="6"/>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1" name="Freeform 98"/>
            <p:cNvSpPr/>
            <p:nvPr/>
          </p:nvSpPr>
          <p:spPr bwMode="auto">
            <a:xfrm>
              <a:off x="1524000" y="3292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2" name="Freeform 110"/>
            <p:cNvSpPr>
              <a:spLocks noEditPoints="1"/>
            </p:cNvSpPr>
            <p:nvPr/>
          </p:nvSpPr>
          <p:spPr bwMode="auto">
            <a:xfrm>
              <a:off x="1397000" y="958851"/>
              <a:ext cx="663575" cy="566738"/>
            </a:xfrm>
            <a:custGeom>
              <a:avLst/>
              <a:gdLst>
                <a:gd name="T0" fmla="*/ 289 w 301"/>
                <a:gd name="T1" fmla="*/ 256 h 256"/>
                <a:gd name="T2" fmla="*/ 12 w 301"/>
                <a:gd name="T3" fmla="*/ 256 h 256"/>
                <a:gd name="T4" fmla="*/ 0 w 301"/>
                <a:gd name="T5" fmla="*/ 243 h 256"/>
                <a:gd name="T6" fmla="*/ 0 w 301"/>
                <a:gd name="T7" fmla="*/ 13 h 256"/>
                <a:gd name="T8" fmla="*/ 12 w 301"/>
                <a:gd name="T9" fmla="*/ 0 h 256"/>
                <a:gd name="T10" fmla="*/ 289 w 301"/>
                <a:gd name="T11" fmla="*/ 0 h 256"/>
                <a:gd name="T12" fmla="*/ 301 w 301"/>
                <a:gd name="T13" fmla="*/ 13 h 256"/>
                <a:gd name="T14" fmla="*/ 301 w 301"/>
                <a:gd name="T15" fmla="*/ 243 h 256"/>
                <a:gd name="T16" fmla="*/ 289 w 301"/>
                <a:gd name="T17" fmla="*/ 256 h 256"/>
                <a:gd name="T18" fmla="*/ 25 w 301"/>
                <a:gd name="T19" fmla="*/ 230 h 256"/>
                <a:gd name="T20" fmla="*/ 276 w 301"/>
                <a:gd name="T21" fmla="*/ 230 h 256"/>
                <a:gd name="T22" fmla="*/ 276 w 301"/>
                <a:gd name="T23" fmla="*/ 26 h 256"/>
                <a:gd name="T24" fmla="*/ 25 w 301"/>
                <a:gd name="T25" fmla="*/ 26 h 256"/>
                <a:gd name="T26" fmla="*/ 25 w 301"/>
                <a:gd name="T27" fmla="*/ 23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256">
                  <a:moveTo>
                    <a:pt x="289" y="256"/>
                  </a:moveTo>
                  <a:cubicBezTo>
                    <a:pt x="12" y="256"/>
                    <a:pt x="12" y="256"/>
                    <a:pt x="12" y="256"/>
                  </a:cubicBezTo>
                  <a:cubicBezTo>
                    <a:pt x="5" y="256"/>
                    <a:pt x="0" y="250"/>
                    <a:pt x="0" y="243"/>
                  </a:cubicBezTo>
                  <a:cubicBezTo>
                    <a:pt x="0" y="13"/>
                    <a:pt x="0" y="13"/>
                    <a:pt x="0" y="13"/>
                  </a:cubicBezTo>
                  <a:cubicBezTo>
                    <a:pt x="0" y="6"/>
                    <a:pt x="5" y="0"/>
                    <a:pt x="12" y="0"/>
                  </a:cubicBezTo>
                  <a:cubicBezTo>
                    <a:pt x="289" y="0"/>
                    <a:pt x="289" y="0"/>
                    <a:pt x="289" y="0"/>
                  </a:cubicBezTo>
                  <a:cubicBezTo>
                    <a:pt x="296" y="0"/>
                    <a:pt x="301" y="6"/>
                    <a:pt x="301" y="13"/>
                  </a:cubicBezTo>
                  <a:cubicBezTo>
                    <a:pt x="301" y="243"/>
                    <a:pt x="301" y="243"/>
                    <a:pt x="301" y="243"/>
                  </a:cubicBezTo>
                  <a:cubicBezTo>
                    <a:pt x="301" y="250"/>
                    <a:pt x="296" y="256"/>
                    <a:pt x="289" y="256"/>
                  </a:cubicBezTo>
                  <a:close/>
                  <a:moveTo>
                    <a:pt x="25" y="230"/>
                  </a:moveTo>
                  <a:cubicBezTo>
                    <a:pt x="276" y="230"/>
                    <a:pt x="276" y="230"/>
                    <a:pt x="276" y="230"/>
                  </a:cubicBezTo>
                  <a:cubicBezTo>
                    <a:pt x="276" y="26"/>
                    <a:pt x="276" y="26"/>
                    <a:pt x="276" y="26"/>
                  </a:cubicBezTo>
                  <a:cubicBezTo>
                    <a:pt x="25" y="26"/>
                    <a:pt x="25" y="26"/>
                    <a:pt x="25" y="26"/>
                  </a:cubicBezTo>
                  <a:cubicBezTo>
                    <a:pt x="25" y="230"/>
                    <a:pt x="25" y="230"/>
                    <a:pt x="25"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3" name="Freeform 111"/>
            <p:cNvSpPr/>
            <p:nvPr/>
          </p:nvSpPr>
          <p:spPr bwMode="auto">
            <a:xfrm>
              <a:off x="1392238" y="1138238"/>
              <a:ext cx="655638" cy="285750"/>
            </a:xfrm>
            <a:custGeom>
              <a:avLst/>
              <a:gdLst>
                <a:gd name="T0" fmla="*/ 282 w 297"/>
                <a:gd name="T1" fmla="*/ 129 h 129"/>
                <a:gd name="T2" fmla="*/ 274 w 297"/>
                <a:gd name="T3" fmla="*/ 126 h 129"/>
                <a:gd name="T4" fmla="*/ 223 w 297"/>
                <a:gd name="T5" fmla="*/ 82 h 129"/>
                <a:gd name="T6" fmla="*/ 159 w 297"/>
                <a:gd name="T7" fmla="*/ 124 h 129"/>
                <a:gd name="T8" fmla="*/ 78 w 297"/>
                <a:gd name="T9" fmla="*/ 37 h 129"/>
                <a:gd name="T10" fmla="*/ 24 w 297"/>
                <a:gd name="T11" fmla="*/ 94 h 129"/>
                <a:gd name="T12" fmla="*/ 5 w 297"/>
                <a:gd name="T13" fmla="*/ 94 h 129"/>
                <a:gd name="T14" fmla="*/ 5 w 297"/>
                <a:gd name="T15" fmla="*/ 76 h 129"/>
                <a:gd name="T16" fmla="*/ 78 w 297"/>
                <a:gd name="T17" fmla="*/ 0 h 129"/>
                <a:gd name="T18" fmla="*/ 163 w 297"/>
                <a:gd name="T19" fmla="*/ 91 h 129"/>
                <a:gd name="T20" fmla="*/ 225 w 297"/>
                <a:gd name="T21" fmla="*/ 50 h 129"/>
                <a:gd name="T22" fmla="*/ 291 w 297"/>
                <a:gd name="T23" fmla="*/ 106 h 129"/>
                <a:gd name="T24" fmla="*/ 292 w 297"/>
                <a:gd name="T25" fmla="*/ 124 h 129"/>
                <a:gd name="T26" fmla="*/ 282 w 297"/>
                <a:gd name="T2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7" h="129">
                  <a:moveTo>
                    <a:pt x="282" y="129"/>
                  </a:moveTo>
                  <a:cubicBezTo>
                    <a:pt x="279" y="129"/>
                    <a:pt x="276" y="128"/>
                    <a:pt x="274" y="126"/>
                  </a:cubicBezTo>
                  <a:cubicBezTo>
                    <a:pt x="223" y="82"/>
                    <a:pt x="223" y="82"/>
                    <a:pt x="223" y="82"/>
                  </a:cubicBezTo>
                  <a:cubicBezTo>
                    <a:pt x="159" y="124"/>
                    <a:pt x="159" y="124"/>
                    <a:pt x="159" y="124"/>
                  </a:cubicBezTo>
                  <a:cubicBezTo>
                    <a:pt x="78" y="37"/>
                    <a:pt x="78" y="37"/>
                    <a:pt x="78" y="37"/>
                  </a:cubicBezTo>
                  <a:cubicBezTo>
                    <a:pt x="24" y="94"/>
                    <a:pt x="24" y="94"/>
                    <a:pt x="24" y="94"/>
                  </a:cubicBezTo>
                  <a:cubicBezTo>
                    <a:pt x="19" y="99"/>
                    <a:pt x="11" y="99"/>
                    <a:pt x="5" y="94"/>
                  </a:cubicBezTo>
                  <a:cubicBezTo>
                    <a:pt x="0" y="89"/>
                    <a:pt x="0" y="81"/>
                    <a:pt x="5" y="76"/>
                  </a:cubicBezTo>
                  <a:cubicBezTo>
                    <a:pt x="78" y="0"/>
                    <a:pt x="78" y="0"/>
                    <a:pt x="78" y="0"/>
                  </a:cubicBezTo>
                  <a:cubicBezTo>
                    <a:pt x="163" y="91"/>
                    <a:pt x="163" y="91"/>
                    <a:pt x="163" y="91"/>
                  </a:cubicBezTo>
                  <a:cubicBezTo>
                    <a:pt x="225" y="50"/>
                    <a:pt x="225" y="50"/>
                    <a:pt x="225" y="50"/>
                  </a:cubicBezTo>
                  <a:cubicBezTo>
                    <a:pt x="291" y="106"/>
                    <a:pt x="291" y="106"/>
                    <a:pt x="291" y="106"/>
                  </a:cubicBezTo>
                  <a:cubicBezTo>
                    <a:pt x="296" y="111"/>
                    <a:pt x="297" y="119"/>
                    <a:pt x="292" y="124"/>
                  </a:cubicBezTo>
                  <a:cubicBezTo>
                    <a:pt x="289" y="127"/>
                    <a:pt x="286" y="129"/>
                    <a:pt x="282" y="1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4" name="Freeform 112"/>
            <p:cNvSpPr>
              <a:spLocks noEditPoints="1"/>
            </p:cNvSpPr>
            <p:nvPr/>
          </p:nvSpPr>
          <p:spPr bwMode="auto">
            <a:xfrm>
              <a:off x="1662113" y="1036638"/>
              <a:ext cx="200025" cy="203200"/>
            </a:xfrm>
            <a:custGeom>
              <a:avLst/>
              <a:gdLst>
                <a:gd name="T0" fmla="*/ 46 w 91"/>
                <a:gd name="T1" fmla="*/ 92 h 92"/>
                <a:gd name="T2" fmla="*/ 0 w 91"/>
                <a:gd name="T3" fmla="*/ 46 h 92"/>
                <a:gd name="T4" fmla="*/ 46 w 91"/>
                <a:gd name="T5" fmla="*/ 0 h 92"/>
                <a:gd name="T6" fmla="*/ 91 w 91"/>
                <a:gd name="T7" fmla="*/ 46 h 92"/>
                <a:gd name="T8" fmla="*/ 46 w 91"/>
                <a:gd name="T9" fmla="*/ 92 h 92"/>
                <a:gd name="T10" fmla="*/ 46 w 91"/>
                <a:gd name="T11" fmla="*/ 26 h 92"/>
                <a:gd name="T12" fmla="*/ 25 w 91"/>
                <a:gd name="T13" fmla="*/ 46 h 92"/>
                <a:gd name="T14" fmla="*/ 46 w 91"/>
                <a:gd name="T15" fmla="*/ 66 h 92"/>
                <a:gd name="T16" fmla="*/ 66 w 91"/>
                <a:gd name="T17" fmla="*/ 46 h 92"/>
                <a:gd name="T18" fmla="*/ 46 w 91"/>
                <a:gd name="T19" fmla="*/ 2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6" y="92"/>
                  </a:moveTo>
                  <a:cubicBezTo>
                    <a:pt x="20" y="92"/>
                    <a:pt x="0" y="71"/>
                    <a:pt x="0" y="46"/>
                  </a:cubicBezTo>
                  <a:cubicBezTo>
                    <a:pt x="0" y="21"/>
                    <a:pt x="20" y="0"/>
                    <a:pt x="46" y="0"/>
                  </a:cubicBezTo>
                  <a:cubicBezTo>
                    <a:pt x="71" y="0"/>
                    <a:pt x="91" y="21"/>
                    <a:pt x="91" y="46"/>
                  </a:cubicBezTo>
                  <a:cubicBezTo>
                    <a:pt x="91" y="71"/>
                    <a:pt x="71" y="92"/>
                    <a:pt x="46" y="92"/>
                  </a:cubicBezTo>
                  <a:close/>
                  <a:moveTo>
                    <a:pt x="46" y="26"/>
                  </a:moveTo>
                  <a:cubicBezTo>
                    <a:pt x="35" y="26"/>
                    <a:pt x="25" y="35"/>
                    <a:pt x="25" y="46"/>
                  </a:cubicBezTo>
                  <a:cubicBezTo>
                    <a:pt x="25" y="57"/>
                    <a:pt x="35" y="66"/>
                    <a:pt x="46" y="66"/>
                  </a:cubicBezTo>
                  <a:cubicBezTo>
                    <a:pt x="57" y="66"/>
                    <a:pt x="66" y="57"/>
                    <a:pt x="66" y="46"/>
                  </a:cubicBezTo>
                  <a:cubicBezTo>
                    <a:pt x="66" y="35"/>
                    <a:pt x="57" y="26"/>
                    <a:pt x="46"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5" name="Freeform 113"/>
            <p:cNvSpPr>
              <a:spLocks noEditPoints="1"/>
            </p:cNvSpPr>
            <p:nvPr/>
          </p:nvSpPr>
          <p:spPr bwMode="auto">
            <a:xfrm>
              <a:off x="425450" y="544513"/>
              <a:ext cx="249238" cy="238125"/>
            </a:xfrm>
            <a:custGeom>
              <a:avLst/>
              <a:gdLst>
                <a:gd name="T0" fmla="*/ 65 w 113"/>
                <a:gd name="T1" fmla="*/ 108 h 108"/>
                <a:gd name="T2" fmla="*/ 32 w 113"/>
                <a:gd name="T3" fmla="*/ 94 h 108"/>
                <a:gd name="T4" fmla="*/ 19 w 113"/>
                <a:gd name="T5" fmla="*/ 81 h 108"/>
                <a:gd name="T6" fmla="*/ 19 w 113"/>
                <a:gd name="T7" fmla="*/ 14 h 108"/>
                <a:gd name="T8" fmla="*/ 52 w 113"/>
                <a:gd name="T9" fmla="*/ 0 h 108"/>
                <a:gd name="T10" fmla="*/ 52 w 113"/>
                <a:gd name="T11" fmla="*/ 0 h 108"/>
                <a:gd name="T12" fmla="*/ 86 w 113"/>
                <a:gd name="T13" fmla="*/ 14 h 108"/>
                <a:gd name="T14" fmla="*/ 99 w 113"/>
                <a:gd name="T15" fmla="*/ 27 h 108"/>
                <a:gd name="T16" fmla="*/ 113 w 113"/>
                <a:gd name="T17" fmla="*/ 61 h 108"/>
                <a:gd name="T18" fmla="*/ 99 w 113"/>
                <a:gd name="T19" fmla="*/ 94 h 108"/>
                <a:gd name="T20" fmla="*/ 65 w 113"/>
                <a:gd name="T21" fmla="*/ 108 h 108"/>
                <a:gd name="T22" fmla="*/ 52 w 113"/>
                <a:gd name="T23" fmla="*/ 24 h 108"/>
                <a:gd name="T24" fmla="*/ 35 w 113"/>
                <a:gd name="T25" fmla="*/ 31 h 108"/>
                <a:gd name="T26" fmla="*/ 35 w 113"/>
                <a:gd name="T27" fmla="*/ 65 h 108"/>
                <a:gd name="T28" fmla="*/ 48 w 113"/>
                <a:gd name="T29" fmla="*/ 78 h 108"/>
                <a:gd name="T30" fmla="*/ 82 w 113"/>
                <a:gd name="T31" fmla="*/ 78 h 108"/>
                <a:gd name="T32" fmla="*/ 89 w 113"/>
                <a:gd name="T33" fmla="*/ 61 h 108"/>
                <a:gd name="T34" fmla="*/ 82 w 113"/>
                <a:gd name="T35" fmla="*/ 44 h 108"/>
                <a:gd name="T36" fmla="*/ 69 w 113"/>
                <a:gd name="T37" fmla="*/ 31 h 108"/>
                <a:gd name="T38" fmla="*/ 52 w 113"/>
                <a:gd name="T39" fmla="*/ 2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08">
                  <a:moveTo>
                    <a:pt x="65" y="108"/>
                  </a:moveTo>
                  <a:cubicBezTo>
                    <a:pt x="53" y="108"/>
                    <a:pt x="41" y="103"/>
                    <a:pt x="32" y="94"/>
                  </a:cubicBezTo>
                  <a:cubicBezTo>
                    <a:pt x="19" y="81"/>
                    <a:pt x="19" y="81"/>
                    <a:pt x="19" y="81"/>
                  </a:cubicBezTo>
                  <a:cubicBezTo>
                    <a:pt x="0" y="63"/>
                    <a:pt x="0" y="33"/>
                    <a:pt x="19" y="14"/>
                  </a:cubicBezTo>
                  <a:cubicBezTo>
                    <a:pt x="28" y="5"/>
                    <a:pt x="40" y="0"/>
                    <a:pt x="52" y="0"/>
                  </a:cubicBezTo>
                  <a:cubicBezTo>
                    <a:pt x="52" y="0"/>
                    <a:pt x="52" y="0"/>
                    <a:pt x="52" y="0"/>
                  </a:cubicBezTo>
                  <a:cubicBezTo>
                    <a:pt x="65" y="0"/>
                    <a:pt x="77" y="5"/>
                    <a:pt x="86" y="14"/>
                  </a:cubicBezTo>
                  <a:cubicBezTo>
                    <a:pt x="99" y="27"/>
                    <a:pt x="99" y="27"/>
                    <a:pt x="99" y="27"/>
                  </a:cubicBezTo>
                  <a:cubicBezTo>
                    <a:pt x="108" y="36"/>
                    <a:pt x="113" y="48"/>
                    <a:pt x="113" y="61"/>
                  </a:cubicBezTo>
                  <a:cubicBezTo>
                    <a:pt x="113" y="73"/>
                    <a:pt x="108" y="85"/>
                    <a:pt x="99" y="94"/>
                  </a:cubicBezTo>
                  <a:cubicBezTo>
                    <a:pt x="90" y="103"/>
                    <a:pt x="78" y="108"/>
                    <a:pt x="65" y="108"/>
                  </a:cubicBezTo>
                  <a:close/>
                  <a:moveTo>
                    <a:pt x="52" y="24"/>
                  </a:moveTo>
                  <a:cubicBezTo>
                    <a:pt x="46" y="24"/>
                    <a:pt x="40" y="26"/>
                    <a:pt x="35" y="31"/>
                  </a:cubicBezTo>
                  <a:cubicBezTo>
                    <a:pt x="26" y="40"/>
                    <a:pt x="26" y="55"/>
                    <a:pt x="35" y="65"/>
                  </a:cubicBezTo>
                  <a:cubicBezTo>
                    <a:pt x="48" y="78"/>
                    <a:pt x="48" y="78"/>
                    <a:pt x="48" y="78"/>
                  </a:cubicBezTo>
                  <a:cubicBezTo>
                    <a:pt x="58" y="87"/>
                    <a:pt x="73" y="87"/>
                    <a:pt x="82" y="78"/>
                  </a:cubicBezTo>
                  <a:cubicBezTo>
                    <a:pt x="87" y="73"/>
                    <a:pt x="89" y="67"/>
                    <a:pt x="89" y="61"/>
                  </a:cubicBezTo>
                  <a:cubicBezTo>
                    <a:pt x="89" y="54"/>
                    <a:pt x="87" y="48"/>
                    <a:pt x="82" y="44"/>
                  </a:cubicBezTo>
                  <a:cubicBezTo>
                    <a:pt x="69" y="31"/>
                    <a:pt x="69" y="31"/>
                    <a:pt x="69" y="31"/>
                  </a:cubicBezTo>
                  <a:cubicBezTo>
                    <a:pt x="65" y="26"/>
                    <a:pt x="59" y="24"/>
                    <a:pt x="52"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6" name="Freeform 114"/>
            <p:cNvSpPr/>
            <p:nvPr/>
          </p:nvSpPr>
          <p:spPr bwMode="auto">
            <a:xfrm>
              <a:off x="722313" y="860426"/>
              <a:ext cx="258763" cy="258763"/>
            </a:xfrm>
            <a:custGeom>
              <a:avLst/>
              <a:gdLst>
                <a:gd name="T0" fmla="*/ 82 w 117"/>
                <a:gd name="T1" fmla="*/ 117 h 117"/>
                <a:gd name="T2" fmla="*/ 53 w 117"/>
                <a:gd name="T3" fmla="*/ 104 h 117"/>
                <a:gd name="T4" fmla="*/ 12 w 117"/>
                <a:gd name="T5" fmla="*/ 64 h 117"/>
                <a:gd name="T6" fmla="*/ 0 w 117"/>
                <a:gd name="T7" fmla="*/ 35 h 117"/>
                <a:gd name="T8" fmla="*/ 12 w 117"/>
                <a:gd name="T9" fmla="*/ 5 h 117"/>
                <a:gd name="T10" fmla="*/ 29 w 117"/>
                <a:gd name="T11" fmla="*/ 5 h 117"/>
                <a:gd name="T12" fmla="*/ 29 w 117"/>
                <a:gd name="T13" fmla="*/ 21 h 117"/>
                <a:gd name="T14" fmla="*/ 24 w 117"/>
                <a:gd name="T15" fmla="*/ 35 h 117"/>
                <a:gd name="T16" fmla="*/ 29 w 117"/>
                <a:gd name="T17" fmla="*/ 48 h 117"/>
                <a:gd name="T18" fmla="*/ 69 w 117"/>
                <a:gd name="T19" fmla="*/ 88 h 117"/>
                <a:gd name="T20" fmla="*/ 82 w 117"/>
                <a:gd name="T21" fmla="*/ 93 h 117"/>
                <a:gd name="T22" fmla="*/ 82 w 117"/>
                <a:gd name="T23" fmla="*/ 93 h 117"/>
                <a:gd name="T24" fmla="*/ 95 w 117"/>
                <a:gd name="T25" fmla="*/ 88 h 117"/>
                <a:gd name="T26" fmla="*/ 112 w 117"/>
                <a:gd name="T27" fmla="*/ 88 h 117"/>
                <a:gd name="T28" fmla="*/ 112 w 117"/>
                <a:gd name="T29" fmla="*/ 104 h 117"/>
                <a:gd name="T30" fmla="*/ 82 w 117"/>
                <a:gd name="T31" fmla="*/ 117 h 117"/>
                <a:gd name="T32" fmla="*/ 82 w 117"/>
                <a:gd name="T3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117">
                  <a:moveTo>
                    <a:pt x="82" y="117"/>
                  </a:moveTo>
                  <a:cubicBezTo>
                    <a:pt x="71" y="117"/>
                    <a:pt x="60" y="112"/>
                    <a:pt x="53" y="104"/>
                  </a:cubicBezTo>
                  <a:cubicBezTo>
                    <a:pt x="12" y="64"/>
                    <a:pt x="12" y="64"/>
                    <a:pt x="12" y="64"/>
                  </a:cubicBezTo>
                  <a:cubicBezTo>
                    <a:pt x="4" y="56"/>
                    <a:pt x="0" y="46"/>
                    <a:pt x="0" y="35"/>
                  </a:cubicBezTo>
                  <a:cubicBezTo>
                    <a:pt x="0" y="23"/>
                    <a:pt x="4" y="13"/>
                    <a:pt x="12" y="5"/>
                  </a:cubicBezTo>
                  <a:cubicBezTo>
                    <a:pt x="17" y="0"/>
                    <a:pt x="24" y="0"/>
                    <a:pt x="29" y="5"/>
                  </a:cubicBezTo>
                  <a:cubicBezTo>
                    <a:pt x="34" y="9"/>
                    <a:pt x="34" y="17"/>
                    <a:pt x="29" y="21"/>
                  </a:cubicBezTo>
                  <a:cubicBezTo>
                    <a:pt x="25" y="25"/>
                    <a:pt x="24" y="30"/>
                    <a:pt x="24" y="35"/>
                  </a:cubicBezTo>
                  <a:cubicBezTo>
                    <a:pt x="24" y="40"/>
                    <a:pt x="25" y="44"/>
                    <a:pt x="29" y="48"/>
                  </a:cubicBezTo>
                  <a:cubicBezTo>
                    <a:pt x="69" y="88"/>
                    <a:pt x="69" y="88"/>
                    <a:pt x="69" y="88"/>
                  </a:cubicBezTo>
                  <a:cubicBezTo>
                    <a:pt x="73" y="91"/>
                    <a:pt x="77" y="93"/>
                    <a:pt x="82" y="93"/>
                  </a:cubicBezTo>
                  <a:cubicBezTo>
                    <a:pt x="82" y="93"/>
                    <a:pt x="82" y="93"/>
                    <a:pt x="82" y="93"/>
                  </a:cubicBezTo>
                  <a:cubicBezTo>
                    <a:pt x="87" y="93"/>
                    <a:pt x="92" y="91"/>
                    <a:pt x="95" y="88"/>
                  </a:cubicBezTo>
                  <a:cubicBezTo>
                    <a:pt x="100" y="83"/>
                    <a:pt x="107" y="83"/>
                    <a:pt x="112" y="88"/>
                  </a:cubicBezTo>
                  <a:cubicBezTo>
                    <a:pt x="117" y="92"/>
                    <a:pt x="117" y="100"/>
                    <a:pt x="112" y="104"/>
                  </a:cubicBezTo>
                  <a:cubicBezTo>
                    <a:pt x="104" y="112"/>
                    <a:pt x="94" y="117"/>
                    <a:pt x="82" y="117"/>
                  </a:cubicBezTo>
                  <a:cubicBezTo>
                    <a:pt x="82" y="117"/>
                    <a:pt x="82" y="117"/>
                    <a:pt x="82" y="1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7" name="Freeform 115"/>
            <p:cNvSpPr/>
            <p:nvPr/>
          </p:nvSpPr>
          <p:spPr bwMode="auto">
            <a:xfrm>
              <a:off x="608013" y="715963"/>
              <a:ext cx="377825" cy="376238"/>
            </a:xfrm>
            <a:custGeom>
              <a:avLst/>
              <a:gdLst>
                <a:gd name="T0" fmla="*/ 158 w 171"/>
                <a:gd name="T1" fmla="*/ 170 h 170"/>
                <a:gd name="T2" fmla="*/ 150 w 171"/>
                <a:gd name="T3" fmla="*/ 167 h 170"/>
                <a:gd name="T4" fmla="*/ 4 w 171"/>
                <a:gd name="T5" fmla="*/ 21 h 170"/>
                <a:gd name="T6" fmla="*/ 4 w 171"/>
                <a:gd name="T7" fmla="*/ 5 h 170"/>
                <a:gd name="T8" fmla="*/ 21 w 171"/>
                <a:gd name="T9" fmla="*/ 5 h 170"/>
                <a:gd name="T10" fmla="*/ 167 w 171"/>
                <a:gd name="T11" fmla="*/ 150 h 170"/>
                <a:gd name="T12" fmla="*/ 167 w 171"/>
                <a:gd name="T13" fmla="*/ 167 h 170"/>
                <a:gd name="T14" fmla="*/ 158 w 171"/>
                <a:gd name="T15" fmla="*/ 170 h 1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0">
                  <a:moveTo>
                    <a:pt x="158" y="170"/>
                  </a:moveTo>
                  <a:cubicBezTo>
                    <a:pt x="155" y="170"/>
                    <a:pt x="152" y="169"/>
                    <a:pt x="150" y="167"/>
                  </a:cubicBezTo>
                  <a:cubicBezTo>
                    <a:pt x="4" y="21"/>
                    <a:pt x="4" y="21"/>
                    <a:pt x="4" y="21"/>
                  </a:cubicBezTo>
                  <a:cubicBezTo>
                    <a:pt x="0" y="17"/>
                    <a:pt x="0" y="9"/>
                    <a:pt x="4" y="5"/>
                  </a:cubicBezTo>
                  <a:cubicBezTo>
                    <a:pt x="9" y="0"/>
                    <a:pt x="16" y="0"/>
                    <a:pt x="21" y="5"/>
                  </a:cubicBezTo>
                  <a:cubicBezTo>
                    <a:pt x="167" y="150"/>
                    <a:pt x="167" y="150"/>
                    <a:pt x="167" y="150"/>
                  </a:cubicBezTo>
                  <a:cubicBezTo>
                    <a:pt x="171" y="155"/>
                    <a:pt x="171" y="162"/>
                    <a:pt x="167" y="167"/>
                  </a:cubicBezTo>
                  <a:cubicBezTo>
                    <a:pt x="164" y="169"/>
                    <a:pt x="161" y="170"/>
                    <a:pt x="158" y="1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8" name="Freeform 116"/>
            <p:cNvSpPr>
              <a:spLocks noEditPoints="1"/>
            </p:cNvSpPr>
            <p:nvPr/>
          </p:nvSpPr>
          <p:spPr bwMode="auto">
            <a:xfrm>
              <a:off x="434975" y="879476"/>
              <a:ext cx="239713" cy="239713"/>
            </a:xfrm>
            <a:custGeom>
              <a:avLst/>
              <a:gdLst>
                <a:gd name="T0" fmla="*/ 47 w 108"/>
                <a:gd name="T1" fmla="*/ 108 h 108"/>
                <a:gd name="T2" fmla="*/ 47 w 108"/>
                <a:gd name="T3" fmla="*/ 108 h 108"/>
                <a:gd name="T4" fmla="*/ 14 w 108"/>
                <a:gd name="T5" fmla="*/ 94 h 108"/>
                <a:gd name="T6" fmla="*/ 0 w 108"/>
                <a:gd name="T7" fmla="*/ 60 h 108"/>
                <a:gd name="T8" fmla="*/ 14 w 108"/>
                <a:gd name="T9" fmla="*/ 27 h 108"/>
                <a:gd name="T10" fmla="*/ 27 w 108"/>
                <a:gd name="T11" fmla="*/ 14 h 108"/>
                <a:gd name="T12" fmla="*/ 60 w 108"/>
                <a:gd name="T13" fmla="*/ 0 h 108"/>
                <a:gd name="T14" fmla="*/ 94 w 108"/>
                <a:gd name="T15" fmla="*/ 14 h 108"/>
                <a:gd name="T16" fmla="*/ 108 w 108"/>
                <a:gd name="T17" fmla="*/ 47 h 108"/>
                <a:gd name="T18" fmla="*/ 94 w 108"/>
                <a:gd name="T19" fmla="*/ 81 h 108"/>
                <a:gd name="T20" fmla="*/ 81 w 108"/>
                <a:gd name="T21" fmla="*/ 94 h 108"/>
                <a:gd name="T22" fmla="*/ 47 w 108"/>
                <a:gd name="T23" fmla="*/ 108 h 108"/>
                <a:gd name="T24" fmla="*/ 60 w 108"/>
                <a:gd name="T25" fmla="*/ 23 h 108"/>
                <a:gd name="T26" fmla="*/ 43 w 108"/>
                <a:gd name="T27" fmla="*/ 30 h 108"/>
                <a:gd name="T28" fmla="*/ 30 w 108"/>
                <a:gd name="T29" fmla="*/ 43 h 108"/>
                <a:gd name="T30" fmla="*/ 23 w 108"/>
                <a:gd name="T31" fmla="*/ 60 h 108"/>
                <a:gd name="T32" fmla="*/ 30 w 108"/>
                <a:gd name="T33" fmla="*/ 77 h 108"/>
                <a:gd name="T34" fmla="*/ 47 w 108"/>
                <a:gd name="T35" fmla="*/ 84 h 108"/>
                <a:gd name="T36" fmla="*/ 47 w 108"/>
                <a:gd name="T37" fmla="*/ 84 h 108"/>
                <a:gd name="T38" fmla="*/ 64 w 108"/>
                <a:gd name="T39" fmla="*/ 77 h 108"/>
                <a:gd name="T40" fmla="*/ 77 w 108"/>
                <a:gd name="T41" fmla="*/ 64 h 108"/>
                <a:gd name="T42" fmla="*/ 84 w 108"/>
                <a:gd name="T43" fmla="*/ 47 h 108"/>
                <a:gd name="T44" fmla="*/ 77 w 108"/>
                <a:gd name="T45" fmla="*/ 30 h 108"/>
                <a:gd name="T46" fmla="*/ 60 w 108"/>
                <a:gd name="T47" fmla="*/ 2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108">
                  <a:moveTo>
                    <a:pt x="47" y="108"/>
                  </a:moveTo>
                  <a:cubicBezTo>
                    <a:pt x="47" y="108"/>
                    <a:pt x="47" y="108"/>
                    <a:pt x="47" y="108"/>
                  </a:cubicBezTo>
                  <a:cubicBezTo>
                    <a:pt x="35" y="108"/>
                    <a:pt x="23" y="103"/>
                    <a:pt x="14" y="94"/>
                  </a:cubicBezTo>
                  <a:cubicBezTo>
                    <a:pt x="5" y="85"/>
                    <a:pt x="0" y="73"/>
                    <a:pt x="0" y="60"/>
                  </a:cubicBezTo>
                  <a:cubicBezTo>
                    <a:pt x="0" y="48"/>
                    <a:pt x="5" y="36"/>
                    <a:pt x="14" y="27"/>
                  </a:cubicBezTo>
                  <a:cubicBezTo>
                    <a:pt x="27" y="14"/>
                    <a:pt x="27" y="14"/>
                    <a:pt x="27" y="14"/>
                  </a:cubicBezTo>
                  <a:cubicBezTo>
                    <a:pt x="36" y="5"/>
                    <a:pt x="48" y="0"/>
                    <a:pt x="60" y="0"/>
                  </a:cubicBezTo>
                  <a:cubicBezTo>
                    <a:pt x="73" y="0"/>
                    <a:pt x="85" y="5"/>
                    <a:pt x="94" y="14"/>
                  </a:cubicBezTo>
                  <a:cubicBezTo>
                    <a:pt x="103" y="23"/>
                    <a:pt x="108" y="35"/>
                    <a:pt x="108" y="47"/>
                  </a:cubicBezTo>
                  <a:cubicBezTo>
                    <a:pt x="108" y="60"/>
                    <a:pt x="103" y="72"/>
                    <a:pt x="94" y="81"/>
                  </a:cubicBezTo>
                  <a:cubicBezTo>
                    <a:pt x="81" y="94"/>
                    <a:pt x="81" y="94"/>
                    <a:pt x="81" y="94"/>
                  </a:cubicBezTo>
                  <a:cubicBezTo>
                    <a:pt x="72" y="103"/>
                    <a:pt x="60" y="108"/>
                    <a:pt x="47" y="108"/>
                  </a:cubicBezTo>
                  <a:close/>
                  <a:moveTo>
                    <a:pt x="60" y="23"/>
                  </a:moveTo>
                  <a:cubicBezTo>
                    <a:pt x="54" y="23"/>
                    <a:pt x="48" y="26"/>
                    <a:pt x="43" y="30"/>
                  </a:cubicBezTo>
                  <a:cubicBezTo>
                    <a:pt x="30" y="43"/>
                    <a:pt x="30" y="43"/>
                    <a:pt x="30" y="43"/>
                  </a:cubicBezTo>
                  <a:cubicBezTo>
                    <a:pt x="26" y="48"/>
                    <a:pt x="23" y="54"/>
                    <a:pt x="23" y="60"/>
                  </a:cubicBezTo>
                  <a:cubicBezTo>
                    <a:pt x="23" y="67"/>
                    <a:pt x="26" y="73"/>
                    <a:pt x="30" y="77"/>
                  </a:cubicBezTo>
                  <a:cubicBezTo>
                    <a:pt x="35" y="82"/>
                    <a:pt x="41" y="84"/>
                    <a:pt x="47" y="84"/>
                  </a:cubicBezTo>
                  <a:cubicBezTo>
                    <a:pt x="47" y="84"/>
                    <a:pt x="47" y="84"/>
                    <a:pt x="47" y="84"/>
                  </a:cubicBezTo>
                  <a:cubicBezTo>
                    <a:pt x="54" y="84"/>
                    <a:pt x="60" y="82"/>
                    <a:pt x="64" y="77"/>
                  </a:cubicBezTo>
                  <a:cubicBezTo>
                    <a:pt x="77" y="64"/>
                    <a:pt x="77" y="64"/>
                    <a:pt x="77" y="64"/>
                  </a:cubicBezTo>
                  <a:cubicBezTo>
                    <a:pt x="82" y="60"/>
                    <a:pt x="84" y="54"/>
                    <a:pt x="84" y="47"/>
                  </a:cubicBezTo>
                  <a:cubicBezTo>
                    <a:pt x="84" y="41"/>
                    <a:pt x="82" y="35"/>
                    <a:pt x="77" y="30"/>
                  </a:cubicBezTo>
                  <a:cubicBezTo>
                    <a:pt x="73" y="26"/>
                    <a:pt x="67" y="23"/>
                    <a:pt x="60"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9" name="Freeform 117"/>
            <p:cNvSpPr/>
            <p:nvPr/>
          </p:nvSpPr>
          <p:spPr bwMode="auto">
            <a:xfrm>
              <a:off x="722313" y="534988"/>
              <a:ext cx="258763" cy="265113"/>
            </a:xfrm>
            <a:custGeom>
              <a:avLst/>
              <a:gdLst>
                <a:gd name="T0" fmla="*/ 21 w 117"/>
                <a:gd name="T1" fmla="*/ 120 h 120"/>
                <a:gd name="T2" fmla="*/ 12 w 117"/>
                <a:gd name="T3" fmla="*/ 116 h 120"/>
                <a:gd name="T4" fmla="*/ 0 w 117"/>
                <a:gd name="T5" fmla="*/ 86 h 120"/>
                <a:gd name="T6" fmla="*/ 12 w 117"/>
                <a:gd name="T7" fmla="*/ 57 h 120"/>
                <a:gd name="T8" fmla="*/ 53 w 117"/>
                <a:gd name="T9" fmla="*/ 17 h 120"/>
                <a:gd name="T10" fmla="*/ 112 w 117"/>
                <a:gd name="T11" fmla="*/ 17 h 120"/>
                <a:gd name="T12" fmla="*/ 112 w 117"/>
                <a:gd name="T13" fmla="*/ 33 h 120"/>
                <a:gd name="T14" fmla="*/ 95 w 117"/>
                <a:gd name="T15" fmla="*/ 33 h 120"/>
                <a:gd name="T16" fmla="*/ 69 w 117"/>
                <a:gd name="T17" fmla="*/ 33 h 120"/>
                <a:gd name="T18" fmla="*/ 29 w 117"/>
                <a:gd name="T19" fmla="*/ 73 h 120"/>
                <a:gd name="T20" fmla="*/ 29 w 117"/>
                <a:gd name="T21" fmla="*/ 100 h 120"/>
                <a:gd name="T22" fmla="*/ 29 w 117"/>
                <a:gd name="T23" fmla="*/ 116 h 120"/>
                <a:gd name="T24" fmla="*/ 21 w 117"/>
                <a:gd name="T25"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120">
                  <a:moveTo>
                    <a:pt x="21" y="120"/>
                  </a:moveTo>
                  <a:cubicBezTo>
                    <a:pt x="18" y="120"/>
                    <a:pt x="15" y="119"/>
                    <a:pt x="12" y="116"/>
                  </a:cubicBezTo>
                  <a:cubicBezTo>
                    <a:pt x="4" y="108"/>
                    <a:pt x="0" y="98"/>
                    <a:pt x="0" y="86"/>
                  </a:cubicBezTo>
                  <a:cubicBezTo>
                    <a:pt x="0" y="75"/>
                    <a:pt x="4" y="65"/>
                    <a:pt x="12" y="57"/>
                  </a:cubicBezTo>
                  <a:cubicBezTo>
                    <a:pt x="53" y="17"/>
                    <a:pt x="53" y="17"/>
                    <a:pt x="53" y="17"/>
                  </a:cubicBezTo>
                  <a:cubicBezTo>
                    <a:pt x="69" y="0"/>
                    <a:pt x="96" y="0"/>
                    <a:pt x="112" y="17"/>
                  </a:cubicBezTo>
                  <a:cubicBezTo>
                    <a:pt x="117" y="21"/>
                    <a:pt x="117" y="29"/>
                    <a:pt x="112" y="33"/>
                  </a:cubicBezTo>
                  <a:cubicBezTo>
                    <a:pt x="107" y="38"/>
                    <a:pt x="100" y="38"/>
                    <a:pt x="95" y="33"/>
                  </a:cubicBezTo>
                  <a:cubicBezTo>
                    <a:pt x="88" y="26"/>
                    <a:pt x="76" y="26"/>
                    <a:pt x="69" y="33"/>
                  </a:cubicBezTo>
                  <a:cubicBezTo>
                    <a:pt x="29" y="73"/>
                    <a:pt x="29" y="73"/>
                    <a:pt x="29" y="73"/>
                  </a:cubicBezTo>
                  <a:cubicBezTo>
                    <a:pt x="22" y="81"/>
                    <a:pt x="22" y="92"/>
                    <a:pt x="29" y="100"/>
                  </a:cubicBezTo>
                  <a:cubicBezTo>
                    <a:pt x="34" y="104"/>
                    <a:pt x="34" y="112"/>
                    <a:pt x="29" y="116"/>
                  </a:cubicBezTo>
                  <a:cubicBezTo>
                    <a:pt x="27" y="119"/>
                    <a:pt x="24" y="120"/>
                    <a:pt x="21" y="1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0" name="Freeform 118"/>
            <p:cNvSpPr/>
            <p:nvPr/>
          </p:nvSpPr>
          <p:spPr bwMode="auto">
            <a:xfrm>
              <a:off x="608013" y="566738"/>
              <a:ext cx="377825" cy="377825"/>
            </a:xfrm>
            <a:custGeom>
              <a:avLst/>
              <a:gdLst>
                <a:gd name="T0" fmla="*/ 12 w 171"/>
                <a:gd name="T1" fmla="*/ 171 h 171"/>
                <a:gd name="T2" fmla="*/ 4 w 171"/>
                <a:gd name="T3" fmla="*/ 167 h 171"/>
                <a:gd name="T4" fmla="*/ 4 w 171"/>
                <a:gd name="T5" fmla="*/ 151 h 171"/>
                <a:gd name="T6" fmla="*/ 150 w 171"/>
                <a:gd name="T7" fmla="*/ 5 h 171"/>
                <a:gd name="T8" fmla="*/ 167 w 171"/>
                <a:gd name="T9" fmla="*/ 5 h 171"/>
                <a:gd name="T10" fmla="*/ 167 w 171"/>
                <a:gd name="T11" fmla="*/ 22 h 171"/>
                <a:gd name="T12" fmla="*/ 21 w 171"/>
                <a:gd name="T13" fmla="*/ 167 h 171"/>
                <a:gd name="T14" fmla="*/ 12 w 171"/>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1">
                  <a:moveTo>
                    <a:pt x="12" y="171"/>
                  </a:moveTo>
                  <a:cubicBezTo>
                    <a:pt x="9" y="171"/>
                    <a:pt x="6" y="170"/>
                    <a:pt x="4" y="167"/>
                  </a:cubicBezTo>
                  <a:cubicBezTo>
                    <a:pt x="0" y="163"/>
                    <a:pt x="0" y="155"/>
                    <a:pt x="4" y="151"/>
                  </a:cubicBezTo>
                  <a:cubicBezTo>
                    <a:pt x="150" y="5"/>
                    <a:pt x="150" y="5"/>
                    <a:pt x="150" y="5"/>
                  </a:cubicBezTo>
                  <a:cubicBezTo>
                    <a:pt x="155" y="0"/>
                    <a:pt x="162" y="0"/>
                    <a:pt x="167" y="5"/>
                  </a:cubicBezTo>
                  <a:cubicBezTo>
                    <a:pt x="171" y="10"/>
                    <a:pt x="171" y="17"/>
                    <a:pt x="167" y="22"/>
                  </a:cubicBezTo>
                  <a:cubicBezTo>
                    <a:pt x="21" y="167"/>
                    <a:pt x="21" y="167"/>
                    <a:pt x="21" y="167"/>
                  </a:cubicBezTo>
                  <a:cubicBezTo>
                    <a:pt x="19" y="170"/>
                    <a:pt x="16" y="171"/>
                    <a:pt x="12" y="17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1" name="Freeform 119"/>
            <p:cNvSpPr/>
            <p:nvPr/>
          </p:nvSpPr>
          <p:spPr bwMode="auto">
            <a:xfrm>
              <a:off x="1128713" y="2190751"/>
              <a:ext cx="282575" cy="409575"/>
            </a:xfrm>
            <a:custGeom>
              <a:avLst/>
              <a:gdLst>
                <a:gd name="T0" fmla="*/ 119 w 128"/>
                <a:gd name="T1" fmla="*/ 184 h 185"/>
                <a:gd name="T2" fmla="*/ 111 w 128"/>
                <a:gd name="T3" fmla="*/ 178 h 185"/>
                <a:gd name="T4" fmla="*/ 64 w 128"/>
                <a:gd name="T5" fmla="*/ 33 h 185"/>
                <a:gd name="T6" fmla="*/ 16 w 128"/>
                <a:gd name="T7" fmla="*/ 178 h 185"/>
                <a:gd name="T8" fmla="*/ 7 w 128"/>
                <a:gd name="T9" fmla="*/ 183 h 185"/>
                <a:gd name="T10" fmla="*/ 2 w 128"/>
                <a:gd name="T11" fmla="*/ 173 h 185"/>
                <a:gd name="T12" fmla="*/ 56 w 128"/>
                <a:gd name="T13" fmla="*/ 5 h 185"/>
                <a:gd name="T14" fmla="*/ 64 w 128"/>
                <a:gd name="T15" fmla="*/ 0 h 185"/>
                <a:gd name="T16" fmla="*/ 71 w 128"/>
                <a:gd name="T17" fmla="*/ 5 h 185"/>
                <a:gd name="T18" fmla="*/ 126 w 128"/>
                <a:gd name="T19" fmla="*/ 173 h 185"/>
                <a:gd name="T20" fmla="*/ 121 w 128"/>
                <a:gd name="T21" fmla="*/ 183 h 185"/>
                <a:gd name="T22" fmla="*/ 119 w 128"/>
                <a:gd name="T23"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85">
                  <a:moveTo>
                    <a:pt x="119" y="184"/>
                  </a:moveTo>
                  <a:cubicBezTo>
                    <a:pt x="116" y="184"/>
                    <a:pt x="112" y="181"/>
                    <a:pt x="111" y="178"/>
                  </a:cubicBezTo>
                  <a:cubicBezTo>
                    <a:pt x="64" y="33"/>
                    <a:pt x="64" y="33"/>
                    <a:pt x="64" y="33"/>
                  </a:cubicBezTo>
                  <a:cubicBezTo>
                    <a:pt x="16" y="178"/>
                    <a:pt x="16" y="178"/>
                    <a:pt x="16" y="178"/>
                  </a:cubicBezTo>
                  <a:cubicBezTo>
                    <a:pt x="15" y="182"/>
                    <a:pt x="11" y="185"/>
                    <a:pt x="7" y="183"/>
                  </a:cubicBezTo>
                  <a:cubicBezTo>
                    <a:pt x="2" y="182"/>
                    <a:pt x="0" y="177"/>
                    <a:pt x="2" y="173"/>
                  </a:cubicBezTo>
                  <a:cubicBezTo>
                    <a:pt x="56" y="5"/>
                    <a:pt x="56" y="5"/>
                    <a:pt x="56" y="5"/>
                  </a:cubicBezTo>
                  <a:cubicBezTo>
                    <a:pt x="58" y="2"/>
                    <a:pt x="61" y="0"/>
                    <a:pt x="64" y="0"/>
                  </a:cubicBezTo>
                  <a:cubicBezTo>
                    <a:pt x="67" y="0"/>
                    <a:pt x="70" y="2"/>
                    <a:pt x="71" y="5"/>
                  </a:cubicBezTo>
                  <a:cubicBezTo>
                    <a:pt x="126" y="173"/>
                    <a:pt x="126" y="173"/>
                    <a:pt x="126" y="173"/>
                  </a:cubicBezTo>
                  <a:cubicBezTo>
                    <a:pt x="128" y="177"/>
                    <a:pt x="125" y="182"/>
                    <a:pt x="121" y="183"/>
                  </a:cubicBezTo>
                  <a:cubicBezTo>
                    <a:pt x="120" y="183"/>
                    <a:pt x="120" y="184"/>
                    <a:pt x="119" y="18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2" name="Freeform 120"/>
            <p:cNvSpPr/>
            <p:nvPr/>
          </p:nvSpPr>
          <p:spPr bwMode="auto">
            <a:xfrm>
              <a:off x="1106488" y="2562226"/>
              <a:ext cx="90488" cy="34925"/>
            </a:xfrm>
            <a:custGeom>
              <a:avLst/>
              <a:gdLst>
                <a:gd name="T0" fmla="*/ 34 w 41"/>
                <a:gd name="T1" fmla="*/ 16 h 16"/>
                <a:gd name="T2" fmla="*/ 7 w 41"/>
                <a:gd name="T3" fmla="*/ 16 h 16"/>
                <a:gd name="T4" fmla="*/ 0 w 41"/>
                <a:gd name="T5" fmla="*/ 8 h 16"/>
                <a:gd name="T6" fmla="*/ 7 w 41"/>
                <a:gd name="T7" fmla="*/ 0 h 16"/>
                <a:gd name="T8" fmla="*/ 34 w 41"/>
                <a:gd name="T9" fmla="*/ 0 h 16"/>
                <a:gd name="T10" fmla="*/ 41 w 41"/>
                <a:gd name="T11" fmla="*/ 8 h 16"/>
                <a:gd name="T12" fmla="*/ 34 w 41"/>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1" h="16">
                  <a:moveTo>
                    <a:pt x="34" y="16"/>
                  </a:moveTo>
                  <a:cubicBezTo>
                    <a:pt x="7" y="16"/>
                    <a:pt x="7" y="16"/>
                    <a:pt x="7" y="16"/>
                  </a:cubicBezTo>
                  <a:cubicBezTo>
                    <a:pt x="3" y="16"/>
                    <a:pt x="0" y="12"/>
                    <a:pt x="0" y="8"/>
                  </a:cubicBezTo>
                  <a:cubicBezTo>
                    <a:pt x="0" y="3"/>
                    <a:pt x="3" y="0"/>
                    <a:pt x="7" y="0"/>
                  </a:cubicBezTo>
                  <a:cubicBezTo>
                    <a:pt x="34" y="0"/>
                    <a:pt x="34" y="0"/>
                    <a:pt x="34" y="0"/>
                  </a:cubicBezTo>
                  <a:cubicBezTo>
                    <a:pt x="38" y="0"/>
                    <a:pt x="41" y="3"/>
                    <a:pt x="41" y="8"/>
                  </a:cubicBezTo>
                  <a:cubicBezTo>
                    <a:pt x="41" y="12"/>
                    <a:pt x="38"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3" name="Freeform 121"/>
            <p:cNvSpPr/>
            <p:nvPr/>
          </p:nvSpPr>
          <p:spPr bwMode="auto">
            <a:xfrm>
              <a:off x="1341438" y="2562226"/>
              <a:ext cx="92075" cy="34925"/>
            </a:xfrm>
            <a:custGeom>
              <a:avLst/>
              <a:gdLst>
                <a:gd name="T0" fmla="*/ 34 w 42"/>
                <a:gd name="T1" fmla="*/ 16 h 16"/>
                <a:gd name="T2" fmla="*/ 8 w 42"/>
                <a:gd name="T3" fmla="*/ 16 h 16"/>
                <a:gd name="T4" fmla="*/ 0 w 42"/>
                <a:gd name="T5" fmla="*/ 8 h 16"/>
                <a:gd name="T6" fmla="*/ 8 w 42"/>
                <a:gd name="T7" fmla="*/ 0 h 16"/>
                <a:gd name="T8" fmla="*/ 34 w 42"/>
                <a:gd name="T9" fmla="*/ 0 h 16"/>
                <a:gd name="T10" fmla="*/ 42 w 42"/>
                <a:gd name="T11" fmla="*/ 8 h 16"/>
                <a:gd name="T12" fmla="*/ 34 w 4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2" h="16">
                  <a:moveTo>
                    <a:pt x="34" y="16"/>
                  </a:moveTo>
                  <a:cubicBezTo>
                    <a:pt x="8" y="16"/>
                    <a:pt x="8" y="16"/>
                    <a:pt x="8" y="16"/>
                  </a:cubicBezTo>
                  <a:cubicBezTo>
                    <a:pt x="4" y="16"/>
                    <a:pt x="0" y="12"/>
                    <a:pt x="0" y="8"/>
                  </a:cubicBezTo>
                  <a:cubicBezTo>
                    <a:pt x="0" y="3"/>
                    <a:pt x="4" y="0"/>
                    <a:pt x="8" y="0"/>
                  </a:cubicBezTo>
                  <a:cubicBezTo>
                    <a:pt x="34" y="0"/>
                    <a:pt x="34" y="0"/>
                    <a:pt x="34" y="0"/>
                  </a:cubicBezTo>
                  <a:cubicBezTo>
                    <a:pt x="39" y="0"/>
                    <a:pt x="42" y="3"/>
                    <a:pt x="42" y="8"/>
                  </a:cubicBezTo>
                  <a:cubicBezTo>
                    <a:pt x="42" y="12"/>
                    <a:pt x="39"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4" name="Freeform 122"/>
            <p:cNvSpPr/>
            <p:nvPr/>
          </p:nvSpPr>
          <p:spPr bwMode="auto">
            <a:xfrm>
              <a:off x="1176338" y="2447926"/>
              <a:ext cx="188913" cy="34925"/>
            </a:xfrm>
            <a:custGeom>
              <a:avLst/>
              <a:gdLst>
                <a:gd name="T0" fmla="*/ 78 w 86"/>
                <a:gd name="T1" fmla="*/ 16 h 16"/>
                <a:gd name="T2" fmla="*/ 8 w 86"/>
                <a:gd name="T3" fmla="*/ 16 h 16"/>
                <a:gd name="T4" fmla="*/ 0 w 86"/>
                <a:gd name="T5" fmla="*/ 8 h 16"/>
                <a:gd name="T6" fmla="*/ 8 w 86"/>
                <a:gd name="T7" fmla="*/ 0 h 16"/>
                <a:gd name="T8" fmla="*/ 78 w 86"/>
                <a:gd name="T9" fmla="*/ 0 h 16"/>
                <a:gd name="T10" fmla="*/ 86 w 86"/>
                <a:gd name="T11" fmla="*/ 8 h 16"/>
                <a:gd name="T12" fmla="*/ 78 w 8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6" h="16">
                  <a:moveTo>
                    <a:pt x="78" y="16"/>
                  </a:moveTo>
                  <a:cubicBezTo>
                    <a:pt x="8" y="16"/>
                    <a:pt x="8" y="16"/>
                    <a:pt x="8" y="16"/>
                  </a:cubicBezTo>
                  <a:cubicBezTo>
                    <a:pt x="3" y="16"/>
                    <a:pt x="0" y="12"/>
                    <a:pt x="0" y="8"/>
                  </a:cubicBezTo>
                  <a:cubicBezTo>
                    <a:pt x="0" y="4"/>
                    <a:pt x="3" y="0"/>
                    <a:pt x="8" y="0"/>
                  </a:cubicBezTo>
                  <a:cubicBezTo>
                    <a:pt x="78" y="0"/>
                    <a:pt x="78" y="0"/>
                    <a:pt x="78" y="0"/>
                  </a:cubicBezTo>
                  <a:cubicBezTo>
                    <a:pt x="82" y="0"/>
                    <a:pt x="86" y="4"/>
                    <a:pt x="86" y="8"/>
                  </a:cubicBezTo>
                  <a:cubicBezTo>
                    <a:pt x="86" y="12"/>
                    <a:pt x="82" y="16"/>
                    <a:pt x="7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5" name="Freeform 123"/>
            <p:cNvSpPr>
              <a:spLocks noEditPoints="1"/>
            </p:cNvSpPr>
            <p:nvPr/>
          </p:nvSpPr>
          <p:spPr bwMode="auto">
            <a:xfrm>
              <a:off x="1371600" y="2270126"/>
              <a:ext cx="150813" cy="133350"/>
            </a:xfrm>
            <a:custGeom>
              <a:avLst/>
              <a:gdLst>
                <a:gd name="T0" fmla="*/ 27 w 68"/>
                <a:gd name="T1" fmla="*/ 60 h 60"/>
                <a:gd name="T2" fmla="*/ 8 w 68"/>
                <a:gd name="T3" fmla="*/ 52 h 60"/>
                <a:gd name="T4" fmla="*/ 0 w 68"/>
                <a:gd name="T5" fmla="*/ 34 h 60"/>
                <a:gd name="T6" fmla="*/ 7 w 68"/>
                <a:gd name="T7" fmla="*/ 17 h 60"/>
                <a:gd name="T8" fmla="*/ 20 w 68"/>
                <a:gd name="T9" fmla="*/ 10 h 60"/>
                <a:gd name="T10" fmla="*/ 39 w 68"/>
                <a:gd name="T11" fmla="*/ 6 h 60"/>
                <a:gd name="T12" fmla="*/ 58 w 68"/>
                <a:gd name="T13" fmla="*/ 1 h 60"/>
                <a:gd name="T14" fmla="*/ 65 w 68"/>
                <a:gd name="T15" fmla="*/ 2 h 60"/>
                <a:gd name="T16" fmla="*/ 68 w 68"/>
                <a:gd name="T17" fmla="*/ 8 h 60"/>
                <a:gd name="T18" fmla="*/ 68 w 68"/>
                <a:gd name="T19" fmla="*/ 13 h 60"/>
                <a:gd name="T20" fmla="*/ 63 w 68"/>
                <a:gd name="T21" fmla="*/ 41 h 60"/>
                <a:gd name="T22" fmla="*/ 48 w 68"/>
                <a:gd name="T23" fmla="*/ 55 h 60"/>
                <a:gd name="T24" fmla="*/ 27 w 68"/>
                <a:gd name="T25" fmla="*/ 60 h 60"/>
                <a:gd name="T26" fmla="*/ 52 w 68"/>
                <a:gd name="T27" fmla="*/ 19 h 60"/>
                <a:gd name="T28" fmla="*/ 42 w 68"/>
                <a:gd name="T29" fmla="*/ 21 h 60"/>
                <a:gd name="T30" fmla="*/ 24 w 68"/>
                <a:gd name="T31" fmla="*/ 25 h 60"/>
                <a:gd name="T32" fmla="*/ 17 w 68"/>
                <a:gd name="T33" fmla="*/ 29 h 60"/>
                <a:gd name="T34" fmla="*/ 16 w 68"/>
                <a:gd name="T35" fmla="*/ 34 h 60"/>
                <a:gd name="T36" fmla="*/ 19 w 68"/>
                <a:gd name="T37" fmla="*/ 41 h 60"/>
                <a:gd name="T38" fmla="*/ 27 w 68"/>
                <a:gd name="T39" fmla="*/ 44 h 60"/>
                <a:gd name="T40" fmla="*/ 41 w 68"/>
                <a:gd name="T41" fmla="*/ 41 h 60"/>
                <a:gd name="T42" fmla="*/ 49 w 68"/>
                <a:gd name="T43" fmla="*/ 33 h 60"/>
                <a:gd name="T44" fmla="*/ 52 w 68"/>
                <a:gd name="T45" fmla="*/ 1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60">
                  <a:moveTo>
                    <a:pt x="27" y="60"/>
                  </a:moveTo>
                  <a:cubicBezTo>
                    <a:pt x="19" y="60"/>
                    <a:pt x="13" y="57"/>
                    <a:pt x="8" y="52"/>
                  </a:cubicBezTo>
                  <a:cubicBezTo>
                    <a:pt x="3" y="47"/>
                    <a:pt x="0" y="41"/>
                    <a:pt x="0" y="34"/>
                  </a:cubicBezTo>
                  <a:cubicBezTo>
                    <a:pt x="0" y="25"/>
                    <a:pt x="4" y="20"/>
                    <a:pt x="7" y="17"/>
                  </a:cubicBezTo>
                  <a:cubicBezTo>
                    <a:pt x="11" y="14"/>
                    <a:pt x="15" y="12"/>
                    <a:pt x="20" y="10"/>
                  </a:cubicBezTo>
                  <a:cubicBezTo>
                    <a:pt x="23" y="9"/>
                    <a:pt x="30" y="8"/>
                    <a:pt x="39" y="6"/>
                  </a:cubicBezTo>
                  <a:cubicBezTo>
                    <a:pt x="47" y="4"/>
                    <a:pt x="53" y="2"/>
                    <a:pt x="58" y="1"/>
                  </a:cubicBezTo>
                  <a:cubicBezTo>
                    <a:pt x="60" y="0"/>
                    <a:pt x="63" y="0"/>
                    <a:pt x="65" y="2"/>
                  </a:cubicBezTo>
                  <a:cubicBezTo>
                    <a:pt x="67" y="3"/>
                    <a:pt x="68" y="6"/>
                    <a:pt x="68" y="8"/>
                  </a:cubicBezTo>
                  <a:cubicBezTo>
                    <a:pt x="68" y="13"/>
                    <a:pt x="68" y="13"/>
                    <a:pt x="68" y="13"/>
                  </a:cubicBezTo>
                  <a:cubicBezTo>
                    <a:pt x="68" y="25"/>
                    <a:pt x="66" y="35"/>
                    <a:pt x="63" y="41"/>
                  </a:cubicBezTo>
                  <a:cubicBezTo>
                    <a:pt x="60" y="46"/>
                    <a:pt x="55" y="51"/>
                    <a:pt x="48" y="55"/>
                  </a:cubicBezTo>
                  <a:cubicBezTo>
                    <a:pt x="42" y="58"/>
                    <a:pt x="35" y="60"/>
                    <a:pt x="27" y="60"/>
                  </a:cubicBezTo>
                  <a:close/>
                  <a:moveTo>
                    <a:pt x="52" y="19"/>
                  </a:moveTo>
                  <a:cubicBezTo>
                    <a:pt x="49" y="20"/>
                    <a:pt x="46" y="20"/>
                    <a:pt x="42" y="21"/>
                  </a:cubicBezTo>
                  <a:cubicBezTo>
                    <a:pt x="33" y="23"/>
                    <a:pt x="27" y="25"/>
                    <a:pt x="24" y="25"/>
                  </a:cubicBezTo>
                  <a:cubicBezTo>
                    <a:pt x="22" y="26"/>
                    <a:pt x="20" y="27"/>
                    <a:pt x="17" y="29"/>
                  </a:cubicBezTo>
                  <a:cubicBezTo>
                    <a:pt x="17" y="30"/>
                    <a:pt x="16" y="31"/>
                    <a:pt x="16" y="34"/>
                  </a:cubicBezTo>
                  <a:cubicBezTo>
                    <a:pt x="16" y="37"/>
                    <a:pt x="16" y="39"/>
                    <a:pt x="19" y="41"/>
                  </a:cubicBezTo>
                  <a:cubicBezTo>
                    <a:pt x="20" y="42"/>
                    <a:pt x="22" y="44"/>
                    <a:pt x="27" y="44"/>
                  </a:cubicBezTo>
                  <a:cubicBezTo>
                    <a:pt x="32" y="44"/>
                    <a:pt x="37" y="43"/>
                    <a:pt x="41" y="41"/>
                  </a:cubicBezTo>
                  <a:cubicBezTo>
                    <a:pt x="45" y="39"/>
                    <a:pt x="47" y="36"/>
                    <a:pt x="49" y="33"/>
                  </a:cubicBezTo>
                  <a:cubicBezTo>
                    <a:pt x="50" y="31"/>
                    <a:pt x="52" y="27"/>
                    <a:pt x="5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6" name="Freeform 124"/>
            <p:cNvSpPr/>
            <p:nvPr/>
          </p:nvSpPr>
          <p:spPr bwMode="auto">
            <a:xfrm>
              <a:off x="1379538" y="2200276"/>
              <a:ext cx="144463" cy="200025"/>
            </a:xfrm>
            <a:custGeom>
              <a:avLst/>
              <a:gdLst>
                <a:gd name="T0" fmla="*/ 58 w 66"/>
                <a:gd name="T1" fmla="*/ 91 h 91"/>
                <a:gd name="T2" fmla="*/ 50 w 66"/>
                <a:gd name="T3" fmla="*/ 83 h 91"/>
                <a:gd name="T4" fmla="*/ 50 w 66"/>
                <a:gd name="T5" fmla="*/ 32 h 91"/>
                <a:gd name="T6" fmla="*/ 35 w 66"/>
                <a:gd name="T7" fmla="*/ 16 h 91"/>
                <a:gd name="T8" fmla="*/ 30 w 66"/>
                <a:gd name="T9" fmla="*/ 16 h 91"/>
                <a:gd name="T10" fmla="*/ 16 w 66"/>
                <a:gd name="T11" fmla="*/ 26 h 91"/>
                <a:gd name="T12" fmla="*/ 6 w 66"/>
                <a:gd name="T13" fmla="*/ 30 h 91"/>
                <a:gd name="T14" fmla="*/ 1 w 66"/>
                <a:gd name="T15" fmla="*/ 20 h 91"/>
                <a:gd name="T16" fmla="*/ 30 w 66"/>
                <a:gd name="T17" fmla="*/ 0 h 91"/>
                <a:gd name="T18" fmla="*/ 35 w 66"/>
                <a:gd name="T19" fmla="*/ 0 h 91"/>
                <a:gd name="T20" fmla="*/ 66 w 66"/>
                <a:gd name="T21" fmla="*/ 32 h 91"/>
                <a:gd name="T22" fmla="*/ 66 w 66"/>
                <a:gd name="T23" fmla="*/ 83 h 91"/>
                <a:gd name="T24" fmla="*/ 58 w 66"/>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91">
                  <a:moveTo>
                    <a:pt x="58" y="91"/>
                  </a:moveTo>
                  <a:cubicBezTo>
                    <a:pt x="54" y="91"/>
                    <a:pt x="50" y="87"/>
                    <a:pt x="50" y="83"/>
                  </a:cubicBezTo>
                  <a:cubicBezTo>
                    <a:pt x="50" y="32"/>
                    <a:pt x="50" y="32"/>
                    <a:pt x="50" y="32"/>
                  </a:cubicBezTo>
                  <a:cubicBezTo>
                    <a:pt x="50" y="23"/>
                    <a:pt x="43" y="16"/>
                    <a:pt x="35" y="16"/>
                  </a:cubicBezTo>
                  <a:cubicBezTo>
                    <a:pt x="30" y="16"/>
                    <a:pt x="30" y="16"/>
                    <a:pt x="30" y="16"/>
                  </a:cubicBezTo>
                  <a:cubicBezTo>
                    <a:pt x="24" y="16"/>
                    <a:pt x="18" y="20"/>
                    <a:pt x="16" y="26"/>
                  </a:cubicBezTo>
                  <a:cubicBezTo>
                    <a:pt x="14" y="30"/>
                    <a:pt x="10" y="31"/>
                    <a:pt x="6" y="30"/>
                  </a:cubicBezTo>
                  <a:cubicBezTo>
                    <a:pt x="2" y="28"/>
                    <a:pt x="0" y="24"/>
                    <a:pt x="1" y="20"/>
                  </a:cubicBezTo>
                  <a:cubicBezTo>
                    <a:pt x="6" y="8"/>
                    <a:pt x="17" y="0"/>
                    <a:pt x="30" y="0"/>
                  </a:cubicBezTo>
                  <a:cubicBezTo>
                    <a:pt x="35" y="0"/>
                    <a:pt x="35" y="0"/>
                    <a:pt x="35" y="0"/>
                  </a:cubicBezTo>
                  <a:cubicBezTo>
                    <a:pt x="52" y="0"/>
                    <a:pt x="66" y="14"/>
                    <a:pt x="66" y="32"/>
                  </a:cubicBezTo>
                  <a:cubicBezTo>
                    <a:pt x="66" y="83"/>
                    <a:pt x="66" y="83"/>
                    <a:pt x="66" y="83"/>
                  </a:cubicBezTo>
                  <a:cubicBezTo>
                    <a:pt x="66" y="87"/>
                    <a:pt x="62" y="91"/>
                    <a:pt x="58" y="9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7" name="Freeform 125"/>
            <p:cNvSpPr/>
            <p:nvPr/>
          </p:nvSpPr>
          <p:spPr bwMode="auto">
            <a:xfrm>
              <a:off x="877888" y="3063876"/>
              <a:ext cx="160338" cy="38100"/>
            </a:xfrm>
            <a:custGeom>
              <a:avLst/>
              <a:gdLst>
                <a:gd name="T0" fmla="*/ 69 w 73"/>
                <a:gd name="T1" fmla="*/ 17 h 17"/>
                <a:gd name="T2" fmla="*/ 68 w 73"/>
                <a:gd name="T3" fmla="*/ 16 h 17"/>
                <a:gd name="T4" fmla="*/ 4 w 73"/>
                <a:gd name="T5" fmla="*/ 9 h 17"/>
                <a:gd name="T6" fmla="*/ 0 w 73"/>
                <a:gd name="T7" fmla="*/ 6 h 17"/>
                <a:gd name="T8" fmla="*/ 3 w 73"/>
                <a:gd name="T9" fmla="*/ 3 h 17"/>
                <a:gd name="T10" fmla="*/ 70 w 73"/>
                <a:gd name="T11" fmla="*/ 11 h 17"/>
                <a:gd name="T12" fmla="*/ 72 w 73"/>
                <a:gd name="T13" fmla="*/ 15 h 17"/>
                <a:gd name="T14" fmla="*/ 69 w 73"/>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17">
                  <a:moveTo>
                    <a:pt x="69" y="17"/>
                  </a:moveTo>
                  <a:cubicBezTo>
                    <a:pt x="69" y="17"/>
                    <a:pt x="68" y="17"/>
                    <a:pt x="68" y="16"/>
                  </a:cubicBezTo>
                  <a:cubicBezTo>
                    <a:pt x="48" y="9"/>
                    <a:pt x="25" y="6"/>
                    <a:pt x="4" y="9"/>
                  </a:cubicBezTo>
                  <a:cubicBezTo>
                    <a:pt x="2" y="9"/>
                    <a:pt x="0" y="8"/>
                    <a:pt x="0" y="6"/>
                  </a:cubicBezTo>
                  <a:cubicBezTo>
                    <a:pt x="0" y="4"/>
                    <a:pt x="1" y="3"/>
                    <a:pt x="3" y="3"/>
                  </a:cubicBezTo>
                  <a:cubicBezTo>
                    <a:pt x="26" y="0"/>
                    <a:pt x="49" y="2"/>
                    <a:pt x="70" y="11"/>
                  </a:cubicBezTo>
                  <a:cubicBezTo>
                    <a:pt x="72" y="11"/>
                    <a:pt x="73" y="13"/>
                    <a:pt x="72" y="15"/>
                  </a:cubicBezTo>
                  <a:cubicBezTo>
                    <a:pt x="72" y="16"/>
                    <a:pt x="70" y="17"/>
                    <a:pt x="69"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8" name="Freeform 126"/>
            <p:cNvSpPr/>
            <p:nvPr/>
          </p:nvSpPr>
          <p:spPr bwMode="auto">
            <a:xfrm>
              <a:off x="777875" y="3086101"/>
              <a:ext cx="49213" cy="28575"/>
            </a:xfrm>
            <a:custGeom>
              <a:avLst/>
              <a:gdLst>
                <a:gd name="T0" fmla="*/ 3 w 22"/>
                <a:gd name="T1" fmla="*/ 13 h 13"/>
                <a:gd name="T2" fmla="*/ 0 w 22"/>
                <a:gd name="T3" fmla="*/ 12 h 13"/>
                <a:gd name="T4" fmla="*/ 2 w 22"/>
                <a:gd name="T5" fmla="*/ 7 h 13"/>
                <a:gd name="T6" fmla="*/ 17 w 22"/>
                <a:gd name="T7" fmla="*/ 0 h 13"/>
                <a:gd name="T8" fmla="*/ 21 w 22"/>
                <a:gd name="T9" fmla="*/ 2 h 13"/>
                <a:gd name="T10" fmla="*/ 19 w 22"/>
                <a:gd name="T11" fmla="*/ 6 h 13"/>
                <a:gd name="T12" fmla="*/ 5 w 22"/>
                <a:gd name="T13" fmla="*/ 13 h 13"/>
                <a:gd name="T14" fmla="*/ 3 w 22"/>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3">
                  <a:moveTo>
                    <a:pt x="3" y="13"/>
                  </a:moveTo>
                  <a:cubicBezTo>
                    <a:pt x="2" y="13"/>
                    <a:pt x="1" y="13"/>
                    <a:pt x="0" y="12"/>
                  </a:cubicBezTo>
                  <a:cubicBezTo>
                    <a:pt x="0" y="10"/>
                    <a:pt x="0" y="8"/>
                    <a:pt x="2" y="7"/>
                  </a:cubicBezTo>
                  <a:cubicBezTo>
                    <a:pt x="7" y="5"/>
                    <a:pt x="12" y="3"/>
                    <a:pt x="17" y="0"/>
                  </a:cubicBezTo>
                  <a:cubicBezTo>
                    <a:pt x="19" y="0"/>
                    <a:pt x="20" y="1"/>
                    <a:pt x="21" y="2"/>
                  </a:cubicBezTo>
                  <a:cubicBezTo>
                    <a:pt x="22" y="4"/>
                    <a:pt x="21" y="6"/>
                    <a:pt x="19" y="6"/>
                  </a:cubicBezTo>
                  <a:cubicBezTo>
                    <a:pt x="14" y="8"/>
                    <a:pt x="9" y="10"/>
                    <a:pt x="5" y="13"/>
                  </a:cubicBezTo>
                  <a:cubicBezTo>
                    <a:pt x="4" y="13"/>
                    <a:pt x="4" y="13"/>
                    <a:pt x="3"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9" name="Freeform 127"/>
            <p:cNvSpPr/>
            <p:nvPr/>
          </p:nvSpPr>
          <p:spPr bwMode="auto">
            <a:xfrm>
              <a:off x="828675" y="2935288"/>
              <a:ext cx="144463" cy="261938"/>
            </a:xfrm>
            <a:custGeom>
              <a:avLst/>
              <a:gdLst>
                <a:gd name="T0" fmla="*/ 62 w 65"/>
                <a:gd name="T1" fmla="*/ 118 h 118"/>
                <a:gd name="T2" fmla="*/ 62 w 65"/>
                <a:gd name="T3" fmla="*/ 118 h 118"/>
                <a:gd name="T4" fmla="*/ 59 w 65"/>
                <a:gd name="T5" fmla="*/ 115 h 118"/>
                <a:gd name="T6" fmla="*/ 2 w 65"/>
                <a:gd name="T7" fmla="*/ 6 h 118"/>
                <a:gd name="T8" fmla="*/ 1 w 65"/>
                <a:gd name="T9" fmla="*/ 2 h 118"/>
                <a:gd name="T10" fmla="*/ 5 w 65"/>
                <a:gd name="T11" fmla="*/ 1 h 118"/>
                <a:gd name="T12" fmla="*/ 65 w 65"/>
                <a:gd name="T13" fmla="*/ 115 h 118"/>
                <a:gd name="T14" fmla="*/ 62 w 65"/>
                <a:gd name="T15" fmla="*/ 118 h 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118">
                  <a:moveTo>
                    <a:pt x="62" y="118"/>
                  </a:moveTo>
                  <a:cubicBezTo>
                    <a:pt x="62" y="118"/>
                    <a:pt x="62" y="118"/>
                    <a:pt x="62" y="118"/>
                  </a:cubicBezTo>
                  <a:cubicBezTo>
                    <a:pt x="60" y="118"/>
                    <a:pt x="59" y="117"/>
                    <a:pt x="59" y="115"/>
                  </a:cubicBezTo>
                  <a:cubicBezTo>
                    <a:pt x="59" y="71"/>
                    <a:pt x="38" y="31"/>
                    <a:pt x="2" y="6"/>
                  </a:cubicBezTo>
                  <a:cubicBezTo>
                    <a:pt x="1" y="5"/>
                    <a:pt x="0" y="3"/>
                    <a:pt x="1" y="2"/>
                  </a:cubicBezTo>
                  <a:cubicBezTo>
                    <a:pt x="2" y="1"/>
                    <a:pt x="4" y="0"/>
                    <a:pt x="5" y="1"/>
                  </a:cubicBezTo>
                  <a:cubicBezTo>
                    <a:pt x="43" y="27"/>
                    <a:pt x="65" y="69"/>
                    <a:pt x="65" y="115"/>
                  </a:cubicBezTo>
                  <a:cubicBezTo>
                    <a:pt x="65" y="117"/>
                    <a:pt x="64" y="118"/>
                    <a:pt x="62" y="11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0" name="Freeform 128"/>
            <p:cNvSpPr/>
            <p:nvPr/>
          </p:nvSpPr>
          <p:spPr bwMode="auto">
            <a:xfrm>
              <a:off x="871538" y="2906713"/>
              <a:ext cx="85725" cy="82550"/>
            </a:xfrm>
            <a:custGeom>
              <a:avLst/>
              <a:gdLst>
                <a:gd name="T0" fmla="*/ 35 w 39"/>
                <a:gd name="T1" fmla="*/ 37 h 37"/>
                <a:gd name="T2" fmla="*/ 34 w 39"/>
                <a:gd name="T3" fmla="*/ 36 h 37"/>
                <a:gd name="T4" fmla="*/ 1 w 39"/>
                <a:gd name="T5" fmla="*/ 5 h 37"/>
                <a:gd name="T6" fmla="*/ 1 w 39"/>
                <a:gd name="T7" fmla="*/ 1 h 37"/>
                <a:gd name="T8" fmla="*/ 6 w 39"/>
                <a:gd name="T9" fmla="*/ 1 h 37"/>
                <a:gd name="T10" fmla="*/ 37 w 39"/>
                <a:gd name="T11" fmla="*/ 31 h 37"/>
                <a:gd name="T12" fmla="*/ 38 w 39"/>
                <a:gd name="T13" fmla="*/ 35 h 37"/>
                <a:gd name="T14" fmla="*/ 35 w 39"/>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7">
                  <a:moveTo>
                    <a:pt x="35" y="37"/>
                  </a:moveTo>
                  <a:cubicBezTo>
                    <a:pt x="35" y="37"/>
                    <a:pt x="34" y="37"/>
                    <a:pt x="34" y="36"/>
                  </a:cubicBezTo>
                  <a:cubicBezTo>
                    <a:pt x="21" y="28"/>
                    <a:pt x="10" y="17"/>
                    <a:pt x="1" y="5"/>
                  </a:cubicBezTo>
                  <a:cubicBezTo>
                    <a:pt x="0" y="4"/>
                    <a:pt x="0" y="2"/>
                    <a:pt x="1" y="1"/>
                  </a:cubicBezTo>
                  <a:cubicBezTo>
                    <a:pt x="3" y="0"/>
                    <a:pt x="5" y="0"/>
                    <a:pt x="6" y="1"/>
                  </a:cubicBezTo>
                  <a:cubicBezTo>
                    <a:pt x="14" y="13"/>
                    <a:pt x="25" y="23"/>
                    <a:pt x="37" y="31"/>
                  </a:cubicBezTo>
                  <a:cubicBezTo>
                    <a:pt x="39" y="32"/>
                    <a:pt x="39" y="34"/>
                    <a:pt x="38" y="35"/>
                  </a:cubicBezTo>
                  <a:cubicBezTo>
                    <a:pt x="37" y="36"/>
                    <a:pt x="36" y="37"/>
                    <a:pt x="35"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1" name="Freeform 129"/>
            <p:cNvSpPr/>
            <p:nvPr/>
          </p:nvSpPr>
          <p:spPr bwMode="auto">
            <a:xfrm>
              <a:off x="998538" y="3005138"/>
              <a:ext cx="79375" cy="30163"/>
            </a:xfrm>
            <a:custGeom>
              <a:avLst/>
              <a:gdLst>
                <a:gd name="T0" fmla="*/ 32 w 36"/>
                <a:gd name="T1" fmla="*/ 14 h 14"/>
                <a:gd name="T2" fmla="*/ 32 w 36"/>
                <a:gd name="T3" fmla="*/ 14 h 14"/>
                <a:gd name="T4" fmla="*/ 2 w 36"/>
                <a:gd name="T5" fmla="*/ 6 h 14"/>
                <a:gd name="T6" fmla="*/ 0 w 36"/>
                <a:gd name="T7" fmla="*/ 2 h 14"/>
                <a:gd name="T8" fmla="*/ 4 w 36"/>
                <a:gd name="T9" fmla="*/ 0 h 14"/>
                <a:gd name="T10" fmla="*/ 33 w 36"/>
                <a:gd name="T11" fmla="*/ 8 h 14"/>
                <a:gd name="T12" fmla="*/ 35 w 36"/>
                <a:gd name="T13" fmla="*/ 12 h 14"/>
                <a:gd name="T14" fmla="*/ 32 w 36"/>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4">
                  <a:moveTo>
                    <a:pt x="32" y="14"/>
                  </a:moveTo>
                  <a:cubicBezTo>
                    <a:pt x="32" y="14"/>
                    <a:pt x="32" y="14"/>
                    <a:pt x="32" y="14"/>
                  </a:cubicBezTo>
                  <a:cubicBezTo>
                    <a:pt x="22" y="13"/>
                    <a:pt x="12" y="10"/>
                    <a:pt x="2" y="6"/>
                  </a:cubicBezTo>
                  <a:cubicBezTo>
                    <a:pt x="0" y="6"/>
                    <a:pt x="0" y="4"/>
                    <a:pt x="0" y="2"/>
                  </a:cubicBezTo>
                  <a:cubicBezTo>
                    <a:pt x="1" y="1"/>
                    <a:pt x="3" y="0"/>
                    <a:pt x="4" y="0"/>
                  </a:cubicBezTo>
                  <a:cubicBezTo>
                    <a:pt x="14" y="4"/>
                    <a:pt x="23" y="7"/>
                    <a:pt x="33" y="8"/>
                  </a:cubicBezTo>
                  <a:cubicBezTo>
                    <a:pt x="35" y="8"/>
                    <a:pt x="36" y="10"/>
                    <a:pt x="35" y="12"/>
                  </a:cubicBezTo>
                  <a:cubicBezTo>
                    <a:pt x="35" y="13"/>
                    <a:pt x="34" y="14"/>
                    <a:pt x="32" y="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2" name="Freeform 130"/>
            <p:cNvSpPr>
              <a:spLocks noEditPoints="1"/>
            </p:cNvSpPr>
            <p:nvPr/>
          </p:nvSpPr>
          <p:spPr bwMode="auto">
            <a:xfrm>
              <a:off x="939800" y="2957513"/>
              <a:ext cx="76200"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8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8"/>
                  </a:cubicBezTo>
                  <a:cubicBezTo>
                    <a:pt x="0" y="8"/>
                    <a:pt x="7"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8" y="24"/>
                    <a:pt x="28" y="18"/>
                  </a:cubicBezTo>
                  <a:cubicBezTo>
                    <a:pt x="28"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3" name="Freeform 131"/>
            <p:cNvSpPr>
              <a:spLocks noEditPoints="1"/>
            </p:cNvSpPr>
            <p:nvPr/>
          </p:nvSpPr>
          <p:spPr bwMode="auto">
            <a:xfrm>
              <a:off x="1020763" y="3070226"/>
              <a:ext cx="77788"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9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8" y="35"/>
                    <a:pt x="0" y="27"/>
                    <a:pt x="0" y="18"/>
                  </a:cubicBezTo>
                  <a:cubicBezTo>
                    <a:pt x="0" y="8"/>
                    <a:pt x="8"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9" y="24"/>
                    <a:pt x="29" y="18"/>
                  </a:cubicBezTo>
                  <a:cubicBezTo>
                    <a:pt x="29"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4" name="Freeform 132"/>
            <p:cNvSpPr/>
            <p:nvPr/>
          </p:nvSpPr>
          <p:spPr bwMode="auto">
            <a:xfrm>
              <a:off x="760413" y="2894013"/>
              <a:ext cx="323850" cy="325438"/>
            </a:xfrm>
            <a:custGeom>
              <a:avLst/>
              <a:gdLst>
                <a:gd name="T0" fmla="*/ 74 w 147"/>
                <a:gd name="T1" fmla="*/ 147 h 147"/>
                <a:gd name="T2" fmla="*/ 0 w 147"/>
                <a:gd name="T3" fmla="*/ 74 h 147"/>
                <a:gd name="T4" fmla="*/ 74 w 147"/>
                <a:gd name="T5" fmla="*/ 0 h 147"/>
                <a:gd name="T6" fmla="*/ 147 w 147"/>
                <a:gd name="T7" fmla="*/ 74 h 147"/>
                <a:gd name="T8" fmla="*/ 146 w 147"/>
                <a:gd name="T9" fmla="*/ 85 h 147"/>
                <a:gd name="T10" fmla="*/ 134 w 147"/>
                <a:gd name="T11" fmla="*/ 83 h 147"/>
                <a:gd name="T12" fmla="*/ 135 w 147"/>
                <a:gd name="T13" fmla="*/ 74 h 147"/>
                <a:gd name="T14" fmla="*/ 74 w 147"/>
                <a:gd name="T15" fmla="*/ 12 h 147"/>
                <a:gd name="T16" fmla="*/ 13 w 147"/>
                <a:gd name="T17" fmla="*/ 74 h 147"/>
                <a:gd name="T18" fmla="*/ 74 w 147"/>
                <a:gd name="T19" fmla="*/ 135 h 147"/>
                <a:gd name="T20" fmla="*/ 125 w 147"/>
                <a:gd name="T21" fmla="*/ 108 h 147"/>
                <a:gd name="T22" fmla="*/ 135 w 147"/>
                <a:gd name="T23" fmla="*/ 114 h 147"/>
                <a:gd name="T24" fmla="*/ 74 w 147"/>
                <a:gd name="T25"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147">
                  <a:moveTo>
                    <a:pt x="74" y="147"/>
                  </a:moveTo>
                  <a:cubicBezTo>
                    <a:pt x="33" y="147"/>
                    <a:pt x="0" y="114"/>
                    <a:pt x="0" y="74"/>
                  </a:cubicBezTo>
                  <a:cubicBezTo>
                    <a:pt x="0" y="33"/>
                    <a:pt x="33" y="0"/>
                    <a:pt x="74" y="0"/>
                  </a:cubicBezTo>
                  <a:cubicBezTo>
                    <a:pt x="114" y="0"/>
                    <a:pt x="147" y="33"/>
                    <a:pt x="147" y="74"/>
                  </a:cubicBezTo>
                  <a:cubicBezTo>
                    <a:pt x="147" y="77"/>
                    <a:pt x="147" y="81"/>
                    <a:pt x="146" y="85"/>
                  </a:cubicBezTo>
                  <a:cubicBezTo>
                    <a:pt x="134" y="83"/>
                    <a:pt x="134" y="83"/>
                    <a:pt x="134" y="83"/>
                  </a:cubicBezTo>
                  <a:cubicBezTo>
                    <a:pt x="135" y="80"/>
                    <a:pt x="135" y="76"/>
                    <a:pt x="135" y="74"/>
                  </a:cubicBezTo>
                  <a:cubicBezTo>
                    <a:pt x="135" y="40"/>
                    <a:pt x="108" y="12"/>
                    <a:pt x="74" y="12"/>
                  </a:cubicBezTo>
                  <a:cubicBezTo>
                    <a:pt x="40" y="12"/>
                    <a:pt x="13" y="40"/>
                    <a:pt x="13" y="74"/>
                  </a:cubicBezTo>
                  <a:cubicBezTo>
                    <a:pt x="13" y="107"/>
                    <a:pt x="40" y="135"/>
                    <a:pt x="74" y="135"/>
                  </a:cubicBezTo>
                  <a:cubicBezTo>
                    <a:pt x="94" y="135"/>
                    <a:pt x="113" y="125"/>
                    <a:pt x="125" y="108"/>
                  </a:cubicBezTo>
                  <a:cubicBezTo>
                    <a:pt x="135" y="114"/>
                    <a:pt x="135" y="114"/>
                    <a:pt x="135" y="114"/>
                  </a:cubicBezTo>
                  <a:cubicBezTo>
                    <a:pt x="121" y="135"/>
                    <a:pt x="98" y="147"/>
                    <a:pt x="74" y="14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5" name="Freeform 133"/>
            <p:cNvSpPr>
              <a:spLocks noEditPoints="1"/>
            </p:cNvSpPr>
            <p:nvPr/>
          </p:nvSpPr>
          <p:spPr bwMode="auto">
            <a:xfrm>
              <a:off x="812800" y="3048001"/>
              <a:ext cx="77788" cy="77788"/>
            </a:xfrm>
            <a:custGeom>
              <a:avLst/>
              <a:gdLst>
                <a:gd name="T0" fmla="*/ 18 w 35"/>
                <a:gd name="T1" fmla="*/ 35 h 35"/>
                <a:gd name="T2" fmla="*/ 0 w 35"/>
                <a:gd name="T3" fmla="*/ 18 h 35"/>
                <a:gd name="T4" fmla="*/ 18 w 35"/>
                <a:gd name="T5" fmla="*/ 0 h 35"/>
                <a:gd name="T6" fmla="*/ 35 w 35"/>
                <a:gd name="T7" fmla="*/ 18 h 35"/>
                <a:gd name="T8" fmla="*/ 18 w 35"/>
                <a:gd name="T9" fmla="*/ 35 h 35"/>
                <a:gd name="T10" fmla="*/ 18 w 35"/>
                <a:gd name="T11" fmla="*/ 6 h 35"/>
                <a:gd name="T12" fmla="*/ 6 w 35"/>
                <a:gd name="T13" fmla="*/ 18 h 35"/>
                <a:gd name="T14" fmla="*/ 18 w 35"/>
                <a:gd name="T15" fmla="*/ 29 h 35"/>
                <a:gd name="T16" fmla="*/ 29 w 35"/>
                <a:gd name="T17" fmla="*/ 18 h 35"/>
                <a:gd name="T18" fmla="*/ 18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8"/>
                  </a:cubicBezTo>
                  <a:cubicBezTo>
                    <a:pt x="0" y="8"/>
                    <a:pt x="8" y="0"/>
                    <a:pt x="18" y="0"/>
                  </a:cubicBezTo>
                  <a:cubicBezTo>
                    <a:pt x="27" y="0"/>
                    <a:pt x="35" y="8"/>
                    <a:pt x="35" y="18"/>
                  </a:cubicBezTo>
                  <a:cubicBezTo>
                    <a:pt x="35" y="27"/>
                    <a:pt x="27" y="35"/>
                    <a:pt x="18" y="35"/>
                  </a:cubicBezTo>
                  <a:close/>
                  <a:moveTo>
                    <a:pt x="18" y="6"/>
                  </a:moveTo>
                  <a:cubicBezTo>
                    <a:pt x="11" y="6"/>
                    <a:pt x="6" y="11"/>
                    <a:pt x="6" y="18"/>
                  </a:cubicBezTo>
                  <a:cubicBezTo>
                    <a:pt x="6" y="24"/>
                    <a:pt x="11" y="29"/>
                    <a:pt x="18" y="29"/>
                  </a:cubicBezTo>
                  <a:cubicBezTo>
                    <a:pt x="24" y="29"/>
                    <a:pt x="29" y="24"/>
                    <a:pt x="29" y="18"/>
                  </a:cubicBezTo>
                  <a:cubicBezTo>
                    <a:pt x="29" y="11"/>
                    <a:pt x="24" y="6"/>
                    <a:pt x="18"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6" name="Freeform 164"/>
            <p:cNvSpPr>
              <a:spLocks noEditPoints="1"/>
            </p:cNvSpPr>
            <p:nvPr/>
          </p:nvSpPr>
          <p:spPr bwMode="auto">
            <a:xfrm>
              <a:off x="1125538" y="595313"/>
              <a:ext cx="217488" cy="207963"/>
            </a:xfrm>
            <a:custGeom>
              <a:avLst/>
              <a:gdLst>
                <a:gd name="T0" fmla="*/ 47 w 99"/>
                <a:gd name="T1" fmla="*/ 94 h 94"/>
                <a:gd name="T2" fmla="*/ 14 w 99"/>
                <a:gd name="T3" fmla="*/ 80 h 94"/>
                <a:gd name="T4" fmla="*/ 0 w 99"/>
                <a:gd name="T5" fmla="*/ 47 h 94"/>
                <a:gd name="T6" fmla="*/ 14 w 99"/>
                <a:gd name="T7" fmla="*/ 13 h 94"/>
                <a:gd name="T8" fmla="*/ 47 w 99"/>
                <a:gd name="T9" fmla="*/ 0 h 94"/>
                <a:gd name="T10" fmla="*/ 80 w 99"/>
                <a:gd name="T11" fmla="*/ 13 h 94"/>
                <a:gd name="T12" fmla="*/ 80 w 99"/>
                <a:gd name="T13" fmla="*/ 80 h 94"/>
                <a:gd name="T14" fmla="*/ 47 w 99"/>
                <a:gd name="T15" fmla="*/ 94 h 94"/>
                <a:gd name="T16" fmla="*/ 47 w 99"/>
                <a:gd name="T17" fmla="*/ 8 h 94"/>
                <a:gd name="T18" fmla="*/ 19 w 99"/>
                <a:gd name="T19" fmla="*/ 19 h 94"/>
                <a:gd name="T20" fmla="*/ 8 w 99"/>
                <a:gd name="T21" fmla="*/ 47 h 94"/>
                <a:gd name="T22" fmla="*/ 19 w 99"/>
                <a:gd name="T23" fmla="*/ 74 h 94"/>
                <a:gd name="T24" fmla="*/ 47 w 99"/>
                <a:gd name="T25" fmla="*/ 86 h 94"/>
                <a:gd name="T26" fmla="*/ 75 w 99"/>
                <a:gd name="T27" fmla="*/ 74 h 94"/>
                <a:gd name="T28" fmla="*/ 75 w 99"/>
                <a:gd name="T29" fmla="*/ 19 h 94"/>
                <a:gd name="T30" fmla="*/ 47 w 99"/>
                <a:gd name="T31" fmla="*/ 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94">
                  <a:moveTo>
                    <a:pt x="47" y="94"/>
                  </a:moveTo>
                  <a:cubicBezTo>
                    <a:pt x="34" y="94"/>
                    <a:pt x="22" y="89"/>
                    <a:pt x="14" y="80"/>
                  </a:cubicBezTo>
                  <a:cubicBezTo>
                    <a:pt x="5" y="71"/>
                    <a:pt x="0" y="59"/>
                    <a:pt x="0" y="47"/>
                  </a:cubicBezTo>
                  <a:cubicBezTo>
                    <a:pt x="0" y="34"/>
                    <a:pt x="5" y="22"/>
                    <a:pt x="14" y="13"/>
                  </a:cubicBezTo>
                  <a:cubicBezTo>
                    <a:pt x="22" y="5"/>
                    <a:pt x="34" y="0"/>
                    <a:pt x="47" y="0"/>
                  </a:cubicBezTo>
                  <a:cubicBezTo>
                    <a:pt x="59" y="0"/>
                    <a:pt x="71" y="5"/>
                    <a:pt x="80" y="13"/>
                  </a:cubicBezTo>
                  <a:cubicBezTo>
                    <a:pt x="99" y="32"/>
                    <a:pt x="99" y="62"/>
                    <a:pt x="80" y="80"/>
                  </a:cubicBezTo>
                  <a:cubicBezTo>
                    <a:pt x="71" y="89"/>
                    <a:pt x="59" y="94"/>
                    <a:pt x="47" y="94"/>
                  </a:cubicBezTo>
                  <a:close/>
                  <a:moveTo>
                    <a:pt x="47" y="8"/>
                  </a:moveTo>
                  <a:cubicBezTo>
                    <a:pt x="36" y="8"/>
                    <a:pt x="27" y="12"/>
                    <a:pt x="19" y="19"/>
                  </a:cubicBezTo>
                  <a:cubicBezTo>
                    <a:pt x="12" y="26"/>
                    <a:pt x="8" y="36"/>
                    <a:pt x="8" y="47"/>
                  </a:cubicBezTo>
                  <a:cubicBezTo>
                    <a:pt x="8" y="57"/>
                    <a:pt x="12" y="67"/>
                    <a:pt x="19" y="74"/>
                  </a:cubicBezTo>
                  <a:cubicBezTo>
                    <a:pt x="27" y="82"/>
                    <a:pt x="36" y="86"/>
                    <a:pt x="47" y="86"/>
                  </a:cubicBezTo>
                  <a:cubicBezTo>
                    <a:pt x="57" y="86"/>
                    <a:pt x="67" y="82"/>
                    <a:pt x="75" y="74"/>
                  </a:cubicBezTo>
                  <a:cubicBezTo>
                    <a:pt x="90" y="59"/>
                    <a:pt x="90" y="34"/>
                    <a:pt x="75" y="19"/>
                  </a:cubicBezTo>
                  <a:cubicBezTo>
                    <a:pt x="67" y="12"/>
                    <a:pt x="57" y="8"/>
                    <a:pt x="4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7" name="Freeform 165"/>
            <p:cNvSpPr>
              <a:spLocks noEditPoints="1"/>
            </p:cNvSpPr>
            <p:nvPr/>
          </p:nvSpPr>
          <p:spPr bwMode="auto">
            <a:xfrm>
              <a:off x="1144588" y="631826"/>
              <a:ext cx="168275" cy="171450"/>
            </a:xfrm>
            <a:custGeom>
              <a:avLst/>
              <a:gdLst>
                <a:gd name="T0" fmla="*/ 38 w 76"/>
                <a:gd name="T1" fmla="*/ 77 h 77"/>
                <a:gd name="T2" fmla="*/ 38 w 76"/>
                <a:gd name="T3" fmla="*/ 77 h 77"/>
                <a:gd name="T4" fmla="*/ 5 w 76"/>
                <a:gd name="T5" fmla="*/ 63 h 77"/>
                <a:gd name="T6" fmla="*/ 1 w 76"/>
                <a:gd name="T7" fmla="*/ 59 h 77"/>
                <a:gd name="T8" fmla="*/ 1 w 76"/>
                <a:gd name="T9" fmla="*/ 55 h 77"/>
                <a:gd name="T10" fmla="*/ 5 w 76"/>
                <a:gd name="T11" fmla="*/ 51 h 77"/>
                <a:gd name="T12" fmla="*/ 25 w 76"/>
                <a:gd name="T13" fmla="*/ 44 h 77"/>
                <a:gd name="T14" fmla="*/ 21 w 76"/>
                <a:gd name="T15" fmla="*/ 39 h 77"/>
                <a:gd name="T16" fmla="*/ 21 w 76"/>
                <a:gd name="T17" fmla="*/ 37 h 77"/>
                <a:gd name="T18" fmla="*/ 18 w 76"/>
                <a:gd name="T19" fmla="*/ 33 h 77"/>
                <a:gd name="T20" fmla="*/ 18 w 76"/>
                <a:gd name="T21" fmla="*/ 25 h 77"/>
                <a:gd name="T22" fmla="*/ 19 w 76"/>
                <a:gd name="T23" fmla="*/ 20 h 77"/>
                <a:gd name="T24" fmla="*/ 19 w 76"/>
                <a:gd name="T25" fmla="*/ 18 h 77"/>
                <a:gd name="T26" fmla="*/ 23 w 76"/>
                <a:gd name="T27" fmla="*/ 5 h 77"/>
                <a:gd name="T28" fmla="*/ 38 w 76"/>
                <a:gd name="T29" fmla="*/ 0 h 77"/>
                <a:gd name="T30" fmla="*/ 53 w 76"/>
                <a:gd name="T31" fmla="*/ 5 h 77"/>
                <a:gd name="T32" fmla="*/ 57 w 76"/>
                <a:gd name="T33" fmla="*/ 18 h 77"/>
                <a:gd name="T34" fmla="*/ 56 w 76"/>
                <a:gd name="T35" fmla="*/ 20 h 77"/>
                <a:gd name="T36" fmla="*/ 58 w 76"/>
                <a:gd name="T37" fmla="*/ 25 h 77"/>
                <a:gd name="T38" fmla="*/ 57 w 76"/>
                <a:gd name="T39" fmla="*/ 33 h 77"/>
                <a:gd name="T40" fmla="*/ 54 w 76"/>
                <a:gd name="T41" fmla="*/ 37 h 77"/>
                <a:gd name="T42" fmla="*/ 54 w 76"/>
                <a:gd name="T43" fmla="*/ 39 h 77"/>
                <a:gd name="T44" fmla="*/ 51 w 76"/>
                <a:gd name="T45" fmla="*/ 44 h 77"/>
                <a:gd name="T46" fmla="*/ 70 w 76"/>
                <a:gd name="T47" fmla="*/ 51 h 77"/>
                <a:gd name="T48" fmla="*/ 75 w 76"/>
                <a:gd name="T49" fmla="*/ 55 h 77"/>
                <a:gd name="T50" fmla="*/ 74 w 76"/>
                <a:gd name="T51" fmla="*/ 59 h 77"/>
                <a:gd name="T52" fmla="*/ 71 w 76"/>
                <a:gd name="T53" fmla="*/ 63 h 77"/>
                <a:gd name="T54" fmla="*/ 38 w 76"/>
                <a:gd name="T55" fmla="*/ 77 h 77"/>
                <a:gd name="T56" fmla="*/ 10 w 76"/>
                <a:gd name="T57" fmla="*/ 57 h 77"/>
                <a:gd name="T58" fmla="*/ 10 w 76"/>
                <a:gd name="T59" fmla="*/ 57 h 77"/>
                <a:gd name="T60" fmla="*/ 38 w 76"/>
                <a:gd name="T61" fmla="*/ 69 h 77"/>
                <a:gd name="T62" fmla="*/ 66 w 76"/>
                <a:gd name="T63" fmla="*/ 57 h 77"/>
                <a:gd name="T64" fmla="*/ 66 w 76"/>
                <a:gd name="T65" fmla="*/ 57 h 77"/>
                <a:gd name="T66" fmla="*/ 46 w 76"/>
                <a:gd name="T67" fmla="*/ 52 h 77"/>
                <a:gd name="T68" fmla="*/ 43 w 76"/>
                <a:gd name="T69" fmla="*/ 50 h 77"/>
                <a:gd name="T70" fmla="*/ 42 w 76"/>
                <a:gd name="T71" fmla="*/ 47 h 77"/>
                <a:gd name="T72" fmla="*/ 43 w 76"/>
                <a:gd name="T73" fmla="*/ 42 h 77"/>
                <a:gd name="T74" fmla="*/ 45 w 76"/>
                <a:gd name="T75" fmla="*/ 39 h 77"/>
                <a:gd name="T76" fmla="*/ 46 w 76"/>
                <a:gd name="T77" fmla="*/ 38 h 77"/>
                <a:gd name="T78" fmla="*/ 47 w 76"/>
                <a:gd name="T79" fmla="*/ 33 h 77"/>
                <a:gd name="T80" fmla="*/ 50 w 76"/>
                <a:gd name="T81" fmla="*/ 29 h 77"/>
                <a:gd name="T82" fmla="*/ 50 w 76"/>
                <a:gd name="T83" fmla="*/ 29 h 77"/>
                <a:gd name="T84" fmla="*/ 50 w 76"/>
                <a:gd name="T85" fmla="*/ 27 h 77"/>
                <a:gd name="T86" fmla="*/ 50 w 76"/>
                <a:gd name="T87" fmla="*/ 26 h 77"/>
                <a:gd name="T88" fmla="*/ 48 w 76"/>
                <a:gd name="T89" fmla="*/ 23 h 77"/>
                <a:gd name="T90" fmla="*/ 49 w 76"/>
                <a:gd name="T91" fmla="*/ 18 h 77"/>
                <a:gd name="T92" fmla="*/ 47 w 76"/>
                <a:gd name="T93" fmla="*/ 11 h 77"/>
                <a:gd name="T94" fmla="*/ 38 w 76"/>
                <a:gd name="T95" fmla="*/ 8 h 77"/>
                <a:gd name="T96" fmla="*/ 29 w 76"/>
                <a:gd name="T97" fmla="*/ 11 h 77"/>
                <a:gd name="T98" fmla="*/ 27 w 76"/>
                <a:gd name="T99" fmla="*/ 18 h 77"/>
                <a:gd name="T100" fmla="*/ 28 w 76"/>
                <a:gd name="T101" fmla="*/ 23 h 77"/>
                <a:gd name="T102" fmla="*/ 26 w 76"/>
                <a:gd name="T103" fmla="*/ 26 h 77"/>
                <a:gd name="T104" fmla="*/ 26 w 76"/>
                <a:gd name="T105" fmla="*/ 27 h 77"/>
                <a:gd name="T106" fmla="*/ 26 w 76"/>
                <a:gd name="T107" fmla="*/ 29 h 77"/>
                <a:gd name="T108" fmla="*/ 26 w 76"/>
                <a:gd name="T109" fmla="*/ 29 h 77"/>
                <a:gd name="T110" fmla="*/ 29 w 76"/>
                <a:gd name="T111" fmla="*/ 33 h 77"/>
                <a:gd name="T112" fmla="*/ 29 w 76"/>
                <a:gd name="T113" fmla="*/ 38 h 77"/>
                <a:gd name="T114" fmla="*/ 31 w 76"/>
                <a:gd name="T115" fmla="*/ 39 h 77"/>
                <a:gd name="T116" fmla="*/ 32 w 76"/>
                <a:gd name="T117" fmla="*/ 42 h 77"/>
                <a:gd name="T118" fmla="*/ 33 w 76"/>
                <a:gd name="T119" fmla="*/ 47 h 77"/>
                <a:gd name="T120" fmla="*/ 32 w 76"/>
                <a:gd name="T121" fmla="*/ 50 h 77"/>
                <a:gd name="T122" fmla="*/ 30 w 76"/>
                <a:gd name="T123" fmla="*/ 52 h 77"/>
                <a:gd name="T124" fmla="*/ 10 w 76"/>
                <a:gd name="T125" fmla="*/ 5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 h="77">
                  <a:moveTo>
                    <a:pt x="38" y="77"/>
                  </a:moveTo>
                  <a:cubicBezTo>
                    <a:pt x="38" y="77"/>
                    <a:pt x="38" y="77"/>
                    <a:pt x="38" y="77"/>
                  </a:cubicBezTo>
                  <a:cubicBezTo>
                    <a:pt x="25" y="77"/>
                    <a:pt x="13" y="72"/>
                    <a:pt x="5" y="63"/>
                  </a:cubicBezTo>
                  <a:cubicBezTo>
                    <a:pt x="3" y="62"/>
                    <a:pt x="2" y="61"/>
                    <a:pt x="1" y="59"/>
                  </a:cubicBezTo>
                  <a:cubicBezTo>
                    <a:pt x="0" y="58"/>
                    <a:pt x="0" y="56"/>
                    <a:pt x="1" y="55"/>
                  </a:cubicBezTo>
                  <a:cubicBezTo>
                    <a:pt x="2" y="53"/>
                    <a:pt x="3" y="52"/>
                    <a:pt x="5" y="51"/>
                  </a:cubicBezTo>
                  <a:cubicBezTo>
                    <a:pt x="11" y="48"/>
                    <a:pt x="18" y="46"/>
                    <a:pt x="25" y="44"/>
                  </a:cubicBezTo>
                  <a:cubicBezTo>
                    <a:pt x="23" y="43"/>
                    <a:pt x="22" y="41"/>
                    <a:pt x="21" y="39"/>
                  </a:cubicBezTo>
                  <a:cubicBezTo>
                    <a:pt x="21" y="38"/>
                    <a:pt x="21" y="38"/>
                    <a:pt x="21" y="37"/>
                  </a:cubicBezTo>
                  <a:cubicBezTo>
                    <a:pt x="20" y="36"/>
                    <a:pt x="19" y="35"/>
                    <a:pt x="18" y="33"/>
                  </a:cubicBezTo>
                  <a:cubicBezTo>
                    <a:pt x="18" y="25"/>
                    <a:pt x="18" y="25"/>
                    <a:pt x="18" y="25"/>
                  </a:cubicBezTo>
                  <a:cubicBezTo>
                    <a:pt x="17" y="23"/>
                    <a:pt x="18" y="21"/>
                    <a:pt x="19" y="20"/>
                  </a:cubicBezTo>
                  <a:cubicBezTo>
                    <a:pt x="19" y="18"/>
                    <a:pt x="19" y="18"/>
                    <a:pt x="19" y="18"/>
                  </a:cubicBezTo>
                  <a:cubicBezTo>
                    <a:pt x="19" y="16"/>
                    <a:pt x="18" y="9"/>
                    <a:pt x="23" y="5"/>
                  </a:cubicBezTo>
                  <a:cubicBezTo>
                    <a:pt x="27" y="2"/>
                    <a:pt x="32" y="0"/>
                    <a:pt x="38" y="0"/>
                  </a:cubicBezTo>
                  <a:cubicBezTo>
                    <a:pt x="44" y="0"/>
                    <a:pt x="49" y="2"/>
                    <a:pt x="53" y="5"/>
                  </a:cubicBezTo>
                  <a:cubicBezTo>
                    <a:pt x="57" y="9"/>
                    <a:pt x="57" y="16"/>
                    <a:pt x="57" y="18"/>
                  </a:cubicBezTo>
                  <a:cubicBezTo>
                    <a:pt x="56" y="20"/>
                    <a:pt x="56" y="20"/>
                    <a:pt x="56" y="20"/>
                  </a:cubicBezTo>
                  <a:cubicBezTo>
                    <a:pt x="58" y="21"/>
                    <a:pt x="58" y="23"/>
                    <a:pt x="58" y="25"/>
                  </a:cubicBezTo>
                  <a:cubicBezTo>
                    <a:pt x="57" y="33"/>
                    <a:pt x="57" y="33"/>
                    <a:pt x="57" y="33"/>
                  </a:cubicBezTo>
                  <a:cubicBezTo>
                    <a:pt x="57" y="35"/>
                    <a:pt x="56" y="36"/>
                    <a:pt x="54" y="37"/>
                  </a:cubicBezTo>
                  <a:cubicBezTo>
                    <a:pt x="54" y="39"/>
                    <a:pt x="54" y="39"/>
                    <a:pt x="54" y="39"/>
                  </a:cubicBezTo>
                  <a:cubicBezTo>
                    <a:pt x="54" y="41"/>
                    <a:pt x="53" y="43"/>
                    <a:pt x="51" y="44"/>
                  </a:cubicBezTo>
                  <a:cubicBezTo>
                    <a:pt x="58" y="46"/>
                    <a:pt x="64" y="48"/>
                    <a:pt x="70" y="51"/>
                  </a:cubicBezTo>
                  <a:cubicBezTo>
                    <a:pt x="72" y="52"/>
                    <a:pt x="74" y="53"/>
                    <a:pt x="75" y="55"/>
                  </a:cubicBezTo>
                  <a:cubicBezTo>
                    <a:pt x="76" y="56"/>
                    <a:pt x="75" y="58"/>
                    <a:pt x="74" y="59"/>
                  </a:cubicBezTo>
                  <a:cubicBezTo>
                    <a:pt x="73" y="61"/>
                    <a:pt x="72" y="62"/>
                    <a:pt x="71" y="63"/>
                  </a:cubicBezTo>
                  <a:cubicBezTo>
                    <a:pt x="62" y="72"/>
                    <a:pt x="50" y="77"/>
                    <a:pt x="38" y="77"/>
                  </a:cubicBezTo>
                  <a:close/>
                  <a:moveTo>
                    <a:pt x="10" y="57"/>
                  </a:moveTo>
                  <a:cubicBezTo>
                    <a:pt x="10" y="57"/>
                    <a:pt x="10" y="57"/>
                    <a:pt x="10" y="57"/>
                  </a:cubicBezTo>
                  <a:cubicBezTo>
                    <a:pt x="18" y="65"/>
                    <a:pt x="27" y="69"/>
                    <a:pt x="38" y="69"/>
                  </a:cubicBezTo>
                  <a:cubicBezTo>
                    <a:pt x="48" y="69"/>
                    <a:pt x="58" y="65"/>
                    <a:pt x="66" y="57"/>
                  </a:cubicBezTo>
                  <a:cubicBezTo>
                    <a:pt x="66" y="57"/>
                    <a:pt x="66" y="57"/>
                    <a:pt x="66" y="57"/>
                  </a:cubicBezTo>
                  <a:cubicBezTo>
                    <a:pt x="60" y="54"/>
                    <a:pt x="53" y="53"/>
                    <a:pt x="46" y="52"/>
                  </a:cubicBezTo>
                  <a:cubicBezTo>
                    <a:pt x="45" y="52"/>
                    <a:pt x="44" y="51"/>
                    <a:pt x="43" y="50"/>
                  </a:cubicBezTo>
                  <a:cubicBezTo>
                    <a:pt x="43" y="49"/>
                    <a:pt x="42" y="48"/>
                    <a:pt x="42" y="47"/>
                  </a:cubicBezTo>
                  <a:cubicBezTo>
                    <a:pt x="43" y="42"/>
                    <a:pt x="43" y="42"/>
                    <a:pt x="43" y="42"/>
                  </a:cubicBezTo>
                  <a:cubicBezTo>
                    <a:pt x="43" y="41"/>
                    <a:pt x="44" y="40"/>
                    <a:pt x="45" y="39"/>
                  </a:cubicBezTo>
                  <a:cubicBezTo>
                    <a:pt x="46" y="38"/>
                    <a:pt x="46" y="38"/>
                    <a:pt x="46" y="38"/>
                  </a:cubicBezTo>
                  <a:cubicBezTo>
                    <a:pt x="47" y="33"/>
                    <a:pt x="47" y="33"/>
                    <a:pt x="47" y="33"/>
                  </a:cubicBezTo>
                  <a:cubicBezTo>
                    <a:pt x="47" y="31"/>
                    <a:pt x="48" y="30"/>
                    <a:pt x="50" y="29"/>
                  </a:cubicBezTo>
                  <a:cubicBezTo>
                    <a:pt x="50" y="29"/>
                    <a:pt x="50" y="29"/>
                    <a:pt x="50" y="29"/>
                  </a:cubicBezTo>
                  <a:cubicBezTo>
                    <a:pt x="50" y="27"/>
                    <a:pt x="50" y="27"/>
                    <a:pt x="50" y="27"/>
                  </a:cubicBezTo>
                  <a:cubicBezTo>
                    <a:pt x="50" y="27"/>
                    <a:pt x="50" y="26"/>
                    <a:pt x="50" y="26"/>
                  </a:cubicBezTo>
                  <a:cubicBezTo>
                    <a:pt x="49" y="26"/>
                    <a:pt x="48" y="24"/>
                    <a:pt x="48" y="23"/>
                  </a:cubicBezTo>
                  <a:cubicBezTo>
                    <a:pt x="49" y="18"/>
                    <a:pt x="49" y="18"/>
                    <a:pt x="49" y="18"/>
                  </a:cubicBezTo>
                  <a:cubicBezTo>
                    <a:pt x="49" y="15"/>
                    <a:pt x="49" y="12"/>
                    <a:pt x="47" y="11"/>
                  </a:cubicBezTo>
                  <a:cubicBezTo>
                    <a:pt x="45" y="9"/>
                    <a:pt x="42" y="8"/>
                    <a:pt x="38" y="8"/>
                  </a:cubicBezTo>
                  <a:cubicBezTo>
                    <a:pt x="34" y="8"/>
                    <a:pt x="31" y="9"/>
                    <a:pt x="29" y="11"/>
                  </a:cubicBezTo>
                  <a:cubicBezTo>
                    <a:pt x="27" y="12"/>
                    <a:pt x="27" y="15"/>
                    <a:pt x="27" y="18"/>
                  </a:cubicBezTo>
                  <a:cubicBezTo>
                    <a:pt x="28" y="23"/>
                    <a:pt x="28" y="23"/>
                    <a:pt x="28" y="23"/>
                  </a:cubicBezTo>
                  <a:cubicBezTo>
                    <a:pt x="28" y="24"/>
                    <a:pt x="27" y="26"/>
                    <a:pt x="26" y="26"/>
                  </a:cubicBezTo>
                  <a:cubicBezTo>
                    <a:pt x="26" y="26"/>
                    <a:pt x="26" y="27"/>
                    <a:pt x="26" y="27"/>
                  </a:cubicBezTo>
                  <a:cubicBezTo>
                    <a:pt x="26" y="29"/>
                    <a:pt x="26" y="29"/>
                    <a:pt x="26" y="29"/>
                  </a:cubicBezTo>
                  <a:cubicBezTo>
                    <a:pt x="26" y="29"/>
                    <a:pt x="26" y="29"/>
                    <a:pt x="26" y="29"/>
                  </a:cubicBezTo>
                  <a:cubicBezTo>
                    <a:pt x="28" y="30"/>
                    <a:pt x="29" y="31"/>
                    <a:pt x="29" y="33"/>
                  </a:cubicBezTo>
                  <a:cubicBezTo>
                    <a:pt x="29" y="34"/>
                    <a:pt x="29" y="36"/>
                    <a:pt x="29" y="38"/>
                  </a:cubicBezTo>
                  <a:cubicBezTo>
                    <a:pt x="29" y="38"/>
                    <a:pt x="30" y="38"/>
                    <a:pt x="31" y="39"/>
                  </a:cubicBezTo>
                  <a:cubicBezTo>
                    <a:pt x="32" y="40"/>
                    <a:pt x="32" y="41"/>
                    <a:pt x="32" y="42"/>
                  </a:cubicBezTo>
                  <a:cubicBezTo>
                    <a:pt x="33" y="47"/>
                    <a:pt x="33" y="47"/>
                    <a:pt x="33" y="47"/>
                  </a:cubicBezTo>
                  <a:cubicBezTo>
                    <a:pt x="33" y="48"/>
                    <a:pt x="33" y="49"/>
                    <a:pt x="32" y="50"/>
                  </a:cubicBezTo>
                  <a:cubicBezTo>
                    <a:pt x="32" y="51"/>
                    <a:pt x="31" y="52"/>
                    <a:pt x="30" y="52"/>
                  </a:cubicBezTo>
                  <a:cubicBezTo>
                    <a:pt x="23" y="53"/>
                    <a:pt x="16" y="54"/>
                    <a:pt x="10" y="5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8" name="Freeform 173"/>
            <p:cNvSpPr/>
            <p:nvPr/>
          </p:nvSpPr>
          <p:spPr bwMode="auto">
            <a:xfrm>
              <a:off x="504825" y="4257676"/>
              <a:ext cx="61913" cy="61913"/>
            </a:xfrm>
            <a:custGeom>
              <a:avLst/>
              <a:gdLst>
                <a:gd name="T0" fmla="*/ 2 w 28"/>
                <a:gd name="T1" fmla="*/ 28 h 28"/>
                <a:gd name="T2" fmla="*/ 0 w 28"/>
                <a:gd name="T3" fmla="*/ 26 h 28"/>
                <a:gd name="T4" fmla="*/ 0 w 28"/>
                <a:gd name="T5" fmla="*/ 2 h 28"/>
                <a:gd name="T6" fmla="*/ 2 w 28"/>
                <a:gd name="T7" fmla="*/ 0 h 28"/>
                <a:gd name="T8" fmla="*/ 26 w 28"/>
                <a:gd name="T9" fmla="*/ 0 h 28"/>
                <a:gd name="T10" fmla="*/ 28 w 28"/>
                <a:gd name="T11" fmla="*/ 2 h 28"/>
                <a:gd name="T12" fmla="*/ 26 w 28"/>
                <a:gd name="T13" fmla="*/ 4 h 28"/>
                <a:gd name="T14" fmla="*/ 4 w 28"/>
                <a:gd name="T15" fmla="*/ 4 h 28"/>
                <a:gd name="T16" fmla="*/ 4 w 28"/>
                <a:gd name="T17" fmla="*/ 26 h 28"/>
                <a:gd name="T18" fmla="*/ 2 w 28"/>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 y="28"/>
                  </a:moveTo>
                  <a:cubicBezTo>
                    <a:pt x="1" y="28"/>
                    <a:pt x="0" y="27"/>
                    <a:pt x="0" y="26"/>
                  </a:cubicBezTo>
                  <a:cubicBezTo>
                    <a:pt x="0" y="2"/>
                    <a:pt x="0" y="2"/>
                    <a:pt x="0" y="2"/>
                  </a:cubicBezTo>
                  <a:cubicBezTo>
                    <a:pt x="0" y="1"/>
                    <a:pt x="1" y="0"/>
                    <a:pt x="2" y="0"/>
                  </a:cubicBezTo>
                  <a:cubicBezTo>
                    <a:pt x="26" y="0"/>
                    <a:pt x="26" y="0"/>
                    <a:pt x="26" y="0"/>
                  </a:cubicBezTo>
                  <a:cubicBezTo>
                    <a:pt x="28" y="0"/>
                    <a:pt x="28" y="1"/>
                    <a:pt x="28" y="2"/>
                  </a:cubicBezTo>
                  <a:cubicBezTo>
                    <a:pt x="28" y="3"/>
                    <a:pt x="28" y="4"/>
                    <a:pt x="26" y="4"/>
                  </a:cubicBezTo>
                  <a:cubicBezTo>
                    <a:pt x="4" y="4"/>
                    <a:pt x="4" y="4"/>
                    <a:pt x="4" y="4"/>
                  </a:cubicBezTo>
                  <a:cubicBezTo>
                    <a:pt x="4" y="26"/>
                    <a:pt x="4" y="26"/>
                    <a:pt x="4" y="26"/>
                  </a:cubicBezTo>
                  <a:cubicBezTo>
                    <a:pt x="4" y="27"/>
                    <a:pt x="4" y="28"/>
                    <a:pt x="2"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9" name="Freeform 174"/>
            <p:cNvSpPr>
              <a:spLocks noEditPoints="1"/>
            </p:cNvSpPr>
            <p:nvPr/>
          </p:nvSpPr>
          <p:spPr bwMode="auto">
            <a:xfrm>
              <a:off x="409575" y="4125913"/>
              <a:ext cx="160338" cy="198438"/>
            </a:xfrm>
            <a:custGeom>
              <a:avLst/>
              <a:gdLst>
                <a:gd name="T0" fmla="*/ 45 w 73"/>
                <a:gd name="T1" fmla="*/ 90 h 90"/>
                <a:gd name="T2" fmla="*/ 4 w 73"/>
                <a:gd name="T3" fmla="*/ 90 h 90"/>
                <a:gd name="T4" fmla="*/ 0 w 73"/>
                <a:gd name="T5" fmla="*/ 86 h 90"/>
                <a:gd name="T6" fmla="*/ 0 w 73"/>
                <a:gd name="T7" fmla="*/ 4 h 90"/>
                <a:gd name="T8" fmla="*/ 4 w 73"/>
                <a:gd name="T9" fmla="*/ 0 h 90"/>
                <a:gd name="T10" fmla="*/ 69 w 73"/>
                <a:gd name="T11" fmla="*/ 0 h 90"/>
                <a:gd name="T12" fmla="*/ 73 w 73"/>
                <a:gd name="T13" fmla="*/ 4 h 90"/>
                <a:gd name="T14" fmla="*/ 73 w 73"/>
                <a:gd name="T15" fmla="*/ 62 h 90"/>
                <a:gd name="T16" fmla="*/ 72 w 73"/>
                <a:gd name="T17" fmla="*/ 65 h 90"/>
                <a:gd name="T18" fmla="*/ 48 w 73"/>
                <a:gd name="T19" fmla="*/ 89 h 90"/>
                <a:gd name="T20" fmla="*/ 45 w 73"/>
                <a:gd name="T21" fmla="*/ 90 h 90"/>
                <a:gd name="T22" fmla="*/ 8 w 73"/>
                <a:gd name="T23" fmla="*/ 82 h 90"/>
                <a:gd name="T24" fmla="*/ 44 w 73"/>
                <a:gd name="T25" fmla="*/ 82 h 90"/>
                <a:gd name="T26" fmla="*/ 65 w 73"/>
                <a:gd name="T27" fmla="*/ 60 h 90"/>
                <a:gd name="T28" fmla="*/ 65 w 73"/>
                <a:gd name="T29" fmla="*/ 8 h 90"/>
                <a:gd name="T30" fmla="*/ 8 w 73"/>
                <a:gd name="T31" fmla="*/ 8 h 90"/>
                <a:gd name="T32" fmla="*/ 8 w 73"/>
                <a:gd name="T33" fmla="*/ 8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0">
                  <a:moveTo>
                    <a:pt x="45" y="90"/>
                  </a:moveTo>
                  <a:cubicBezTo>
                    <a:pt x="4" y="90"/>
                    <a:pt x="4" y="90"/>
                    <a:pt x="4" y="90"/>
                  </a:cubicBezTo>
                  <a:cubicBezTo>
                    <a:pt x="2" y="90"/>
                    <a:pt x="0" y="88"/>
                    <a:pt x="0" y="86"/>
                  </a:cubicBezTo>
                  <a:cubicBezTo>
                    <a:pt x="0" y="4"/>
                    <a:pt x="0" y="4"/>
                    <a:pt x="0" y="4"/>
                  </a:cubicBezTo>
                  <a:cubicBezTo>
                    <a:pt x="0" y="2"/>
                    <a:pt x="2" y="0"/>
                    <a:pt x="4" y="0"/>
                  </a:cubicBezTo>
                  <a:cubicBezTo>
                    <a:pt x="69" y="0"/>
                    <a:pt x="69" y="0"/>
                    <a:pt x="69" y="0"/>
                  </a:cubicBezTo>
                  <a:cubicBezTo>
                    <a:pt x="72" y="0"/>
                    <a:pt x="73" y="2"/>
                    <a:pt x="73" y="4"/>
                  </a:cubicBezTo>
                  <a:cubicBezTo>
                    <a:pt x="73" y="62"/>
                    <a:pt x="73" y="62"/>
                    <a:pt x="73" y="62"/>
                  </a:cubicBezTo>
                  <a:cubicBezTo>
                    <a:pt x="73" y="63"/>
                    <a:pt x="73" y="64"/>
                    <a:pt x="72" y="65"/>
                  </a:cubicBezTo>
                  <a:cubicBezTo>
                    <a:pt x="48" y="89"/>
                    <a:pt x="48" y="89"/>
                    <a:pt x="48" y="89"/>
                  </a:cubicBezTo>
                  <a:cubicBezTo>
                    <a:pt x="48" y="90"/>
                    <a:pt x="47" y="90"/>
                    <a:pt x="45" y="90"/>
                  </a:cubicBezTo>
                  <a:close/>
                  <a:moveTo>
                    <a:pt x="8" y="82"/>
                  </a:moveTo>
                  <a:cubicBezTo>
                    <a:pt x="44" y="82"/>
                    <a:pt x="44" y="82"/>
                    <a:pt x="44" y="82"/>
                  </a:cubicBezTo>
                  <a:cubicBezTo>
                    <a:pt x="65" y="60"/>
                    <a:pt x="65" y="60"/>
                    <a:pt x="65" y="60"/>
                  </a:cubicBezTo>
                  <a:cubicBezTo>
                    <a:pt x="65" y="8"/>
                    <a:pt x="65" y="8"/>
                    <a:pt x="65" y="8"/>
                  </a:cubicBezTo>
                  <a:cubicBezTo>
                    <a:pt x="8" y="8"/>
                    <a:pt x="8" y="8"/>
                    <a:pt x="8" y="8"/>
                  </a:cubicBezTo>
                  <a:cubicBezTo>
                    <a:pt x="8" y="82"/>
                    <a:pt x="8" y="82"/>
                    <a:pt x="8" y="8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0" name="Freeform 175"/>
            <p:cNvSpPr/>
            <p:nvPr/>
          </p:nvSpPr>
          <p:spPr bwMode="auto">
            <a:xfrm>
              <a:off x="444500" y="4162426"/>
              <a:ext cx="60325" cy="9525"/>
            </a:xfrm>
            <a:custGeom>
              <a:avLst/>
              <a:gdLst>
                <a:gd name="T0" fmla="*/ 25 w 27"/>
                <a:gd name="T1" fmla="*/ 4 h 4"/>
                <a:gd name="T2" fmla="*/ 2 w 27"/>
                <a:gd name="T3" fmla="*/ 4 h 4"/>
                <a:gd name="T4" fmla="*/ 0 w 27"/>
                <a:gd name="T5" fmla="*/ 2 h 4"/>
                <a:gd name="T6" fmla="*/ 2 w 27"/>
                <a:gd name="T7" fmla="*/ 0 h 4"/>
                <a:gd name="T8" fmla="*/ 25 w 27"/>
                <a:gd name="T9" fmla="*/ 0 h 4"/>
                <a:gd name="T10" fmla="*/ 27 w 27"/>
                <a:gd name="T11" fmla="*/ 2 h 4"/>
                <a:gd name="T12" fmla="*/ 25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5" y="4"/>
                  </a:moveTo>
                  <a:cubicBezTo>
                    <a:pt x="2" y="4"/>
                    <a:pt x="2" y="4"/>
                    <a:pt x="2" y="4"/>
                  </a:cubicBezTo>
                  <a:cubicBezTo>
                    <a:pt x="1" y="4"/>
                    <a:pt x="0" y="3"/>
                    <a:pt x="0" y="2"/>
                  </a:cubicBezTo>
                  <a:cubicBezTo>
                    <a:pt x="0" y="1"/>
                    <a:pt x="1" y="0"/>
                    <a:pt x="2" y="0"/>
                  </a:cubicBezTo>
                  <a:cubicBezTo>
                    <a:pt x="25" y="0"/>
                    <a:pt x="25" y="0"/>
                    <a:pt x="25" y="0"/>
                  </a:cubicBezTo>
                  <a:cubicBezTo>
                    <a:pt x="26" y="0"/>
                    <a:pt x="27" y="1"/>
                    <a:pt x="27" y="2"/>
                  </a:cubicBezTo>
                  <a:cubicBezTo>
                    <a:pt x="27" y="3"/>
                    <a:pt x="26" y="4"/>
                    <a:pt x="25"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1" name="Freeform 176"/>
            <p:cNvSpPr/>
            <p:nvPr/>
          </p:nvSpPr>
          <p:spPr bwMode="auto">
            <a:xfrm>
              <a:off x="444500" y="4184651"/>
              <a:ext cx="95250" cy="9525"/>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2" name="Freeform 177"/>
            <p:cNvSpPr/>
            <p:nvPr/>
          </p:nvSpPr>
          <p:spPr bwMode="auto">
            <a:xfrm>
              <a:off x="444500" y="4205288"/>
              <a:ext cx="95250" cy="7938"/>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3" name="Freeform 178"/>
            <p:cNvSpPr/>
            <p:nvPr/>
          </p:nvSpPr>
          <p:spPr bwMode="auto">
            <a:xfrm>
              <a:off x="444500" y="4227513"/>
              <a:ext cx="44450" cy="7938"/>
            </a:xfrm>
            <a:custGeom>
              <a:avLst/>
              <a:gdLst>
                <a:gd name="T0" fmla="*/ 18 w 20"/>
                <a:gd name="T1" fmla="*/ 4 h 4"/>
                <a:gd name="T2" fmla="*/ 2 w 20"/>
                <a:gd name="T3" fmla="*/ 4 h 4"/>
                <a:gd name="T4" fmla="*/ 0 w 20"/>
                <a:gd name="T5" fmla="*/ 2 h 4"/>
                <a:gd name="T6" fmla="*/ 2 w 20"/>
                <a:gd name="T7" fmla="*/ 0 h 4"/>
                <a:gd name="T8" fmla="*/ 18 w 20"/>
                <a:gd name="T9" fmla="*/ 0 h 4"/>
                <a:gd name="T10" fmla="*/ 20 w 20"/>
                <a:gd name="T11" fmla="*/ 2 h 4"/>
                <a:gd name="T12" fmla="*/ 18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18" y="4"/>
                  </a:moveTo>
                  <a:cubicBezTo>
                    <a:pt x="2" y="4"/>
                    <a:pt x="2" y="4"/>
                    <a:pt x="2" y="4"/>
                  </a:cubicBezTo>
                  <a:cubicBezTo>
                    <a:pt x="1" y="4"/>
                    <a:pt x="0" y="3"/>
                    <a:pt x="0" y="2"/>
                  </a:cubicBezTo>
                  <a:cubicBezTo>
                    <a:pt x="0" y="1"/>
                    <a:pt x="1" y="0"/>
                    <a:pt x="2" y="0"/>
                  </a:cubicBezTo>
                  <a:cubicBezTo>
                    <a:pt x="18" y="0"/>
                    <a:pt x="18" y="0"/>
                    <a:pt x="18" y="0"/>
                  </a:cubicBezTo>
                  <a:cubicBezTo>
                    <a:pt x="19" y="0"/>
                    <a:pt x="20" y="1"/>
                    <a:pt x="20" y="2"/>
                  </a:cubicBezTo>
                  <a:cubicBezTo>
                    <a:pt x="20" y="3"/>
                    <a:pt x="19" y="4"/>
                    <a:pt x="18"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4" name="Freeform 192"/>
            <p:cNvSpPr>
              <a:spLocks noEditPoints="1"/>
            </p:cNvSpPr>
            <p:nvPr/>
          </p:nvSpPr>
          <p:spPr bwMode="auto">
            <a:xfrm>
              <a:off x="2271713" y="3484563"/>
              <a:ext cx="182563" cy="98425"/>
            </a:xfrm>
            <a:custGeom>
              <a:avLst/>
              <a:gdLst>
                <a:gd name="T0" fmla="*/ 69 w 83"/>
                <a:gd name="T1" fmla="*/ 45 h 45"/>
                <a:gd name="T2" fmla="*/ 15 w 83"/>
                <a:gd name="T3" fmla="*/ 45 h 45"/>
                <a:gd name="T4" fmla="*/ 11 w 83"/>
                <a:gd name="T5" fmla="*/ 42 h 45"/>
                <a:gd name="T6" fmla="*/ 1 w 83"/>
                <a:gd name="T7" fmla="*/ 5 h 45"/>
                <a:gd name="T8" fmla="*/ 1 w 83"/>
                <a:gd name="T9" fmla="*/ 1 h 45"/>
                <a:gd name="T10" fmla="*/ 5 w 83"/>
                <a:gd name="T11" fmla="*/ 0 h 45"/>
                <a:gd name="T12" fmla="*/ 79 w 83"/>
                <a:gd name="T13" fmla="*/ 0 h 45"/>
                <a:gd name="T14" fmla="*/ 82 w 83"/>
                <a:gd name="T15" fmla="*/ 1 h 45"/>
                <a:gd name="T16" fmla="*/ 83 w 83"/>
                <a:gd name="T17" fmla="*/ 5 h 45"/>
                <a:gd name="T18" fmla="*/ 72 w 83"/>
                <a:gd name="T19" fmla="*/ 42 h 45"/>
                <a:gd name="T20" fmla="*/ 69 w 83"/>
                <a:gd name="T21" fmla="*/ 45 h 45"/>
                <a:gd name="T22" fmla="*/ 18 w 83"/>
                <a:gd name="T23" fmla="*/ 37 h 45"/>
                <a:gd name="T24" fmla="*/ 65 w 83"/>
                <a:gd name="T25" fmla="*/ 37 h 45"/>
                <a:gd name="T26" fmla="*/ 74 w 83"/>
                <a:gd name="T27" fmla="*/ 8 h 45"/>
                <a:gd name="T28" fmla="*/ 10 w 83"/>
                <a:gd name="T29" fmla="*/ 8 h 45"/>
                <a:gd name="T30" fmla="*/ 18 w 83"/>
                <a:gd name="T31"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45">
                  <a:moveTo>
                    <a:pt x="69" y="45"/>
                  </a:moveTo>
                  <a:cubicBezTo>
                    <a:pt x="15" y="45"/>
                    <a:pt x="15" y="45"/>
                    <a:pt x="15" y="45"/>
                  </a:cubicBezTo>
                  <a:cubicBezTo>
                    <a:pt x="13" y="45"/>
                    <a:pt x="11" y="44"/>
                    <a:pt x="11" y="42"/>
                  </a:cubicBezTo>
                  <a:cubicBezTo>
                    <a:pt x="1" y="5"/>
                    <a:pt x="1" y="5"/>
                    <a:pt x="1" y="5"/>
                  </a:cubicBezTo>
                  <a:cubicBezTo>
                    <a:pt x="0" y="4"/>
                    <a:pt x="1" y="2"/>
                    <a:pt x="1" y="1"/>
                  </a:cubicBezTo>
                  <a:cubicBezTo>
                    <a:pt x="2" y="0"/>
                    <a:pt x="3" y="0"/>
                    <a:pt x="5" y="0"/>
                  </a:cubicBezTo>
                  <a:cubicBezTo>
                    <a:pt x="79" y="0"/>
                    <a:pt x="79" y="0"/>
                    <a:pt x="79" y="0"/>
                  </a:cubicBezTo>
                  <a:cubicBezTo>
                    <a:pt x="80" y="0"/>
                    <a:pt x="81" y="0"/>
                    <a:pt x="82" y="1"/>
                  </a:cubicBezTo>
                  <a:cubicBezTo>
                    <a:pt x="83" y="2"/>
                    <a:pt x="83" y="4"/>
                    <a:pt x="83" y="5"/>
                  </a:cubicBezTo>
                  <a:cubicBezTo>
                    <a:pt x="72" y="42"/>
                    <a:pt x="72" y="42"/>
                    <a:pt x="72" y="42"/>
                  </a:cubicBezTo>
                  <a:cubicBezTo>
                    <a:pt x="72" y="44"/>
                    <a:pt x="70" y="45"/>
                    <a:pt x="69" y="45"/>
                  </a:cubicBezTo>
                  <a:close/>
                  <a:moveTo>
                    <a:pt x="18" y="37"/>
                  </a:moveTo>
                  <a:cubicBezTo>
                    <a:pt x="65" y="37"/>
                    <a:pt x="65" y="37"/>
                    <a:pt x="65" y="37"/>
                  </a:cubicBezTo>
                  <a:cubicBezTo>
                    <a:pt x="74" y="8"/>
                    <a:pt x="74" y="8"/>
                    <a:pt x="74" y="8"/>
                  </a:cubicBezTo>
                  <a:cubicBezTo>
                    <a:pt x="10" y="8"/>
                    <a:pt x="10" y="8"/>
                    <a:pt x="10" y="8"/>
                  </a:cubicBezTo>
                  <a:cubicBezTo>
                    <a:pt x="18" y="37"/>
                    <a:pt x="18" y="37"/>
                    <a:pt x="18"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5" name="Freeform 193"/>
            <p:cNvSpPr/>
            <p:nvPr/>
          </p:nvSpPr>
          <p:spPr bwMode="auto">
            <a:xfrm>
              <a:off x="2228850" y="3449638"/>
              <a:ext cx="84138" cy="133350"/>
            </a:xfrm>
            <a:custGeom>
              <a:avLst/>
              <a:gdLst>
                <a:gd name="T0" fmla="*/ 34 w 38"/>
                <a:gd name="T1" fmla="*/ 61 h 61"/>
                <a:gd name="T2" fmla="*/ 30 w 38"/>
                <a:gd name="T3" fmla="*/ 58 h 61"/>
                <a:gd name="T4" fmla="*/ 17 w 38"/>
                <a:gd name="T5" fmla="*/ 9 h 61"/>
                <a:gd name="T6" fmla="*/ 4 w 38"/>
                <a:gd name="T7" fmla="*/ 9 h 61"/>
                <a:gd name="T8" fmla="*/ 0 w 38"/>
                <a:gd name="T9" fmla="*/ 4 h 61"/>
                <a:gd name="T10" fmla="*/ 4 w 38"/>
                <a:gd name="T11" fmla="*/ 1 h 61"/>
                <a:gd name="T12" fmla="*/ 20 w 38"/>
                <a:gd name="T13" fmla="*/ 1 h 61"/>
                <a:gd name="T14" fmla="*/ 24 w 38"/>
                <a:gd name="T15" fmla="*/ 4 h 61"/>
                <a:gd name="T16" fmla="*/ 38 w 38"/>
                <a:gd name="T17" fmla="*/ 56 h 61"/>
                <a:gd name="T18" fmla="*/ 35 w 38"/>
                <a:gd name="T19" fmla="*/ 61 h 61"/>
                <a:gd name="T20" fmla="*/ 34 w 38"/>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61">
                  <a:moveTo>
                    <a:pt x="34" y="61"/>
                  </a:moveTo>
                  <a:cubicBezTo>
                    <a:pt x="32" y="61"/>
                    <a:pt x="30" y="60"/>
                    <a:pt x="30" y="58"/>
                  </a:cubicBezTo>
                  <a:cubicBezTo>
                    <a:pt x="17" y="9"/>
                    <a:pt x="17" y="9"/>
                    <a:pt x="17" y="9"/>
                  </a:cubicBezTo>
                  <a:cubicBezTo>
                    <a:pt x="4" y="9"/>
                    <a:pt x="4" y="9"/>
                    <a:pt x="4" y="9"/>
                  </a:cubicBezTo>
                  <a:cubicBezTo>
                    <a:pt x="2" y="9"/>
                    <a:pt x="0" y="7"/>
                    <a:pt x="0" y="4"/>
                  </a:cubicBezTo>
                  <a:cubicBezTo>
                    <a:pt x="0" y="2"/>
                    <a:pt x="2" y="0"/>
                    <a:pt x="4" y="1"/>
                  </a:cubicBezTo>
                  <a:cubicBezTo>
                    <a:pt x="20" y="1"/>
                    <a:pt x="20" y="1"/>
                    <a:pt x="20" y="1"/>
                  </a:cubicBezTo>
                  <a:cubicBezTo>
                    <a:pt x="22" y="1"/>
                    <a:pt x="23" y="3"/>
                    <a:pt x="24" y="4"/>
                  </a:cubicBezTo>
                  <a:cubicBezTo>
                    <a:pt x="38" y="56"/>
                    <a:pt x="38" y="56"/>
                    <a:pt x="38" y="56"/>
                  </a:cubicBezTo>
                  <a:cubicBezTo>
                    <a:pt x="38" y="58"/>
                    <a:pt x="37" y="60"/>
                    <a:pt x="35" y="61"/>
                  </a:cubicBezTo>
                  <a:cubicBezTo>
                    <a:pt x="34" y="61"/>
                    <a:pt x="34" y="61"/>
                    <a:pt x="34"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6" name="Freeform 194"/>
            <p:cNvSpPr>
              <a:spLocks noEditPoints="1"/>
            </p:cNvSpPr>
            <p:nvPr/>
          </p:nvSpPr>
          <p:spPr bwMode="auto">
            <a:xfrm>
              <a:off x="2300288" y="3587751"/>
              <a:ext cx="47625"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10" y="8"/>
                    <a:pt x="8" y="9"/>
                    <a:pt x="8" y="11"/>
                  </a:cubicBezTo>
                  <a:cubicBezTo>
                    <a:pt x="8" y="12"/>
                    <a:pt x="10" y="14"/>
                    <a:pt x="11" y="14"/>
                  </a:cubicBezTo>
                  <a:cubicBezTo>
                    <a:pt x="13" y="14"/>
                    <a:pt x="14" y="12"/>
                    <a:pt x="14" y="11"/>
                  </a:cubicBezTo>
                  <a:cubicBezTo>
                    <a:pt x="14" y="9"/>
                    <a:pt x="13"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7" name="Freeform 195"/>
            <p:cNvSpPr>
              <a:spLocks noEditPoints="1"/>
            </p:cNvSpPr>
            <p:nvPr/>
          </p:nvSpPr>
          <p:spPr bwMode="auto">
            <a:xfrm>
              <a:off x="2374900" y="3587751"/>
              <a:ext cx="49213"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9" y="8"/>
                    <a:pt x="8" y="9"/>
                    <a:pt x="8" y="11"/>
                  </a:cubicBezTo>
                  <a:cubicBezTo>
                    <a:pt x="8" y="12"/>
                    <a:pt x="9" y="14"/>
                    <a:pt x="11" y="14"/>
                  </a:cubicBezTo>
                  <a:cubicBezTo>
                    <a:pt x="12" y="14"/>
                    <a:pt x="14" y="12"/>
                    <a:pt x="14" y="11"/>
                  </a:cubicBezTo>
                  <a:cubicBezTo>
                    <a:pt x="14" y="9"/>
                    <a:pt x="12"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sp>
        <p:nvSpPr>
          <p:cNvPr id="311" name="矩形 310"/>
          <p:cNvSpPr>
            <a:spLocks noChangeArrowheads="1"/>
          </p:cNvSpPr>
          <p:nvPr/>
        </p:nvSpPr>
        <p:spPr bwMode="auto">
          <a:xfrm>
            <a:off x="4001770" y="165100"/>
            <a:ext cx="2610485" cy="553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zh-CN" altLang="en-US" sz="2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latin typeface="微软雅黑" panose="020B0503020204020204" pitchFamily="34" charset="-122"/>
                <a:ea typeface="微软雅黑" panose="020B0503020204020204" pitchFamily="34" charset="-122"/>
              </a:rPr>
              <a:t>新建发布文章功能</a:t>
            </a:r>
            <a:endParaRPr lang="zh-CN" altLang="en-US" sz="2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latin typeface="微软雅黑" panose="020B0503020204020204" pitchFamily="34" charset="-122"/>
              <a:ea typeface="微软雅黑" panose="020B0503020204020204" pitchFamily="34" charset="-122"/>
            </a:endParaRPr>
          </a:p>
        </p:txBody>
      </p:sp>
      <p:pic>
        <p:nvPicPr>
          <p:cNvPr id="3" name="图片 2" descr="&amp;pfm122&amp;"/>
          <p:cNvPicPr>
            <a:picLocks noChangeAspect="1"/>
          </p:cNvPicPr>
          <p:nvPr/>
        </p:nvPicPr>
        <p:blipFill>
          <a:blip r:embed="rId1">
            <a:extLst>
              <a:ext uri="{BEBA8EAE-BF5A-486C-A8C5-ECC9F3942E4B}">
                <a14:imgProps xmlns:a14="http://schemas.microsoft.com/office/drawing/2010/main">
                  <a14:imgLayer r:embed="rId2"/>
                </a14:imgProps>
              </a:ext>
            </a:extLst>
          </a:blip>
          <a:srcRect/>
          <a:stretch>
            <a:fillRect/>
          </a:stretch>
        </p:blipFill>
        <p:spPr>
          <a:xfrm>
            <a:off x="1862455" y="913765"/>
            <a:ext cx="6635115" cy="3725545"/>
          </a:xfrm>
          <a:prstGeom prst="rect">
            <a:avLst/>
          </a:prstGeom>
          <a:ln>
            <a:solidFill>
              <a:srgbClr val="FF0000"/>
            </a:solidFill>
          </a:ln>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500"/>
                                  </p:stCondLst>
                                  <p:childTnLst>
                                    <p:set>
                                      <p:cBhvr>
                                        <p:cTn id="6" dur="1" fill="hold">
                                          <p:stCondLst>
                                            <p:cond delay="0"/>
                                          </p:stCondLst>
                                        </p:cTn>
                                        <p:tgtEl>
                                          <p:spTgt spid="311"/>
                                        </p:tgtEl>
                                        <p:attrNameLst>
                                          <p:attrName>style.visibility</p:attrName>
                                        </p:attrNameLst>
                                      </p:cBhvr>
                                      <p:to>
                                        <p:strVal val="visible"/>
                                      </p:to>
                                    </p:set>
                                    <p:anim calcmode="lin" valueType="num">
                                      <p:cBhvr additive="base">
                                        <p:cTn id="7" dur="500"/>
                                        <p:tgtEl>
                                          <p:spTgt spid="311"/>
                                        </p:tgtEl>
                                        <p:attrNameLst>
                                          <p:attrName>ppt_x</p:attrName>
                                        </p:attrNameLst>
                                      </p:cBhvr>
                                      <p:tavLst>
                                        <p:tav tm="0">
                                          <p:val>
                                            <p:strVal val="#ppt_x-#ppt_w*1.125000"/>
                                          </p:val>
                                        </p:tav>
                                        <p:tav tm="100000">
                                          <p:val>
                                            <p:strVal val="#ppt_x"/>
                                          </p:val>
                                        </p:tav>
                                      </p:tavLst>
                                    </p:anim>
                                    <p:animEffect transition="in" filter="wipe(right)">
                                      <p:cBhvr>
                                        <p:cTn id="8" dur="500"/>
                                        <p:tgtEl>
                                          <p:spTgt spid="311"/>
                                        </p:tgtEl>
                                      </p:cBhvr>
                                    </p:animEffect>
                                  </p:childTnLst>
                                </p:cTn>
                              </p:par>
                            </p:childTnLst>
                          </p:cTn>
                        </p:par>
                        <p:par>
                          <p:cTn id="9" fill="hold">
                            <p:stCondLst>
                              <p:cond delay="1000"/>
                            </p:stCondLst>
                            <p:childTnLst>
                              <p:par>
                                <p:cTn id="10" presetID="18" presetClass="entr" presetSubtype="6" fill="hold" nodeType="afterEffect">
                                  <p:stCondLst>
                                    <p:cond delay="0"/>
                                  </p:stCondLst>
                                  <p:childTnLst>
                                    <p:set>
                                      <p:cBhvr>
                                        <p:cTn id="11" dur="1000" fill="hold">
                                          <p:stCondLst>
                                            <p:cond delay="0"/>
                                          </p:stCondLst>
                                        </p:cTn>
                                        <p:tgtEl>
                                          <p:spTgt spid="3"/>
                                        </p:tgtEl>
                                        <p:attrNameLst>
                                          <p:attrName>style.visibility</p:attrName>
                                        </p:attrNameLst>
                                      </p:cBhvr>
                                      <p:to>
                                        <p:strVal val="visible"/>
                                      </p:to>
                                    </p:set>
                                    <p:animEffect transition="in" filter="strips(downRight)">
                                      <p:cBhvr>
                                        <p:cTn id="12"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7" name="组合 206"/>
          <p:cNvGrpSpPr/>
          <p:nvPr/>
        </p:nvGrpSpPr>
        <p:grpSpPr>
          <a:xfrm>
            <a:off x="20320" y="546418"/>
            <a:ext cx="3030538" cy="3930650"/>
            <a:chOff x="0" y="393701"/>
            <a:chExt cx="3030538" cy="3930650"/>
          </a:xfrm>
        </p:grpSpPr>
        <p:sp>
          <p:nvSpPr>
            <p:cNvPr id="21" name="Freeform 19"/>
            <p:cNvSpPr>
              <a:spLocks noEditPoints="1"/>
            </p:cNvSpPr>
            <p:nvPr/>
          </p:nvSpPr>
          <p:spPr bwMode="auto">
            <a:xfrm>
              <a:off x="2836863" y="1200151"/>
              <a:ext cx="193675" cy="128588"/>
            </a:xfrm>
            <a:custGeom>
              <a:avLst/>
              <a:gdLst>
                <a:gd name="T0" fmla="*/ 80 w 88"/>
                <a:gd name="T1" fmla="*/ 58 h 58"/>
                <a:gd name="T2" fmla="*/ 8 w 88"/>
                <a:gd name="T3" fmla="*/ 58 h 58"/>
                <a:gd name="T4" fmla="*/ 0 w 88"/>
                <a:gd name="T5" fmla="*/ 50 h 58"/>
                <a:gd name="T6" fmla="*/ 0 w 88"/>
                <a:gd name="T7" fmla="*/ 8 h 58"/>
                <a:gd name="T8" fmla="*/ 8 w 88"/>
                <a:gd name="T9" fmla="*/ 0 h 58"/>
                <a:gd name="T10" fmla="*/ 80 w 88"/>
                <a:gd name="T11" fmla="*/ 0 h 58"/>
                <a:gd name="T12" fmla="*/ 88 w 88"/>
                <a:gd name="T13" fmla="*/ 8 h 58"/>
                <a:gd name="T14" fmla="*/ 88 w 88"/>
                <a:gd name="T15" fmla="*/ 50 h 58"/>
                <a:gd name="T16" fmla="*/ 80 w 88"/>
                <a:gd name="T17" fmla="*/ 58 h 58"/>
                <a:gd name="T18" fmla="*/ 8 w 88"/>
                <a:gd name="T19" fmla="*/ 8 h 58"/>
                <a:gd name="T20" fmla="*/ 8 w 88"/>
                <a:gd name="T21" fmla="*/ 50 h 58"/>
                <a:gd name="T22" fmla="*/ 80 w 88"/>
                <a:gd name="T23" fmla="*/ 50 h 58"/>
                <a:gd name="T24" fmla="*/ 80 w 88"/>
                <a:gd name="T25" fmla="*/ 8 h 58"/>
                <a:gd name="T26" fmla="*/ 8 w 88"/>
                <a:gd name="T27"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58">
                  <a:moveTo>
                    <a:pt x="80" y="58"/>
                  </a:moveTo>
                  <a:cubicBezTo>
                    <a:pt x="8" y="58"/>
                    <a:pt x="8" y="58"/>
                    <a:pt x="8" y="58"/>
                  </a:cubicBezTo>
                  <a:cubicBezTo>
                    <a:pt x="4" y="58"/>
                    <a:pt x="0" y="55"/>
                    <a:pt x="0" y="50"/>
                  </a:cubicBezTo>
                  <a:cubicBezTo>
                    <a:pt x="0" y="8"/>
                    <a:pt x="0" y="8"/>
                    <a:pt x="0" y="8"/>
                  </a:cubicBezTo>
                  <a:cubicBezTo>
                    <a:pt x="0" y="3"/>
                    <a:pt x="4" y="0"/>
                    <a:pt x="8" y="0"/>
                  </a:cubicBezTo>
                  <a:cubicBezTo>
                    <a:pt x="80" y="0"/>
                    <a:pt x="80" y="0"/>
                    <a:pt x="80" y="0"/>
                  </a:cubicBezTo>
                  <a:cubicBezTo>
                    <a:pt x="84" y="0"/>
                    <a:pt x="88" y="3"/>
                    <a:pt x="88" y="8"/>
                  </a:cubicBezTo>
                  <a:cubicBezTo>
                    <a:pt x="88" y="50"/>
                    <a:pt x="88" y="50"/>
                    <a:pt x="88" y="50"/>
                  </a:cubicBezTo>
                  <a:cubicBezTo>
                    <a:pt x="88" y="55"/>
                    <a:pt x="84" y="58"/>
                    <a:pt x="80" y="58"/>
                  </a:cubicBezTo>
                  <a:close/>
                  <a:moveTo>
                    <a:pt x="8" y="8"/>
                  </a:moveTo>
                  <a:cubicBezTo>
                    <a:pt x="8" y="50"/>
                    <a:pt x="8" y="50"/>
                    <a:pt x="8" y="50"/>
                  </a:cubicBezTo>
                  <a:cubicBezTo>
                    <a:pt x="80" y="50"/>
                    <a:pt x="80" y="50"/>
                    <a:pt x="80" y="50"/>
                  </a:cubicBezTo>
                  <a:cubicBezTo>
                    <a:pt x="80" y="8"/>
                    <a:pt x="80" y="8"/>
                    <a:pt x="80"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 name="Freeform 20"/>
            <p:cNvSpPr/>
            <p:nvPr/>
          </p:nvSpPr>
          <p:spPr bwMode="auto">
            <a:xfrm>
              <a:off x="2867025" y="1116013"/>
              <a:ext cx="133350" cy="100013"/>
            </a:xfrm>
            <a:custGeom>
              <a:avLst/>
              <a:gdLst>
                <a:gd name="T0" fmla="*/ 56 w 60"/>
                <a:gd name="T1" fmla="*/ 45 h 45"/>
                <a:gd name="T2" fmla="*/ 52 w 60"/>
                <a:gd name="T3" fmla="*/ 41 h 45"/>
                <a:gd name="T4" fmla="*/ 52 w 60"/>
                <a:gd name="T5" fmla="*/ 30 h 45"/>
                <a:gd name="T6" fmla="*/ 30 w 60"/>
                <a:gd name="T7" fmla="*/ 8 h 45"/>
                <a:gd name="T8" fmla="*/ 8 w 60"/>
                <a:gd name="T9" fmla="*/ 30 h 45"/>
                <a:gd name="T10" fmla="*/ 8 w 60"/>
                <a:gd name="T11" fmla="*/ 41 h 45"/>
                <a:gd name="T12" fmla="*/ 4 w 60"/>
                <a:gd name="T13" fmla="*/ 45 h 45"/>
                <a:gd name="T14" fmla="*/ 0 w 60"/>
                <a:gd name="T15" fmla="*/ 41 h 45"/>
                <a:gd name="T16" fmla="*/ 0 w 60"/>
                <a:gd name="T17" fmla="*/ 30 h 45"/>
                <a:gd name="T18" fmla="*/ 30 w 60"/>
                <a:gd name="T19" fmla="*/ 0 h 45"/>
                <a:gd name="T20" fmla="*/ 60 w 60"/>
                <a:gd name="T21" fmla="*/ 30 h 45"/>
                <a:gd name="T22" fmla="*/ 60 w 60"/>
                <a:gd name="T23" fmla="*/ 41 h 45"/>
                <a:gd name="T24" fmla="*/ 56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56" y="45"/>
                  </a:moveTo>
                  <a:cubicBezTo>
                    <a:pt x="53" y="45"/>
                    <a:pt x="52" y="43"/>
                    <a:pt x="52" y="41"/>
                  </a:cubicBezTo>
                  <a:cubicBezTo>
                    <a:pt x="52" y="30"/>
                    <a:pt x="52" y="30"/>
                    <a:pt x="52" y="30"/>
                  </a:cubicBezTo>
                  <a:cubicBezTo>
                    <a:pt x="52" y="18"/>
                    <a:pt x="42" y="8"/>
                    <a:pt x="30" y="8"/>
                  </a:cubicBezTo>
                  <a:cubicBezTo>
                    <a:pt x="18" y="8"/>
                    <a:pt x="8" y="18"/>
                    <a:pt x="8" y="30"/>
                  </a:cubicBezTo>
                  <a:cubicBezTo>
                    <a:pt x="8" y="41"/>
                    <a:pt x="8" y="41"/>
                    <a:pt x="8" y="41"/>
                  </a:cubicBezTo>
                  <a:cubicBezTo>
                    <a:pt x="8" y="43"/>
                    <a:pt x="7" y="45"/>
                    <a:pt x="4" y="45"/>
                  </a:cubicBezTo>
                  <a:cubicBezTo>
                    <a:pt x="2" y="45"/>
                    <a:pt x="0" y="43"/>
                    <a:pt x="0" y="41"/>
                  </a:cubicBezTo>
                  <a:cubicBezTo>
                    <a:pt x="0" y="30"/>
                    <a:pt x="0" y="30"/>
                    <a:pt x="0" y="30"/>
                  </a:cubicBezTo>
                  <a:cubicBezTo>
                    <a:pt x="0" y="13"/>
                    <a:pt x="14" y="0"/>
                    <a:pt x="30" y="0"/>
                  </a:cubicBezTo>
                  <a:cubicBezTo>
                    <a:pt x="46" y="0"/>
                    <a:pt x="60" y="13"/>
                    <a:pt x="60" y="30"/>
                  </a:cubicBezTo>
                  <a:cubicBezTo>
                    <a:pt x="60" y="41"/>
                    <a:pt x="60" y="41"/>
                    <a:pt x="60" y="41"/>
                  </a:cubicBezTo>
                  <a:cubicBezTo>
                    <a:pt x="60" y="43"/>
                    <a:pt x="58" y="45"/>
                    <a:pt x="56"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 name="Freeform 21"/>
            <p:cNvSpPr/>
            <p:nvPr/>
          </p:nvSpPr>
          <p:spPr bwMode="auto">
            <a:xfrm>
              <a:off x="2916238" y="1233488"/>
              <a:ext cx="34925" cy="55563"/>
            </a:xfrm>
            <a:custGeom>
              <a:avLst/>
              <a:gdLst>
                <a:gd name="T0" fmla="*/ 8 w 16"/>
                <a:gd name="T1" fmla="*/ 0 h 25"/>
                <a:gd name="T2" fmla="*/ 0 w 16"/>
                <a:gd name="T3" fmla="*/ 9 h 25"/>
                <a:gd name="T4" fmla="*/ 4 w 16"/>
                <a:gd name="T5" fmla="*/ 16 h 25"/>
                <a:gd name="T6" fmla="*/ 4 w 16"/>
                <a:gd name="T7" fmla="*/ 25 h 25"/>
                <a:gd name="T8" fmla="*/ 12 w 16"/>
                <a:gd name="T9" fmla="*/ 25 h 25"/>
                <a:gd name="T10" fmla="*/ 12 w 16"/>
                <a:gd name="T11" fmla="*/ 16 h 25"/>
                <a:gd name="T12" fmla="*/ 16 w 16"/>
                <a:gd name="T13" fmla="*/ 9 h 25"/>
                <a:gd name="T14" fmla="*/ 8 w 16"/>
                <a:gd name="T15" fmla="*/ 0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5">
                  <a:moveTo>
                    <a:pt x="8" y="0"/>
                  </a:moveTo>
                  <a:cubicBezTo>
                    <a:pt x="3" y="0"/>
                    <a:pt x="0" y="4"/>
                    <a:pt x="0" y="9"/>
                  </a:cubicBezTo>
                  <a:cubicBezTo>
                    <a:pt x="0" y="12"/>
                    <a:pt x="1" y="15"/>
                    <a:pt x="4" y="16"/>
                  </a:cubicBezTo>
                  <a:cubicBezTo>
                    <a:pt x="4" y="25"/>
                    <a:pt x="4" y="25"/>
                    <a:pt x="4" y="25"/>
                  </a:cubicBezTo>
                  <a:cubicBezTo>
                    <a:pt x="12" y="25"/>
                    <a:pt x="12" y="25"/>
                    <a:pt x="12" y="25"/>
                  </a:cubicBezTo>
                  <a:cubicBezTo>
                    <a:pt x="12" y="16"/>
                    <a:pt x="12" y="16"/>
                    <a:pt x="12" y="16"/>
                  </a:cubicBezTo>
                  <a:cubicBezTo>
                    <a:pt x="15" y="15"/>
                    <a:pt x="16" y="12"/>
                    <a:pt x="16" y="9"/>
                  </a:cubicBezTo>
                  <a:cubicBezTo>
                    <a:pt x="16" y="4"/>
                    <a:pt x="13" y="0"/>
                    <a:pt x="8"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 name="Freeform 22"/>
            <p:cNvSpPr>
              <a:spLocks noEditPoints="1"/>
            </p:cNvSpPr>
            <p:nvPr/>
          </p:nvSpPr>
          <p:spPr bwMode="auto">
            <a:xfrm>
              <a:off x="727075" y="3463926"/>
              <a:ext cx="220663" cy="192088"/>
            </a:xfrm>
            <a:custGeom>
              <a:avLst/>
              <a:gdLst>
                <a:gd name="T0" fmla="*/ 51 w 100"/>
                <a:gd name="T1" fmla="*/ 87 h 87"/>
                <a:gd name="T2" fmla="*/ 49 w 100"/>
                <a:gd name="T3" fmla="*/ 87 h 87"/>
                <a:gd name="T4" fmla="*/ 48 w 100"/>
                <a:gd name="T5" fmla="*/ 86 h 87"/>
                <a:gd name="T6" fmla="*/ 47 w 100"/>
                <a:gd name="T7" fmla="*/ 85 h 87"/>
                <a:gd name="T8" fmla="*/ 31 w 100"/>
                <a:gd name="T9" fmla="*/ 74 h 87"/>
                <a:gd name="T10" fmla="*/ 1 w 100"/>
                <a:gd name="T11" fmla="*/ 41 h 87"/>
                <a:gd name="T12" fmla="*/ 0 w 100"/>
                <a:gd name="T13" fmla="*/ 32 h 87"/>
                <a:gd name="T14" fmla="*/ 9 w 100"/>
                <a:gd name="T15" fmla="*/ 9 h 87"/>
                <a:gd name="T16" fmla="*/ 29 w 100"/>
                <a:gd name="T17" fmla="*/ 0 h 87"/>
                <a:gd name="T18" fmla="*/ 29 w 100"/>
                <a:gd name="T19" fmla="*/ 0 h 87"/>
                <a:gd name="T20" fmla="*/ 50 w 100"/>
                <a:gd name="T21" fmla="*/ 10 h 87"/>
                <a:gd name="T22" fmla="*/ 71 w 100"/>
                <a:gd name="T23" fmla="*/ 0 h 87"/>
                <a:gd name="T24" fmla="*/ 71 w 100"/>
                <a:gd name="T25" fmla="*/ 0 h 87"/>
                <a:gd name="T26" fmla="*/ 100 w 100"/>
                <a:gd name="T27" fmla="*/ 31 h 87"/>
                <a:gd name="T28" fmla="*/ 99 w 100"/>
                <a:gd name="T29" fmla="*/ 40 h 87"/>
                <a:gd name="T30" fmla="*/ 70 w 100"/>
                <a:gd name="T31" fmla="*/ 74 h 87"/>
                <a:gd name="T32" fmla="*/ 53 w 100"/>
                <a:gd name="T33" fmla="*/ 86 h 87"/>
                <a:gd name="T34" fmla="*/ 51 w 100"/>
                <a:gd name="T35" fmla="*/ 87 h 87"/>
                <a:gd name="T36" fmla="*/ 29 w 100"/>
                <a:gd name="T37" fmla="*/ 9 h 87"/>
                <a:gd name="T38" fmla="*/ 15 w 100"/>
                <a:gd name="T39" fmla="*/ 15 h 87"/>
                <a:gd name="T40" fmla="*/ 8 w 100"/>
                <a:gd name="T41" fmla="*/ 32 h 87"/>
                <a:gd name="T42" fmla="*/ 9 w 100"/>
                <a:gd name="T43" fmla="*/ 39 h 87"/>
                <a:gd name="T44" fmla="*/ 37 w 100"/>
                <a:gd name="T45" fmla="*/ 67 h 87"/>
                <a:gd name="T46" fmla="*/ 51 w 100"/>
                <a:gd name="T47" fmla="*/ 78 h 87"/>
                <a:gd name="T48" fmla="*/ 65 w 100"/>
                <a:gd name="T49" fmla="*/ 67 h 87"/>
                <a:gd name="T50" fmla="*/ 91 w 100"/>
                <a:gd name="T51" fmla="*/ 38 h 87"/>
                <a:gd name="T52" fmla="*/ 92 w 100"/>
                <a:gd name="T53" fmla="*/ 31 h 87"/>
                <a:gd name="T54" fmla="*/ 71 w 100"/>
                <a:gd name="T55" fmla="*/ 8 h 87"/>
                <a:gd name="T56" fmla="*/ 71 w 100"/>
                <a:gd name="T57" fmla="*/ 8 h 87"/>
                <a:gd name="T58" fmla="*/ 54 w 100"/>
                <a:gd name="T59" fmla="*/ 19 h 87"/>
                <a:gd name="T60" fmla="*/ 50 w 100"/>
                <a:gd name="T61" fmla="*/ 21 h 87"/>
                <a:gd name="T62" fmla="*/ 46 w 100"/>
                <a:gd name="T63" fmla="*/ 19 h 87"/>
                <a:gd name="T64" fmla="*/ 29 w 100"/>
                <a:gd name="T65" fmla="*/ 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0" h="87">
                  <a:moveTo>
                    <a:pt x="51" y="87"/>
                  </a:moveTo>
                  <a:cubicBezTo>
                    <a:pt x="50" y="87"/>
                    <a:pt x="49" y="87"/>
                    <a:pt x="49" y="87"/>
                  </a:cubicBezTo>
                  <a:cubicBezTo>
                    <a:pt x="49" y="86"/>
                    <a:pt x="48" y="86"/>
                    <a:pt x="48" y="86"/>
                  </a:cubicBezTo>
                  <a:cubicBezTo>
                    <a:pt x="47" y="85"/>
                    <a:pt x="47" y="85"/>
                    <a:pt x="47" y="85"/>
                  </a:cubicBezTo>
                  <a:cubicBezTo>
                    <a:pt x="44" y="83"/>
                    <a:pt x="36" y="78"/>
                    <a:pt x="31" y="74"/>
                  </a:cubicBezTo>
                  <a:cubicBezTo>
                    <a:pt x="13" y="60"/>
                    <a:pt x="3" y="49"/>
                    <a:pt x="1" y="41"/>
                  </a:cubicBezTo>
                  <a:cubicBezTo>
                    <a:pt x="0" y="38"/>
                    <a:pt x="0" y="35"/>
                    <a:pt x="0" y="32"/>
                  </a:cubicBezTo>
                  <a:cubicBezTo>
                    <a:pt x="0" y="23"/>
                    <a:pt x="3" y="15"/>
                    <a:pt x="9" y="9"/>
                  </a:cubicBezTo>
                  <a:cubicBezTo>
                    <a:pt x="14" y="3"/>
                    <a:pt x="21" y="0"/>
                    <a:pt x="29" y="0"/>
                  </a:cubicBezTo>
                  <a:cubicBezTo>
                    <a:pt x="29" y="0"/>
                    <a:pt x="29" y="0"/>
                    <a:pt x="29" y="0"/>
                  </a:cubicBezTo>
                  <a:cubicBezTo>
                    <a:pt x="37" y="0"/>
                    <a:pt x="44" y="4"/>
                    <a:pt x="50" y="10"/>
                  </a:cubicBezTo>
                  <a:cubicBezTo>
                    <a:pt x="55" y="4"/>
                    <a:pt x="63" y="0"/>
                    <a:pt x="71" y="0"/>
                  </a:cubicBezTo>
                  <a:cubicBezTo>
                    <a:pt x="71" y="0"/>
                    <a:pt x="71" y="0"/>
                    <a:pt x="71" y="0"/>
                  </a:cubicBezTo>
                  <a:cubicBezTo>
                    <a:pt x="87" y="0"/>
                    <a:pt x="100" y="14"/>
                    <a:pt x="100" y="31"/>
                  </a:cubicBezTo>
                  <a:cubicBezTo>
                    <a:pt x="100" y="34"/>
                    <a:pt x="100" y="37"/>
                    <a:pt x="99" y="40"/>
                  </a:cubicBezTo>
                  <a:cubicBezTo>
                    <a:pt x="98" y="48"/>
                    <a:pt x="88" y="59"/>
                    <a:pt x="70" y="74"/>
                  </a:cubicBezTo>
                  <a:cubicBezTo>
                    <a:pt x="63" y="79"/>
                    <a:pt x="57" y="84"/>
                    <a:pt x="53" y="86"/>
                  </a:cubicBezTo>
                  <a:cubicBezTo>
                    <a:pt x="52" y="87"/>
                    <a:pt x="52" y="87"/>
                    <a:pt x="51" y="87"/>
                  </a:cubicBezTo>
                  <a:close/>
                  <a:moveTo>
                    <a:pt x="29" y="9"/>
                  </a:moveTo>
                  <a:cubicBezTo>
                    <a:pt x="24" y="9"/>
                    <a:pt x="19" y="11"/>
                    <a:pt x="15" y="15"/>
                  </a:cubicBezTo>
                  <a:cubicBezTo>
                    <a:pt x="11" y="19"/>
                    <a:pt x="8" y="25"/>
                    <a:pt x="8" y="32"/>
                  </a:cubicBezTo>
                  <a:cubicBezTo>
                    <a:pt x="8" y="34"/>
                    <a:pt x="9" y="37"/>
                    <a:pt x="9" y="39"/>
                  </a:cubicBezTo>
                  <a:cubicBezTo>
                    <a:pt x="10" y="42"/>
                    <a:pt x="15" y="50"/>
                    <a:pt x="37" y="67"/>
                  </a:cubicBezTo>
                  <a:cubicBezTo>
                    <a:pt x="41" y="71"/>
                    <a:pt x="47" y="75"/>
                    <a:pt x="51" y="78"/>
                  </a:cubicBezTo>
                  <a:cubicBezTo>
                    <a:pt x="55" y="75"/>
                    <a:pt x="59" y="72"/>
                    <a:pt x="65" y="67"/>
                  </a:cubicBezTo>
                  <a:cubicBezTo>
                    <a:pt x="86" y="50"/>
                    <a:pt x="90" y="41"/>
                    <a:pt x="91" y="38"/>
                  </a:cubicBezTo>
                  <a:cubicBezTo>
                    <a:pt x="92" y="35"/>
                    <a:pt x="92" y="33"/>
                    <a:pt x="92" y="31"/>
                  </a:cubicBezTo>
                  <a:cubicBezTo>
                    <a:pt x="92" y="18"/>
                    <a:pt x="83" y="8"/>
                    <a:pt x="71" y="8"/>
                  </a:cubicBezTo>
                  <a:cubicBezTo>
                    <a:pt x="71" y="8"/>
                    <a:pt x="71" y="8"/>
                    <a:pt x="71" y="8"/>
                  </a:cubicBezTo>
                  <a:cubicBezTo>
                    <a:pt x="64" y="8"/>
                    <a:pt x="57" y="12"/>
                    <a:pt x="54" y="19"/>
                  </a:cubicBezTo>
                  <a:cubicBezTo>
                    <a:pt x="53" y="20"/>
                    <a:pt x="52" y="21"/>
                    <a:pt x="50" y="21"/>
                  </a:cubicBezTo>
                  <a:cubicBezTo>
                    <a:pt x="49" y="21"/>
                    <a:pt x="47" y="20"/>
                    <a:pt x="46" y="19"/>
                  </a:cubicBezTo>
                  <a:cubicBezTo>
                    <a:pt x="42" y="13"/>
                    <a:pt x="36" y="9"/>
                    <a:pt x="29"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 name="Freeform 23"/>
            <p:cNvSpPr/>
            <p:nvPr/>
          </p:nvSpPr>
          <p:spPr bwMode="auto">
            <a:xfrm>
              <a:off x="879475" y="3497263"/>
              <a:ext cx="38100" cy="53975"/>
            </a:xfrm>
            <a:custGeom>
              <a:avLst/>
              <a:gdLst>
                <a:gd name="T0" fmla="*/ 13 w 17"/>
                <a:gd name="T1" fmla="*/ 24 h 24"/>
                <a:gd name="T2" fmla="*/ 13 w 17"/>
                <a:gd name="T3" fmla="*/ 23 h 24"/>
                <a:gd name="T4" fmla="*/ 11 w 17"/>
                <a:gd name="T5" fmla="*/ 21 h 24"/>
                <a:gd name="T6" fmla="*/ 12 w 17"/>
                <a:gd name="T7" fmla="*/ 20 h 24"/>
                <a:gd name="T8" fmla="*/ 12 w 17"/>
                <a:gd name="T9" fmla="*/ 16 h 24"/>
                <a:gd name="T10" fmla="*/ 2 w 17"/>
                <a:gd name="T11" fmla="*/ 4 h 24"/>
                <a:gd name="T12" fmla="*/ 0 w 17"/>
                <a:gd name="T13" fmla="*/ 2 h 24"/>
                <a:gd name="T14" fmla="*/ 2 w 17"/>
                <a:gd name="T15" fmla="*/ 0 h 24"/>
                <a:gd name="T16" fmla="*/ 16 w 17"/>
                <a:gd name="T17" fmla="*/ 16 h 24"/>
                <a:gd name="T18" fmla="*/ 16 w 17"/>
                <a:gd name="T19" fmla="*/ 21 h 24"/>
                <a:gd name="T20" fmla="*/ 16 w 17"/>
                <a:gd name="T21" fmla="*/ 22 h 24"/>
                <a:gd name="T22" fmla="*/ 13 w 17"/>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24">
                  <a:moveTo>
                    <a:pt x="13" y="24"/>
                  </a:moveTo>
                  <a:cubicBezTo>
                    <a:pt x="13" y="24"/>
                    <a:pt x="13" y="24"/>
                    <a:pt x="13" y="23"/>
                  </a:cubicBezTo>
                  <a:cubicBezTo>
                    <a:pt x="12" y="23"/>
                    <a:pt x="11" y="22"/>
                    <a:pt x="11" y="21"/>
                  </a:cubicBezTo>
                  <a:cubicBezTo>
                    <a:pt x="12" y="20"/>
                    <a:pt x="12" y="20"/>
                    <a:pt x="12" y="20"/>
                  </a:cubicBezTo>
                  <a:cubicBezTo>
                    <a:pt x="12" y="18"/>
                    <a:pt x="12" y="17"/>
                    <a:pt x="12" y="16"/>
                  </a:cubicBezTo>
                  <a:cubicBezTo>
                    <a:pt x="12" y="9"/>
                    <a:pt x="8" y="4"/>
                    <a:pt x="2" y="4"/>
                  </a:cubicBezTo>
                  <a:cubicBezTo>
                    <a:pt x="1" y="4"/>
                    <a:pt x="0" y="3"/>
                    <a:pt x="0" y="2"/>
                  </a:cubicBezTo>
                  <a:cubicBezTo>
                    <a:pt x="0" y="1"/>
                    <a:pt x="1" y="0"/>
                    <a:pt x="2" y="0"/>
                  </a:cubicBezTo>
                  <a:cubicBezTo>
                    <a:pt x="10" y="0"/>
                    <a:pt x="16" y="7"/>
                    <a:pt x="16" y="16"/>
                  </a:cubicBezTo>
                  <a:cubicBezTo>
                    <a:pt x="17" y="18"/>
                    <a:pt x="16" y="19"/>
                    <a:pt x="16" y="21"/>
                  </a:cubicBezTo>
                  <a:cubicBezTo>
                    <a:pt x="16" y="22"/>
                    <a:pt x="16" y="22"/>
                    <a:pt x="16" y="22"/>
                  </a:cubicBezTo>
                  <a:cubicBezTo>
                    <a:pt x="15" y="23"/>
                    <a:pt x="14" y="24"/>
                    <a:pt x="13"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 name="Freeform 28"/>
            <p:cNvSpPr/>
            <p:nvPr/>
          </p:nvSpPr>
          <p:spPr bwMode="auto">
            <a:xfrm>
              <a:off x="315913" y="3602038"/>
              <a:ext cx="166688" cy="198438"/>
            </a:xfrm>
            <a:custGeom>
              <a:avLst/>
              <a:gdLst>
                <a:gd name="T0" fmla="*/ 75 w 75"/>
                <a:gd name="T1" fmla="*/ 90 h 90"/>
                <a:gd name="T2" fmla="*/ 57 w 75"/>
                <a:gd name="T3" fmla="*/ 90 h 90"/>
                <a:gd name="T4" fmla="*/ 0 w 75"/>
                <a:gd name="T5" fmla="*/ 17 h 90"/>
                <a:gd name="T6" fmla="*/ 4 w 75"/>
                <a:gd name="T7" fmla="*/ 0 h 90"/>
                <a:gd name="T8" fmla="*/ 75 w 75"/>
                <a:gd name="T9" fmla="*/ 90 h 90"/>
              </a:gdLst>
              <a:ahLst/>
              <a:cxnLst>
                <a:cxn ang="0">
                  <a:pos x="T0" y="T1"/>
                </a:cxn>
                <a:cxn ang="0">
                  <a:pos x="T2" y="T3"/>
                </a:cxn>
                <a:cxn ang="0">
                  <a:pos x="T4" y="T5"/>
                </a:cxn>
                <a:cxn ang="0">
                  <a:pos x="T6" y="T7"/>
                </a:cxn>
                <a:cxn ang="0">
                  <a:pos x="T8" y="T9"/>
                </a:cxn>
              </a:cxnLst>
              <a:rect l="0" t="0" r="r" b="b"/>
              <a:pathLst>
                <a:path w="75" h="90">
                  <a:moveTo>
                    <a:pt x="75" y="90"/>
                  </a:moveTo>
                  <a:cubicBezTo>
                    <a:pt x="57" y="90"/>
                    <a:pt x="57" y="90"/>
                    <a:pt x="57" y="90"/>
                  </a:cubicBezTo>
                  <a:cubicBezTo>
                    <a:pt x="57" y="55"/>
                    <a:pt x="33" y="25"/>
                    <a:pt x="0" y="17"/>
                  </a:cubicBezTo>
                  <a:cubicBezTo>
                    <a:pt x="4" y="0"/>
                    <a:pt x="4" y="0"/>
                    <a:pt x="4" y="0"/>
                  </a:cubicBezTo>
                  <a:cubicBezTo>
                    <a:pt x="46" y="10"/>
                    <a:pt x="75" y="47"/>
                    <a:pt x="75" y="9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1" name="Freeform 29"/>
            <p:cNvSpPr/>
            <p:nvPr/>
          </p:nvSpPr>
          <p:spPr bwMode="auto">
            <a:xfrm>
              <a:off x="71438" y="3603626"/>
              <a:ext cx="160338" cy="196850"/>
            </a:xfrm>
            <a:custGeom>
              <a:avLst/>
              <a:gdLst>
                <a:gd name="T0" fmla="*/ 18 w 73"/>
                <a:gd name="T1" fmla="*/ 89 h 89"/>
                <a:gd name="T2" fmla="*/ 0 w 73"/>
                <a:gd name="T3" fmla="*/ 89 h 89"/>
                <a:gd name="T4" fmla="*/ 68 w 73"/>
                <a:gd name="T5" fmla="*/ 0 h 89"/>
                <a:gd name="T6" fmla="*/ 73 w 73"/>
                <a:gd name="T7" fmla="*/ 17 h 89"/>
                <a:gd name="T8" fmla="*/ 18 w 73"/>
                <a:gd name="T9" fmla="*/ 89 h 89"/>
              </a:gdLst>
              <a:ahLst/>
              <a:cxnLst>
                <a:cxn ang="0">
                  <a:pos x="T0" y="T1"/>
                </a:cxn>
                <a:cxn ang="0">
                  <a:pos x="T2" y="T3"/>
                </a:cxn>
                <a:cxn ang="0">
                  <a:pos x="T4" y="T5"/>
                </a:cxn>
                <a:cxn ang="0">
                  <a:pos x="T6" y="T7"/>
                </a:cxn>
                <a:cxn ang="0">
                  <a:pos x="T8" y="T9"/>
                </a:cxn>
              </a:cxnLst>
              <a:rect l="0" t="0" r="r" b="b"/>
              <a:pathLst>
                <a:path w="73" h="89">
                  <a:moveTo>
                    <a:pt x="18" y="89"/>
                  </a:moveTo>
                  <a:cubicBezTo>
                    <a:pt x="0" y="89"/>
                    <a:pt x="0" y="89"/>
                    <a:pt x="0" y="89"/>
                  </a:cubicBezTo>
                  <a:cubicBezTo>
                    <a:pt x="0" y="47"/>
                    <a:pt x="28" y="11"/>
                    <a:pt x="68" y="0"/>
                  </a:cubicBezTo>
                  <a:cubicBezTo>
                    <a:pt x="73" y="17"/>
                    <a:pt x="73" y="17"/>
                    <a:pt x="73" y="17"/>
                  </a:cubicBezTo>
                  <a:cubicBezTo>
                    <a:pt x="41" y="26"/>
                    <a:pt x="18" y="55"/>
                    <a:pt x="18" y="8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2" name="Freeform 30"/>
            <p:cNvSpPr>
              <a:spLocks noEditPoints="1"/>
            </p:cNvSpPr>
            <p:nvPr/>
          </p:nvSpPr>
          <p:spPr bwMode="auto">
            <a:xfrm>
              <a:off x="31750"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3" name="Freeform 31"/>
            <p:cNvSpPr>
              <a:spLocks noEditPoints="1"/>
            </p:cNvSpPr>
            <p:nvPr/>
          </p:nvSpPr>
          <p:spPr bwMode="auto">
            <a:xfrm>
              <a:off x="398463"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4" name="Freeform 32"/>
            <p:cNvSpPr>
              <a:spLocks noEditPoints="1"/>
            </p:cNvSpPr>
            <p:nvPr/>
          </p:nvSpPr>
          <p:spPr bwMode="auto">
            <a:xfrm>
              <a:off x="214313" y="3557588"/>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5 h 78"/>
                <a:gd name="T18" fmla="*/ 25 w 78"/>
                <a:gd name="T19" fmla="*/ 25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5"/>
                  </a:lnTo>
                  <a:lnTo>
                    <a:pt x="25" y="25"/>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5" name="Freeform 33"/>
            <p:cNvSpPr/>
            <p:nvPr/>
          </p:nvSpPr>
          <p:spPr bwMode="auto">
            <a:xfrm>
              <a:off x="76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6" name="Oval 34"/>
            <p:cNvSpPr>
              <a:spLocks noChangeArrowheads="1"/>
            </p:cNvSpPr>
            <p:nvPr/>
          </p:nvSpPr>
          <p:spPr bwMode="auto">
            <a:xfrm>
              <a:off x="50800" y="3586163"/>
              <a:ext cx="42863"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7" name="Freeform 35"/>
            <p:cNvSpPr/>
            <p:nvPr/>
          </p:nvSpPr>
          <p:spPr bwMode="auto">
            <a:xfrm>
              <a:off x="330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8" name="Oval 36"/>
            <p:cNvSpPr>
              <a:spLocks noChangeArrowheads="1"/>
            </p:cNvSpPr>
            <p:nvPr/>
          </p:nvSpPr>
          <p:spPr bwMode="auto">
            <a:xfrm>
              <a:off x="460375" y="3586163"/>
              <a:ext cx="41275"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9" name="Freeform 37"/>
            <p:cNvSpPr>
              <a:spLocks noEditPoints="1"/>
            </p:cNvSpPr>
            <p:nvPr/>
          </p:nvSpPr>
          <p:spPr bwMode="auto">
            <a:xfrm>
              <a:off x="884238" y="1268413"/>
              <a:ext cx="207963" cy="207963"/>
            </a:xfrm>
            <a:custGeom>
              <a:avLst/>
              <a:gdLst>
                <a:gd name="T0" fmla="*/ 42 w 94"/>
                <a:gd name="T1" fmla="*/ 94 h 94"/>
                <a:gd name="T2" fmla="*/ 35 w 94"/>
                <a:gd name="T3" fmla="*/ 80 h 94"/>
                <a:gd name="T4" fmla="*/ 27 w 94"/>
                <a:gd name="T5" fmla="*/ 84 h 94"/>
                <a:gd name="T6" fmla="*/ 10 w 94"/>
                <a:gd name="T7" fmla="*/ 76 h 94"/>
                <a:gd name="T8" fmla="*/ 10 w 94"/>
                <a:gd name="T9" fmla="*/ 67 h 94"/>
                <a:gd name="T10" fmla="*/ 14 w 94"/>
                <a:gd name="T11" fmla="*/ 59 h 94"/>
                <a:gd name="T12" fmla="*/ 0 w 94"/>
                <a:gd name="T13" fmla="*/ 52 h 94"/>
                <a:gd name="T14" fmla="*/ 7 w 94"/>
                <a:gd name="T15" fmla="*/ 35 h 94"/>
                <a:gd name="T16" fmla="*/ 15 w 94"/>
                <a:gd name="T17" fmla="*/ 32 h 94"/>
                <a:gd name="T18" fmla="*/ 8 w 94"/>
                <a:gd name="T19" fmla="*/ 22 h 94"/>
                <a:gd name="T20" fmla="*/ 18 w 94"/>
                <a:gd name="T21" fmla="*/ 10 h 94"/>
                <a:gd name="T22" fmla="*/ 32 w 94"/>
                <a:gd name="T23" fmla="*/ 14 h 94"/>
                <a:gd name="T24" fmla="*/ 35 w 94"/>
                <a:gd name="T25" fmla="*/ 6 h 94"/>
                <a:gd name="T26" fmla="*/ 52 w 94"/>
                <a:gd name="T27" fmla="*/ 0 h 94"/>
                <a:gd name="T28" fmla="*/ 59 w 94"/>
                <a:gd name="T29" fmla="*/ 13 h 94"/>
                <a:gd name="T30" fmla="*/ 67 w 94"/>
                <a:gd name="T31" fmla="*/ 10 h 94"/>
                <a:gd name="T32" fmla="*/ 72 w 94"/>
                <a:gd name="T33" fmla="*/ 8 h 94"/>
                <a:gd name="T34" fmla="*/ 84 w 94"/>
                <a:gd name="T35" fmla="*/ 17 h 94"/>
                <a:gd name="T36" fmla="*/ 84 w 94"/>
                <a:gd name="T37" fmla="*/ 27 h 94"/>
                <a:gd name="T38" fmla="*/ 81 w 94"/>
                <a:gd name="T39" fmla="*/ 35 h 94"/>
                <a:gd name="T40" fmla="*/ 94 w 94"/>
                <a:gd name="T41" fmla="*/ 42 h 94"/>
                <a:gd name="T42" fmla="*/ 87 w 94"/>
                <a:gd name="T43" fmla="*/ 59 h 94"/>
                <a:gd name="T44" fmla="*/ 80 w 94"/>
                <a:gd name="T45" fmla="*/ 62 h 94"/>
                <a:gd name="T46" fmla="*/ 86 w 94"/>
                <a:gd name="T47" fmla="*/ 71 h 94"/>
                <a:gd name="T48" fmla="*/ 77 w 94"/>
                <a:gd name="T49" fmla="*/ 84 h 94"/>
                <a:gd name="T50" fmla="*/ 62 w 94"/>
                <a:gd name="T51" fmla="*/ 79 h 94"/>
                <a:gd name="T52" fmla="*/ 59 w 94"/>
                <a:gd name="T53" fmla="*/ 87 h 94"/>
                <a:gd name="T54" fmla="*/ 43 w 94"/>
                <a:gd name="T55" fmla="*/ 86 h 94"/>
                <a:gd name="T56" fmla="*/ 51 w 94"/>
                <a:gd name="T57" fmla="*/ 80 h 94"/>
                <a:gd name="T58" fmla="*/ 59 w 94"/>
                <a:gd name="T59" fmla="*/ 72 h 94"/>
                <a:gd name="T60" fmla="*/ 68 w 94"/>
                <a:gd name="T61" fmla="*/ 73 h 94"/>
                <a:gd name="T62" fmla="*/ 78 w 94"/>
                <a:gd name="T63" fmla="*/ 71 h 94"/>
                <a:gd name="T64" fmla="*/ 72 w 94"/>
                <a:gd name="T65" fmla="*/ 58 h 94"/>
                <a:gd name="T66" fmla="*/ 81 w 94"/>
                <a:gd name="T67" fmla="*/ 51 h 94"/>
                <a:gd name="T68" fmla="*/ 86 w 94"/>
                <a:gd name="T69" fmla="*/ 43 h 94"/>
                <a:gd name="T70" fmla="*/ 73 w 94"/>
                <a:gd name="T71" fmla="*/ 37 h 94"/>
                <a:gd name="T72" fmla="*/ 74 w 94"/>
                <a:gd name="T73" fmla="*/ 26 h 94"/>
                <a:gd name="T74" fmla="*/ 72 w 94"/>
                <a:gd name="T75" fmla="*/ 16 h 94"/>
                <a:gd name="T76" fmla="*/ 59 w 94"/>
                <a:gd name="T77" fmla="*/ 22 h 94"/>
                <a:gd name="T78" fmla="*/ 51 w 94"/>
                <a:gd name="T79" fmla="*/ 13 h 94"/>
                <a:gd name="T80" fmla="*/ 43 w 94"/>
                <a:gd name="T81" fmla="*/ 8 h 94"/>
                <a:gd name="T82" fmla="*/ 38 w 94"/>
                <a:gd name="T83" fmla="*/ 21 h 94"/>
                <a:gd name="T84" fmla="*/ 32 w 94"/>
                <a:gd name="T85" fmla="*/ 22 h 94"/>
                <a:gd name="T86" fmla="*/ 22 w 94"/>
                <a:gd name="T87" fmla="*/ 16 h 94"/>
                <a:gd name="T88" fmla="*/ 21 w 94"/>
                <a:gd name="T89" fmla="*/ 26 h 94"/>
                <a:gd name="T90" fmla="*/ 21 w 94"/>
                <a:gd name="T91" fmla="*/ 38 h 94"/>
                <a:gd name="T92" fmla="*/ 8 w 94"/>
                <a:gd name="T93" fmla="*/ 43 h 94"/>
                <a:gd name="T94" fmla="*/ 14 w 94"/>
                <a:gd name="T95" fmla="*/ 51 h 94"/>
                <a:gd name="T96" fmla="*/ 22 w 94"/>
                <a:gd name="T97" fmla="*/ 59 h 94"/>
                <a:gd name="T98" fmla="*/ 17 w 94"/>
                <a:gd name="T99" fmla="*/ 71 h 94"/>
                <a:gd name="T100" fmla="*/ 26 w 94"/>
                <a:gd name="T101" fmla="*/ 73 h 94"/>
                <a:gd name="T102" fmla="*/ 38 w 94"/>
                <a:gd name="T103" fmla="*/ 73 h 94"/>
                <a:gd name="T104" fmla="*/ 43 w 94"/>
                <a:gd name="T105" fmla="*/ 86 h 94"/>
                <a:gd name="T106" fmla="*/ 30 w 94"/>
                <a:gd name="T107" fmla="*/ 47 h 94"/>
                <a:gd name="T108" fmla="*/ 65 w 94"/>
                <a:gd name="T109" fmla="*/ 47 h 94"/>
                <a:gd name="T110" fmla="*/ 47 w 94"/>
                <a:gd name="T111" fmla="*/ 37 h 94"/>
                <a:gd name="T112" fmla="*/ 47 w 94"/>
                <a:gd name="T113" fmla="*/ 56 h 94"/>
                <a:gd name="T114" fmla="*/ 47 w 94"/>
                <a:gd name="T115"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4" h="94">
                  <a:moveTo>
                    <a:pt x="52" y="94"/>
                  </a:moveTo>
                  <a:cubicBezTo>
                    <a:pt x="42" y="94"/>
                    <a:pt x="42" y="94"/>
                    <a:pt x="42" y="94"/>
                  </a:cubicBezTo>
                  <a:cubicBezTo>
                    <a:pt x="38" y="94"/>
                    <a:pt x="35" y="91"/>
                    <a:pt x="35" y="87"/>
                  </a:cubicBezTo>
                  <a:cubicBezTo>
                    <a:pt x="35" y="80"/>
                    <a:pt x="35" y="80"/>
                    <a:pt x="35" y="80"/>
                  </a:cubicBezTo>
                  <a:cubicBezTo>
                    <a:pt x="32" y="79"/>
                    <a:pt x="32" y="79"/>
                    <a:pt x="32" y="79"/>
                  </a:cubicBezTo>
                  <a:cubicBezTo>
                    <a:pt x="27" y="84"/>
                    <a:pt x="27" y="84"/>
                    <a:pt x="27" y="84"/>
                  </a:cubicBezTo>
                  <a:cubicBezTo>
                    <a:pt x="25" y="86"/>
                    <a:pt x="20" y="86"/>
                    <a:pt x="18" y="84"/>
                  </a:cubicBezTo>
                  <a:cubicBezTo>
                    <a:pt x="10" y="76"/>
                    <a:pt x="10" y="76"/>
                    <a:pt x="10" y="76"/>
                  </a:cubicBezTo>
                  <a:cubicBezTo>
                    <a:pt x="9" y="75"/>
                    <a:pt x="8" y="73"/>
                    <a:pt x="8" y="71"/>
                  </a:cubicBezTo>
                  <a:cubicBezTo>
                    <a:pt x="8" y="70"/>
                    <a:pt x="9" y="68"/>
                    <a:pt x="10" y="67"/>
                  </a:cubicBezTo>
                  <a:cubicBezTo>
                    <a:pt x="15" y="62"/>
                    <a:pt x="15" y="62"/>
                    <a:pt x="15" y="62"/>
                  </a:cubicBezTo>
                  <a:cubicBezTo>
                    <a:pt x="14" y="59"/>
                    <a:pt x="14" y="59"/>
                    <a:pt x="14" y="59"/>
                  </a:cubicBezTo>
                  <a:cubicBezTo>
                    <a:pt x="7" y="59"/>
                    <a:pt x="7" y="59"/>
                    <a:pt x="7" y="59"/>
                  </a:cubicBezTo>
                  <a:cubicBezTo>
                    <a:pt x="3" y="59"/>
                    <a:pt x="0" y="56"/>
                    <a:pt x="0" y="52"/>
                  </a:cubicBezTo>
                  <a:cubicBezTo>
                    <a:pt x="0" y="42"/>
                    <a:pt x="0" y="42"/>
                    <a:pt x="0" y="42"/>
                  </a:cubicBezTo>
                  <a:cubicBezTo>
                    <a:pt x="0" y="38"/>
                    <a:pt x="3" y="35"/>
                    <a:pt x="7" y="35"/>
                  </a:cubicBezTo>
                  <a:cubicBezTo>
                    <a:pt x="14" y="35"/>
                    <a:pt x="14" y="35"/>
                    <a:pt x="14" y="35"/>
                  </a:cubicBezTo>
                  <a:cubicBezTo>
                    <a:pt x="15" y="32"/>
                    <a:pt x="15" y="32"/>
                    <a:pt x="15" y="32"/>
                  </a:cubicBezTo>
                  <a:cubicBezTo>
                    <a:pt x="10" y="27"/>
                    <a:pt x="10" y="27"/>
                    <a:pt x="10" y="27"/>
                  </a:cubicBezTo>
                  <a:cubicBezTo>
                    <a:pt x="9" y="25"/>
                    <a:pt x="8" y="24"/>
                    <a:pt x="8" y="22"/>
                  </a:cubicBezTo>
                  <a:cubicBezTo>
                    <a:pt x="8" y="20"/>
                    <a:pt x="9" y="18"/>
                    <a:pt x="10" y="17"/>
                  </a:cubicBezTo>
                  <a:cubicBezTo>
                    <a:pt x="18" y="10"/>
                    <a:pt x="18" y="10"/>
                    <a:pt x="18" y="10"/>
                  </a:cubicBezTo>
                  <a:cubicBezTo>
                    <a:pt x="20" y="7"/>
                    <a:pt x="25" y="7"/>
                    <a:pt x="27" y="10"/>
                  </a:cubicBezTo>
                  <a:cubicBezTo>
                    <a:pt x="32" y="14"/>
                    <a:pt x="32" y="14"/>
                    <a:pt x="32" y="14"/>
                  </a:cubicBezTo>
                  <a:cubicBezTo>
                    <a:pt x="35" y="13"/>
                    <a:pt x="35" y="13"/>
                    <a:pt x="35" y="13"/>
                  </a:cubicBezTo>
                  <a:cubicBezTo>
                    <a:pt x="35" y="6"/>
                    <a:pt x="35" y="6"/>
                    <a:pt x="35" y="6"/>
                  </a:cubicBezTo>
                  <a:cubicBezTo>
                    <a:pt x="35" y="3"/>
                    <a:pt x="38" y="0"/>
                    <a:pt x="42" y="0"/>
                  </a:cubicBezTo>
                  <a:cubicBezTo>
                    <a:pt x="52" y="0"/>
                    <a:pt x="52" y="0"/>
                    <a:pt x="52" y="0"/>
                  </a:cubicBezTo>
                  <a:cubicBezTo>
                    <a:pt x="56" y="0"/>
                    <a:pt x="59" y="3"/>
                    <a:pt x="59" y="6"/>
                  </a:cubicBezTo>
                  <a:cubicBezTo>
                    <a:pt x="59" y="13"/>
                    <a:pt x="59" y="13"/>
                    <a:pt x="59" y="13"/>
                  </a:cubicBezTo>
                  <a:cubicBezTo>
                    <a:pt x="62" y="14"/>
                    <a:pt x="62" y="14"/>
                    <a:pt x="62" y="14"/>
                  </a:cubicBezTo>
                  <a:cubicBezTo>
                    <a:pt x="67" y="10"/>
                    <a:pt x="67" y="10"/>
                    <a:pt x="67" y="10"/>
                  </a:cubicBezTo>
                  <a:cubicBezTo>
                    <a:pt x="68" y="9"/>
                    <a:pt x="70" y="8"/>
                    <a:pt x="72" y="8"/>
                  </a:cubicBezTo>
                  <a:cubicBezTo>
                    <a:pt x="72" y="8"/>
                    <a:pt x="72" y="8"/>
                    <a:pt x="72" y="8"/>
                  </a:cubicBezTo>
                  <a:cubicBezTo>
                    <a:pt x="74" y="8"/>
                    <a:pt x="76" y="9"/>
                    <a:pt x="77" y="10"/>
                  </a:cubicBezTo>
                  <a:cubicBezTo>
                    <a:pt x="84" y="17"/>
                    <a:pt x="84" y="17"/>
                    <a:pt x="84" y="17"/>
                  </a:cubicBezTo>
                  <a:cubicBezTo>
                    <a:pt x="85" y="18"/>
                    <a:pt x="86" y="20"/>
                    <a:pt x="86" y="22"/>
                  </a:cubicBezTo>
                  <a:cubicBezTo>
                    <a:pt x="86" y="24"/>
                    <a:pt x="85" y="25"/>
                    <a:pt x="84" y="27"/>
                  </a:cubicBezTo>
                  <a:cubicBezTo>
                    <a:pt x="79" y="31"/>
                    <a:pt x="79" y="31"/>
                    <a:pt x="79" y="31"/>
                  </a:cubicBezTo>
                  <a:cubicBezTo>
                    <a:pt x="81" y="35"/>
                    <a:pt x="81" y="35"/>
                    <a:pt x="81" y="35"/>
                  </a:cubicBezTo>
                  <a:cubicBezTo>
                    <a:pt x="87" y="35"/>
                    <a:pt x="87" y="35"/>
                    <a:pt x="87" y="35"/>
                  </a:cubicBezTo>
                  <a:cubicBezTo>
                    <a:pt x="91" y="35"/>
                    <a:pt x="94" y="38"/>
                    <a:pt x="94" y="42"/>
                  </a:cubicBezTo>
                  <a:cubicBezTo>
                    <a:pt x="94" y="52"/>
                    <a:pt x="94" y="52"/>
                    <a:pt x="94" y="52"/>
                  </a:cubicBezTo>
                  <a:cubicBezTo>
                    <a:pt x="94" y="56"/>
                    <a:pt x="91" y="59"/>
                    <a:pt x="87" y="59"/>
                  </a:cubicBezTo>
                  <a:cubicBezTo>
                    <a:pt x="81" y="59"/>
                    <a:pt x="81" y="59"/>
                    <a:pt x="81" y="59"/>
                  </a:cubicBezTo>
                  <a:cubicBezTo>
                    <a:pt x="80" y="62"/>
                    <a:pt x="80" y="62"/>
                    <a:pt x="80" y="62"/>
                  </a:cubicBezTo>
                  <a:cubicBezTo>
                    <a:pt x="84" y="67"/>
                    <a:pt x="84" y="67"/>
                    <a:pt x="84" y="67"/>
                  </a:cubicBezTo>
                  <a:cubicBezTo>
                    <a:pt x="85" y="68"/>
                    <a:pt x="86" y="70"/>
                    <a:pt x="86" y="71"/>
                  </a:cubicBezTo>
                  <a:cubicBezTo>
                    <a:pt x="86" y="73"/>
                    <a:pt x="85" y="75"/>
                    <a:pt x="84" y="76"/>
                  </a:cubicBezTo>
                  <a:cubicBezTo>
                    <a:pt x="77" y="84"/>
                    <a:pt x="77" y="84"/>
                    <a:pt x="77" y="84"/>
                  </a:cubicBezTo>
                  <a:cubicBezTo>
                    <a:pt x="74" y="86"/>
                    <a:pt x="70" y="86"/>
                    <a:pt x="67" y="84"/>
                  </a:cubicBezTo>
                  <a:cubicBezTo>
                    <a:pt x="62" y="79"/>
                    <a:pt x="62" y="79"/>
                    <a:pt x="62" y="79"/>
                  </a:cubicBezTo>
                  <a:cubicBezTo>
                    <a:pt x="59" y="80"/>
                    <a:pt x="59" y="80"/>
                    <a:pt x="59" y="80"/>
                  </a:cubicBezTo>
                  <a:cubicBezTo>
                    <a:pt x="59" y="87"/>
                    <a:pt x="59" y="87"/>
                    <a:pt x="59" y="87"/>
                  </a:cubicBezTo>
                  <a:cubicBezTo>
                    <a:pt x="59" y="91"/>
                    <a:pt x="56" y="94"/>
                    <a:pt x="52" y="94"/>
                  </a:cubicBezTo>
                  <a:close/>
                  <a:moveTo>
                    <a:pt x="43" y="86"/>
                  </a:moveTo>
                  <a:cubicBezTo>
                    <a:pt x="51" y="86"/>
                    <a:pt x="51" y="86"/>
                    <a:pt x="51" y="86"/>
                  </a:cubicBezTo>
                  <a:cubicBezTo>
                    <a:pt x="51" y="80"/>
                    <a:pt x="51" y="80"/>
                    <a:pt x="51" y="80"/>
                  </a:cubicBezTo>
                  <a:cubicBezTo>
                    <a:pt x="51" y="77"/>
                    <a:pt x="53" y="74"/>
                    <a:pt x="57" y="73"/>
                  </a:cubicBezTo>
                  <a:cubicBezTo>
                    <a:pt x="59" y="72"/>
                    <a:pt x="59" y="72"/>
                    <a:pt x="59" y="72"/>
                  </a:cubicBezTo>
                  <a:cubicBezTo>
                    <a:pt x="60" y="71"/>
                    <a:pt x="61" y="71"/>
                    <a:pt x="62" y="71"/>
                  </a:cubicBezTo>
                  <a:cubicBezTo>
                    <a:pt x="65" y="71"/>
                    <a:pt x="67" y="72"/>
                    <a:pt x="68" y="73"/>
                  </a:cubicBezTo>
                  <a:cubicBezTo>
                    <a:pt x="72" y="77"/>
                    <a:pt x="72" y="77"/>
                    <a:pt x="72" y="77"/>
                  </a:cubicBezTo>
                  <a:cubicBezTo>
                    <a:pt x="78" y="71"/>
                    <a:pt x="78" y="71"/>
                    <a:pt x="78" y="71"/>
                  </a:cubicBezTo>
                  <a:cubicBezTo>
                    <a:pt x="74" y="68"/>
                    <a:pt x="74" y="68"/>
                    <a:pt x="74" y="68"/>
                  </a:cubicBezTo>
                  <a:cubicBezTo>
                    <a:pt x="71" y="65"/>
                    <a:pt x="71" y="61"/>
                    <a:pt x="72" y="58"/>
                  </a:cubicBezTo>
                  <a:cubicBezTo>
                    <a:pt x="73" y="56"/>
                    <a:pt x="73" y="56"/>
                    <a:pt x="73" y="56"/>
                  </a:cubicBezTo>
                  <a:cubicBezTo>
                    <a:pt x="74" y="53"/>
                    <a:pt x="78" y="51"/>
                    <a:pt x="81" y="51"/>
                  </a:cubicBezTo>
                  <a:cubicBezTo>
                    <a:pt x="86" y="51"/>
                    <a:pt x="86" y="51"/>
                    <a:pt x="86" y="51"/>
                  </a:cubicBezTo>
                  <a:cubicBezTo>
                    <a:pt x="86" y="43"/>
                    <a:pt x="86" y="43"/>
                    <a:pt x="86" y="43"/>
                  </a:cubicBezTo>
                  <a:cubicBezTo>
                    <a:pt x="81" y="43"/>
                    <a:pt x="81" y="43"/>
                    <a:pt x="81" y="43"/>
                  </a:cubicBezTo>
                  <a:cubicBezTo>
                    <a:pt x="78" y="43"/>
                    <a:pt x="74" y="40"/>
                    <a:pt x="73" y="37"/>
                  </a:cubicBezTo>
                  <a:cubicBezTo>
                    <a:pt x="72" y="35"/>
                    <a:pt x="72" y="35"/>
                    <a:pt x="72" y="35"/>
                  </a:cubicBezTo>
                  <a:cubicBezTo>
                    <a:pt x="71" y="32"/>
                    <a:pt x="71" y="28"/>
                    <a:pt x="74" y="26"/>
                  </a:cubicBezTo>
                  <a:cubicBezTo>
                    <a:pt x="78" y="22"/>
                    <a:pt x="78" y="22"/>
                    <a:pt x="78" y="22"/>
                  </a:cubicBezTo>
                  <a:cubicBezTo>
                    <a:pt x="72" y="16"/>
                    <a:pt x="72" y="16"/>
                    <a:pt x="72" y="16"/>
                  </a:cubicBezTo>
                  <a:cubicBezTo>
                    <a:pt x="68" y="20"/>
                    <a:pt x="68" y="20"/>
                    <a:pt x="68" y="20"/>
                  </a:cubicBezTo>
                  <a:cubicBezTo>
                    <a:pt x="66" y="22"/>
                    <a:pt x="62" y="23"/>
                    <a:pt x="59" y="22"/>
                  </a:cubicBezTo>
                  <a:cubicBezTo>
                    <a:pt x="56" y="21"/>
                    <a:pt x="56" y="21"/>
                    <a:pt x="56" y="21"/>
                  </a:cubicBezTo>
                  <a:cubicBezTo>
                    <a:pt x="53" y="20"/>
                    <a:pt x="51" y="16"/>
                    <a:pt x="51" y="13"/>
                  </a:cubicBezTo>
                  <a:cubicBezTo>
                    <a:pt x="51" y="8"/>
                    <a:pt x="51" y="8"/>
                    <a:pt x="51" y="8"/>
                  </a:cubicBezTo>
                  <a:cubicBezTo>
                    <a:pt x="43" y="8"/>
                    <a:pt x="43" y="8"/>
                    <a:pt x="43" y="8"/>
                  </a:cubicBezTo>
                  <a:cubicBezTo>
                    <a:pt x="43" y="13"/>
                    <a:pt x="43" y="13"/>
                    <a:pt x="43" y="13"/>
                  </a:cubicBezTo>
                  <a:cubicBezTo>
                    <a:pt x="43" y="16"/>
                    <a:pt x="41" y="20"/>
                    <a:pt x="38" y="21"/>
                  </a:cubicBezTo>
                  <a:cubicBezTo>
                    <a:pt x="35" y="22"/>
                    <a:pt x="35" y="22"/>
                    <a:pt x="35" y="22"/>
                  </a:cubicBezTo>
                  <a:cubicBezTo>
                    <a:pt x="34" y="22"/>
                    <a:pt x="33" y="22"/>
                    <a:pt x="32" y="22"/>
                  </a:cubicBezTo>
                  <a:cubicBezTo>
                    <a:pt x="30" y="22"/>
                    <a:pt x="28" y="22"/>
                    <a:pt x="26" y="20"/>
                  </a:cubicBezTo>
                  <a:cubicBezTo>
                    <a:pt x="22" y="16"/>
                    <a:pt x="22" y="16"/>
                    <a:pt x="22" y="16"/>
                  </a:cubicBezTo>
                  <a:cubicBezTo>
                    <a:pt x="17" y="22"/>
                    <a:pt x="17" y="22"/>
                    <a:pt x="17" y="22"/>
                  </a:cubicBezTo>
                  <a:cubicBezTo>
                    <a:pt x="21" y="26"/>
                    <a:pt x="21" y="26"/>
                    <a:pt x="21" y="26"/>
                  </a:cubicBezTo>
                  <a:cubicBezTo>
                    <a:pt x="23" y="28"/>
                    <a:pt x="24" y="32"/>
                    <a:pt x="22" y="35"/>
                  </a:cubicBezTo>
                  <a:cubicBezTo>
                    <a:pt x="21" y="38"/>
                    <a:pt x="21" y="38"/>
                    <a:pt x="21" y="38"/>
                  </a:cubicBezTo>
                  <a:cubicBezTo>
                    <a:pt x="20" y="40"/>
                    <a:pt x="17" y="43"/>
                    <a:pt x="14" y="43"/>
                  </a:cubicBezTo>
                  <a:cubicBezTo>
                    <a:pt x="8" y="43"/>
                    <a:pt x="8" y="43"/>
                    <a:pt x="8" y="43"/>
                  </a:cubicBezTo>
                  <a:cubicBezTo>
                    <a:pt x="8" y="51"/>
                    <a:pt x="8" y="51"/>
                    <a:pt x="8" y="51"/>
                  </a:cubicBezTo>
                  <a:cubicBezTo>
                    <a:pt x="14" y="51"/>
                    <a:pt x="14" y="51"/>
                    <a:pt x="14" y="51"/>
                  </a:cubicBezTo>
                  <a:cubicBezTo>
                    <a:pt x="17" y="51"/>
                    <a:pt x="20" y="53"/>
                    <a:pt x="21" y="56"/>
                  </a:cubicBezTo>
                  <a:cubicBezTo>
                    <a:pt x="22" y="59"/>
                    <a:pt x="22" y="59"/>
                    <a:pt x="22" y="59"/>
                  </a:cubicBezTo>
                  <a:cubicBezTo>
                    <a:pt x="24" y="61"/>
                    <a:pt x="23" y="65"/>
                    <a:pt x="21" y="68"/>
                  </a:cubicBezTo>
                  <a:cubicBezTo>
                    <a:pt x="17" y="71"/>
                    <a:pt x="17" y="71"/>
                    <a:pt x="17" y="71"/>
                  </a:cubicBezTo>
                  <a:cubicBezTo>
                    <a:pt x="22" y="77"/>
                    <a:pt x="22" y="77"/>
                    <a:pt x="22" y="77"/>
                  </a:cubicBezTo>
                  <a:cubicBezTo>
                    <a:pt x="26" y="73"/>
                    <a:pt x="26" y="73"/>
                    <a:pt x="26" y="73"/>
                  </a:cubicBezTo>
                  <a:cubicBezTo>
                    <a:pt x="29" y="71"/>
                    <a:pt x="33" y="70"/>
                    <a:pt x="35" y="72"/>
                  </a:cubicBezTo>
                  <a:cubicBezTo>
                    <a:pt x="38" y="73"/>
                    <a:pt x="38" y="73"/>
                    <a:pt x="38" y="73"/>
                  </a:cubicBezTo>
                  <a:cubicBezTo>
                    <a:pt x="41" y="74"/>
                    <a:pt x="43" y="77"/>
                    <a:pt x="43" y="80"/>
                  </a:cubicBezTo>
                  <a:cubicBezTo>
                    <a:pt x="43" y="86"/>
                    <a:pt x="43" y="86"/>
                    <a:pt x="43" y="86"/>
                  </a:cubicBezTo>
                  <a:close/>
                  <a:moveTo>
                    <a:pt x="47" y="64"/>
                  </a:moveTo>
                  <a:cubicBezTo>
                    <a:pt x="38" y="64"/>
                    <a:pt x="30" y="56"/>
                    <a:pt x="30" y="47"/>
                  </a:cubicBezTo>
                  <a:cubicBezTo>
                    <a:pt x="30" y="37"/>
                    <a:pt x="38" y="29"/>
                    <a:pt x="47" y="29"/>
                  </a:cubicBezTo>
                  <a:cubicBezTo>
                    <a:pt x="57" y="29"/>
                    <a:pt x="65" y="37"/>
                    <a:pt x="65" y="47"/>
                  </a:cubicBezTo>
                  <a:cubicBezTo>
                    <a:pt x="65" y="56"/>
                    <a:pt x="57" y="64"/>
                    <a:pt x="47" y="64"/>
                  </a:cubicBezTo>
                  <a:close/>
                  <a:moveTo>
                    <a:pt x="47" y="37"/>
                  </a:moveTo>
                  <a:cubicBezTo>
                    <a:pt x="42" y="37"/>
                    <a:pt x="38" y="41"/>
                    <a:pt x="38" y="47"/>
                  </a:cubicBezTo>
                  <a:cubicBezTo>
                    <a:pt x="38" y="52"/>
                    <a:pt x="42" y="56"/>
                    <a:pt x="47" y="56"/>
                  </a:cubicBezTo>
                  <a:cubicBezTo>
                    <a:pt x="52" y="56"/>
                    <a:pt x="57" y="52"/>
                    <a:pt x="57" y="47"/>
                  </a:cubicBezTo>
                  <a:cubicBezTo>
                    <a:pt x="57" y="41"/>
                    <a:pt x="52" y="37"/>
                    <a:pt x="47"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7" name="Freeform 45"/>
            <p:cNvSpPr>
              <a:spLocks noEditPoints="1"/>
            </p:cNvSpPr>
            <p:nvPr/>
          </p:nvSpPr>
          <p:spPr bwMode="auto">
            <a:xfrm>
              <a:off x="0" y="2327276"/>
              <a:ext cx="333375" cy="334963"/>
            </a:xfrm>
            <a:custGeom>
              <a:avLst/>
              <a:gdLst>
                <a:gd name="T0" fmla="*/ 74 w 151"/>
                <a:gd name="T1" fmla="*/ 151 h 151"/>
                <a:gd name="T2" fmla="*/ 4 w 151"/>
                <a:gd name="T3" fmla="*/ 86 h 151"/>
                <a:gd name="T4" fmla="*/ 4 w 151"/>
                <a:gd name="T5" fmla="*/ 66 h 151"/>
                <a:gd name="T6" fmla="*/ 29 w 151"/>
                <a:gd name="T7" fmla="*/ 46 h 151"/>
                <a:gd name="T8" fmla="*/ 37 w 151"/>
                <a:gd name="T9" fmla="*/ 58 h 151"/>
                <a:gd name="T10" fmla="*/ 58 w 151"/>
                <a:gd name="T11" fmla="*/ 37 h 151"/>
                <a:gd name="T12" fmla="*/ 46 w 151"/>
                <a:gd name="T13" fmla="*/ 29 h 151"/>
                <a:gd name="T14" fmla="*/ 65 w 151"/>
                <a:gd name="T15" fmla="*/ 6 h 151"/>
                <a:gd name="T16" fmla="*/ 96 w 151"/>
                <a:gd name="T17" fmla="*/ 18 h 151"/>
                <a:gd name="T18" fmla="*/ 121 w 151"/>
                <a:gd name="T19" fmla="*/ 2 h 151"/>
                <a:gd name="T20" fmla="*/ 140 w 151"/>
                <a:gd name="T21" fmla="*/ 49 h 151"/>
                <a:gd name="T22" fmla="*/ 145 w 151"/>
                <a:gd name="T23" fmla="*/ 66 h 151"/>
                <a:gd name="T24" fmla="*/ 145 w 151"/>
                <a:gd name="T25" fmla="*/ 86 h 151"/>
                <a:gd name="T26" fmla="*/ 121 w 151"/>
                <a:gd name="T27" fmla="*/ 105 h 151"/>
                <a:gd name="T28" fmla="*/ 113 w 151"/>
                <a:gd name="T29" fmla="*/ 93 h 151"/>
                <a:gd name="T30" fmla="*/ 93 w 151"/>
                <a:gd name="T31" fmla="*/ 113 h 151"/>
                <a:gd name="T32" fmla="*/ 105 w 151"/>
                <a:gd name="T33" fmla="*/ 121 h 151"/>
                <a:gd name="T34" fmla="*/ 84 w 151"/>
                <a:gd name="T35" fmla="*/ 147 h 151"/>
                <a:gd name="T36" fmla="*/ 25 w 151"/>
                <a:gd name="T37" fmla="*/ 63 h 151"/>
                <a:gd name="T38" fmla="*/ 12 w 151"/>
                <a:gd name="T39" fmla="*/ 76 h 151"/>
                <a:gd name="T40" fmla="*/ 74 w 151"/>
                <a:gd name="T41" fmla="*/ 138 h 151"/>
                <a:gd name="T42" fmla="*/ 88 w 151"/>
                <a:gd name="T43" fmla="*/ 125 h 151"/>
                <a:gd name="T44" fmla="*/ 84 w 151"/>
                <a:gd name="T45" fmla="*/ 84 h 151"/>
                <a:gd name="T46" fmla="*/ 122 w 151"/>
                <a:gd name="T47" fmla="*/ 84 h 151"/>
                <a:gd name="T48" fmla="*/ 136 w 151"/>
                <a:gd name="T49" fmla="*/ 77 h 151"/>
                <a:gd name="T50" fmla="*/ 136 w 151"/>
                <a:gd name="T51" fmla="*/ 75 h 151"/>
                <a:gd name="T52" fmla="*/ 114 w 151"/>
                <a:gd name="T53" fmla="*/ 47 h 151"/>
                <a:gd name="T54" fmla="*/ 131 w 151"/>
                <a:gd name="T55" fmla="*/ 40 h 151"/>
                <a:gd name="T56" fmla="*/ 111 w 151"/>
                <a:gd name="T57" fmla="*/ 19 h 151"/>
                <a:gd name="T58" fmla="*/ 103 w 151"/>
                <a:gd name="T59" fmla="*/ 37 h 151"/>
                <a:gd name="T60" fmla="*/ 75 w 151"/>
                <a:gd name="T61" fmla="*/ 15 h 151"/>
                <a:gd name="T62" fmla="*/ 63 w 151"/>
                <a:gd name="T63" fmla="*/ 25 h 151"/>
                <a:gd name="T64" fmla="*/ 67 w 151"/>
                <a:gd name="T65" fmla="*/ 67 h 151"/>
                <a:gd name="T66" fmla="*/ 28 w 151"/>
                <a:gd name="T67" fmla="*/ 67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1" h="151">
                  <a:moveTo>
                    <a:pt x="74" y="151"/>
                  </a:moveTo>
                  <a:cubicBezTo>
                    <a:pt x="74" y="151"/>
                    <a:pt x="74" y="151"/>
                    <a:pt x="74" y="151"/>
                  </a:cubicBezTo>
                  <a:cubicBezTo>
                    <a:pt x="71" y="151"/>
                    <a:pt x="67" y="149"/>
                    <a:pt x="65" y="147"/>
                  </a:cubicBezTo>
                  <a:cubicBezTo>
                    <a:pt x="4" y="86"/>
                    <a:pt x="4" y="86"/>
                    <a:pt x="4" y="86"/>
                  </a:cubicBezTo>
                  <a:cubicBezTo>
                    <a:pt x="1" y="83"/>
                    <a:pt x="0" y="80"/>
                    <a:pt x="0" y="76"/>
                  </a:cubicBezTo>
                  <a:cubicBezTo>
                    <a:pt x="0" y="72"/>
                    <a:pt x="1" y="69"/>
                    <a:pt x="4" y="66"/>
                  </a:cubicBezTo>
                  <a:cubicBezTo>
                    <a:pt x="23" y="47"/>
                    <a:pt x="23" y="47"/>
                    <a:pt x="23" y="47"/>
                  </a:cubicBezTo>
                  <a:cubicBezTo>
                    <a:pt x="24" y="46"/>
                    <a:pt x="27" y="45"/>
                    <a:pt x="29" y="46"/>
                  </a:cubicBezTo>
                  <a:cubicBezTo>
                    <a:pt x="31" y="46"/>
                    <a:pt x="33" y="48"/>
                    <a:pt x="34" y="51"/>
                  </a:cubicBezTo>
                  <a:cubicBezTo>
                    <a:pt x="34" y="53"/>
                    <a:pt x="35" y="56"/>
                    <a:pt x="37" y="58"/>
                  </a:cubicBezTo>
                  <a:cubicBezTo>
                    <a:pt x="43" y="63"/>
                    <a:pt x="52" y="63"/>
                    <a:pt x="58" y="58"/>
                  </a:cubicBezTo>
                  <a:cubicBezTo>
                    <a:pt x="63" y="52"/>
                    <a:pt x="63" y="43"/>
                    <a:pt x="58" y="37"/>
                  </a:cubicBezTo>
                  <a:cubicBezTo>
                    <a:pt x="56" y="35"/>
                    <a:pt x="53" y="34"/>
                    <a:pt x="51" y="33"/>
                  </a:cubicBezTo>
                  <a:cubicBezTo>
                    <a:pt x="48" y="33"/>
                    <a:pt x="46" y="31"/>
                    <a:pt x="46" y="29"/>
                  </a:cubicBezTo>
                  <a:cubicBezTo>
                    <a:pt x="45" y="27"/>
                    <a:pt x="46" y="24"/>
                    <a:pt x="47" y="23"/>
                  </a:cubicBezTo>
                  <a:cubicBezTo>
                    <a:pt x="65" y="6"/>
                    <a:pt x="65" y="6"/>
                    <a:pt x="65" y="6"/>
                  </a:cubicBezTo>
                  <a:cubicBezTo>
                    <a:pt x="70" y="0"/>
                    <a:pt x="79" y="0"/>
                    <a:pt x="84" y="6"/>
                  </a:cubicBezTo>
                  <a:cubicBezTo>
                    <a:pt x="96" y="18"/>
                    <a:pt x="96" y="18"/>
                    <a:pt x="96" y="18"/>
                  </a:cubicBezTo>
                  <a:cubicBezTo>
                    <a:pt x="98" y="15"/>
                    <a:pt x="100" y="13"/>
                    <a:pt x="102" y="10"/>
                  </a:cubicBezTo>
                  <a:cubicBezTo>
                    <a:pt x="107" y="5"/>
                    <a:pt x="114" y="2"/>
                    <a:pt x="121" y="2"/>
                  </a:cubicBezTo>
                  <a:cubicBezTo>
                    <a:pt x="128" y="2"/>
                    <a:pt x="135" y="5"/>
                    <a:pt x="140" y="10"/>
                  </a:cubicBezTo>
                  <a:cubicBezTo>
                    <a:pt x="151" y="21"/>
                    <a:pt x="151" y="38"/>
                    <a:pt x="140" y="49"/>
                  </a:cubicBezTo>
                  <a:cubicBezTo>
                    <a:pt x="138" y="51"/>
                    <a:pt x="135" y="53"/>
                    <a:pt x="132" y="54"/>
                  </a:cubicBezTo>
                  <a:cubicBezTo>
                    <a:pt x="145" y="66"/>
                    <a:pt x="145" y="66"/>
                    <a:pt x="145" y="66"/>
                  </a:cubicBezTo>
                  <a:cubicBezTo>
                    <a:pt x="147" y="69"/>
                    <a:pt x="149" y="72"/>
                    <a:pt x="149" y="76"/>
                  </a:cubicBezTo>
                  <a:cubicBezTo>
                    <a:pt x="149" y="80"/>
                    <a:pt x="147" y="83"/>
                    <a:pt x="145" y="86"/>
                  </a:cubicBezTo>
                  <a:cubicBezTo>
                    <a:pt x="128" y="103"/>
                    <a:pt x="128" y="103"/>
                    <a:pt x="128" y="103"/>
                  </a:cubicBezTo>
                  <a:cubicBezTo>
                    <a:pt x="126" y="105"/>
                    <a:pt x="124" y="105"/>
                    <a:pt x="121" y="105"/>
                  </a:cubicBezTo>
                  <a:cubicBezTo>
                    <a:pt x="119" y="104"/>
                    <a:pt x="117" y="102"/>
                    <a:pt x="117" y="100"/>
                  </a:cubicBezTo>
                  <a:cubicBezTo>
                    <a:pt x="116" y="97"/>
                    <a:pt x="115" y="95"/>
                    <a:pt x="113" y="93"/>
                  </a:cubicBezTo>
                  <a:cubicBezTo>
                    <a:pt x="108" y="87"/>
                    <a:pt x="98" y="87"/>
                    <a:pt x="93" y="93"/>
                  </a:cubicBezTo>
                  <a:cubicBezTo>
                    <a:pt x="87" y="98"/>
                    <a:pt x="87" y="107"/>
                    <a:pt x="93" y="113"/>
                  </a:cubicBezTo>
                  <a:cubicBezTo>
                    <a:pt x="95" y="115"/>
                    <a:pt x="97" y="116"/>
                    <a:pt x="100" y="117"/>
                  </a:cubicBezTo>
                  <a:cubicBezTo>
                    <a:pt x="102" y="117"/>
                    <a:pt x="104" y="119"/>
                    <a:pt x="105" y="121"/>
                  </a:cubicBezTo>
                  <a:cubicBezTo>
                    <a:pt x="105" y="124"/>
                    <a:pt x="105" y="126"/>
                    <a:pt x="103" y="128"/>
                  </a:cubicBezTo>
                  <a:cubicBezTo>
                    <a:pt x="84" y="147"/>
                    <a:pt x="84" y="147"/>
                    <a:pt x="84" y="147"/>
                  </a:cubicBezTo>
                  <a:cubicBezTo>
                    <a:pt x="81" y="149"/>
                    <a:pt x="78" y="151"/>
                    <a:pt x="74" y="151"/>
                  </a:cubicBezTo>
                  <a:close/>
                  <a:moveTo>
                    <a:pt x="25" y="63"/>
                  </a:moveTo>
                  <a:cubicBezTo>
                    <a:pt x="13" y="75"/>
                    <a:pt x="13" y="75"/>
                    <a:pt x="13" y="75"/>
                  </a:cubicBezTo>
                  <a:cubicBezTo>
                    <a:pt x="12" y="76"/>
                    <a:pt x="12" y="76"/>
                    <a:pt x="12" y="76"/>
                  </a:cubicBezTo>
                  <a:cubicBezTo>
                    <a:pt x="12" y="76"/>
                    <a:pt x="12" y="77"/>
                    <a:pt x="13" y="77"/>
                  </a:cubicBezTo>
                  <a:cubicBezTo>
                    <a:pt x="74" y="138"/>
                    <a:pt x="74" y="138"/>
                    <a:pt x="74" y="138"/>
                  </a:cubicBezTo>
                  <a:cubicBezTo>
                    <a:pt x="74" y="138"/>
                    <a:pt x="74" y="138"/>
                    <a:pt x="75" y="138"/>
                  </a:cubicBezTo>
                  <a:cubicBezTo>
                    <a:pt x="88" y="125"/>
                    <a:pt x="88" y="125"/>
                    <a:pt x="88" y="125"/>
                  </a:cubicBezTo>
                  <a:cubicBezTo>
                    <a:pt x="86" y="124"/>
                    <a:pt x="85" y="123"/>
                    <a:pt x="84" y="122"/>
                  </a:cubicBezTo>
                  <a:cubicBezTo>
                    <a:pt x="73" y="111"/>
                    <a:pt x="73" y="94"/>
                    <a:pt x="84" y="84"/>
                  </a:cubicBezTo>
                  <a:cubicBezTo>
                    <a:pt x="89" y="79"/>
                    <a:pt x="96" y="76"/>
                    <a:pt x="103" y="76"/>
                  </a:cubicBezTo>
                  <a:cubicBezTo>
                    <a:pt x="110" y="76"/>
                    <a:pt x="117" y="79"/>
                    <a:pt x="122" y="84"/>
                  </a:cubicBezTo>
                  <a:cubicBezTo>
                    <a:pt x="123" y="85"/>
                    <a:pt x="124" y="86"/>
                    <a:pt x="125" y="87"/>
                  </a:cubicBezTo>
                  <a:cubicBezTo>
                    <a:pt x="136" y="77"/>
                    <a:pt x="136" y="77"/>
                    <a:pt x="136" y="77"/>
                  </a:cubicBezTo>
                  <a:cubicBezTo>
                    <a:pt x="136" y="77"/>
                    <a:pt x="136" y="76"/>
                    <a:pt x="136" y="76"/>
                  </a:cubicBezTo>
                  <a:cubicBezTo>
                    <a:pt x="136" y="76"/>
                    <a:pt x="136" y="76"/>
                    <a:pt x="136" y="75"/>
                  </a:cubicBezTo>
                  <a:cubicBezTo>
                    <a:pt x="115" y="55"/>
                    <a:pt x="115" y="55"/>
                    <a:pt x="115" y="55"/>
                  </a:cubicBezTo>
                  <a:cubicBezTo>
                    <a:pt x="113" y="53"/>
                    <a:pt x="112" y="50"/>
                    <a:pt x="114" y="47"/>
                  </a:cubicBezTo>
                  <a:cubicBezTo>
                    <a:pt x="115" y="45"/>
                    <a:pt x="117" y="43"/>
                    <a:pt x="120" y="44"/>
                  </a:cubicBezTo>
                  <a:cubicBezTo>
                    <a:pt x="124" y="44"/>
                    <a:pt x="128" y="43"/>
                    <a:pt x="131" y="40"/>
                  </a:cubicBezTo>
                  <a:cubicBezTo>
                    <a:pt x="137" y="34"/>
                    <a:pt x="137" y="25"/>
                    <a:pt x="131" y="19"/>
                  </a:cubicBezTo>
                  <a:cubicBezTo>
                    <a:pt x="126" y="14"/>
                    <a:pt x="116" y="14"/>
                    <a:pt x="111" y="19"/>
                  </a:cubicBezTo>
                  <a:cubicBezTo>
                    <a:pt x="108" y="22"/>
                    <a:pt x="106" y="26"/>
                    <a:pt x="107" y="31"/>
                  </a:cubicBezTo>
                  <a:cubicBezTo>
                    <a:pt x="107" y="33"/>
                    <a:pt x="105" y="36"/>
                    <a:pt x="103" y="37"/>
                  </a:cubicBezTo>
                  <a:cubicBezTo>
                    <a:pt x="101" y="38"/>
                    <a:pt x="98" y="37"/>
                    <a:pt x="96" y="36"/>
                  </a:cubicBezTo>
                  <a:cubicBezTo>
                    <a:pt x="75" y="15"/>
                    <a:pt x="75" y="15"/>
                    <a:pt x="75" y="15"/>
                  </a:cubicBezTo>
                  <a:cubicBezTo>
                    <a:pt x="74" y="14"/>
                    <a:pt x="74" y="14"/>
                    <a:pt x="74" y="15"/>
                  </a:cubicBezTo>
                  <a:cubicBezTo>
                    <a:pt x="63" y="25"/>
                    <a:pt x="63" y="25"/>
                    <a:pt x="63" y="25"/>
                  </a:cubicBezTo>
                  <a:cubicBezTo>
                    <a:pt x="64" y="26"/>
                    <a:pt x="66" y="27"/>
                    <a:pt x="67" y="28"/>
                  </a:cubicBezTo>
                  <a:cubicBezTo>
                    <a:pt x="77" y="39"/>
                    <a:pt x="77" y="56"/>
                    <a:pt x="67" y="67"/>
                  </a:cubicBezTo>
                  <a:cubicBezTo>
                    <a:pt x="62" y="72"/>
                    <a:pt x="55" y="75"/>
                    <a:pt x="48" y="75"/>
                  </a:cubicBezTo>
                  <a:cubicBezTo>
                    <a:pt x="40" y="75"/>
                    <a:pt x="34" y="72"/>
                    <a:pt x="28" y="67"/>
                  </a:cubicBezTo>
                  <a:cubicBezTo>
                    <a:pt x="27" y="66"/>
                    <a:pt x="26" y="64"/>
                    <a:pt x="25" y="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8" name="Freeform 46"/>
            <p:cNvSpPr/>
            <p:nvPr/>
          </p:nvSpPr>
          <p:spPr bwMode="auto">
            <a:xfrm>
              <a:off x="31750" y="2009776"/>
              <a:ext cx="96838" cy="96838"/>
            </a:xfrm>
            <a:custGeom>
              <a:avLst/>
              <a:gdLst>
                <a:gd name="T0" fmla="*/ 20 w 44"/>
                <a:gd name="T1" fmla="*/ 44 h 44"/>
                <a:gd name="T2" fmla="*/ 6 w 44"/>
                <a:gd name="T3" fmla="*/ 38 h 44"/>
                <a:gd name="T4" fmla="*/ 0 w 44"/>
                <a:gd name="T5" fmla="*/ 24 h 44"/>
                <a:gd name="T6" fmla="*/ 6 w 44"/>
                <a:gd name="T7" fmla="*/ 11 h 44"/>
                <a:gd name="T8" fmla="*/ 15 w 44"/>
                <a:gd name="T9" fmla="*/ 1 h 44"/>
                <a:gd name="T10" fmla="*/ 21 w 44"/>
                <a:gd name="T11" fmla="*/ 1 h 44"/>
                <a:gd name="T12" fmla="*/ 21 w 44"/>
                <a:gd name="T13" fmla="*/ 7 h 44"/>
                <a:gd name="T14" fmla="*/ 11 w 44"/>
                <a:gd name="T15" fmla="*/ 16 h 44"/>
                <a:gd name="T16" fmla="*/ 8 w 44"/>
                <a:gd name="T17" fmla="*/ 24 h 44"/>
                <a:gd name="T18" fmla="*/ 11 w 44"/>
                <a:gd name="T19" fmla="*/ 33 h 44"/>
                <a:gd name="T20" fmla="*/ 28 w 44"/>
                <a:gd name="T21" fmla="*/ 33 h 44"/>
                <a:gd name="T22" fmla="*/ 37 w 44"/>
                <a:gd name="T23" fmla="*/ 23 h 44"/>
                <a:gd name="T24" fmla="*/ 43 w 44"/>
                <a:gd name="T25" fmla="*/ 23 h 44"/>
                <a:gd name="T26" fmla="*/ 43 w 44"/>
                <a:gd name="T27" fmla="*/ 29 h 44"/>
                <a:gd name="T28" fmla="*/ 33 w 44"/>
                <a:gd name="T29" fmla="*/ 38 h 44"/>
                <a:gd name="T30" fmla="*/ 20 w 44"/>
                <a:gd name="T3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 h="44">
                  <a:moveTo>
                    <a:pt x="20" y="44"/>
                  </a:moveTo>
                  <a:cubicBezTo>
                    <a:pt x="14" y="44"/>
                    <a:pt x="9" y="42"/>
                    <a:pt x="6" y="38"/>
                  </a:cubicBezTo>
                  <a:cubicBezTo>
                    <a:pt x="2" y="35"/>
                    <a:pt x="0" y="30"/>
                    <a:pt x="0" y="24"/>
                  </a:cubicBezTo>
                  <a:cubicBezTo>
                    <a:pt x="0" y="19"/>
                    <a:pt x="2" y="14"/>
                    <a:pt x="6" y="11"/>
                  </a:cubicBezTo>
                  <a:cubicBezTo>
                    <a:pt x="15" y="1"/>
                    <a:pt x="15" y="1"/>
                    <a:pt x="15" y="1"/>
                  </a:cubicBezTo>
                  <a:cubicBezTo>
                    <a:pt x="17" y="0"/>
                    <a:pt x="19" y="0"/>
                    <a:pt x="21" y="1"/>
                  </a:cubicBezTo>
                  <a:cubicBezTo>
                    <a:pt x="23" y="3"/>
                    <a:pt x="23" y="5"/>
                    <a:pt x="21" y="7"/>
                  </a:cubicBezTo>
                  <a:cubicBezTo>
                    <a:pt x="11" y="16"/>
                    <a:pt x="11" y="16"/>
                    <a:pt x="11" y="16"/>
                  </a:cubicBezTo>
                  <a:cubicBezTo>
                    <a:pt x="9" y="18"/>
                    <a:pt x="8" y="21"/>
                    <a:pt x="8" y="24"/>
                  </a:cubicBezTo>
                  <a:cubicBezTo>
                    <a:pt x="8" y="27"/>
                    <a:pt x="9" y="30"/>
                    <a:pt x="11" y="33"/>
                  </a:cubicBezTo>
                  <a:cubicBezTo>
                    <a:pt x="16" y="37"/>
                    <a:pt x="23" y="37"/>
                    <a:pt x="28" y="33"/>
                  </a:cubicBezTo>
                  <a:cubicBezTo>
                    <a:pt x="37" y="23"/>
                    <a:pt x="37" y="23"/>
                    <a:pt x="37" y="23"/>
                  </a:cubicBezTo>
                  <a:cubicBezTo>
                    <a:pt x="39" y="21"/>
                    <a:pt x="41" y="21"/>
                    <a:pt x="43" y="23"/>
                  </a:cubicBezTo>
                  <a:cubicBezTo>
                    <a:pt x="44" y="25"/>
                    <a:pt x="44" y="27"/>
                    <a:pt x="43" y="29"/>
                  </a:cubicBezTo>
                  <a:cubicBezTo>
                    <a:pt x="33" y="38"/>
                    <a:pt x="33" y="38"/>
                    <a:pt x="33" y="38"/>
                  </a:cubicBezTo>
                  <a:cubicBezTo>
                    <a:pt x="30" y="42"/>
                    <a:pt x="25" y="44"/>
                    <a:pt x="20"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9" name="Freeform 47"/>
            <p:cNvSpPr>
              <a:spLocks noEditPoints="1"/>
            </p:cNvSpPr>
            <p:nvPr/>
          </p:nvSpPr>
          <p:spPr bwMode="auto">
            <a:xfrm>
              <a:off x="58738" y="1920876"/>
              <a:ext cx="158750" cy="157163"/>
            </a:xfrm>
            <a:custGeom>
              <a:avLst/>
              <a:gdLst>
                <a:gd name="T0" fmla="*/ 31 w 72"/>
                <a:gd name="T1" fmla="*/ 71 h 71"/>
                <a:gd name="T2" fmla="*/ 28 w 72"/>
                <a:gd name="T3" fmla="*/ 70 h 71"/>
                <a:gd name="T4" fmla="*/ 2 w 72"/>
                <a:gd name="T5" fmla="*/ 44 h 71"/>
                <a:gd name="T6" fmla="*/ 1 w 72"/>
                <a:gd name="T7" fmla="*/ 39 h 71"/>
                <a:gd name="T8" fmla="*/ 18 w 72"/>
                <a:gd name="T9" fmla="*/ 3 h 71"/>
                <a:gd name="T10" fmla="*/ 21 w 72"/>
                <a:gd name="T11" fmla="*/ 1 h 71"/>
                <a:gd name="T12" fmla="*/ 24 w 72"/>
                <a:gd name="T13" fmla="*/ 1 h 71"/>
                <a:gd name="T14" fmla="*/ 71 w 72"/>
                <a:gd name="T15" fmla="*/ 48 h 71"/>
                <a:gd name="T16" fmla="*/ 71 w 72"/>
                <a:gd name="T17" fmla="*/ 51 h 71"/>
                <a:gd name="T18" fmla="*/ 69 w 72"/>
                <a:gd name="T19" fmla="*/ 54 h 71"/>
                <a:gd name="T20" fmla="*/ 33 w 72"/>
                <a:gd name="T21" fmla="*/ 71 h 71"/>
                <a:gd name="T22" fmla="*/ 31 w 72"/>
                <a:gd name="T23" fmla="*/ 71 h 71"/>
                <a:gd name="T24" fmla="*/ 10 w 72"/>
                <a:gd name="T25" fmla="*/ 40 h 71"/>
                <a:gd name="T26" fmla="*/ 32 w 72"/>
                <a:gd name="T27" fmla="*/ 62 h 71"/>
                <a:gd name="T28" fmla="*/ 61 w 72"/>
                <a:gd name="T29" fmla="*/ 48 h 71"/>
                <a:gd name="T30" fmla="*/ 24 w 72"/>
                <a:gd name="T31" fmla="*/ 11 h 71"/>
                <a:gd name="T32" fmla="*/ 10 w 72"/>
                <a:gd name="T33" fmla="*/ 4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71">
                  <a:moveTo>
                    <a:pt x="31" y="71"/>
                  </a:moveTo>
                  <a:cubicBezTo>
                    <a:pt x="30" y="71"/>
                    <a:pt x="28" y="71"/>
                    <a:pt x="28" y="70"/>
                  </a:cubicBezTo>
                  <a:cubicBezTo>
                    <a:pt x="21" y="59"/>
                    <a:pt x="13" y="51"/>
                    <a:pt x="2" y="44"/>
                  </a:cubicBezTo>
                  <a:cubicBezTo>
                    <a:pt x="1" y="43"/>
                    <a:pt x="0" y="41"/>
                    <a:pt x="1" y="39"/>
                  </a:cubicBezTo>
                  <a:cubicBezTo>
                    <a:pt x="18" y="3"/>
                    <a:pt x="18" y="3"/>
                    <a:pt x="18" y="3"/>
                  </a:cubicBezTo>
                  <a:cubicBezTo>
                    <a:pt x="19" y="2"/>
                    <a:pt x="20" y="1"/>
                    <a:pt x="21" y="1"/>
                  </a:cubicBezTo>
                  <a:cubicBezTo>
                    <a:pt x="22" y="0"/>
                    <a:pt x="23" y="1"/>
                    <a:pt x="24" y="1"/>
                  </a:cubicBezTo>
                  <a:cubicBezTo>
                    <a:pt x="43" y="13"/>
                    <a:pt x="59" y="29"/>
                    <a:pt x="71" y="48"/>
                  </a:cubicBezTo>
                  <a:cubicBezTo>
                    <a:pt x="71" y="49"/>
                    <a:pt x="72" y="50"/>
                    <a:pt x="71" y="51"/>
                  </a:cubicBezTo>
                  <a:cubicBezTo>
                    <a:pt x="71" y="52"/>
                    <a:pt x="70" y="53"/>
                    <a:pt x="69" y="54"/>
                  </a:cubicBezTo>
                  <a:cubicBezTo>
                    <a:pt x="33" y="71"/>
                    <a:pt x="33" y="71"/>
                    <a:pt x="33" y="71"/>
                  </a:cubicBezTo>
                  <a:cubicBezTo>
                    <a:pt x="32" y="71"/>
                    <a:pt x="32" y="71"/>
                    <a:pt x="31" y="71"/>
                  </a:cubicBezTo>
                  <a:close/>
                  <a:moveTo>
                    <a:pt x="10" y="40"/>
                  </a:moveTo>
                  <a:cubicBezTo>
                    <a:pt x="19" y="46"/>
                    <a:pt x="26" y="53"/>
                    <a:pt x="32" y="62"/>
                  </a:cubicBezTo>
                  <a:cubicBezTo>
                    <a:pt x="61" y="48"/>
                    <a:pt x="61" y="48"/>
                    <a:pt x="61" y="48"/>
                  </a:cubicBezTo>
                  <a:cubicBezTo>
                    <a:pt x="51" y="34"/>
                    <a:pt x="38" y="21"/>
                    <a:pt x="24" y="11"/>
                  </a:cubicBezTo>
                  <a:cubicBezTo>
                    <a:pt x="10" y="40"/>
                    <a:pt x="10" y="40"/>
                    <a:pt x="10"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0" name="Freeform 48"/>
            <p:cNvSpPr/>
            <p:nvPr/>
          </p:nvSpPr>
          <p:spPr bwMode="auto">
            <a:xfrm>
              <a:off x="90488" y="2082801"/>
              <a:ext cx="53975" cy="28575"/>
            </a:xfrm>
            <a:custGeom>
              <a:avLst/>
              <a:gdLst>
                <a:gd name="T0" fmla="*/ 14 w 24"/>
                <a:gd name="T1" fmla="*/ 13 h 13"/>
                <a:gd name="T2" fmla="*/ 2 w 24"/>
                <a:gd name="T3" fmla="*/ 8 h 13"/>
                <a:gd name="T4" fmla="*/ 2 w 24"/>
                <a:gd name="T5" fmla="*/ 2 h 13"/>
                <a:gd name="T6" fmla="*/ 8 w 24"/>
                <a:gd name="T7" fmla="*/ 2 h 13"/>
                <a:gd name="T8" fmla="*/ 17 w 24"/>
                <a:gd name="T9" fmla="*/ 4 h 13"/>
                <a:gd name="T10" fmla="*/ 23 w 24"/>
                <a:gd name="T11" fmla="*/ 4 h 13"/>
                <a:gd name="T12" fmla="*/ 23 w 24"/>
                <a:gd name="T13" fmla="*/ 10 h 13"/>
                <a:gd name="T14" fmla="*/ 14 w 2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13">
                  <a:moveTo>
                    <a:pt x="14" y="13"/>
                  </a:moveTo>
                  <a:cubicBezTo>
                    <a:pt x="10" y="13"/>
                    <a:pt x="6" y="11"/>
                    <a:pt x="2" y="8"/>
                  </a:cubicBezTo>
                  <a:cubicBezTo>
                    <a:pt x="0" y="6"/>
                    <a:pt x="0" y="4"/>
                    <a:pt x="2" y="2"/>
                  </a:cubicBezTo>
                  <a:cubicBezTo>
                    <a:pt x="4" y="0"/>
                    <a:pt x="6" y="0"/>
                    <a:pt x="8" y="2"/>
                  </a:cubicBezTo>
                  <a:cubicBezTo>
                    <a:pt x="11" y="5"/>
                    <a:pt x="15" y="6"/>
                    <a:pt x="17" y="4"/>
                  </a:cubicBezTo>
                  <a:cubicBezTo>
                    <a:pt x="19" y="3"/>
                    <a:pt x="21" y="3"/>
                    <a:pt x="23" y="4"/>
                  </a:cubicBezTo>
                  <a:cubicBezTo>
                    <a:pt x="24" y="6"/>
                    <a:pt x="24" y="8"/>
                    <a:pt x="23" y="10"/>
                  </a:cubicBezTo>
                  <a:cubicBezTo>
                    <a:pt x="21" y="12"/>
                    <a:pt x="18" y="13"/>
                    <a:pt x="14"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1" name="Freeform 49"/>
            <p:cNvSpPr>
              <a:spLocks noEditPoints="1"/>
            </p:cNvSpPr>
            <p:nvPr/>
          </p:nvSpPr>
          <p:spPr bwMode="auto">
            <a:xfrm>
              <a:off x="315913" y="1582738"/>
              <a:ext cx="782638" cy="927100"/>
            </a:xfrm>
            <a:custGeom>
              <a:avLst/>
              <a:gdLst>
                <a:gd name="T0" fmla="*/ 257 w 354"/>
                <a:gd name="T1" fmla="*/ 419 h 419"/>
                <a:gd name="T2" fmla="*/ 98 w 354"/>
                <a:gd name="T3" fmla="*/ 419 h 419"/>
                <a:gd name="T4" fmla="*/ 83 w 354"/>
                <a:gd name="T5" fmla="*/ 413 h 419"/>
                <a:gd name="T6" fmla="*/ 77 w 354"/>
                <a:gd name="T7" fmla="*/ 397 h 419"/>
                <a:gd name="T8" fmla="*/ 67 w 354"/>
                <a:gd name="T9" fmla="*/ 342 h 419"/>
                <a:gd name="T10" fmla="*/ 0 w 354"/>
                <a:gd name="T11" fmla="*/ 177 h 419"/>
                <a:gd name="T12" fmla="*/ 177 w 354"/>
                <a:gd name="T13" fmla="*/ 0 h 419"/>
                <a:gd name="T14" fmla="*/ 354 w 354"/>
                <a:gd name="T15" fmla="*/ 177 h 419"/>
                <a:gd name="T16" fmla="*/ 287 w 354"/>
                <a:gd name="T17" fmla="*/ 342 h 419"/>
                <a:gd name="T18" fmla="*/ 278 w 354"/>
                <a:gd name="T19" fmla="*/ 397 h 419"/>
                <a:gd name="T20" fmla="*/ 272 w 354"/>
                <a:gd name="T21" fmla="*/ 413 h 419"/>
                <a:gd name="T22" fmla="*/ 257 w 354"/>
                <a:gd name="T23" fmla="*/ 419 h 419"/>
                <a:gd name="T24" fmla="*/ 119 w 354"/>
                <a:gd name="T25" fmla="*/ 377 h 419"/>
                <a:gd name="T26" fmla="*/ 236 w 354"/>
                <a:gd name="T27" fmla="*/ 377 h 419"/>
                <a:gd name="T28" fmla="*/ 254 w 354"/>
                <a:gd name="T29" fmla="*/ 317 h 419"/>
                <a:gd name="T30" fmla="*/ 312 w 354"/>
                <a:gd name="T31" fmla="*/ 177 h 419"/>
                <a:gd name="T32" fmla="*/ 177 w 354"/>
                <a:gd name="T33" fmla="*/ 42 h 419"/>
                <a:gd name="T34" fmla="*/ 42 w 354"/>
                <a:gd name="T35" fmla="*/ 177 h 419"/>
                <a:gd name="T36" fmla="*/ 100 w 354"/>
                <a:gd name="T37" fmla="*/ 317 h 419"/>
                <a:gd name="T38" fmla="*/ 119 w 354"/>
                <a:gd name="T39" fmla="*/ 377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4" h="419">
                  <a:moveTo>
                    <a:pt x="257" y="419"/>
                  </a:moveTo>
                  <a:cubicBezTo>
                    <a:pt x="98" y="419"/>
                    <a:pt x="98" y="419"/>
                    <a:pt x="98" y="419"/>
                  </a:cubicBezTo>
                  <a:cubicBezTo>
                    <a:pt x="92" y="419"/>
                    <a:pt x="87" y="417"/>
                    <a:pt x="83" y="413"/>
                  </a:cubicBezTo>
                  <a:cubicBezTo>
                    <a:pt x="79" y="408"/>
                    <a:pt x="77" y="403"/>
                    <a:pt x="77" y="397"/>
                  </a:cubicBezTo>
                  <a:cubicBezTo>
                    <a:pt x="78" y="382"/>
                    <a:pt x="76" y="354"/>
                    <a:pt x="67" y="342"/>
                  </a:cubicBezTo>
                  <a:cubicBezTo>
                    <a:pt x="1" y="257"/>
                    <a:pt x="0" y="178"/>
                    <a:pt x="0" y="177"/>
                  </a:cubicBezTo>
                  <a:cubicBezTo>
                    <a:pt x="0" y="79"/>
                    <a:pt x="80" y="0"/>
                    <a:pt x="177" y="0"/>
                  </a:cubicBezTo>
                  <a:cubicBezTo>
                    <a:pt x="275" y="0"/>
                    <a:pt x="354" y="79"/>
                    <a:pt x="354" y="177"/>
                  </a:cubicBezTo>
                  <a:cubicBezTo>
                    <a:pt x="354" y="178"/>
                    <a:pt x="353" y="257"/>
                    <a:pt x="287" y="342"/>
                  </a:cubicBezTo>
                  <a:cubicBezTo>
                    <a:pt x="278" y="355"/>
                    <a:pt x="277" y="384"/>
                    <a:pt x="278" y="397"/>
                  </a:cubicBezTo>
                  <a:cubicBezTo>
                    <a:pt x="278" y="403"/>
                    <a:pt x="276" y="408"/>
                    <a:pt x="272" y="413"/>
                  </a:cubicBezTo>
                  <a:cubicBezTo>
                    <a:pt x="268" y="417"/>
                    <a:pt x="263" y="419"/>
                    <a:pt x="257" y="419"/>
                  </a:cubicBezTo>
                  <a:close/>
                  <a:moveTo>
                    <a:pt x="119" y="377"/>
                  </a:moveTo>
                  <a:cubicBezTo>
                    <a:pt x="236" y="377"/>
                    <a:pt x="236" y="377"/>
                    <a:pt x="236" y="377"/>
                  </a:cubicBezTo>
                  <a:cubicBezTo>
                    <a:pt x="237" y="359"/>
                    <a:pt x="241" y="334"/>
                    <a:pt x="254" y="317"/>
                  </a:cubicBezTo>
                  <a:cubicBezTo>
                    <a:pt x="309" y="245"/>
                    <a:pt x="312" y="177"/>
                    <a:pt x="312" y="177"/>
                  </a:cubicBezTo>
                  <a:cubicBezTo>
                    <a:pt x="312" y="102"/>
                    <a:pt x="251" y="42"/>
                    <a:pt x="177" y="42"/>
                  </a:cubicBezTo>
                  <a:cubicBezTo>
                    <a:pt x="103" y="42"/>
                    <a:pt x="42" y="102"/>
                    <a:pt x="42" y="177"/>
                  </a:cubicBezTo>
                  <a:cubicBezTo>
                    <a:pt x="42" y="177"/>
                    <a:pt x="45" y="245"/>
                    <a:pt x="100" y="317"/>
                  </a:cubicBezTo>
                  <a:cubicBezTo>
                    <a:pt x="113" y="334"/>
                    <a:pt x="118" y="359"/>
                    <a:pt x="119" y="3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2" name="Freeform 50"/>
            <p:cNvSpPr/>
            <p:nvPr/>
          </p:nvSpPr>
          <p:spPr bwMode="auto">
            <a:xfrm>
              <a:off x="477838" y="2520951"/>
              <a:ext cx="458788" cy="92075"/>
            </a:xfrm>
            <a:custGeom>
              <a:avLst/>
              <a:gdLst>
                <a:gd name="T0" fmla="*/ 187 w 208"/>
                <a:gd name="T1" fmla="*/ 42 h 42"/>
                <a:gd name="T2" fmla="*/ 22 w 208"/>
                <a:gd name="T3" fmla="*/ 42 h 42"/>
                <a:gd name="T4" fmla="*/ 0 w 208"/>
                <a:gd name="T5" fmla="*/ 21 h 42"/>
                <a:gd name="T6" fmla="*/ 22 w 208"/>
                <a:gd name="T7" fmla="*/ 0 h 42"/>
                <a:gd name="T8" fmla="*/ 187 w 208"/>
                <a:gd name="T9" fmla="*/ 0 h 42"/>
                <a:gd name="T10" fmla="*/ 208 w 208"/>
                <a:gd name="T11" fmla="*/ 21 h 42"/>
                <a:gd name="T12" fmla="*/ 187 w 208"/>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08" h="42">
                  <a:moveTo>
                    <a:pt x="187" y="42"/>
                  </a:moveTo>
                  <a:cubicBezTo>
                    <a:pt x="22" y="42"/>
                    <a:pt x="22" y="42"/>
                    <a:pt x="22" y="42"/>
                  </a:cubicBezTo>
                  <a:cubicBezTo>
                    <a:pt x="10" y="42"/>
                    <a:pt x="0" y="33"/>
                    <a:pt x="0" y="21"/>
                  </a:cubicBezTo>
                  <a:cubicBezTo>
                    <a:pt x="0" y="10"/>
                    <a:pt x="10" y="0"/>
                    <a:pt x="22" y="0"/>
                  </a:cubicBezTo>
                  <a:cubicBezTo>
                    <a:pt x="187" y="0"/>
                    <a:pt x="187" y="0"/>
                    <a:pt x="187" y="0"/>
                  </a:cubicBezTo>
                  <a:cubicBezTo>
                    <a:pt x="198" y="0"/>
                    <a:pt x="208" y="10"/>
                    <a:pt x="208" y="21"/>
                  </a:cubicBezTo>
                  <a:cubicBezTo>
                    <a:pt x="208" y="33"/>
                    <a:pt x="198" y="42"/>
                    <a:pt x="187" y="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3" name="Freeform 51"/>
            <p:cNvSpPr/>
            <p:nvPr/>
          </p:nvSpPr>
          <p:spPr bwMode="auto">
            <a:xfrm>
              <a:off x="522288" y="2622551"/>
              <a:ext cx="369888" cy="95250"/>
            </a:xfrm>
            <a:custGeom>
              <a:avLst/>
              <a:gdLst>
                <a:gd name="T0" fmla="*/ 147 w 168"/>
                <a:gd name="T1" fmla="*/ 43 h 43"/>
                <a:gd name="T2" fmla="*/ 21 w 168"/>
                <a:gd name="T3" fmla="*/ 43 h 43"/>
                <a:gd name="T4" fmla="*/ 0 w 168"/>
                <a:gd name="T5" fmla="*/ 21 h 43"/>
                <a:gd name="T6" fmla="*/ 21 w 168"/>
                <a:gd name="T7" fmla="*/ 0 h 43"/>
                <a:gd name="T8" fmla="*/ 147 w 168"/>
                <a:gd name="T9" fmla="*/ 0 h 43"/>
                <a:gd name="T10" fmla="*/ 168 w 168"/>
                <a:gd name="T11" fmla="*/ 21 h 43"/>
                <a:gd name="T12" fmla="*/ 147 w 168"/>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168" h="43">
                  <a:moveTo>
                    <a:pt x="147" y="43"/>
                  </a:moveTo>
                  <a:cubicBezTo>
                    <a:pt x="21" y="43"/>
                    <a:pt x="21" y="43"/>
                    <a:pt x="21" y="43"/>
                  </a:cubicBezTo>
                  <a:cubicBezTo>
                    <a:pt x="10" y="43"/>
                    <a:pt x="0" y="33"/>
                    <a:pt x="0" y="21"/>
                  </a:cubicBezTo>
                  <a:cubicBezTo>
                    <a:pt x="0" y="10"/>
                    <a:pt x="10" y="0"/>
                    <a:pt x="21" y="0"/>
                  </a:cubicBezTo>
                  <a:cubicBezTo>
                    <a:pt x="147" y="0"/>
                    <a:pt x="147" y="0"/>
                    <a:pt x="147" y="0"/>
                  </a:cubicBezTo>
                  <a:cubicBezTo>
                    <a:pt x="158" y="0"/>
                    <a:pt x="168" y="10"/>
                    <a:pt x="168" y="21"/>
                  </a:cubicBezTo>
                  <a:cubicBezTo>
                    <a:pt x="168" y="33"/>
                    <a:pt x="158" y="43"/>
                    <a:pt x="147"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4" name="Freeform 52"/>
            <p:cNvSpPr/>
            <p:nvPr/>
          </p:nvSpPr>
          <p:spPr bwMode="auto">
            <a:xfrm>
              <a:off x="566738" y="1965326"/>
              <a:ext cx="103188" cy="490538"/>
            </a:xfrm>
            <a:custGeom>
              <a:avLst/>
              <a:gdLst>
                <a:gd name="T0" fmla="*/ 36 w 65"/>
                <a:gd name="T1" fmla="*/ 309 h 309"/>
                <a:gd name="T2" fmla="*/ 0 w 65"/>
                <a:gd name="T3" fmla="*/ 3 h 309"/>
                <a:gd name="T4" fmla="*/ 29 w 65"/>
                <a:gd name="T5" fmla="*/ 0 h 309"/>
                <a:gd name="T6" fmla="*/ 65 w 65"/>
                <a:gd name="T7" fmla="*/ 306 h 309"/>
                <a:gd name="T8" fmla="*/ 36 w 65"/>
                <a:gd name="T9" fmla="*/ 309 h 309"/>
                <a:gd name="T10" fmla="*/ 36 w 65"/>
                <a:gd name="T11" fmla="*/ 309 h 309"/>
              </a:gdLst>
              <a:ahLst/>
              <a:cxnLst>
                <a:cxn ang="0">
                  <a:pos x="T0" y="T1"/>
                </a:cxn>
                <a:cxn ang="0">
                  <a:pos x="T2" y="T3"/>
                </a:cxn>
                <a:cxn ang="0">
                  <a:pos x="T4" y="T5"/>
                </a:cxn>
                <a:cxn ang="0">
                  <a:pos x="T6" y="T7"/>
                </a:cxn>
                <a:cxn ang="0">
                  <a:pos x="T8" y="T9"/>
                </a:cxn>
                <a:cxn ang="0">
                  <a:pos x="T10" y="T11"/>
                </a:cxn>
              </a:cxnLst>
              <a:rect l="0" t="0" r="r" b="b"/>
              <a:pathLst>
                <a:path w="65" h="309">
                  <a:moveTo>
                    <a:pt x="36" y="309"/>
                  </a:moveTo>
                  <a:lnTo>
                    <a:pt x="0" y="3"/>
                  </a:lnTo>
                  <a:lnTo>
                    <a:pt x="29" y="0"/>
                  </a:lnTo>
                  <a:lnTo>
                    <a:pt x="65" y="306"/>
                  </a:lnTo>
                  <a:lnTo>
                    <a:pt x="36" y="309"/>
                  </a:lnTo>
                  <a:lnTo>
                    <a:pt x="36"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5" name="Freeform 53"/>
            <p:cNvSpPr/>
            <p:nvPr/>
          </p:nvSpPr>
          <p:spPr bwMode="auto">
            <a:xfrm>
              <a:off x="744538" y="1965326"/>
              <a:ext cx="106363" cy="490538"/>
            </a:xfrm>
            <a:custGeom>
              <a:avLst/>
              <a:gdLst>
                <a:gd name="T0" fmla="*/ 29 w 67"/>
                <a:gd name="T1" fmla="*/ 309 h 309"/>
                <a:gd name="T2" fmla="*/ 0 w 67"/>
                <a:gd name="T3" fmla="*/ 306 h 309"/>
                <a:gd name="T4" fmla="*/ 38 w 67"/>
                <a:gd name="T5" fmla="*/ 0 h 309"/>
                <a:gd name="T6" fmla="*/ 67 w 67"/>
                <a:gd name="T7" fmla="*/ 3 h 309"/>
                <a:gd name="T8" fmla="*/ 29 w 67"/>
                <a:gd name="T9" fmla="*/ 309 h 309"/>
                <a:gd name="T10" fmla="*/ 29 w 67"/>
                <a:gd name="T11" fmla="*/ 309 h 309"/>
              </a:gdLst>
              <a:ahLst/>
              <a:cxnLst>
                <a:cxn ang="0">
                  <a:pos x="T0" y="T1"/>
                </a:cxn>
                <a:cxn ang="0">
                  <a:pos x="T2" y="T3"/>
                </a:cxn>
                <a:cxn ang="0">
                  <a:pos x="T4" y="T5"/>
                </a:cxn>
                <a:cxn ang="0">
                  <a:pos x="T6" y="T7"/>
                </a:cxn>
                <a:cxn ang="0">
                  <a:pos x="T8" y="T9"/>
                </a:cxn>
                <a:cxn ang="0">
                  <a:pos x="T10" y="T11"/>
                </a:cxn>
              </a:cxnLst>
              <a:rect l="0" t="0" r="r" b="b"/>
              <a:pathLst>
                <a:path w="67" h="309">
                  <a:moveTo>
                    <a:pt x="29" y="309"/>
                  </a:moveTo>
                  <a:lnTo>
                    <a:pt x="0" y="306"/>
                  </a:lnTo>
                  <a:lnTo>
                    <a:pt x="38" y="0"/>
                  </a:lnTo>
                  <a:lnTo>
                    <a:pt x="67" y="3"/>
                  </a:lnTo>
                  <a:lnTo>
                    <a:pt x="29" y="309"/>
                  </a:lnTo>
                  <a:lnTo>
                    <a:pt x="29"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6" name="Freeform 54"/>
            <p:cNvSpPr/>
            <p:nvPr/>
          </p:nvSpPr>
          <p:spPr bwMode="auto">
            <a:xfrm>
              <a:off x="579438" y="2008188"/>
              <a:ext cx="249238" cy="79375"/>
            </a:xfrm>
            <a:custGeom>
              <a:avLst/>
              <a:gdLst>
                <a:gd name="T0" fmla="*/ 96 w 113"/>
                <a:gd name="T1" fmla="*/ 36 h 36"/>
                <a:gd name="T2" fmla="*/ 83 w 113"/>
                <a:gd name="T3" fmla="*/ 29 h 36"/>
                <a:gd name="T4" fmla="*/ 70 w 113"/>
                <a:gd name="T5" fmla="*/ 36 h 36"/>
                <a:gd name="T6" fmla="*/ 57 w 113"/>
                <a:gd name="T7" fmla="*/ 29 h 36"/>
                <a:gd name="T8" fmla="*/ 44 w 113"/>
                <a:gd name="T9" fmla="*/ 36 h 36"/>
                <a:gd name="T10" fmla="*/ 31 w 113"/>
                <a:gd name="T11" fmla="*/ 29 h 36"/>
                <a:gd name="T12" fmla="*/ 18 w 113"/>
                <a:gd name="T13" fmla="*/ 36 h 36"/>
                <a:gd name="T14" fmla="*/ 2 w 113"/>
                <a:gd name="T15" fmla="*/ 23 h 36"/>
                <a:gd name="T16" fmla="*/ 0 w 113"/>
                <a:gd name="T17" fmla="*/ 20 h 36"/>
                <a:gd name="T18" fmla="*/ 5 w 113"/>
                <a:gd name="T19" fmla="*/ 22 h 36"/>
                <a:gd name="T20" fmla="*/ 5 w 113"/>
                <a:gd name="T21" fmla="*/ 0 h 36"/>
                <a:gd name="T22" fmla="*/ 18 w 113"/>
                <a:gd name="T23" fmla="*/ 8 h 36"/>
                <a:gd name="T24" fmla="*/ 31 w 113"/>
                <a:gd name="T25" fmla="*/ 0 h 36"/>
                <a:gd name="T26" fmla="*/ 44 w 113"/>
                <a:gd name="T27" fmla="*/ 8 h 36"/>
                <a:gd name="T28" fmla="*/ 57 w 113"/>
                <a:gd name="T29" fmla="*/ 0 h 36"/>
                <a:gd name="T30" fmla="*/ 70 w 113"/>
                <a:gd name="T31" fmla="*/ 8 h 36"/>
                <a:gd name="T32" fmla="*/ 83 w 113"/>
                <a:gd name="T33" fmla="*/ 0 h 36"/>
                <a:gd name="T34" fmla="*/ 96 w 113"/>
                <a:gd name="T35" fmla="*/ 8 h 36"/>
                <a:gd name="T36" fmla="*/ 109 w 113"/>
                <a:gd name="T37" fmla="*/ 0 h 36"/>
                <a:gd name="T38" fmla="*/ 109 w 113"/>
                <a:gd name="T39" fmla="*/ 22 h 36"/>
                <a:gd name="T40" fmla="*/ 113 w 113"/>
                <a:gd name="T41" fmla="*/ 20 h 36"/>
                <a:gd name="T42" fmla="*/ 112 w 113"/>
                <a:gd name="T43" fmla="*/ 23 h 36"/>
                <a:gd name="T44" fmla="*/ 96 w 113"/>
                <a:gd name="T4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 h="36">
                  <a:moveTo>
                    <a:pt x="96" y="36"/>
                  </a:moveTo>
                  <a:cubicBezTo>
                    <a:pt x="89" y="36"/>
                    <a:pt x="85" y="32"/>
                    <a:pt x="83" y="29"/>
                  </a:cubicBezTo>
                  <a:cubicBezTo>
                    <a:pt x="80" y="32"/>
                    <a:pt x="76" y="36"/>
                    <a:pt x="70" y="36"/>
                  </a:cubicBezTo>
                  <a:cubicBezTo>
                    <a:pt x="63" y="36"/>
                    <a:pt x="59" y="32"/>
                    <a:pt x="57" y="29"/>
                  </a:cubicBezTo>
                  <a:cubicBezTo>
                    <a:pt x="54" y="32"/>
                    <a:pt x="50" y="36"/>
                    <a:pt x="44" y="36"/>
                  </a:cubicBezTo>
                  <a:cubicBezTo>
                    <a:pt x="37" y="36"/>
                    <a:pt x="33" y="32"/>
                    <a:pt x="31" y="29"/>
                  </a:cubicBezTo>
                  <a:cubicBezTo>
                    <a:pt x="28" y="32"/>
                    <a:pt x="24" y="36"/>
                    <a:pt x="18" y="36"/>
                  </a:cubicBezTo>
                  <a:cubicBezTo>
                    <a:pt x="8" y="36"/>
                    <a:pt x="4" y="27"/>
                    <a:pt x="2" y="23"/>
                  </a:cubicBezTo>
                  <a:cubicBezTo>
                    <a:pt x="1" y="22"/>
                    <a:pt x="1" y="20"/>
                    <a:pt x="0" y="20"/>
                  </a:cubicBezTo>
                  <a:cubicBezTo>
                    <a:pt x="1" y="20"/>
                    <a:pt x="3" y="22"/>
                    <a:pt x="5" y="22"/>
                  </a:cubicBezTo>
                  <a:cubicBezTo>
                    <a:pt x="5" y="0"/>
                    <a:pt x="5" y="0"/>
                    <a:pt x="5" y="0"/>
                  </a:cubicBezTo>
                  <a:cubicBezTo>
                    <a:pt x="11" y="0"/>
                    <a:pt x="15" y="4"/>
                    <a:pt x="18" y="8"/>
                  </a:cubicBezTo>
                  <a:cubicBezTo>
                    <a:pt x="20" y="4"/>
                    <a:pt x="24" y="0"/>
                    <a:pt x="31" y="0"/>
                  </a:cubicBezTo>
                  <a:cubicBezTo>
                    <a:pt x="37" y="0"/>
                    <a:pt x="41" y="4"/>
                    <a:pt x="44" y="8"/>
                  </a:cubicBezTo>
                  <a:cubicBezTo>
                    <a:pt x="46" y="4"/>
                    <a:pt x="50" y="0"/>
                    <a:pt x="57" y="0"/>
                  </a:cubicBezTo>
                  <a:cubicBezTo>
                    <a:pt x="63" y="0"/>
                    <a:pt x="67" y="4"/>
                    <a:pt x="70" y="8"/>
                  </a:cubicBezTo>
                  <a:cubicBezTo>
                    <a:pt x="72" y="4"/>
                    <a:pt x="76" y="0"/>
                    <a:pt x="83" y="0"/>
                  </a:cubicBezTo>
                  <a:cubicBezTo>
                    <a:pt x="89" y="0"/>
                    <a:pt x="93" y="4"/>
                    <a:pt x="96" y="8"/>
                  </a:cubicBezTo>
                  <a:cubicBezTo>
                    <a:pt x="98" y="4"/>
                    <a:pt x="102" y="0"/>
                    <a:pt x="109" y="0"/>
                  </a:cubicBezTo>
                  <a:cubicBezTo>
                    <a:pt x="109" y="22"/>
                    <a:pt x="109" y="22"/>
                    <a:pt x="109" y="22"/>
                  </a:cubicBezTo>
                  <a:cubicBezTo>
                    <a:pt x="111" y="22"/>
                    <a:pt x="113" y="20"/>
                    <a:pt x="113" y="20"/>
                  </a:cubicBezTo>
                  <a:cubicBezTo>
                    <a:pt x="113" y="20"/>
                    <a:pt x="112" y="22"/>
                    <a:pt x="112" y="23"/>
                  </a:cubicBezTo>
                  <a:cubicBezTo>
                    <a:pt x="110" y="27"/>
                    <a:pt x="106" y="36"/>
                    <a:pt x="96"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7" name="Freeform 55"/>
            <p:cNvSpPr/>
            <p:nvPr/>
          </p:nvSpPr>
          <p:spPr bwMode="auto">
            <a:xfrm>
              <a:off x="225425" y="1284288"/>
              <a:ext cx="290513" cy="287338"/>
            </a:xfrm>
            <a:custGeom>
              <a:avLst/>
              <a:gdLst>
                <a:gd name="T0" fmla="*/ 31 w 131"/>
                <a:gd name="T1" fmla="*/ 130 h 130"/>
                <a:gd name="T2" fmla="*/ 24 w 131"/>
                <a:gd name="T3" fmla="*/ 127 h 130"/>
                <a:gd name="T4" fmla="*/ 26 w 131"/>
                <a:gd name="T5" fmla="*/ 114 h 130"/>
                <a:gd name="T6" fmla="*/ 109 w 131"/>
                <a:gd name="T7" fmla="*/ 31 h 130"/>
                <a:gd name="T8" fmla="*/ 111 w 131"/>
                <a:gd name="T9" fmla="*/ 20 h 130"/>
                <a:gd name="T10" fmla="*/ 100 w 131"/>
                <a:gd name="T11" fmla="*/ 22 h 130"/>
                <a:gd name="T12" fmla="*/ 17 w 131"/>
                <a:gd name="T13" fmla="*/ 105 h 130"/>
                <a:gd name="T14" fmla="*/ 4 w 131"/>
                <a:gd name="T15" fmla="*/ 107 h 130"/>
                <a:gd name="T16" fmla="*/ 2 w 131"/>
                <a:gd name="T17" fmla="*/ 95 h 130"/>
                <a:gd name="T18" fmla="*/ 90 w 131"/>
                <a:gd name="T19" fmla="*/ 8 h 130"/>
                <a:gd name="T20" fmla="*/ 124 w 131"/>
                <a:gd name="T21" fmla="*/ 8 h 130"/>
                <a:gd name="T22" fmla="*/ 124 w 131"/>
                <a:gd name="T23" fmla="*/ 41 h 130"/>
                <a:gd name="T24" fmla="*/ 36 w 131"/>
                <a:gd name="T25" fmla="*/ 129 h 130"/>
                <a:gd name="T26" fmla="*/ 31 w 131"/>
                <a:gd name="T2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 h="130">
                  <a:moveTo>
                    <a:pt x="31" y="130"/>
                  </a:moveTo>
                  <a:cubicBezTo>
                    <a:pt x="29" y="130"/>
                    <a:pt x="26" y="129"/>
                    <a:pt x="24" y="127"/>
                  </a:cubicBezTo>
                  <a:cubicBezTo>
                    <a:pt x="21" y="123"/>
                    <a:pt x="22" y="117"/>
                    <a:pt x="26" y="114"/>
                  </a:cubicBezTo>
                  <a:cubicBezTo>
                    <a:pt x="58" y="92"/>
                    <a:pt x="86" y="63"/>
                    <a:pt x="109" y="31"/>
                  </a:cubicBezTo>
                  <a:cubicBezTo>
                    <a:pt x="112" y="27"/>
                    <a:pt x="112" y="21"/>
                    <a:pt x="111" y="20"/>
                  </a:cubicBezTo>
                  <a:cubicBezTo>
                    <a:pt x="110" y="19"/>
                    <a:pt x="105" y="19"/>
                    <a:pt x="100" y="22"/>
                  </a:cubicBezTo>
                  <a:cubicBezTo>
                    <a:pt x="68" y="45"/>
                    <a:pt x="40" y="74"/>
                    <a:pt x="17" y="105"/>
                  </a:cubicBezTo>
                  <a:cubicBezTo>
                    <a:pt x="14" y="109"/>
                    <a:pt x="8" y="110"/>
                    <a:pt x="4" y="107"/>
                  </a:cubicBezTo>
                  <a:cubicBezTo>
                    <a:pt x="1" y="104"/>
                    <a:pt x="0" y="99"/>
                    <a:pt x="2" y="95"/>
                  </a:cubicBezTo>
                  <a:cubicBezTo>
                    <a:pt x="26" y="62"/>
                    <a:pt x="56" y="32"/>
                    <a:pt x="90" y="8"/>
                  </a:cubicBezTo>
                  <a:cubicBezTo>
                    <a:pt x="101" y="0"/>
                    <a:pt x="116" y="0"/>
                    <a:pt x="124" y="8"/>
                  </a:cubicBezTo>
                  <a:cubicBezTo>
                    <a:pt x="131" y="15"/>
                    <a:pt x="131" y="30"/>
                    <a:pt x="124" y="41"/>
                  </a:cubicBezTo>
                  <a:cubicBezTo>
                    <a:pt x="100" y="75"/>
                    <a:pt x="70" y="105"/>
                    <a:pt x="36" y="129"/>
                  </a:cubicBezTo>
                  <a:cubicBezTo>
                    <a:pt x="35" y="130"/>
                    <a:pt x="33" y="130"/>
                    <a:pt x="31"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8" name="Freeform 56"/>
            <p:cNvSpPr/>
            <p:nvPr/>
          </p:nvSpPr>
          <p:spPr bwMode="auto">
            <a:xfrm>
              <a:off x="200025" y="1503363"/>
              <a:ext cx="96838" cy="96838"/>
            </a:xfrm>
            <a:custGeom>
              <a:avLst/>
              <a:gdLst>
                <a:gd name="T0" fmla="*/ 34 w 44"/>
                <a:gd name="T1" fmla="*/ 44 h 44"/>
                <a:gd name="T2" fmla="*/ 28 w 44"/>
                <a:gd name="T3" fmla="*/ 41 h 44"/>
                <a:gd name="T4" fmla="*/ 3 w 44"/>
                <a:gd name="T5" fmla="*/ 16 h 44"/>
                <a:gd name="T6" fmla="*/ 3 w 44"/>
                <a:gd name="T7" fmla="*/ 4 h 44"/>
                <a:gd name="T8" fmla="*/ 16 w 44"/>
                <a:gd name="T9" fmla="*/ 4 h 44"/>
                <a:gd name="T10" fmla="*/ 41 w 44"/>
                <a:gd name="T11" fmla="*/ 29 h 44"/>
                <a:gd name="T12" fmla="*/ 41 w 44"/>
                <a:gd name="T13" fmla="*/ 41 h 44"/>
                <a:gd name="T14" fmla="*/ 34 w 4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4">
                  <a:moveTo>
                    <a:pt x="34" y="44"/>
                  </a:moveTo>
                  <a:cubicBezTo>
                    <a:pt x="32" y="44"/>
                    <a:pt x="30" y="43"/>
                    <a:pt x="28" y="41"/>
                  </a:cubicBezTo>
                  <a:cubicBezTo>
                    <a:pt x="3" y="16"/>
                    <a:pt x="3" y="16"/>
                    <a:pt x="3" y="16"/>
                  </a:cubicBezTo>
                  <a:cubicBezTo>
                    <a:pt x="0" y="13"/>
                    <a:pt x="0" y="7"/>
                    <a:pt x="3" y="4"/>
                  </a:cubicBezTo>
                  <a:cubicBezTo>
                    <a:pt x="6" y="0"/>
                    <a:pt x="12" y="0"/>
                    <a:pt x="16" y="4"/>
                  </a:cubicBezTo>
                  <a:cubicBezTo>
                    <a:pt x="41" y="29"/>
                    <a:pt x="41" y="29"/>
                    <a:pt x="41" y="29"/>
                  </a:cubicBezTo>
                  <a:cubicBezTo>
                    <a:pt x="44" y="32"/>
                    <a:pt x="44" y="38"/>
                    <a:pt x="41" y="41"/>
                  </a:cubicBezTo>
                  <a:cubicBezTo>
                    <a:pt x="39" y="43"/>
                    <a:pt x="37" y="44"/>
                    <a:pt x="34"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9" name="Freeform 57"/>
            <p:cNvSpPr/>
            <p:nvPr/>
          </p:nvSpPr>
          <p:spPr bwMode="auto">
            <a:xfrm>
              <a:off x="212725" y="1487488"/>
              <a:ext cx="100013" cy="98425"/>
            </a:xfrm>
            <a:custGeom>
              <a:avLst/>
              <a:gdLst>
                <a:gd name="T0" fmla="*/ 35 w 45"/>
                <a:gd name="T1" fmla="*/ 44 h 44"/>
                <a:gd name="T2" fmla="*/ 29 w 45"/>
                <a:gd name="T3" fmla="*/ 42 h 44"/>
                <a:gd name="T4" fmla="*/ 4 w 45"/>
                <a:gd name="T5" fmla="*/ 16 h 44"/>
                <a:gd name="T6" fmla="*/ 4 w 45"/>
                <a:gd name="T7" fmla="*/ 4 h 44"/>
                <a:gd name="T8" fmla="*/ 16 w 45"/>
                <a:gd name="T9" fmla="*/ 4 h 44"/>
                <a:gd name="T10" fmla="*/ 41 w 45"/>
                <a:gd name="T11" fmla="*/ 29 h 44"/>
                <a:gd name="T12" fmla="*/ 41 w 45"/>
                <a:gd name="T13" fmla="*/ 42 h 44"/>
                <a:gd name="T14" fmla="*/ 35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5" y="44"/>
                  </a:moveTo>
                  <a:cubicBezTo>
                    <a:pt x="33" y="44"/>
                    <a:pt x="31" y="43"/>
                    <a:pt x="29" y="42"/>
                  </a:cubicBezTo>
                  <a:cubicBezTo>
                    <a:pt x="4" y="16"/>
                    <a:pt x="4" y="16"/>
                    <a:pt x="4" y="16"/>
                  </a:cubicBezTo>
                  <a:cubicBezTo>
                    <a:pt x="0" y="13"/>
                    <a:pt x="0" y="7"/>
                    <a:pt x="4" y="4"/>
                  </a:cubicBezTo>
                  <a:cubicBezTo>
                    <a:pt x="7" y="0"/>
                    <a:pt x="13" y="0"/>
                    <a:pt x="16" y="4"/>
                  </a:cubicBezTo>
                  <a:cubicBezTo>
                    <a:pt x="41" y="29"/>
                    <a:pt x="41" y="29"/>
                    <a:pt x="41" y="29"/>
                  </a:cubicBezTo>
                  <a:cubicBezTo>
                    <a:pt x="45" y="33"/>
                    <a:pt x="45" y="38"/>
                    <a:pt x="41" y="42"/>
                  </a:cubicBezTo>
                  <a:cubicBezTo>
                    <a:pt x="40" y="43"/>
                    <a:pt x="37" y="44"/>
                    <a:pt x="35"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0" name="Freeform 58"/>
            <p:cNvSpPr>
              <a:spLocks noEditPoints="1"/>
            </p:cNvSpPr>
            <p:nvPr/>
          </p:nvSpPr>
          <p:spPr bwMode="auto">
            <a:xfrm>
              <a:off x="55563" y="1541463"/>
              <a:ext cx="212725" cy="204788"/>
            </a:xfrm>
            <a:custGeom>
              <a:avLst/>
              <a:gdLst>
                <a:gd name="T0" fmla="*/ 15 w 96"/>
                <a:gd name="T1" fmla="*/ 93 h 93"/>
                <a:gd name="T2" fmla="*/ 13 w 96"/>
                <a:gd name="T3" fmla="*/ 93 h 93"/>
                <a:gd name="T4" fmla="*/ 6 w 96"/>
                <a:gd name="T5" fmla="*/ 86 h 93"/>
                <a:gd name="T6" fmla="*/ 31 w 96"/>
                <a:gd name="T7" fmla="*/ 14 h 93"/>
                <a:gd name="T8" fmla="*/ 56 w 96"/>
                <a:gd name="T9" fmla="*/ 1 h 93"/>
                <a:gd name="T10" fmla="*/ 66 w 96"/>
                <a:gd name="T11" fmla="*/ 3 h 93"/>
                <a:gd name="T12" fmla="*/ 93 w 96"/>
                <a:gd name="T13" fmla="*/ 29 h 93"/>
                <a:gd name="T14" fmla="*/ 95 w 96"/>
                <a:gd name="T15" fmla="*/ 37 h 93"/>
                <a:gd name="T16" fmla="*/ 77 w 96"/>
                <a:gd name="T17" fmla="*/ 69 h 93"/>
                <a:gd name="T18" fmla="*/ 49 w 96"/>
                <a:gd name="T19" fmla="*/ 78 h 93"/>
                <a:gd name="T20" fmla="*/ 21 w 96"/>
                <a:gd name="T21" fmla="*/ 90 h 93"/>
                <a:gd name="T22" fmla="*/ 15 w 96"/>
                <a:gd name="T23" fmla="*/ 93 h 93"/>
                <a:gd name="T24" fmla="*/ 58 w 96"/>
                <a:gd name="T25" fmla="*/ 20 h 93"/>
                <a:gd name="T26" fmla="*/ 40 w 96"/>
                <a:gd name="T27" fmla="*/ 29 h 93"/>
                <a:gd name="T28" fmla="*/ 22 w 96"/>
                <a:gd name="T29" fmla="*/ 67 h 93"/>
                <a:gd name="T30" fmla="*/ 46 w 96"/>
                <a:gd name="T31" fmla="*/ 60 h 93"/>
                <a:gd name="T32" fmla="*/ 68 w 96"/>
                <a:gd name="T33" fmla="*/ 54 h 93"/>
                <a:gd name="T34" fmla="*/ 77 w 96"/>
                <a:gd name="T35" fmla="*/ 39 h 93"/>
                <a:gd name="T36" fmla="*/ 58 w 96"/>
                <a:gd name="T37" fmla="*/ 2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93">
                  <a:moveTo>
                    <a:pt x="15" y="93"/>
                  </a:moveTo>
                  <a:cubicBezTo>
                    <a:pt x="14" y="93"/>
                    <a:pt x="13" y="93"/>
                    <a:pt x="13" y="93"/>
                  </a:cubicBezTo>
                  <a:cubicBezTo>
                    <a:pt x="10" y="92"/>
                    <a:pt x="7" y="90"/>
                    <a:pt x="6" y="86"/>
                  </a:cubicBezTo>
                  <a:cubicBezTo>
                    <a:pt x="0" y="62"/>
                    <a:pt x="6" y="29"/>
                    <a:pt x="31" y="14"/>
                  </a:cubicBezTo>
                  <a:cubicBezTo>
                    <a:pt x="39" y="9"/>
                    <a:pt x="48" y="5"/>
                    <a:pt x="56" y="1"/>
                  </a:cubicBezTo>
                  <a:cubicBezTo>
                    <a:pt x="59" y="0"/>
                    <a:pt x="63" y="0"/>
                    <a:pt x="66" y="3"/>
                  </a:cubicBezTo>
                  <a:cubicBezTo>
                    <a:pt x="93" y="29"/>
                    <a:pt x="93" y="29"/>
                    <a:pt x="93" y="29"/>
                  </a:cubicBezTo>
                  <a:cubicBezTo>
                    <a:pt x="95" y="32"/>
                    <a:pt x="96" y="35"/>
                    <a:pt x="95" y="37"/>
                  </a:cubicBezTo>
                  <a:cubicBezTo>
                    <a:pt x="93" y="48"/>
                    <a:pt x="89" y="62"/>
                    <a:pt x="77" y="69"/>
                  </a:cubicBezTo>
                  <a:cubicBezTo>
                    <a:pt x="66" y="75"/>
                    <a:pt x="57" y="77"/>
                    <a:pt x="49" y="78"/>
                  </a:cubicBezTo>
                  <a:cubicBezTo>
                    <a:pt x="38" y="79"/>
                    <a:pt x="31" y="80"/>
                    <a:pt x="21" y="90"/>
                  </a:cubicBezTo>
                  <a:cubicBezTo>
                    <a:pt x="20" y="92"/>
                    <a:pt x="17" y="93"/>
                    <a:pt x="15" y="93"/>
                  </a:cubicBezTo>
                  <a:close/>
                  <a:moveTo>
                    <a:pt x="58" y="20"/>
                  </a:moveTo>
                  <a:cubicBezTo>
                    <a:pt x="52" y="23"/>
                    <a:pt x="46" y="26"/>
                    <a:pt x="40" y="29"/>
                  </a:cubicBezTo>
                  <a:cubicBezTo>
                    <a:pt x="27" y="37"/>
                    <a:pt x="22" y="52"/>
                    <a:pt x="22" y="67"/>
                  </a:cubicBezTo>
                  <a:cubicBezTo>
                    <a:pt x="30" y="62"/>
                    <a:pt x="39" y="61"/>
                    <a:pt x="46" y="60"/>
                  </a:cubicBezTo>
                  <a:cubicBezTo>
                    <a:pt x="54" y="59"/>
                    <a:pt x="60" y="58"/>
                    <a:pt x="68" y="54"/>
                  </a:cubicBezTo>
                  <a:cubicBezTo>
                    <a:pt x="71" y="52"/>
                    <a:pt x="74" y="47"/>
                    <a:pt x="77" y="39"/>
                  </a:cubicBezTo>
                  <a:cubicBezTo>
                    <a:pt x="58" y="20"/>
                    <a:pt x="58" y="20"/>
                    <a:pt x="58"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1" name="Freeform 59"/>
            <p:cNvSpPr>
              <a:spLocks noEditPoints="1"/>
            </p:cNvSpPr>
            <p:nvPr/>
          </p:nvSpPr>
          <p:spPr bwMode="auto">
            <a:xfrm>
              <a:off x="84138" y="835026"/>
              <a:ext cx="66675" cy="66675"/>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8 h 30"/>
                <a:gd name="T12" fmla="*/ 8 w 30"/>
                <a:gd name="T13" fmla="*/ 15 h 30"/>
                <a:gd name="T14" fmla="*/ 15 w 30"/>
                <a:gd name="T15" fmla="*/ 22 h 30"/>
                <a:gd name="T16" fmla="*/ 22 w 30"/>
                <a:gd name="T17" fmla="*/ 15 h 30"/>
                <a:gd name="T18" fmla="*/ 15 w 30"/>
                <a:gd name="T19"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8"/>
                  </a:moveTo>
                  <a:cubicBezTo>
                    <a:pt x="11" y="8"/>
                    <a:pt x="8" y="11"/>
                    <a:pt x="8" y="15"/>
                  </a:cubicBezTo>
                  <a:cubicBezTo>
                    <a:pt x="8" y="19"/>
                    <a:pt x="11" y="22"/>
                    <a:pt x="15" y="22"/>
                  </a:cubicBezTo>
                  <a:cubicBezTo>
                    <a:pt x="19" y="22"/>
                    <a:pt x="22" y="19"/>
                    <a:pt x="22" y="15"/>
                  </a:cubicBezTo>
                  <a:cubicBezTo>
                    <a:pt x="22" y="11"/>
                    <a:pt x="19"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2" name="Freeform 60"/>
            <p:cNvSpPr>
              <a:spLocks noEditPoints="1"/>
            </p:cNvSpPr>
            <p:nvPr/>
          </p:nvSpPr>
          <p:spPr bwMode="auto">
            <a:xfrm>
              <a:off x="171450" y="733426"/>
              <a:ext cx="68263" cy="69850"/>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3" name="Freeform 61"/>
            <p:cNvSpPr/>
            <p:nvPr/>
          </p:nvSpPr>
          <p:spPr bwMode="auto">
            <a:xfrm>
              <a:off x="112713" y="784226"/>
              <a:ext cx="55563" cy="53975"/>
            </a:xfrm>
            <a:custGeom>
              <a:avLst/>
              <a:gdLst>
                <a:gd name="T0" fmla="*/ 21 w 25"/>
                <a:gd name="T1" fmla="*/ 24 h 24"/>
                <a:gd name="T2" fmla="*/ 21 w 25"/>
                <a:gd name="T3" fmla="*/ 24 h 24"/>
                <a:gd name="T4" fmla="*/ 17 w 25"/>
                <a:gd name="T5" fmla="*/ 20 h 24"/>
                <a:gd name="T6" fmla="*/ 17 w 25"/>
                <a:gd name="T7" fmla="*/ 8 h 24"/>
                <a:gd name="T8" fmla="*/ 4 w 25"/>
                <a:gd name="T9" fmla="*/ 8 h 24"/>
                <a:gd name="T10" fmla="*/ 0 w 25"/>
                <a:gd name="T11" fmla="*/ 4 h 24"/>
                <a:gd name="T12" fmla="*/ 4 w 25"/>
                <a:gd name="T13" fmla="*/ 0 h 24"/>
                <a:gd name="T14" fmla="*/ 21 w 25"/>
                <a:gd name="T15" fmla="*/ 0 h 24"/>
                <a:gd name="T16" fmla="*/ 23 w 25"/>
                <a:gd name="T17" fmla="*/ 2 h 24"/>
                <a:gd name="T18" fmla="*/ 25 w 25"/>
                <a:gd name="T19" fmla="*/ 4 h 24"/>
                <a:gd name="T20" fmla="*/ 25 w 25"/>
                <a:gd name="T21" fmla="*/ 20 h 24"/>
                <a:gd name="T22" fmla="*/ 21 w 25"/>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4">
                  <a:moveTo>
                    <a:pt x="21" y="24"/>
                  </a:moveTo>
                  <a:cubicBezTo>
                    <a:pt x="21" y="24"/>
                    <a:pt x="21" y="24"/>
                    <a:pt x="21" y="24"/>
                  </a:cubicBezTo>
                  <a:cubicBezTo>
                    <a:pt x="18" y="24"/>
                    <a:pt x="17" y="23"/>
                    <a:pt x="17" y="20"/>
                  </a:cubicBezTo>
                  <a:cubicBezTo>
                    <a:pt x="17" y="8"/>
                    <a:pt x="17" y="8"/>
                    <a:pt x="17" y="8"/>
                  </a:cubicBezTo>
                  <a:cubicBezTo>
                    <a:pt x="4" y="8"/>
                    <a:pt x="4" y="8"/>
                    <a:pt x="4" y="8"/>
                  </a:cubicBezTo>
                  <a:cubicBezTo>
                    <a:pt x="2" y="8"/>
                    <a:pt x="0" y="7"/>
                    <a:pt x="0" y="4"/>
                  </a:cubicBezTo>
                  <a:cubicBezTo>
                    <a:pt x="0" y="2"/>
                    <a:pt x="2" y="0"/>
                    <a:pt x="4" y="0"/>
                  </a:cubicBezTo>
                  <a:cubicBezTo>
                    <a:pt x="21" y="0"/>
                    <a:pt x="21" y="0"/>
                    <a:pt x="21" y="0"/>
                  </a:cubicBezTo>
                  <a:cubicBezTo>
                    <a:pt x="22" y="0"/>
                    <a:pt x="23" y="1"/>
                    <a:pt x="23" y="2"/>
                  </a:cubicBezTo>
                  <a:cubicBezTo>
                    <a:pt x="24" y="2"/>
                    <a:pt x="25" y="3"/>
                    <a:pt x="25" y="4"/>
                  </a:cubicBezTo>
                  <a:cubicBezTo>
                    <a:pt x="25" y="20"/>
                    <a:pt x="25" y="20"/>
                    <a:pt x="25" y="20"/>
                  </a:cubicBezTo>
                  <a:cubicBezTo>
                    <a:pt x="25" y="23"/>
                    <a:pt x="23" y="24"/>
                    <a:pt x="21"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4" name="Freeform 62"/>
            <p:cNvSpPr/>
            <p:nvPr/>
          </p:nvSpPr>
          <p:spPr bwMode="auto">
            <a:xfrm>
              <a:off x="112713" y="787401"/>
              <a:ext cx="50800" cy="66675"/>
            </a:xfrm>
            <a:custGeom>
              <a:avLst/>
              <a:gdLst>
                <a:gd name="T0" fmla="*/ 4 w 23"/>
                <a:gd name="T1" fmla="*/ 30 h 30"/>
                <a:gd name="T2" fmla="*/ 3 w 23"/>
                <a:gd name="T3" fmla="*/ 30 h 30"/>
                <a:gd name="T4" fmla="*/ 1 w 23"/>
                <a:gd name="T5" fmla="*/ 25 h 30"/>
                <a:gd name="T6" fmla="*/ 13 w 23"/>
                <a:gd name="T7" fmla="*/ 5 h 30"/>
                <a:gd name="T8" fmla="*/ 16 w 23"/>
                <a:gd name="T9" fmla="*/ 2 h 30"/>
                <a:gd name="T10" fmla="*/ 22 w 23"/>
                <a:gd name="T11" fmla="*/ 2 h 30"/>
                <a:gd name="T12" fmla="*/ 21 w 23"/>
                <a:gd name="T13" fmla="*/ 8 h 30"/>
                <a:gd name="T14" fmla="*/ 18 w 23"/>
                <a:gd name="T15" fmla="*/ 11 h 30"/>
                <a:gd name="T16" fmla="*/ 8 w 23"/>
                <a:gd name="T17" fmla="*/ 27 h 30"/>
                <a:gd name="T18" fmla="*/ 4 w 23"/>
                <a:gd name="T1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30">
                  <a:moveTo>
                    <a:pt x="4" y="30"/>
                  </a:moveTo>
                  <a:cubicBezTo>
                    <a:pt x="4" y="30"/>
                    <a:pt x="4" y="30"/>
                    <a:pt x="3" y="30"/>
                  </a:cubicBezTo>
                  <a:cubicBezTo>
                    <a:pt x="1" y="29"/>
                    <a:pt x="0" y="27"/>
                    <a:pt x="1" y="25"/>
                  </a:cubicBezTo>
                  <a:cubicBezTo>
                    <a:pt x="3" y="17"/>
                    <a:pt x="7" y="11"/>
                    <a:pt x="13" y="5"/>
                  </a:cubicBezTo>
                  <a:cubicBezTo>
                    <a:pt x="14" y="4"/>
                    <a:pt x="15" y="3"/>
                    <a:pt x="16" y="2"/>
                  </a:cubicBezTo>
                  <a:cubicBezTo>
                    <a:pt x="18" y="0"/>
                    <a:pt x="21" y="1"/>
                    <a:pt x="22" y="2"/>
                  </a:cubicBezTo>
                  <a:cubicBezTo>
                    <a:pt x="23" y="4"/>
                    <a:pt x="23" y="7"/>
                    <a:pt x="21" y="8"/>
                  </a:cubicBezTo>
                  <a:cubicBezTo>
                    <a:pt x="20" y="9"/>
                    <a:pt x="19" y="10"/>
                    <a:pt x="18" y="11"/>
                  </a:cubicBezTo>
                  <a:cubicBezTo>
                    <a:pt x="14" y="15"/>
                    <a:pt x="10" y="21"/>
                    <a:pt x="8" y="27"/>
                  </a:cubicBezTo>
                  <a:cubicBezTo>
                    <a:pt x="8" y="29"/>
                    <a:pt x="6" y="30"/>
                    <a:pt x="4"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5" name="Freeform 63"/>
            <p:cNvSpPr/>
            <p:nvPr/>
          </p:nvSpPr>
          <p:spPr bwMode="auto">
            <a:xfrm>
              <a:off x="42863" y="738188"/>
              <a:ext cx="227013" cy="214313"/>
            </a:xfrm>
            <a:custGeom>
              <a:avLst/>
              <a:gdLst>
                <a:gd name="T0" fmla="*/ 52 w 103"/>
                <a:gd name="T1" fmla="*/ 97 h 97"/>
                <a:gd name="T2" fmla="*/ 18 w 103"/>
                <a:gd name="T3" fmla="*/ 83 h 97"/>
                <a:gd name="T4" fmla="*/ 18 w 103"/>
                <a:gd name="T5" fmla="*/ 17 h 97"/>
                <a:gd name="T6" fmla="*/ 65 w 103"/>
                <a:gd name="T7" fmla="*/ 5 h 97"/>
                <a:gd name="T8" fmla="*/ 67 w 103"/>
                <a:gd name="T9" fmla="*/ 10 h 97"/>
                <a:gd name="T10" fmla="*/ 62 w 103"/>
                <a:gd name="T11" fmla="*/ 12 h 97"/>
                <a:gd name="T12" fmla="*/ 24 w 103"/>
                <a:gd name="T13" fmla="*/ 22 h 97"/>
                <a:gd name="T14" fmla="*/ 24 w 103"/>
                <a:gd name="T15" fmla="*/ 78 h 97"/>
                <a:gd name="T16" fmla="*/ 79 w 103"/>
                <a:gd name="T17" fmla="*/ 78 h 97"/>
                <a:gd name="T18" fmla="*/ 80 w 103"/>
                <a:gd name="T19" fmla="*/ 23 h 97"/>
                <a:gd name="T20" fmla="*/ 80 w 103"/>
                <a:gd name="T21" fmla="*/ 18 h 97"/>
                <a:gd name="T22" fmla="*/ 86 w 103"/>
                <a:gd name="T23" fmla="*/ 18 h 97"/>
                <a:gd name="T24" fmla="*/ 85 w 103"/>
                <a:gd name="T25" fmla="*/ 83 h 97"/>
                <a:gd name="T26" fmla="*/ 52 w 103"/>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7">
                  <a:moveTo>
                    <a:pt x="52" y="97"/>
                  </a:moveTo>
                  <a:cubicBezTo>
                    <a:pt x="39" y="97"/>
                    <a:pt x="27" y="92"/>
                    <a:pt x="18" y="83"/>
                  </a:cubicBezTo>
                  <a:cubicBezTo>
                    <a:pt x="0" y="65"/>
                    <a:pt x="0" y="35"/>
                    <a:pt x="18" y="17"/>
                  </a:cubicBezTo>
                  <a:cubicBezTo>
                    <a:pt x="30" y="4"/>
                    <a:pt x="48" y="0"/>
                    <a:pt x="65" y="5"/>
                  </a:cubicBezTo>
                  <a:cubicBezTo>
                    <a:pt x="67" y="5"/>
                    <a:pt x="68" y="8"/>
                    <a:pt x="67" y="10"/>
                  </a:cubicBezTo>
                  <a:cubicBezTo>
                    <a:pt x="67" y="12"/>
                    <a:pt x="65" y="13"/>
                    <a:pt x="62" y="12"/>
                  </a:cubicBezTo>
                  <a:cubicBezTo>
                    <a:pt x="49" y="8"/>
                    <a:pt x="34" y="12"/>
                    <a:pt x="24" y="22"/>
                  </a:cubicBezTo>
                  <a:cubicBezTo>
                    <a:pt x="9" y="37"/>
                    <a:pt x="9" y="62"/>
                    <a:pt x="24" y="78"/>
                  </a:cubicBezTo>
                  <a:cubicBezTo>
                    <a:pt x="39" y="93"/>
                    <a:pt x="64" y="93"/>
                    <a:pt x="79" y="78"/>
                  </a:cubicBezTo>
                  <a:cubicBezTo>
                    <a:pt x="94" y="63"/>
                    <a:pt x="95" y="39"/>
                    <a:pt x="80" y="23"/>
                  </a:cubicBezTo>
                  <a:cubicBezTo>
                    <a:pt x="79" y="22"/>
                    <a:pt x="79" y="19"/>
                    <a:pt x="80" y="18"/>
                  </a:cubicBezTo>
                  <a:cubicBezTo>
                    <a:pt x="82" y="16"/>
                    <a:pt x="84" y="16"/>
                    <a:pt x="86" y="18"/>
                  </a:cubicBezTo>
                  <a:cubicBezTo>
                    <a:pt x="103" y="36"/>
                    <a:pt x="103" y="65"/>
                    <a:pt x="85" y="83"/>
                  </a:cubicBezTo>
                  <a:cubicBezTo>
                    <a:pt x="76" y="92"/>
                    <a:pt x="64" y="97"/>
                    <a:pt x="52"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6" name="Freeform 64"/>
            <p:cNvSpPr/>
            <p:nvPr/>
          </p:nvSpPr>
          <p:spPr bwMode="auto">
            <a:xfrm>
              <a:off x="177800" y="842963"/>
              <a:ext cx="46038" cy="46038"/>
            </a:xfrm>
            <a:custGeom>
              <a:avLst/>
              <a:gdLst>
                <a:gd name="T0" fmla="*/ 4 w 21"/>
                <a:gd name="T1" fmla="*/ 21 h 21"/>
                <a:gd name="T2" fmla="*/ 1 w 21"/>
                <a:gd name="T3" fmla="*/ 20 h 21"/>
                <a:gd name="T4" fmla="*/ 1 w 21"/>
                <a:gd name="T5" fmla="*/ 14 h 21"/>
                <a:gd name="T6" fmla="*/ 14 w 21"/>
                <a:gd name="T7" fmla="*/ 2 h 21"/>
                <a:gd name="T8" fmla="*/ 19 w 21"/>
                <a:gd name="T9" fmla="*/ 2 h 21"/>
                <a:gd name="T10" fmla="*/ 19 w 21"/>
                <a:gd name="T11" fmla="*/ 7 h 21"/>
                <a:gd name="T12" fmla="*/ 7 w 21"/>
                <a:gd name="T13" fmla="*/ 20 h 21"/>
                <a:gd name="T14" fmla="*/ 4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4" y="21"/>
                  </a:moveTo>
                  <a:cubicBezTo>
                    <a:pt x="3" y="21"/>
                    <a:pt x="2" y="20"/>
                    <a:pt x="1" y="20"/>
                  </a:cubicBezTo>
                  <a:cubicBezTo>
                    <a:pt x="0" y="18"/>
                    <a:pt x="0" y="16"/>
                    <a:pt x="1" y="14"/>
                  </a:cubicBezTo>
                  <a:cubicBezTo>
                    <a:pt x="14" y="2"/>
                    <a:pt x="14" y="2"/>
                    <a:pt x="14" y="2"/>
                  </a:cubicBezTo>
                  <a:cubicBezTo>
                    <a:pt x="15" y="0"/>
                    <a:pt x="18" y="0"/>
                    <a:pt x="19" y="2"/>
                  </a:cubicBezTo>
                  <a:cubicBezTo>
                    <a:pt x="21" y="3"/>
                    <a:pt x="21" y="6"/>
                    <a:pt x="19" y="7"/>
                  </a:cubicBezTo>
                  <a:cubicBezTo>
                    <a:pt x="7" y="20"/>
                    <a:pt x="7" y="20"/>
                    <a:pt x="7" y="20"/>
                  </a:cubicBezTo>
                  <a:cubicBezTo>
                    <a:pt x="6" y="20"/>
                    <a:pt x="5" y="21"/>
                    <a:pt x="4"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7" name="Freeform 65"/>
            <p:cNvSpPr/>
            <p:nvPr/>
          </p:nvSpPr>
          <p:spPr bwMode="auto">
            <a:xfrm>
              <a:off x="177800" y="842963"/>
              <a:ext cx="46038" cy="46038"/>
            </a:xfrm>
            <a:custGeom>
              <a:avLst/>
              <a:gdLst>
                <a:gd name="T0" fmla="*/ 16 w 21"/>
                <a:gd name="T1" fmla="*/ 21 h 21"/>
                <a:gd name="T2" fmla="*/ 14 w 21"/>
                <a:gd name="T3" fmla="*/ 20 h 21"/>
                <a:gd name="T4" fmla="*/ 1 w 21"/>
                <a:gd name="T5" fmla="*/ 7 h 21"/>
                <a:gd name="T6" fmla="*/ 1 w 21"/>
                <a:gd name="T7" fmla="*/ 2 h 21"/>
                <a:gd name="T8" fmla="*/ 7 w 21"/>
                <a:gd name="T9" fmla="*/ 2 h 21"/>
                <a:gd name="T10" fmla="*/ 19 w 21"/>
                <a:gd name="T11" fmla="*/ 14 h 21"/>
                <a:gd name="T12" fmla="*/ 19 w 21"/>
                <a:gd name="T13" fmla="*/ 20 h 21"/>
                <a:gd name="T14" fmla="*/ 16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16" y="21"/>
                  </a:moveTo>
                  <a:cubicBezTo>
                    <a:pt x="15" y="21"/>
                    <a:pt x="14" y="20"/>
                    <a:pt x="14" y="20"/>
                  </a:cubicBezTo>
                  <a:cubicBezTo>
                    <a:pt x="1" y="7"/>
                    <a:pt x="1" y="7"/>
                    <a:pt x="1" y="7"/>
                  </a:cubicBezTo>
                  <a:cubicBezTo>
                    <a:pt x="0" y="6"/>
                    <a:pt x="0" y="3"/>
                    <a:pt x="1" y="2"/>
                  </a:cubicBezTo>
                  <a:cubicBezTo>
                    <a:pt x="3" y="0"/>
                    <a:pt x="5" y="0"/>
                    <a:pt x="7" y="2"/>
                  </a:cubicBezTo>
                  <a:cubicBezTo>
                    <a:pt x="19" y="14"/>
                    <a:pt x="19" y="14"/>
                    <a:pt x="19" y="14"/>
                  </a:cubicBezTo>
                  <a:cubicBezTo>
                    <a:pt x="21" y="16"/>
                    <a:pt x="21" y="18"/>
                    <a:pt x="19" y="20"/>
                  </a:cubicBezTo>
                  <a:cubicBezTo>
                    <a:pt x="19" y="20"/>
                    <a:pt x="17" y="21"/>
                    <a:pt x="16"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8" name="Freeform 66"/>
            <p:cNvSpPr/>
            <p:nvPr/>
          </p:nvSpPr>
          <p:spPr bwMode="auto">
            <a:xfrm>
              <a:off x="1193800" y="3767138"/>
              <a:ext cx="115888" cy="117475"/>
            </a:xfrm>
            <a:custGeom>
              <a:avLst/>
              <a:gdLst>
                <a:gd name="T0" fmla="*/ 26 w 53"/>
                <a:gd name="T1" fmla="*/ 53 h 53"/>
                <a:gd name="T2" fmla="*/ 23 w 53"/>
                <a:gd name="T3" fmla="*/ 52 h 53"/>
                <a:gd name="T4" fmla="*/ 23 w 53"/>
                <a:gd name="T5" fmla="*/ 46 h 53"/>
                <a:gd name="T6" fmla="*/ 41 w 53"/>
                <a:gd name="T7" fmla="*/ 28 h 53"/>
                <a:gd name="T8" fmla="*/ 44 w 53"/>
                <a:gd name="T9" fmla="*/ 21 h 53"/>
                <a:gd name="T10" fmla="*/ 42 w 53"/>
                <a:gd name="T11" fmla="*/ 14 h 53"/>
                <a:gd name="T12" fmla="*/ 40 w 53"/>
                <a:gd name="T13" fmla="*/ 12 h 53"/>
                <a:gd name="T14" fmla="*/ 26 w 53"/>
                <a:gd name="T15" fmla="*/ 13 h 53"/>
                <a:gd name="T16" fmla="*/ 8 w 53"/>
                <a:gd name="T17" fmla="*/ 31 h 53"/>
                <a:gd name="T18" fmla="*/ 2 w 53"/>
                <a:gd name="T19" fmla="*/ 31 h 53"/>
                <a:gd name="T20" fmla="*/ 2 w 53"/>
                <a:gd name="T21" fmla="*/ 26 h 53"/>
                <a:gd name="T22" fmla="*/ 20 w 53"/>
                <a:gd name="T23" fmla="*/ 7 h 53"/>
                <a:gd name="T24" fmla="*/ 46 w 53"/>
                <a:gd name="T25" fmla="*/ 7 h 53"/>
                <a:gd name="T26" fmla="*/ 47 w 53"/>
                <a:gd name="T27" fmla="*/ 8 h 53"/>
                <a:gd name="T28" fmla="*/ 52 w 53"/>
                <a:gd name="T29" fmla="*/ 21 h 53"/>
                <a:gd name="T30" fmla="*/ 47 w 53"/>
                <a:gd name="T31" fmla="*/ 34 h 53"/>
                <a:gd name="T32" fmla="*/ 29 w 53"/>
                <a:gd name="T33" fmla="*/ 52 h 53"/>
                <a:gd name="T34" fmla="*/ 26 w 53"/>
                <a:gd name="T35"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53">
                  <a:moveTo>
                    <a:pt x="26" y="53"/>
                  </a:moveTo>
                  <a:cubicBezTo>
                    <a:pt x="25" y="53"/>
                    <a:pt x="24" y="53"/>
                    <a:pt x="23" y="52"/>
                  </a:cubicBezTo>
                  <a:cubicBezTo>
                    <a:pt x="21" y="50"/>
                    <a:pt x="21" y="48"/>
                    <a:pt x="23" y="46"/>
                  </a:cubicBezTo>
                  <a:cubicBezTo>
                    <a:pt x="41" y="28"/>
                    <a:pt x="41" y="28"/>
                    <a:pt x="41" y="28"/>
                  </a:cubicBezTo>
                  <a:cubicBezTo>
                    <a:pt x="43" y="26"/>
                    <a:pt x="44" y="23"/>
                    <a:pt x="44" y="21"/>
                  </a:cubicBezTo>
                  <a:cubicBezTo>
                    <a:pt x="45" y="18"/>
                    <a:pt x="44" y="15"/>
                    <a:pt x="42" y="14"/>
                  </a:cubicBezTo>
                  <a:cubicBezTo>
                    <a:pt x="40" y="12"/>
                    <a:pt x="40" y="12"/>
                    <a:pt x="40" y="12"/>
                  </a:cubicBezTo>
                  <a:cubicBezTo>
                    <a:pt x="37" y="8"/>
                    <a:pt x="30" y="9"/>
                    <a:pt x="26" y="13"/>
                  </a:cubicBezTo>
                  <a:cubicBezTo>
                    <a:pt x="8" y="31"/>
                    <a:pt x="8" y="31"/>
                    <a:pt x="8" y="31"/>
                  </a:cubicBezTo>
                  <a:cubicBezTo>
                    <a:pt x="6" y="33"/>
                    <a:pt x="4" y="33"/>
                    <a:pt x="2" y="31"/>
                  </a:cubicBezTo>
                  <a:cubicBezTo>
                    <a:pt x="0" y="30"/>
                    <a:pt x="0" y="27"/>
                    <a:pt x="2" y="26"/>
                  </a:cubicBezTo>
                  <a:cubicBezTo>
                    <a:pt x="20" y="7"/>
                    <a:pt x="20" y="7"/>
                    <a:pt x="20" y="7"/>
                  </a:cubicBezTo>
                  <a:cubicBezTo>
                    <a:pt x="28" y="0"/>
                    <a:pt x="39" y="0"/>
                    <a:pt x="46" y="7"/>
                  </a:cubicBezTo>
                  <a:cubicBezTo>
                    <a:pt x="47" y="8"/>
                    <a:pt x="47" y="8"/>
                    <a:pt x="47" y="8"/>
                  </a:cubicBezTo>
                  <a:cubicBezTo>
                    <a:pt x="51" y="11"/>
                    <a:pt x="53" y="16"/>
                    <a:pt x="52" y="21"/>
                  </a:cubicBezTo>
                  <a:cubicBezTo>
                    <a:pt x="52" y="26"/>
                    <a:pt x="50" y="30"/>
                    <a:pt x="47" y="34"/>
                  </a:cubicBezTo>
                  <a:cubicBezTo>
                    <a:pt x="29" y="52"/>
                    <a:pt x="29" y="52"/>
                    <a:pt x="29" y="52"/>
                  </a:cubicBezTo>
                  <a:cubicBezTo>
                    <a:pt x="28" y="53"/>
                    <a:pt x="27" y="53"/>
                    <a:pt x="26"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9" name="Freeform 67"/>
            <p:cNvSpPr/>
            <p:nvPr/>
          </p:nvSpPr>
          <p:spPr bwMode="auto">
            <a:xfrm>
              <a:off x="1179513" y="3811588"/>
              <a:ext cx="88900" cy="85725"/>
            </a:xfrm>
            <a:custGeom>
              <a:avLst/>
              <a:gdLst>
                <a:gd name="T0" fmla="*/ 36 w 40"/>
                <a:gd name="T1" fmla="*/ 39 h 39"/>
                <a:gd name="T2" fmla="*/ 33 w 40"/>
                <a:gd name="T3" fmla="*/ 38 h 39"/>
                <a:gd name="T4" fmla="*/ 2 w 40"/>
                <a:gd name="T5" fmla="*/ 7 h 39"/>
                <a:gd name="T6" fmla="*/ 2 w 40"/>
                <a:gd name="T7" fmla="*/ 2 h 39"/>
                <a:gd name="T8" fmla="*/ 7 w 40"/>
                <a:gd name="T9" fmla="*/ 2 h 39"/>
                <a:gd name="T10" fmla="*/ 38 w 40"/>
                <a:gd name="T11" fmla="*/ 33 h 39"/>
                <a:gd name="T12" fmla="*/ 38 w 40"/>
                <a:gd name="T13" fmla="*/ 38 h 39"/>
                <a:gd name="T14" fmla="*/ 36 w 40"/>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39">
                  <a:moveTo>
                    <a:pt x="36" y="39"/>
                  </a:moveTo>
                  <a:cubicBezTo>
                    <a:pt x="35" y="39"/>
                    <a:pt x="34" y="39"/>
                    <a:pt x="33" y="38"/>
                  </a:cubicBezTo>
                  <a:cubicBezTo>
                    <a:pt x="2" y="7"/>
                    <a:pt x="2" y="7"/>
                    <a:pt x="2" y="7"/>
                  </a:cubicBezTo>
                  <a:cubicBezTo>
                    <a:pt x="0" y="6"/>
                    <a:pt x="0" y="3"/>
                    <a:pt x="2" y="2"/>
                  </a:cubicBezTo>
                  <a:cubicBezTo>
                    <a:pt x="3" y="0"/>
                    <a:pt x="6" y="0"/>
                    <a:pt x="7" y="2"/>
                  </a:cubicBezTo>
                  <a:cubicBezTo>
                    <a:pt x="38" y="33"/>
                    <a:pt x="38" y="33"/>
                    <a:pt x="38" y="33"/>
                  </a:cubicBezTo>
                  <a:cubicBezTo>
                    <a:pt x="40" y="34"/>
                    <a:pt x="40" y="37"/>
                    <a:pt x="38" y="38"/>
                  </a:cubicBezTo>
                  <a:cubicBezTo>
                    <a:pt x="38" y="39"/>
                    <a:pt x="37" y="39"/>
                    <a:pt x="36"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0" name="Freeform 68"/>
            <p:cNvSpPr/>
            <p:nvPr/>
          </p:nvSpPr>
          <p:spPr bwMode="auto">
            <a:xfrm>
              <a:off x="1125538" y="3948113"/>
              <a:ext cx="23813" cy="25400"/>
            </a:xfrm>
            <a:custGeom>
              <a:avLst/>
              <a:gdLst>
                <a:gd name="T0" fmla="*/ 5 w 11"/>
                <a:gd name="T1" fmla="*/ 11 h 11"/>
                <a:gd name="T2" fmla="*/ 2 w 11"/>
                <a:gd name="T3" fmla="*/ 9 h 11"/>
                <a:gd name="T4" fmla="*/ 2 w 11"/>
                <a:gd name="T5" fmla="*/ 4 h 11"/>
                <a:gd name="T6" fmla="*/ 4 w 11"/>
                <a:gd name="T7" fmla="*/ 2 h 11"/>
                <a:gd name="T8" fmla="*/ 9 w 11"/>
                <a:gd name="T9" fmla="*/ 2 h 11"/>
                <a:gd name="T10" fmla="*/ 9 w 11"/>
                <a:gd name="T11" fmla="*/ 8 h 11"/>
                <a:gd name="T12" fmla="*/ 8 w 11"/>
                <a:gd name="T13" fmla="*/ 9 h 11"/>
                <a:gd name="T14" fmla="*/ 5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5" y="11"/>
                  </a:moveTo>
                  <a:cubicBezTo>
                    <a:pt x="4" y="11"/>
                    <a:pt x="3" y="10"/>
                    <a:pt x="2" y="9"/>
                  </a:cubicBezTo>
                  <a:cubicBezTo>
                    <a:pt x="0" y="8"/>
                    <a:pt x="0" y="5"/>
                    <a:pt x="2" y="4"/>
                  </a:cubicBezTo>
                  <a:cubicBezTo>
                    <a:pt x="4" y="2"/>
                    <a:pt x="4" y="2"/>
                    <a:pt x="4" y="2"/>
                  </a:cubicBezTo>
                  <a:cubicBezTo>
                    <a:pt x="5" y="0"/>
                    <a:pt x="8" y="0"/>
                    <a:pt x="9" y="2"/>
                  </a:cubicBezTo>
                  <a:cubicBezTo>
                    <a:pt x="11" y="4"/>
                    <a:pt x="11" y="6"/>
                    <a:pt x="9" y="8"/>
                  </a:cubicBezTo>
                  <a:cubicBezTo>
                    <a:pt x="8" y="9"/>
                    <a:pt x="8" y="9"/>
                    <a:pt x="8" y="9"/>
                  </a:cubicBezTo>
                  <a:cubicBezTo>
                    <a:pt x="7" y="10"/>
                    <a:pt x="6" y="11"/>
                    <a:pt x="5"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1" name="Freeform 69"/>
            <p:cNvSpPr/>
            <p:nvPr/>
          </p:nvSpPr>
          <p:spPr bwMode="auto">
            <a:xfrm>
              <a:off x="1106488" y="3930651"/>
              <a:ext cx="22225" cy="22225"/>
            </a:xfrm>
            <a:custGeom>
              <a:avLst/>
              <a:gdLst>
                <a:gd name="T0" fmla="*/ 4 w 10"/>
                <a:gd name="T1" fmla="*/ 10 h 10"/>
                <a:gd name="T2" fmla="*/ 1 w 10"/>
                <a:gd name="T3" fmla="*/ 9 h 10"/>
                <a:gd name="T4" fmla="*/ 1 w 10"/>
                <a:gd name="T5" fmla="*/ 3 h 10"/>
                <a:gd name="T6" fmla="*/ 3 w 10"/>
                <a:gd name="T7" fmla="*/ 1 h 10"/>
                <a:gd name="T8" fmla="*/ 8 w 10"/>
                <a:gd name="T9" fmla="*/ 1 h 10"/>
                <a:gd name="T10" fmla="*/ 8 w 10"/>
                <a:gd name="T11" fmla="*/ 7 h 10"/>
                <a:gd name="T12" fmla="*/ 7 w 10"/>
                <a:gd name="T13" fmla="*/ 9 h 10"/>
                <a:gd name="T14" fmla="*/ 4 w 10"/>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0">
                  <a:moveTo>
                    <a:pt x="4" y="10"/>
                  </a:moveTo>
                  <a:cubicBezTo>
                    <a:pt x="3" y="10"/>
                    <a:pt x="2" y="9"/>
                    <a:pt x="1" y="9"/>
                  </a:cubicBezTo>
                  <a:cubicBezTo>
                    <a:pt x="0" y="7"/>
                    <a:pt x="0" y="4"/>
                    <a:pt x="1" y="3"/>
                  </a:cubicBezTo>
                  <a:cubicBezTo>
                    <a:pt x="3" y="1"/>
                    <a:pt x="3" y="1"/>
                    <a:pt x="3" y="1"/>
                  </a:cubicBezTo>
                  <a:cubicBezTo>
                    <a:pt x="4" y="0"/>
                    <a:pt x="7" y="0"/>
                    <a:pt x="8" y="1"/>
                  </a:cubicBezTo>
                  <a:cubicBezTo>
                    <a:pt x="10" y="3"/>
                    <a:pt x="10" y="5"/>
                    <a:pt x="8" y="7"/>
                  </a:cubicBezTo>
                  <a:cubicBezTo>
                    <a:pt x="7" y="9"/>
                    <a:pt x="7" y="9"/>
                    <a:pt x="7" y="9"/>
                  </a:cubicBezTo>
                  <a:cubicBezTo>
                    <a:pt x="6" y="9"/>
                    <a:pt x="5" y="10"/>
                    <a:pt x="4"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2" name="Freeform 70"/>
            <p:cNvSpPr/>
            <p:nvPr/>
          </p:nvSpPr>
          <p:spPr bwMode="auto">
            <a:xfrm>
              <a:off x="1111250" y="3830638"/>
              <a:ext cx="136525" cy="138113"/>
            </a:xfrm>
            <a:custGeom>
              <a:avLst/>
              <a:gdLst>
                <a:gd name="T0" fmla="*/ 14 w 62"/>
                <a:gd name="T1" fmla="*/ 62 h 62"/>
                <a:gd name="T2" fmla="*/ 10 w 62"/>
                <a:gd name="T3" fmla="*/ 58 h 62"/>
                <a:gd name="T4" fmla="*/ 14 w 62"/>
                <a:gd name="T5" fmla="*/ 54 h 62"/>
                <a:gd name="T6" fmla="*/ 17 w 62"/>
                <a:gd name="T7" fmla="*/ 52 h 62"/>
                <a:gd name="T8" fmla="*/ 52 w 62"/>
                <a:gd name="T9" fmla="*/ 18 h 62"/>
                <a:gd name="T10" fmla="*/ 44 w 62"/>
                <a:gd name="T11" fmla="*/ 10 h 62"/>
                <a:gd name="T12" fmla="*/ 10 w 62"/>
                <a:gd name="T13" fmla="*/ 45 h 62"/>
                <a:gd name="T14" fmla="*/ 8 w 62"/>
                <a:gd name="T15" fmla="*/ 48 h 62"/>
                <a:gd name="T16" fmla="*/ 4 w 62"/>
                <a:gd name="T17" fmla="*/ 52 h 62"/>
                <a:gd name="T18" fmla="*/ 4 w 62"/>
                <a:gd name="T19" fmla="*/ 52 h 62"/>
                <a:gd name="T20" fmla="*/ 0 w 62"/>
                <a:gd name="T21" fmla="*/ 48 h 62"/>
                <a:gd name="T22" fmla="*/ 4 w 62"/>
                <a:gd name="T23" fmla="*/ 39 h 62"/>
                <a:gd name="T24" fmla="*/ 41 w 62"/>
                <a:gd name="T25" fmla="*/ 2 h 62"/>
                <a:gd name="T26" fmla="*/ 47 w 62"/>
                <a:gd name="T27" fmla="*/ 2 h 62"/>
                <a:gd name="T28" fmla="*/ 60 w 62"/>
                <a:gd name="T29" fmla="*/ 15 h 62"/>
                <a:gd name="T30" fmla="*/ 60 w 62"/>
                <a:gd name="T31" fmla="*/ 21 h 62"/>
                <a:gd name="T32" fmla="*/ 23 w 62"/>
                <a:gd name="T33" fmla="*/ 58 h 62"/>
                <a:gd name="T34" fmla="*/ 14 w 62"/>
                <a:gd name="T35" fmla="*/ 62 h 62"/>
                <a:gd name="T36" fmla="*/ 14 w 62"/>
                <a:gd name="T3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62">
                  <a:moveTo>
                    <a:pt x="14" y="62"/>
                  </a:moveTo>
                  <a:cubicBezTo>
                    <a:pt x="11" y="62"/>
                    <a:pt x="10" y="60"/>
                    <a:pt x="10" y="58"/>
                  </a:cubicBezTo>
                  <a:cubicBezTo>
                    <a:pt x="10" y="56"/>
                    <a:pt x="11" y="54"/>
                    <a:pt x="14" y="54"/>
                  </a:cubicBezTo>
                  <a:cubicBezTo>
                    <a:pt x="15" y="54"/>
                    <a:pt x="16" y="53"/>
                    <a:pt x="17" y="52"/>
                  </a:cubicBezTo>
                  <a:cubicBezTo>
                    <a:pt x="52" y="18"/>
                    <a:pt x="52" y="18"/>
                    <a:pt x="52" y="18"/>
                  </a:cubicBezTo>
                  <a:cubicBezTo>
                    <a:pt x="44" y="10"/>
                    <a:pt x="44" y="10"/>
                    <a:pt x="44" y="10"/>
                  </a:cubicBezTo>
                  <a:cubicBezTo>
                    <a:pt x="10" y="45"/>
                    <a:pt x="10" y="45"/>
                    <a:pt x="10" y="45"/>
                  </a:cubicBezTo>
                  <a:cubicBezTo>
                    <a:pt x="9" y="46"/>
                    <a:pt x="8" y="47"/>
                    <a:pt x="8" y="48"/>
                  </a:cubicBezTo>
                  <a:cubicBezTo>
                    <a:pt x="8" y="51"/>
                    <a:pt x="6" y="52"/>
                    <a:pt x="4" y="52"/>
                  </a:cubicBezTo>
                  <a:cubicBezTo>
                    <a:pt x="4" y="52"/>
                    <a:pt x="4" y="52"/>
                    <a:pt x="4" y="52"/>
                  </a:cubicBezTo>
                  <a:cubicBezTo>
                    <a:pt x="2" y="52"/>
                    <a:pt x="0" y="51"/>
                    <a:pt x="0" y="48"/>
                  </a:cubicBezTo>
                  <a:cubicBezTo>
                    <a:pt x="0" y="45"/>
                    <a:pt x="1" y="42"/>
                    <a:pt x="4" y="39"/>
                  </a:cubicBezTo>
                  <a:cubicBezTo>
                    <a:pt x="41" y="2"/>
                    <a:pt x="41" y="2"/>
                    <a:pt x="41" y="2"/>
                  </a:cubicBezTo>
                  <a:cubicBezTo>
                    <a:pt x="43" y="0"/>
                    <a:pt x="45" y="0"/>
                    <a:pt x="47" y="2"/>
                  </a:cubicBezTo>
                  <a:cubicBezTo>
                    <a:pt x="60" y="15"/>
                    <a:pt x="60" y="15"/>
                    <a:pt x="60" y="15"/>
                  </a:cubicBezTo>
                  <a:cubicBezTo>
                    <a:pt x="62" y="17"/>
                    <a:pt x="62" y="19"/>
                    <a:pt x="60" y="21"/>
                  </a:cubicBezTo>
                  <a:cubicBezTo>
                    <a:pt x="23" y="58"/>
                    <a:pt x="23" y="58"/>
                    <a:pt x="23" y="58"/>
                  </a:cubicBezTo>
                  <a:cubicBezTo>
                    <a:pt x="21" y="61"/>
                    <a:pt x="17" y="62"/>
                    <a:pt x="14" y="62"/>
                  </a:cubicBezTo>
                  <a:cubicBezTo>
                    <a:pt x="14" y="62"/>
                    <a:pt x="14" y="62"/>
                    <a:pt x="14"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2" name="Freeform 80"/>
            <p:cNvSpPr/>
            <p:nvPr/>
          </p:nvSpPr>
          <p:spPr bwMode="auto">
            <a:xfrm>
              <a:off x="1335088" y="1757363"/>
              <a:ext cx="84138" cy="84138"/>
            </a:xfrm>
            <a:custGeom>
              <a:avLst/>
              <a:gdLst>
                <a:gd name="T0" fmla="*/ 34 w 38"/>
                <a:gd name="T1" fmla="*/ 38 h 38"/>
                <a:gd name="T2" fmla="*/ 31 w 38"/>
                <a:gd name="T3" fmla="*/ 37 h 38"/>
                <a:gd name="T4" fmla="*/ 2 w 38"/>
                <a:gd name="T5" fmla="*/ 7 h 38"/>
                <a:gd name="T6" fmla="*/ 2 w 38"/>
                <a:gd name="T7" fmla="*/ 2 h 38"/>
                <a:gd name="T8" fmla="*/ 8 w 38"/>
                <a:gd name="T9" fmla="*/ 2 h 38"/>
                <a:gd name="T10" fmla="*/ 37 w 38"/>
                <a:gd name="T11" fmla="*/ 31 h 38"/>
                <a:gd name="T12" fmla="*/ 37 w 38"/>
                <a:gd name="T13" fmla="*/ 37 h 38"/>
                <a:gd name="T14" fmla="*/ 34 w 38"/>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34" y="38"/>
                  </a:moveTo>
                  <a:cubicBezTo>
                    <a:pt x="33" y="38"/>
                    <a:pt x="32" y="37"/>
                    <a:pt x="31" y="37"/>
                  </a:cubicBezTo>
                  <a:cubicBezTo>
                    <a:pt x="2" y="7"/>
                    <a:pt x="2" y="7"/>
                    <a:pt x="2" y="7"/>
                  </a:cubicBezTo>
                  <a:cubicBezTo>
                    <a:pt x="0" y="6"/>
                    <a:pt x="0" y="3"/>
                    <a:pt x="2" y="2"/>
                  </a:cubicBezTo>
                  <a:cubicBezTo>
                    <a:pt x="3" y="0"/>
                    <a:pt x="6" y="0"/>
                    <a:pt x="8" y="2"/>
                  </a:cubicBezTo>
                  <a:cubicBezTo>
                    <a:pt x="37" y="31"/>
                    <a:pt x="37" y="31"/>
                    <a:pt x="37" y="31"/>
                  </a:cubicBezTo>
                  <a:cubicBezTo>
                    <a:pt x="38" y="33"/>
                    <a:pt x="38" y="35"/>
                    <a:pt x="37" y="37"/>
                  </a:cubicBezTo>
                  <a:cubicBezTo>
                    <a:pt x="36" y="37"/>
                    <a:pt x="35" y="38"/>
                    <a:pt x="34" y="3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3" name="Freeform 81"/>
            <p:cNvSpPr>
              <a:spLocks noEditPoints="1"/>
            </p:cNvSpPr>
            <p:nvPr/>
          </p:nvSpPr>
          <p:spPr bwMode="auto">
            <a:xfrm>
              <a:off x="1217613" y="1639888"/>
              <a:ext cx="207963" cy="207963"/>
            </a:xfrm>
            <a:custGeom>
              <a:avLst/>
              <a:gdLst>
                <a:gd name="T0" fmla="*/ 41 w 94"/>
                <a:gd name="T1" fmla="*/ 94 h 94"/>
                <a:gd name="T2" fmla="*/ 41 w 94"/>
                <a:gd name="T3" fmla="*/ 94 h 94"/>
                <a:gd name="T4" fmla="*/ 37 w 94"/>
                <a:gd name="T5" fmla="*/ 92 h 94"/>
                <a:gd name="T6" fmla="*/ 0 w 94"/>
                <a:gd name="T7" fmla="*/ 6 h 94"/>
                <a:gd name="T8" fmla="*/ 1 w 94"/>
                <a:gd name="T9" fmla="*/ 1 h 94"/>
                <a:gd name="T10" fmla="*/ 6 w 94"/>
                <a:gd name="T11" fmla="*/ 0 h 94"/>
                <a:gd name="T12" fmla="*/ 92 w 94"/>
                <a:gd name="T13" fmla="*/ 37 h 94"/>
                <a:gd name="T14" fmla="*/ 94 w 94"/>
                <a:gd name="T15" fmla="*/ 40 h 94"/>
                <a:gd name="T16" fmla="*/ 92 w 94"/>
                <a:gd name="T17" fmla="*/ 44 h 94"/>
                <a:gd name="T18" fmla="*/ 59 w 94"/>
                <a:gd name="T19" fmla="*/ 59 h 94"/>
                <a:gd name="T20" fmla="*/ 44 w 94"/>
                <a:gd name="T21" fmla="*/ 92 h 94"/>
                <a:gd name="T22" fmla="*/ 41 w 94"/>
                <a:gd name="T23" fmla="*/ 94 h 94"/>
                <a:gd name="T24" fmla="*/ 12 w 94"/>
                <a:gd name="T25" fmla="*/ 12 h 94"/>
                <a:gd name="T26" fmla="*/ 41 w 94"/>
                <a:gd name="T27" fmla="*/ 80 h 94"/>
                <a:gd name="T28" fmla="*/ 52 w 94"/>
                <a:gd name="T29" fmla="*/ 54 h 94"/>
                <a:gd name="T30" fmla="*/ 54 w 94"/>
                <a:gd name="T31" fmla="*/ 52 h 94"/>
                <a:gd name="T32" fmla="*/ 80 w 94"/>
                <a:gd name="T33" fmla="*/ 41 h 94"/>
                <a:gd name="T34" fmla="*/ 12 w 94"/>
                <a:gd name="T35"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94">
                  <a:moveTo>
                    <a:pt x="41" y="94"/>
                  </a:moveTo>
                  <a:cubicBezTo>
                    <a:pt x="41" y="94"/>
                    <a:pt x="41" y="94"/>
                    <a:pt x="41" y="94"/>
                  </a:cubicBezTo>
                  <a:cubicBezTo>
                    <a:pt x="39" y="94"/>
                    <a:pt x="37" y="93"/>
                    <a:pt x="37" y="92"/>
                  </a:cubicBezTo>
                  <a:cubicBezTo>
                    <a:pt x="0" y="6"/>
                    <a:pt x="0" y="6"/>
                    <a:pt x="0" y="6"/>
                  </a:cubicBezTo>
                  <a:cubicBezTo>
                    <a:pt x="0" y="4"/>
                    <a:pt x="0" y="2"/>
                    <a:pt x="1" y="1"/>
                  </a:cubicBezTo>
                  <a:cubicBezTo>
                    <a:pt x="2" y="0"/>
                    <a:pt x="4" y="0"/>
                    <a:pt x="6" y="0"/>
                  </a:cubicBezTo>
                  <a:cubicBezTo>
                    <a:pt x="92" y="37"/>
                    <a:pt x="92" y="37"/>
                    <a:pt x="92" y="37"/>
                  </a:cubicBezTo>
                  <a:cubicBezTo>
                    <a:pt x="93" y="37"/>
                    <a:pt x="94" y="39"/>
                    <a:pt x="94" y="40"/>
                  </a:cubicBezTo>
                  <a:cubicBezTo>
                    <a:pt x="94" y="42"/>
                    <a:pt x="93" y="44"/>
                    <a:pt x="92" y="44"/>
                  </a:cubicBezTo>
                  <a:cubicBezTo>
                    <a:pt x="59" y="59"/>
                    <a:pt x="59" y="59"/>
                    <a:pt x="59" y="59"/>
                  </a:cubicBezTo>
                  <a:cubicBezTo>
                    <a:pt x="44" y="92"/>
                    <a:pt x="44" y="92"/>
                    <a:pt x="44" y="92"/>
                  </a:cubicBezTo>
                  <a:cubicBezTo>
                    <a:pt x="44" y="93"/>
                    <a:pt x="42" y="94"/>
                    <a:pt x="41" y="94"/>
                  </a:cubicBezTo>
                  <a:close/>
                  <a:moveTo>
                    <a:pt x="12" y="12"/>
                  </a:moveTo>
                  <a:cubicBezTo>
                    <a:pt x="41" y="80"/>
                    <a:pt x="41" y="80"/>
                    <a:pt x="41" y="80"/>
                  </a:cubicBezTo>
                  <a:cubicBezTo>
                    <a:pt x="52" y="54"/>
                    <a:pt x="52" y="54"/>
                    <a:pt x="52" y="54"/>
                  </a:cubicBezTo>
                  <a:cubicBezTo>
                    <a:pt x="52" y="53"/>
                    <a:pt x="53" y="52"/>
                    <a:pt x="54" y="52"/>
                  </a:cubicBezTo>
                  <a:cubicBezTo>
                    <a:pt x="80" y="41"/>
                    <a:pt x="80" y="41"/>
                    <a:pt x="80" y="41"/>
                  </a:cubicBezTo>
                  <a:cubicBezTo>
                    <a:pt x="12" y="12"/>
                    <a:pt x="12" y="12"/>
                    <a:pt x="12"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4" name="Freeform 82"/>
            <p:cNvSpPr>
              <a:spLocks noEditPoints="1"/>
            </p:cNvSpPr>
            <p:nvPr/>
          </p:nvSpPr>
          <p:spPr bwMode="auto">
            <a:xfrm>
              <a:off x="1951038" y="393701"/>
              <a:ext cx="180975" cy="214313"/>
            </a:xfrm>
            <a:custGeom>
              <a:avLst/>
              <a:gdLst>
                <a:gd name="T0" fmla="*/ 41 w 82"/>
                <a:gd name="T1" fmla="*/ 97 h 97"/>
                <a:gd name="T2" fmla="*/ 38 w 82"/>
                <a:gd name="T3" fmla="*/ 96 h 97"/>
                <a:gd name="T4" fmla="*/ 0 w 82"/>
                <a:gd name="T5" fmla="*/ 41 h 97"/>
                <a:gd name="T6" fmla="*/ 41 w 82"/>
                <a:gd name="T7" fmla="*/ 0 h 97"/>
                <a:gd name="T8" fmla="*/ 82 w 82"/>
                <a:gd name="T9" fmla="*/ 41 h 97"/>
                <a:gd name="T10" fmla="*/ 43 w 82"/>
                <a:gd name="T11" fmla="*/ 96 h 97"/>
                <a:gd name="T12" fmla="*/ 41 w 82"/>
                <a:gd name="T13" fmla="*/ 97 h 97"/>
                <a:gd name="T14" fmla="*/ 41 w 82"/>
                <a:gd name="T15" fmla="*/ 8 h 97"/>
                <a:gd name="T16" fmla="*/ 8 w 82"/>
                <a:gd name="T17" fmla="*/ 41 h 97"/>
                <a:gd name="T18" fmla="*/ 41 w 82"/>
                <a:gd name="T19" fmla="*/ 87 h 97"/>
                <a:gd name="T20" fmla="*/ 74 w 82"/>
                <a:gd name="T21" fmla="*/ 41 h 97"/>
                <a:gd name="T22" fmla="*/ 41 w 82"/>
                <a:gd name="T23" fmla="*/ 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7">
                  <a:moveTo>
                    <a:pt x="41" y="97"/>
                  </a:moveTo>
                  <a:cubicBezTo>
                    <a:pt x="40" y="97"/>
                    <a:pt x="39" y="96"/>
                    <a:pt x="38" y="96"/>
                  </a:cubicBezTo>
                  <a:cubicBezTo>
                    <a:pt x="34" y="92"/>
                    <a:pt x="0" y="62"/>
                    <a:pt x="0" y="41"/>
                  </a:cubicBezTo>
                  <a:cubicBezTo>
                    <a:pt x="0" y="18"/>
                    <a:pt x="18" y="0"/>
                    <a:pt x="41" y="0"/>
                  </a:cubicBezTo>
                  <a:cubicBezTo>
                    <a:pt x="63" y="0"/>
                    <a:pt x="82" y="18"/>
                    <a:pt x="82" y="41"/>
                  </a:cubicBezTo>
                  <a:cubicBezTo>
                    <a:pt x="82" y="62"/>
                    <a:pt x="47" y="92"/>
                    <a:pt x="43" y="96"/>
                  </a:cubicBezTo>
                  <a:cubicBezTo>
                    <a:pt x="43" y="96"/>
                    <a:pt x="42" y="97"/>
                    <a:pt x="41" y="97"/>
                  </a:cubicBezTo>
                  <a:close/>
                  <a:moveTo>
                    <a:pt x="41" y="8"/>
                  </a:moveTo>
                  <a:cubicBezTo>
                    <a:pt x="22" y="8"/>
                    <a:pt x="8" y="22"/>
                    <a:pt x="8" y="41"/>
                  </a:cubicBezTo>
                  <a:cubicBezTo>
                    <a:pt x="8" y="55"/>
                    <a:pt x="29" y="77"/>
                    <a:pt x="41" y="87"/>
                  </a:cubicBezTo>
                  <a:cubicBezTo>
                    <a:pt x="52" y="77"/>
                    <a:pt x="74" y="55"/>
                    <a:pt x="74" y="41"/>
                  </a:cubicBezTo>
                  <a:cubicBezTo>
                    <a:pt x="74" y="22"/>
                    <a:pt x="59" y="8"/>
                    <a:pt x="4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5" name="Freeform 83"/>
            <p:cNvSpPr>
              <a:spLocks noEditPoints="1"/>
            </p:cNvSpPr>
            <p:nvPr/>
          </p:nvSpPr>
          <p:spPr bwMode="auto">
            <a:xfrm>
              <a:off x="1997075" y="439738"/>
              <a:ext cx="88900" cy="88900"/>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6"/>
                    <a:pt x="13" y="32"/>
                    <a:pt x="20" y="32"/>
                  </a:cubicBezTo>
                  <a:cubicBezTo>
                    <a:pt x="26" y="32"/>
                    <a:pt x="32" y="26"/>
                    <a:pt x="32" y="20"/>
                  </a:cubicBezTo>
                  <a:cubicBezTo>
                    <a:pt x="32" y="13"/>
                    <a:pt x="26" y="8"/>
                    <a:pt x="20"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6" name="Freeform 84"/>
            <p:cNvSpPr>
              <a:spLocks noEditPoints="1"/>
            </p:cNvSpPr>
            <p:nvPr/>
          </p:nvSpPr>
          <p:spPr bwMode="auto">
            <a:xfrm>
              <a:off x="146050" y="2881313"/>
              <a:ext cx="166688" cy="254000"/>
            </a:xfrm>
            <a:custGeom>
              <a:avLst/>
              <a:gdLst>
                <a:gd name="T0" fmla="*/ 38 w 75"/>
                <a:gd name="T1" fmla="*/ 115 h 115"/>
                <a:gd name="T2" fmla="*/ 0 w 75"/>
                <a:gd name="T3" fmla="*/ 77 h 115"/>
                <a:gd name="T4" fmla="*/ 0 w 75"/>
                <a:gd name="T5" fmla="*/ 38 h 115"/>
                <a:gd name="T6" fmla="*/ 38 w 75"/>
                <a:gd name="T7" fmla="*/ 0 h 115"/>
                <a:gd name="T8" fmla="*/ 75 w 75"/>
                <a:gd name="T9" fmla="*/ 38 h 115"/>
                <a:gd name="T10" fmla="*/ 75 w 75"/>
                <a:gd name="T11" fmla="*/ 77 h 115"/>
                <a:gd name="T12" fmla="*/ 38 w 75"/>
                <a:gd name="T13" fmla="*/ 115 h 115"/>
                <a:gd name="T14" fmla="*/ 38 w 75"/>
                <a:gd name="T15" fmla="*/ 19 h 115"/>
                <a:gd name="T16" fmla="*/ 18 w 75"/>
                <a:gd name="T17" fmla="*/ 38 h 115"/>
                <a:gd name="T18" fmla="*/ 18 w 75"/>
                <a:gd name="T19" fmla="*/ 77 h 115"/>
                <a:gd name="T20" fmla="*/ 38 w 75"/>
                <a:gd name="T21" fmla="*/ 96 h 115"/>
                <a:gd name="T22" fmla="*/ 57 w 75"/>
                <a:gd name="T23" fmla="*/ 77 h 115"/>
                <a:gd name="T24" fmla="*/ 57 w 75"/>
                <a:gd name="T25" fmla="*/ 38 h 115"/>
                <a:gd name="T26" fmla="*/ 38 w 75"/>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15">
                  <a:moveTo>
                    <a:pt x="38" y="115"/>
                  </a:moveTo>
                  <a:cubicBezTo>
                    <a:pt x="17" y="115"/>
                    <a:pt x="0" y="98"/>
                    <a:pt x="0" y="77"/>
                  </a:cubicBezTo>
                  <a:cubicBezTo>
                    <a:pt x="0" y="38"/>
                    <a:pt x="0" y="38"/>
                    <a:pt x="0" y="38"/>
                  </a:cubicBezTo>
                  <a:cubicBezTo>
                    <a:pt x="0" y="17"/>
                    <a:pt x="17" y="0"/>
                    <a:pt x="38" y="0"/>
                  </a:cubicBezTo>
                  <a:cubicBezTo>
                    <a:pt x="59" y="0"/>
                    <a:pt x="75" y="17"/>
                    <a:pt x="75" y="38"/>
                  </a:cubicBezTo>
                  <a:cubicBezTo>
                    <a:pt x="75" y="77"/>
                    <a:pt x="75" y="77"/>
                    <a:pt x="75" y="77"/>
                  </a:cubicBezTo>
                  <a:cubicBezTo>
                    <a:pt x="75" y="98"/>
                    <a:pt x="59" y="115"/>
                    <a:pt x="38" y="115"/>
                  </a:cubicBezTo>
                  <a:close/>
                  <a:moveTo>
                    <a:pt x="38" y="19"/>
                  </a:moveTo>
                  <a:cubicBezTo>
                    <a:pt x="27" y="19"/>
                    <a:pt x="18" y="27"/>
                    <a:pt x="18" y="38"/>
                  </a:cubicBezTo>
                  <a:cubicBezTo>
                    <a:pt x="18" y="77"/>
                    <a:pt x="18" y="77"/>
                    <a:pt x="18" y="77"/>
                  </a:cubicBezTo>
                  <a:cubicBezTo>
                    <a:pt x="18" y="88"/>
                    <a:pt x="27" y="96"/>
                    <a:pt x="38" y="96"/>
                  </a:cubicBezTo>
                  <a:cubicBezTo>
                    <a:pt x="48" y="96"/>
                    <a:pt x="57" y="88"/>
                    <a:pt x="57" y="77"/>
                  </a:cubicBezTo>
                  <a:cubicBezTo>
                    <a:pt x="57" y="38"/>
                    <a:pt x="57" y="38"/>
                    <a:pt x="57" y="38"/>
                  </a:cubicBezTo>
                  <a:cubicBezTo>
                    <a:pt x="57" y="27"/>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7" name="Freeform 85"/>
            <p:cNvSpPr>
              <a:spLocks noEditPoints="1"/>
            </p:cNvSpPr>
            <p:nvPr/>
          </p:nvSpPr>
          <p:spPr bwMode="auto">
            <a:xfrm>
              <a:off x="409575" y="3095626"/>
              <a:ext cx="168275" cy="254000"/>
            </a:xfrm>
            <a:custGeom>
              <a:avLst/>
              <a:gdLst>
                <a:gd name="T0" fmla="*/ 38 w 76"/>
                <a:gd name="T1" fmla="*/ 115 h 115"/>
                <a:gd name="T2" fmla="*/ 0 w 76"/>
                <a:gd name="T3" fmla="*/ 77 h 115"/>
                <a:gd name="T4" fmla="*/ 0 w 76"/>
                <a:gd name="T5" fmla="*/ 38 h 115"/>
                <a:gd name="T6" fmla="*/ 38 w 76"/>
                <a:gd name="T7" fmla="*/ 0 h 115"/>
                <a:gd name="T8" fmla="*/ 76 w 76"/>
                <a:gd name="T9" fmla="*/ 38 h 115"/>
                <a:gd name="T10" fmla="*/ 76 w 76"/>
                <a:gd name="T11" fmla="*/ 77 h 115"/>
                <a:gd name="T12" fmla="*/ 38 w 76"/>
                <a:gd name="T13" fmla="*/ 115 h 115"/>
                <a:gd name="T14" fmla="*/ 38 w 76"/>
                <a:gd name="T15" fmla="*/ 19 h 115"/>
                <a:gd name="T16" fmla="*/ 19 w 76"/>
                <a:gd name="T17" fmla="*/ 38 h 115"/>
                <a:gd name="T18" fmla="*/ 19 w 76"/>
                <a:gd name="T19" fmla="*/ 77 h 115"/>
                <a:gd name="T20" fmla="*/ 38 w 76"/>
                <a:gd name="T21" fmla="*/ 96 h 115"/>
                <a:gd name="T22" fmla="*/ 57 w 76"/>
                <a:gd name="T23" fmla="*/ 77 h 115"/>
                <a:gd name="T24" fmla="*/ 57 w 76"/>
                <a:gd name="T25" fmla="*/ 38 h 115"/>
                <a:gd name="T26" fmla="*/ 38 w 76"/>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15">
                  <a:moveTo>
                    <a:pt x="38" y="115"/>
                  </a:moveTo>
                  <a:cubicBezTo>
                    <a:pt x="17" y="115"/>
                    <a:pt x="0" y="98"/>
                    <a:pt x="0" y="77"/>
                  </a:cubicBezTo>
                  <a:cubicBezTo>
                    <a:pt x="0" y="38"/>
                    <a:pt x="0" y="38"/>
                    <a:pt x="0" y="38"/>
                  </a:cubicBezTo>
                  <a:cubicBezTo>
                    <a:pt x="0" y="17"/>
                    <a:pt x="17" y="0"/>
                    <a:pt x="38" y="0"/>
                  </a:cubicBezTo>
                  <a:cubicBezTo>
                    <a:pt x="59" y="0"/>
                    <a:pt x="76" y="17"/>
                    <a:pt x="76" y="38"/>
                  </a:cubicBezTo>
                  <a:cubicBezTo>
                    <a:pt x="76" y="77"/>
                    <a:pt x="76" y="77"/>
                    <a:pt x="76" y="77"/>
                  </a:cubicBezTo>
                  <a:cubicBezTo>
                    <a:pt x="76" y="98"/>
                    <a:pt x="59" y="115"/>
                    <a:pt x="38" y="115"/>
                  </a:cubicBezTo>
                  <a:close/>
                  <a:moveTo>
                    <a:pt x="38" y="19"/>
                  </a:moveTo>
                  <a:cubicBezTo>
                    <a:pt x="27" y="19"/>
                    <a:pt x="19" y="28"/>
                    <a:pt x="19" y="38"/>
                  </a:cubicBezTo>
                  <a:cubicBezTo>
                    <a:pt x="19" y="77"/>
                    <a:pt x="19" y="77"/>
                    <a:pt x="19" y="77"/>
                  </a:cubicBezTo>
                  <a:cubicBezTo>
                    <a:pt x="19" y="88"/>
                    <a:pt x="27" y="96"/>
                    <a:pt x="38" y="96"/>
                  </a:cubicBezTo>
                  <a:cubicBezTo>
                    <a:pt x="48" y="96"/>
                    <a:pt x="57" y="88"/>
                    <a:pt x="57" y="77"/>
                  </a:cubicBezTo>
                  <a:cubicBezTo>
                    <a:pt x="57" y="38"/>
                    <a:pt x="57" y="38"/>
                    <a:pt x="57" y="38"/>
                  </a:cubicBezTo>
                  <a:cubicBezTo>
                    <a:pt x="57" y="28"/>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8" name="Freeform 86"/>
            <p:cNvSpPr/>
            <p:nvPr/>
          </p:nvSpPr>
          <p:spPr bwMode="auto">
            <a:xfrm>
              <a:off x="431800" y="2882901"/>
              <a:ext cx="165100" cy="165100"/>
            </a:xfrm>
            <a:custGeom>
              <a:avLst/>
              <a:gdLst>
                <a:gd name="T0" fmla="*/ 66 w 75"/>
                <a:gd name="T1" fmla="*/ 75 h 75"/>
                <a:gd name="T2" fmla="*/ 57 w 75"/>
                <a:gd name="T3" fmla="*/ 66 h 75"/>
                <a:gd name="T4" fmla="*/ 57 w 75"/>
                <a:gd name="T5" fmla="*/ 19 h 75"/>
                <a:gd name="T6" fmla="*/ 10 w 75"/>
                <a:gd name="T7" fmla="*/ 19 h 75"/>
                <a:gd name="T8" fmla="*/ 0 w 75"/>
                <a:gd name="T9" fmla="*/ 10 h 75"/>
                <a:gd name="T10" fmla="*/ 10 w 75"/>
                <a:gd name="T11" fmla="*/ 0 h 75"/>
                <a:gd name="T12" fmla="*/ 10 w 75"/>
                <a:gd name="T13" fmla="*/ 0 h 75"/>
                <a:gd name="T14" fmla="*/ 66 w 75"/>
                <a:gd name="T15" fmla="*/ 0 h 75"/>
                <a:gd name="T16" fmla="*/ 75 w 75"/>
                <a:gd name="T17" fmla="*/ 10 h 75"/>
                <a:gd name="T18" fmla="*/ 75 w 75"/>
                <a:gd name="T19" fmla="*/ 66 h 75"/>
                <a:gd name="T20" fmla="*/ 66 w 75"/>
                <a:gd name="T21" fmla="*/ 75 h 75"/>
                <a:gd name="T22" fmla="*/ 66 w 75"/>
                <a:gd name="T23"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 h="75">
                  <a:moveTo>
                    <a:pt x="66" y="75"/>
                  </a:moveTo>
                  <a:cubicBezTo>
                    <a:pt x="61" y="75"/>
                    <a:pt x="57" y="71"/>
                    <a:pt x="57" y="66"/>
                  </a:cubicBezTo>
                  <a:cubicBezTo>
                    <a:pt x="57" y="19"/>
                    <a:pt x="57" y="19"/>
                    <a:pt x="57" y="19"/>
                  </a:cubicBezTo>
                  <a:cubicBezTo>
                    <a:pt x="10" y="19"/>
                    <a:pt x="10" y="19"/>
                    <a:pt x="10" y="19"/>
                  </a:cubicBezTo>
                  <a:cubicBezTo>
                    <a:pt x="5" y="19"/>
                    <a:pt x="0" y="15"/>
                    <a:pt x="0" y="10"/>
                  </a:cubicBezTo>
                  <a:cubicBezTo>
                    <a:pt x="0" y="4"/>
                    <a:pt x="5" y="0"/>
                    <a:pt x="10" y="0"/>
                  </a:cubicBezTo>
                  <a:cubicBezTo>
                    <a:pt x="10" y="0"/>
                    <a:pt x="10" y="0"/>
                    <a:pt x="10" y="0"/>
                  </a:cubicBezTo>
                  <a:cubicBezTo>
                    <a:pt x="66" y="0"/>
                    <a:pt x="66" y="0"/>
                    <a:pt x="66" y="0"/>
                  </a:cubicBezTo>
                  <a:cubicBezTo>
                    <a:pt x="71" y="0"/>
                    <a:pt x="75" y="4"/>
                    <a:pt x="75" y="10"/>
                  </a:cubicBezTo>
                  <a:cubicBezTo>
                    <a:pt x="75" y="66"/>
                    <a:pt x="75" y="66"/>
                    <a:pt x="75" y="66"/>
                  </a:cubicBezTo>
                  <a:cubicBezTo>
                    <a:pt x="75" y="71"/>
                    <a:pt x="71" y="75"/>
                    <a:pt x="66" y="75"/>
                  </a:cubicBezTo>
                  <a:cubicBezTo>
                    <a:pt x="66" y="75"/>
                    <a:pt x="66" y="75"/>
                    <a:pt x="66" y="7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9" name="Freeform 87"/>
            <p:cNvSpPr/>
            <p:nvPr/>
          </p:nvSpPr>
          <p:spPr bwMode="auto">
            <a:xfrm>
              <a:off x="122238" y="2898776"/>
              <a:ext cx="458788" cy="457200"/>
            </a:xfrm>
            <a:custGeom>
              <a:avLst/>
              <a:gdLst>
                <a:gd name="T0" fmla="*/ 11 w 208"/>
                <a:gd name="T1" fmla="*/ 207 h 207"/>
                <a:gd name="T2" fmla="*/ 4 w 208"/>
                <a:gd name="T3" fmla="*/ 205 h 207"/>
                <a:gd name="T4" fmla="*/ 4 w 208"/>
                <a:gd name="T5" fmla="*/ 191 h 207"/>
                <a:gd name="T6" fmla="*/ 192 w 208"/>
                <a:gd name="T7" fmla="*/ 4 h 207"/>
                <a:gd name="T8" fmla="*/ 205 w 208"/>
                <a:gd name="T9" fmla="*/ 4 h 207"/>
                <a:gd name="T10" fmla="*/ 205 w 208"/>
                <a:gd name="T11" fmla="*/ 17 h 207"/>
                <a:gd name="T12" fmla="*/ 17 w 208"/>
                <a:gd name="T13" fmla="*/ 205 h 207"/>
                <a:gd name="T14" fmla="*/ 11 w 208"/>
                <a:gd name="T15" fmla="*/ 207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07">
                  <a:moveTo>
                    <a:pt x="11" y="207"/>
                  </a:moveTo>
                  <a:cubicBezTo>
                    <a:pt x="8" y="207"/>
                    <a:pt x="6" y="206"/>
                    <a:pt x="4" y="205"/>
                  </a:cubicBezTo>
                  <a:cubicBezTo>
                    <a:pt x="0" y="201"/>
                    <a:pt x="0" y="195"/>
                    <a:pt x="4" y="191"/>
                  </a:cubicBezTo>
                  <a:cubicBezTo>
                    <a:pt x="192" y="4"/>
                    <a:pt x="192" y="4"/>
                    <a:pt x="192" y="4"/>
                  </a:cubicBezTo>
                  <a:cubicBezTo>
                    <a:pt x="195" y="0"/>
                    <a:pt x="201" y="0"/>
                    <a:pt x="205" y="4"/>
                  </a:cubicBezTo>
                  <a:cubicBezTo>
                    <a:pt x="208" y="7"/>
                    <a:pt x="208" y="13"/>
                    <a:pt x="205" y="17"/>
                  </a:cubicBezTo>
                  <a:cubicBezTo>
                    <a:pt x="17" y="205"/>
                    <a:pt x="17" y="205"/>
                    <a:pt x="17" y="205"/>
                  </a:cubicBezTo>
                  <a:cubicBezTo>
                    <a:pt x="15" y="206"/>
                    <a:pt x="13" y="207"/>
                    <a:pt x="11" y="20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0" name="Freeform 88"/>
            <p:cNvSpPr/>
            <p:nvPr/>
          </p:nvSpPr>
          <p:spPr bwMode="auto">
            <a:xfrm>
              <a:off x="1284288" y="2971801"/>
              <a:ext cx="76200"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6" y="23"/>
                    <a:pt x="0" y="18"/>
                    <a:pt x="0" y="11"/>
                  </a:cubicBezTo>
                  <a:cubicBezTo>
                    <a:pt x="0" y="5"/>
                    <a:pt x="6" y="0"/>
                    <a:pt x="12" y="0"/>
                  </a:cubicBezTo>
                  <a:cubicBezTo>
                    <a:pt x="23" y="0"/>
                    <a:pt x="23" y="0"/>
                    <a:pt x="23" y="0"/>
                  </a:cubicBezTo>
                  <a:cubicBezTo>
                    <a:pt x="30" y="0"/>
                    <a:pt x="35" y="5"/>
                    <a:pt x="35" y="11"/>
                  </a:cubicBezTo>
                  <a:cubicBezTo>
                    <a:pt x="35" y="18"/>
                    <a:pt x="30"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1" name="Freeform 89"/>
            <p:cNvSpPr/>
            <p:nvPr/>
          </p:nvSpPr>
          <p:spPr bwMode="auto">
            <a:xfrm>
              <a:off x="1670050" y="2971801"/>
              <a:ext cx="77788"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5" y="23"/>
                    <a:pt x="0" y="18"/>
                    <a:pt x="0" y="11"/>
                  </a:cubicBezTo>
                  <a:cubicBezTo>
                    <a:pt x="0" y="5"/>
                    <a:pt x="5" y="0"/>
                    <a:pt x="12" y="0"/>
                  </a:cubicBezTo>
                  <a:cubicBezTo>
                    <a:pt x="23" y="0"/>
                    <a:pt x="23" y="0"/>
                    <a:pt x="23" y="0"/>
                  </a:cubicBezTo>
                  <a:cubicBezTo>
                    <a:pt x="29" y="0"/>
                    <a:pt x="35" y="5"/>
                    <a:pt x="35" y="11"/>
                  </a:cubicBezTo>
                  <a:cubicBezTo>
                    <a:pt x="35" y="18"/>
                    <a:pt x="29"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2" name="Freeform 90"/>
            <p:cNvSpPr>
              <a:spLocks noEditPoints="1"/>
            </p:cNvSpPr>
            <p:nvPr/>
          </p:nvSpPr>
          <p:spPr bwMode="auto">
            <a:xfrm>
              <a:off x="1477963" y="2871788"/>
              <a:ext cx="101600" cy="101600"/>
            </a:xfrm>
            <a:custGeom>
              <a:avLst/>
              <a:gdLst>
                <a:gd name="T0" fmla="*/ 23 w 46"/>
                <a:gd name="T1" fmla="*/ 46 h 46"/>
                <a:gd name="T2" fmla="*/ 0 w 46"/>
                <a:gd name="T3" fmla="*/ 23 h 46"/>
                <a:gd name="T4" fmla="*/ 23 w 46"/>
                <a:gd name="T5" fmla="*/ 0 h 46"/>
                <a:gd name="T6" fmla="*/ 46 w 46"/>
                <a:gd name="T7" fmla="*/ 23 h 46"/>
                <a:gd name="T8" fmla="*/ 23 w 46"/>
                <a:gd name="T9" fmla="*/ 46 h 46"/>
                <a:gd name="T10" fmla="*/ 23 w 46"/>
                <a:gd name="T11" fmla="*/ 12 h 46"/>
                <a:gd name="T12" fmla="*/ 11 w 46"/>
                <a:gd name="T13" fmla="*/ 23 h 46"/>
                <a:gd name="T14" fmla="*/ 23 w 46"/>
                <a:gd name="T15" fmla="*/ 35 h 46"/>
                <a:gd name="T16" fmla="*/ 34 w 46"/>
                <a:gd name="T17" fmla="*/ 23 h 46"/>
                <a:gd name="T18" fmla="*/ 23 w 46"/>
                <a:gd name="T19"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46"/>
                  </a:moveTo>
                  <a:cubicBezTo>
                    <a:pt x="10" y="46"/>
                    <a:pt x="0" y="36"/>
                    <a:pt x="0" y="23"/>
                  </a:cubicBezTo>
                  <a:cubicBezTo>
                    <a:pt x="0" y="10"/>
                    <a:pt x="10" y="0"/>
                    <a:pt x="23" y="0"/>
                  </a:cubicBezTo>
                  <a:cubicBezTo>
                    <a:pt x="35" y="0"/>
                    <a:pt x="46" y="10"/>
                    <a:pt x="46" y="23"/>
                  </a:cubicBezTo>
                  <a:cubicBezTo>
                    <a:pt x="46" y="36"/>
                    <a:pt x="35" y="46"/>
                    <a:pt x="23" y="46"/>
                  </a:cubicBezTo>
                  <a:close/>
                  <a:moveTo>
                    <a:pt x="23" y="12"/>
                  </a:moveTo>
                  <a:cubicBezTo>
                    <a:pt x="16" y="12"/>
                    <a:pt x="11" y="17"/>
                    <a:pt x="11" y="23"/>
                  </a:cubicBezTo>
                  <a:cubicBezTo>
                    <a:pt x="11" y="29"/>
                    <a:pt x="16" y="35"/>
                    <a:pt x="23" y="35"/>
                  </a:cubicBezTo>
                  <a:cubicBezTo>
                    <a:pt x="29" y="35"/>
                    <a:pt x="34" y="29"/>
                    <a:pt x="34" y="23"/>
                  </a:cubicBezTo>
                  <a:cubicBezTo>
                    <a:pt x="34" y="17"/>
                    <a:pt x="29" y="12"/>
                    <a:pt x="2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3" name="Freeform 91"/>
            <p:cNvSpPr>
              <a:spLocks noEditPoints="1"/>
            </p:cNvSpPr>
            <p:nvPr/>
          </p:nvSpPr>
          <p:spPr bwMode="auto">
            <a:xfrm>
              <a:off x="1363663" y="2819401"/>
              <a:ext cx="79375" cy="79375"/>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1 h 36"/>
                <a:gd name="T12" fmla="*/ 11 w 36"/>
                <a:gd name="T13" fmla="*/ 18 h 36"/>
                <a:gd name="T14" fmla="*/ 18 w 36"/>
                <a:gd name="T15" fmla="*/ 24 h 36"/>
                <a:gd name="T16" fmla="*/ 24 w 36"/>
                <a:gd name="T17" fmla="*/ 18 h 36"/>
                <a:gd name="T18" fmla="*/ 18 w 36"/>
                <a:gd name="T19"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11"/>
                  </a:moveTo>
                  <a:cubicBezTo>
                    <a:pt x="14" y="11"/>
                    <a:pt x="11" y="14"/>
                    <a:pt x="11" y="18"/>
                  </a:cubicBezTo>
                  <a:cubicBezTo>
                    <a:pt x="11" y="21"/>
                    <a:pt x="14" y="24"/>
                    <a:pt x="18" y="24"/>
                  </a:cubicBezTo>
                  <a:cubicBezTo>
                    <a:pt x="21" y="24"/>
                    <a:pt x="24" y="21"/>
                    <a:pt x="24" y="18"/>
                  </a:cubicBezTo>
                  <a:cubicBezTo>
                    <a:pt x="24" y="14"/>
                    <a:pt x="21" y="11"/>
                    <a:pt x="18"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4" name="Oval 92"/>
            <p:cNvSpPr>
              <a:spLocks noChangeArrowheads="1"/>
            </p:cNvSpPr>
            <p:nvPr/>
          </p:nvSpPr>
          <p:spPr bwMode="auto">
            <a:xfrm>
              <a:off x="1436688" y="2976563"/>
              <a:ext cx="36513" cy="39688"/>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5" name="Freeform 93"/>
            <p:cNvSpPr/>
            <p:nvPr/>
          </p:nvSpPr>
          <p:spPr bwMode="auto">
            <a:xfrm>
              <a:off x="1312863" y="2971801"/>
              <a:ext cx="406400" cy="444500"/>
            </a:xfrm>
            <a:custGeom>
              <a:avLst/>
              <a:gdLst>
                <a:gd name="T0" fmla="*/ 161 w 184"/>
                <a:gd name="T1" fmla="*/ 201 h 201"/>
                <a:gd name="T2" fmla="*/ 23 w 184"/>
                <a:gd name="T3" fmla="*/ 201 h 201"/>
                <a:gd name="T4" fmla="*/ 0 w 184"/>
                <a:gd name="T5" fmla="*/ 178 h 201"/>
                <a:gd name="T6" fmla="*/ 0 w 184"/>
                <a:gd name="T7" fmla="*/ 11 h 201"/>
                <a:gd name="T8" fmla="*/ 11 w 184"/>
                <a:gd name="T9" fmla="*/ 0 h 201"/>
                <a:gd name="T10" fmla="*/ 23 w 184"/>
                <a:gd name="T11" fmla="*/ 11 h 201"/>
                <a:gd name="T12" fmla="*/ 23 w 184"/>
                <a:gd name="T13" fmla="*/ 178 h 201"/>
                <a:gd name="T14" fmla="*/ 161 w 184"/>
                <a:gd name="T15" fmla="*/ 178 h 201"/>
                <a:gd name="T16" fmla="*/ 161 w 184"/>
                <a:gd name="T17" fmla="*/ 11 h 201"/>
                <a:gd name="T18" fmla="*/ 172 w 184"/>
                <a:gd name="T19" fmla="*/ 0 h 201"/>
                <a:gd name="T20" fmla="*/ 184 w 184"/>
                <a:gd name="T21" fmla="*/ 11 h 201"/>
                <a:gd name="T22" fmla="*/ 184 w 184"/>
                <a:gd name="T23" fmla="*/ 178 h 201"/>
                <a:gd name="T24" fmla="*/ 161 w 184"/>
                <a:gd name="T25" fmla="*/ 20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201">
                  <a:moveTo>
                    <a:pt x="161" y="201"/>
                  </a:moveTo>
                  <a:cubicBezTo>
                    <a:pt x="23" y="201"/>
                    <a:pt x="23" y="201"/>
                    <a:pt x="23" y="201"/>
                  </a:cubicBezTo>
                  <a:cubicBezTo>
                    <a:pt x="10" y="201"/>
                    <a:pt x="0" y="191"/>
                    <a:pt x="0" y="178"/>
                  </a:cubicBezTo>
                  <a:cubicBezTo>
                    <a:pt x="0" y="11"/>
                    <a:pt x="0" y="11"/>
                    <a:pt x="0" y="11"/>
                  </a:cubicBezTo>
                  <a:cubicBezTo>
                    <a:pt x="0" y="5"/>
                    <a:pt x="5" y="0"/>
                    <a:pt x="11" y="0"/>
                  </a:cubicBezTo>
                  <a:cubicBezTo>
                    <a:pt x="17" y="0"/>
                    <a:pt x="23" y="5"/>
                    <a:pt x="23" y="11"/>
                  </a:cubicBezTo>
                  <a:cubicBezTo>
                    <a:pt x="23" y="178"/>
                    <a:pt x="23" y="178"/>
                    <a:pt x="23" y="178"/>
                  </a:cubicBezTo>
                  <a:cubicBezTo>
                    <a:pt x="161" y="178"/>
                    <a:pt x="161" y="178"/>
                    <a:pt x="161" y="178"/>
                  </a:cubicBezTo>
                  <a:cubicBezTo>
                    <a:pt x="161" y="11"/>
                    <a:pt x="161" y="11"/>
                    <a:pt x="161" y="11"/>
                  </a:cubicBezTo>
                  <a:cubicBezTo>
                    <a:pt x="161" y="5"/>
                    <a:pt x="166" y="0"/>
                    <a:pt x="172" y="0"/>
                  </a:cubicBezTo>
                  <a:cubicBezTo>
                    <a:pt x="178" y="0"/>
                    <a:pt x="184" y="5"/>
                    <a:pt x="184" y="11"/>
                  </a:cubicBezTo>
                  <a:cubicBezTo>
                    <a:pt x="184" y="178"/>
                    <a:pt x="184" y="178"/>
                    <a:pt x="184" y="178"/>
                  </a:cubicBezTo>
                  <a:cubicBezTo>
                    <a:pt x="184" y="191"/>
                    <a:pt x="173" y="201"/>
                    <a:pt x="161" y="20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6" name="Freeform 94"/>
            <p:cNvSpPr/>
            <p:nvPr/>
          </p:nvSpPr>
          <p:spPr bwMode="auto">
            <a:xfrm>
              <a:off x="1524000" y="3038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7" name="Freeform 95"/>
            <p:cNvSpPr/>
            <p:nvPr/>
          </p:nvSpPr>
          <p:spPr bwMode="auto">
            <a:xfrm>
              <a:off x="1524000" y="3100388"/>
              <a:ext cx="109538" cy="25400"/>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8" name="Freeform 96"/>
            <p:cNvSpPr/>
            <p:nvPr/>
          </p:nvSpPr>
          <p:spPr bwMode="auto">
            <a:xfrm>
              <a:off x="1524000" y="3163888"/>
              <a:ext cx="109538" cy="26988"/>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9" name="Freeform 97"/>
            <p:cNvSpPr/>
            <p:nvPr/>
          </p:nvSpPr>
          <p:spPr bwMode="auto">
            <a:xfrm>
              <a:off x="1524000" y="3227388"/>
              <a:ext cx="109538" cy="25400"/>
            </a:xfrm>
            <a:custGeom>
              <a:avLst/>
              <a:gdLst>
                <a:gd name="T0" fmla="*/ 43 w 49"/>
                <a:gd name="T1" fmla="*/ 11 h 11"/>
                <a:gd name="T2" fmla="*/ 6 w 49"/>
                <a:gd name="T3" fmla="*/ 11 h 11"/>
                <a:gd name="T4" fmla="*/ 0 w 49"/>
                <a:gd name="T5" fmla="*/ 6 h 11"/>
                <a:gd name="T6" fmla="*/ 6 w 49"/>
                <a:gd name="T7" fmla="*/ 0 h 11"/>
                <a:gd name="T8" fmla="*/ 43 w 49"/>
                <a:gd name="T9" fmla="*/ 0 h 11"/>
                <a:gd name="T10" fmla="*/ 49 w 49"/>
                <a:gd name="T11" fmla="*/ 6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6"/>
                  </a:cubicBezTo>
                  <a:cubicBezTo>
                    <a:pt x="0" y="2"/>
                    <a:pt x="2" y="0"/>
                    <a:pt x="6" y="0"/>
                  </a:cubicBezTo>
                  <a:cubicBezTo>
                    <a:pt x="43" y="0"/>
                    <a:pt x="43" y="0"/>
                    <a:pt x="43" y="0"/>
                  </a:cubicBezTo>
                  <a:cubicBezTo>
                    <a:pt x="46" y="0"/>
                    <a:pt x="49" y="2"/>
                    <a:pt x="49" y="6"/>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0" name="Freeform 98"/>
            <p:cNvSpPr/>
            <p:nvPr/>
          </p:nvSpPr>
          <p:spPr bwMode="auto">
            <a:xfrm>
              <a:off x="1524000" y="3292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2" name="Freeform 110"/>
            <p:cNvSpPr>
              <a:spLocks noEditPoints="1"/>
            </p:cNvSpPr>
            <p:nvPr/>
          </p:nvSpPr>
          <p:spPr bwMode="auto">
            <a:xfrm>
              <a:off x="1397000" y="958851"/>
              <a:ext cx="663575" cy="566738"/>
            </a:xfrm>
            <a:custGeom>
              <a:avLst/>
              <a:gdLst>
                <a:gd name="T0" fmla="*/ 289 w 301"/>
                <a:gd name="T1" fmla="*/ 256 h 256"/>
                <a:gd name="T2" fmla="*/ 12 w 301"/>
                <a:gd name="T3" fmla="*/ 256 h 256"/>
                <a:gd name="T4" fmla="*/ 0 w 301"/>
                <a:gd name="T5" fmla="*/ 243 h 256"/>
                <a:gd name="T6" fmla="*/ 0 w 301"/>
                <a:gd name="T7" fmla="*/ 13 h 256"/>
                <a:gd name="T8" fmla="*/ 12 w 301"/>
                <a:gd name="T9" fmla="*/ 0 h 256"/>
                <a:gd name="T10" fmla="*/ 289 w 301"/>
                <a:gd name="T11" fmla="*/ 0 h 256"/>
                <a:gd name="T12" fmla="*/ 301 w 301"/>
                <a:gd name="T13" fmla="*/ 13 h 256"/>
                <a:gd name="T14" fmla="*/ 301 w 301"/>
                <a:gd name="T15" fmla="*/ 243 h 256"/>
                <a:gd name="T16" fmla="*/ 289 w 301"/>
                <a:gd name="T17" fmla="*/ 256 h 256"/>
                <a:gd name="T18" fmla="*/ 25 w 301"/>
                <a:gd name="T19" fmla="*/ 230 h 256"/>
                <a:gd name="T20" fmla="*/ 276 w 301"/>
                <a:gd name="T21" fmla="*/ 230 h 256"/>
                <a:gd name="T22" fmla="*/ 276 w 301"/>
                <a:gd name="T23" fmla="*/ 26 h 256"/>
                <a:gd name="T24" fmla="*/ 25 w 301"/>
                <a:gd name="T25" fmla="*/ 26 h 256"/>
                <a:gd name="T26" fmla="*/ 25 w 301"/>
                <a:gd name="T27" fmla="*/ 23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256">
                  <a:moveTo>
                    <a:pt x="289" y="256"/>
                  </a:moveTo>
                  <a:cubicBezTo>
                    <a:pt x="12" y="256"/>
                    <a:pt x="12" y="256"/>
                    <a:pt x="12" y="256"/>
                  </a:cubicBezTo>
                  <a:cubicBezTo>
                    <a:pt x="5" y="256"/>
                    <a:pt x="0" y="250"/>
                    <a:pt x="0" y="243"/>
                  </a:cubicBezTo>
                  <a:cubicBezTo>
                    <a:pt x="0" y="13"/>
                    <a:pt x="0" y="13"/>
                    <a:pt x="0" y="13"/>
                  </a:cubicBezTo>
                  <a:cubicBezTo>
                    <a:pt x="0" y="6"/>
                    <a:pt x="5" y="0"/>
                    <a:pt x="12" y="0"/>
                  </a:cubicBezTo>
                  <a:cubicBezTo>
                    <a:pt x="289" y="0"/>
                    <a:pt x="289" y="0"/>
                    <a:pt x="289" y="0"/>
                  </a:cubicBezTo>
                  <a:cubicBezTo>
                    <a:pt x="296" y="0"/>
                    <a:pt x="301" y="6"/>
                    <a:pt x="301" y="13"/>
                  </a:cubicBezTo>
                  <a:cubicBezTo>
                    <a:pt x="301" y="243"/>
                    <a:pt x="301" y="243"/>
                    <a:pt x="301" y="243"/>
                  </a:cubicBezTo>
                  <a:cubicBezTo>
                    <a:pt x="301" y="250"/>
                    <a:pt x="296" y="256"/>
                    <a:pt x="289" y="256"/>
                  </a:cubicBezTo>
                  <a:close/>
                  <a:moveTo>
                    <a:pt x="25" y="230"/>
                  </a:moveTo>
                  <a:cubicBezTo>
                    <a:pt x="276" y="230"/>
                    <a:pt x="276" y="230"/>
                    <a:pt x="276" y="230"/>
                  </a:cubicBezTo>
                  <a:cubicBezTo>
                    <a:pt x="276" y="26"/>
                    <a:pt x="276" y="26"/>
                    <a:pt x="276" y="26"/>
                  </a:cubicBezTo>
                  <a:cubicBezTo>
                    <a:pt x="25" y="26"/>
                    <a:pt x="25" y="26"/>
                    <a:pt x="25" y="26"/>
                  </a:cubicBezTo>
                  <a:cubicBezTo>
                    <a:pt x="25" y="230"/>
                    <a:pt x="25" y="230"/>
                    <a:pt x="25"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3" name="Freeform 111"/>
            <p:cNvSpPr/>
            <p:nvPr/>
          </p:nvSpPr>
          <p:spPr bwMode="auto">
            <a:xfrm>
              <a:off x="1392238" y="1138238"/>
              <a:ext cx="655638" cy="285750"/>
            </a:xfrm>
            <a:custGeom>
              <a:avLst/>
              <a:gdLst>
                <a:gd name="T0" fmla="*/ 282 w 297"/>
                <a:gd name="T1" fmla="*/ 129 h 129"/>
                <a:gd name="T2" fmla="*/ 274 w 297"/>
                <a:gd name="T3" fmla="*/ 126 h 129"/>
                <a:gd name="T4" fmla="*/ 223 w 297"/>
                <a:gd name="T5" fmla="*/ 82 h 129"/>
                <a:gd name="T6" fmla="*/ 159 w 297"/>
                <a:gd name="T7" fmla="*/ 124 h 129"/>
                <a:gd name="T8" fmla="*/ 78 w 297"/>
                <a:gd name="T9" fmla="*/ 37 h 129"/>
                <a:gd name="T10" fmla="*/ 24 w 297"/>
                <a:gd name="T11" fmla="*/ 94 h 129"/>
                <a:gd name="T12" fmla="*/ 5 w 297"/>
                <a:gd name="T13" fmla="*/ 94 h 129"/>
                <a:gd name="T14" fmla="*/ 5 w 297"/>
                <a:gd name="T15" fmla="*/ 76 h 129"/>
                <a:gd name="T16" fmla="*/ 78 w 297"/>
                <a:gd name="T17" fmla="*/ 0 h 129"/>
                <a:gd name="T18" fmla="*/ 163 w 297"/>
                <a:gd name="T19" fmla="*/ 91 h 129"/>
                <a:gd name="T20" fmla="*/ 225 w 297"/>
                <a:gd name="T21" fmla="*/ 50 h 129"/>
                <a:gd name="T22" fmla="*/ 291 w 297"/>
                <a:gd name="T23" fmla="*/ 106 h 129"/>
                <a:gd name="T24" fmla="*/ 292 w 297"/>
                <a:gd name="T25" fmla="*/ 124 h 129"/>
                <a:gd name="T26" fmla="*/ 282 w 297"/>
                <a:gd name="T2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7" h="129">
                  <a:moveTo>
                    <a:pt x="282" y="129"/>
                  </a:moveTo>
                  <a:cubicBezTo>
                    <a:pt x="279" y="129"/>
                    <a:pt x="276" y="128"/>
                    <a:pt x="274" y="126"/>
                  </a:cubicBezTo>
                  <a:cubicBezTo>
                    <a:pt x="223" y="82"/>
                    <a:pt x="223" y="82"/>
                    <a:pt x="223" y="82"/>
                  </a:cubicBezTo>
                  <a:cubicBezTo>
                    <a:pt x="159" y="124"/>
                    <a:pt x="159" y="124"/>
                    <a:pt x="159" y="124"/>
                  </a:cubicBezTo>
                  <a:cubicBezTo>
                    <a:pt x="78" y="37"/>
                    <a:pt x="78" y="37"/>
                    <a:pt x="78" y="37"/>
                  </a:cubicBezTo>
                  <a:cubicBezTo>
                    <a:pt x="24" y="94"/>
                    <a:pt x="24" y="94"/>
                    <a:pt x="24" y="94"/>
                  </a:cubicBezTo>
                  <a:cubicBezTo>
                    <a:pt x="19" y="99"/>
                    <a:pt x="11" y="99"/>
                    <a:pt x="5" y="94"/>
                  </a:cubicBezTo>
                  <a:cubicBezTo>
                    <a:pt x="0" y="89"/>
                    <a:pt x="0" y="81"/>
                    <a:pt x="5" y="76"/>
                  </a:cubicBezTo>
                  <a:cubicBezTo>
                    <a:pt x="78" y="0"/>
                    <a:pt x="78" y="0"/>
                    <a:pt x="78" y="0"/>
                  </a:cubicBezTo>
                  <a:cubicBezTo>
                    <a:pt x="163" y="91"/>
                    <a:pt x="163" y="91"/>
                    <a:pt x="163" y="91"/>
                  </a:cubicBezTo>
                  <a:cubicBezTo>
                    <a:pt x="225" y="50"/>
                    <a:pt x="225" y="50"/>
                    <a:pt x="225" y="50"/>
                  </a:cubicBezTo>
                  <a:cubicBezTo>
                    <a:pt x="291" y="106"/>
                    <a:pt x="291" y="106"/>
                    <a:pt x="291" y="106"/>
                  </a:cubicBezTo>
                  <a:cubicBezTo>
                    <a:pt x="296" y="111"/>
                    <a:pt x="297" y="119"/>
                    <a:pt x="292" y="124"/>
                  </a:cubicBezTo>
                  <a:cubicBezTo>
                    <a:pt x="289" y="127"/>
                    <a:pt x="286" y="129"/>
                    <a:pt x="282" y="1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4" name="Freeform 112"/>
            <p:cNvSpPr>
              <a:spLocks noEditPoints="1"/>
            </p:cNvSpPr>
            <p:nvPr/>
          </p:nvSpPr>
          <p:spPr bwMode="auto">
            <a:xfrm>
              <a:off x="1662113" y="1036638"/>
              <a:ext cx="200025" cy="203200"/>
            </a:xfrm>
            <a:custGeom>
              <a:avLst/>
              <a:gdLst>
                <a:gd name="T0" fmla="*/ 46 w 91"/>
                <a:gd name="T1" fmla="*/ 92 h 92"/>
                <a:gd name="T2" fmla="*/ 0 w 91"/>
                <a:gd name="T3" fmla="*/ 46 h 92"/>
                <a:gd name="T4" fmla="*/ 46 w 91"/>
                <a:gd name="T5" fmla="*/ 0 h 92"/>
                <a:gd name="T6" fmla="*/ 91 w 91"/>
                <a:gd name="T7" fmla="*/ 46 h 92"/>
                <a:gd name="T8" fmla="*/ 46 w 91"/>
                <a:gd name="T9" fmla="*/ 92 h 92"/>
                <a:gd name="T10" fmla="*/ 46 w 91"/>
                <a:gd name="T11" fmla="*/ 26 h 92"/>
                <a:gd name="T12" fmla="*/ 25 w 91"/>
                <a:gd name="T13" fmla="*/ 46 h 92"/>
                <a:gd name="T14" fmla="*/ 46 w 91"/>
                <a:gd name="T15" fmla="*/ 66 h 92"/>
                <a:gd name="T16" fmla="*/ 66 w 91"/>
                <a:gd name="T17" fmla="*/ 46 h 92"/>
                <a:gd name="T18" fmla="*/ 46 w 91"/>
                <a:gd name="T19" fmla="*/ 2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6" y="92"/>
                  </a:moveTo>
                  <a:cubicBezTo>
                    <a:pt x="20" y="92"/>
                    <a:pt x="0" y="71"/>
                    <a:pt x="0" y="46"/>
                  </a:cubicBezTo>
                  <a:cubicBezTo>
                    <a:pt x="0" y="21"/>
                    <a:pt x="20" y="0"/>
                    <a:pt x="46" y="0"/>
                  </a:cubicBezTo>
                  <a:cubicBezTo>
                    <a:pt x="71" y="0"/>
                    <a:pt x="91" y="21"/>
                    <a:pt x="91" y="46"/>
                  </a:cubicBezTo>
                  <a:cubicBezTo>
                    <a:pt x="91" y="71"/>
                    <a:pt x="71" y="92"/>
                    <a:pt x="46" y="92"/>
                  </a:cubicBezTo>
                  <a:close/>
                  <a:moveTo>
                    <a:pt x="46" y="26"/>
                  </a:moveTo>
                  <a:cubicBezTo>
                    <a:pt x="35" y="26"/>
                    <a:pt x="25" y="35"/>
                    <a:pt x="25" y="46"/>
                  </a:cubicBezTo>
                  <a:cubicBezTo>
                    <a:pt x="25" y="57"/>
                    <a:pt x="35" y="66"/>
                    <a:pt x="46" y="66"/>
                  </a:cubicBezTo>
                  <a:cubicBezTo>
                    <a:pt x="57" y="66"/>
                    <a:pt x="66" y="57"/>
                    <a:pt x="66" y="46"/>
                  </a:cubicBezTo>
                  <a:cubicBezTo>
                    <a:pt x="66" y="35"/>
                    <a:pt x="57" y="26"/>
                    <a:pt x="46"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5" name="Freeform 113"/>
            <p:cNvSpPr>
              <a:spLocks noEditPoints="1"/>
            </p:cNvSpPr>
            <p:nvPr/>
          </p:nvSpPr>
          <p:spPr bwMode="auto">
            <a:xfrm>
              <a:off x="425450" y="544513"/>
              <a:ext cx="249238" cy="238125"/>
            </a:xfrm>
            <a:custGeom>
              <a:avLst/>
              <a:gdLst>
                <a:gd name="T0" fmla="*/ 65 w 113"/>
                <a:gd name="T1" fmla="*/ 108 h 108"/>
                <a:gd name="T2" fmla="*/ 32 w 113"/>
                <a:gd name="T3" fmla="*/ 94 h 108"/>
                <a:gd name="T4" fmla="*/ 19 w 113"/>
                <a:gd name="T5" fmla="*/ 81 h 108"/>
                <a:gd name="T6" fmla="*/ 19 w 113"/>
                <a:gd name="T7" fmla="*/ 14 h 108"/>
                <a:gd name="T8" fmla="*/ 52 w 113"/>
                <a:gd name="T9" fmla="*/ 0 h 108"/>
                <a:gd name="T10" fmla="*/ 52 w 113"/>
                <a:gd name="T11" fmla="*/ 0 h 108"/>
                <a:gd name="T12" fmla="*/ 86 w 113"/>
                <a:gd name="T13" fmla="*/ 14 h 108"/>
                <a:gd name="T14" fmla="*/ 99 w 113"/>
                <a:gd name="T15" fmla="*/ 27 h 108"/>
                <a:gd name="T16" fmla="*/ 113 w 113"/>
                <a:gd name="T17" fmla="*/ 61 h 108"/>
                <a:gd name="T18" fmla="*/ 99 w 113"/>
                <a:gd name="T19" fmla="*/ 94 h 108"/>
                <a:gd name="T20" fmla="*/ 65 w 113"/>
                <a:gd name="T21" fmla="*/ 108 h 108"/>
                <a:gd name="T22" fmla="*/ 52 w 113"/>
                <a:gd name="T23" fmla="*/ 24 h 108"/>
                <a:gd name="T24" fmla="*/ 35 w 113"/>
                <a:gd name="T25" fmla="*/ 31 h 108"/>
                <a:gd name="T26" fmla="*/ 35 w 113"/>
                <a:gd name="T27" fmla="*/ 65 h 108"/>
                <a:gd name="T28" fmla="*/ 48 w 113"/>
                <a:gd name="T29" fmla="*/ 78 h 108"/>
                <a:gd name="T30" fmla="*/ 82 w 113"/>
                <a:gd name="T31" fmla="*/ 78 h 108"/>
                <a:gd name="T32" fmla="*/ 89 w 113"/>
                <a:gd name="T33" fmla="*/ 61 h 108"/>
                <a:gd name="T34" fmla="*/ 82 w 113"/>
                <a:gd name="T35" fmla="*/ 44 h 108"/>
                <a:gd name="T36" fmla="*/ 69 w 113"/>
                <a:gd name="T37" fmla="*/ 31 h 108"/>
                <a:gd name="T38" fmla="*/ 52 w 113"/>
                <a:gd name="T39" fmla="*/ 2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08">
                  <a:moveTo>
                    <a:pt x="65" y="108"/>
                  </a:moveTo>
                  <a:cubicBezTo>
                    <a:pt x="53" y="108"/>
                    <a:pt x="41" y="103"/>
                    <a:pt x="32" y="94"/>
                  </a:cubicBezTo>
                  <a:cubicBezTo>
                    <a:pt x="19" y="81"/>
                    <a:pt x="19" y="81"/>
                    <a:pt x="19" y="81"/>
                  </a:cubicBezTo>
                  <a:cubicBezTo>
                    <a:pt x="0" y="63"/>
                    <a:pt x="0" y="33"/>
                    <a:pt x="19" y="14"/>
                  </a:cubicBezTo>
                  <a:cubicBezTo>
                    <a:pt x="28" y="5"/>
                    <a:pt x="40" y="0"/>
                    <a:pt x="52" y="0"/>
                  </a:cubicBezTo>
                  <a:cubicBezTo>
                    <a:pt x="52" y="0"/>
                    <a:pt x="52" y="0"/>
                    <a:pt x="52" y="0"/>
                  </a:cubicBezTo>
                  <a:cubicBezTo>
                    <a:pt x="65" y="0"/>
                    <a:pt x="77" y="5"/>
                    <a:pt x="86" y="14"/>
                  </a:cubicBezTo>
                  <a:cubicBezTo>
                    <a:pt x="99" y="27"/>
                    <a:pt x="99" y="27"/>
                    <a:pt x="99" y="27"/>
                  </a:cubicBezTo>
                  <a:cubicBezTo>
                    <a:pt x="108" y="36"/>
                    <a:pt x="113" y="48"/>
                    <a:pt x="113" y="61"/>
                  </a:cubicBezTo>
                  <a:cubicBezTo>
                    <a:pt x="113" y="73"/>
                    <a:pt x="108" y="85"/>
                    <a:pt x="99" y="94"/>
                  </a:cubicBezTo>
                  <a:cubicBezTo>
                    <a:pt x="90" y="103"/>
                    <a:pt x="78" y="108"/>
                    <a:pt x="65" y="108"/>
                  </a:cubicBezTo>
                  <a:close/>
                  <a:moveTo>
                    <a:pt x="52" y="24"/>
                  </a:moveTo>
                  <a:cubicBezTo>
                    <a:pt x="46" y="24"/>
                    <a:pt x="40" y="26"/>
                    <a:pt x="35" y="31"/>
                  </a:cubicBezTo>
                  <a:cubicBezTo>
                    <a:pt x="26" y="40"/>
                    <a:pt x="26" y="55"/>
                    <a:pt x="35" y="65"/>
                  </a:cubicBezTo>
                  <a:cubicBezTo>
                    <a:pt x="48" y="78"/>
                    <a:pt x="48" y="78"/>
                    <a:pt x="48" y="78"/>
                  </a:cubicBezTo>
                  <a:cubicBezTo>
                    <a:pt x="58" y="87"/>
                    <a:pt x="73" y="87"/>
                    <a:pt x="82" y="78"/>
                  </a:cubicBezTo>
                  <a:cubicBezTo>
                    <a:pt x="87" y="73"/>
                    <a:pt x="89" y="67"/>
                    <a:pt x="89" y="61"/>
                  </a:cubicBezTo>
                  <a:cubicBezTo>
                    <a:pt x="89" y="54"/>
                    <a:pt x="87" y="48"/>
                    <a:pt x="82" y="44"/>
                  </a:cubicBezTo>
                  <a:cubicBezTo>
                    <a:pt x="69" y="31"/>
                    <a:pt x="69" y="31"/>
                    <a:pt x="69" y="31"/>
                  </a:cubicBezTo>
                  <a:cubicBezTo>
                    <a:pt x="65" y="26"/>
                    <a:pt x="59" y="24"/>
                    <a:pt x="52"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6" name="Freeform 114"/>
            <p:cNvSpPr/>
            <p:nvPr/>
          </p:nvSpPr>
          <p:spPr bwMode="auto">
            <a:xfrm>
              <a:off x="722313" y="860426"/>
              <a:ext cx="258763" cy="258763"/>
            </a:xfrm>
            <a:custGeom>
              <a:avLst/>
              <a:gdLst>
                <a:gd name="T0" fmla="*/ 82 w 117"/>
                <a:gd name="T1" fmla="*/ 117 h 117"/>
                <a:gd name="T2" fmla="*/ 53 w 117"/>
                <a:gd name="T3" fmla="*/ 104 h 117"/>
                <a:gd name="T4" fmla="*/ 12 w 117"/>
                <a:gd name="T5" fmla="*/ 64 h 117"/>
                <a:gd name="T6" fmla="*/ 0 w 117"/>
                <a:gd name="T7" fmla="*/ 35 h 117"/>
                <a:gd name="T8" fmla="*/ 12 w 117"/>
                <a:gd name="T9" fmla="*/ 5 h 117"/>
                <a:gd name="T10" fmla="*/ 29 w 117"/>
                <a:gd name="T11" fmla="*/ 5 h 117"/>
                <a:gd name="T12" fmla="*/ 29 w 117"/>
                <a:gd name="T13" fmla="*/ 21 h 117"/>
                <a:gd name="T14" fmla="*/ 24 w 117"/>
                <a:gd name="T15" fmla="*/ 35 h 117"/>
                <a:gd name="T16" fmla="*/ 29 w 117"/>
                <a:gd name="T17" fmla="*/ 48 h 117"/>
                <a:gd name="T18" fmla="*/ 69 w 117"/>
                <a:gd name="T19" fmla="*/ 88 h 117"/>
                <a:gd name="T20" fmla="*/ 82 w 117"/>
                <a:gd name="T21" fmla="*/ 93 h 117"/>
                <a:gd name="T22" fmla="*/ 82 w 117"/>
                <a:gd name="T23" fmla="*/ 93 h 117"/>
                <a:gd name="T24" fmla="*/ 95 w 117"/>
                <a:gd name="T25" fmla="*/ 88 h 117"/>
                <a:gd name="T26" fmla="*/ 112 w 117"/>
                <a:gd name="T27" fmla="*/ 88 h 117"/>
                <a:gd name="T28" fmla="*/ 112 w 117"/>
                <a:gd name="T29" fmla="*/ 104 h 117"/>
                <a:gd name="T30" fmla="*/ 82 w 117"/>
                <a:gd name="T31" fmla="*/ 117 h 117"/>
                <a:gd name="T32" fmla="*/ 82 w 117"/>
                <a:gd name="T3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117">
                  <a:moveTo>
                    <a:pt x="82" y="117"/>
                  </a:moveTo>
                  <a:cubicBezTo>
                    <a:pt x="71" y="117"/>
                    <a:pt x="60" y="112"/>
                    <a:pt x="53" y="104"/>
                  </a:cubicBezTo>
                  <a:cubicBezTo>
                    <a:pt x="12" y="64"/>
                    <a:pt x="12" y="64"/>
                    <a:pt x="12" y="64"/>
                  </a:cubicBezTo>
                  <a:cubicBezTo>
                    <a:pt x="4" y="56"/>
                    <a:pt x="0" y="46"/>
                    <a:pt x="0" y="35"/>
                  </a:cubicBezTo>
                  <a:cubicBezTo>
                    <a:pt x="0" y="23"/>
                    <a:pt x="4" y="13"/>
                    <a:pt x="12" y="5"/>
                  </a:cubicBezTo>
                  <a:cubicBezTo>
                    <a:pt x="17" y="0"/>
                    <a:pt x="24" y="0"/>
                    <a:pt x="29" y="5"/>
                  </a:cubicBezTo>
                  <a:cubicBezTo>
                    <a:pt x="34" y="9"/>
                    <a:pt x="34" y="17"/>
                    <a:pt x="29" y="21"/>
                  </a:cubicBezTo>
                  <a:cubicBezTo>
                    <a:pt x="25" y="25"/>
                    <a:pt x="24" y="30"/>
                    <a:pt x="24" y="35"/>
                  </a:cubicBezTo>
                  <a:cubicBezTo>
                    <a:pt x="24" y="40"/>
                    <a:pt x="25" y="44"/>
                    <a:pt x="29" y="48"/>
                  </a:cubicBezTo>
                  <a:cubicBezTo>
                    <a:pt x="69" y="88"/>
                    <a:pt x="69" y="88"/>
                    <a:pt x="69" y="88"/>
                  </a:cubicBezTo>
                  <a:cubicBezTo>
                    <a:pt x="73" y="91"/>
                    <a:pt x="77" y="93"/>
                    <a:pt x="82" y="93"/>
                  </a:cubicBezTo>
                  <a:cubicBezTo>
                    <a:pt x="82" y="93"/>
                    <a:pt x="82" y="93"/>
                    <a:pt x="82" y="93"/>
                  </a:cubicBezTo>
                  <a:cubicBezTo>
                    <a:pt x="87" y="93"/>
                    <a:pt x="92" y="91"/>
                    <a:pt x="95" y="88"/>
                  </a:cubicBezTo>
                  <a:cubicBezTo>
                    <a:pt x="100" y="83"/>
                    <a:pt x="107" y="83"/>
                    <a:pt x="112" y="88"/>
                  </a:cubicBezTo>
                  <a:cubicBezTo>
                    <a:pt x="117" y="92"/>
                    <a:pt x="117" y="100"/>
                    <a:pt x="112" y="104"/>
                  </a:cubicBezTo>
                  <a:cubicBezTo>
                    <a:pt x="104" y="112"/>
                    <a:pt x="94" y="117"/>
                    <a:pt x="82" y="117"/>
                  </a:cubicBezTo>
                  <a:cubicBezTo>
                    <a:pt x="82" y="117"/>
                    <a:pt x="82" y="117"/>
                    <a:pt x="82" y="1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7" name="Freeform 115"/>
            <p:cNvSpPr/>
            <p:nvPr/>
          </p:nvSpPr>
          <p:spPr bwMode="auto">
            <a:xfrm>
              <a:off x="608013" y="715963"/>
              <a:ext cx="377825" cy="376238"/>
            </a:xfrm>
            <a:custGeom>
              <a:avLst/>
              <a:gdLst>
                <a:gd name="T0" fmla="*/ 158 w 171"/>
                <a:gd name="T1" fmla="*/ 170 h 170"/>
                <a:gd name="T2" fmla="*/ 150 w 171"/>
                <a:gd name="T3" fmla="*/ 167 h 170"/>
                <a:gd name="T4" fmla="*/ 4 w 171"/>
                <a:gd name="T5" fmla="*/ 21 h 170"/>
                <a:gd name="T6" fmla="*/ 4 w 171"/>
                <a:gd name="T7" fmla="*/ 5 h 170"/>
                <a:gd name="T8" fmla="*/ 21 w 171"/>
                <a:gd name="T9" fmla="*/ 5 h 170"/>
                <a:gd name="T10" fmla="*/ 167 w 171"/>
                <a:gd name="T11" fmla="*/ 150 h 170"/>
                <a:gd name="T12" fmla="*/ 167 w 171"/>
                <a:gd name="T13" fmla="*/ 167 h 170"/>
                <a:gd name="T14" fmla="*/ 158 w 171"/>
                <a:gd name="T15" fmla="*/ 170 h 1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0">
                  <a:moveTo>
                    <a:pt x="158" y="170"/>
                  </a:moveTo>
                  <a:cubicBezTo>
                    <a:pt x="155" y="170"/>
                    <a:pt x="152" y="169"/>
                    <a:pt x="150" y="167"/>
                  </a:cubicBezTo>
                  <a:cubicBezTo>
                    <a:pt x="4" y="21"/>
                    <a:pt x="4" y="21"/>
                    <a:pt x="4" y="21"/>
                  </a:cubicBezTo>
                  <a:cubicBezTo>
                    <a:pt x="0" y="17"/>
                    <a:pt x="0" y="9"/>
                    <a:pt x="4" y="5"/>
                  </a:cubicBezTo>
                  <a:cubicBezTo>
                    <a:pt x="9" y="0"/>
                    <a:pt x="16" y="0"/>
                    <a:pt x="21" y="5"/>
                  </a:cubicBezTo>
                  <a:cubicBezTo>
                    <a:pt x="167" y="150"/>
                    <a:pt x="167" y="150"/>
                    <a:pt x="167" y="150"/>
                  </a:cubicBezTo>
                  <a:cubicBezTo>
                    <a:pt x="171" y="155"/>
                    <a:pt x="171" y="162"/>
                    <a:pt x="167" y="167"/>
                  </a:cubicBezTo>
                  <a:cubicBezTo>
                    <a:pt x="164" y="169"/>
                    <a:pt x="161" y="170"/>
                    <a:pt x="158" y="1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8" name="Freeform 116"/>
            <p:cNvSpPr>
              <a:spLocks noEditPoints="1"/>
            </p:cNvSpPr>
            <p:nvPr/>
          </p:nvSpPr>
          <p:spPr bwMode="auto">
            <a:xfrm>
              <a:off x="434975" y="879476"/>
              <a:ext cx="239713" cy="239713"/>
            </a:xfrm>
            <a:custGeom>
              <a:avLst/>
              <a:gdLst>
                <a:gd name="T0" fmla="*/ 47 w 108"/>
                <a:gd name="T1" fmla="*/ 108 h 108"/>
                <a:gd name="T2" fmla="*/ 47 w 108"/>
                <a:gd name="T3" fmla="*/ 108 h 108"/>
                <a:gd name="T4" fmla="*/ 14 w 108"/>
                <a:gd name="T5" fmla="*/ 94 h 108"/>
                <a:gd name="T6" fmla="*/ 0 w 108"/>
                <a:gd name="T7" fmla="*/ 60 h 108"/>
                <a:gd name="T8" fmla="*/ 14 w 108"/>
                <a:gd name="T9" fmla="*/ 27 h 108"/>
                <a:gd name="T10" fmla="*/ 27 w 108"/>
                <a:gd name="T11" fmla="*/ 14 h 108"/>
                <a:gd name="T12" fmla="*/ 60 w 108"/>
                <a:gd name="T13" fmla="*/ 0 h 108"/>
                <a:gd name="T14" fmla="*/ 94 w 108"/>
                <a:gd name="T15" fmla="*/ 14 h 108"/>
                <a:gd name="T16" fmla="*/ 108 w 108"/>
                <a:gd name="T17" fmla="*/ 47 h 108"/>
                <a:gd name="T18" fmla="*/ 94 w 108"/>
                <a:gd name="T19" fmla="*/ 81 h 108"/>
                <a:gd name="T20" fmla="*/ 81 w 108"/>
                <a:gd name="T21" fmla="*/ 94 h 108"/>
                <a:gd name="T22" fmla="*/ 47 w 108"/>
                <a:gd name="T23" fmla="*/ 108 h 108"/>
                <a:gd name="T24" fmla="*/ 60 w 108"/>
                <a:gd name="T25" fmla="*/ 23 h 108"/>
                <a:gd name="T26" fmla="*/ 43 w 108"/>
                <a:gd name="T27" fmla="*/ 30 h 108"/>
                <a:gd name="T28" fmla="*/ 30 w 108"/>
                <a:gd name="T29" fmla="*/ 43 h 108"/>
                <a:gd name="T30" fmla="*/ 23 w 108"/>
                <a:gd name="T31" fmla="*/ 60 h 108"/>
                <a:gd name="T32" fmla="*/ 30 w 108"/>
                <a:gd name="T33" fmla="*/ 77 h 108"/>
                <a:gd name="T34" fmla="*/ 47 w 108"/>
                <a:gd name="T35" fmla="*/ 84 h 108"/>
                <a:gd name="T36" fmla="*/ 47 w 108"/>
                <a:gd name="T37" fmla="*/ 84 h 108"/>
                <a:gd name="T38" fmla="*/ 64 w 108"/>
                <a:gd name="T39" fmla="*/ 77 h 108"/>
                <a:gd name="T40" fmla="*/ 77 w 108"/>
                <a:gd name="T41" fmla="*/ 64 h 108"/>
                <a:gd name="T42" fmla="*/ 84 w 108"/>
                <a:gd name="T43" fmla="*/ 47 h 108"/>
                <a:gd name="T44" fmla="*/ 77 w 108"/>
                <a:gd name="T45" fmla="*/ 30 h 108"/>
                <a:gd name="T46" fmla="*/ 60 w 108"/>
                <a:gd name="T47" fmla="*/ 2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108">
                  <a:moveTo>
                    <a:pt x="47" y="108"/>
                  </a:moveTo>
                  <a:cubicBezTo>
                    <a:pt x="47" y="108"/>
                    <a:pt x="47" y="108"/>
                    <a:pt x="47" y="108"/>
                  </a:cubicBezTo>
                  <a:cubicBezTo>
                    <a:pt x="35" y="108"/>
                    <a:pt x="23" y="103"/>
                    <a:pt x="14" y="94"/>
                  </a:cubicBezTo>
                  <a:cubicBezTo>
                    <a:pt x="5" y="85"/>
                    <a:pt x="0" y="73"/>
                    <a:pt x="0" y="60"/>
                  </a:cubicBezTo>
                  <a:cubicBezTo>
                    <a:pt x="0" y="48"/>
                    <a:pt x="5" y="36"/>
                    <a:pt x="14" y="27"/>
                  </a:cubicBezTo>
                  <a:cubicBezTo>
                    <a:pt x="27" y="14"/>
                    <a:pt x="27" y="14"/>
                    <a:pt x="27" y="14"/>
                  </a:cubicBezTo>
                  <a:cubicBezTo>
                    <a:pt x="36" y="5"/>
                    <a:pt x="48" y="0"/>
                    <a:pt x="60" y="0"/>
                  </a:cubicBezTo>
                  <a:cubicBezTo>
                    <a:pt x="73" y="0"/>
                    <a:pt x="85" y="5"/>
                    <a:pt x="94" y="14"/>
                  </a:cubicBezTo>
                  <a:cubicBezTo>
                    <a:pt x="103" y="23"/>
                    <a:pt x="108" y="35"/>
                    <a:pt x="108" y="47"/>
                  </a:cubicBezTo>
                  <a:cubicBezTo>
                    <a:pt x="108" y="60"/>
                    <a:pt x="103" y="72"/>
                    <a:pt x="94" y="81"/>
                  </a:cubicBezTo>
                  <a:cubicBezTo>
                    <a:pt x="81" y="94"/>
                    <a:pt x="81" y="94"/>
                    <a:pt x="81" y="94"/>
                  </a:cubicBezTo>
                  <a:cubicBezTo>
                    <a:pt x="72" y="103"/>
                    <a:pt x="60" y="108"/>
                    <a:pt x="47" y="108"/>
                  </a:cubicBezTo>
                  <a:close/>
                  <a:moveTo>
                    <a:pt x="60" y="23"/>
                  </a:moveTo>
                  <a:cubicBezTo>
                    <a:pt x="54" y="23"/>
                    <a:pt x="48" y="26"/>
                    <a:pt x="43" y="30"/>
                  </a:cubicBezTo>
                  <a:cubicBezTo>
                    <a:pt x="30" y="43"/>
                    <a:pt x="30" y="43"/>
                    <a:pt x="30" y="43"/>
                  </a:cubicBezTo>
                  <a:cubicBezTo>
                    <a:pt x="26" y="48"/>
                    <a:pt x="23" y="54"/>
                    <a:pt x="23" y="60"/>
                  </a:cubicBezTo>
                  <a:cubicBezTo>
                    <a:pt x="23" y="67"/>
                    <a:pt x="26" y="73"/>
                    <a:pt x="30" y="77"/>
                  </a:cubicBezTo>
                  <a:cubicBezTo>
                    <a:pt x="35" y="82"/>
                    <a:pt x="41" y="84"/>
                    <a:pt x="47" y="84"/>
                  </a:cubicBezTo>
                  <a:cubicBezTo>
                    <a:pt x="47" y="84"/>
                    <a:pt x="47" y="84"/>
                    <a:pt x="47" y="84"/>
                  </a:cubicBezTo>
                  <a:cubicBezTo>
                    <a:pt x="54" y="84"/>
                    <a:pt x="60" y="82"/>
                    <a:pt x="64" y="77"/>
                  </a:cubicBezTo>
                  <a:cubicBezTo>
                    <a:pt x="77" y="64"/>
                    <a:pt x="77" y="64"/>
                    <a:pt x="77" y="64"/>
                  </a:cubicBezTo>
                  <a:cubicBezTo>
                    <a:pt x="82" y="60"/>
                    <a:pt x="84" y="54"/>
                    <a:pt x="84" y="47"/>
                  </a:cubicBezTo>
                  <a:cubicBezTo>
                    <a:pt x="84" y="41"/>
                    <a:pt x="82" y="35"/>
                    <a:pt x="77" y="30"/>
                  </a:cubicBezTo>
                  <a:cubicBezTo>
                    <a:pt x="73" y="26"/>
                    <a:pt x="67" y="23"/>
                    <a:pt x="60"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9" name="Freeform 117"/>
            <p:cNvSpPr/>
            <p:nvPr/>
          </p:nvSpPr>
          <p:spPr bwMode="auto">
            <a:xfrm>
              <a:off x="722313" y="534988"/>
              <a:ext cx="258763" cy="265113"/>
            </a:xfrm>
            <a:custGeom>
              <a:avLst/>
              <a:gdLst>
                <a:gd name="T0" fmla="*/ 21 w 117"/>
                <a:gd name="T1" fmla="*/ 120 h 120"/>
                <a:gd name="T2" fmla="*/ 12 w 117"/>
                <a:gd name="T3" fmla="*/ 116 h 120"/>
                <a:gd name="T4" fmla="*/ 0 w 117"/>
                <a:gd name="T5" fmla="*/ 86 h 120"/>
                <a:gd name="T6" fmla="*/ 12 w 117"/>
                <a:gd name="T7" fmla="*/ 57 h 120"/>
                <a:gd name="T8" fmla="*/ 53 w 117"/>
                <a:gd name="T9" fmla="*/ 17 h 120"/>
                <a:gd name="T10" fmla="*/ 112 w 117"/>
                <a:gd name="T11" fmla="*/ 17 h 120"/>
                <a:gd name="T12" fmla="*/ 112 w 117"/>
                <a:gd name="T13" fmla="*/ 33 h 120"/>
                <a:gd name="T14" fmla="*/ 95 w 117"/>
                <a:gd name="T15" fmla="*/ 33 h 120"/>
                <a:gd name="T16" fmla="*/ 69 w 117"/>
                <a:gd name="T17" fmla="*/ 33 h 120"/>
                <a:gd name="T18" fmla="*/ 29 w 117"/>
                <a:gd name="T19" fmla="*/ 73 h 120"/>
                <a:gd name="T20" fmla="*/ 29 w 117"/>
                <a:gd name="T21" fmla="*/ 100 h 120"/>
                <a:gd name="T22" fmla="*/ 29 w 117"/>
                <a:gd name="T23" fmla="*/ 116 h 120"/>
                <a:gd name="T24" fmla="*/ 21 w 117"/>
                <a:gd name="T25"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120">
                  <a:moveTo>
                    <a:pt x="21" y="120"/>
                  </a:moveTo>
                  <a:cubicBezTo>
                    <a:pt x="18" y="120"/>
                    <a:pt x="15" y="119"/>
                    <a:pt x="12" y="116"/>
                  </a:cubicBezTo>
                  <a:cubicBezTo>
                    <a:pt x="4" y="108"/>
                    <a:pt x="0" y="98"/>
                    <a:pt x="0" y="86"/>
                  </a:cubicBezTo>
                  <a:cubicBezTo>
                    <a:pt x="0" y="75"/>
                    <a:pt x="4" y="65"/>
                    <a:pt x="12" y="57"/>
                  </a:cubicBezTo>
                  <a:cubicBezTo>
                    <a:pt x="53" y="17"/>
                    <a:pt x="53" y="17"/>
                    <a:pt x="53" y="17"/>
                  </a:cubicBezTo>
                  <a:cubicBezTo>
                    <a:pt x="69" y="0"/>
                    <a:pt x="96" y="0"/>
                    <a:pt x="112" y="17"/>
                  </a:cubicBezTo>
                  <a:cubicBezTo>
                    <a:pt x="117" y="21"/>
                    <a:pt x="117" y="29"/>
                    <a:pt x="112" y="33"/>
                  </a:cubicBezTo>
                  <a:cubicBezTo>
                    <a:pt x="107" y="38"/>
                    <a:pt x="100" y="38"/>
                    <a:pt x="95" y="33"/>
                  </a:cubicBezTo>
                  <a:cubicBezTo>
                    <a:pt x="88" y="26"/>
                    <a:pt x="76" y="26"/>
                    <a:pt x="69" y="33"/>
                  </a:cubicBezTo>
                  <a:cubicBezTo>
                    <a:pt x="29" y="73"/>
                    <a:pt x="29" y="73"/>
                    <a:pt x="29" y="73"/>
                  </a:cubicBezTo>
                  <a:cubicBezTo>
                    <a:pt x="22" y="81"/>
                    <a:pt x="22" y="92"/>
                    <a:pt x="29" y="100"/>
                  </a:cubicBezTo>
                  <a:cubicBezTo>
                    <a:pt x="34" y="104"/>
                    <a:pt x="34" y="112"/>
                    <a:pt x="29" y="116"/>
                  </a:cubicBezTo>
                  <a:cubicBezTo>
                    <a:pt x="27" y="119"/>
                    <a:pt x="24" y="120"/>
                    <a:pt x="21" y="1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0" name="Freeform 118"/>
            <p:cNvSpPr/>
            <p:nvPr/>
          </p:nvSpPr>
          <p:spPr bwMode="auto">
            <a:xfrm>
              <a:off x="608013" y="566738"/>
              <a:ext cx="377825" cy="377825"/>
            </a:xfrm>
            <a:custGeom>
              <a:avLst/>
              <a:gdLst>
                <a:gd name="T0" fmla="*/ 12 w 171"/>
                <a:gd name="T1" fmla="*/ 171 h 171"/>
                <a:gd name="T2" fmla="*/ 4 w 171"/>
                <a:gd name="T3" fmla="*/ 167 h 171"/>
                <a:gd name="T4" fmla="*/ 4 w 171"/>
                <a:gd name="T5" fmla="*/ 151 h 171"/>
                <a:gd name="T6" fmla="*/ 150 w 171"/>
                <a:gd name="T7" fmla="*/ 5 h 171"/>
                <a:gd name="T8" fmla="*/ 167 w 171"/>
                <a:gd name="T9" fmla="*/ 5 h 171"/>
                <a:gd name="T10" fmla="*/ 167 w 171"/>
                <a:gd name="T11" fmla="*/ 22 h 171"/>
                <a:gd name="T12" fmla="*/ 21 w 171"/>
                <a:gd name="T13" fmla="*/ 167 h 171"/>
                <a:gd name="T14" fmla="*/ 12 w 171"/>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1">
                  <a:moveTo>
                    <a:pt x="12" y="171"/>
                  </a:moveTo>
                  <a:cubicBezTo>
                    <a:pt x="9" y="171"/>
                    <a:pt x="6" y="170"/>
                    <a:pt x="4" y="167"/>
                  </a:cubicBezTo>
                  <a:cubicBezTo>
                    <a:pt x="0" y="163"/>
                    <a:pt x="0" y="155"/>
                    <a:pt x="4" y="151"/>
                  </a:cubicBezTo>
                  <a:cubicBezTo>
                    <a:pt x="150" y="5"/>
                    <a:pt x="150" y="5"/>
                    <a:pt x="150" y="5"/>
                  </a:cubicBezTo>
                  <a:cubicBezTo>
                    <a:pt x="155" y="0"/>
                    <a:pt x="162" y="0"/>
                    <a:pt x="167" y="5"/>
                  </a:cubicBezTo>
                  <a:cubicBezTo>
                    <a:pt x="171" y="10"/>
                    <a:pt x="171" y="17"/>
                    <a:pt x="167" y="22"/>
                  </a:cubicBezTo>
                  <a:cubicBezTo>
                    <a:pt x="21" y="167"/>
                    <a:pt x="21" y="167"/>
                    <a:pt x="21" y="167"/>
                  </a:cubicBezTo>
                  <a:cubicBezTo>
                    <a:pt x="19" y="170"/>
                    <a:pt x="16" y="171"/>
                    <a:pt x="12" y="17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1" name="Freeform 119"/>
            <p:cNvSpPr/>
            <p:nvPr/>
          </p:nvSpPr>
          <p:spPr bwMode="auto">
            <a:xfrm>
              <a:off x="1128713" y="2190751"/>
              <a:ext cx="282575" cy="409575"/>
            </a:xfrm>
            <a:custGeom>
              <a:avLst/>
              <a:gdLst>
                <a:gd name="T0" fmla="*/ 119 w 128"/>
                <a:gd name="T1" fmla="*/ 184 h 185"/>
                <a:gd name="T2" fmla="*/ 111 w 128"/>
                <a:gd name="T3" fmla="*/ 178 h 185"/>
                <a:gd name="T4" fmla="*/ 64 w 128"/>
                <a:gd name="T5" fmla="*/ 33 h 185"/>
                <a:gd name="T6" fmla="*/ 16 w 128"/>
                <a:gd name="T7" fmla="*/ 178 h 185"/>
                <a:gd name="T8" fmla="*/ 7 w 128"/>
                <a:gd name="T9" fmla="*/ 183 h 185"/>
                <a:gd name="T10" fmla="*/ 2 w 128"/>
                <a:gd name="T11" fmla="*/ 173 h 185"/>
                <a:gd name="T12" fmla="*/ 56 w 128"/>
                <a:gd name="T13" fmla="*/ 5 h 185"/>
                <a:gd name="T14" fmla="*/ 64 w 128"/>
                <a:gd name="T15" fmla="*/ 0 h 185"/>
                <a:gd name="T16" fmla="*/ 71 w 128"/>
                <a:gd name="T17" fmla="*/ 5 h 185"/>
                <a:gd name="T18" fmla="*/ 126 w 128"/>
                <a:gd name="T19" fmla="*/ 173 h 185"/>
                <a:gd name="T20" fmla="*/ 121 w 128"/>
                <a:gd name="T21" fmla="*/ 183 h 185"/>
                <a:gd name="T22" fmla="*/ 119 w 128"/>
                <a:gd name="T23"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85">
                  <a:moveTo>
                    <a:pt x="119" y="184"/>
                  </a:moveTo>
                  <a:cubicBezTo>
                    <a:pt x="116" y="184"/>
                    <a:pt x="112" y="181"/>
                    <a:pt x="111" y="178"/>
                  </a:cubicBezTo>
                  <a:cubicBezTo>
                    <a:pt x="64" y="33"/>
                    <a:pt x="64" y="33"/>
                    <a:pt x="64" y="33"/>
                  </a:cubicBezTo>
                  <a:cubicBezTo>
                    <a:pt x="16" y="178"/>
                    <a:pt x="16" y="178"/>
                    <a:pt x="16" y="178"/>
                  </a:cubicBezTo>
                  <a:cubicBezTo>
                    <a:pt x="15" y="182"/>
                    <a:pt x="11" y="185"/>
                    <a:pt x="7" y="183"/>
                  </a:cubicBezTo>
                  <a:cubicBezTo>
                    <a:pt x="2" y="182"/>
                    <a:pt x="0" y="177"/>
                    <a:pt x="2" y="173"/>
                  </a:cubicBezTo>
                  <a:cubicBezTo>
                    <a:pt x="56" y="5"/>
                    <a:pt x="56" y="5"/>
                    <a:pt x="56" y="5"/>
                  </a:cubicBezTo>
                  <a:cubicBezTo>
                    <a:pt x="58" y="2"/>
                    <a:pt x="61" y="0"/>
                    <a:pt x="64" y="0"/>
                  </a:cubicBezTo>
                  <a:cubicBezTo>
                    <a:pt x="67" y="0"/>
                    <a:pt x="70" y="2"/>
                    <a:pt x="71" y="5"/>
                  </a:cubicBezTo>
                  <a:cubicBezTo>
                    <a:pt x="126" y="173"/>
                    <a:pt x="126" y="173"/>
                    <a:pt x="126" y="173"/>
                  </a:cubicBezTo>
                  <a:cubicBezTo>
                    <a:pt x="128" y="177"/>
                    <a:pt x="125" y="182"/>
                    <a:pt x="121" y="183"/>
                  </a:cubicBezTo>
                  <a:cubicBezTo>
                    <a:pt x="120" y="183"/>
                    <a:pt x="120" y="184"/>
                    <a:pt x="119" y="18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2" name="Freeform 120"/>
            <p:cNvSpPr/>
            <p:nvPr/>
          </p:nvSpPr>
          <p:spPr bwMode="auto">
            <a:xfrm>
              <a:off x="1106488" y="2562226"/>
              <a:ext cx="90488" cy="34925"/>
            </a:xfrm>
            <a:custGeom>
              <a:avLst/>
              <a:gdLst>
                <a:gd name="T0" fmla="*/ 34 w 41"/>
                <a:gd name="T1" fmla="*/ 16 h 16"/>
                <a:gd name="T2" fmla="*/ 7 w 41"/>
                <a:gd name="T3" fmla="*/ 16 h 16"/>
                <a:gd name="T4" fmla="*/ 0 w 41"/>
                <a:gd name="T5" fmla="*/ 8 h 16"/>
                <a:gd name="T6" fmla="*/ 7 w 41"/>
                <a:gd name="T7" fmla="*/ 0 h 16"/>
                <a:gd name="T8" fmla="*/ 34 w 41"/>
                <a:gd name="T9" fmla="*/ 0 h 16"/>
                <a:gd name="T10" fmla="*/ 41 w 41"/>
                <a:gd name="T11" fmla="*/ 8 h 16"/>
                <a:gd name="T12" fmla="*/ 34 w 41"/>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1" h="16">
                  <a:moveTo>
                    <a:pt x="34" y="16"/>
                  </a:moveTo>
                  <a:cubicBezTo>
                    <a:pt x="7" y="16"/>
                    <a:pt x="7" y="16"/>
                    <a:pt x="7" y="16"/>
                  </a:cubicBezTo>
                  <a:cubicBezTo>
                    <a:pt x="3" y="16"/>
                    <a:pt x="0" y="12"/>
                    <a:pt x="0" y="8"/>
                  </a:cubicBezTo>
                  <a:cubicBezTo>
                    <a:pt x="0" y="3"/>
                    <a:pt x="3" y="0"/>
                    <a:pt x="7" y="0"/>
                  </a:cubicBezTo>
                  <a:cubicBezTo>
                    <a:pt x="34" y="0"/>
                    <a:pt x="34" y="0"/>
                    <a:pt x="34" y="0"/>
                  </a:cubicBezTo>
                  <a:cubicBezTo>
                    <a:pt x="38" y="0"/>
                    <a:pt x="41" y="3"/>
                    <a:pt x="41" y="8"/>
                  </a:cubicBezTo>
                  <a:cubicBezTo>
                    <a:pt x="41" y="12"/>
                    <a:pt x="38"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3" name="Freeform 121"/>
            <p:cNvSpPr/>
            <p:nvPr/>
          </p:nvSpPr>
          <p:spPr bwMode="auto">
            <a:xfrm>
              <a:off x="1341438" y="2562226"/>
              <a:ext cx="92075" cy="34925"/>
            </a:xfrm>
            <a:custGeom>
              <a:avLst/>
              <a:gdLst>
                <a:gd name="T0" fmla="*/ 34 w 42"/>
                <a:gd name="T1" fmla="*/ 16 h 16"/>
                <a:gd name="T2" fmla="*/ 8 w 42"/>
                <a:gd name="T3" fmla="*/ 16 h 16"/>
                <a:gd name="T4" fmla="*/ 0 w 42"/>
                <a:gd name="T5" fmla="*/ 8 h 16"/>
                <a:gd name="T6" fmla="*/ 8 w 42"/>
                <a:gd name="T7" fmla="*/ 0 h 16"/>
                <a:gd name="T8" fmla="*/ 34 w 42"/>
                <a:gd name="T9" fmla="*/ 0 h 16"/>
                <a:gd name="T10" fmla="*/ 42 w 42"/>
                <a:gd name="T11" fmla="*/ 8 h 16"/>
                <a:gd name="T12" fmla="*/ 34 w 4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2" h="16">
                  <a:moveTo>
                    <a:pt x="34" y="16"/>
                  </a:moveTo>
                  <a:cubicBezTo>
                    <a:pt x="8" y="16"/>
                    <a:pt x="8" y="16"/>
                    <a:pt x="8" y="16"/>
                  </a:cubicBezTo>
                  <a:cubicBezTo>
                    <a:pt x="4" y="16"/>
                    <a:pt x="0" y="12"/>
                    <a:pt x="0" y="8"/>
                  </a:cubicBezTo>
                  <a:cubicBezTo>
                    <a:pt x="0" y="3"/>
                    <a:pt x="4" y="0"/>
                    <a:pt x="8" y="0"/>
                  </a:cubicBezTo>
                  <a:cubicBezTo>
                    <a:pt x="34" y="0"/>
                    <a:pt x="34" y="0"/>
                    <a:pt x="34" y="0"/>
                  </a:cubicBezTo>
                  <a:cubicBezTo>
                    <a:pt x="39" y="0"/>
                    <a:pt x="42" y="3"/>
                    <a:pt x="42" y="8"/>
                  </a:cubicBezTo>
                  <a:cubicBezTo>
                    <a:pt x="42" y="12"/>
                    <a:pt x="39"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4" name="Freeform 122"/>
            <p:cNvSpPr/>
            <p:nvPr/>
          </p:nvSpPr>
          <p:spPr bwMode="auto">
            <a:xfrm>
              <a:off x="1176338" y="2447926"/>
              <a:ext cx="188913" cy="34925"/>
            </a:xfrm>
            <a:custGeom>
              <a:avLst/>
              <a:gdLst>
                <a:gd name="T0" fmla="*/ 78 w 86"/>
                <a:gd name="T1" fmla="*/ 16 h 16"/>
                <a:gd name="T2" fmla="*/ 8 w 86"/>
                <a:gd name="T3" fmla="*/ 16 h 16"/>
                <a:gd name="T4" fmla="*/ 0 w 86"/>
                <a:gd name="T5" fmla="*/ 8 h 16"/>
                <a:gd name="T6" fmla="*/ 8 w 86"/>
                <a:gd name="T7" fmla="*/ 0 h 16"/>
                <a:gd name="T8" fmla="*/ 78 w 86"/>
                <a:gd name="T9" fmla="*/ 0 h 16"/>
                <a:gd name="T10" fmla="*/ 86 w 86"/>
                <a:gd name="T11" fmla="*/ 8 h 16"/>
                <a:gd name="T12" fmla="*/ 78 w 8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6" h="16">
                  <a:moveTo>
                    <a:pt x="78" y="16"/>
                  </a:moveTo>
                  <a:cubicBezTo>
                    <a:pt x="8" y="16"/>
                    <a:pt x="8" y="16"/>
                    <a:pt x="8" y="16"/>
                  </a:cubicBezTo>
                  <a:cubicBezTo>
                    <a:pt x="3" y="16"/>
                    <a:pt x="0" y="12"/>
                    <a:pt x="0" y="8"/>
                  </a:cubicBezTo>
                  <a:cubicBezTo>
                    <a:pt x="0" y="4"/>
                    <a:pt x="3" y="0"/>
                    <a:pt x="8" y="0"/>
                  </a:cubicBezTo>
                  <a:cubicBezTo>
                    <a:pt x="78" y="0"/>
                    <a:pt x="78" y="0"/>
                    <a:pt x="78" y="0"/>
                  </a:cubicBezTo>
                  <a:cubicBezTo>
                    <a:pt x="82" y="0"/>
                    <a:pt x="86" y="4"/>
                    <a:pt x="86" y="8"/>
                  </a:cubicBezTo>
                  <a:cubicBezTo>
                    <a:pt x="86" y="12"/>
                    <a:pt x="82" y="16"/>
                    <a:pt x="7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5" name="Freeform 123"/>
            <p:cNvSpPr>
              <a:spLocks noEditPoints="1"/>
            </p:cNvSpPr>
            <p:nvPr/>
          </p:nvSpPr>
          <p:spPr bwMode="auto">
            <a:xfrm>
              <a:off x="1371600" y="2270126"/>
              <a:ext cx="150813" cy="133350"/>
            </a:xfrm>
            <a:custGeom>
              <a:avLst/>
              <a:gdLst>
                <a:gd name="T0" fmla="*/ 27 w 68"/>
                <a:gd name="T1" fmla="*/ 60 h 60"/>
                <a:gd name="T2" fmla="*/ 8 w 68"/>
                <a:gd name="T3" fmla="*/ 52 h 60"/>
                <a:gd name="T4" fmla="*/ 0 w 68"/>
                <a:gd name="T5" fmla="*/ 34 h 60"/>
                <a:gd name="T6" fmla="*/ 7 w 68"/>
                <a:gd name="T7" fmla="*/ 17 h 60"/>
                <a:gd name="T8" fmla="*/ 20 w 68"/>
                <a:gd name="T9" fmla="*/ 10 h 60"/>
                <a:gd name="T10" fmla="*/ 39 w 68"/>
                <a:gd name="T11" fmla="*/ 6 h 60"/>
                <a:gd name="T12" fmla="*/ 58 w 68"/>
                <a:gd name="T13" fmla="*/ 1 h 60"/>
                <a:gd name="T14" fmla="*/ 65 w 68"/>
                <a:gd name="T15" fmla="*/ 2 h 60"/>
                <a:gd name="T16" fmla="*/ 68 w 68"/>
                <a:gd name="T17" fmla="*/ 8 h 60"/>
                <a:gd name="T18" fmla="*/ 68 w 68"/>
                <a:gd name="T19" fmla="*/ 13 h 60"/>
                <a:gd name="T20" fmla="*/ 63 w 68"/>
                <a:gd name="T21" fmla="*/ 41 h 60"/>
                <a:gd name="T22" fmla="*/ 48 w 68"/>
                <a:gd name="T23" fmla="*/ 55 h 60"/>
                <a:gd name="T24" fmla="*/ 27 w 68"/>
                <a:gd name="T25" fmla="*/ 60 h 60"/>
                <a:gd name="T26" fmla="*/ 52 w 68"/>
                <a:gd name="T27" fmla="*/ 19 h 60"/>
                <a:gd name="T28" fmla="*/ 42 w 68"/>
                <a:gd name="T29" fmla="*/ 21 h 60"/>
                <a:gd name="T30" fmla="*/ 24 w 68"/>
                <a:gd name="T31" fmla="*/ 25 h 60"/>
                <a:gd name="T32" fmla="*/ 17 w 68"/>
                <a:gd name="T33" fmla="*/ 29 h 60"/>
                <a:gd name="T34" fmla="*/ 16 w 68"/>
                <a:gd name="T35" fmla="*/ 34 h 60"/>
                <a:gd name="T36" fmla="*/ 19 w 68"/>
                <a:gd name="T37" fmla="*/ 41 h 60"/>
                <a:gd name="T38" fmla="*/ 27 w 68"/>
                <a:gd name="T39" fmla="*/ 44 h 60"/>
                <a:gd name="T40" fmla="*/ 41 w 68"/>
                <a:gd name="T41" fmla="*/ 41 h 60"/>
                <a:gd name="T42" fmla="*/ 49 w 68"/>
                <a:gd name="T43" fmla="*/ 33 h 60"/>
                <a:gd name="T44" fmla="*/ 52 w 68"/>
                <a:gd name="T45" fmla="*/ 1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60">
                  <a:moveTo>
                    <a:pt x="27" y="60"/>
                  </a:moveTo>
                  <a:cubicBezTo>
                    <a:pt x="19" y="60"/>
                    <a:pt x="13" y="57"/>
                    <a:pt x="8" y="52"/>
                  </a:cubicBezTo>
                  <a:cubicBezTo>
                    <a:pt x="3" y="47"/>
                    <a:pt x="0" y="41"/>
                    <a:pt x="0" y="34"/>
                  </a:cubicBezTo>
                  <a:cubicBezTo>
                    <a:pt x="0" y="25"/>
                    <a:pt x="4" y="20"/>
                    <a:pt x="7" y="17"/>
                  </a:cubicBezTo>
                  <a:cubicBezTo>
                    <a:pt x="11" y="14"/>
                    <a:pt x="15" y="12"/>
                    <a:pt x="20" y="10"/>
                  </a:cubicBezTo>
                  <a:cubicBezTo>
                    <a:pt x="23" y="9"/>
                    <a:pt x="30" y="8"/>
                    <a:pt x="39" y="6"/>
                  </a:cubicBezTo>
                  <a:cubicBezTo>
                    <a:pt x="47" y="4"/>
                    <a:pt x="53" y="2"/>
                    <a:pt x="58" y="1"/>
                  </a:cubicBezTo>
                  <a:cubicBezTo>
                    <a:pt x="60" y="0"/>
                    <a:pt x="63" y="0"/>
                    <a:pt x="65" y="2"/>
                  </a:cubicBezTo>
                  <a:cubicBezTo>
                    <a:pt x="67" y="3"/>
                    <a:pt x="68" y="6"/>
                    <a:pt x="68" y="8"/>
                  </a:cubicBezTo>
                  <a:cubicBezTo>
                    <a:pt x="68" y="13"/>
                    <a:pt x="68" y="13"/>
                    <a:pt x="68" y="13"/>
                  </a:cubicBezTo>
                  <a:cubicBezTo>
                    <a:pt x="68" y="25"/>
                    <a:pt x="66" y="35"/>
                    <a:pt x="63" y="41"/>
                  </a:cubicBezTo>
                  <a:cubicBezTo>
                    <a:pt x="60" y="46"/>
                    <a:pt x="55" y="51"/>
                    <a:pt x="48" y="55"/>
                  </a:cubicBezTo>
                  <a:cubicBezTo>
                    <a:pt x="42" y="58"/>
                    <a:pt x="35" y="60"/>
                    <a:pt x="27" y="60"/>
                  </a:cubicBezTo>
                  <a:close/>
                  <a:moveTo>
                    <a:pt x="52" y="19"/>
                  </a:moveTo>
                  <a:cubicBezTo>
                    <a:pt x="49" y="20"/>
                    <a:pt x="46" y="20"/>
                    <a:pt x="42" y="21"/>
                  </a:cubicBezTo>
                  <a:cubicBezTo>
                    <a:pt x="33" y="23"/>
                    <a:pt x="27" y="25"/>
                    <a:pt x="24" y="25"/>
                  </a:cubicBezTo>
                  <a:cubicBezTo>
                    <a:pt x="22" y="26"/>
                    <a:pt x="20" y="27"/>
                    <a:pt x="17" y="29"/>
                  </a:cubicBezTo>
                  <a:cubicBezTo>
                    <a:pt x="17" y="30"/>
                    <a:pt x="16" y="31"/>
                    <a:pt x="16" y="34"/>
                  </a:cubicBezTo>
                  <a:cubicBezTo>
                    <a:pt x="16" y="37"/>
                    <a:pt x="16" y="39"/>
                    <a:pt x="19" y="41"/>
                  </a:cubicBezTo>
                  <a:cubicBezTo>
                    <a:pt x="20" y="42"/>
                    <a:pt x="22" y="44"/>
                    <a:pt x="27" y="44"/>
                  </a:cubicBezTo>
                  <a:cubicBezTo>
                    <a:pt x="32" y="44"/>
                    <a:pt x="37" y="43"/>
                    <a:pt x="41" y="41"/>
                  </a:cubicBezTo>
                  <a:cubicBezTo>
                    <a:pt x="45" y="39"/>
                    <a:pt x="47" y="36"/>
                    <a:pt x="49" y="33"/>
                  </a:cubicBezTo>
                  <a:cubicBezTo>
                    <a:pt x="50" y="31"/>
                    <a:pt x="52" y="27"/>
                    <a:pt x="5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6" name="Freeform 124"/>
            <p:cNvSpPr/>
            <p:nvPr/>
          </p:nvSpPr>
          <p:spPr bwMode="auto">
            <a:xfrm>
              <a:off x="1379538" y="2200276"/>
              <a:ext cx="144463" cy="200025"/>
            </a:xfrm>
            <a:custGeom>
              <a:avLst/>
              <a:gdLst>
                <a:gd name="T0" fmla="*/ 58 w 66"/>
                <a:gd name="T1" fmla="*/ 91 h 91"/>
                <a:gd name="T2" fmla="*/ 50 w 66"/>
                <a:gd name="T3" fmla="*/ 83 h 91"/>
                <a:gd name="T4" fmla="*/ 50 w 66"/>
                <a:gd name="T5" fmla="*/ 32 h 91"/>
                <a:gd name="T6" fmla="*/ 35 w 66"/>
                <a:gd name="T7" fmla="*/ 16 h 91"/>
                <a:gd name="T8" fmla="*/ 30 w 66"/>
                <a:gd name="T9" fmla="*/ 16 h 91"/>
                <a:gd name="T10" fmla="*/ 16 w 66"/>
                <a:gd name="T11" fmla="*/ 26 h 91"/>
                <a:gd name="T12" fmla="*/ 6 w 66"/>
                <a:gd name="T13" fmla="*/ 30 h 91"/>
                <a:gd name="T14" fmla="*/ 1 w 66"/>
                <a:gd name="T15" fmla="*/ 20 h 91"/>
                <a:gd name="T16" fmla="*/ 30 w 66"/>
                <a:gd name="T17" fmla="*/ 0 h 91"/>
                <a:gd name="T18" fmla="*/ 35 w 66"/>
                <a:gd name="T19" fmla="*/ 0 h 91"/>
                <a:gd name="T20" fmla="*/ 66 w 66"/>
                <a:gd name="T21" fmla="*/ 32 h 91"/>
                <a:gd name="T22" fmla="*/ 66 w 66"/>
                <a:gd name="T23" fmla="*/ 83 h 91"/>
                <a:gd name="T24" fmla="*/ 58 w 66"/>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91">
                  <a:moveTo>
                    <a:pt x="58" y="91"/>
                  </a:moveTo>
                  <a:cubicBezTo>
                    <a:pt x="54" y="91"/>
                    <a:pt x="50" y="87"/>
                    <a:pt x="50" y="83"/>
                  </a:cubicBezTo>
                  <a:cubicBezTo>
                    <a:pt x="50" y="32"/>
                    <a:pt x="50" y="32"/>
                    <a:pt x="50" y="32"/>
                  </a:cubicBezTo>
                  <a:cubicBezTo>
                    <a:pt x="50" y="23"/>
                    <a:pt x="43" y="16"/>
                    <a:pt x="35" y="16"/>
                  </a:cubicBezTo>
                  <a:cubicBezTo>
                    <a:pt x="30" y="16"/>
                    <a:pt x="30" y="16"/>
                    <a:pt x="30" y="16"/>
                  </a:cubicBezTo>
                  <a:cubicBezTo>
                    <a:pt x="24" y="16"/>
                    <a:pt x="18" y="20"/>
                    <a:pt x="16" y="26"/>
                  </a:cubicBezTo>
                  <a:cubicBezTo>
                    <a:pt x="14" y="30"/>
                    <a:pt x="10" y="31"/>
                    <a:pt x="6" y="30"/>
                  </a:cubicBezTo>
                  <a:cubicBezTo>
                    <a:pt x="2" y="28"/>
                    <a:pt x="0" y="24"/>
                    <a:pt x="1" y="20"/>
                  </a:cubicBezTo>
                  <a:cubicBezTo>
                    <a:pt x="6" y="8"/>
                    <a:pt x="17" y="0"/>
                    <a:pt x="30" y="0"/>
                  </a:cubicBezTo>
                  <a:cubicBezTo>
                    <a:pt x="35" y="0"/>
                    <a:pt x="35" y="0"/>
                    <a:pt x="35" y="0"/>
                  </a:cubicBezTo>
                  <a:cubicBezTo>
                    <a:pt x="52" y="0"/>
                    <a:pt x="66" y="14"/>
                    <a:pt x="66" y="32"/>
                  </a:cubicBezTo>
                  <a:cubicBezTo>
                    <a:pt x="66" y="83"/>
                    <a:pt x="66" y="83"/>
                    <a:pt x="66" y="83"/>
                  </a:cubicBezTo>
                  <a:cubicBezTo>
                    <a:pt x="66" y="87"/>
                    <a:pt x="62" y="91"/>
                    <a:pt x="58" y="9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7" name="Freeform 125"/>
            <p:cNvSpPr/>
            <p:nvPr/>
          </p:nvSpPr>
          <p:spPr bwMode="auto">
            <a:xfrm>
              <a:off x="877888" y="3063876"/>
              <a:ext cx="160338" cy="38100"/>
            </a:xfrm>
            <a:custGeom>
              <a:avLst/>
              <a:gdLst>
                <a:gd name="T0" fmla="*/ 69 w 73"/>
                <a:gd name="T1" fmla="*/ 17 h 17"/>
                <a:gd name="T2" fmla="*/ 68 w 73"/>
                <a:gd name="T3" fmla="*/ 16 h 17"/>
                <a:gd name="T4" fmla="*/ 4 w 73"/>
                <a:gd name="T5" fmla="*/ 9 h 17"/>
                <a:gd name="T6" fmla="*/ 0 w 73"/>
                <a:gd name="T7" fmla="*/ 6 h 17"/>
                <a:gd name="T8" fmla="*/ 3 w 73"/>
                <a:gd name="T9" fmla="*/ 3 h 17"/>
                <a:gd name="T10" fmla="*/ 70 w 73"/>
                <a:gd name="T11" fmla="*/ 11 h 17"/>
                <a:gd name="T12" fmla="*/ 72 w 73"/>
                <a:gd name="T13" fmla="*/ 15 h 17"/>
                <a:gd name="T14" fmla="*/ 69 w 73"/>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17">
                  <a:moveTo>
                    <a:pt x="69" y="17"/>
                  </a:moveTo>
                  <a:cubicBezTo>
                    <a:pt x="69" y="17"/>
                    <a:pt x="68" y="17"/>
                    <a:pt x="68" y="16"/>
                  </a:cubicBezTo>
                  <a:cubicBezTo>
                    <a:pt x="48" y="9"/>
                    <a:pt x="25" y="6"/>
                    <a:pt x="4" y="9"/>
                  </a:cubicBezTo>
                  <a:cubicBezTo>
                    <a:pt x="2" y="9"/>
                    <a:pt x="0" y="8"/>
                    <a:pt x="0" y="6"/>
                  </a:cubicBezTo>
                  <a:cubicBezTo>
                    <a:pt x="0" y="4"/>
                    <a:pt x="1" y="3"/>
                    <a:pt x="3" y="3"/>
                  </a:cubicBezTo>
                  <a:cubicBezTo>
                    <a:pt x="26" y="0"/>
                    <a:pt x="49" y="2"/>
                    <a:pt x="70" y="11"/>
                  </a:cubicBezTo>
                  <a:cubicBezTo>
                    <a:pt x="72" y="11"/>
                    <a:pt x="73" y="13"/>
                    <a:pt x="72" y="15"/>
                  </a:cubicBezTo>
                  <a:cubicBezTo>
                    <a:pt x="72" y="16"/>
                    <a:pt x="70" y="17"/>
                    <a:pt x="69"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8" name="Freeform 126"/>
            <p:cNvSpPr/>
            <p:nvPr/>
          </p:nvSpPr>
          <p:spPr bwMode="auto">
            <a:xfrm>
              <a:off x="777875" y="3086101"/>
              <a:ext cx="49213" cy="28575"/>
            </a:xfrm>
            <a:custGeom>
              <a:avLst/>
              <a:gdLst>
                <a:gd name="T0" fmla="*/ 3 w 22"/>
                <a:gd name="T1" fmla="*/ 13 h 13"/>
                <a:gd name="T2" fmla="*/ 0 w 22"/>
                <a:gd name="T3" fmla="*/ 12 h 13"/>
                <a:gd name="T4" fmla="*/ 2 w 22"/>
                <a:gd name="T5" fmla="*/ 7 h 13"/>
                <a:gd name="T6" fmla="*/ 17 w 22"/>
                <a:gd name="T7" fmla="*/ 0 h 13"/>
                <a:gd name="T8" fmla="*/ 21 w 22"/>
                <a:gd name="T9" fmla="*/ 2 h 13"/>
                <a:gd name="T10" fmla="*/ 19 w 22"/>
                <a:gd name="T11" fmla="*/ 6 h 13"/>
                <a:gd name="T12" fmla="*/ 5 w 22"/>
                <a:gd name="T13" fmla="*/ 13 h 13"/>
                <a:gd name="T14" fmla="*/ 3 w 22"/>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3">
                  <a:moveTo>
                    <a:pt x="3" y="13"/>
                  </a:moveTo>
                  <a:cubicBezTo>
                    <a:pt x="2" y="13"/>
                    <a:pt x="1" y="13"/>
                    <a:pt x="0" y="12"/>
                  </a:cubicBezTo>
                  <a:cubicBezTo>
                    <a:pt x="0" y="10"/>
                    <a:pt x="0" y="8"/>
                    <a:pt x="2" y="7"/>
                  </a:cubicBezTo>
                  <a:cubicBezTo>
                    <a:pt x="7" y="5"/>
                    <a:pt x="12" y="3"/>
                    <a:pt x="17" y="0"/>
                  </a:cubicBezTo>
                  <a:cubicBezTo>
                    <a:pt x="19" y="0"/>
                    <a:pt x="20" y="1"/>
                    <a:pt x="21" y="2"/>
                  </a:cubicBezTo>
                  <a:cubicBezTo>
                    <a:pt x="22" y="4"/>
                    <a:pt x="21" y="6"/>
                    <a:pt x="19" y="6"/>
                  </a:cubicBezTo>
                  <a:cubicBezTo>
                    <a:pt x="14" y="8"/>
                    <a:pt x="9" y="10"/>
                    <a:pt x="5" y="13"/>
                  </a:cubicBezTo>
                  <a:cubicBezTo>
                    <a:pt x="4" y="13"/>
                    <a:pt x="4" y="13"/>
                    <a:pt x="3"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9" name="Freeform 127"/>
            <p:cNvSpPr/>
            <p:nvPr/>
          </p:nvSpPr>
          <p:spPr bwMode="auto">
            <a:xfrm>
              <a:off x="828675" y="2935288"/>
              <a:ext cx="144463" cy="261938"/>
            </a:xfrm>
            <a:custGeom>
              <a:avLst/>
              <a:gdLst>
                <a:gd name="T0" fmla="*/ 62 w 65"/>
                <a:gd name="T1" fmla="*/ 118 h 118"/>
                <a:gd name="T2" fmla="*/ 62 w 65"/>
                <a:gd name="T3" fmla="*/ 118 h 118"/>
                <a:gd name="T4" fmla="*/ 59 w 65"/>
                <a:gd name="T5" fmla="*/ 115 h 118"/>
                <a:gd name="T6" fmla="*/ 2 w 65"/>
                <a:gd name="T7" fmla="*/ 6 h 118"/>
                <a:gd name="T8" fmla="*/ 1 w 65"/>
                <a:gd name="T9" fmla="*/ 2 h 118"/>
                <a:gd name="T10" fmla="*/ 5 w 65"/>
                <a:gd name="T11" fmla="*/ 1 h 118"/>
                <a:gd name="T12" fmla="*/ 65 w 65"/>
                <a:gd name="T13" fmla="*/ 115 h 118"/>
                <a:gd name="T14" fmla="*/ 62 w 65"/>
                <a:gd name="T15" fmla="*/ 118 h 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118">
                  <a:moveTo>
                    <a:pt x="62" y="118"/>
                  </a:moveTo>
                  <a:cubicBezTo>
                    <a:pt x="62" y="118"/>
                    <a:pt x="62" y="118"/>
                    <a:pt x="62" y="118"/>
                  </a:cubicBezTo>
                  <a:cubicBezTo>
                    <a:pt x="60" y="118"/>
                    <a:pt x="59" y="117"/>
                    <a:pt x="59" y="115"/>
                  </a:cubicBezTo>
                  <a:cubicBezTo>
                    <a:pt x="59" y="71"/>
                    <a:pt x="38" y="31"/>
                    <a:pt x="2" y="6"/>
                  </a:cubicBezTo>
                  <a:cubicBezTo>
                    <a:pt x="1" y="5"/>
                    <a:pt x="0" y="3"/>
                    <a:pt x="1" y="2"/>
                  </a:cubicBezTo>
                  <a:cubicBezTo>
                    <a:pt x="2" y="1"/>
                    <a:pt x="4" y="0"/>
                    <a:pt x="5" y="1"/>
                  </a:cubicBezTo>
                  <a:cubicBezTo>
                    <a:pt x="43" y="27"/>
                    <a:pt x="65" y="69"/>
                    <a:pt x="65" y="115"/>
                  </a:cubicBezTo>
                  <a:cubicBezTo>
                    <a:pt x="65" y="117"/>
                    <a:pt x="64" y="118"/>
                    <a:pt x="62" y="11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0" name="Freeform 128"/>
            <p:cNvSpPr/>
            <p:nvPr/>
          </p:nvSpPr>
          <p:spPr bwMode="auto">
            <a:xfrm>
              <a:off x="871538" y="2906713"/>
              <a:ext cx="85725" cy="82550"/>
            </a:xfrm>
            <a:custGeom>
              <a:avLst/>
              <a:gdLst>
                <a:gd name="T0" fmla="*/ 35 w 39"/>
                <a:gd name="T1" fmla="*/ 37 h 37"/>
                <a:gd name="T2" fmla="*/ 34 w 39"/>
                <a:gd name="T3" fmla="*/ 36 h 37"/>
                <a:gd name="T4" fmla="*/ 1 w 39"/>
                <a:gd name="T5" fmla="*/ 5 h 37"/>
                <a:gd name="T6" fmla="*/ 1 w 39"/>
                <a:gd name="T7" fmla="*/ 1 h 37"/>
                <a:gd name="T8" fmla="*/ 6 w 39"/>
                <a:gd name="T9" fmla="*/ 1 h 37"/>
                <a:gd name="T10" fmla="*/ 37 w 39"/>
                <a:gd name="T11" fmla="*/ 31 h 37"/>
                <a:gd name="T12" fmla="*/ 38 w 39"/>
                <a:gd name="T13" fmla="*/ 35 h 37"/>
                <a:gd name="T14" fmla="*/ 35 w 39"/>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7">
                  <a:moveTo>
                    <a:pt x="35" y="37"/>
                  </a:moveTo>
                  <a:cubicBezTo>
                    <a:pt x="35" y="37"/>
                    <a:pt x="34" y="37"/>
                    <a:pt x="34" y="36"/>
                  </a:cubicBezTo>
                  <a:cubicBezTo>
                    <a:pt x="21" y="28"/>
                    <a:pt x="10" y="17"/>
                    <a:pt x="1" y="5"/>
                  </a:cubicBezTo>
                  <a:cubicBezTo>
                    <a:pt x="0" y="4"/>
                    <a:pt x="0" y="2"/>
                    <a:pt x="1" y="1"/>
                  </a:cubicBezTo>
                  <a:cubicBezTo>
                    <a:pt x="3" y="0"/>
                    <a:pt x="5" y="0"/>
                    <a:pt x="6" y="1"/>
                  </a:cubicBezTo>
                  <a:cubicBezTo>
                    <a:pt x="14" y="13"/>
                    <a:pt x="25" y="23"/>
                    <a:pt x="37" y="31"/>
                  </a:cubicBezTo>
                  <a:cubicBezTo>
                    <a:pt x="39" y="32"/>
                    <a:pt x="39" y="34"/>
                    <a:pt x="38" y="35"/>
                  </a:cubicBezTo>
                  <a:cubicBezTo>
                    <a:pt x="37" y="36"/>
                    <a:pt x="36" y="37"/>
                    <a:pt x="35"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1" name="Freeform 129"/>
            <p:cNvSpPr/>
            <p:nvPr/>
          </p:nvSpPr>
          <p:spPr bwMode="auto">
            <a:xfrm>
              <a:off x="998538" y="3005138"/>
              <a:ext cx="79375" cy="30163"/>
            </a:xfrm>
            <a:custGeom>
              <a:avLst/>
              <a:gdLst>
                <a:gd name="T0" fmla="*/ 32 w 36"/>
                <a:gd name="T1" fmla="*/ 14 h 14"/>
                <a:gd name="T2" fmla="*/ 32 w 36"/>
                <a:gd name="T3" fmla="*/ 14 h 14"/>
                <a:gd name="T4" fmla="*/ 2 w 36"/>
                <a:gd name="T5" fmla="*/ 6 h 14"/>
                <a:gd name="T6" fmla="*/ 0 w 36"/>
                <a:gd name="T7" fmla="*/ 2 h 14"/>
                <a:gd name="T8" fmla="*/ 4 w 36"/>
                <a:gd name="T9" fmla="*/ 0 h 14"/>
                <a:gd name="T10" fmla="*/ 33 w 36"/>
                <a:gd name="T11" fmla="*/ 8 h 14"/>
                <a:gd name="T12" fmla="*/ 35 w 36"/>
                <a:gd name="T13" fmla="*/ 12 h 14"/>
                <a:gd name="T14" fmla="*/ 32 w 36"/>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4">
                  <a:moveTo>
                    <a:pt x="32" y="14"/>
                  </a:moveTo>
                  <a:cubicBezTo>
                    <a:pt x="32" y="14"/>
                    <a:pt x="32" y="14"/>
                    <a:pt x="32" y="14"/>
                  </a:cubicBezTo>
                  <a:cubicBezTo>
                    <a:pt x="22" y="13"/>
                    <a:pt x="12" y="10"/>
                    <a:pt x="2" y="6"/>
                  </a:cubicBezTo>
                  <a:cubicBezTo>
                    <a:pt x="0" y="6"/>
                    <a:pt x="0" y="4"/>
                    <a:pt x="0" y="2"/>
                  </a:cubicBezTo>
                  <a:cubicBezTo>
                    <a:pt x="1" y="1"/>
                    <a:pt x="3" y="0"/>
                    <a:pt x="4" y="0"/>
                  </a:cubicBezTo>
                  <a:cubicBezTo>
                    <a:pt x="14" y="4"/>
                    <a:pt x="23" y="7"/>
                    <a:pt x="33" y="8"/>
                  </a:cubicBezTo>
                  <a:cubicBezTo>
                    <a:pt x="35" y="8"/>
                    <a:pt x="36" y="10"/>
                    <a:pt x="35" y="12"/>
                  </a:cubicBezTo>
                  <a:cubicBezTo>
                    <a:pt x="35" y="13"/>
                    <a:pt x="34" y="14"/>
                    <a:pt x="32" y="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2" name="Freeform 130"/>
            <p:cNvSpPr>
              <a:spLocks noEditPoints="1"/>
            </p:cNvSpPr>
            <p:nvPr/>
          </p:nvSpPr>
          <p:spPr bwMode="auto">
            <a:xfrm>
              <a:off x="939800" y="2957513"/>
              <a:ext cx="76200"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8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8"/>
                  </a:cubicBezTo>
                  <a:cubicBezTo>
                    <a:pt x="0" y="8"/>
                    <a:pt x="7"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8" y="24"/>
                    <a:pt x="28" y="18"/>
                  </a:cubicBezTo>
                  <a:cubicBezTo>
                    <a:pt x="28"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3" name="Freeform 131"/>
            <p:cNvSpPr>
              <a:spLocks noEditPoints="1"/>
            </p:cNvSpPr>
            <p:nvPr/>
          </p:nvSpPr>
          <p:spPr bwMode="auto">
            <a:xfrm>
              <a:off x="1020763" y="3070226"/>
              <a:ext cx="77788"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9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8" y="35"/>
                    <a:pt x="0" y="27"/>
                    <a:pt x="0" y="18"/>
                  </a:cubicBezTo>
                  <a:cubicBezTo>
                    <a:pt x="0" y="8"/>
                    <a:pt x="8"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9" y="24"/>
                    <a:pt x="29" y="18"/>
                  </a:cubicBezTo>
                  <a:cubicBezTo>
                    <a:pt x="29"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4" name="Freeform 132"/>
            <p:cNvSpPr/>
            <p:nvPr/>
          </p:nvSpPr>
          <p:spPr bwMode="auto">
            <a:xfrm>
              <a:off x="760413" y="2894013"/>
              <a:ext cx="323850" cy="325438"/>
            </a:xfrm>
            <a:custGeom>
              <a:avLst/>
              <a:gdLst>
                <a:gd name="T0" fmla="*/ 74 w 147"/>
                <a:gd name="T1" fmla="*/ 147 h 147"/>
                <a:gd name="T2" fmla="*/ 0 w 147"/>
                <a:gd name="T3" fmla="*/ 74 h 147"/>
                <a:gd name="T4" fmla="*/ 74 w 147"/>
                <a:gd name="T5" fmla="*/ 0 h 147"/>
                <a:gd name="T6" fmla="*/ 147 w 147"/>
                <a:gd name="T7" fmla="*/ 74 h 147"/>
                <a:gd name="T8" fmla="*/ 146 w 147"/>
                <a:gd name="T9" fmla="*/ 85 h 147"/>
                <a:gd name="T10" fmla="*/ 134 w 147"/>
                <a:gd name="T11" fmla="*/ 83 h 147"/>
                <a:gd name="T12" fmla="*/ 135 w 147"/>
                <a:gd name="T13" fmla="*/ 74 h 147"/>
                <a:gd name="T14" fmla="*/ 74 w 147"/>
                <a:gd name="T15" fmla="*/ 12 h 147"/>
                <a:gd name="T16" fmla="*/ 13 w 147"/>
                <a:gd name="T17" fmla="*/ 74 h 147"/>
                <a:gd name="T18" fmla="*/ 74 w 147"/>
                <a:gd name="T19" fmla="*/ 135 h 147"/>
                <a:gd name="T20" fmla="*/ 125 w 147"/>
                <a:gd name="T21" fmla="*/ 108 h 147"/>
                <a:gd name="T22" fmla="*/ 135 w 147"/>
                <a:gd name="T23" fmla="*/ 114 h 147"/>
                <a:gd name="T24" fmla="*/ 74 w 147"/>
                <a:gd name="T25"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147">
                  <a:moveTo>
                    <a:pt x="74" y="147"/>
                  </a:moveTo>
                  <a:cubicBezTo>
                    <a:pt x="33" y="147"/>
                    <a:pt x="0" y="114"/>
                    <a:pt x="0" y="74"/>
                  </a:cubicBezTo>
                  <a:cubicBezTo>
                    <a:pt x="0" y="33"/>
                    <a:pt x="33" y="0"/>
                    <a:pt x="74" y="0"/>
                  </a:cubicBezTo>
                  <a:cubicBezTo>
                    <a:pt x="114" y="0"/>
                    <a:pt x="147" y="33"/>
                    <a:pt x="147" y="74"/>
                  </a:cubicBezTo>
                  <a:cubicBezTo>
                    <a:pt x="147" y="77"/>
                    <a:pt x="147" y="81"/>
                    <a:pt x="146" y="85"/>
                  </a:cubicBezTo>
                  <a:cubicBezTo>
                    <a:pt x="134" y="83"/>
                    <a:pt x="134" y="83"/>
                    <a:pt x="134" y="83"/>
                  </a:cubicBezTo>
                  <a:cubicBezTo>
                    <a:pt x="135" y="80"/>
                    <a:pt x="135" y="76"/>
                    <a:pt x="135" y="74"/>
                  </a:cubicBezTo>
                  <a:cubicBezTo>
                    <a:pt x="135" y="40"/>
                    <a:pt x="108" y="12"/>
                    <a:pt x="74" y="12"/>
                  </a:cubicBezTo>
                  <a:cubicBezTo>
                    <a:pt x="40" y="12"/>
                    <a:pt x="13" y="40"/>
                    <a:pt x="13" y="74"/>
                  </a:cubicBezTo>
                  <a:cubicBezTo>
                    <a:pt x="13" y="107"/>
                    <a:pt x="40" y="135"/>
                    <a:pt x="74" y="135"/>
                  </a:cubicBezTo>
                  <a:cubicBezTo>
                    <a:pt x="94" y="135"/>
                    <a:pt x="113" y="125"/>
                    <a:pt x="125" y="108"/>
                  </a:cubicBezTo>
                  <a:cubicBezTo>
                    <a:pt x="135" y="114"/>
                    <a:pt x="135" y="114"/>
                    <a:pt x="135" y="114"/>
                  </a:cubicBezTo>
                  <a:cubicBezTo>
                    <a:pt x="121" y="135"/>
                    <a:pt x="98" y="147"/>
                    <a:pt x="74" y="14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5" name="Freeform 133"/>
            <p:cNvSpPr>
              <a:spLocks noEditPoints="1"/>
            </p:cNvSpPr>
            <p:nvPr/>
          </p:nvSpPr>
          <p:spPr bwMode="auto">
            <a:xfrm>
              <a:off x="812800" y="3048001"/>
              <a:ext cx="77788" cy="77788"/>
            </a:xfrm>
            <a:custGeom>
              <a:avLst/>
              <a:gdLst>
                <a:gd name="T0" fmla="*/ 18 w 35"/>
                <a:gd name="T1" fmla="*/ 35 h 35"/>
                <a:gd name="T2" fmla="*/ 0 w 35"/>
                <a:gd name="T3" fmla="*/ 18 h 35"/>
                <a:gd name="T4" fmla="*/ 18 w 35"/>
                <a:gd name="T5" fmla="*/ 0 h 35"/>
                <a:gd name="T6" fmla="*/ 35 w 35"/>
                <a:gd name="T7" fmla="*/ 18 h 35"/>
                <a:gd name="T8" fmla="*/ 18 w 35"/>
                <a:gd name="T9" fmla="*/ 35 h 35"/>
                <a:gd name="T10" fmla="*/ 18 w 35"/>
                <a:gd name="T11" fmla="*/ 6 h 35"/>
                <a:gd name="T12" fmla="*/ 6 w 35"/>
                <a:gd name="T13" fmla="*/ 18 h 35"/>
                <a:gd name="T14" fmla="*/ 18 w 35"/>
                <a:gd name="T15" fmla="*/ 29 h 35"/>
                <a:gd name="T16" fmla="*/ 29 w 35"/>
                <a:gd name="T17" fmla="*/ 18 h 35"/>
                <a:gd name="T18" fmla="*/ 18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8"/>
                  </a:cubicBezTo>
                  <a:cubicBezTo>
                    <a:pt x="0" y="8"/>
                    <a:pt x="8" y="0"/>
                    <a:pt x="18" y="0"/>
                  </a:cubicBezTo>
                  <a:cubicBezTo>
                    <a:pt x="27" y="0"/>
                    <a:pt x="35" y="8"/>
                    <a:pt x="35" y="18"/>
                  </a:cubicBezTo>
                  <a:cubicBezTo>
                    <a:pt x="35" y="27"/>
                    <a:pt x="27" y="35"/>
                    <a:pt x="18" y="35"/>
                  </a:cubicBezTo>
                  <a:close/>
                  <a:moveTo>
                    <a:pt x="18" y="6"/>
                  </a:moveTo>
                  <a:cubicBezTo>
                    <a:pt x="11" y="6"/>
                    <a:pt x="6" y="11"/>
                    <a:pt x="6" y="18"/>
                  </a:cubicBezTo>
                  <a:cubicBezTo>
                    <a:pt x="6" y="24"/>
                    <a:pt x="11" y="29"/>
                    <a:pt x="18" y="29"/>
                  </a:cubicBezTo>
                  <a:cubicBezTo>
                    <a:pt x="24" y="29"/>
                    <a:pt x="29" y="24"/>
                    <a:pt x="29" y="18"/>
                  </a:cubicBezTo>
                  <a:cubicBezTo>
                    <a:pt x="29" y="11"/>
                    <a:pt x="24" y="6"/>
                    <a:pt x="18"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6" name="Freeform 164"/>
            <p:cNvSpPr>
              <a:spLocks noEditPoints="1"/>
            </p:cNvSpPr>
            <p:nvPr/>
          </p:nvSpPr>
          <p:spPr bwMode="auto">
            <a:xfrm>
              <a:off x="1125538" y="595313"/>
              <a:ext cx="217488" cy="207963"/>
            </a:xfrm>
            <a:custGeom>
              <a:avLst/>
              <a:gdLst>
                <a:gd name="T0" fmla="*/ 47 w 99"/>
                <a:gd name="T1" fmla="*/ 94 h 94"/>
                <a:gd name="T2" fmla="*/ 14 w 99"/>
                <a:gd name="T3" fmla="*/ 80 h 94"/>
                <a:gd name="T4" fmla="*/ 0 w 99"/>
                <a:gd name="T5" fmla="*/ 47 h 94"/>
                <a:gd name="T6" fmla="*/ 14 w 99"/>
                <a:gd name="T7" fmla="*/ 13 h 94"/>
                <a:gd name="T8" fmla="*/ 47 w 99"/>
                <a:gd name="T9" fmla="*/ 0 h 94"/>
                <a:gd name="T10" fmla="*/ 80 w 99"/>
                <a:gd name="T11" fmla="*/ 13 h 94"/>
                <a:gd name="T12" fmla="*/ 80 w 99"/>
                <a:gd name="T13" fmla="*/ 80 h 94"/>
                <a:gd name="T14" fmla="*/ 47 w 99"/>
                <a:gd name="T15" fmla="*/ 94 h 94"/>
                <a:gd name="T16" fmla="*/ 47 w 99"/>
                <a:gd name="T17" fmla="*/ 8 h 94"/>
                <a:gd name="T18" fmla="*/ 19 w 99"/>
                <a:gd name="T19" fmla="*/ 19 h 94"/>
                <a:gd name="T20" fmla="*/ 8 w 99"/>
                <a:gd name="T21" fmla="*/ 47 h 94"/>
                <a:gd name="T22" fmla="*/ 19 w 99"/>
                <a:gd name="T23" fmla="*/ 74 h 94"/>
                <a:gd name="T24" fmla="*/ 47 w 99"/>
                <a:gd name="T25" fmla="*/ 86 h 94"/>
                <a:gd name="T26" fmla="*/ 75 w 99"/>
                <a:gd name="T27" fmla="*/ 74 h 94"/>
                <a:gd name="T28" fmla="*/ 75 w 99"/>
                <a:gd name="T29" fmla="*/ 19 h 94"/>
                <a:gd name="T30" fmla="*/ 47 w 99"/>
                <a:gd name="T31" fmla="*/ 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94">
                  <a:moveTo>
                    <a:pt x="47" y="94"/>
                  </a:moveTo>
                  <a:cubicBezTo>
                    <a:pt x="34" y="94"/>
                    <a:pt x="22" y="89"/>
                    <a:pt x="14" y="80"/>
                  </a:cubicBezTo>
                  <a:cubicBezTo>
                    <a:pt x="5" y="71"/>
                    <a:pt x="0" y="59"/>
                    <a:pt x="0" y="47"/>
                  </a:cubicBezTo>
                  <a:cubicBezTo>
                    <a:pt x="0" y="34"/>
                    <a:pt x="5" y="22"/>
                    <a:pt x="14" y="13"/>
                  </a:cubicBezTo>
                  <a:cubicBezTo>
                    <a:pt x="22" y="5"/>
                    <a:pt x="34" y="0"/>
                    <a:pt x="47" y="0"/>
                  </a:cubicBezTo>
                  <a:cubicBezTo>
                    <a:pt x="59" y="0"/>
                    <a:pt x="71" y="5"/>
                    <a:pt x="80" y="13"/>
                  </a:cubicBezTo>
                  <a:cubicBezTo>
                    <a:pt x="99" y="32"/>
                    <a:pt x="99" y="62"/>
                    <a:pt x="80" y="80"/>
                  </a:cubicBezTo>
                  <a:cubicBezTo>
                    <a:pt x="71" y="89"/>
                    <a:pt x="59" y="94"/>
                    <a:pt x="47" y="94"/>
                  </a:cubicBezTo>
                  <a:close/>
                  <a:moveTo>
                    <a:pt x="47" y="8"/>
                  </a:moveTo>
                  <a:cubicBezTo>
                    <a:pt x="36" y="8"/>
                    <a:pt x="27" y="12"/>
                    <a:pt x="19" y="19"/>
                  </a:cubicBezTo>
                  <a:cubicBezTo>
                    <a:pt x="12" y="26"/>
                    <a:pt x="8" y="36"/>
                    <a:pt x="8" y="47"/>
                  </a:cubicBezTo>
                  <a:cubicBezTo>
                    <a:pt x="8" y="57"/>
                    <a:pt x="12" y="67"/>
                    <a:pt x="19" y="74"/>
                  </a:cubicBezTo>
                  <a:cubicBezTo>
                    <a:pt x="27" y="82"/>
                    <a:pt x="36" y="86"/>
                    <a:pt x="47" y="86"/>
                  </a:cubicBezTo>
                  <a:cubicBezTo>
                    <a:pt x="57" y="86"/>
                    <a:pt x="67" y="82"/>
                    <a:pt x="75" y="74"/>
                  </a:cubicBezTo>
                  <a:cubicBezTo>
                    <a:pt x="90" y="59"/>
                    <a:pt x="90" y="34"/>
                    <a:pt x="75" y="19"/>
                  </a:cubicBezTo>
                  <a:cubicBezTo>
                    <a:pt x="67" y="12"/>
                    <a:pt x="57" y="8"/>
                    <a:pt x="4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7" name="Freeform 165"/>
            <p:cNvSpPr>
              <a:spLocks noEditPoints="1"/>
            </p:cNvSpPr>
            <p:nvPr/>
          </p:nvSpPr>
          <p:spPr bwMode="auto">
            <a:xfrm>
              <a:off x="1144588" y="631826"/>
              <a:ext cx="168275" cy="171450"/>
            </a:xfrm>
            <a:custGeom>
              <a:avLst/>
              <a:gdLst>
                <a:gd name="T0" fmla="*/ 38 w 76"/>
                <a:gd name="T1" fmla="*/ 77 h 77"/>
                <a:gd name="T2" fmla="*/ 38 w 76"/>
                <a:gd name="T3" fmla="*/ 77 h 77"/>
                <a:gd name="T4" fmla="*/ 5 w 76"/>
                <a:gd name="T5" fmla="*/ 63 h 77"/>
                <a:gd name="T6" fmla="*/ 1 w 76"/>
                <a:gd name="T7" fmla="*/ 59 h 77"/>
                <a:gd name="T8" fmla="*/ 1 w 76"/>
                <a:gd name="T9" fmla="*/ 55 h 77"/>
                <a:gd name="T10" fmla="*/ 5 w 76"/>
                <a:gd name="T11" fmla="*/ 51 h 77"/>
                <a:gd name="T12" fmla="*/ 25 w 76"/>
                <a:gd name="T13" fmla="*/ 44 h 77"/>
                <a:gd name="T14" fmla="*/ 21 w 76"/>
                <a:gd name="T15" fmla="*/ 39 h 77"/>
                <a:gd name="T16" fmla="*/ 21 w 76"/>
                <a:gd name="T17" fmla="*/ 37 h 77"/>
                <a:gd name="T18" fmla="*/ 18 w 76"/>
                <a:gd name="T19" fmla="*/ 33 h 77"/>
                <a:gd name="T20" fmla="*/ 18 w 76"/>
                <a:gd name="T21" fmla="*/ 25 h 77"/>
                <a:gd name="T22" fmla="*/ 19 w 76"/>
                <a:gd name="T23" fmla="*/ 20 h 77"/>
                <a:gd name="T24" fmla="*/ 19 w 76"/>
                <a:gd name="T25" fmla="*/ 18 h 77"/>
                <a:gd name="T26" fmla="*/ 23 w 76"/>
                <a:gd name="T27" fmla="*/ 5 h 77"/>
                <a:gd name="T28" fmla="*/ 38 w 76"/>
                <a:gd name="T29" fmla="*/ 0 h 77"/>
                <a:gd name="T30" fmla="*/ 53 w 76"/>
                <a:gd name="T31" fmla="*/ 5 h 77"/>
                <a:gd name="T32" fmla="*/ 57 w 76"/>
                <a:gd name="T33" fmla="*/ 18 h 77"/>
                <a:gd name="T34" fmla="*/ 56 w 76"/>
                <a:gd name="T35" fmla="*/ 20 h 77"/>
                <a:gd name="T36" fmla="*/ 58 w 76"/>
                <a:gd name="T37" fmla="*/ 25 h 77"/>
                <a:gd name="T38" fmla="*/ 57 w 76"/>
                <a:gd name="T39" fmla="*/ 33 h 77"/>
                <a:gd name="T40" fmla="*/ 54 w 76"/>
                <a:gd name="T41" fmla="*/ 37 h 77"/>
                <a:gd name="T42" fmla="*/ 54 w 76"/>
                <a:gd name="T43" fmla="*/ 39 h 77"/>
                <a:gd name="T44" fmla="*/ 51 w 76"/>
                <a:gd name="T45" fmla="*/ 44 h 77"/>
                <a:gd name="T46" fmla="*/ 70 w 76"/>
                <a:gd name="T47" fmla="*/ 51 h 77"/>
                <a:gd name="T48" fmla="*/ 75 w 76"/>
                <a:gd name="T49" fmla="*/ 55 h 77"/>
                <a:gd name="T50" fmla="*/ 74 w 76"/>
                <a:gd name="T51" fmla="*/ 59 h 77"/>
                <a:gd name="T52" fmla="*/ 71 w 76"/>
                <a:gd name="T53" fmla="*/ 63 h 77"/>
                <a:gd name="T54" fmla="*/ 38 w 76"/>
                <a:gd name="T55" fmla="*/ 77 h 77"/>
                <a:gd name="T56" fmla="*/ 10 w 76"/>
                <a:gd name="T57" fmla="*/ 57 h 77"/>
                <a:gd name="T58" fmla="*/ 10 w 76"/>
                <a:gd name="T59" fmla="*/ 57 h 77"/>
                <a:gd name="T60" fmla="*/ 38 w 76"/>
                <a:gd name="T61" fmla="*/ 69 h 77"/>
                <a:gd name="T62" fmla="*/ 66 w 76"/>
                <a:gd name="T63" fmla="*/ 57 h 77"/>
                <a:gd name="T64" fmla="*/ 66 w 76"/>
                <a:gd name="T65" fmla="*/ 57 h 77"/>
                <a:gd name="T66" fmla="*/ 46 w 76"/>
                <a:gd name="T67" fmla="*/ 52 h 77"/>
                <a:gd name="T68" fmla="*/ 43 w 76"/>
                <a:gd name="T69" fmla="*/ 50 h 77"/>
                <a:gd name="T70" fmla="*/ 42 w 76"/>
                <a:gd name="T71" fmla="*/ 47 h 77"/>
                <a:gd name="T72" fmla="*/ 43 w 76"/>
                <a:gd name="T73" fmla="*/ 42 h 77"/>
                <a:gd name="T74" fmla="*/ 45 w 76"/>
                <a:gd name="T75" fmla="*/ 39 h 77"/>
                <a:gd name="T76" fmla="*/ 46 w 76"/>
                <a:gd name="T77" fmla="*/ 38 h 77"/>
                <a:gd name="T78" fmla="*/ 47 w 76"/>
                <a:gd name="T79" fmla="*/ 33 h 77"/>
                <a:gd name="T80" fmla="*/ 50 w 76"/>
                <a:gd name="T81" fmla="*/ 29 h 77"/>
                <a:gd name="T82" fmla="*/ 50 w 76"/>
                <a:gd name="T83" fmla="*/ 29 h 77"/>
                <a:gd name="T84" fmla="*/ 50 w 76"/>
                <a:gd name="T85" fmla="*/ 27 h 77"/>
                <a:gd name="T86" fmla="*/ 50 w 76"/>
                <a:gd name="T87" fmla="*/ 26 h 77"/>
                <a:gd name="T88" fmla="*/ 48 w 76"/>
                <a:gd name="T89" fmla="*/ 23 h 77"/>
                <a:gd name="T90" fmla="*/ 49 w 76"/>
                <a:gd name="T91" fmla="*/ 18 h 77"/>
                <a:gd name="T92" fmla="*/ 47 w 76"/>
                <a:gd name="T93" fmla="*/ 11 h 77"/>
                <a:gd name="T94" fmla="*/ 38 w 76"/>
                <a:gd name="T95" fmla="*/ 8 h 77"/>
                <a:gd name="T96" fmla="*/ 29 w 76"/>
                <a:gd name="T97" fmla="*/ 11 h 77"/>
                <a:gd name="T98" fmla="*/ 27 w 76"/>
                <a:gd name="T99" fmla="*/ 18 h 77"/>
                <a:gd name="T100" fmla="*/ 28 w 76"/>
                <a:gd name="T101" fmla="*/ 23 h 77"/>
                <a:gd name="T102" fmla="*/ 26 w 76"/>
                <a:gd name="T103" fmla="*/ 26 h 77"/>
                <a:gd name="T104" fmla="*/ 26 w 76"/>
                <a:gd name="T105" fmla="*/ 27 h 77"/>
                <a:gd name="T106" fmla="*/ 26 w 76"/>
                <a:gd name="T107" fmla="*/ 29 h 77"/>
                <a:gd name="T108" fmla="*/ 26 w 76"/>
                <a:gd name="T109" fmla="*/ 29 h 77"/>
                <a:gd name="T110" fmla="*/ 29 w 76"/>
                <a:gd name="T111" fmla="*/ 33 h 77"/>
                <a:gd name="T112" fmla="*/ 29 w 76"/>
                <a:gd name="T113" fmla="*/ 38 h 77"/>
                <a:gd name="T114" fmla="*/ 31 w 76"/>
                <a:gd name="T115" fmla="*/ 39 h 77"/>
                <a:gd name="T116" fmla="*/ 32 w 76"/>
                <a:gd name="T117" fmla="*/ 42 h 77"/>
                <a:gd name="T118" fmla="*/ 33 w 76"/>
                <a:gd name="T119" fmla="*/ 47 h 77"/>
                <a:gd name="T120" fmla="*/ 32 w 76"/>
                <a:gd name="T121" fmla="*/ 50 h 77"/>
                <a:gd name="T122" fmla="*/ 30 w 76"/>
                <a:gd name="T123" fmla="*/ 52 h 77"/>
                <a:gd name="T124" fmla="*/ 10 w 76"/>
                <a:gd name="T125" fmla="*/ 5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 h="77">
                  <a:moveTo>
                    <a:pt x="38" y="77"/>
                  </a:moveTo>
                  <a:cubicBezTo>
                    <a:pt x="38" y="77"/>
                    <a:pt x="38" y="77"/>
                    <a:pt x="38" y="77"/>
                  </a:cubicBezTo>
                  <a:cubicBezTo>
                    <a:pt x="25" y="77"/>
                    <a:pt x="13" y="72"/>
                    <a:pt x="5" y="63"/>
                  </a:cubicBezTo>
                  <a:cubicBezTo>
                    <a:pt x="3" y="62"/>
                    <a:pt x="2" y="61"/>
                    <a:pt x="1" y="59"/>
                  </a:cubicBezTo>
                  <a:cubicBezTo>
                    <a:pt x="0" y="58"/>
                    <a:pt x="0" y="56"/>
                    <a:pt x="1" y="55"/>
                  </a:cubicBezTo>
                  <a:cubicBezTo>
                    <a:pt x="2" y="53"/>
                    <a:pt x="3" y="52"/>
                    <a:pt x="5" y="51"/>
                  </a:cubicBezTo>
                  <a:cubicBezTo>
                    <a:pt x="11" y="48"/>
                    <a:pt x="18" y="46"/>
                    <a:pt x="25" y="44"/>
                  </a:cubicBezTo>
                  <a:cubicBezTo>
                    <a:pt x="23" y="43"/>
                    <a:pt x="22" y="41"/>
                    <a:pt x="21" y="39"/>
                  </a:cubicBezTo>
                  <a:cubicBezTo>
                    <a:pt x="21" y="38"/>
                    <a:pt x="21" y="38"/>
                    <a:pt x="21" y="37"/>
                  </a:cubicBezTo>
                  <a:cubicBezTo>
                    <a:pt x="20" y="36"/>
                    <a:pt x="19" y="35"/>
                    <a:pt x="18" y="33"/>
                  </a:cubicBezTo>
                  <a:cubicBezTo>
                    <a:pt x="18" y="25"/>
                    <a:pt x="18" y="25"/>
                    <a:pt x="18" y="25"/>
                  </a:cubicBezTo>
                  <a:cubicBezTo>
                    <a:pt x="17" y="23"/>
                    <a:pt x="18" y="21"/>
                    <a:pt x="19" y="20"/>
                  </a:cubicBezTo>
                  <a:cubicBezTo>
                    <a:pt x="19" y="18"/>
                    <a:pt x="19" y="18"/>
                    <a:pt x="19" y="18"/>
                  </a:cubicBezTo>
                  <a:cubicBezTo>
                    <a:pt x="19" y="16"/>
                    <a:pt x="18" y="9"/>
                    <a:pt x="23" y="5"/>
                  </a:cubicBezTo>
                  <a:cubicBezTo>
                    <a:pt x="27" y="2"/>
                    <a:pt x="32" y="0"/>
                    <a:pt x="38" y="0"/>
                  </a:cubicBezTo>
                  <a:cubicBezTo>
                    <a:pt x="44" y="0"/>
                    <a:pt x="49" y="2"/>
                    <a:pt x="53" y="5"/>
                  </a:cubicBezTo>
                  <a:cubicBezTo>
                    <a:pt x="57" y="9"/>
                    <a:pt x="57" y="16"/>
                    <a:pt x="57" y="18"/>
                  </a:cubicBezTo>
                  <a:cubicBezTo>
                    <a:pt x="56" y="20"/>
                    <a:pt x="56" y="20"/>
                    <a:pt x="56" y="20"/>
                  </a:cubicBezTo>
                  <a:cubicBezTo>
                    <a:pt x="58" y="21"/>
                    <a:pt x="58" y="23"/>
                    <a:pt x="58" y="25"/>
                  </a:cubicBezTo>
                  <a:cubicBezTo>
                    <a:pt x="57" y="33"/>
                    <a:pt x="57" y="33"/>
                    <a:pt x="57" y="33"/>
                  </a:cubicBezTo>
                  <a:cubicBezTo>
                    <a:pt x="57" y="35"/>
                    <a:pt x="56" y="36"/>
                    <a:pt x="54" y="37"/>
                  </a:cubicBezTo>
                  <a:cubicBezTo>
                    <a:pt x="54" y="39"/>
                    <a:pt x="54" y="39"/>
                    <a:pt x="54" y="39"/>
                  </a:cubicBezTo>
                  <a:cubicBezTo>
                    <a:pt x="54" y="41"/>
                    <a:pt x="53" y="43"/>
                    <a:pt x="51" y="44"/>
                  </a:cubicBezTo>
                  <a:cubicBezTo>
                    <a:pt x="58" y="46"/>
                    <a:pt x="64" y="48"/>
                    <a:pt x="70" y="51"/>
                  </a:cubicBezTo>
                  <a:cubicBezTo>
                    <a:pt x="72" y="52"/>
                    <a:pt x="74" y="53"/>
                    <a:pt x="75" y="55"/>
                  </a:cubicBezTo>
                  <a:cubicBezTo>
                    <a:pt x="76" y="56"/>
                    <a:pt x="75" y="58"/>
                    <a:pt x="74" y="59"/>
                  </a:cubicBezTo>
                  <a:cubicBezTo>
                    <a:pt x="73" y="61"/>
                    <a:pt x="72" y="62"/>
                    <a:pt x="71" y="63"/>
                  </a:cubicBezTo>
                  <a:cubicBezTo>
                    <a:pt x="62" y="72"/>
                    <a:pt x="50" y="77"/>
                    <a:pt x="38" y="77"/>
                  </a:cubicBezTo>
                  <a:close/>
                  <a:moveTo>
                    <a:pt x="10" y="57"/>
                  </a:moveTo>
                  <a:cubicBezTo>
                    <a:pt x="10" y="57"/>
                    <a:pt x="10" y="57"/>
                    <a:pt x="10" y="57"/>
                  </a:cubicBezTo>
                  <a:cubicBezTo>
                    <a:pt x="18" y="65"/>
                    <a:pt x="27" y="69"/>
                    <a:pt x="38" y="69"/>
                  </a:cubicBezTo>
                  <a:cubicBezTo>
                    <a:pt x="48" y="69"/>
                    <a:pt x="58" y="65"/>
                    <a:pt x="66" y="57"/>
                  </a:cubicBezTo>
                  <a:cubicBezTo>
                    <a:pt x="66" y="57"/>
                    <a:pt x="66" y="57"/>
                    <a:pt x="66" y="57"/>
                  </a:cubicBezTo>
                  <a:cubicBezTo>
                    <a:pt x="60" y="54"/>
                    <a:pt x="53" y="53"/>
                    <a:pt x="46" y="52"/>
                  </a:cubicBezTo>
                  <a:cubicBezTo>
                    <a:pt x="45" y="52"/>
                    <a:pt x="44" y="51"/>
                    <a:pt x="43" y="50"/>
                  </a:cubicBezTo>
                  <a:cubicBezTo>
                    <a:pt x="43" y="49"/>
                    <a:pt x="42" y="48"/>
                    <a:pt x="42" y="47"/>
                  </a:cubicBezTo>
                  <a:cubicBezTo>
                    <a:pt x="43" y="42"/>
                    <a:pt x="43" y="42"/>
                    <a:pt x="43" y="42"/>
                  </a:cubicBezTo>
                  <a:cubicBezTo>
                    <a:pt x="43" y="41"/>
                    <a:pt x="44" y="40"/>
                    <a:pt x="45" y="39"/>
                  </a:cubicBezTo>
                  <a:cubicBezTo>
                    <a:pt x="46" y="38"/>
                    <a:pt x="46" y="38"/>
                    <a:pt x="46" y="38"/>
                  </a:cubicBezTo>
                  <a:cubicBezTo>
                    <a:pt x="47" y="33"/>
                    <a:pt x="47" y="33"/>
                    <a:pt x="47" y="33"/>
                  </a:cubicBezTo>
                  <a:cubicBezTo>
                    <a:pt x="47" y="31"/>
                    <a:pt x="48" y="30"/>
                    <a:pt x="50" y="29"/>
                  </a:cubicBezTo>
                  <a:cubicBezTo>
                    <a:pt x="50" y="29"/>
                    <a:pt x="50" y="29"/>
                    <a:pt x="50" y="29"/>
                  </a:cubicBezTo>
                  <a:cubicBezTo>
                    <a:pt x="50" y="27"/>
                    <a:pt x="50" y="27"/>
                    <a:pt x="50" y="27"/>
                  </a:cubicBezTo>
                  <a:cubicBezTo>
                    <a:pt x="50" y="27"/>
                    <a:pt x="50" y="26"/>
                    <a:pt x="50" y="26"/>
                  </a:cubicBezTo>
                  <a:cubicBezTo>
                    <a:pt x="49" y="26"/>
                    <a:pt x="48" y="24"/>
                    <a:pt x="48" y="23"/>
                  </a:cubicBezTo>
                  <a:cubicBezTo>
                    <a:pt x="49" y="18"/>
                    <a:pt x="49" y="18"/>
                    <a:pt x="49" y="18"/>
                  </a:cubicBezTo>
                  <a:cubicBezTo>
                    <a:pt x="49" y="15"/>
                    <a:pt x="49" y="12"/>
                    <a:pt x="47" y="11"/>
                  </a:cubicBezTo>
                  <a:cubicBezTo>
                    <a:pt x="45" y="9"/>
                    <a:pt x="42" y="8"/>
                    <a:pt x="38" y="8"/>
                  </a:cubicBezTo>
                  <a:cubicBezTo>
                    <a:pt x="34" y="8"/>
                    <a:pt x="31" y="9"/>
                    <a:pt x="29" y="11"/>
                  </a:cubicBezTo>
                  <a:cubicBezTo>
                    <a:pt x="27" y="12"/>
                    <a:pt x="27" y="15"/>
                    <a:pt x="27" y="18"/>
                  </a:cubicBezTo>
                  <a:cubicBezTo>
                    <a:pt x="28" y="23"/>
                    <a:pt x="28" y="23"/>
                    <a:pt x="28" y="23"/>
                  </a:cubicBezTo>
                  <a:cubicBezTo>
                    <a:pt x="28" y="24"/>
                    <a:pt x="27" y="26"/>
                    <a:pt x="26" y="26"/>
                  </a:cubicBezTo>
                  <a:cubicBezTo>
                    <a:pt x="26" y="26"/>
                    <a:pt x="26" y="27"/>
                    <a:pt x="26" y="27"/>
                  </a:cubicBezTo>
                  <a:cubicBezTo>
                    <a:pt x="26" y="29"/>
                    <a:pt x="26" y="29"/>
                    <a:pt x="26" y="29"/>
                  </a:cubicBezTo>
                  <a:cubicBezTo>
                    <a:pt x="26" y="29"/>
                    <a:pt x="26" y="29"/>
                    <a:pt x="26" y="29"/>
                  </a:cubicBezTo>
                  <a:cubicBezTo>
                    <a:pt x="28" y="30"/>
                    <a:pt x="29" y="31"/>
                    <a:pt x="29" y="33"/>
                  </a:cubicBezTo>
                  <a:cubicBezTo>
                    <a:pt x="29" y="34"/>
                    <a:pt x="29" y="36"/>
                    <a:pt x="29" y="38"/>
                  </a:cubicBezTo>
                  <a:cubicBezTo>
                    <a:pt x="29" y="38"/>
                    <a:pt x="30" y="38"/>
                    <a:pt x="31" y="39"/>
                  </a:cubicBezTo>
                  <a:cubicBezTo>
                    <a:pt x="32" y="40"/>
                    <a:pt x="32" y="41"/>
                    <a:pt x="32" y="42"/>
                  </a:cubicBezTo>
                  <a:cubicBezTo>
                    <a:pt x="33" y="47"/>
                    <a:pt x="33" y="47"/>
                    <a:pt x="33" y="47"/>
                  </a:cubicBezTo>
                  <a:cubicBezTo>
                    <a:pt x="33" y="48"/>
                    <a:pt x="33" y="49"/>
                    <a:pt x="32" y="50"/>
                  </a:cubicBezTo>
                  <a:cubicBezTo>
                    <a:pt x="32" y="51"/>
                    <a:pt x="31" y="52"/>
                    <a:pt x="30" y="52"/>
                  </a:cubicBezTo>
                  <a:cubicBezTo>
                    <a:pt x="23" y="53"/>
                    <a:pt x="16" y="54"/>
                    <a:pt x="10" y="5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5" name="Freeform 173"/>
            <p:cNvSpPr/>
            <p:nvPr/>
          </p:nvSpPr>
          <p:spPr bwMode="auto">
            <a:xfrm>
              <a:off x="504825" y="4257676"/>
              <a:ext cx="61913" cy="61913"/>
            </a:xfrm>
            <a:custGeom>
              <a:avLst/>
              <a:gdLst>
                <a:gd name="T0" fmla="*/ 2 w 28"/>
                <a:gd name="T1" fmla="*/ 28 h 28"/>
                <a:gd name="T2" fmla="*/ 0 w 28"/>
                <a:gd name="T3" fmla="*/ 26 h 28"/>
                <a:gd name="T4" fmla="*/ 0 w 28"/>
                <a:gd name="T5" fmla="*/ 2 h 28"/>
                <a:gd name="T6" fmla="*/ 2 w 28"/>
                <a:gd name="T7" fmla="*/ 0 h 28"/>
                <a:gd name="T8" fmla="*/ 26 w 28"/>
                <a:gd name="T9" fmla="*/ 0 h 28"/>
                <a:gd name="T10" fmla="*/ 28 w 28"/>
                <a:gd name="T11" fmla="*/ 2 h 28"/>
                <a:gd name="T12" fmla="*/ 26 w 28"/>
                <a:gd name="T13" fmla="*/ 4 h 28"/>
                <a:gd name="T14" fmla="*/ 4 w 28"/>
                <a:gd name="T15" fmla="*/ 4 h 28"/>
                <a:gd name="T16" fmla="*/ 4 w 28"/>
                <a:gd name="T17" fmla="*/ 26 h 28"/>
                <a:gd name="T18" fmla="*/ 2 w 28"/>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 y="28"/>
                  </a:moveTo>
                  <a:cubicBezTo>
                    <a:pt x="1" y="28"/>
                    <a:pt x="0" y="27"/>
                    <a:pt x="0" y="26"/>
                  </a:cubicBezTo>
                  <a:cubicBezTo>
                    <a:pt x="0" y="2"/>
                    <a:pt x="0" y="2"/>
                    <a:pt x="0" y="2"/>
                  </a:cubicBezTo>
                  <a:cubicBezTo>
                    <a:pt x="0" y="1"/>
                    <a:pt x="1" y="0"/>
                    <a:pt x="2" y="0"/>
                  </a:cubicBezTo>
                  <a:cubicBezTo>
                    <a:pt x="26" y="0"/>
                    <a:pt x="26" y="0"/>
                    <a:pt x="26" y="0"/>
                  </a:cubicBezTo>
                  <a:cubicBezTo>
                    <a:pt x="28" y="0"/>
                    <a:pt x="28" y="1"/>
                    <a:pt x="28" y="2"/>
                  </a:cubicBezTo>
                  <a:cubicBezTo>
                    <a:pt x="28" y="3"/>
                    <a:pt x="28" y="4"/>
                    <a:pt x="26" y="4"/>
                  </a:cubicBezTo>
                  <a:cubicBezTo>
                    <a:pt x="4" y="4"/>
                    <a:pt x="4" y="4"/>
                    <a:pt x="4" y="4"/>
                  </a:cubicBezTo>
                  <a:cubicBezTo>
                    <a:pt x="4" y="26"/>
                    <a:pt x="4" y="26"/>
                    <a:pt x="4" y="26"/>
                  </a:cubicBezTo>
                  <a:cubicBezTo>
                    <a:pt x="4" y="27"/>
                    <a:pt x="4" y="28"/>
                    <a:pt x="2"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6" name="Freeform 174"/>
            <p:cNvSpPr>
              <a:spLocks noEditPoints="1"/>
            </p:cNvSpPr>
            <p:nvPr/>
          </p:nvSpPr>
          <p:spPr bwMode="auto">
            <a:xfrm>
              <a:off x="409575" y="4125913"/>
              <a:ext cx="160338" cy="198438"/>
            </a:xfrm>
            <a:custGeom>
              <a:avLst/>
              <a:gdLst>
                <a:gd name="T0" fmla="*/ 45 w 73"/>
                <a:gd name="T1" fmla="*/ 90 h 90"/>
                <a:gd name="T2" fmla="*/ 4 w 73"/>
                <a:gd name="T3" fmla="*/ 90 h 90"/>
                <a:gd name="T4" fmla="*/ 0 w 73"/>
                <a:gd name="T5" fmla="*/ 86 h 90"/>
                <a:gd name="T6" fmla="*/ 0 w 73"/>
                <a:gd name="T7" fmla="*/ 4 h 90"/>
                <a:gd name="T8" fmla="*/ 4 w 73"/>
                <a:gd name="T9" fmla="*/ 0 h 90"/>
                <a:gd name="T10" fmla="*/ 69 w 73"/>
                <a:gd name="T11" fmla="*/ 0 h 90"/>
                <a:gd name="T12" fmla="*/ 73 w 73"/>
                <a:gd name="T13" fmla="*/ 4 h 90"/>
                <a:gd name="T14" fmla="*/ 73 w 73"/>
                <a:gd name="T15" fmla="*/ 62 h 90"/>
                <a:gd name="T16" fmla="*/ 72 w 73"/>
                <a:gd name="T17" fmla="*/ 65 h 90"/>
                <a:gd name="T18" fmla="*/ 48 w 73"/>
                <a:gd name="T19" fmla="*/ 89 h 90"/>
                <a:gd name="T20" fmla="*/ 45 w 73"/>
                <a:gd name="T21" fmla="*/ 90 h 90"/>
                <a:gd name="T22" fmla="*/ 8 w 73"/>
                <a:gd name="T23" fmla="*/ 82 h 90"/>
                <a:gd name="T24" fmla="*/ 44 w 73"/>
                <a:gd name="T25" fmla="*/ 82 h 90"/>
                <a:gd name="T26" fmla="*/ 65 w 73"/>
                <a:gd name="T27" fmla="*/ 60 h 90"/>
                <a:gd name="T28" fmla="*/ 65 w 73"/>
                <a:gd name="T29" fmla="*/ 8 h 90"/>
                <a:gd name="T30" fmla="*/ 8 w 73"/>
                <a:gd name="T31" fmla="*/ 8 h 90"/>
                <a:gd name="T32" fmla="*/ 8 w 73"/>
                <a:gd name="T33" fmla="*/ 8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0">
                  <a:moveTo>
                    <a:pt x="45" y="90"/>
                  </a:moveTo>
                  <a:cubicBezTo>
                    <a:pt x="4" y="90"/>
                    <a:pt x="4" y="90"/>
                    <a:pt x="4" y="90"/>
                  </a:cubicBezTo>
                  <a:cubicBezTo>
                    <a:pt x="2" y="90"/>
                    <a:pt x="0" y="88"/>
                    <a:pt x="0" y="86"/>
                  </a:cubicBezTo>
                  <a:cubicBezTo>
                    <a:pt x="0" y="4"/>
                    <a:pt x="0" y="4"/>
                    <a:pt x="0" y="4"/>
                  </a:cubicBezTo>
                  <a:cubicBezTo>
                    <a:pt x="0" y="2"/>
                    <a:pt x="2" y="0"/>
                    <a:pt x="4" y="0"/>
                  </a:cubicBezTo>
                  <a:cubicBezTo>
                    <a:pt x="69" y="0"/>
                    <a:pt x="69" y="0"/>
                    <a:pt x="69" y="0"/>
                  </a:cubicBezTo>
                  <a:cubicBezTo>
                    <a:pt x="72" y="0"/>
                    <a:pt x="73" y="2"/>
                    <a:pt x="73" y="4"/>
                  </a:cubicBezTo>
                  <a:cubicBezTo>
                    <a:pt x="73" y="62"/>
                    <a:pt x="73" y="62"/>
                    <a:pt x="73" y="62"/>
                  </a:cubicBezTo>
                  <a:cubicBezTo>
                    <a:pt x="73" y="63"/>
                    <a:pt x="73" y="64"/>
                    <a:pt x="72" y="65"/>
                  </a:cubicBezTo>
                  <a:cubicBezTo>
                    <a:pt x="48" y="89"/>
                    <a:pt x="48" y="89"/>
                    <a:pt x="48" y="89"/>
                  </a:cubicBezTo>
                  <a:cubicBezTo>
                    <a:pt x="48" y="90"/>
                    <a:pt x="47" y="90"/>
                    <a:pt x="45" y="90"/>
                  </a:cubicBezTo>
                  <a:close/>
                  <a:moveTo>
                    <a:pt x="8" y="82"/>
                  </a:moveTo>
                  <a:cubicBezTo>
                    <a:pt x="44" y="82"/>
                    <a:pt x="44" y="82"/>
                    <a:pt x="44" y="82"/>
                  </a:cubicBezTo>
                  <a:cubicBezTo>
                    <a:pt x="65" y="60"/>
                    <a:pt x="65" y="60"/>
                    <a:pt x="65" y="60"/>
                  </a:cubicBezTo>
                  <a:cubicBezTo>
                    <a:pt x="65" y="8"/>
                    <a:pt x="65" y="8"/>
                    <a:pt x="65" y="8"/>
                  </a:cubicBezTo>
                  <a:cubicBezTo>
                    <a:pt x="8" y="8"/>
                    <a:pt x="8" y="8"/>
                    <a:pt x="8" y="8"/>
                  </a:cubicBezTo>
                  <a:cubicBezTo>
                    <a:pt x="8" y="82"/>
                    <a:pt x="8" y="82"/>
                    <a:pt x="8" y="8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7" name="Freeform 175"/>
            <p:cNvSpPr/>
            <p:nvPr/>
          </p:nvSpPr>
          <p:spPr bwMode="auto">
            <a:xfrm>
              <a:off x="444500" y="4162426"/>
              <a:ext cx="60325" cy="9525"/>
            </a:xfrm>
            <a:custGeom>
              <a:avLst/>
              <a:gdLst>
                <a:gd name="T0" fmla="*/ 25 w 27"/>
                <a:gd name="T1" fmla="*/ 4 h 4"/>
                <a:gd name="T2" fmla="*/ 2 w 27"/>
                <a:gd name="T3" fmla="*/ 4 h 4"/>
                <a:gd name="T4" fmla="*/ 0 w 27"/>
                <a:gd name="T5" fmla="*/ 2 h 4"/>
                <a:gd name="T6" fmla="*/ 2 w 27"/>
                <a:gd name="T7" fmla="*/ 0 h 4"/>
                <a:gd name="T8" fmla="*/ 25 w 27"/>
                <a:gd name="T9" fmla="*/ 0 h 4"/>
                <a:gd name="T10" fmla="*/ 27 w 27"/>
                <a:gd name="T11" fmla="*/ 2 h 4"/>
                <a:gd name="T12" fmla="*/ 25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5" y="4"/>
                  </a:moveTo>
                  <a:cubicBezTo>
                    <a:pt x="2" y="4"/>
                    <a:pt x="2" y="4"/>
                    <a:pt x="2" y="4"/>
                  </a:cubicBezTo>
                  <a:cubicBezTo>
                    <a:pt x="1" y="4"/>
                    <a:pt x="0" y="3"/>
                    <a:pt x="0" y="2"/>
                  </a:cubicBezTo>
                  <a:cubicBezTo>
                    <a:pt x="0" y="1"/>
                    <a:pt x="1" y="0"/>
                    <a:pt x="2" y="0"/>
                  </a:cubicBezTo>
                  <a:cubicBezTo>
                    <a:pt x="25" y="0"/>
                    <a:pt x="25" y="0"/>
                    <a:pt x="25" y="0"/>
                  </a:cubicBezTo>
                  <a:cubicBezTo>
                    <a:pt x="26" y="0"/>
                    <a:pt x="27" y="1"/>
                    <a:pt x="27" y="2"/>
                  </a:cubicBezTo>
                  <a:cubicBezTo>
                    <a:pt x="27" y="3"/>
                    <a:pt x="26" y="4"/>
                    <a:pt x="25"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8" name="Freeform 176"/>
            <p:cNvSpPr/>
            <p:nvPr/>
          </p:nvSpPr>
          <p:spPr bwMode="auto">
            <a:xfrm>
              <a:off x="444500" y="4184651"/>
              <a:ext cx="95250" cy="9525"/>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9" name="Freeform 177"/>
            <p:cNvSpPr/>
            <p:nvPr/>
          </p:nvSpPr>
          <p:spPr bwMode="auto">
            <a:xfrm>
              <a:off x="444500" y="4205288"/>
              <a:ext cx="95250" cy="7938"/>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0" name="Freeform 178"/>
            <p:cNvSpPr/>
            <p:nvPr/>
          </p:nvSpPr>
          <p:spPr bwMode="auto">
            <a:xfrm>
              <a:off x="444500" y="4227513"/>
              <a:ext cx="44450" cy="7938"/>
            </a:xfrm>
            <a:custGeom>
              <a:avLst/>
              <a:gdLst>
                <a:gd name="T0" fmla="*/ 18 w 20"/>
                <a:gd name="T1" fmla="*/ 4 h 4"/>
                <a:gd name="T2" fmla="*/ 2 w 20"/>
                <a:gd name="T3" fmla="*/ 4 h 4"/>
                <a:gd name="T4" fmla="*/ 0 w 20"/>
                <a:gd name="T5" fmla="*/ 2 h 4"/>
                <a:gd name="T6" fmla="*/ 2 w 20"/>
                <a:gd name="T7" fmla="*/ 0 h 4"/>
                <a:gd name="T8" fmla="*/ 18 w 20"/>
                <a:gd name="T9" fmla="*/ 0 h 4"/>
                <a:gd name="T10" fmla="*/ 20 w 20"/>
                <a:gd name="T11" fmla="*/ 2 h 4"/>
                <a:gd name="T12" fmla="*/ 18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18" y="4"/>
                  </a:moveTo>
                  <a:cubicBezTo>
                    <a:pt x="2" y="4"/>
                    <a:pt x="2" y="4"/>
                    <a:pt x="2" y="4"/>
                  </a:cubicBezTo>
                  <a:cubicBezTo>
                    <a:pt x="1" y="4"/>
                    <a:pt x="0" y="3"/>
                    <a:pt x="0" y="2"/>
                  </a:cubicBezTo>
                  <a:cubicBezTo>
                    <a:pt x="0" y="1"/>
                    <a:pt x="1" y="0"/>
                    <a:pt x="2" y="0"/>
                  </a:cubicBezTo>
                  <a:cubicBezTo>
                    <a:pt x="18" y="0"/>
                    <a:pt x="18" y="0"/>
                    <a:pt x="18" y="0"/>
                  </a:cubicBezTo>
                  <a:cubicBezTo>
                    <a:pt x="19" y="0"/>
                    <a:pt x="20" y="1"/>
                    <a:pt x="20" y="2"/>
                  </a:cubicBezTo>
                  <a:cubicBezTo>
                    <a:pt x="20" y="3"/>
                    <a:pt x="19" y="4"/>
                    <a:pt x="18"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4" name="Freeform 192"/>
            <p:cNvSpPr>
              <a:spLocks noEditPoints="1"/>
            </p:cNvSpPr>
            <p:nvPr/>
          </p:nvSpPr>
          <p:spPr bwMode="auto">
            <a:xfrm>
              <a:off x="2271713" y="3484563"/>
              <a:ext cx="182563" cy="98425"/>
            </a:xfrm>
            <a:custGeom>
              <a:avLst/>
              <a:gdLst>
                <a:gd name="T0" fmla="*/ 69 w 83"/>
                <a:gd name="T1" fmla="*/ 45 h 45"/>
                <a:gd name="T2" fmla="*/ 15 w 83"/>
                <a:gd name="T3" fmla="*/ 45 h 45"/>
                <a:gd name="T4" fmla="*/ 11 w 83"/>
                <a:gd name="T5" fmla="*/ 42 h 45"/>
                <a:gd name="T6" fmla="*/ 1 w 83"/>
                <a:gd name="T7" fmla="*/ 5 h 45"/>
                <a:gd name="T8" fmla="*/ 1 w 83"/>
                <a:gd name="T9" fmla="*/ 1 h 45"/>
                <a:gd name="T10" fmla="*/ 5 w 83"/>
                <a:gd name="T11" fmla="*/ 0 h 45"/>
                <a:gd name="T12" fmla="*/ 79 w 83"/>
                <a:gd name="T13" fmla="*/ 0 h 45"/>
                <a:gd name="T14" fmla="*/ 82 w 83"/>
                <a:gd name="T15" fmla="*/ 1 h 45"/>
                <a:gd name="T16" fmla="*/ 83 w 83"/>
                <a:gd name="T17" fmla="*/ 5 h 45"/>
                <a:gd name="T18" fmla="*/ 72 w 83"/>
                <a:gd name="T19" fmla="*/ 42 h 45"/>
                <a:gd name="T20" fmla="*/ 69 w 83"/>
                <a:gd name="T21" fmla="*/ 45 h 45"/>
                <a:gd name="T22" fmla="*/ 18 w 83"/>
                <a:gd name="T23" fmla="*/ 37 h 45"/>
                <a:gd name="T24" fmla="*/ 65 w 83"/>
                <a:gd name="T25" fmla="*/ 37 h 45"/>
                <a:gd name="T26" fmla="*/ 74 w 83"/>
                <a:gd name="T27" fmla="*/ 8 h 45"/>
                <a:gd name="T28" fmla="*/ 10 w 83"/>
                <a:gd name="T29" fmla="*/ 8 h 45"/>
                <a:gd name="T30" fmla="*/ 18 w 83"/>
                <a:gd name="T31"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45">
                  <a:moveTo>
                    <a:pt x="69" y="45"/>
                  </a:moveTo>
                  <a:cubicBezTo>
                    <a:pt x="15" y="45"/>
                    <a:pt x="15" y="45"/>
                    <a:pt x="15" y="45"/>
                  </a:cubicBezTo>
                  <a:cubicBezTo>
                    <a:pt x="13" y="45"/>
                    <a:pt x="11" y="44"/>
                    <a:pt x="11" y="42"/>
                  </a:cubicBezTo>
                  <a:cubicBezTo>
                    <a:pt x="1" y="5"/>
                    <a:pt x="1" y="5"/>
                    <a:pt x="1" y="5"/>
                  </a:cubicBezTo>
                  <a:cubicBezTo>
                    <a:pt x="0" y="4"/>
                    <a:pt x="1" y="2"/>
                    <a:pt x="1" y="1"/>
                  </a:cubicBezTo>
                  <a:cubicBezTo>
                    <a:pt x="2" y="0"/>
                    <a:pt x="3" y="0"/>
                    <a:pt x="5" y="0"/>
                  </a:cubicBezTo>
                  <a:cubicBezTo>
                    <a:pt x="79" y="0"/>
                    <a:pt x="79" y="0"/>
                    <a:pt x="79" y="0"/>
                  </a:cubicBezTo>
                  <a:cubicBezTo>
                    <a:pt x="80" y="0"/>
                    <a:pt x="81" y="0"/>
                    <a:pt x="82" y="1"/>
                  </a:cubicBezTo>
                  <a:cubicBezTo>
                    <a:pt x="83" y="2"/>
                    <a:pt x="83" y="4"/>
                    <a:pt x="83" y="5"/>
                  </a:cubicBezTo>
                  <a:cubicBezTo>
                    <a:pt x="72" y="42"/>
                    <a:pt x="72" y="42"/>
                    <a:pt x="72" y="42"/>
                  </a:cubicBezTo>
                  <a:cubicBezTo>
                    <a:pt x="72" y="44"/>
                    <a:pt x="70" y="45"/>
                    <a:pt x="69" y="45"/>
                  </a:cubicBezTo>
                  <a:close/>
                  <a:moveTo>
                    <a:pt x="18" y="37"/>
                  </a:moveTo>
                  <a:cubicBezTo>
                    <a:pt x="65" y="37"/>
                    <a:pt x="65" y="37"/>
                    <a:pt x="65" y="37"/>
                  </a:cubicBezTo>
                  <a:cubicBezTo>
                    <a:pt x="74" y="8"/>
                    <a:pt x="74" y="8"/>
                    <a:pt x="74" y="8"/>
                  </a:cubicBezTo>
                  <a:cubicBezTo>
                    <a:pt x="10" y="8"/>
                    <a:pt x="10" y="8"/>
                    <a:pt x="10" y="8"/>
                  </a:cubicBezTo>
                  <a:cubicBezTo>
                    <a:pt x="18" y="37"/>
                    <a:pt x="18" y="37"/>
                    <a:pt x="18"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5" name="Freeform 193"/>
            <p:cNvSpPr/>
            <p:nvPr/>
          </p:nvSpPr>
          <p:spPr bwMode="auto">
            <a:xfrm>
              <a:off x="2228850" y="3449638"/>
              <a:ext cx="84138" cy="133350"/>
            </a:xfrm>
            <a:custGeom>
              <a:avLst/>
              <a:gdLst>
                <a:gd name="T0" fmla="*/ 34 w 38"/>
                <a:gd name="T1" fmla="*/ 61 h 61"/>
                <a:gd name="T2" fmla="*/ 30 w 38"/>
                <a:gd name="T3" fmla="*/ 58 h 61"/>
                <a:gd name="T4" fmla="*/ 17 w 38"/>
                <a:gd name="T5" fmla="*/ 9 h 61"/>
                <a:gd name="T6" fmla="*/ 4 w 38"/>
                <a:gd name="T7" fmla="*/ 9 h 61"/>
                <a:gd name="T8" fmla="*/ 0 w 38"/>
                <a:gd name="T9" fmla="*/ 4 h 61"/>
                <a:gd name="T10" fmla="*/ 4 w 38"/>
                <a:gd name="T11" fmla="*/ 1 h 61"/>
                <a:gd name="T12" fmla="*/ 20 w 38"/>
                <a:gd name="T13" fmla="*/ 1 h 61"/>
                <a:gd name="T14" fmla="*/ 24 w 38"/>
                <a:gd name="T15" fmla="*/ 4 h 61"/>
                <a:gd name="T16" fmla="*/ 38 w 38"/>
                <a:gd name="T17" fmla="*/ 56 h 61"/>
                <a:gd name="T18" fmla="*/ 35 w 38"/>
                <a:gd name="T19" fmla="*/ 61 h 61"/>
                <a:gd name="T20" fmla="*/ 34 w 38"/>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61">
                  <a:moveTo>
                    <a:pt x="34" y="61"/>
                  </a:moveTo>
                  <a:cubicBezTo>
                    <a:pt x="32" y="61"/>
                    <a:pt x="30" y="60"/>
                    <a:pt x="30" y="58"/>
                  </a:cubicBezTo>
                  <a:cubicBezTo>
                    <a:pt x="17" y="9"/>
                    <a:pt x="17" y="9"/>
                    <a:pt x="17" y="9"/>
                  </a:cubicBezTo>
                  <a:cubicBezTo>
                    <a:pt x="4" y="9"/>
                    <a:pt x="4" y="9"/>
                    <a:pt x="4" y="9"/>
                  </a:cubicBezTo>
                  <a:cubicBezTo>
                    <a:pt x="2" y="9"/>
                    <a:pt x="0" y="7"/>
                    <a:pt x="0" y="4"/>
                  </a:cubicBezTo>
                  <a:cubicBezTo>
                    <a:pt x="0" y="2"/>
                    <a:pt x="2" y="0"/>
                    <a:pt x="4" y="1"/>
                  </a:cubicBezTo>
                  <a:cubicBezTo>
                    <a:pt x="20" y="1"/>
                    <a:pt x="20" y="1"/>
                    <a:pt x="20" y="1"/>
                  </a:cubicBezTo>
                  <a:cubicBezTo>
                    <a:pt x="22" y="1"/>
                    <a:pt x="23" y="3"/>
                    <a:pt x="24" y="4"/>
                  </a:cubicBezTo>
                  <a:cubicBezTo>
                    <a:pt x="38" y="56"/>
                    <a:pt x="38" y="56"/>
                    <a:pt x="38" y="56"/>
                  </a:cubicBezTo>
                  <a:cubicBezTo>
                    <a:pt x="38" y="58"/>
                    <a:pt x="37" y="60"/>
                    <a:pt x="35" y="61"/>
                  </a:cubicBezTo>
                  <a:cubicBezTo>
                    <a:pt x="34" y="61"/>
                    <a:pt x="34" y="61"/>
                    <a:pt x="34"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6" name="Freeform 194"/>
            <p:cNvSpPr>
              <a:spLocks noEditPoints="1"/>
            </p:cNvSpPr>
            <p:nvPr/>
          </p:nvSpPr>
          <p:spPr bwMode="auto">
            <a:xfrm>
              <a:off x="2300288" y="3587751"/>
              <a:ext cx="47625"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10" y="8"/>
                    <a:pt x="8" y="9"/>
                    <a:pt x="8" y="11"/>
                  </a:cubicBezTo>
                  <a:cubicBezTo>
                    <a:pt x="8" y="12"/>
                    <a:pt x="10" y="14"/>
                    <a:pt x="11" y="14"/>
                  </a:cubicBezTo>
                  <a:cubicBezTo>
                    <a:pt x="13" y="14"/>
                    <a:pt x="14" y="12"/>
                    <a:pt x="14" y="11"/>
                  </a:cubicBezTo>
                  <a:cubicBezTo>
                    <a:pt x="14" y="9"/>
                    <a:pt x="13"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7" name="Freeform 195"/>
            <p:cNvSpPr>
              <a:spLocks noEditPoints="1"/>
            </p:cNvSpPr>
            <p:nvPr/>
          </p:nvSpPr>
          <p:spPr bwMode="auto">
            <a:xfrm>
              <a:off x="2374900" y="3587751"/>
              <a:ext cx="49213"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9" y="8"/>
                    <a:pt x="8" y="9"/>
                    <a:pt x="8" y="11"/>
                  </a:cubicBezTo>
                  <a:cubicBezTo>
                    <a:pt x="8" y="12"/>
                    <a:pt x="9" y="14"/>
                    <a:pt x="11" y="14"/>
                  </a:cubicBezTo>
                  <a:cubicBezTo>
                    <a:pt x="12" y="14"/>
                    <a:pt x="14" y="12"/>
                    <a:pt x="14" y="11"/>
                  </a:cubicBezTo>
                  <a:cubicBezTo>
                    <a:pt x="14" y="9"/>
                    <a:pt x="12"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grpSp>
        <p:nvGrpSpPr>
          <p:cNvPr id="232" name="组合 231"/>
          <p:cNvGrpSpPr/>
          <p:nvPr/>
        </p:nvGrpSpPr>
        <p:grpSpPr>
          <a:xfrm>
            <a:off x="280356" y="222474"/>
            <a:ext cx="2920804" cy="326793"/>
            <a:chOff x="5244690" y="2402473"/>
            <a:chExt cx="2920804" cy="326793"/>
          </a:xfrm>
        </p:grpSpPr>
        <p:sp>
          <p:nvSpPr>
            <p:cNvPr id="233" name="矩形 232"/>
            <p:cNvSpPr/>
            <p:nvPr/>
          </p:nvSpPr>
          <p:spPr>
            <a:xfrm>
              <a:off x="6390669" y="2407321"/>
              <a:ext cx="1774825" cy="321945"/>
            </a:xfrm>
            <a:prstGeom prst="rect">
              <a:avLst/>
            </a:prstGeom>
          </p:spPr>
          <p:txBody>
            <a:bodyPr wrap="none">
              <a:spAutoFit/>
            </a:bodyPr>
            <a:lstStyle/>
            <a:p>
              <a:pPr lvl="0" algn="l" defTabSz="685800">
                <a:buClrTx/>
                <a:buSzTx/>
                <a:buFontTx/>
              </a:pPr>
              <a:r>
                <a:rPr lang="en-US" altLang="zh-CN" sz="1500" spc="110" dirty="0">
                  <a:solidFill>
                    <a:srgbClr val="F85360"/>
                  </a:solidFill>
                  <a:latin typeface="微软雅黑" panose="020B0503020204020204" pitchFamily="34" charset="-122"/>
                  <a:ea typeface="微软雅黑" panose="020B0503020204020204" pitchFamily="34" charset="-122"/>
                  <a:sym typeface="+mn-ea"/>
                </a:rPr>
                <a:t>Main Functions</a:t>
              </a:r>
              <a:endParaRPr lang="en-US" altLang="zh-CN" sz="1500" spc="110" dirty="0">
                <a:solidFill>
                  <a:srgbClr val="F85360"/>
                </a:solidFill>
                <a:latin typeface="微软雅黑" panose="020B0503020204020204" pitchFamily="34" charset="-122"/>
                <a:ea typeface="微软雅黑" panose="020B0503020204020204" pitchFamily="34" charset="-122"/>
                <a:sym typeface="+mn-ea"/>
              </a:endParaRPr>
            </a:p>
          </p:txBody>
        </p:sp>
        <p:sp>
          <p:nvSpPr>
            <p:cNvPr id="234" name="矩形 233"/>
            <p:cNvSpPr/>
            <p:nvPr/>
          </p:nvSpPr>
          <p:spPr>
            <a:xfrm>
              <a:off x="5244690" y="2402473"/>
              <a:ext cx="1186180" cy="321945"/>
            </a:xfrm>
            <a:prstGeom prst="rect">
              <a:avLst/>
            </a:prstGeom>
          </p:spPr>
          <p:txBody>
            <a:bodyPr wrap="none">
              <a:spAutoFit/>
            </a:bodyPr>
            <a:lstStyle/>
            <a:p>
              <a:pPr defTabSz="685800"/>
              <a:r>
                <a:rPr lang="en-US" altLang="zh-CN" sz="1500" spc="110" dirty="0">
                  <a:solidFill>
                    <a:srgbClr val="F85360"/>
                  </a:solidFill>
                  <a:latin typeface="微软雅黑" panose="020B0503020204020204" pitchFamily="34" charset="-122"/>
                  <a:ea typeface="微软雅黑" panose="020B0503020204020204" pitchFamily="34" charset="-122"/>
                </a:rPr>
                <a:t>3.</a:t>
              </a:r>
              <a:r>
                <a:rPr lang="zh-CN" altLang="en-US" sz="1500" spc="110" dirty="0">
                  <a:solidFill>
                    <a:srgbClr val="F85360"/>
                  </a:solidFill>
                  <a:latin typeface="微软雅黑" panose="020B0503020204020204" pitchFamily="34" charset="-122"/>
                  <a:ea typeface="微软雅黑" panose="020B0503020204020204" pitchFamily="34" charset="-122"/>
                </a:rPr>
                <a:t>主要功能</a:t>
              </a:r>
              <a:endParaRPr lang="zh-CN" altLang="en-US" sz="1500" spc="110" dirty="0">
                <a:solidFill>
                  <a:srgbClr val="F85360"/>
                </a:solidFill>
                <a:latin typeface="微软雅黑" panose="020B0503020204020204" pitchFamily="34" charset="-122"/>
                <a:ea typeface="微软雅黑" panose="020B0503020204020204" pitchFamily="34" charset="-122"/>
              </a:endParaRPr>
            </a:p>
          </p:txBody>
        </p:sp>
      </p:grpSp>
      <p:sp>
        <p:nvSpPr>
          <p:cNvPr id="103" name="矩形 102"/>
          <p:cNvSpPr>
            <a:spLocks noChangeArrowheads="1"/>
          </p:cNvSpPr>
          <p:nvPr/>
        </p:nvSpPr>
        <p:spPr bwMode="auto">
          <a:xfrm>
            <a:off x="3970655" y="116205"/>
            <a:ext cx="3315970"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zh-CN" altLang="en-US" sz="2400"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微软雅黑" panose="020B0503020204020204" pitchFamily="34" charset="-122"/>
                <a:ea typeface="微软雅黑" panose="020B0503020204020204" pitchFamily="34" charset="-122"/>
              </a:rPr>
              <a:t>所属包及文章管理功能</a:t>
            </a:r>
            <a:endParaRPr lang="zh-CN" altLang="en-US" sz="2400"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微软雅黑" panose="020B0503020204020204" pitchFamily="34" charset="-122"/>
              <a:ea typeface="微软雅黑" panose="020B0503020204020204" pitchFamily="34" charset="-122"/>
            </a:endParaRPr>
          </a:p>
        </p:txBody>
      </p:sp>
      <p:pic>
        <p:nvPicPr>
          <p:cNvPr id="2" name="图片 1" descr="&amp;pfm122&amp;"/>
          <p:cNvPicPr>
            <a:picLocks noChangeAspect="1"/>
          </p:cNvPicPr>
          <p:nvPr/>
        </p:nvPicPr>
        <p:blipFill>
          <a:blip r:embed="rId1">
            <a:extLst>
              <a:ext uri="{BEBA8EAE-BF5A-486C-A8C5-ECC9F3942E4B}">
                <a14:imgProps xmlns:a14="http://schemas.microsoft.com/office/drawing/2010/main">
                  <a14:imgLayer r:embed="rId2"/>
                </a14:imgProps>
              </a:ext>
            </a:extLst>
          </a:blip>
          <a:srcRect/>
          <a:stretch>
            <a:fillRect/>
          </a:stretch>
        </p:blipFill>
        <p:spPr>
          <a:xfrm>
            <a:off x="1882775" y="935355"/>
            <a:ext cx="6600825" cy="3729355"/>
          </a:xfrm>
          <a:prstGeom prst="rect">
            <a:avLst/>
          </a:prstGeom>
          <a:ln>
            <a:solidFill>
              <a:srgbClr val="FF0000"/>
            </a:solidFill>
          </a:ln>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400"/>
                                  </p:stCondLst>
                                  <p:childTnLst>
                                    <p:set>
                                      <p:cBhvr>
                                        <p:cTn id="6" dur="1" fill="hold">
                                          <p:stCondLst>
                                            <p:cond delay="0"/>
                                          </p:stCondLst>
                                        </p:cTn>
                                        <p:tgtEl>
                                          <p:spTgt spid="103"/>
                                        </p:tgtEl>
                                        <p:attrNameLst>
                                          <p:attrName>style.visibility</p:attrName>
                                        </p:attrNameLst>
                                      </p:cBhvr>
                                      <p:to>
                                        <p:strVal val="visible"/>
                                      </p:to>
                                    </p:set>
                                    <p:anim calcmode="lin" valueType="num">
                                      <p:cBhvr additive="base">
                                        <p:cTn id="7" dur="500"/>
                                        <p:tgtEl>
                                          <p:spTgt spid="103"/>
                                        </p:tgtEl>
                                        <p:attrNameLst>
                                          <p:attrName>ppt_x</p:attrName>
                                        </p:attrNameLst>
                                      </p:cBhvr>
                                      <p:tavLst>
                                        <p:tav tm="0">
                                          <p:val>
                                            <p:strVal val="#ppt_x-#ppt_w*1.125000"/>
                                          </p:val>
                                        </p:tav>
                                        <p:tav tm="100000">
                                          <p:val>
                                            <p:strVal val="#ppt_x"/>
                                          </p:val>
                                        </p:tav>
                                      </p:tavLst>
                                    </p:anim>
                                    <p:animEffect transition="in" filter="wipe(right)">
                                      <p:cBhvr>
                                        <p:cTn id="8" dur="500"/>
                                        <p:tgtEl>
                                          <p:spTgt spid="103"/>
                                        </p:tgtEl>
                                      </p:cBhvr>
                                    </p:animEffect>
                                  </p:childTnLst>
                                </p:cTn>
                              </p:par>
                            </p:childTnLst>
                          </p:cTn>
                        </p:par>
                        <p:par>
                          <p:cTn id="9" fill="hold">
                            <p:stCondLst>
                              <p:cond delay="900"/>
                            </p:stCondLst>
                            <p:childTnLst>
                              <p:par>
                                <p:cTn id="10" presetID="21" presetClass="entr" presetSubtype="1" fill="hold" nodeType="afterEffect">
                                  <p:stCondLst>
                                    <p:cond delay="0"/>
                                  </p:stCondLst>
                                  <p:childTnLst>
                                    <p:set>
                                      <p:cBhvr>
                                        <p:cTn id="11" dur="1000" fill="hold">
                                          <p:stCondLst>
                                            <p:cond delay="0"/>
                                          </p:stCondLst>
                                        </p:cTn>
                                        <p:tgtEl>
                                          <p:spTgt spid="2"/>
                                        </p:tgtEl>
                                        <p:attrNameLst>
                                          <p:attrName>style.visibility</p:attrName>
                                        </p:attrNameLst>
                                      </p:cBhvr>
                                      <p:to>
                                        <p:strVal val="visible"/>
                                      </p:to>
                                    </p:set>
                                    <p:animEffect transition="in" filter="wheel(1)">
                                      <p:cBhvr>
                                        <p:cTn id="12"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6" name="组合 205"/>
          <p:cNvGrpSpPr/>
          <p:nvPr/>
        </p:nvGrpSpPr>
        <p:grpSpPr>
          <a:xfrm>
            <a:off x="5621337" y="415926"/>
            <a:ext cx="3522663" cy="4105275"/>
            <a:chOff x="5621337" y="438151"/>
            <a:chExt cx="3522663" cy="4105275"/>
          </a:xfrm>
        </p:grpSpPr>
        <p:sp>
          <p:nvSpPr>
            <p:cNvPr id="7" name="Freeform 5"/>
            <p:cNvSpPr>
              <a:spLocks noEditPoints="1"/>
            </p:cNvSpPr>
            <p:nvPr/>
          </p:nvSpPr>
          <p:spPr bwMode="auto">
            <a:xfrm>
              <a:off x="7840662" y="890589"/>
              <a:ext cx="393700" cy="396875"/>
            </a:xfrm>
            <a:custGeom>
              <a:avLst/>
              <a:gdLst>
                <a:gd name="T0" fmla="*/ 10 w 178"/>
                <a:gd name="T1" fmla="*/ 179 h 179"/>
                <a:gd name="T2" fmla="*/ 3 w 178"/>
                <a:gd name="T3" fmla="*/ 176 h 179"/>
                <a:gd name="T4" fmla="*/ 0 w 178"/>
                <a:gd name="T5" fmla="*/ 168 h 179"/>
                <a:gd name="T6" fmla="*/ 2 w 178"/>
                <a:gd name="T7" fmla="*/ 128 h 179"/>
                <a:gd name="T8" fmla="*/ 5 w 178"/>
                <a:gd name="T9" fmla="*/ 121 h 179"/>
                <a:gd name="T10" fmla="*/ 123 w 178"/>
                <a:gd name="T11" fmla="*/ 3 h 179"/>
                <a:gd name="T12" fmla="*/ 131 w 178"/>
                <a:gd name="T13" fmla="*/ 0 h 179"/>
                <a:gd name="T14" fmla="*/ 131 w 178"/>
                <a:gd name="T15" fmla="*/ 0 h 179"/>
                <a:gd name="T16" fmla="*/ 138 w 178"/>
                <a:gd name="T17" fmla="*/ 3 h 179"/>
                <a:gd name="T18" fmla="*/ 175 w 178"/>
                <a:gd name="T19" fmla="*/ 40 h 179"/>
                <a:gd name="T20" fmla="*/ 178 w 178"/>
                <a:gd name="T21" fmla="*/ 48 h 179"/>
                <a:gd name="T22" fmla="*/ 175 w 178"/>
                <a:gd name="T23" fmla="*/ 55 h 179"/>
                <a:gd name="T24" fmla="*/ 57 w 178"/>
                <a:gd name="T25" fmla="*/ 173 h 179"/>
                <a:gd name="T26" fmla="*/ 50 w 178"/>
                <a:gd name="T27" fmla="*/ 176 h 179"/>
                <a:gd name="T28" fmla="*/ 11 w 178"/>
                <a:gd name="T29" fmla="*/ 179 h 179"/>
                <a:gd name="T30" fmla="*/ 10 w 178"/>
                <a:gd name="T31" fmla="*/ 179 h 179"/>
                <a:gd name="T32" fmla="*/ 22 w 178"/>
                <a:gd name="T33" fmla="*/ 133 h 179"/>
                <a:gd name="T34" fmla="*/ 21 w 178"/>
                <a:gd name="T35" fmla="*/ 158 h 179"/>
                <a:gd name="T36" fmla="*/ 45 w 178"/>
                <a:gd name="T37" fmla="*/ 156 h 179"/>
                <a:gd name="T38" fmla="*/ 154 w 178"/>
                <a:gd name="T39" fmla="*/ 48 h 179"/>
                <a:gd name="T40" fmla="*/ 131 w 178"/>
                <a:gd name="T41" fmla="*/ 25 h 179"/>
                <a:gd name="T42" fmla="*/ 22 w 178"/>
                <a:gd name="T43" fmla="*/ 13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8" h="179">
                  <a:moveTo>
                    <a:pt x="10" y="179"/>
                  </a:moveTo>
                  <a:cubicBezTo>
                    <a:pt x="7" y="179"/>
                    <a:pt x="5" y="178"/>
                    <a:pt x="3" y="176"/>
                  </a:cubicBezTo>
                  <a:cubicBezTo>
                    <a:pt x="1" y="174"/>
                    <a:pt x="0" y="171"/>
                    <a:pt x="0" y="168"/>
                  </a:cubicBezTo>
                  <a:cubicBezTo>
                    <a:pt x="2" y="128"/>
                    <a:pt x="2" y="128"/>
                    <a:pt x="2" y="128"/>
                  </a:cubicBezTo>
                  <a:cubicBezTo>
                    <a:pt x="2" y="126"/>
                    <a:pt x="3" y="123"/>
                    <a:pt x="5" y="121"/>
                  </a:cubicBezTo>
                  <a:cubicBezTo>
                    <a:pt x="123" y="3"/>
                    <a:pt x="123" y="3"/>
                    <a:pt x="123" y="3"/>
                  </a:cubicBezTo>
                  <a:cubicBezTo>
                    <a:pt x="125" y="1"/>
                    <a:pt x="128" y="0"/>
                    <a:pt x="131" y="0"/>
                  </a:cubicBezTo>
                  <a:cubicBezTo>
                    <a:pt x="131" y="0"/>
                    <a:pt x="131" y="0"/>
                    <a:pt x="131" y="0"/>
                  </a:cubicBezTo>
                  <a:cubicBezTo>
                    <a:pt x="133" y="0"/>
                    <a:pt x="136" y="1"/>
                    <a:pt x="138" y="3"/>
                  </a:cubicBezTo>
                  <a:cubicBezTo>
                    <a:pt x="175" y="40"/>
                    <a:pt x="175" y="40"/>
                    <a:pt x="175" y="40"/>
                  </a:cubicBezTo>
                  <a:cubicBezTo>
                    <a:pt x="177" y="42"/>
                    <a:pt x="178" y="45"/>
                    <a:pt x="178" y="48"/>
                  </a:cubicBezTo>
                  <a:cubicBezTo>
                    <a:pt x="178" y="50"/>
                    <a:pt x="177" y="53"/>
                    <a:pt x="175" y="55"/>
                  </a:cubicBezTo>
                  <a:cubicBezTo>
                    <a:pt x="57" y="173"/>
                    <a:pt x="57" y="173"/>
                    <a:pt x="57" y="173"/>
                  </a:cubicBezTo>
                  <a:cubicBezTo>
                    <a:pt x="55" y="175"/>
                    <a:pt x="53" y="176"/>
                    <a:pt x="50" y="176"/>
                  </a:cubicBezTo>
                  <a:cubicBezTo>
                    <a:pt x="11" y="179"/>
                    <a:pt x="11" y="179"/>
                    <a:pt x="11" y="179"/>
                  </a:cubicBezTo>
                  <a:cubicBezTo>
                    <a:pt x="10" y="179"/>
                    <a:pt x="10" y="179"/>
                    <a:pt x="10" y="179"/>
                  </a:cubicBezTo>
                  <a:close/>
                  <a:moveTo>
                    <a:pt x="22" y="133"/>
                  </a:moveTo>
                  <a:cubicBezTo>
                    <a:pt x="21" y="158"/>
                    <a:pt x="21" y="158"/>
                    <a:pt x="21" y="158"/>
                  </a:cubicBezTo>
                  <a:cubicBezTo>
                    <a:pt x="45" y="156"/>
                    <a:pt x="45" y="156"/>
                    <a:pt x="45" y="156"/>
                  </a:cubicBezTo>
                  <a:cubicBezTo>
                    <a:pt x="154" y="48"/>
                    <a:pt x="154" y="48"/>
                    <a:pt x="154" y="48"/>
                  </a:cubicBezTo>
                  <a:cubicBezTo>
                    <a:pt x="131" y="25"/>
                    <a:pt x="131" y="25"/>
                    <a:pt x="131" y="25"/>
                  </a:cubicBezTo>
                  <a:cubicBezTo>
                    <a:pt x="22" y="133"/>
                    <a:pt x="22" y="133"/>
                    <a:pt x="22"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8" name="Freeform 6"/>
            <p:cNvSpPr/>
            <p:nvPr/>
          </p:nvSpPr>
          <p:spPr bwMode="auto">
            <a:xfrm>
              <a:off x="8078787" y="949326"/>
              <a:ext cx="100013" cy="96838"/>
            </a:xfrm>
            <a:custGeom>
              <a:avLst/>
              <a:gdLst>
                <a:gd name="T0" fmla="*/ 39 w 45"/>
                <a:gd name="T1" fmla="*/ 44 h 44"/>
                <a:gd name="T2" fmla="*/ 35 w 45"/>
                <a:gd name="T3" fmla="*/ 43 h 44"/>
                <a:gd name="T4" fmla="*/ 2 w 45"/>
                <a:gd name="T5" fmla="*/ 9 h 44"/>
                <a:gd name="T6" fmla="*/ 2 w 45"/>
                <a:gd name="T7" fmla="*/ 2 h 44"/>
                <a:gd name="T8" fmla="*/ 9 w 45"/>
                <a:gd name="T9" fmla="*/ 2 h 44"/>
                <a:gd name="T10" fmla="*/ 43 w 45"/>
                <a:gd name="T11" fmla="*/ 35 h 44"/>
                <a:gd name="T12" fmla="*/ 43 w 45"/>
                <a:gd name="T13" fmla="*/ 43 h 44"/>
                <a:gd name="T14" fmla="*/ 39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9" y="44"/>
                  </a:moveTo>
                  <a:cubicBezTo>
                    <a:pt x="38" y="44"/>
                    <a:pt x="36" y="44"/>
                    <a:pt x="35" y="43"/>
                  </a:cubicBezTo>
                  <a:cubicBezTo>
                    <a:pt x="2" y="9"/>
                    <a:pt x="2" y="9"/>
                    <a:pt x="2" y="9"/>
                  </a:cubicBezTo>
                  <a:cubicBezTo>
                    <a:pt x="0" y="7"/>
                    <a:pt x="0" y="4"/>
                    <a:pt x="2" y="2"/>
                  </a:cubicBezTo>
                  <a:cubicBezTo>
                    <a:pt x="4" y="0"/>
                    <a:pt x="7" y="0"/>
                    <a:pt x="9" y="2"/>
                  </a:cubicBezTo>
                  <a:cubicBezTo>
                    <a:pt x="43" y="35"/>
                    <a:pt x="43" y="35"/>
                    <a:pt x="43" y="35"/>
                  </a:cubicBezTo>
                  <a:cubicBezTo>
                    <a:pt x="45" y="37"/>
                    <a:pt x="45" y="41"/>
                    <a:pt x="43" y="43"/>
                  </a:cubicBezTo>
                  <a:cubicBezTo>
                    <a:pt x="42" y="44"/>
                    <a:pt x="40" y="44"/>
                    <a:pt x="39"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9" name="Freeform 7"/>
            <p:cNvSpPr/>
            <p:nvPr/>
          </p:nvSpPr>
          <p:spPr bwMode="auto">
            <a:xfrm>
              <a:off x="7910512" y="985839"/>
              <a:ext cx="228600" cy="228600"/>
            </a:xfrm>
            <a:custGeom>
              <a:avLst/>
              <a:gdLst>
                <a:gd name="T0" fmla="*/ 5 w 103"/>
                <a:gd name="T1" fmla="*/ 103 h 103"/>
                <a:gd name="T2" fmla="*/ 2 w 103"/>
                <a:gd name="T3" fmla="*/ 102 h 103"/>
                <a:gd name="T4" fmla="*/ 2 w 103"/>
                <a:gd name="T5" fmla="*/ 95 h 103"/>
                <a:gd name="T6" fmla="*/ 94 w 103"/>
                <a:gd name="T7" fmla="*/ 2 h 103"/>
                <a:gd name="T8" fmla="*/ 101 w 103"/>
                <a:gd name="T9" fmla="*/ 2 h 103"/>
                <a:gd name="T10" fmla="*/ 101 w 103"/>
                <a:gd name="T11" fmla="*/ 9 h 103"/>
                <a:gd name="T12" fmla="*/ 9 w 103"/>
                <a:gd name="T13" fmla="*/ 102 h 103"/>
                <a:gd name="T14" fmla="*/ 5 w 103"/>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3">
                  <a:moveTo>
                    <a:pt x="5" y="103"/>
                  </a:moveTo>
                  <a:cubicBezTo>
                    <a:pt x="4" y="103"/>
                    <a:pt x="3" y="103"/>
                    <a:pt x="2" y="102"/>
                  </a:cubicBezTo>
                  <a:cubicBezTo>
                    <a:pt x="0" y="100"/>
                    <a:pt x="0" y="97"/>
                    <a:pt x="2" y="95"/>
                  </a:cubicBezTo>
                  <a:cubicBezTo>
                    <a:pt x="94" y="2"/>
                    <a:pt x="94" y="2"/>
                    <a:pt x="94" y="2"/>
                  </a:cubicBezTo>
                  <a:cubicBezTo>
                    <a:pt x="96" y="0"/>
                    <a:pt x="99" y="0"/>
                    <a:pt x="101" y="2"/>
                  </a:cubicBezTo>
                  <a:cubicBezTo>
                    <a:pt x="103" y="4"/>
                    <a:pt x="103" y="7"/>
                    <a:pt x="101" y="9"/>
                  </a:cubicBezTo>
                  <a:cubicBezTo>
                    <a:pt x="9" y="102"/>
                    <a:pt x="9" y="102"/>
                    <a:pt x="9" y="102"/>
                  </a:cubicBezTo>
                  <a:cubicBezTo>
                    <a:pt x="8" y="103"/>
                    <a:pt x="7" y="103"/>
                    <a:pt x="5" y="10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 name="Freeform 8"/>
            <p:cNvSpPr>
              <a:spLocks noEditPoints="1"/>
            </p:cNvSpPr>
            <p:nvPr/>
          </p:nvSpPr>
          <p:spPr bwMode="auto">
            <a:xfrm>
              <a:off x="7851775" y="1209676"/>
              <a:ext cx="66675" cy="66675"/>
            </a:xfrm>
            <a:custGeom>
              <a:avLst/>
              <a:gdLst>
                <a:gd name="T0" fmla="*/ 5 w 30"/>
                <a:gd name="T1" fmla="*/ 30 h 30"/>
                <a:gd name="T2" fmla="*/ 2 w 30"/>
                <a:gd name="T3" fmla="*/ 28 h 30"/>
                <a:gd name="T4" fmla="*/ 0 w 30"/>
                <a:gd name="T5" fmla="*/ 24 h 30"/>
                <a:gd name="T6" fmla="*/ 1 w 30"/>
                <a:gd name="T7" fmla="*/ 5 h 30"/>
                <a:gd name="T8" fmla="*/ 6 w 30"/>
                <a:gd name="T9" fmla="*/ 0 h 30"/>
                <a:gd name="T10" fmla="*/ 7 w 30"/>
                <a:gd name="T11" fmla="*/ 0 h 30"/>
                <a:gd name="T12" fmla="*/ 9 w 30"/>
                <a:gd name="T13" fmla="*/ 0 h 30"/>
                <a:gd name="T14" fmla="*/ 24 w 30"/>
                <a:gd name="T15" fmla="*/ 6 h 30"/>
                <a:gd name="T16" fmla="*/ 29 w 30"/>
                <a:gd name="T17" fmla="*/ 22 h 30"/>
                <a:gd name="T18" fmla="*/ 29 w 30"/>
                <a:gd name="T19" fmla="*/ 24 h 30"/>
                <a:gd name="T20" fmla="*/ 24 w 30"/>
                <a:gd name="T21" fmla="*/ 29 h 30"/>
                <a:gd name="T22" fmla="*/ 6 w 30"/>
                <a:gd name="T23" fmla="*/ 30 h 30"/>
                <a:gd name="T24" fmla="*/ 5 w 30"/>
                <a:gd name="T25" fmla="*/ 30 h 30"/>
                <a:gd name="T26" fmla="*/ 11 w 30"/>
                <a:gd name="T27" fmla="*/ 10 h 30"/>
                <a:gd name="T28" fmla="*/ 11 w 30"/>
                <a:gd name="T29" fmla="*/ 19 h 30"/>
                <a:gd name="T30" fmla="*/ 19 w 30"/>
                <a:gd name="T31" fmla="*/ 19 h 30"/>
                <a:gd name="T32" fmla="*/ 17 w 30"/>
                <a:gd name="T33" fmla="*/ 13 h 30"/>
                <a:gd name="T34" fmla="*/ 11 w 30"/>
                <a:gd name="T35"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0">
                  <a:moveTo>
                    <a:pt x="5" y="30"/>
                  </a:moveTo>
                  <a:cubicBezTo>
                    <a:pt x="4" y="30"/>
                    <a:pt x="3" y="29"/>
                    <a:pt x="2" y="28"/>
                  </a:cubicBezTo>
                  <a:cubicBezTo>
                    <a:pt x="1" y="27"/>
                    <a:pt x="0" y="26"/>
                    <a:pt x="0" y="24"/>
                  </a:cubicBezTo>
                  <a:cubicBezTo>
                    <a:pt x="1" y="5"/>
                    <a:pt x="1" y="5"/>
                    <a:pt x="1" y="5"/>
                  </a:cubicBezTo>
                  <a:cubicBezTo>
                    <a:pt x="1" y="3"/>
                    <a:pt x="3" y="1"/>
                    <a:pt x="6" y="0"/>
                  </a:cubicBezTo>
                  <a:cubicBezTo>
                    <a:pt x="6" y="0"/>
                    <a:pt x="7" y="0"/>
                    <a:pt x="7" y="0"/>
                  </a:cubicBezTo>
                  <a:cubicBezTo>
                    <a:pt x="8" y="0"/>
                    <a:pt x="9" y="0"/>
                    <a:pt x="9" y="0"/>
                  </a:cubicBezTo>
                  <a:cubicBezTo>
                    <a:pt x="15" y="0"/>
                    <a:pt x="21" y="2"/>
                    <a:pt x="24" y="6"/>
                  </a:cubicBezTo>
                  <a:cubicBezTo>
                    <a:pt x="28" y="10"/>
                    <a:pt x="30" y="16"/>
                    <a:pt x="29" y="22"/>
                  </a:cubicBezTo>
                  <a:cubicBezTo>
                    <a:pt x="29" y="23"/>
                    <a:pt x="29" y="24"/>
                    <a:pt x="29" y="24"/>
                  </a:cubicBezTo>
                  <a:cubicBezTo>
                    <a:pt x="28" y="26"/>
                    <a:pt x="26" y="28"/>
                    <a:pt x="24" y="29"/>
                  </a:cubicBezTo>
                  <a:cubicBezTo>
                    <a:pt x="6" y="30"/>
                    <a:pt x="6" y="30"/>
                    <a:pt x="6" y="30"/>
                  </a:cubicBezTo>
                  <a:cubicBezTo>
                    <a:pt x="5" y="30"/>
                    <a:pt x="5" y="30"/>
                    <a:pt x="5" y="30"/>
                  </a:cubicBezTo>
                  <a:close/>
                  <a:moveTo>
                    <a:pt x="11" y="10"/>
                  </a:moveTo>
                  <a:cubicBezTo>
                    <a:pt x="11" y="19"/>
                    <a:pt x="11" y="19"/>
                    <a:pt x="11" y="19"/>
                  </a:cubicBezTo>
                  <a:cubicBezTo>
                    <a:pt x="19" y="19"/>
                    <a:pt x="19" y="19"/>
                    <a:pt x="19" y="19"/>
                  </a:cubicBezTo>
                  <a:cubicBezTo>
                    <a:pt x="19" y="16"/>
                    <a:pt x="18" y="15"/>
                    <a:pt x="17" y="13"/>
                  </a:cubicBezTo>
                  <a:cubicBezTo>
                    <a:pt x="15" y="12"/>
                    <a:pt x="13" y="11"/>
                    <a:pt x="11"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1" name="Freeform 9"/>
            <p:cNvSpPr/>
            <p:nvPr/>
          </p:nvSpPr>
          <p:spPr bwMode="auto">
            <a:xfrm>
              <a:off x="7681912" y="923926"/>
              <a:ext cx="431800" cy="509588"/>
            </a:xfrm>
            <a:custGeom>
              <a:avLst/>
              <a:gdLst>
                <a:gd name="T0" fmla="*/ 196 w 196"/>
                <a:gd name="T1" fmla="*/ 230 h 230"/>
                <a:gd name="T2" fmla="*/ 0 w 196"/>
                <a:gd name="T3" fmla="*/ 230 h 230"/>
                <a:gd name="T4" fmla="*/ 0 w 196"/>
                <a:gd name="T5" fmla="*/ 61 h 230"/>
                <a:gd name="T6" fmla="*/ 61 w 196"/>
                <a:gd name="T7" fmla="*/ 0 h 230"/>
                <a:gd name="T8" fmla="*/ 186 w 196"/>
                <a:gd name="T9" fmla="*/ 0 h 230"/>
                <a:gd name="T10" fmla="*/ 196 w 196"/>
                <a:gd name="T11" fmla="*/ 10 h 230"/>
                <a:gd name="T12" fmla="*/ 186 w 196"/>
                <a:gd name="T13" fmla="*/ 20 h 230"/>
                <a:gd name="T14" fmla="*/ 70 w 196"/>
                <a:gd name="T15" fmla="*/ 20 h 230"/>
                <a:gd name="T16" fmla="*/ 20 w 196"/>
                <a:gd name="T17" fmla="*/ 70 h 230"/>
                <a:gd name="T18" fmla="*/ 20 w 196"/>
                <a:gd name="T19" fmla="*/ 210 h 230"/>
                <a:gd name="T20" fmla="*/ 176 w 196"/>
                <a:gd name="T21" fmla="*/ 210 h 230"/>
                <a:gd name="T22" fmla="*/ 176 w 196"/>
                <a:gd name="T23" fmla="*/ 89 h 230"/>
                <a:gd name="T24" fmla="*/ 186 w 196"/>
                <a:gd name="T25" fmla="*/ 79 h 230"/>
                <a:gd name="T26" fmla="*/ 196 w 196"/>
                <a:gd name="T27" fmla="*/ 89 h 230"/>
                <a:gd name="T28" fmla="*/ 196 w 196"/>
                <a:gd name="T29" fmla="*/ 23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6" h="230">
                  <a:moveTo>
                    <a:pt x="196" y="230"/>
                  </a:moveTo>
                  <a:cubicBezTo>
                    <a:pt x="0" y="230"/>
                    <a:pt x="0" y="230"/>
                    <a:pt x="0" y="230"/>
                  </a:cubicBezTo>
                  <a:cubicBezTo>
                    <a:pt x="0" y="61"/>
                    <a:pt x="0" y="61"/>
                    <a:pt x="0" y="61"/>
                  </a:cubicBezTo>
                  <a:cubicBezTo>
                    <a:pt x="61" y="0"/>
                    <a:pt x="61" y="0"/>
                    <a:pt x="61" y="0"/>
                  </a:cubicBezTo>
                  <a:cubicBezTo>
                    <a:pt x="186" y="0"/>
                    <a:pt x="186" y="0"/>
                    <a:pt x="186" y="0"/>
                  </a:cubicBezTo>
                  <a:cubicBezTo>
                    <a:pt x="191" y="0"/>
                    <a:pt x="196" y="4"/>
                    <a:pt x="196" y="10"/>
                  </a:cubicBezTo>
                  <a:cubicBezTo>
                    <a:pt x="196" y="16"/>
                    <a:pt x="191" y="20"/>
                    <a:pt x="186" y="20"/>
                  </a:cubicBezTo>
                  <a:cubicBezTo>
                    <a:pt x="70" y="20"/>
                    <a:pt x="70" y="20"/>
                    <a:pt x="70" y="20"/>
                  </a:cubicBezTo>
                  <a:cubicBezTo>
                    <a:pt x="20" y="70"/>
                    <a:pt x="20" y="70"/>
                    <a:pt x="20" y="70"/>
                  </a:cubicBezTo>
                  <a:cubicBezTo>
                    <a:pt x="20" y="210"/>
                    <a:pt x="20" y="210"/>
                    <a:pt x="20" y="210"/>
                  </a:cubicBezTo>
                  <a:cubicBezTo>
                    <a:pt x="176" y="210"/>
                    <a:pt x="176" y="210"/>
                    <a:pt x="176" y="210"/>
                  </a:cubicBezTo>
                  <a:cubicBezTo>
                    <a:pt x="176" y="89"/>
                    <a:pt x="176" y="89"/>
                    <a:pt x="176" y="89"/>
                  </a:cubicBezTo>
                  <a:cubicBezTo>
                    <a:pt x="176" y="84"/>
                    <a:pt x="180" y="79"/>
                    <a:pt x="186" y="79"/>
                  </a:cubicBezTo>
                  <a:cubicBezTo>
                    <a:pt x="191" y="79"/>
                    <a:pt x="196" y="84"/>
                    <a:pt x="196" y="89"/>
                  </a:cubicBezTo>
                  <a:cubicBezTo>
                    <a:pt x="196" y="230"/>
                    <a:pt x="196" y="230"/>
                    <a:pt x="196"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2" name="Freeform 10"/>
            <p:cNvSpPr/>
            <p:nvPr/>
          </p:nvSpPr>
          <p:spPr bwMode="auto">
            <a:xfrm>
              <a:off x="7693025" y="935039"/>
              <a:ext cx="144463" cy="146050"/>
            </a:xfrm>
            <a:custGeom>
              <a:avLst/>
              <a:gdLst>
                <a:gd name="T0" fmla="*/ 66 w 66"/>
                <a:gd name="T1" fmla="*/ 66 h 66"/>
                <a:gd name="T2" fmla="*/ 5 w 66"/>
                <a:gd name="T3" fmla="*/ 66 h 66"/>
                <a:gd name="T4" fmla="*/ 0 w 66"/>
                <a:gd name="T5" fmla="*/ 61 h 66"/>
                <a:gd name="T6" fmla="*/ 5 w 66"/>
                <a:gd name="T7" fmla="*/ 55 h 66"/>
                <a:gd name="T8" fmla="*/ 55 w 66"/>
                <a:gd name="T9" fmla="*/ 55 h 66"/>
                <a:gd name="T10" fmla="*/ 55 w 66"/>
                <a:gd name="T11" fmla="*/ 5 h 66"/>
                <a:gd name="T12" fmla="*/ 61 w 66"/>
                <a:gd name="T13" fmla="*/ 0 h 66"/>
                <a:gd name="T14" fmla="*/ 66 w 66"/>
                <a:gd name="T15" fmla="*/ 5 h 66"/>
                <a:gd name="T16" fmla="*/ 66 w 66"/>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66">
                  <a:moveTo>
                    <a:pt x="66" y="66"/>
                  </a:moveTo>
                  <a:cubicBezTo>
                    <a:pt x="5" y="66"/>
                    <a:pt x="5" y="66"/>
                    <a:pt x="5" y="66"/>
                  </a:cubicBezTo>
                  <a:cubicBezTo>
                    <a:pt x="2" y="66"/>
                    <a:pt x="0" y="63"/>
                    <a:pt x="0" y="61"/>
                  </a:cubicBezTo>
                  <a:cubicBezTo>
                    <a:pt x="0" y="58"/>
                    <a:pt x="2" y="55"/>
                    <a:pt x="5" y="55"/>
                  </a:cubicBezTo>
                  <a:cubicBezTo>
                    <a:pt x="55" y="55"/>
                    <a:pt x="55" y="55"/>
                    <a:pt x="55" y="55"/>
                  </a:cubicBezTo>
                  <a:cubicBezTo>
                    <a:pt x="55" y="5"/>
                    <a:pt x="55" y="5"/>
                    <a:pt x="55" y="5"/>
                  </a:cubicBezTo>
                  <a:cubicBezTo>
                    <a:pt x="55" y="2"/>
                    <a:pt x="58" y="0"/>
                    <a:pt x="61" y="0"/>
                  </a:cubicBezTo>
                  <a:cubicBezTo>
                    <a:pt x="63" y="0"/>
                    <a:pt x="66" y="2"/>
                    <a:pt x="66" y="5"/>
                  </a:cubicBezTo>
                  <a:cubicBezTo>
                    <a:pt x="66" y="66"/>
                    <a:pt x="66" y="66"/>
                    <a:pt x="66" y="6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3" name="Freeform 11"/>
            <p:cNvSpPr>
              <a:spLocks noEditPoints="1"/>
            </p:cNvSpPr>
            <p:nvPr/>
          </p:nvSpPr>
          <p:spPr bwMode="auto">
            <a:xfrm>
              <a:off x="7340600" y="1571626"/>
              <a:ext cx="777875" cy="779463"/>
            </a:xfrm>
            <a:custGeom>
              <a:avLst/>
              <a:gdLst>
                <a:gd name="T0" fmla="*/ 16 w 352"/>
                <a:gd name="T1" fmla="*/ 352 h 352"/>
                <a:gd name="T2" fmla="*/ 5 w 352"/>
                <a:gd name="T3" fmla="*/ 348 h 352"/>
                <a:gd name="T4" fmla="*/ 0 w 352"/>
                <a:gd name="T5" fmla="*/ 336 h 352"/>
                <a:gd name="T6" fmla="*/ 5 w 352"/>
                <a:gd name="T7" fmla="*/ 255 h 352"/>
                <a:gd name="T8" fmla="*/ 9 w 352"/>
                <a:gd name="T9" fmla="*/ 245 h 352"/>
                <a:gd name="T10" fmla="*/ 249 w 352"/>
                <a:gd name="T11" fmla="*/ 5 h 352"/>
                <a:gd name="T12" fmla="*/ 261 w 352"/>
                <a:gd name="T13" fmla="*/ 0 h 352"/>
                <a:gd name="T14" fmla="*/ 261 w 352"/>
                <a:gd name="T15" fmla="*/ 0 h 352"/>
                <a:gd name="T16" fmla="*/ 272 w 352"/>
                <a:gd name="T17" fmla="*/ 5 h 352"/>
                <a:gd name="T18" fmla="*/ 348 w 352"/>
                <a:gd name="T19" fmla="*/ 81 h 352"/>
                <a:gd name="T20" fmla="*/ 352 w 352"/>
                <a:gd name="T21" fmla="*/ 92 h 352"/>
                <a:gd name="T22" fmla="*/ 348 w 352"/>
                <a:gd name="T23" fmla="*/ 103 h 352"/>
                <a:gd name="T24" fmla="*/ 108 w 352"/>
                <a:gd name="T25" fmla="*/ 343 h 352"/>
                <a:gd name="T26" fmla="*/ 97 w 352"/>
                <a:gd name="T27" fmla="*/ 348 h 352"/>
                <a:gd name="T28" fmla="*/ 17 w 352"/>
                <a:gd name="T29" fmla="*/ 352 h 352"/>
                <a:gd name="T30" fmla="*/ 16 w 352"/>
                <a:gd name="T31" fmla="*/ 352 h 352"/>
                <a:gd name="T32" fmla="*/ 36 w 352"/>
                <a:gd name="T33" fmla="*/ 263 h 352"/>
                <a:gd name="T34" fmla="*/ 33 w 352"/>
                <a:gd name="T35" fmla="*/ 320 h 352"/>
                <a:gd name="T36" fmla="*/ 89 w 352"/>
                <a:gd name="T37" fmla="*/ 316 h 352"/>
                <a:gd name="T38" fmla="*/ 314 w 352"/>
                <a:gd name="T39" fmla="*/ 92 h 352"/>
                <a:gd name="T40" fmla="*/ 261 w 352"/>
                <a:gd name="T41" fmla="*/ 38 h 352"/>
                <a:gd name="T42" fmla="*/ 36 w 352"/>
                <a:gd name="T43" fmla="*/ 263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2" h="352">
                  <a:moveTo>
                    <a:pt x="16" y="352"/>
                  </a:moveTo>
                  <a:cubicBezTo>
                    <a:pt x="12" y="352"/>
                    <a:pt x="8" y="351"/>
                    <a:pt x="5" y="348"/>
                  </a:cubicBezTo>
                  <a:cubicBezTo>
                    <a:pt x="1" y="345"/>
                    <a:pt x="0" y="340"/>
                    <a:pt x="0" y="336"/>
                  </a:cubicBezTo>
                  <a:cubicBezTo>
                    <a:pt x="5" y="255"/>
                    <a:pt x="5" y="255"/>
                    <a:pt x="5" y="255"/>
                  </a:cubicBezTo>
                  <a:cubicBezTo>
                    <a:pt x="5" y="251"/>
                    <a:pt x="7" y="248"/>
                    <a:pt x="9" y="245"/>
                  </a:cubicBezTo>
                  <a:cubicBezTo>
                    <a:pt x="249" y="5"/>
                    <a:pt x="249" y="5"/>
                    <a:pt x="249" y="5"/>
                  </a:cubicBezTo>
                  <a:cubicBezTo>
                    <a:pt x="252" y="2"/>
                    <a:pt x="256" y="0"/>
                    <a:pt x="261" y="0"/>
                  </a:cubicBezTo>
                  <a:cubicBezTo>
                    <a:pt x="261" y="0"/>
                    <a:pt x="261" y="0"/>
                    <a:pt x="261" y="0"/>
                  </a:cubicBezTo>
                  <a:cubicBezTo>
                    <a:pt x="265" y="0"/>
                    <a:pt x="269" y="2"/>
                    <a:pt x="272" y="5"/>
                  </a:cubicBezTo>
                  <a:cubicBezTo>
                    <a:pt x="348" y="81"/>
                    <a:pt x="348" y="81"/>
                    <a:pt x="348" y="81"/>
                  </a:cubicBezTo>
                  <a:cubicBezTo>
                    <a:pt x="351" y="84"/>
                    <a:pt x="352" y="88"/>
                    <a:pt x="352" y="92"/>
                  </a:cubicBezTo>
                  <a:cubicBezTo>
                    <a:pt x="352" y="96"/>
                    <a:pt x="351" y="100"/>
                    <a:pt x="348" y="103"/>
                  </a:cubicBezTo>
                  <a:cubicBezTo>
                    <a:pt x="108" y="343"/>
                    <a:pt x="108" y="343"/>
                    <a:pt x="108" y="343"/>
                  </a:cubicBezTo>
                  <a:cubicBezTo>
                    <a:pt x="105" y="346"/>
                    <a:pt x="101" y="347"/>
                    <a:pt x="97" y="348"/>
                  </a:cubicBezTo>
                  <a:cubicBezTo>
                    <a:pt x="17" y="352"/>
                    <a:pt x="17" y="352"/>
                    <a:pt x="17" y="352"/>
                  </a:cubicBezTo>
                  <a:cubicBezTo>
                    <a:pt x="17" y="352"/>
                    <a:pt x="16" y="352"/>
                    <a:pt x="16" y="352"/>
                  </a:cubicBezTo>
                  <a:close/>
                  <a:moveTo>
                    <a:pt x="36" y="263"/>
                  </a:moveTo>
                  <a:cubicBezTo>
                    <a:pt x="33" y="320"/>
                    <a:pt x="33" y="320"/>
                    <a:pt x="33" y="320"/>
                  </a:cubicBezTo>
                  <a:cubicBezTo>
                    <a:pt x="89" y="316"/>
                    <a:pt x="89" y="316"/>
                    <a:pt x="89" y="316"/>
                  </a:cubicBezTo>
                  <a:cubicBezTo>
                    <a:pt x="314" y="92"/>
                    <a:pt x="314" y="92"/>
                    <a:pt x="314" y="92"/>
                  </a:cubicBezTo>
                  <a:cubicBezTo>
                    <a:pt x="261" y="38"/>
                    <a:pt x="261" y="38"/>
                    <a:pt x="261" y="38"/>
                  </a:cubicBezTo>
                  <a:cubicBezTo>
                    <a:pt x="36" y="263"/>
                    <a:pt x="36" y="263"/>
                    <a:pt x="36" y="2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 name="Freeform 12"/>
            <p:cNvSpPr/>
            <p:nvPr/>
          </p:nvSpPr>
          <p:spPr bwMode="auto">
            <a:xfrm>
              <a:off x="7800975" y="1662114"/>
              <a:ext cx="227013" cy="227013"/>
            </a:xfrm>
            <a:custGeom>
              <a:avLst/>
              <a:gdLst>
                <a:gd name="T0" fmla="*/ 86 w 103"/>
                <a:gd name="T1" fmla="*/ 102 h 102"/>
                <a:gd name="T2" fmla="*/ 74 w 103"/>
                <a:gd name="T3" fmla="*/ 97 h 102"/>
                <a:gd name="T4" fmla="*/ 6 w 103"/>
                <a:gd name="T5" fmla="*/ 29 h 102"/>
                <a:gd name="T6" fmla="*/ 6 w 103"/>
                <a:gd name="T7" fmla="*/ 7 h 102"/>
                <a:gd name="T8" fmla="*/ 29 w 103"/>
                <a:gd name="T9" fmla="*/ 7 h 102"/>
                <a:gd name="T10" fmla="*/ 97 w 103"/>
                <a:gd name="T11" fmla="*/ 75 h 102"/>
                <a:gd name="T12" fmla="*/ 97 w 103"/>
                <a:gd name="T13" fmla="*/ 97 h 102"/>
                <a:gd name="T14" fmla="*/ 86 w 103"/>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2">
                  <a:moveTo>
                    <a:pt x="86" y="102"/>
                  </a:moveTo>
                  <a:cubicBezTo>
                    <a:pt x="82" y="102"/>
                    <a:pt x="78" y="100"/>
                    <a:pt x="74" y="97"/>
                  </a:cubicBezTo>
                  <a:cubicBezTo>
                    <a:pt x="6" y="29"/>
                    <a:pt x="6" y="29"/>
                    <a:pt x="6" y="29"/>
                  </a:cubicBezTo>
                  <a:cubicBezTo>
                    <a:pt x="0" y="23"/>
                    <a:pt x="0" y="13"/>
                    <a:pt x="6" y="7"/>
                  </a:cubicBezTo>
                  <a:cubicBezTo>
                    <a:pt x="13" y="0"/>
                    <a:pt x="23" y="0"/>
                    <a:pt x="29" y="7"/>
                  </a:cubicBezTo>
                  <a:cubicBezTo>
                    <a:pt x="97" y="75"/>
                    <a:pt x="97" y="75"/>
                    <a:pt x="97" y="75"/>
                  </a:cubicBezTo>
                  <a:cubicBezTo>
                    <a:pt x="103" y="81"/>
                    <a:pt x="103" y="91"/>
                    <a:pt x="97" y="97"/>
                  </a:cubicBezTo>
                  <a:cubicBezTo>
                    <a:pt x="94" y="100"/>
                    <a:pt x="90" y="102"/>
                    <a:pt x="86" y="10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 name="Freeform 13"/>
            <p:cNvSpPr/>
            <p:nvPr/>
          </p:nvSpPr>
          <p:spPr bwMode="auto">
            <a:xfrm>
              <a:off x="7461250" y="1743076"/>
              <a:ext cx="488950" cy="485775"/>
            </a:xfrm>
            <a:custGeom>
              <a:avLst/>
              <a:gdLst>
                <a:gd name="T0" fmla="*/ 17 w 222"/>
                <a:gd name="T1" fmla="*/ 220 h 220"/>
                <a:gd name="T2" fmla="*/ 6 w 222"/>
                <a:gd name="T3" fmla="*/ 216 h 220"/>
                <a:gd name="T4" fmla="*/ 6 w 222"/>
                <a:gd name="T5" fmla="*/ 193 h 220"/>
                <a:gd name="T6" fmla="*/ 193 w 222"/>
                <a:gd name="T7" fmla="*/ 6 h 220"/>
                <a:gd name="T8" fmla="*/ 216 w 222"/>
                <a:gd name="T9" fmla="*/ 6 h 220"/>
                <a:gd name="T10" fmla="*/ 216 w 222"/>
                <a:gd name="T11" fmla="*/ 28 h 220"/>
                <a:gd name="T12" fmla="*/ 28 w 222"/>
                <a:gd name="T13" fmla="*/ 216 h 220"/>
                <a:gd name="T14" fmla="*/ 17 w 222"/>
                <a:gd name="T15" fmla="*/ 220 h 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 h="220">
                  <a:moveTo>
                    <a:pt x="17" y="220"/>
                  </a:moveTo>
                  <a:cubicBezTo>
                    <a:pt x="13" y="220"/>
                    <a:pt x="9" y="219"/>
                    <a:pt x="6" y="216"/>
                  </a:cubicBezTo>
                  <a:cubicBezTo>
                    <a:pt x="0" y="209"/>
                    <a:pt x="0" y="199"/>
                    <a:pt x="6" y="193"/>
                  </a:cubicBezTo>
                  <a:cubicBezTo>
                    <a:pt x="193" y="6"/>
                    <a:pt x="193" y="6"/>
                    <a:pt x="193" y="6"/>
                  </a:cubicBezTo>
                  <a:cubicBezTo>
                    <a:pt x="199" y="0"/>
                    <a:pt x="209" y="0"/>
                    <a:pt x="216" y="6"/>
                  </a:cubicBezTo>
                  <a:cubicBezTo>
                    <a:pt x="222" y="12"/>
                    <a:pt x="222" y="22"/>
                    <a:pt x="216" y="28"/>
                  </a:cubicBezTo>
                  <a:cubicBezTo>
                    <a:pt x="28" y="216"/>
                    <a:pt x="28" y="216"/>
                    <a:pt x="28" y="216"/>
                  </a:cubicBezTo>
                  <a:cubicBezTo>
                    <a:pt x="25" y="219"/>
                    <a:pt x="21" y="220"/>
                    <a:pt x="17" y="2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 name="Freeform 14"/>
            <p:cNvSpPr/>
            <p:nvPr/>
          </p:nvSpPr>
          <p:spPr bwMode="auto">
            <a:xfrm>
              <a:off x="7377112" y="2228851"/>
              <a:ext cx="87313" cy="88900"/>
            </a:xfrm>
            <a:custGeom>
              <a:avLst/>
              <a:gdLst>
                <a:gd name="T0" fmla="*/ 9 w 40"/>
                <a:gd name="T1" fmla="*/ 0 h 40"/>
                <a:gd name="T2" fmla="*/ 6 w 40"/>
                <a:gd name="T3" fmla="*/ 0 h 40"/>
                <a:gd name="T4" fmla="*/ 3 w 40"/>
                <a:gd name="T5" fmla="*/ 1 h 40"/>
                <a:gd name="T6" fmla="*/ 0 w 40"/>
                <a:gd name="T7" fmla="*/ 40 h 40"/>
                <a:gd name="T8" fmla="*/ 38 w 40"/>
                <a:gd name="T9" fmla="*/ 38 h 40"/>
                <a:gd name="T10" fmla="*/ 39 w 40"/>
                <a:gd name="T11" fmla="*/ 33 h 40"/>
                <a:gd name="T12" fmla="*/ 9 w 40"/>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40" h="40">
                  <a:moveTo>
                    <a:pt x="9" y="0"/>
                  </a:moveTo>
                  <a:cubicBezTo>
                    <a:pt x="8" y="0"/>
                    <a:pt x="7" y="0"/>
                    <a:pt x="6" y="0"/>
                  </a:cubicBezTo>
                  <a:cubicBezTo>
                    <a:pt x="5" y="0"/>
                    <a:pt x="4" y="1"/>
                    <a:pt x="3" y="1"/>
                  </a:cubicBezTo>
                  <a:cubicBezTo>
                    <a:pt x="0" y="40"/>
                    <a:pt x="0" y="40"/>
                    <a:pt x="0" y="40"/>
                  </a:cubicBezTo>
                  <a:cubicBezTo>
                    <a:pt x="38" y="38"/>
                    <a:pt x="38" y="38"/>
                    <a:pt x="38" y="38"/>
                  </a:cubicBezTo>
                  <a:cubicBezTo>
                    <a:pt x="38" y="36"/>
                    <a:pt x="38" y="35"/>
                    <a:pt x="39" y="33"/>
                  </a:cubicBezTo>
                  <a:cubicBezTo>
                    <a:pt x="40" y="14"/>
                    <a:pt x="27" y="0"/>
                    <a:pt x="9"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 name="Freeform 15"/>
            <p:cNvSpPr/>
            <p:nvPr/>
          </p:nvSpPr>
          <p:spPr bwMode="auto">
            <a:xfrm>
              <a:off x="7693025" y="2274889"/>
              <a:ext cx="460375" cy="71438"/>
            </a:xfrm>
            <a:custGeom>
              <a:avLst/>
              <a:gdLst>
                <a:gd name="T0" fmla="*/ 193 w 209"/>
                <a:gd name="T1" fmla="*/ 32 h 32"/>
                <a:gd name="T2" fmla="*/ 16 w 209"/>
                <a:gd name="T3" fmla="*/ 32 h 32"/>
                <a:gd name="T4" fmla="*/ 0 w 209"/>
                <a:gd name="T5" fmla="*/ 16 h 32"/>
                <a:gd name="T6" fmla="*/ 16 w 209"/>
                <a:gd name="T7" fmla="*/ 0 h 32"/>
                <a:gd name="T8" fmla="*/ 193 w 209"/>
                <a:gd name="T9" fmla="*/ 0 h 32"/>
                <a:gd name="T10" fmla="*/ 209 w 209"/>
                <a:gd name="T11" fmla="*/ 16 h 32"/>
                <a:gd name="T12" fmla="*/ 193 w 20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209" h="32">
                  <a:moveTo>
                    <a:pt x="193" y="32"/>
                  </a:moveTo>
                  <a:cubicBezTo>
                    <a:pt x="16" y="32"/>
                    <a:pt x="16" y="32"/>
                    <a:pt x="16" y="32"/>
                  </a:cubicBezTo>
                  <a:cubicBezTo>
                    <a:pt x="7" y="32"/>
                    <a:pt x="0" y="25"/>
                    <a:pt x="0" y="16"/>
                  </a:cubicBezTo>
                  <a:cubicBezTo>
                    <a:pt x="0" y="7"/>
                    <a:pt x="7" y="0"/>
                    <a:pt x="16" y="0"/>
                  </a:cubicBezTo>
                  <a:cubicBezTo>
                    <a:pt x="193" y="0"/>
                    <a:pt x="193" y="0"/>
                    <a:pt x="193" y="0"/>
                  </a:cubicBezTo>
                  <a:cubicBezTo>
                    <a:pt x="202" y="0"/>
                    <a:pt x="209" y="7"/>
                    <a:pt x="209" y="16"/>
                  </a:cubicBezTo>
                  <a:cubicBezTo>
                    <a:pt x="209" y="25"/>
                    <a:pt x="202" y="32"/>
                    <a:pt x="193"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 name="Freeform 16"/>
            <p:cNvSpPr>
              <a:spLocks noEditPoints="1"/>
            </p:cNvSpPr>
            <p:nvPr/>
          </p:nvSpPr>
          <p:spPr bwMode="auto">
            <a:xfrm>
              <a:off x="8164512" y="2628901"/>
              <a:ext cx="654050" cy="654050"/>
            </a:xfrm>
            <a:custGeom>
              <a:avLst/>
              <a:gdLst>
                <a:gd name="T0" fmla="*/ 148 w 296"/>
                <a:gd name="T1" fmla="*/ 296 h 296"/>
                <a:gd name="T2" fmla="*/ 0 w 296"/>
                <a:gd name="T3" fmla="*/ 148 h 296"/>
                <a:gd name="T4" fmla="*/ 148 w 296"/>
                <a:gd name="T5" fmla="*/ 0 h 296"/>
                <a:gd name="T6" fmla="*/ 296 w 296"/>
                <a:gd name="T7" fmla="*/ 148 h 296"/>
                <a:gd name="T8" fmla="*/ 148 w 296"/>
                <a:gd name="T9" fmla="*/ 296 h 296"/>
                <a:gd name="T10" fmla="*/ 148 w 296"/>
                <a:gd name="T11" fmla="*/ 30 h 296"/>
                <a:gd name="T12" fmla="*/ 30 w 296"/>
                <a:gd name="T13" fmla="*/ 148 h 296"/>
                <a:gd name="T14" fmla="*/ 148 w 296"/>
                <a:gd name="T15" fmla="*/ 266 h 296"/>
                <a:gd name="T16" fmla="*/ 267 w 296"/>
                <a:gd name="T17" fmla="*/ 148 h 296"/>
                <a:gd name="T18" fmla="*/ 148 w 296"/>
                <a:gd name="T19" fmla="*/ 3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6" h="296">
                  <a:moveTo>
                    <a:pt x="148" y="296"/>
                  </a:moveTo>
                  <a:cubicBezTo>
                    <a:pt x="67" y="296"/>
                    <a:pt x="0" y="229"/>
                    <a:pt x="0" y="148"/>
                  </a:cubicBezTo>
                  <a:cubicBezTo>
                    <a:pt x="0" y="66"/>
                    <a:pt x="67" y="0"/>
                    <a:pt x="148" y="0"/>
                  </a:cubicBezTo>
                  <a:cubicBezTo>
                    <a:pt x="230" y="0"/>
                    <a:pt x="296" y="66"/>
                    <a:pt x="296" y="148"/>
                  </a:cubicBezTo>
                  <a:cubicBezTo>
                    <a:pt x="296" y="229"/>
                    <a:pt x="230" y="296"/>
                    <a:pt x="148" y="296"/>
                  </a:cubicBezTo>
                  <a:close/>
                  <a:moveTo>
                    <a:pt x="148" y="30"/>
                  </a:moveTo>
                  <a:cubicBezTo>
                    <a:pt x="83" y="30"/>
                    <a:pt x="30" y="83"/>
                    <a:pt x="30" y="148"/>
                  </a:cubicBezTo>
                  <a:cubicBezTo>
                    <a:pt x="30" y="213"/>
                    <a:pt x="83" y="266"/>
                    <a:pt x="148" y="266"/>
                  </a:cubicBezTo>
                  <a:cubicBezTo>
                    <a:pt x="214" y="266"/>
                    <a:pt x="267" y="213"/>
                    <a:pt x="267" y="148"/>
                  </a:cubicBezTo>
                  <a:cubicBezTo>
                    <a:pt x="267" y="83"/>
                    <a:pt x="214" y="30"/>
                    <a:pt x="148"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 name="Freeform 17"/>
            <p:cNvSpPr/>
            <p:nvPr/>
          </p:nvSpPr>
          <p:spPr bwMode="auto">
            <a:xfrm>
              <a:off x="8275637" y="2740026"/>
              <a:ext cx="215900" cy="215900"/>
            </a:xfrm>
            <a:custGeom>
              <a:avLst/>
              <a:gdLst>
                <a:gd name="T0" fmla="*/ 15 w 98"/>
                <a:gd name="T1" fmla="*/ 98 h 98"/>
                <a:gd name="T2" fmla="*/ 0 w 98"/>
                <a:gd name="T3" fmla="*/ 98 h 98"/>
                <a:gd name="T4" fmla="*/ 98 w 98"/>
                <a:gd name="T5" fmla="*/ 0 h 98"/>
                <a:gd name="T6" fmla="*/ 98 w 98"/>
                <a:gd name="T7" fmla="*/ 15 h 98"/>
                <a:gd name="T8" fmla="*/ 15 w 98"/>
                <a:gd name="T9" fmla="*/ 98 h 98"/>
              </a:gdLst>
              <a:ahLst/>
              <a:cxnLst>
                <a:cxn ang="0">
                  <a:pos x="T0" y="T1"/>
                </a:cxn>
                <a:cxn ang="0">
                  <a:pos x="T2" y="T3"/>
                </a:cxn>
                <a:cxn ang="0">
                  <a:pos x="T4" y="T5"/>
                </a:cxn>
                <a:cxn ang="0">
                  <a:pos x="T6" y="T7"/>
                </a:cxn>
                <a:cxn ang="0">
                  <a:pos x="T8" y="T9"/>
                </a:cxn>
              </a:cxnLst>
              <a:rect l="0" t="0" r="r" b="b"/>
              <a:pathLst>
                <a:path w="98" h="98">
                  <a:moveTo>
                    <a:pt x="15" y="98"/>
                  </a:moveTo>
                  <a:cubicBezTo>
                    <a:pt x="0" y="98"/>
                    <a:pt x="0" y="98"/>
                    <a:pt x="0" y="98"/>
                  </a:cubicBezTo>
                  <a:cubicBezTo>
                    <a:pt x="0" y="44"/>
                    <a:pt x="44" y="0"/>
                    <a:pt x="98" y="0"/>
                  </a:cubicBezTo>
                  <a:cubicBezTo>
                    <a:pt x="98" y="15"/>
                    <a:pt x="98" y="15"/>
                    <a:pt x="98" y="15"/>
                  </a:cubicBezTo>
                  <a:cubicBezTo>
                    <a:pt x="53" y="15"/>
                    <a:pt x="15" y="52"/>
                    <a:pt x="15" y="9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 name="Freeform 18"/>
            <p:cNvSpPr/>
            <p:nvPr/>
          </p:nvSpPr>
          <p:spPr bwMode="auto">
            <a:xfrm>
              <a:off x="8664575" y="3140076"/>
              <a:ext cx="254000" cy="252413"/>
            </a:xfrm>
            <a:custGeom>
              <a:avLst/>
              <a:gdLst>
                <a:gd name="T0" fmla="*/ 99 w 115"/>
                <a:gd name="T1" fmla="*/ 114 h 114"/>
                <a:gd name="T2" fmla="*/ 88 w 115"/>
                <a:gd name="T3" fmla="*/ 109 h 114"/>
                <a:gd name="T4" fmla="*/ 6 w 115"/>
                <a:gd name="T5" fmla="*/ 27 h 114"/>
                <a:gd name="T6" fmla="*/ 6 w 115"/>
                <a:gd name="T7" fmla="*/ 6 h 114"/>
                <a:gd name="T8" fmla="*/ 26 w 115"/>
                <a:gd name="T9" fmla="*/ 6 h 114"/>
                <a:gd name="T10" fmla="*/ 109 w 115"/>
                <a:gd name="T11" fmla="*/ 88 h 114"/>
                <a:gd name="T12" fmla="*/ 109 w 115"/>
                <a:gd name="T13" fmla="*/ 109 h 114"/>
                <a:gd name="T14" fmla="*/ 99 w 115"/>
                <a:gd name="T15" fmla="*/ 11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99" y="114"/>
                  </a:moveTo>
                  <a:cubicBezTo>
                    <a:pt x="95" y="114"/>
                    <a:pt x="91" y="112"/>
                    <a:pt x="88" y="109"/>
                  </a:cubicBezTo>
                  <a:cubicBezTo>
                    <a:pt x="6" y="27"/>
                    <a:pt x="6" y="27"/>
                    <a:pt x="6" y="27"/>
                  </a:cubicBezTo>
                  <a:cubicBezTo>
                    <a:pt x="0" y="21"/>
                    <a:pt x="0" y="11"/>
                    <a:pt x="6" y="6"/>
                  </a:cubicBezTo>
                  <a:cubicBezTo>
                    <a:pt x="11" y="0"/>
                    <a:pt x="21" y="0"/>
                    <a:pt x="26" y="6"/>
                  </a:cubicBezTo>
                  <a:cubicBezTo>
                    <a:pt x="109" y="88"/>
                    <a:pt x="109" y="88"/>
                    <a:pt x="109" y="88"/>
                  </a:cubicBezTo>
                  <a:cubicBezTo>
                    <a:pt x="115" y="94"/>
                    <a:pt x="115" y="103"/>
                    <a:pt x="109" y="109"/>
                  </a:cubicBezTo>
                  <a:cubicBezTo>
                    <a:pt x="106" y="112"/>
                    <a:pt x="102" y="114"/>
                    <a:pt x="99" y="1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6" name="Freeform 24"/>
            <p:cNvSpPr/>
            <p:nvPr/>
          </p:nvSpPr>
          <p:spPr bwMode="auto">
            <a:xfrm>
              <a:off x="7913687" y="3281364"/>
              <a:ext cx="19050" cy="196850"/>
            </a:xfrm>
            <a:custGeom>
              <a:avLst/>
              <a:gdLst>
                <a:gd name="T0" fmla="*/ 12 w 12"/>
                <a:gd name="T1" fmla="*/ 124 h 124"/>
                <a:gd name="T2" fmla="*/ 0 w 12"/>
                <a:gd name="T3" fmla="*/ 124 h 124"/>
                <a:gd name="T4" fmla="*/ 0 w 12"/>
                <a:gd name="T5" fmla="*/ 0 h 124"/>
                <a:gd name="T6" fmla="*/ 12 w 12"/>
                <a:gd name="T7" fmla="*/ 0 h 124"/>
                <a:gd name="T8" fmla="*/ 12 w 12"/>
                <a:gd name="T9" fmla="*/ 124 h 124"/>
                <a:gd name="T10" fmla="*/ 12 w 12"/>
                <a:gd name="T11" fmla="*/ 124 h 124"/>
              </a:gdLst>
              <a:ahLst/>
              <a:cxnLst>
                <a:cxn ang="0">
                  <a:pos x="T0" y="T1"/>
                </a:cxn>
                <a:cxn ang="0">
                  <a:pos x="T2" y="T3"/>
                </a:cxn>
                <a:cxn ang="0">
                  <a:pos x="T4" y="T5"/>
                </a:cxn>
                <a:cxn ang="0">
                  <a:pos x="T6" y="T7"/>
                </a:cxn>
                <a:cxn ang="0">
                  <a:pos x="T8" y="T9"/>
                </a:cxn>
                <a:cxn ang="0">
                  <a:pos x="T10" y="T11"/>
                </a:cxn>
              </a:cxnLst>
              <a:rect l="0" t="0" r="r" b="b"/>
              <a:pathLst>
                <a:path w="12" h="124">
                  <a:moveTo>
                    <a:pt x="12" y="124"/>
                  </a:moveTo>
                  <a:lnTo>
                    <a:pt x="0" y="124"/>
                  </a:lnTo>
                  <a:lnTo>
                    <a:pt x="0" y="0"/>
                  </a:lnTo>
                  <a:lnTo>
                    <a:pt x="12" y="0"/>
                  </a:lnTo>
                  <a:lnTo>
                    <a:pt x="12" y="124"/>
                  </a:lnTo>
                  <a:lnTo>
                    <a:pt x="12" y="1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7" name="Oval 25"/>
            <p:cNvSpPr>
              <a:spLocks noChangeArrowheads="1"/>
            </p:cNvSpPr>
            <p:nvPr/>
          </p:nvSpPr>
          <p:spPr bwMode="auto">
            <a:xfrm>
              <a:off x="7902575" y="3271839"/>
              <a:ext cx="41275" cy="42863"/>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8" name="Freeform 26"/>
            <p:cNvSpPr/>
            <p:nvPr/>
          </p:nvSpPr>
          <p:spPr bwMode="auto">
            <a:xfrm>
              <a:off x="7797800" y="3057526"/>
              <a:ext cx="247650" cy="38100"/>
            </a:xfrm>
            <a:custGeom>
              <a:avLst/>
              <a:gdLst>
                <a:gd name="T0" fmla="*/ 156 w 156"/>
                <a:gd name="T1" fmla="*/ 24 h 24"/>
                <a:gd name="T2" fmla="*/ 0 w 156"/>
                <a:gd name="T3" fmla="*/ 24 h 24"/>
                <a:gd name="T4" fmla="*/ 0 w 156"/>
                <a:gd name="T5" fmla="*/ 0 h 24"/>
                <a:gd name="T6" fmla="*/ 156 w 156"/>
                <a:gd name="T7" fmla="*/ 0 h 24"/>
                <a:gd name="T8" fmla="*/ 156 w 156"/>
                <a:gd name="T9" fmla="*/ 24 h 24"/>
                <a:gd name="T10" fmla="*/ 156 w 156"/>
                <a:gd name="T11" fmla="*/ 24 h 24"/>
              </a:gdLst>
              <a:ahLst/>
              <a:cxnLst>
                <a:cxn ang="0">
                  <a:pos x="T0" y="T1"/>
                </a:cxn>
                <a:cxn ang="0">
                  <a:pos x="T2" y="T3"/>
                </a:cxn>
                <a:cxn ang="0">
                  <a:pos x="T4" y="T5"/>
                </a:cxn>
                <a:cxn ang="0">
                  <a:pos x="T6" y="T7"/>
                </a:cxn>
                <a:cxn ang="0">
                  <a:pos x="T8" y="T9"/>
                </a:cxn>
                <a:cxn ang="0">
                  <a:pos x="T10" y="T11"/>
                </a:cxn>
              </a:cxnLst>
              <a:rect l="0" t="0" r="r" b="b"/>
              <a:pathLst>
                <a:path w="156" h="24">
                  <a:moveTo>
                    <a:pt x="156" y="24"/>
                  </a:moveTo>
                  <a:lnTo>
                    <a:pt x="0" y="24"/>
                  </a:lnTo>
                  <a:lnTo>
                    <a:pt x="0" y="0"/>
                  </a:lnTo>
                  <a:lnTo>
                    <a:pt x="156" y="0"/>
                  </a:lnTo>
                  <a:lnTo>
                    <a:pt x="156" y="24"/>
                  </a:lnTo>
                  <a:lnTo>
                    <a:pt x="156" y="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9" name="Freeform 27"/>
            <p:cNvSpPr>
              <a:spLocks noEditPoints="1"/>
            </p:cNvSpPr>
            <p:nvPr/>
          </p:nvSpPr>
          <p:spPr bwMode="auto">
            <a:xfrm>
              <a:off x="7754937" y="3106739"/>
              <a:ext cx="336550" cy="401638"/>
            </a:xfrm>
            <a:custGeom>
              <a:avLst/>
              <a:gdLst>
                <a:gd name="T0" fmla="*/ 115 w 212"/>
                <a:gd name="T1" fmla="*/ 253 h 253"/>
                <a:gd name="T2" fmla="*/ 96 w 212"/>
                <a:gd name="T3" fmla="*/ 253 h 253"/>
                <a:gd name="T4" fmla="*/ 0 w 212"/>
                <a:gd name="T5" fmla="*/ 131 h 253"/>
                <a:gd name="T6" fmla="*/ 41 w 212"/>
                <a:gd name="T7" fmla="*/ 44 h 253"/>
                <a:gd name="T8" fmla="*/ 41 w 212"/>
                <a:gd name="T9" fmla="*/ 0 h 253"/>
                <a:gd name="T10" fmla="*/ 171 w 212"/>
                <a:gd name="T11" fmla="*/ 0 h 253"/>
                <a:gd name="T12" fmla="*/ 171 w 212"/>
                <a:gd name="T13" fmla="*/ 44 h 253"/>
                <a:gd name="T14" fmla="*/ 212 w 212"/>
                <a:gd name="T15" fmla="*/ 131 h 253"/>
                <a:gd name="T16" fmla="*/ 115 w 212"/>
                <a:gd name="T17" fmla="*/ 253 h 253"/>
                <a:gd name="T18" fmla="*/ 115 w 212"/>
                <a:gd name="T19" fmla="*/ 253 h 253"/>
                <a:gd name="T20" fmla="*/ 27 w 212"/>
                <a:gd name="T21" fmla="*/ 128 h 253"/>
                <a:gd name="T22" fmla="*/ 105 w 212"/>
                <a:gd name="T23" fmla="*/ 227 h 253"/>
                <a:gd name="T24" fmla="*/ 183 w 212"/>
                <a:gd name="T25" fmla="*/ 128 h 253"/>
                <a:gd name="T26" fmla="*/ 146 w 212"/>
                <a:gd name="T27" fmla="*/ 50 h 253"/>
                <a:gd name="T28" fmla="*/ 146 w 212"/>
                <a:gd name="T29" fmla="*/ 24 h 253"/>
                <a:gd name="T30" fmla="*/ 66 w 212"/>
                <a:gd name="T31" fmla="*/ 24 h 253"/>
                <a:gd name="T32" fmla="*/ 66 w 212"/>
                <a:gd name="T33" fmla="*/ 50 h 253"/>
                <a:gd name="T34" fmla="*/ 27 w 212"/>
                <a:gd name="T35" fmla="*/ 128 h 253"/>
                <a:gd name="T36" fmla="*/ 27 w 212"/>
                <a:gd name="T37" fmla="*/ 12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2" h="253">
                  <a:moveTo>
                    <a:pt x="115" y="253"/>
                  </a:moveTo>
                  <a:lnTo>
                    <a:pt x="96" y="253"/>
                  </a:lnTo>
                  <a:lnTo>
                    <a:pt x="0" y="131"/>
                  </a:lnTo>
                  <a:lnTo>
                    <a:pt x="41" y="44"/>
                  </a:lnTo>
                  <a:lnTo>
                    <a:pt x="41" y="0"/>
                  </a:lnTo>
                  <a:lnTo>
                    <a:pt x="171" y="0"/>
                  </a:lnTo>
                  <a:lnTo>
                    <a:pt x="171" y="44"/>
                  </a:lnTo>
                  <a:lnTo>
                    <a:pt x="212" y="131"/>
                  </a:lnTo>
                  <a:lnTo>
                    <a:pt x="115" y="253"/>
                  </a:lnTo>
                  <a:lnTo>
                    <a:pt x="115" y="253"/>
                  </a:lnTo>
                  <a:close/>
                  <a:moveTo>
                    <a:pt x="27" y="128"/>
                  </a:moveTo>
                  <a:lnTo>
                    <a:pt x="105" y="227"/>
                  </a:lnTo>
                  <a:lnTo>
                    <a:pt x="183" y="128"/>
                  </a:lnTo>
                  <a:lnTo>
                    <a:pt x="146" y="50"/>
                  </a:lnTo>
                  <a:lnTo>
                    <a:pt x="146" y="24"/>
                  </a:lnTo>
                  <a:lnTo>
                    <a:pt x="66" y="24"/>
                  </a:lnTo>
                  <a:lnTo>
                    <a:pt x="66" y="50"/>
                  </a:lnTo>
                  <a:lnTo>
                    <a:pt x="27" y="128"/>
                  </a:lnTo>
                  <a:lnTo>
                    <a:pt x="27" y="128"/>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0" name="Freeform 38"/>
            <p:cNvSpPr>
              <a:spLocks noEditPoints="1"/>
            </p:cNvSpPr>
            <p:nvPr/>
          </p:nvSpPr>
          <p:spPr bwMode="auto">
            <a:xfrm>
              <a:off x="7812087" y="4324351"/>
              <a:ext cx="222250" cy="219075"/>
            </a:xfrm>
            <a:custGeom>
              <a:avLst/>
              <a:gdLst>
                <a:gd name="T0" fmla="*/ 92 w 101"/>
                <a:gd name="T1" fmla="*/ 99 h 99"/>
                <a:gd name="T2" fmla="*/ 88 w 101"/>
                <a:gd name="T3" fmla="*/ 95 h 99"/>
                <a:gd name="T4" fmla="*/ 48 w 101"/>
                <a:gd name="T5" fmla="*/ 52 h 99"/>
                <a:gd name="T6" fmla="*/ 48 w 101"/>
                <a:gd name="T7" fmla="*/ 68 h 99"/>
                <a:gd name="T8" fmla="*/ 46 w 101"/>
                <a:gd name="T9" fmla="*/ 71 h 99"/>
                <a:gd name="T10" fmla="*/ 42 w 101"/>
                <a:gd name="T11" fmla="*/ 71 h 99"/>
                <a:gd name="T12" fmla="*/ 2 w 101"/>
                <a:gd name="T13" fmla="*/ 39 h 99"/>
                <a:gd name="T14" fmla="*/ 0 w 101"/>
                <a:gd name="T15" fmla="*/ 36 h 99"/>
                <a:gd name="T16" fmla="*/ 2 w 101"/>
                <a:gd name="T17" fmla="*/ 33 h 99"/>
                <a:gd name="T18" fmla="*/ 42 w 101"/>
                <a:gd name="T19" fmla="*/ 1 h 99"/>
                <a:gd name="T20" fmla="*/ 46 w 101"/>
                <a:gd name="T21" fmla="*/ 1 h 99"/>
                <a:gd name="T22" fmla="*/ 48 w 101"/>
                <a:gd name="T23" fmla="*/ 4 h 99"/>
                <a:gd name="T24" fmla="*/ 48 w 101"/>
                <a:gd name="T25" fmla="*/ 18 h 99"/>
                <a:gd name="T26" fmla="*/ 89 w 101"/>
                <a:gd name="T27" fmla="*/ 41 h 99"/>
                <a:gd name="T28" fmla="*/ 96 w 101"/>
                <a:gd name="T29" fmla="*/ 95 h 99"/>
                <a:gd name="T30" fmla="*/ 96 w 101"/>
                <a:gd name="T31" fmla="*/ 95 h 99"/>
                <a:gd name="T32" fmla="*/ 92 w 101"/>
                <a:gd name="T33" fmla="*/ 99 h 99"/>
                <a:gd name="T34" fmla="*/ 92 w 101"/>
                <a:gd name="T35" fmla="*/ 99 h 99"/>
                <a:gd name="T36" fmla="*/ 44 w 101"/>
                <a:gd name="T37" fmla="*/ 43 h 99"/>
                <a:gd name="T38" fmla="*/ 45 w 101"/>
                <a:gd name="T39" fmla="*/ 43 h 99"/>
                <a:gd name="T40" fmla="*/ 91 w 101"/>
                <a:gd name="T41" fmla="*/ 73 h 99"/>
                <a:gd name="T42" fmla="*/ 83 w 101"/>
                <a:gd name="T43" fmla="*/ 46 h 99"/>
                <a:gd name="T44" fmla="*/ 44 w 101"/>
                <a:gd name="T45" fmla="*/ 26 h 99"/>
                <a:gd name="T46" fmla="*/ 40 w 101"/>
                <a:gd name="T47" fmla="*/ 22 h 99"/>
                <a:gd name="T48" fmla="*/ 40 w 101"/>
                <a:gd name="T49" fmla="*/ 13 h 99"/>
                <a:gd name="T50" fmla="*/ 11 w 101"/>
                <a:gd name="T51" fmla="*/ 36 h 99"/>
                <a:gd name="T52" fmla="*/ 40 w 101"/>
                <a:gd name="T53" fmla="*/ 59 h 99"/>
                <a:gd name="T54" fmla="*/ 40 w 101"/>
                <a:gd name="T55" fmla="*/ 47 h 99"/>
                <a:gd name="T56" fmla="*/ 42 w 101"/>
                <a:gd name="T57" fmla="*/ 44 h 99"/>
                <a:gd name="T58" fmla="*/ 44 w 101"/>
                <a:gd name="T59" fmla="*/ 4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99">
                  <a:moveTo>
                    <a:pt x="92" y="99"/>
                  </a:moveTo>
                  <a:cubicBezTo>
                    <a:pt x="90" y="99"/>
                    <a:pt x="88" y="97"/>
                    <a:pt x="88" y="95"/>
                  </a:cubicBezTo>
                  <a:cubicBezTo>
                    <a:pt x="84" y="62"/>
                    <a:pt x="63" y="54"/>
                    <a:pt x="48" y="52"/>
                  </a:cubicBezTo>
                  <a:cubicBezTo>
                    <a:pt x="48" y="68"/>
                    <a:pt x="48" y="68"/>
                    <a:pt x="48" y="68"/>
                  </a:cubicBezTo>
                  <a:cubicBezTo>
                    <a:pt x="48" y="69"/>
                    <a:pt x="47" y="71"/>
                    <a:pt x="46" y="71"/>
                  </a:cubicBezTo>
                  <a:cubicBezTo>
                    <a:pt x="45" y="72"/>
                    <a:pt x="43" y="72"/>
                    <a:pt x="42" y="71"/>
                  </a:cubicBezTo>
                  <a:cubicBezTo>
                    <a:pt x="2" y="39"/>
                    <a:pt x="2" y="39"/>
                    <a:pt x="2" y="39"/>
                  </a:cubicBezTo>
                  <a:cubicBezTo>
                    <a:pt x="1" y="38"/>
                    <a:pt x="0" y="37"/>
                    <a:pt x="0" y="36"/>
                  </a:cubicBezTo>
                  <a:cubicBezTo>
                    <a:pt x="0" y="35"/>
                    <a:pt x="1" y="34"/>
                    <a:pt x="2" y="33"/>
                  </a:cubicBezTo>
                  <a:cubicBezTo>
                    <a:pt x="42" y="1"/>
                    <a:pt x="42" y="1"/>
                    <a:pt x="42" y="1"/>
                  </a:cubicBezTo>
                  <a:cubicBezTo>
                    <a:pt x="43" y="0"/>
                    <a:pt x="45" y="0"/>
                    <a:pt x="46" y="1"/>
                  </a:cubicBezTo>
                  <a:cubicBezTo>
                    <a:pt x="47" y="2"/>
                    <a:pt x="48" y="3"/>
                    <a:pt x="48" y="4"/>
                  </a:cubicBezTo>
                  <a:cubicBezTo>
                    <a:pt x="48" y="18"/>
                    <a:pt x="48" y="18"/>
                    <a:pt x="48" y="18"/>
                  </a:cubicBezTo>
                  <a:cubicBezTo>
                    <a:pt x="67" y="21"/>
                    <a:pt x="81" y="29"/>
                    <a:pt x="89" y="41"/>
                  </a:cubicBezTo>
                  <a:cubicBezTo>
                    <a:pt x="99" y="55"/>
                    <a:pt x="101" y="74"/>
                    <a:pt x="96" y="95"/>
                  </a:cubicBezTo>
                  <a:cubicBezTo>
                    <a:pt x="96" y="95"/>
                    <a:pt x="96" y="95"/>
                    <a:pt x="96" y="95"/>
                  </a:cubicBezTo>
                  <a:cubicBezTo>
                    <a:pt x="96" y="97"/>
                    <a:pt x="94" y="99"/>
                    <a:pt x="92" y="99"/>
                  </a:cubicBezTo>
                  <a:cubicBezTo>
                    <a:pt x="92" y="99"/>
                    <a:pt x="92" y="99"/>
                    <a:pt x="92" y="99"/>
                  </a:cubicBezTo>
                  <a:close/>
                  <a:moveTo>
                    <a:pt x="44" y="43"/>
                  </a:moveTo>
                  <a:cubicBezTo>
                    <a:pt x="44" y="43"/>
                    <a:pt x="44" y="43"/>
                    <a:pt x="45" y="43"/>
                  </a:cubicBezTo>
                  <a:cubicBezTo>
                    <a:pt x="56" y="44"/>
                    <a:pt x="79" y="49"/>
                    <a:pt x="91" y="73"/>
                  </a:cubicBezTo>
                  <a:cubicBezTo>
                    <a:pt x="90" y="64"/>
                    <a:pt x="89" y="54"/>
                    <a:pt x="83" y="46"/>
                  </a:cubicBezTo>
                  <a:cubicBezTo>
                    <a:pt x="75" y="35"/>
                    <a:pt x="62" y="28"/>
                    <a:pt x="44" y="26"/>
                  </a:cubicBezTo>
                  <a:cubicBezTo>
                    <a:pt x="42" y="25"/>
                    <a:pt x="40" y="24"/>
                    <a:pt x="40" y="22"/>
                  </a:cubicBezTo>
                  <a:cubicBezTo>
                    <a:pt x="40" y="13"/>
                    <a:pt x="40" y="13"/>
                    <a:pt x="40" y="13"/>
                  </a:cubicBezTo>
                  <a:cubicBezTo>
                    <a:pt x="11" y="36"/>
                    <a:pt x="11" y="36"/>
                    <a:pt x="11" y="36"/>
                  </a:cubicBezTo>
                  <a:cubicBezTo>
                    <a:pt x="40" y="59"/>
                    <a:pt x="40" y="59"/>
                    <a:pt x="40" y="59"/>
                  </a:cubicBezTo>
                  <a:cubicBezTo>
                    <a:pt x="40" y="47"/>
                    <a:pt x="40" y="47"/>
                    <a:pt x="40" y="47"/>
                  </a:cubicBezTo>
                  <a:cubicBezTo>
                    <a:pt x="40" y="46"/>
                    <a:pt x="41" y="45"/>
                    <a:pt x="42" y="44"/>
                  </a:cubicBezTo>
                  <a:cubicBezTo>
                    <a:pt x="42" y="44"/>
                    <a:pt x="43" y="43"/>
                    <a:pt x="44"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1" name="Freeform 39"/>
            <p:cNvSpPr/>
            <p:nvPr/>
          </p:nvSpPr>
          <p:spPr bwMode="auto">
            <a:xfrm>
              <a:off x="8777287" y="663576"/>
              <a:ext cx="34925" cy="169863"/>
            </a:xfrm>
            <a:custGeom>
              <a:avLst/>
              <a:gdLst>
                <a:gd name="T0" fmla="*/ 8 w 16"/>
                <a:gd name="T1" fmla="*/ 77 h 77"/>
                <a:gd name="T2" fmla="*/ 0 w 16"/>
                <a:gd name="T3" fmla="*/ 69 h 77"/>
                <a:gd name="T4" fmla="*/ 0 w 16"/>
                <a:gd name="T5" fmla="*/ 8 h 77"/>
                <a:gd name="T6" fmla="*/ 8 w 16"/>
                <a:gd name="T7" fmla="*/ 0 h 77"/>
                <a:gd name="T8" fmla="*/ 16 w 16"/>
                <a:gd name="T9" fmla="*/ 8 h 77"/>
                <a:gd name="T10" fmla="*/ 16 w 16"/>
                <a:gd name="T11" fmla="*/ 69 h 77"/>
                <a:gd name="T12" fmla="*/ 8 w 16"/>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16" h="77">
                  <a:moveTo>
                    <a:pt x="8" y="77"/>
                  </a:moveTo>
                  <a:cubicBezTo>
                    <a:pt x="4" y="77"/>
                    <a:pt x="0" y="74"/>
                    <a:pt x="0" y="69"/>
                  </a:cubicBezTo>
                  <a:cubicBezTo>
                    <a:pt x="0" y="8"/>
                    <a:pt x="0" y="8"/>
                    <a:pt x="0" y="8"/>
                  </a:cubicBezTo>
                  <a:cubicBezTo>
                    <a:pt x="0" y="4"/>
                    <a:pt x="4" y="0"/>
                    <a:pt x="8" y="0"/>
                  </a:cubicBezTo>
                  <a:cubicBezTo>
                    <a:pt x="12" y="0"/>
                    <a:pt x="16" y="4"/>
                    <a:pt x="16" y="8"/>
                  </a:cubicBezTo>
                  <a:cubicBezTo>
                    <a:pt x="16" y="69"/>
                    <a:pt x="16" y="69"/>
                    <a:pt x="16" y="69"/>
                  </a:cubicBezTo>
                  <a:cubicBezTo>
                    <a:pt x="16" y="74"/>
                    <a:pt x="12" y="77"/>
                    <a:pt x="8" y="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2" name="Freeform 40"/>
            <p:cNvSpPr/>
            <p:nvPr/>
          </p:nvSpPr>
          <p:spPr bwMode="auto">
            <a:xfrm>
              <a:off x="8710612" y="731839"/>
              <a:ext cx="169863" cy="33338"/>
            </a:xfrm>
            <a:custGeom>
              <a:avLst/>
              <a:gdLst>
                <a:gd name="T0" fmla="*/ 69 w 77"/>
                <a:gd name="T1" fmla="*/ 15 h 15"/>
                <a:gd name="T2" fmla="*/ 7 w 77"/>
                <a:gd name="T3" fmla="*/ 15 h 15"/>
                <a:gd name="T4" fmla="*/ 0 w 77"/>
                <a:gd name="T5" fmla="*/ 8 h 15"/>
                <a:gd name="T6" fmla="*/ 7 w 77"/>
                <a:gd name="T7" fmla="*/ 0 h 15"/>
                <a:gd name="T8" fmla="*/ 69 w 77"/>
                <a:gd name="T9" fmla="*/ 0 h 15"/>
                <a:gd name="T10" fmla="*/ 77 w 77"/>
                <a:gd name="T11" fmla="*/ 8 h 15"/>
                <a:gd name="T12" fmla="*/ 69 w 77"/>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77" h="15">
                  <a:moveTo>
                    <a:pt x="69" y="15"/>
                  </a:moveTo>
                  <a:cubicBezTo>
                    <a:pt x="7" y="15"/>
                    <a:pt x="7" y="15"/>
                    <a:pt x="7" y="15"/>
                  </a:cubicBezTo>
                  <a:cubicBezTo>
                    <a:pt x="3" y="15"/>
                    <a:pt x="0" y="12"/>
                    <a:pt x="0" y="8"/>
                  </a:cubicBezTo>
                  <a:cubicBezTo>
                    <a:pt x="0" y="3"/>
                    <a:pt x="3" y="0"/>
                    <a:pt x="7" y="0"/>
                  </a:cubicBezTo>
                  <a:cubicBezTo>
                    <a:pt x="69" y="0"/>
                    <a:pt x="69" y="0"/>
                    <a:pt x="69" y="0"/>
                  </a:cubicBezTo>
                  <a:cubicBezTo>
                    <a:pt x="73" y="0"/>
                    <a:pt x="77" y="3"/>
                    <a:pt x="77" y="8"/>
                  </a:cubicBezTo>
                  <a:cubicBezTo>
                    <a:pt x="77" y="12"/>
                    <a:pt x="73" y="15"/>
                    <a:pt x="69"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3" name="Freeform 41"/>
            <p:cNvSpPr>
              <a:spLocks noEditPoints="1"/>
            </p:cNvSpPr>
            <p:nvPr/>
          </p:nvSpPr>
          <p:spPr bwMode="auto">
            <a:xfrm>
              <a:off x="8570912" y="546101"/>
              <a:ext cx="446088" cy="406400"/>
            </a:xfrm>
            <a:custGeom>
              <a:avLst/>
              <a:gdLst>
                <a:gd name="T0" fmla="*/ 101 w 202"/>
                <a:gd name="T1" fmla="*/ 184 h 184"/>
                <a:gd name="T2" fmla="*/ 36 w 202"/>
                <a:gd name="T3" fmla="*/ 157 h 184"/>
                <a:gd name="T4" fmla="*/ 36 w 202"/>
                <a:gd name="T5" fmla="*/ 27 h 184"/>
                <a:gd name="T6" fmla="*/ 101 w 202"/>
                <a:gd name="T7" fmla="*/ 0 h 184"/>
                <a:gd name="T8" fmla="*/ 166 w 202"/>
                <a:gd name="T9" fmla="*/ 27 h 184"/>
                <a:gd name="T10" fmla="*/ 166 w 202"/>
                <a:gd name="T11" fmla="*/ 157 h 184"/>
                <a:gd name="T12" fmla="*/ 101 w 202"/>
                <a:gd name="T13" fmla="*/ 184 h 184"/>
                <a:gd name="T14" fmla="*/ 101 w 202"/>
                <a:gd name="T15" fmla="*/ 15 h 184"/>
                <a:gd name="T16" fmla="*/ 47 w 202"/>
                <a:gd name="T17" fmla="*/ 38 h 184"/>
                <a:gd name="T18" fmla="*/ 47 w 202"/>
                <a:gd name="T19" fmla="*/ 146 h 184"/>
                <a:gd name="T20" fmla="*/ 101 w 202"/>
                <a:gd name="T21" fmla="*/ 168 h 184"/>
                <a:gd name="T22" fmla="*/ 155 w 202"/>
                <a:gd name="T23" fmla="*/ 146 h 184"/>
                <a:gd name="T24" fmla="*/ 155 w 202"/>
                <a:gd name="T25" fmla="*/ 38 h 184"/>
                <a:gd name="T26" fmla="*/ 101 w 202"/>
                <a:gd name="T27" fmla="*/ 1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2" h="184">
                  <a:moveTo>
                    <a:pt x="101" y="184"/>
                  </a:moveTo>
                  <a:cubicBezTo>
                    <a:pt x="76" y="184"/>
                    <a:pt x="53" y="174"/>
                    <a:pt x="36" y="157"/>
                  </a:cubicBezTo>
                  <a:cubicBezTo>
                    <a:pt x="0" y="121"/>
                    <a:pt x="0" y="62"/>
                    <a:pt x="36" y="27"/>
                  </a:cubicBezTo>
                  <a:cubicBezTo>
                    <a:pt x="53" y="9"/>
                    <a:pt x="77" y="0"/>
                    <a:pt x="101" y="0"/>
                  </a:cubicBezTo>
                  <a:cubicBezTo>
                    <a:pt x="126" y="0"/>
                    <a:pt x="149" y="9"/>
                    <a:pt x="166" y="27"/>
                  </a:cubicBezTo>
                  <a:cubicBezTo>
                    <a:pt x="202" y="62"/>
                    <a:pt x="202" y="121"/>
                    <a:pt x="166" y="157"/>
                  </a:cubicBezTo>
                  <a:cubicBezTo>
                    <a:pt x="149" y="174"/>
                    <a:pt x="126" y="184"/>
                    <a:pt x="101" y="184"/>
                  </a:cubicBezTo>
                  <a:close/>
                  <a:moveTo>
                    <a:pt x="101" y="15"/>
                  </a:moveTo>
                  <a:cubicBezTo>
                    <a:pt x="81" y="15"/>
                    <a:pt x="62" y="23"/>
                    <a:pt x="47" y="38"/>
                  </a:cubicBezTo>
                  <a:cubicBezTo>
                    <a:pt x="17" y="67"/>
                    <a:pt x="17" y="116"/>
                    <a:pt x="47" y="146"/>
                  </a:cubicBezTo>
                  <a:cubicBezTo>
                    <a:pt x="61" y="160"/>
                    <a:pt x="81" y="168"/>
                    <a:pt x="101" y="168"/>
                  </a:cubicBezTo>
                  <a:cubicBezTo>
                    <a:pt x="121" y="168"/>
                    <a:pt x="141" y="160"/>
                    <a:pt x="155" y="146"/>
                  </a:cubicBezTo>
                  <a:cubicBezTo>
                    <a:pt x="185" y="116"/>
                    <a:pt x="185" y="67"/>
                    <a:pt x="155" y="38"/>
                  </a:cubicBezTo>
                  <a:cubicBezTo>
                    <a:pt x="141" y="23"/>
                    <a:pt x="122" y="15"/>
                    <a:pt x="10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4" name="Freeform 42"/>
            <p:cNvSpPr>
              <a:spLocks noEditPoints="1"/>
            </p:cNvSpPr>
            <p:nvPr/>
          </p:nvSpPr>
          <p:spPr bwMode="auto">
            <a:xfrm>
              <a:off x="8394700" y="1879601"/>
              <a:ext cx="492125" cy="479425"/>
            </a:xfrm>
            <a:custGeom>
              <a:avLst/>
              <a:gdLst>
                <a:gd name="T0" fmla="*/ 96 w 223"/>
                <a:gd name="T1" fmla="*/ 217 h 217"/>
                <a:gd name="T2" fmla="*/ 89 w 223"/>
                <a:gd name="T3" fmla="*/ 214 h 217"/>
                <a:gd name="T4" fmla="*/ 87 w 223"/>
                <a:gd name="T5" fmla="*/ 204 h 217"/>
                <a:gd name="T6" fmla="*/ 82 w 223"/>
                <a:gd name="T7" fmla="*/ 152 h 217"/>
                <a:gd name="T8" fmla="*/ 75 w 223"/>
                <a:gd name="T9" fmla="*/ 151 h 217"/>
                <a:gd name="T10" fmla="*/ 67 w 223"/>
                <a:gd name="T11" fmla="*/ 143 h 217"/>
                <a:gd name="T12" fmla="*/ 66 w 223"/>
                <a:gd name="T13" fmla="*/ 135 h 217"/>
                <a:gd name="T14" fmla="*/ 14 w 223"/>
                <a:gd name="T15" fmla="*/ 131 h 217"/>
                <a:gd name="T16" fmla="*/ 4 w 223"/>
                <a:gd name="T17" fmla="*/ 129 h 217"/>
                <a:gd name="T18" fmla="*/ 2 w 223"/>
                <a:gd name="T19" fmla="*/ 118 h 217"/>
                <a:gd name="T20" fmla="*/ 17 w 223"/>
                <a:gd name="T21" fmla="*/ 95 h 217"/>
                <a:gd name="T22" fmla="*/ 76 w 223"/>
                <a:gd name="T23" fmla="*/ 74 h 217"/>
                <a:gd name="T24" fmla="*/ 102 w 223"/>
                <a:gd name="T25" fmla="*/ 37 h 217"/>
                <a:gd name="T26" fmla="*/ 188 w 223"/>
                <a:gd name="T27" fmla="*/ 0 h 217"/>
                <a:gd name="T28" fmla="*/ 208 w 223"/>
                <a:gd name="T29" fmla="*/ 2 h 217"/>
                <a:gd name="T30" fmla="*/ 216 w 223"/>
                <a:gd name="T31" fmla="*/ 10 h 217"/>
                <a:gd name="T32" fmla="*/ 181 w 223"/>
                <a:gd name="T33" fmla="*/ 116 h 217"/>
                <a:gd name="T34" fmla="*/ 144 w 223"/>
                <a:gd name="T35" fmla="*/ 142 h 217"/>
                <a:gd name="T36" fmla="*/ 123 w 223"/>
                <a:gd name="T37" fmla="*/ 201 h 217"/>
                <a:gd name="T38" fmla="*/ 100 w 223"/>
                <a:gd name="T39" fmla="*/ 216 h 217"/>
                <a:gd name="T40" fmla="*/ 96 w 223"/>
                <a:gd name="T41" fmla="*/ 217 h 217"/>
                <a:gd name="T42" fmla="*/ 85 w 223"/>
                <a:gd name="T43" fmla="*/ 133 h 217"/>
                <a:gd name="T44" fmla="*/ 88 w 223"/>
                <a:gd name="T45" fmla="*/ 134 h 217"/>
                <a:gd name="T46" fmla="*/ 95 w 223"/>
                <a:gd name="T47" fmla="*/ 137 h 217"/>
                <a:gd name="T48" fmla="*/ 110 w 223"/>
                <a:gd name="T49" fmla="*/ 186 h 217"/>
                <a:gd name="T50" fmla="*/ 124 w 223"/>
                <a:gd name="T51" fmla="*/ 138 h 217"/>
                <a:gd name="T52" fmla="*/ 130 w 223"/>
                <a:gd name="T53" fmla="*/ 127 h 217"/>
                <a:gd name="T54" fmla="*/ 167 w 223"/>
                <a:gd name="T55" fmla="*/ 102 h 217"/>
                <a:gd name="T56" fmla="*/ 198 w 223"/>
                <a:gd name="T57" fmla="*/ 20 h 217"/>
                <a:gd name="T58" fmla="*/ 115 w 223"/>
                <a:gd name="T59" fmla="*/ 51 h 217"/>
                <a:gd name="T60" fmla="*/ 91 w 223"/>
                <a:gd name="T61" fmla="*/ 88 h 217"/>
                <a:gd name="T62" fmla="*/ 80 w 223"/>
                <a:gd name="T63" fmla="*/ 94 h 217"/>
                <a:gd name="T64" fmla="*/ 32 w 223"/>
                <a:gd name="T65" fmla="*/ 107 h 217"/>
                <a:gd name="T66" fmla="*/ 81 w 223"/>
                <a:gd name="T67" fmla="*/ 123 h 217"/>
                <a:gd name="T68" fmla="*/ 84 w 223"/>
                <a:gd name="T69" fmla="*/ 130 h 217"/>
                <a:gd name="T70" fmla="*/ 85 w 223"/>
                <a:gd name="T71" fmla="*/ 133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3" h="217">
                  <a:moveTo>
                    <a:pt x="96" y="217"/>
                  </a:moveTo>
                  <a:cubicBezTo>
                    <a:pt x="94" y="217"/>
                    <a:pt x="91" y="216"/>
                    <a:pt x="89" y="214"/>
                  </a:cubicBezTo>
                  <a:cubicBezTo>
                    <a:pt x="87" y="211"/>
                    <a:pt x="86" y="207"/>
                    <a:pt x="87" y="204"/>
                  </a:cubicBezTo>
                  <a:cubicBezTo>
                    <a:pt x="94" y="187"/>
                    <a:pt x="92" y="168"/>
                    <a:pt x="82" y="152"/>
                  </a:cubicBezTo>
                  <a:cubicBezTo>
                    <a:pt x="80" y="152"/>
                    <a:pt x="77" y="151"/>
                    <a:pt x="75" y="151"/>
                  </a:cubicBezTo>
                  <a:cubicBezTo>
                    <a:pt x="71" y="150"/>
                    <a:pt x="68" y="147"/>
                    <a:pt x="67" y="143"/>
                  </a:cubicBezTo>
                  <a:cubicBezTo>
                    <a:pt x="67" y="141"/>
                    <a:pt x="66" y="138"/>
                    <a:pt x="66" y="135"/>
                  </a:cubicBezTo>
                  <a:cubicBezTo>
                    <a:pt x="51" y="126"/>
                    <a:pt x="31" y="124"/>
                    <a:pt x="14" y="131"/>
                  </a:cubicBezTo>
                  <a:cubicBezTo>
                    <a:pt x="11" y="132"/>
                    <a:pt x="7" y="131"/>
                    <a:pt x="4" y="129"/>
                  </a:cubicBezTo>
                  <a:cubicBezTo>
                    <a:pt x="1" y="126"/>
                    <a:pt x="0" y="122"/>
                    <a:pt x="2" y="118"/>
                  </a:cubicBezTo>
                  <a:cubicBezTo>
                    <a:pt x="5" y="109"/>
                    <a:pt x="11" y="102"/>
                    <a:pt x="17" y="95"/>
                  </a:cubicBezTo>
                  <a:cubicBezTo>
                    <a:pt x="33" y="80"/>
                    <a:pt x="54" y="72"/>
                    <a:pt x="76" y="74"/>
                  </a:cubicBezTo>
                  <a:cubicBezTo>
                    <a:pt x="83" y="60"/>
                    <a:pt x="91" y="48"/>
                    <a:pt x="102" y="37"/>
                  </a:cubicBezTo>
                  <a:cubicBezTo>
                    <a:pt x="125" y="14"/>
                    <a:pt x="157" y="0"/>
                    <a:pt x="188" y="0"/>
                  </a:cubicBezTo>
                  <a:cubicBezTo>
                    <a:pt x="195" y="0"/>
                    <a:pt x="202" y="1"/>
                    <a:pt x="208" y="2"/>
                  </a:cubicBezTo>
                  <a:cubicBezTo>
                    <a:pt x="212" y="3"/>
                    <a:pt x="215" y="6"/>
                    <a:pt x="216" y="10"/>
                  </a:cubicBezTo>
                  <a:cubicBezTo>
                    <a:pt x="223" y="46"/>
                    <a:pt x="210" y="87"/>
                    <a:pt x="181" y="116"/>
                  </a:cubicBezTo>
                  <a:cubicBezTo>
                    <a:pt x="170" y="127"/>
                    <a:pt x="158" y="135"/>
                    <a:pt x="144" y="142"/>
                  </a:cubicBezTo>
                  <a:cubicBezTo>
                    <a:pt x="146" y="163"/>
                    <a:pt x="139" y="185"/>
                    <a:pt x="123" y="201"/>
                  </a:cubicBezTo>
                  <a:cubicBezTo>
                    <a:pt x="116" y="207"/>
                    <a:pt x="109" y="212"/>
                    <a:pt x="100" y="216"/>
                  </a:cubicBezTo>
                  <a:cubicBezTo>
                    <a:pt x="99" y="217"/>
                    <a:pt x="97" y="217"/>
                    <a:pt x="96" y="217"/>
                  </a:cubicBezTo>
                  <a:close/>
                  <a:moveTo>
                    <a:pt x="85" y="133"/>
                  </a:moveTo>
                  <a:cubicBezTo>
                    <a:pt x="86" y="133"/>
                    <a:pt x="87" y="133"/>
                    <a:pt x="88" y="134"/>
                  </a:cubicBezTo>
                  <a:cubicBezTo>
                    <a:pt x="91" y="134"/>
                    <a:pt x="94" y="135"/>
                    <a:pt x="95" y="137"/>
                  </a:cubicBezTo>
                  <a:cubicBezTo>
                    <a:pt x="106" y="152"/>
                    <a:pt x="111" y="169"/>
                    <a:pt x="110" y="186"/>
                  </a:cubicBezTo>
                  <a:cubicBezTo>
                    <a:pt x="123" y="173"/>
                    <a:pt x="128" y="155"/>
                    <a:pt x="124" y="138"/>
                  </a:cubicBezTo>
                  <a:cubicBezTo>
                    <a:pt x="123" y="133"/>
                    <a:pt x="126" y="129"/>
                    <a:pt x="130" y="127"/>
                  </a:cubicBezTo>
                  <a:cubicBezTo>
                    <a:pt x="144" y="121"/>
                    <a:pt x="156" y="113"/>
                    <a:pt x="167" y="102"/>
                  </a:cubicBezTo>
                  <a:cubicBezTo>
                    <a:pt x="190" y="80"/>
                    <a:pt x="201" y="49"/>
                    <a:pt x="198" y="20"/>
                  </a:cubicBezTo>
                  <a:cubicBezTo>
                    <a:pt x="169" y="17"/>
                    <a:pt x="138" y="28"/>
                    <a:pt x="115" y="51"/>
                  </a:cubicBezTo>
                  <a:cubicBezTo>
                    <a:pt x="105" y="61"/>
                    <a:pt x="97" y="74"/>
                    <a:pt x="91" y="88"/>
                  </a:cubicBezTo>
                  <a:cubicBezTo>
                    <a:pt x="89" y="92"/>
                    <a:pt x="85" y="95"/>
                    <a:pt x="80" y="94"/>
                  </a:cubicBezTo>
                  <a:cubicBezTo>
                    <a:pt x="63" y="90"/>
                    <a:pt x="45" y="95"/>
                    <a:pt x="32" y="107"/>
                  </a:cubicBezTo>
                  <a:cubicBezTo>
                    <a:pt x="49" y="107"/>
                    <a:pt x="67" y="112"/>
                    <a:pt x="81" y="123"/>
                  </a:cubicBezTo>
                  <a:cubicBezTo>
                    <a:pt x="83" y="124"/>
                    <a:pt x="84" y="127"/>
                    <a:pt x="84" y="130"/>
                  </a:cubicBezTo>
                  <a:cubicBezTo>
                    <a:pt x="85" y="131"/>
                    <a:pt x="85" y="132"/>
                    <a:pt x="85"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5" name="Freeform 43"/>
            <p:cNvSpPr>
              <a:spLocks noEditPoints="1"/>
            </p:cNvSpPr>
            <p:nvPr/>
          </p:nvSpPr>
          <p:spPr bwMode="auto">
            <a:xfrm>
              <a:off x="8682037" y="1958976"/>
              <a:ext cx="109538" cy="107950"/>
            </a:xfrm>
            <a:custGeom>
              <a:avLst/>
              <a:gdLst>
                <a:gd name="T0" fmla="*/ 26 w 50"/>
                <a:gd name="T1" fmla="*/ 49 h 49"/>
                <a:gd name="T2" fmla="*/ 10 w 50"/>
                <a:gd name="T3" fmla="*/ 42 h 49"/>
                <a:gd name="T4" fmla="*/ 10 w 50"/>
                <a:gd name="T5" fmla="*/ 9 h 49"/>
                <a:gd name="T6" fmla="*/ 43 w 50"/>
                <a:gd name="T7" fmla="*/ 9 h 49"/>
                <a:gd name="T8" fmla="*/ 50 w 50"/>
                <a:gd name="T9" fmla="*/ 26 h 49"/>
                <a:gd name="T10" fmla="*/ 43 w 50"/>
                <a:gd name="T11" fmla="*/ 42 h 49"/>
                <a:gd name="T12" fmla="*/ 26 w 50"/>
                <a:gd name="T13" fmla="*/ 49 h 49"/>
                <a:gd name="T14" fmla="*/ 26 w 50"/>
                <a:gd name="T15" fmla="*/ 11 h 49"/>
                <a:gd name="T16" fmla="*/ 16 w 50"/>
                <a:gd name="T17" fmla="*/ 15 h 49"/>
                <a:gd name="T18" fmla="*/ 16 w 50"/>
                <a:gd name="T19" fmla="*/ 36 h 49"/>
                <a:gd name="T20" fmla="*/ 37 w 50"/>
                <a:gd name="T21" fmla="*/ 36 h 49"/>
                <a:gd name="T22" fmla="*/ 41 w 50"/>
                <a:gd name="T23" fmla="*/ 26 h 49"/>
                <a:gd name="T24" fmla="*/ 37 w 50"/>
                <a:gd name="T25" fmla="*/ 15 h 49"/>
                <a:gd name="T26" fmla="*/ 26 w 50"/>
                <a:gd name="T27"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49">
                  <a:moveTo>
                    <a:pt x="26" y="49"/>
                  </a:moveTo>
                  <a:cubicBezTo>
                    <a:pt x="20" y="49"/>
                    <a:pt x="14" y="47"/>
                    <a:pt x="10" y="42"/>
                  </a:cubicBezTo>
                  <a:cubicBezTo>
                    <a:pt x="0" y="33"/>
                    <a:pt x="0" y="18"/>
                    <a:pt x="10" y="9"/>
                  </a:cubicBezTo>
                  <a:cubicBezTo>
                    <a:pt x="19" y="0"/>
                    <a:pt x="34" y="0"/>
                    <a:pt x="43" y="9"/>
                  </a:cubicBezTo>
                  <a:cubicBezTo>
                    <a:pt x="48" y="13"/>
                    <a:pt x="50" y="19"/>
                    <a:pt x="50" y="26"/>
                  </a:cubicBezTo>
                  <a:cubicBezTo>
                    <a:pt x="50" y="32"/>
                    <a:pt x="48" y="38"/>
                    <a:pt x="43" y="42"/>
                  </a:cubicBezTo>
                  <a:cubicBezTo>
                    <a:pt x="39" y="47"/>
                    <a:pt x="33" y="49"/>
                    <a:pt x="26" y="49"/>
                  </a:cubicBezTo>
                  <a:close/>
                  <a:moveTo>
                    <a:pt x="26" y="11"/>
                  </a:moveTo>
                  <a:cubicBezTo>
                    <a:pt x="23" y="11"/>
                    <a:pt x="19" y="13"/>
                    <a:pt x="16" y="15"/>
                  </a:cubicBezTo>
                  <a:cubicBezTo>
                    <a:pt x="11" y="21"/>
                    <a:pt x="11" y="30"/>
                    <a:pt x="16" y="36"/>
                  </a:cubicBezTo>
                  <a:cubicBezTo>
                    <a:pt x="22" y="41"/>
                    <a:pt x="31" y="41"/>
                    <a:pt x="37" y="36"/>
                  </a:cubicBezTo>
                  <a:cubicBezTo>
                    <a:pt x="39" y="33"/>
                    <a:pt x="41" y="29"/>
                    <a:pt x="41" y="26"/>
                  </a:cubicBezTo>
                  <a:cubicBezTo>
                    <a:pt x="41" y="22"/>
                    <a:pt x="39" y="18"/>
                    <a:pt x="37" y="15"/>
                  </a:cubicBezTo>
                  <a:cubicBezTo>
                    <a:pt x="34" y="13"/>
                    <a:pt x="30" y="11"/>
                    <a:pt x="26"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6" name="Freeform 44"/>
            <p:cNvSpPr/>
            <p:nvPr/>
          </p:nvSpPr>
          <p:spPr bwMode="auto">
            <a:xfrm>
              <a:off x="8462962" y="2149476"/>
              <a:ext cx="144463" cy="136525"/>
            </a:xfrm>
            <a:custGeom>
              <a:avLst/>
              <a:gdLst>
                <a:gd name="T0" fmla="*/ 17 w 65"/>
                <a:gd name="T1" fmla="*/ 62 h 62"/>
                <a:gd name="T2" fmla="*/ 7 w 65"/>
                <a:gd name="T3" fmla="*/ 61 h 62"/>
                <a:gd name="T4" fmla="*/ 4 w 65"/>
                <a:gd name="T5" fmla="*/ 57 h 62"/>
                <a:gd name="T6" fmla="*/ 23 w 65"/>
                <a:gd name="T7" fmla="*/ 2 h 62"/>
                <a:gd name="T8" fmla="*/ 29 w 65"/>
                <a:gd name="T9" fmla="*/ 2 h 62"/>
                <a:gd name="T10" fmla="*/ 29 w 65"/>
                <a:gd name="T11" fmla="*/ 9 h 62"/>
                <a:gd name="T12" fmla="*/ 12 w 65"/>
                <a:gd name="T13" fmla="*/ 52 h 62"/>
                <a:gd name="T14" fmla="*/ 56 w 65"/>
                <a:gd name="T15" fmla="*/ 36 h 62"/>
                <a:gd name="T16" fmla="*/ 63 w 65"/>
                <a:gd name="T17" fmla="*/ 36 h 62"/>
                <a:gd name="T18" fmla="*/ 63 w 65"/>
                <a:gd name="T19" fmla="*/ 42 h 62"/>
                <a:gd name="T20" fmla="*/ 17 w 65"/>
                <a:gd name="T2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 h="62">
                  <a:moveTo>
                    <a:pt x="17" y="62"/>
                  </a:moveTo>
                  <a:cubicBezTo>
                    <a:pt x="14" y="62"/>
                    <a:pt x="11" y="62"/>
                    <a:pt x="7" y="61"/>
                  </a:cubicBezTo>
                  <a:cubicBezTo>
                    <a:pt x="5" y="61"/>
                    <a:pt x="4" y="59"/>
                    <a:pt x="4" y="57"/>
                  </a:cubicBezTo>
                  <a:cubicBezTo>
                    <a:pt x="0" y="38"/>
                    <a:pt x="7" y="17"/>
                    <a:pt x="23" y="2"/>
                  </a:cubicBezTo>
                  <a:cubicBezTo>
                    <a:pt x="24" y="0"/>
                    <a:pt x="27" y="0"/>
                    <a:pt x="29" y="2"/>
                  </a:cubicBezTo>
                  <a:cubicBezTo>
                    <a:pt x="31" y="4"/>
                    <a:pt x="31" y="7"/>
                    <a:pt x="29" y="9"/>
                  </a:cubicBezTo>
                  <a:cubicBezTo>
                    <a:pt x="17" y="21"/>
                    <a:pt x="11" y="37"/>
                    <a:pt x="12" y="52"/>
                  </a:cubicBezTo>
                  <a:cubicBezTo>
                    <a:pt x="28" y="54"/>
                    <a:pt x="44" y="48"/>
                    <a:pt x="56" y="36"/>
                  </a:cubicBezTo>
                  <a:cubicBezTo>
                    <a:pt x="58" y="34"/>
                    <a:pt x="61" y="34"/>
                    <a:pt x="63" y="36"/>
                  </a:cubicBezTo>
                  <a:cubicBezTo>
                    <a:pt x="65" y="37"/>
                    <a:pt x="65" y="40"/>
                    <a:pt x="63" y="42"/>
                  </a:cubicBezTo>
                  <a:cubicBezTo>
                    <a:pt x="50" y="55"/>
                    <a:pt x="34" y="62"/>
                    <a:pt x="17"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3" name="Freeform 71"/>
            <p:cNvSpPr/>
            <p:nvPr/>
          </p:nvSpPr>
          <p:spPr bwMode="auto">
            <a:xfrm>
              <a:off x="5797550" y="3806826"/>
              <a:ext cx="23813" cy="25400"/>
            </a:xfrm>
            <a:custGeom>
              <a:avLst/>
              <a:gdLst>
                <a:gd name="T0" fmla="*/ 2 w 11"/>
                <a:gd name="T1" fmla="*/ 11 h 11"/>
                <a:gd name="T2" fmla="*/ 1 w 11"/>
                <a:gd name="T3" fmla="*/ 10 h 11"/>
                <a:gd name="T4" fmla="*/ 1 w 11"/>
                <a:gd name="T5" fmla="*/ 8 h 11"/>
                <a:gd name="T6" fmla="*/ 7 w 11"/>
                <a:gd name="T7" fmla="*/ 1 h 11"/>
                <a:gd name="T8" fmla="*/ 10 w 11"/>
                <a:gd name="T9" fmla="*/ 1 h 11"/>
                <a:gd name="T10" fmla="*/ 10 w 11"/>
                <a:gd name="T11" fmla="*/ 4 h 11"/>
                <a:gd name="T12" fmla="*/ 3 w 11"/>
                <a:gd name="T13" fmla="*/ 10 h 11"/>
                <a:gd name="T14" fmla="*/ 2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2" y="11"/>
                  </a:moveTo>
                  <a:cubicBezTo>
                    <a:pt x="2" y="11"/>
                    <a:pt x="1" y="11"/>
                    <a:pt x="1" y="10"/>
                  </a:cubicBezTo>
                  <a:cubicBezTo>
                    <a:pt x="0" y="10"/>
                    <a:pt x="0" y="8"/>
                    <a:pt x="1" y="8"/>
                  </a:cubicBezTo>
                  <a:cubicBezTo>
                    <a:pt x="7" y="1"/>
                    <a:pt x="7" y="1"/>
                    <a:pt x="7" y="1"/>
                  </a:cubicBezTo>
                  <a:cubicBezTo>
                    <a:pt x="8" y="0"/>
                    <a:pt x="9" y="0"/>
                    <a:pt x="10" y="1"/>
                  </a:cubicBezTo>
                  <a:cubicBezTo>
                    <a:pt x="11" y="2"/>
                    <a:pt x="11" y="3"/>
                    <a:pt x="10" y="4"/>
                  </a:cubicBezTo>
                  <a:cubicBezTo>
                    <a:pt x="3" y="10"/>
                    <a:pt x="3" y="10"/>
                    <a:pt x="3" y="10"/>
                  </a:cubicBezTo>
                  <a:cubicBezTo>
                    <a:pt x="3" y="11"/>
                    <a:pt x="3" y="11"/>
                    <a:pt x="2"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4" name="Freeform 72"/>
            <p:cNvSpPr/>
            <p:nvPr/>
          </p:nvSpPr>
          <p:spPr bwMode="auto">
            <a:xfrm>
              <a:off x="5735637" y="3862389"/>
              <a:ext cx="31750" cy="28575"/>
            </a:xfrm>
            <a:custGeom>
              <a:avLst/>
              <a:gdLst>
                <a:gd name="T0" fmla="*/ 9 w 14"/>
                <a:gd name="T1" fmla="*/ 13 h 13"/>
                <a:gd name="T2" fmla="*/ 7 w 14"/>
                <a:gd name="T3" fmla="*/ 12 h 13"/>
                <a:gd name="T4" fmla="*/ 2 w 14"/>
                <a:gd name="T5" fmla="*/ 7 h 13"/>
                <a:gd name="T6" fmla="*/ 2 w 14"/>
                <a:gd name="T7" fmla="*/ 2 h 13"/>
                <a:gd name="T8" fmla="*/ 7 w 14"/>
                <a:gd name="T9" fmla="*/ 2 h 13"/>
                <a:gd name="T10" fmla="*/ 12 w 14"/>
                <a:gd name="T11" fmla="*/ 7 h 13"/>
                <a:gd name="T12" fmla="*/ 12 w 14"/>
                <a:gd name="T13" fmla="*/ 12 h 13"/>
                <a:gd name="T14" fmla="*/ 9 w 1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9" y="13"/>
                  </a:moveTo>
                  <a:cubicBezTo>
                    <a:pt x="8" y="13"/>
                    <a:pt x="7" y="13"/>
                    <a:pt x="7" y="12"/>
                  </a:cubicBezTo>
                  <a:cubicBezTo>
                    <a:pt x="2" y="7"/>
                    <a:pt x="2" y="7"/>
                    <a:pt x="2" y="7"/>
                  </a:cubicBezTo>
                  <a:cubicBezTo>
                    <a:pt x="0" y="6"/>
                    <a:pt x="0" y="3"/>
                    <a:pt x="2" y="2"/>
                  </a:cubicBezTo>
                  <a:cubicBezTo>
                    <a:pt x="3" y="0"/>
                    <a:pt x="6" y="0"/>
                    <a:pt x="7" y="2"/>
                  </a:cubicBezTo>
                  <a:cubicBezTo>
                    <a:pt x="12" y="7"/>
                    <a:pt x="12" y="7"/>
                    <a:pt x="12" y="7"/>
                  </a:cubicBezTo>
                  <a:cubicBezTo>
                    <a:pt x="14" y="8"/>
                    <a:pt x="14" y="11"/>
                    <a:pt x="12" y="12"/>
                  </a:cubicBezTo>
                  <a:cubicBezTo>
                    <a:pt x="12" y="13"/>
                    <a:pt x="11" y="13"/>
                    <a:pt x="9"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5" name="Freeform 73"/>
            <p:cNvSpPr/>
            <p:nvPr/>
          </p:nvSpPr>
          <p:spPr bwMode="auto">
            <a:xfrm>
              <a:off x="5797550" y="3894139"/>
              <a:ext cx="23813" cy="23813"/>
            </a:xfrm>
            <a:custGeom>
              <a:avLst/>
              <a:gdLst>
                <a:gd name="T0" fmla="*/ 9 w 11"/>
                <a:gd name="T1" fmla="*/ 11 h 11"/>
                <a:gd name="T2" fmla="*/ 7 w 11"/>
                <a:gd name="T3" fmla="*/ 10 h 11"/>
                <a:gd name="T4" fmla="*/ 1 w 11"/>
                <a:gd name="T5" fmla="*/ 3 h 11"/>
                <a:gd name="T6" fmla="*/ 1 w 11"/>
                <a:gd name="T7" fmla="*/ 1 h 11"/>
                <a:gd name="T8" fmla="*/ 3 w 11"/>
                <a:gd name="T9" fmla="*/ 1 h 11"/>
                <a:gd name="T10" fmla="*/ 10 w 11"/>
                <a:gd name="T11" fmla="*/ 7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8" y="11"/>
                    <a:pt x="8" y="11"/>
                    <a:pt x="7" y="10"/>
                  </a:cubicBezTo>
                  <a:cubicBezTo>
                    <a:pt x="1" y="3"/>
                    <a:pt x="1" y="3"/>
                    <a:pt x="1" y="3"/>
                  </a:cubicBezTo>
                  <a:cubicBezTo>
                    <a:pt x="0" y="3"/>
                    <a:pt x="0" y="1"/>
                    <a:pt x="1" y="1"/>
                  </a:cubicBezTo>
                  <a:cubicBezTo>
                    <a:pt x="1" y="0"/>
                    <a:pt x="3" y="0"/>
                    <a:pt x="3" y="1"/>
                  </a:cubicBezTo>
                  <a:cubicBezTo>
                    <a:pt x="10" y="7"/>
                    <a:pt x="10" y="7"/>
                    <a:pt x="10" y="7"/>
                  </a:cubicBezTo>
                  <a:cubicBezTo>
                    <a:pt x="11" y="8"/>
                    <a:pt x="11" y="9"/>
                    <a:pt x="10" y="10"/>
                  </a:cubicBezTo>
                  <a:cubicBezTo>
                    <a:pt x="10" y="11"/>
                    <a:pt x="9"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6" name="Freeform 74"/>
            <p:cNvSpPr/>
            <p:nvPr/>
          </p:nvSpPr>
          <p:spPr bwMode="auto">
            <a:xfrm>
              <a:off x="5711825" y="3806826"/>
              <a:ext cx="23813" cy="25400"/>
            </a:xfrm>
            <a:custGeom>
              <a:avLst/>
              <a:gdLst>
                <a:gd name="T0" fmla="*/ 9 w 11"/>
                <a:gd name="T1" fmla="*/ 11 h 11"/>
                <a:gd name="T2" fmla="*/ 8 w 11"/>
                <a:gd name="T3" fmla="*/ 10 h 11"/>
                <a:gd name="T4" fmla="*/ 1 w 11"/>
                <a:gd name="T5" fmla="*/ 4 h 11"/>
                <a:gd name="T6" fmla="*/ 1 w 11"/>
                <a:gd name="T7" fmla="*/ 1 h 11"/>
                <a:gd name="T8" fmla="*/ 4 w 11"/>
                <a:gd name="T9" fmla="*/ 1 h 11"/>
                <a:gd name="T10" fmla="*/ 10 w 11"/>
                <a:gd name="T11" fmla="*/ 8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9" y="11"/>
                    <a:pt x="8" y="11"/>
                    <a:pt x="8" y="10"/>
                  </a:cubicBezTo>
                  <a:cubicBezTo>
                    <a:pt x="1" y="4"/>
                    <a:pt x="1" y="4"/>
                    <a:pt x="1" y="4"/>
                  </a:cubicBezTo>
                  <a:cubicBezTo>
                    <a:pt x="0" y="3"/>
                    <a:pt x="0" y="2"/>
                    <a:pt x="1" y="1"/>
                  </a:cubicBezTo>
                  <a:cubicBezTo>
                    <a:pt x="2" y="0"/>
                    <a:pt x="3" y="0"/>
                    <a:pt x="4" y="1"/>
                  </a:cubicBezTo>
                  <a:cubicBezTo>
                    <a:pt x="10" y="8"/>
                    <a:pt x="10" y="8"/>
                    <a:pt x="10" y="8"/>
                  </a:cubicBezTo>
                  <a:cubicBezTo>
                    <a:pt x="11" y="8"/>
                    <a:pt x="11" y="10"/>
                    <a:pt x="10" y="10"/>
                  </a:cubicBezTo>
                  <a:cubicBezTo>
                    <a:pt x="10" y="11"/>
                    <a:pt x="10"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7" name="Freeform 75"/>
            <p:cNvSpPr/>
            <p:nvPr/>
          </p:nvSpPr>
          <p:spPr bwMode="auto">
            <a:xfrm>
              <a:off x="5813425"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2" y="0"/>
                    <a:pt x="13" y="1"/>
                    <a:pt x="13" y="2"/>
                  </a:cubicBezTo>
                  <a:cubicBezTo>
                    <a:pt x="13" y="3"/>
                    <a:pt x="12"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8" name="Freeform 76"/>
            <p:cNvSpPr/>
            <p:nvPr/>
          </p:nvSpPr>
          <p:spPr bwMode="auto">
            <a:xfrm>
              <a:off x="5691187"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3" y="0"/>
                    <a:pt x="13" y="1"/>
                    <a:pt x="13" y="2"/>
                  </a:cubicBezTo>
                  <a:cubicBezTo>
                    <a:pt x="13" y="3"/>
                    <a:pt x="13"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9" name="Freeform 77"/>
            <p:cNvSpPr/>
            <p:nvPr/>
          </p:nvSpPr>
          <p:spPr bwMode="auto">
            <a:xfrm>
              <a:off x="5762625" y="390842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0"/>
                    <a:pt x="1" y="0"/>
                    <a:pt x="2" y="0"/>
                  </a:cubicBezTo>
                  <a:cubicBezTo>
                    <a:pt x="3" y="0"/>
                    <a:pt x="4" y="0"/>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80" name="Freeform 78"/>
            <p:cNvSpPr/>
            <p:nvPr/>
          </p:nvSpPr>
          <p:spPr bwMode="auto">
            <a:xfrm>
              <a:off x="5762625" y="378777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1"/>
                    <a:pt x="1" y="0"/>
                    <a:pt x="2" y="0"/>
                  </a:cubicBezTo>
                  <a:cubicBezTo>
                    <a:pt x="3" y="0"/>
                    <a:pt x="4" y="1"/>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81" name="Freeform 79"/>
            <p:cNvSpPr>
              <a:spLocks noEditPoints="1"/>
            </p:cNvSpPr>
            <p:nvPr/>
          </p:nvSpPr>
          <p:spPr bwMode="auto">
            <a:xfrm>
              <a:off x="5621337" y="3833814"/>
              <a:ext cx="169863" cy="173038"/>
            </a:xfrm>
            <a:custGeom>
              <a:avLst/>
              <a:gdLst>
                <a:gd name="T0" fmla="*/ 10 w 77"/>
                <a:gd name="T1" fmla="*/ 78 h 78"/>
                <a:gd name="T2" fmla="*/ 3 w 77"/>
                <a:gd name="T3" fmla="*/ 76 h 78"/>
                <a:gd name="T4" fmla="*/ 1 w 77"/>
                <a:gd name="T5" fmla="*/ 67 h 78"/>
                <a:gd name="T6" fmla="*/ 5 w 77"/>
                <a:gd name="T7" fmla="*/ 59 h 78"/>
                <a:gd name="T8" fmla="*/ 58 w 77"/>
                <a:gd name="T9" fmla="*/ 6 h 78"/>
                <a:gd name="T10" fmla="*/ 75 w 77"/>
                <a:gd name="T11" fmla="*/ 4 h 78"/>
                <a:gd name="T12" fmla="*/ 77 w 77"/>
                <a:gd name="T13" fmla="*/ 11 h 78"/>
                <a:gd name="T14" fmla="*/ 73 w 77"/>
                <a:gd name="T15" fmla="*/ 21 h 78"/>
                <a:gd name="T16" fmla="*/ 20 w 77"/>
                <a:gd name="T17" fmla="*/ 74 h 78"/>
                <a:gd name="T18" fmla="*/ 10 w 77"/>
                <a:gd name="T19" fmla="*/ 78 h 78"/>
                <a:gd name="T20" fmla="*/ 68 w 77"/>
                <a:gd name="T21" fmla="*/ 10 h 78"/>
                <a:gd name="T22" fmla="*/ 64 w 77"/>
                <a:gd name="T23" fmla="*/ 12 h 78"/>
                <a:gd name="T24" fmla="*/ 11 w 77"/>
                <a:gd name="T25" fmla="*/ 65 h 78"/>
                <a:gd name="T26" fmla="*/ 9 w 77"/>
                <a:gd name="T27" fmla="*/ 69 h 78"/>
                <a:gd name="T28" fmla="*/ 9 w 77"/>
                <a:gd name="T29" fmla="*/ 70 h 78"/>
                <a:gd name="T30" fmla="*/ 10 w 77"/>
                <a:gd name="T31" fmla="*/ 70 h 78"/>
                <a:gd name="T32" fmla="*/ 14 w 77"/>
                <a:gd name="T33" fmla="*/ 68 h 78"/>
                <a:gd name="T34" fmla="*/ 67 w 77"/>
                <a:gd name="T35" fmla="*/ 15 h 78"/>
                <a:gd name="T36" fmla="*/ 69 w 77"/>
                <a:gd name="T37" fmla="*/ 11 h 78"/>
                <a:gd name="T38" fmla="*/ 69 w 77"/>
                <a:gd name="T39" fmla="*/ 10 h 78"/>
                <a:gd name="T40" fmla="*/ 68 w 77"/>
                <a:gd name="T41" fmla="*/ 1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 h="78">
                  <a:moveTo>
                    <a:pt x="10" y="78"/>
                  </a:moveTo>
                  <a:cubicBezTo>
                    <a:pt x="7" y="78"/>
                    <a:pt x="5" y="77"/>
                    <a:pt x="3" y="76"/>
                  </a:cubicBezTo>
                  <a:cubicBezTo>
                    <a:pt x="1" y="74"/>
                    <a:pt x="0" y="71"/>
                    <a:pt x="1" y="67"/>
                  </a:cubicBezTo>
                  <a:cubicBezTo>
                    <a:pt x="1" y="64"/>
                    <a:pt x="3" y="62"/>
                    <a:pt x="5" y="59"/>
                  </a:cubicBezTo>
                  <a:cubicBezTo>
                    <a:pt x="58" y="6"/>
                    <a:pt x="58" y="6"/>
                    <a:pt x="58" y="6"/>
                  </a:cubicBezTo>
                  <a:cubicBezTo>
                    <a:pt x="63" y="1"/>
                    <a:pt x="71" y="0"/>
                    <a:pt x="75" y="4"/>
                  </a:cubicBezTo>
                  <a:cubicBezTo>
                    <a:pt x="76" y="6"/>
                    <a:pt x="77" y="8"/>
                    <a:pt x="77" y="11"/>
                  </a:cubicBezTo>
                  <a:cubicBezTo>
                    <a:pt x="77" y="14"/>
                    <a:pt x="76" y="18"/>
                    <a:pt x="73" y="21"/>
                  </a:cubicBezTo>
                  <a:cubicBezTo>
                    <a:pt x="20" y="74"/>
                    <a:pt x="20" y="74"/>
                    <a:pt x="20" y="74"/>
                  </a:cubicBezTo>
                  <a:cubicBezTo>
                    <a:pt x="17" y="77"/>
                    <a:pt x="13" y="78"/>
                    <a:pt x="10" y="78"/>
                  </a:cubicBezTo>
                  <a:close/>
                  <a:moveTo>
                    <a:pt x="68" y="10"/>
                  </a:moveTo>
                  <a:cubicBezTo>
                    <a:pt x="67" y="10"/>
                    <a:pt x="66" y="10"/>
                    <a:pt x="64" y="12"/>
                  </a:cubicBezTo>
                  <a:cubicBezTo>
                    <a:pt x="11" y="65"/>
                    <a:pt x="11" y="65"/>
                    <a:pt x="11" y="65"/>
                  </a:cubicBezTo>
                  <a:cubicBezTo>
                    <a:pt x="10" y="66"/>
                    <a:pt x="9" y="67"/>
                    <a:pt x="9" y="69"/>
                  </a:cubicBezTo>
                  <a:cubicBezTo>
                    <a:pt x="9" y="69"/>
                    <a:pt x="9" y="70"/>
                    <a:pt x="9" y="70"/>
                  </a:cubicBezTo>
                  <a:cubicBezTo>
                    <a:pt x="9" y="70"/>
                    <a:pt x="10" y="70"/>
                    <a:pt x="10" y="70"/>
                  </a:cubicBezTo>
                  <a:cubicBezTo>
                    <a:pt x="11" y="70"/>
                    <a:pt x="13" y="70"/>
                    <a:pt x="14" y="68"/>
                  </a:cubicBezTo>
                  <a:cubicBezTo>
                    <a:pt x="67" y="15"/>
                    <a:pt x="67" y="15"/>
                    <a:pt x="67" y="15"/>
                  </a:cubicBezTo>
                  <a:cubicBezTo>
                    <a:pt x="69" y="13"/>
                    <a:pt x="69" y="12"/>
                    <a:pt x="69" y="11"/>
                  </a:cubicBezTo>
                  <a:cubicBezTo>
                    <a:pt x="69" y="11"/>
                    <a:pt x="69" y="10"/>
                    <a:pt x="69" y="10"/>
                  </a:cubicBezTo>
                  <a:cubicBezTo>
                    <a:pt x="69" y="10"/>
                    <a:pt x="68" y="10"/>
                    <a:pt x="6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1" name="Freeform 99"/>
            <p:cNvSpPr>
              <a:spLocks noEditPoints="1"/>
            </p:cNvSpPr>
            <p:nvPr/>
          </p:nvSpPr>
          <p:spPr bwMode="auto">
            <a:xfrm>
              <a:off x="8513762" y="3857626"/>
              <a:ext cx="438150" cy="600075"/>
            </a:xfrm>
            <a:custGeom>
              <a:avLst/>
              <a:gdLst>
                <a:gd name="T0" fmla="*/ 184 w 198"/>
                <a:gd name="T1" fmla="*/ 271 h 271"/>
                <a:gd name="T2" fmla="*/ 14 w 198"/>
                <a:gd name="T3" fmla="*/ 271 h 271"/>
                <a:gd name="T4" fmla="*/ 0 w 198"/>
                <a:gd name="T5" fmla="*/ 257 h 271"/>
                <a:gd name="T6" fmla="*/ 0 w 198"/>
                <a:gd name="T7" fmla="*/ 14 h 271"/>
                <a:gd name="T8" fmla="*/ 14 w 198"/>
                <a:gd name="T9" fmla="*/ 0 h 271"/>
                <a:gd name="T10" fmla="*/ 184 w 198"/>
                <a:gd name="T11" fmla="*/ 0 h 271"/>
                <a:gd name="T12" fmla="*/ 198 w 198"/>
                <a:gd name="T13" fmla="*/ 14 h 271"/>
                <a:gd name="T14" fmla="*/ 198 w 198"/>
                <a:gd name="T15" fmla="*/ 257 h 271"/>
                <a:gd name="T16" fmla="*/ 184 w 198"/>
                <a:gd name="T17" fmla="*/ 271 h 271"/>
                <a:gd name="T18" fmla="*/ 28 w 198"/>
                <a:gd name="T19" fmla="*/ 242 h 271"/>
                <a:gd name="T20" fmla="*/ 169 w 198"/>
                <a:gd name="T21" fmla="*/ 242 h 271"/>
                <a:gd name="T22" fmla="*/ 169 w 198"/>
                <a:gd name="T23" fmla="*/ 29 h 271"/>
                <a:gd name="T24" fmla="*/ 28 w 198"/>
                <a:gd name="T25" fmla="*/ 29 h 271"/>
                <a:gd name="T26" fmla="*/ 28 w 198"/>
                <a:gd name="T27" fmla="*/ 24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8" h="271">
                  <a:moveTo>
                    <a:pt x="184" y="271"/>
                  </a:moveTo>
                  <a:cubicBezTo>
                    <a:pt x="14" y="271"/>
                    <a:pt x="14" y="271"/>
                    <a:pt x="14" y="271"/>
                  </a:cubicBezTo>
                  <a:cubicBezTo>
                    <a:pt x="6" y="271"/>
                    <a:pt x="0" y="264"/>
                    <a:pt x="0" y="257"/>
                  </a:cubicBezTo>
                  <a:cubicBezTo>
                    <a:pt x="0" y="14"/>
                    <a:pt x="0" y="14"/>
                    <a:pt x="0" y="14"/>
                  </a:cubicBezTo>
                  <a:cubicBezTo>
                    <a:pt x="0" y="6"/>
                    <a:pt x="6" y="0"/>
                    <a:pt x="14" y="0"/>
                  </a:cubicBezTo>
                  <a:cubicBezTo>
                    <a:pt x="184" y="0"/>
                    <a:pt x="184" y="0"/>
                    <a:pt x="184" y="0"/>
                  </a:cubicBezTo>
                  <a:cubicBezTo>
                    <a:pt x="191" y="0"/>
                    <a:pt x="198" y="6"/>
                    <a:pt x="198" y="14"/>
                  </a:cubicBezTo>
                  <a:cubicBezTo>
                    <a:pt x="198" y="257"/>
                    <a:pt x="198" y="257"/>
                    <a:pt x="198" y="257"/>
                  </a:cubicBezTo>
                  <a:cubicBezTo>
                    <a:pt x="198" y="264"/>
                    <a:pt x="191" y="271"/>
                    <a:pt x="184" y="271"/>
                  </a:cubicBezTo>
                  <a:close/>
                  <a:moveTo>
                    <a:pt x="28" y="242"/>
                  </a:moveTo>
                  <a:cubicBezTo>
                    <a:pt x="169" y="242"/>
                    <a:pt x="169" y="242"/>
                    <a:pt x="169" y="242"/>
                  </a:cubicBezTo>
                  <a:cubicBezTo>
                    <a:pt x="169" y="29"/>
                    <a:pt x="169" y="29"/>
                    <a:pt x="169" y="29"/>
                  </a:cubicBezTo>
                  <a:cubicBezTo>
                    <a:pt x="28" y="29"/>
                    <a:pt x="28" y="29"/>
                    <a:pt x="28" y="29"/>
                  </a:cubicBezTo>
                  <a:cubicBezTo>
                    <a:pt x="28" y="242"/>
                    <a:pt x="28" y="242"/>
                    <a:pt x="28" y="2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2" name="Freeform 100"/>
            <p:cNvSpPr/>
            <p:nvPr/>
          </p:nvSpPr>
          <p:spPr bwMode="auto">
            <a:xfrm>
              <a:off x="8716962" y="3883026"/>
              <a:ext cx="33338" cy="549275"/>
            </a:xfrm>
            <a:custGeom>
              <a:avLst/>
              <a:gdLst>
                <a:gd name="T0" fmla="*/ 7 w 15"/>
                <a:gd name="T1" fmla="*/ 249 h 249"/>
                <a:gd name="T2" fmla="*/ 0 w 15"/>
                <a:gd name="T3" fmla="*/ 242 h 249"/>
                <a:gd name="T4" fmla="*/ 0 w 15"/>
                <a:gd name="T5" fmla="*/ 7 h 249"/>
                <a:gd name="T6" fmla="*/ 7 w 15"/>
                <a:gd name="T7" fmla="*/ 0 h 249"/>
                <a:gd name="T8" fmla="*/ 15 w 15"/>
                <a:gd name="T9" fmla="*/ 7 h 249"/>
                <a:gd name="T10" fmla="*/ 15 w 15"/>
                <a:gd name="T11" fmla="*/ 242 h 249"/>
                <a:gd name="T12" fmla="*/ 7 w 15"/>
                <a:gd name="T13" fmla="*/ 249 h 249"/>
              </a:gdLst>
              <a:ahLst/>
              <a:cxnLst>
                <a:cxn ang="0">
                  <a:pos x="T0" y="T1"/>
                </a:cxn>
                <a:cxn ang="0">
                  <a:pos x="T2" y="T3"/>
                </a:cxn>
                <a:cxn ang="0">
                  <a:pos x="T4" y="T5"/>
                </a:cxn>
                <a:cxn ang="0">
                  <a:pos x="T6" y="T7"/>
                </a:cxn>
                <a:cxn ang="0">
                  <a:pos x="T8" y="T9"/>
                </a:cxn>
                <a:cxn ang="0">
                  <a:pos x="T10" y="T11"/>
                </a:cxn>
                <a:cxn ang="0">
                  <a:pos x="T12" y="T13"/>
                </a:cxn>
              </a:cxnLst>
              <a:rect l="0" t="0" r="r" b="b"/>
              <a:pathLst>
                <a:path w="15" h="249">
                  <a:moveTo>
                    <a:pt x="7" y="249"/>
                  </a:moveTo>
                  <a:cubicBezTo>
                    <a:pt x="3" y="249"/>
                    <a:pt x="0" y="246"/>
                    <a:pt x="0" y="242"/>
                  </a:cubicBezTo>
                  <a:cubicBezTo>
                    <a:pt x="0" y="7"/>
                    <a:pt x="0" y="7"/>
                    <a:pt x="0" y="7"/>
                  </a:cubicBezTo>
                  <a:cubicBezTo>
                    <a:pt x="0" y="3"/>
                    <a:pt x="3" y="0"/>
                    <a:pt x="7" y="0"/>
                  </a:cubicBezTo>
                  <a:cubicBezTo>
                    <a:pt x="11" y="0"/>
                    <a:pt x="15" y="3"/>
                    <a:pt x="15" y="7"/>
                  </a:cubicBezTo>
                  <a:cubicBezTo>
                    <a:pt x="15" y="242"/>
                    <a:pt x="15" y="242"/>
                    <a:pt x="15" y="242"/>
                  </a:cubicBezTo>
                  <a:cubicBezTo>
                    <a:pt x="15" y="246"/>
                    <a:pt x="11" y="249"/>
                    <a:pt x="7" y="24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 name="Freeform 101"/>
            <p:cNvSpPr/>
            <p:nvPr/>
          </p:nvSpPr>
          <p:spPr bwMode="auto">
            <a:xfrm>
              <a:off x="8529637" y="4048126"/>
              <a:ext cx="407988" cy="33338"/>
            </a:xfrm>
            <a:custGeom>
              <a:avLst/>
              <a:gdLst>
                <a:gd name="T0" fmla="*/ 178 w 185"/>
                <a:gd name="T1" fmla="*/ 15 h 15"/>
                <a:gd name="T2" fmla="*/ 7 w 185"/>
                <a:gd name="T3" fmla="*/ 15 h 15"/>
                <a:gd name="T4" fmla="*/ 0 w 185"/>
                <a:gd name="T5" fmla="*/ 7 h 15"/>
                <a:gd name="T6" fmla="*/ 7 w 185"/>
                <a:gd name="T7" fmla="*/ 0 h 15"/>
                <a:gd name="T8" fmla="*/ 178 w 185"/>
                <a:gd name="T9" fmla="*/ 0 h 15"/>
                <a:gd name="T10" fmla="*/ 185 w 185"/>
                <a:gd name="T11" fmla="*/ 7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1"/>
                    <a:pt x="0" y="7"/>
                  </a:cubicBezTo>
                  <a:cubicBezTo>
                    <a:pt x="0" y="4"/>
                    <a:pt x="3" y="0"/>
                    <a:pt x="7" y="0"/>
                  </a:cubicBezTo>
                  <a:cubicBezTo>
                    <a:pt x="178" y="0"/>
                    <a:pt x="178" y="0"/>
                    <a:pt x="178" y="0"/>
                  </a:cubicBezTo>
                  <a:cubicBezTo>
                    <a:pt x="182" y="0"/>
                    <a:pt x="185" y="4"/>
                    <a:pt x="185" y="7"/>
                  </a:cubicBezTo>
                  <a:cubicBezTo>
                    <a:pt x="185" y="11"/>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4" name="Freeform 102"/>
            <p:cNvSpPr/>
            <p:nvPr/>
          </p:nvSpPr>
          <p:spPr bwMode="auto">
            <a:xfrm>
              <a:off x="8529637" y="4227514"/>
              <a:ext cx="407988" cy="33338"/>
            </a:xfrm>
            <a:custGeom>
              <a:avLst/>
              <a:gdLst>
                <a:gd name="T0" fmla="*/ 178 w 185"/>
                <a:gd name="T1" fmla="*/ 15 h 15"/>
                <a:gd name="T2" fmla="*/ 7 w 185"/>
                <a:gd name="T3" fmla="*/ 15 h 15"/>
                <a:gd name="T4" fmla="*/ 0 w 185"/>
                <a:gd name="T5" fmla="*/ 8 h 15"/>
                <a:gd name="T6" fmla="*/ 7 w 185"/>
                <a:gd name="T7" fmla="*/ 0 h 15"/>
                <a:gd name="T8" fmla="*/ 178 w 185"/>
                <a:gd name="T9" fmla="*/ 0 h 15"/>
                <a:gd name="T10" fmla="*/ 185 w 185"/>
                <a:gd name="T11" fmla="*/ 8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2"/>
                    <a:pt x="0" y="8"/>
                  </a:cubicBezTo>
                  <a:cubicBezTo>
                    <a:pt x="0" y="4"/>
                    <a:pt x="3" y="0"/>
                    <a:pt x="7" y="0"/>
                  </a:cubicBezTo>
                  <a:cubicBezTo>
                    <a:pt x="178" y="0"/>
                    <a:pt x="178" y="0"/>
                    <a:pt x="178" y="0"/>
                  </a:cubicBezTo>
                  <a:cubicBezTo>
                    <a:pt x="182" y="0"/>
                    <a:pt x="185" y="4"/>
                    <a:pt x="185" y="8"/>
                  </a:cubicBezTo>
                  <a:cubicBezTo>
                    <a:pt x="185" y="12"/>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5" name="Freeform 103"/>
            <p:cNvSpPr/>
            <p:nvPr/>
          </p:nvSpPr>
          <p:spPr bwMode="auto">
            <a:xfrm>
              <a:off x="8308975" y="4114801"/>
              <a:ext cx="179388" cy="63500"/>
            </a:xfrm>
            <a:custGeom>
              <a:avLst/>
              <a:gdLst>
                <a:gd name="T0" fmla="*/ 67 w 81"/>
                <a:gd name="T1" fmla="*/ 29 h 29"/>
                <a:gd name="T2" fmla="*/ 14 w 81"/>
                <a:gd name="T3" fmla="*/ 29 h 29"/>
                <a:gd name="T4" fmla="*/ 0 w 81"/>
                <a:gd name="T5" fmla="*/ 14 h 29"/>
                <a:gd name="T6" fmla="*/ 14 w 81"/>
                <a:gd name="T7" fmla="*/ 0 h 29"/>
                <a:gd name="T8" fmla="*/ 67 w 81"/>
                <a:gd name="T9" fmla="*/ 0 h 29"/>
                <a:gd name="T10" fmla="*/ 81 w 81"/>
                <a:gd name="T11" fmla="*/ 14 h 29"/>
                <a:gd name="T12" fmla="*/ 67 w 81"/>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81" h="29">
                  <a:moveTo>
                    <a:pt x="67" y="29"/>
                  </a:moveTo>
                  <a:cubicBezTo>
                    <a:pt x="14" y="29"/>
                    <a:pt x="14" y="29"/>
                    <a:pt x="14" y="29"/>
                  </a:cubicBezTo>
                  <a:cubicBezTo>
                    <a:pt x="6" y="29"/>
                    <a:pt x="0" y="22"/>
                    <a:pt x="0" y="14"/>
                  </a:cubicBezTo>
                  <a:cubicBezTo>
                    <a:pt x="0" y="6"/>
                    <a:pt x="6" y="0"/>
                    <a:pt x="14" y="0"/>
                  </a:cubicBezTo>
                  <a:cubicBezTo>
                    <a:pt x="67" y="0"/>
                    <a:pt x="67" y="0"/>
                    <a:pt x="67" y="0"/>
                  </a:cubicBezTo>
                  <a:cubicBezTo>
                    <a:pt x="75" y="0"/>
                    <a:pt x="81" y="6"/>
                    <a:pt x="81" y="14"/>
                  </a:cubicBezTo>
                  <a:cubicBezTo>
                    <a:pt x="81" y="22"/>
                    <a:pt x="75" y="29"/>
                    <a:pt x="67" y="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6" name="Freeform 104"/>
            <p:cNvSpPr/>
            <p:nvPr/>
          </p:nvSpPr>
          <p:spPr bwMode="auto">
            <a:xfrm>
              <a:off x="8172450"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6" name="Freeform 105"/>
            <p:cNvSpPr/>
            <p:nvPr/>
          </p:nvSpPr>
          <p:spPr bwMode="auto">
            <a:xfrm>
              <a:off x="8562975"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8" name="Freeform 106"/>
            <p:cNvSpPr/>
            <p:nvPr/>
          </p:nvSpPr>
          <p:spPr bwMode="auto">
            <a:xfrm>
              <a:off x="8366125" y="3692526"/>
              <a:ext cx="63500" cy="473075"/>
            </a:xfrm>
            <a:custGeom>
              <a:avLst/>
              <a:gdLst>
                <a:gd name="T0" fmla="*/ 15 w 29"/>
                <a:gd name="T1" fmla="*/ 214 h 214"/>
                <a:gd name="T2" fmla="*/ 0 w 29"/>
                <a:gd name="T3" fmla="*/ 200 h 214"/>
                <a:gd name="T4" fmla="*/ 0 w 29"/>
                <a:gd name="T5" fmla="*/ 14 h 214"/>
                <a:gd name="T6" fmla="*/ 15 w 29"/>
                <a:gd name="T7" fmla="*/ 0 h 214"/>
                <a:gd name="T8" fmla="*/ 29 w 29"/>
                <a:gd name="T9" fmla="*/ 14 h 214"/>
                <a:gd name="T10" fmla="*/ 29 w 29"/>
                <a:gd name="T11" fmla="*/ 200 h 214"/>
                <a:gd name="T12" fmla="*/ 15 w 29"/>
                <a:gd name="T13" fmla="*/ 214 h 214"/>
              </a:gdLst>
              <a:ahLst/>
              <a:cxnLst>
                <a:cxn ang="0">
                  <a:pos x="T0" y="T1"/>
                </a:cxn>
                <a:cxn ang="0">
                  <a:pos x="T2" y="T3"/>
                </a:cxn>
                <a:cxn ang="0">
                  <a:pos x="T4" y="T5"/>
                </a:cxn>
                <a:cxn ang="0">
                  <a:pos x="T6" y="T7"/>
                </a:cxn>
                <a:cxn ang="0">
                  <a:pos x="T8" y="T9"/>
                </a:cxn>
                <a:cxn ang="0">
                  <a:pos x="T10" y="T11"/>
                </a:cxn>
                <a:cxn ang="0">
                  <a:pos x="T12" y="T13"/>
                </a:cxn>
              </a:cxnLst>
              <a:rect l="0" t="0" r="r" b="b"/>
              <a:pathLst>
                <a:path w="29" h="214">
                  <a:moveTo>
                    <a:pt x="15" y="214"/>
                  </a:moveTo>
                  <a:cubicBezTo>
                    <a:pt x="7" y="214"/>
                    <a:pt x="0" y="208"/>
                    <a:pt x="0" y="200"/>
                  </a:cubicBezTo>
                  <a:cubicBezTo>
                    <a:pt x="0" y="14"/>
                    <a:pt x="0" y="14"/>
                    <a:pt x="0" y="14"/>
                  </a:cubicBezTo>
                  <a:cubicBezTo>
                    <a:pt x="0" y="6"/>
                    <a:pt x="7" y="0"/>
                    <a:pt x="15" y="0"/>
                  </a:cubicBezTo>
                  <a:cubicBezTo>
                    <a:pt x="22" y="0"/>
                    <a:pt x="29" y="6"/>
                    <a:pt x="29" y="14"/>
                  </a:cubicBezTo>
                  <a:cubicBezTo>
                    <a:pt x="29" y="200"/>
                    <a:pt x="29" y="200"/>
                    <a:pt x="29" y="200"/>
                  </a:cubicBezTo>
                  <a:cubicBezTo>
                    <a:pt x="29" y="208"/>
                    <a:pt x="22" y="214"/>
                    <a:pt x="15" y="2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9" name="Freeform 107"/>
            <p:cNvSpPr/>
            <p:nvPr/>
          </p:nvSpPr>
          <p:spPr bwMode="auto">
            <a:xfrm>
              <a:off x="8172450" y="3671889"/>
              <a:ext cx="452438" cy="61913"/>
            </a:xfrm>
            <a:custGeom>
              <a:avLst/>
              <a:gdLst>
                <a:gd name="T0" fmla="*/ 191 w 205"/>
                <a:gd name="T1" fmla="*/ 28 h 28"/>
                <a:gd name="T2" fmla="*/ 14 w 205"/>
                <a:gd name="T3" fmla="*/ 28 h 28"/>
                <a:gd name="T4" fmla="*/ 0 w 205"/>
                <a:gd name="T5" fmla="*/ 14 h 28"/>
                <a:gd name="T6" fmla="*/ 14 w 205"/>
                <a:gd name="T7" fmla="*/ 0 h 28"/>
                <a:gd name="T8" fmla="*/ 191 w 205"/>
                <a:gd name="T9" fmla="*/ 0 h 28"/>
                <a:gd name="T10" fmla="*/ 205 w 205"/>
                <a:gd name="T11" fmla="*/ 14 h 28"/>
                <a:gd name="T12" fmla="*/ 191 w 205"/>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205" h="28">
                  <a:moveTo>
                    <a:pt x="191" y="28"/>
                  </a:moveTo>
                  <a:cubicBezTo>
                    <a:pt x="14" y="28"/>
                    <a:pt x="14" y="28"/>
                    <a:pt x="14" y="28"/>
                  </a:cubicBezTo>
                  <a:cubicBezTo>
                    <a:pt x="6" y="28"/>
                    <a:pt x="0" y="22"/>
                    <a:pt x="0" y="14"/>
                  </a:cubicBezTo>
                  <a:cubicBezTo>
                    <a:pt x="0" y="6"/>
                    <a:pt x="6" y="0"/>
                    <a:pt x="14" y="0"/>
                  </a:cubicBezTo>
                  <a:cubicBezTo>
                    <a:pt x="191" y="0"/>
                    <a:pt x="191" y="0"/>
                    <a:pt x="191" y="0"/>
                  </a:cubicBezTo>
                  <a:cubicBezTo>
                    <a:pt x="199" y="0"/>
                    <a:pt x="205" y="6"/>
                    <a:pt x="205" y="14"/>
                  </a:cubicBezTo>
                  <a:cubicBezTo>
                    <a:pt x="205" y="22"/>
                    <a:pt x="199" y="28"/>
                    <a:pt x="191"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10" name="Freeform 108"/>
            <p:cNvSpPr>
              <a:spLocks noEditPoints="1"/>
            </p:cNvSpPr>
            <p:nvPr/>
          </p:nvSpPr>
          <p:spPr bwMode="auto">
            <a:xfrm>
              <a:off x="8235950" y="1373189"/>
              <a:ext cx="201613" cy="274638"/>
            </a:xfrm>
            <a:custGeom>
              <a:avLst/>
              <a:gdLst>
                <a:gd name="T0" fmla="*/ 36 w 91"/>
                <a:gd name="T1" fmla="*/ 124 h 124"/>
                <a:gd name="T2" fmla="*/ 29 w 91"/>
                <a:gd name="T3" fmla="*/ 119 h 124"/>
                <a:gd name="T4" fmla="*/ 1 w 91"/>
                <a:gd name="T5" fmla="*/ 25 h 124"/>
                <a:gd name="T6" fmla="*/ 6 w 91"/>
                <a:gd name="T7" fmla="*/ 15 h 124"/>
                <a:gd name="T8" fmla="*/ 53 w 91"/>
                <a:gd name="T9" fmla="*/ 1 h 124"/>
                <a:gd name="T10" fmla="*/ 59 w 91"/>
                <a:gd name="T11" fmla="*/ 2 h 124"/>
                <a:gd name="T12" fmla="*/ 63 w 91"/>
                <a:gd name="T13" fmla="*/ 6 h 124"/>
                <a:gd name="T14" fmla="*/ 91 w 91"/>
                <a:gd name="T15" fmla="*/ 100 h 124"/>
                <a:gd name="T16" fmla="*/ 90 w 91"/>
                <a:gd name="T17" fmla="*/ 106 h 124"/>
                <a:gd name="T18" fmla="*/ 85 w 91"/>
                <a:gd name="T19" fmla="*/ 110 h 124"/>
                <a:gd name="T20" fmla="*/ 38 w 91"/>
                <a:gd name="T21" fmla="*/ 124 h 124"/>
                <a:gd name="T22" fmla="*/ 36 w 91"/>
                <a:gd name="T23" fmla="*/ 124 h 124"/>
                <a:gd name="T24" fmla="*/ 18 w 91"/>
                <a:gd name="T25" fmla="*/ 28 h 124"/>
                <a:gd name="T26" fmla="*/ 18 w 91"/>
                <a:gd name="T27" fmla="*/ 28 h 124"/>
                <a:gd name="T28" fmla="*/ 41 w 91"/>
                <a:gd name="T29" fmla="*/ 107 h 124"/>
                <a:gd name="T30" fmla="*/ 73 w 91"/>
                <a:gd name="T31" fmla="*/ 97 h 124"/>
                <a:gd name="T32" fmla="*/ 50 w 91"/>
                <a:gd name="T33" fmla="*/ 18 h 124"/>
                <a:gd name="T34" fmla="*/ 18 w 91"/>
                <a:gd name="T35" fmla="*/ 2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24">
                  <a:moveTo>
                    <a:pt x="36" y="124"/>
                  </a:moveTo>
                  <a:cubicBezTo>
                    <a:pt x="33" y="124"/>
                    <a:pt x="30" y="122"/>
                    <a:pt x="29" y="119"/>
                  </a:cubicBezTo>
                  <a:cubicBezTo>
                    <a:pt x="1" y="25"/>
                    <a:pt x="1" y="25"/>
                    <a:pt x="1" y="25"/>
                  </a:cubicBezTo>
                  <a:cubicBezTo>
                    <a:pt x="0" y="20"/>
                    <a:pt x="2" y="16"/>
                    <a:pt x="6" y="15"/>
                  </a:cubicBezTo>
                  <a:cubicBezTo>
                    <a:pt x="53" y="1"/>
                    <a:pt x="53" y="1"/>
                    <a:pt x="53" y="1"/>
                  </a:cubicBezTo>
                  <a:cubicBezTo>
                    <a:pt x="55" y="0"/>
                    <a:pt x="57" y="1"/>
                    <a:pt x="59" y="2"/>
                  </a:cubicBezTo>
                  <a:cubicBezTo>
                    <a:pt x="61" y="3"/>
                    <a:pt x="62" y="4"/>
                    <a:pt x="63" y="6"/>
                  </a:cubicBezTo>
                  <a:cubicBezTo>
                    <a:pt x="91" y="100"/>
                    <a:pt x="91" y="100"/>
                    <a:pt x="91" y="100"/>
                  </a:cubicBezTo>
                  <a:cubicBezTo>
                    <a:pt x="91" y="102"/>
                    <a:pt x="91" y="104"/>
                    <a:pt x="90" y="106"/>
                  </a:cubicBezTo>
                  <a:cubicBezTo>
                    <a:pt x="89" y="108"/>
                    <a:pt x="87" y="109"/>
                    <a:pt x="85" y="110"/>
                  </a:cubicBezTo>
                  <a:cubicBezTo>
                    <a:pt x="38" y="124"/>
                    <a:pt x="38" y="124"/>
                    <a:pt x="38" y="124"/>
                  </a:cubicBezTo>
                  <a:cubicBezTo>
                    <a:pt x="38" y="124"/>
                    <a:pt x="37" y="124"/>
                    <a:pt x="36" y="124"/>
                  </a:cubicBezTo>
                  <a:close/>
                  <a:moveTo>
                    <a:pt x="18" y="28"/>
                  </a:moveTo>
                  <a:cubicBezTo>
                    <a:pt x="18" y="28"/>
                    <a:pt x="18" y="28"/>
                    <a:pt x="18" y="28"/>
                  </a:cubicBezTo>
                  <a:cubicBezTo>
                    <a:pt x="41" y="107"/>
                    <a:pt x="41" y="107"/>
                    <a:pt x="41" y="107"/>
                  </a:cubicBezTo>
                  <a:cubicBezTo>
                    <a:pt x="73" y="97"/>
                    <a:pt x="73" y="97"/>
                    <a:pt x="73" y="97"/>
                  </a:cubicBezTo>
                  <a:cubicBezTo>
                    <a:pt x="50" y="18"/>
                    <a:pt x="50" y="18"/>
                    <a:pt x="50" y="18"/>
                  </a:cubicBezTo>
                  <a:cubicBezTo>
                    <a:pt x="18" y="28"/>
                    <a:pt x="18" y="28"/>
                    <a:pt x="18"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11" name="Freeform 109"/>
            <p:cNvSpPr>
              <a:spLocks noEditPoints="1"/>
            </p:cNvSpPr>
            <p:nvPr/>
          </p:nvSpPr>
          <p:spPr bwMode="auto">
            <a:xfrm>
              <a:off x="8345487" y="1230314"/>
              <a:ext cx="301625" cy="334963"/>
            </a:xfrm>
            <a:custGeom>
              <a:avLst/>
              <a:gdLst>
                <a:gd name="T0" fmla="*/ 89 w 136"/>
                <a:gd name="T1" fmla="*/ 152 h 152"/>
                <a:gd name="T2" fmla="*/ 83 w 136"/>
                <a:gd name="T3" fmla="*/ 152 h 152"/>
                <a:gd name="T4" fmla="*/ 63 w 136"/>
                <a:gd name="T5" fmla="*/ 150 h 152"/>
                <a:gd name="T6" fmla="*/ 51 w 136"/>
                <a:gd name="T7" fmla="*/ 149 h 152"/>
                <a:gd name="T8" fmla="*/ 27 w 136"/>
                <a:gd name="T9" fmla="*/ 149 h 152"/>
                <a:gd name="T10" fmla="*/ 18 w 136"/>
                <a:gd name="T11" fmla="*/ 144 h 152"/>
                <a:gd name="T12" fmla="*/ 1 w 136"/>
                <a:gd name="T13" fmla="*/ 87 h 152"/>
                <a:gd name="T14" fmla="*/ 3 w 136"/>
                <a:gd name="T15" fmla="*/ 78 h 152"/>
                <a:gd name="T16" fmla="*/ 37 w 136"/>
                <a:gd name="T17" fmla="*/ 41 h 152"/>
                <a:gd name="T18" fmla="*/ 38 w 136"/>
                <a:gd name="T19" fmla="*/ 15 h 152"/>
                <a:gd name="T20" fmla="*/ 41 w 136"/>
                <a:gd name="T21" fmla="*/ 6 h 152"/>
                <a:gd name="T22" fmla="*/ 58 w 136"/>
                <a:gd name="T23" fmla="*/ 0 h 152"/>
                <a:gd name="T24" fmla="*/ 69 w 136"/>
                <a:gd name="T25" fmla="*/ 5 h 152"/>
                <a:gd name="T26" fmla="*/ 78 w 136"/>
                <a:gd name="T27" fmla="*/ 40 h 152"/>
                <a:gd name="T28" fmla="*/ 77 w 136"/>
                <a:gd name="T29" fmla="*/ 46 h 152"/>
                <a:gd name="T30" fmla="*/ 76 w 136"/>
                <a:gd name="T31" fmla="*/ 50 h 152"/>
                <a:gd name="T32" fmla="*/ 76 w 136"/>
                <a:gd name="T33" fmla="*/ 55 h 152"/>
                <a:gd name="T34" fmla="*/ 106 w 136"/>
                <a:gd name="T35" fmla="*/ 58 h 152"/>
                <a:gd name="T36" fmla="*/ 109 w 136"/>
                <a:gd name="T37" fmla="*/ 58 h 152"/>
                <a:gd name="T38" fmla="*/ 136 w 136"/>
                <a:gd name="T39" fmla="*/ 84 h 152"/>
                <a:gd name="T40" fmla="*/ 130 w 136"/>
                <a:gd name="T41" fmla="*/ 99 h 152"/>
                <a:gd name="T42" fmla="*/ 131 w 136"/>
                <a:gd name="T43" fmla="*/ 104 h 152"/>
                <a:gd name="T44" fmla="*/ 124 w 136"/>
                <a:gd name="T45" fmla="*/ 120 h 152"/>
                <a:gd name="T46" fmla="*/ 124 w 136"/>
                <a:gd name="T47" fmla="*/ 120 h 152"/>
                <a:gd name="T48" fmla="*/ 112 w 136"/>
                <a:gd name="T49" fmla="*/ 138 h 152"/>
                <a:gd name="T50" fmla="*/ 112 w 136"/>
                <a:gd name="T51" fmla="*/ 140 h 152"/>
                <a:gd name="T52" fmla="*/ 89 w 136"/>
                <a:gd name="T53" fmla="*/ 152 h 152"/>
                <a:gd name="T54" fmla="*/ 40 w 136"/>
                <a:gd name="T55" fmla="*/ 132 h 152"/>
                <a:gd name="T56" fmla="*/ 52 w 136"/>
                <a:gd name="T57" fmla="*/ 133 h 152"/>
                <a:gd name="T58" fmla="*/ 64 w 136"/>
                <a:gd name="T59" fmla="*/ 134 h 152"/>
                <a:gd name="T60" fmla="*/ 85 w 136"/>
                <a:gd name="T61" fmla="*/ 136 h 152"/>
                <a:gd name="T62" fmla="*/ 89 w 136"/>
                <a:gd name="T63" fmla="*/ 136 h 152"/>
                <a:gd name="T64" fmla="*/ 97 w 136"/>
                <a:gd name="T65" fmla="*/ 135 h 152"/>
                <a:gd name="T66" fmla="*/ 98 w 136"/>
                <a:gd name="T67" fmla="*/ 132 h 152"/>
                <a:gd name="T68" fmla="*/ 103 w 136"/>
                <a:gd name="T69" fmla="*/ 126 h 152"/>
                <a:gd name="T70" fmla="*/ 108 w 136"/>
                <a:gd name="T71" fmla="*/ 119 h 152"/>
                <a:gd name="T72" fmla="*/ 108 w 136"/>
                <a:gd name="T73" fmla="*/ 117 h 152"/>
                <a:gd name="T74" fmla="*/ 112 w 136"/>
                <a:gd name="T75" fmla="*/ 109 h 152"/>
                <a:gd name="T76" fmla="*/ 115 w 136"/>
                <a:gd name="T77" fmla="*/ 103 h 152"/>
                <a:gd name="T78" fmla="*/ 115 w 136"/>
                <a:gd name="T79" fmla="*/ 100 h 152"/>
                <a:gd name="T80" fmla="*/ 116 w 136"/>
                <a:gd name="T81" fmla="*/ 91 h 152"/>
                <a:gd name="T82" fmla="*/ 120 w 136"/>
                <a:gd name="T83" fmla="*/ 84 h 152"/>
                <a:gd name="T84" fmla="*/ 110 w 136"/>
                <a:gd name="T85" fmla="*/ 73 h 152"/>
                <a:gd name="T86" fmla="*/ 106 w 136"/>
                <a:gd name="T87" fmla="*/ 73 h 152"/>
                <a:gd name="T88" fmla="*/ 64 w 136"/>
                <a:gd name="T89" fmla="*/ 65 h 152"/>
                <a:gd name="T90" fmla="*/ 60 w 136"/>
                <a:gd name="T91" fmla="*/ 57 h 152"/>
                <a:gd name="T92" fmla="*/ 61 w 136"/>
                <a:gd name="T93" fmla="*/ 49 h 152"/>
                <a:gd name="T94" fmla="*/ 62 w 136"/>
                <a:gd name="T95" fmla="*/ 44 h 152"/>
                <a:gd name="T96" fmla="*/ 62 w 136"/>
                <a:gd name="T97" fmla="*/ 39 h 152"/>
                <a:gd name="T98" fmla="*/ 58 w 136"/>
                <a:gd name="T99" fmla="*/ 15 h 152"/>
                <a:gd name="T100" fmla="*/ 54 w 136"/>
                <a:gd name="T101" fmla="*/ 16 h 152"/>
                <a:gd name="T102" fmla="*/ 51 w 136"/>
                <a:gd name="T103" fmla="*/ 46 h 152"/>
                <a:gd name="T104" fmla="*/ 51 w 136"/>
                <a:gd name="T105" fmla="*/ 48 h 152"/>
                <a:gd name="T106" fmla="*/ 17 w 136"/>
                <a:gd name="T107" fmla="*/ 87 h 152"/>
                <a:gd name="T108" fmla="*/ 31 w 136"/>
                <a:gd name="T109" fmla="*/ 133 h 152"/>
                <a:gd name="T110" fmla="*/ 40 w 136"/>
                <a:gd name="T111" fmla="*/ 13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6" h="152">
                  <a:moveTo>
                    <a:pt x="89" y="152"/>
                  </a:moveTo>
                  <a:cubicBezTo>
                    <a:pt x="87" y="152"/>
                    <a:pt x="85" y="152"/>
                    <a:pt x="83" y="152"/>
                  </a:cubicBezTo>
                  <a:cubicBezTo>
                    <a:pt x="78" y="151"/>
                    <a:pt x="71" y="150"/>
                    <a:pt x="63" y="150"/>
                  </a:cubicBezTo>
                  <a:cubicBezTo>
                    <a:pt x="51" y="149"/>
                    <a:pt x="51" y="149"/>
                    <a:pt x="51" y="149"/>
                  </a:cubicBezTo>
                  <a:cubicBezTo>
                    <a:pt x="38" y="147"/>
                    <a:pt x="30" y="148"/>
                    <a:pt x="27" y="149"/>
                  </a:cubicBezTo>
                  <a:cubicBezTo>
                    <a:pt x="23" y="150"/>
                    <a:pt x="19" y="148"/>
                    <a:pt x="18" y="144"/>
                  </a:cubicBezTo>
                  <a:cubicBezTo>
                    <a:pt x="1" y="87"/>
                    <a:pt x="1" y="87"/>
                    <a:pt x="1" y="87"/>
                  </a:cubicBezTo>
                  <a:cubicBezTo>
                    <a:pt x="0" y="84"/>
                    <a:pt x="1" y="80"/>
                    <a:pt x="3" y="78"/>
                  </a:cubicBezTo>
                  <a:cubicBezTo>
                    <a:pt x="13" y="70"/>
                    <a:pt x="31" y="52"/>
                    <a:pt x="37" y="41"/>
                  </a:cubicBezTo>
                  <a:cubicBezTo>
                    <a:pt x="40" y="30"/>
                    <a:pt x="38" y="16"/>
                    <a:pt x="38" y="15"/>
                  </a:cubicBezTo>
                  <a:cubicBezTo>
                    <a:pt x="38" y="12"/>
                    <a:pt x="39" y="9"/>
                    <a:pt x="41" y="6"/>
                  </a:cubicBezTo>
                  <a:cubicBezTo>
                    <a:pt x="47" y="0"/>
                    <a:pt x="57" y="0"/>
                    <a:pt x="58" y="0"/>
                  </a:cubicBezTo>
                  <a:cubicBezTo>
                    <a:pt x="62" y="0"/>
                    <a:pt x="66" y="2"/>
                    <a:pt x="69" y="5"/>
                  </a:cubicBezTo>
                  <a:cubicBezTo>
                    <a:pt x="76" y="12"/>
                    <a:pt x="79" y="25"/>
                    <a:pt x="78" y="40"/>
                  </a:cubicBezTo>
                  <a:cubicBezTo>
                    <a:pt x="78" y="42"/>
                    <a:pt x="77" y="44"/>
                    <a:pt x="77" y="46"/>
                  </a:cubicBezTo>
                  <a:cubicBezTo>
                    <a:pt x="77" y="48"/>
                    <a:pt x="77" y="49"/>
                    <a:pt x="76" y="50"/>
                  </a:cubicBezTo>
                  <a:cubicBezTo>
                    <a:pt x="76" y="52"/>
                    <a:pt x="76" y="53"/>
                    <a:pt x="76" y="55"/>
                  </a:cubicBezTo>
                  <a:cubicBezTo>
                    <a:pt x="80" y="56"/>
                    <a:pt x="90" y="58"/>
                    <a:pt x="106" y="58"/>
                  </a:cubicBezTo>
                  <a:cubicBezTo>
                    <a:pt x="109" y="58"/>
                    <a:pt x="109" y="58"/>
                    <a:pt x="109" y="58"/>
                  </a:cubicBezTo>
                  <a:cubicBezTo>
                    <a:pt x="124" y="58"/>
                    <a:pt x="136" y="69"/>
                    <a:pt x="136" y="84"/>
                  </a:cubicBezTo>
                  <a:cubicBezTo>
                    <a:pt x="136" y="89"/>
                    <a:pt x="134" y="94"/>
                    <a:pt x="130" y="99"/>
                  </a:cubicBezTo>
                  <a:cubicBezTo>
                    <a:pt x="131" y="101"/>
                    <a:pt x="131" y="103"/>
                    <a:pt x="131" y="104"/>
                  </a:cubicBezTo>
                  <a:cubicBezTo>
                    <a:pt x="131" y="110"/>
                    <a:pt x="128" y="116"/>
                    <a:pt x="124" y="120"/>
                  </a:cubicBezTo>
                  <a:cubicBezTo>
                    <a:pt x="124" y="120"/>
                    <a:pt x="124" y="120"/>
                    <a:pt x="124" y="120"/>
                  </a:cubicBezTo>
                  <a:cubicBezTo>
                    <a:pt x="123" y="128"/>
                    <a:pt x="119" y="135"/>
                    <a:pt x="112" y="138"/>
                  </a:cubicBezTo>
                  <a:cubicBezTo>
                    <a:pt x="112" y="139"/>
                    <a:pt x="112" y="140"/>
                    <a:pt x="112" y="140"/>
                  </a:cubicBezTo>
                  <a:cubicBezTo>
                    <a:pt x="109" y="148"/>
                    <a:pt x="101" y="152"/>
                    <a:pt x="89" y="152"/>
                  </a:cubicBezTo>
                  <a:close/>
                  <a:moveTo>
                    <a:pt x="40" y="132"/>
                  </a:moveTo>
                  <a:cubicBezTo>
                    <a:pt x="44" y="132"/>
                    <a:pt x="48" y="133"/>
                    <a:pt x="52" y="133"/>
                  </a:cubicBezTo>
                  <a:cubicBezTo>
                    <a:pt x="64" y="134"/>
                    <a:pt x="64" y="134"/>
                    <a:pt x="64" y="134"/>
                  </a:cubicBezTo>
                  <a:cubicBezTo>
                    <a:pt x="73" y="135"/>
                    <a:pt x="80" y="135"/>
                    <a:pt x="85" y="136"/>
                  </a:cubicBezTo>
                  <a:cubicBezTo>
                    <a:pt x="86" y="136"/>
                    <a:pt x="88" y="136"/>
                    <a:pt x="89" y="136"/>
                  </a:cubicBezTo>
                  <a:cubicBezTo>
                    <a:pt x="95" y="136"/>
                    <a:pt x="97" y="135"/>
                    <a:pt x="97" y="135"/>
                  </a:cubicBezTo>
                  <a:cubicBezTo>
                    <a:pt x="97" y="134"/>
                    <a:pt x="98" y="133"/>
                    <a:pt x="98" y="132"/>
                  </a:cubicBezTo>
                  <a:cubicBezTo>
                    <a:pt x="98" y="129"/>
                    <a:pt x="100" y="127"/>
                    <a:pt x="103" y="126"/>
                  </a:cubicBezTo>
                  <a:cubicBezTo>
                    <a:pt x="106" y="125"/>
                    <a:pt x="108" y="122"/>
                    <a:pt x="108" y="119"/>
                  </a:cubicBezTo>
                  <a:cubicBezTo>
                    <a:pt x="108" y="119"/>
                    <a:pt x="108" y="118"/>
                    <a:pt x="108" y="117"/>
                  </a:cubicBezTo>
                  <a:cubicBezTo>
                    <a:pt x="107" y="114"/>
                    <a:pt x="109" y="111"/>
                    <a:pt x="112" y="109"/>
                  </a:cubicBezTo>
                  <a:cubicBezTo>
                    <a:pt x="114" y="108"/>
                    <a:pt x="115" y="106"/>
                    <a:pt x="115" y="103"/>
                  </a:cubicBezTo>
                  <a:cubicBezTo>
                    <a:pt x="115" y="102"/>
                    <a:pt x="115" y="101"/>
                    <a:pt x="115" y="100"/>
                  </a:cubicBezTo>
                  <a:cubicBezTo>
                    <a:pt x="113" y="97"/>
                    <a:pt x="114" y="93"/>
                    <a:pt x="116" y="91"/>
                  </a:cubicBezTo>
                  <a:cubicBezTo>
                    <a:pt x="119" y="89"/>
                    <a:pt x="120" y="86"/>
                    <a:pt x="120" y="84"/>
                  </a:cubicBezTo>
                  <a:cubicBezTo>
                    <a:pt x="120" y="78"/>
                    <a:pt x="115" y="73"/>
                    <a:pt x="110" y="73"/>
                  </a:cubicBezTo>
                  <a:cubicBezTo>
                    <a:pt x="110" y="73"/>
                    <a:pt x="108" y="73"/>
                    <a:pt x="106" y="73"/>
                  </a:cubicBezTo>
                  <a:cubicBezTo>
                    <a:pt x="72" y="73"/>
                    <a:pt x="66" y="67"/>
                    <a:pt x="64" y="65"/>
                  </a:cubicBezTo>
                  <a:cubicBezTo>
                    <a:pt x="62" y="63"/>
                    <a:pt x="60" y="60"/>
                    <a:pt x="60" y="57"/>
                  </a:cubicBezTo>
                  <a:cubicBezTo>
                    <a:pt x="61" y="54"/>
                    <a:pt x="61" y="52"/>
                    <a:pt x="61" y="49"/>
                  </a:cubicBezTo>
                  <a:cubicBezTo>
                    <a:pt x="61" y="47"/>
                    <a:pt x="61" y="45"/>
                    <a:pt x="62" y="44"/>
                  </a:cubicBezTo>
                  <a:cubicBezTo>
                    <a:pt x="62" y="42"/>
                    <a:pt x="62" y="41"/>
                    <a:pt x="62" y="39"/>
                  </a:cubicBezTo>
                  <a:cubicBezTo>
                    <a:pt x="63" y="24"/>
                    <a:pt x="59" y="17"/>
                    <a:pt x="58" y="15"/>
                  </a:cubicBezTo>
                  <a:cubicBezTo>
                    <a:pt x="57" y="16"/>
                    <a:pt x="55" y="16"/>
                    <a:pt x="54" y="16"/>
                  </a:cubicBezTo>
                  <a:cubicBezTo>
                    <a:pt x="55" y="22"/>
                    <a:pt x="55" y="35"/>
                    <a:pt x="51" y="46"/>
                  </a:cubicBezTo>
                  <a:cubicBezTo>
                    <a:pt x="51" y="47"/>
                    <a:pt x="51" y="47"/>
                    <a:pt x="51" y="48"/>
                  </a:cubicBezTo>
                  <a:cubicBezTo>
                    <a:pt x="45" y="59"/>
                    <a:pt x="29" y="77"/>
                    <a:pt x="17" y="87"/>
                  </a:cubicBezTo>
                  <a:cubicBezTo>
                    <a:pt x="31" y="133"/>
                    <a:pt x="31" y="133"/>
                    <a:pt x="31" y="133"/>
                  </a:cubicBezTo>
                  <a:cubicBezTo>
                    <a:pt x="33" y="133"/>
                    <a:pt x="37" y="132"/>
                    <a:pt x="40" y="1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36" name="Freeform 134"/>
            <p:cNvSpPr>
              <a:spLocks noEditPoints="1"/>
            </p:cNvSpPr>
            <p:nvPr/>
          </p:nvSpPr>
          <p:spPr bwMode="auto">
            <a:xfrm>
              <a:off x="6637337" y="1289051"/>
              <a:ext cx="476250" cy="455613"/>
            </a:xfrm>
            <a:custGeom>
              <a:avLst/>
              <a:gdLst>
                <a:gd name="T0" fmla="*/ 103 w 216"/>
                <a:gd name="T1" fmla="*/ 206 h 206"/>
                <a:gd name="T2" fmla="*/ 30 w 216"/>
                <a:gd name="T3" fmla="*/ 176 h 206"/>
                <a:gd name="T4" fmla="*/ 0 w 216"/>
                <a:gd name="T5" fmla="*/ 103 h 206"/>
                <a:gd name="T6" fmla="*/ 30 w 216"/>
                <a:gd name="T7" fmla="*/ 30 h 206"/>
                <a:gd name="T8" fmla="*/ 103 w 216"/>
                <a:gd name="T9" fmla="*/ 0 h 206"/>
                <a:gd name="T10" fmla="*/ 176 w 216"/>
                <a:gd name="T11" fmla="*/ 30 h 206"/>
                <a:gd name="T12" fmla="*/ 176 w 216"/>
                <a:gd name="T13" fmla="*/ 176 h 206"/>
                <a:gd name="T14" fmla="*/ 103 w 216"/>
                <a:gd name="T15" fmla="*/ 206 h 206"/>
                <a:gd name="T16" fmla="*/ 103 w 216"/>
                <a:gd name="T17" fmla="*/ 17 h 206"/>
                <a:gd name="T18" fmla="*/ 43 w 216"/>
                <a:gd name="T19" fmla="*/ 42 h 206"/>
                <a:gd name="T20" fmla="*/ 18 w 216"/>
                <a:gd name="T21" fmla="*/ 103 h 206"/>
                <a:gd name="T22" fmla="*/ 43 w 216"/>
                <a:gd name="T23" fmla="*/ 163 h 206"/>
                <a:gd name="T24" fmla="*/ 103 w 216"/>
                <a:gd name="T25" fmla="*/ 188 h 206"/>
                <a:gd name="T26" fmla="*/ 164 w 216"/>
                <a:gd name="T27" fmla="*/ 163 h 206"/>
                <a:gd name="T28" fmla="*/ 164 w 216"/>
                <a:gd name="T29" fmla="*/ 42 h 206"/>
                <a:gd name="T30" fmla="*/ 103 w 216"/>
                <a:gd name="T31" fmla="*/ 1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206">
                  <a:moveTo>
                    <a:pt x="103" y="206"/>
                  </a:moveTo>
                  <a:cubicBezTo>
                    <a:pt x="76" y="206"/>
                    <a:pt x="50" y="195"/>
                    <a:pt x="30" y="176"/>
                  </a:cubicBezTo>
                  <a:cubicBezTo>
                    <a:pt x="11" y="156"/>
                    <a:pt x="0" y="130"/>
                    <a:pt x="0" y="103"/>
                  </a:cubicBezTo>
                  <a:cubicBezTo>
                    <a:pt x="0" y="75"/>
                    <a:pt x="11" y="49"/>
                    <a:pt x="30" y="30"/>
                  </a:cubicBezTo>
                  <a:cubicBezTo>
                    <a:pt x="50" y="11"/>
                    <a:pt x="76" y="0"/>
                    <a:pt x="103" y="0"/>
                  </a:cubicBezTo>
                  <a:cubicBezTo>
                    <a:pt x="131" y="0"/>
                    <a:pt x="157" y="11"/>
                    <a:pt x="176" y="30"/>
                  </a:cubicBezTo>
                  <a:cubicBezTo>
                    <a:pt x="216" y="70"/>
                    <a:pt x="216" y="136"/>
                    <a:pt x="176" y="176"/>
                  </a:cubicBezTo>
                  <a:cubicBezTo>
                    <a:pt x="157" y="195"/>
                    <a:pt x="131" y="206"/>
                    <a:pt x="103" y="206"/>
                  </a:cubicBezTo>
                  <a:close/>
                  <a:moveTo>
                    <a:pt x="103" y="17"/>
                  </a:moveTo>
                  <a:cubicBezTo>
                    <a:pt x="80" y="17"/>
                    <a:pt x="59" y="26"/>
                    <a:pt x="43" y="42"/>
                  </a:cubicBezTo>
                  <a:cubicBezTo>
                    <a:pt x="27" y="59"/>
                    <a:pt x="18" y="80"/>
                    <a:pt x="18" y="103"/>
                  </a:cubicBezTo>
                  <a:cubicBezTo>
                    <a:pt x="18" y="126"/>
                    <a:pt x="27" y="147"/>
                    <a:pt x="43" y="163"/>
                  </a:cubicBezTo>
                  <a:cubicBezTo>
                    <a:pt x="59" y="180"/>
                    <a:pt x="80" y="188"/>
                    <a:pt x="103" y="188"/>
                  </a:cubicBezTo>
                  <a:cubicBezTo>
                    <a:pt x="126" y="188"/>
                    <a:pt x="148" y="180"/>
                    <a:pt x="164" y="163"/>
                  </a:cubicBezTo>
                  <a:cubicBezTo>
                    <a:pt x="197" y="130"/>
                    <a:pt x="197" y="76"/>
                    <a:pt x="164" y="42"/>
                  </a:cubicBezTo>
                  <a:cubicBezTo>
                    <a:pt x="148" y="26"/>
                    <a:pt x="126" y="17"/>
                    <a:pt x="103"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37" name="Freeform 135"/>
            <p:cNvSpPr/>
            <p:nvPr/>
          </p:nvSpPr>
          <p:spPr bwMode="auto">
            <a:xfrm>
              <a:off x="6659562" y="1450976"/>
              <a:ext cx="239713" cy="19050"/>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38" name="Freeform 136"/>
            <p:cNvSpPr/>
            <p:nvPr/>
          </p:nvSpPr>
          <p:spPr bwMode="auto">
            <a:xfrm>
              <a:off x="6700837" y="1455739"/>
              <a:ext cx="134938" cy="214313"/>
            </a:xfrm>
            <a:custGeom>
              <a:avLst/>
              <a:gdLst>
                <a:gd name="T0" fmla="*/ 5 w 61"/>
                <a:gd name="T1" fmla="*/ 97 h 97"/>
                <a:gd name="T2" fmla="*/ 3 w 61"/>
                <a:gd name="T3" fmla="*/ 96 h 97"/>
                <a:gd name="T4" fmla="*/ 2 w 61"/>
                <a:gd name="T5" fmla="*/ 90 h 97"/>
                <a:gd name="T6" fmla="*/ 52 w 61"/>
                <a:gd name="T7" fmla="*/ 3 h 97"/>
                <a:gd name="T8" fmla="*/ 58 w 61"/>
                <a:gd name="T9" fmla="*/ 1 h 97"/>
                <a:gd name="T10" fmla="*/ 59 w 61"/>
                <a:gd name="T11" fmla="*/ 7 h 97"/>
                <a:gd name="T12" fmla="*/ 9 w 61"/>
                <a:gd name="T13" fmla="*/ 94 h 97"/>
                <a:gd name="T14" fmla="*/ 5 w 61"/>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7">
                  <a:moveTo>
                    <a:pt x="5" y="97"/>
                  </a:moveTo>
                  <a:cubicBezTo>
                    <a:pt x="5" y="97"/>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7"/>
                    <a:pt x="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39" name="Freeform 137"/>
            <p:cNvSpPr/>
            <p:nvPr/>
          </p:nvSpPr>
          <p:spPr bwMode="auto">
            <a:xfrm>
              <a:off x="6784975" y="1517651"/>
              <a:ext cx="131763" cy="211138"/>
            </a:xfrm>
            <a:custGeom>
              <a:avLst/>
              <a:gdLst>
                <a:gd name="T0" fmla="*/ 55 w 60"/>
                <a:gd name="T1" fmla="*/ 96 h 96"/>
                <a:gd name="T2" fmla="*/ 51 w 60"/>
                <a:gd name="T3" fmla="*/ 94 h 96"/>
                <a:gd name="T4" fmla="*/ 1 w 60"/>
                <a:gd name="T5" fmla="*/ 7 h 96"/>
                <a:gd name="T6" fmla="*/ 3 w 60"/>
                <a:gd name="T7" fmla="*/ 1 h 96"/>
                <a:gd name="T8" fmla="*/ 9 w 60"/>
                <a:gd name="T9" fmla="*/ 2 h 96"/>
                <a:gd name="T10" fmla="*/ 59 w 60"/>
                <a:gd name="T11" fmla="*/ 90 h 96"/>
                <a:gd name="T12" fmla="*/ 57 w 60"/>
                <a:gd name="T13" fmla="*/ 96 h 96"/>
                <a:gd name="T14" fmla="*/ 55 w 60"/>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6">
                  <a:moveTo>
                    <a:pt x="55" y="96"/>
                  </a:moveTo>
                  <a:cubicBezTo>
                    <a:pt x="54" y="96"/>
                    <a:pt x="52" y="95"/>
                    <a:pt x="51" y="94"/>
                  </a:cubicBezTo>
                  <a:cubicBezTo>
                    <a:pt x="1" y="7"/>
                    <a:pt x="1" y="7"/>
                    <a:pt x="1" y="7"/>
                  </a:cubicBezTo>
                  <a:cubicBezTo>
                    <a:pt x="0" y="5"/>
                    <a:pt x="0" y="2"/>
                    <a:pt x="3" y="1"/>
                  </a:cubicBezTo>
                  <a:cubicBezTo>
                    <a:pt x="5" y="0"/>
                    <a:pt x="7" y="0"/>
                    <a:pt x="9" y="2"/>
                  </a:cubicBezTo>
                  <a:cubicBezTo>
                    <a:pt x="59" y="90"/>
                    <a:pt x="59" y="90"/>
                    <a:pt x="59" y="90"/>
                  </a:cubicBezTo>
                  <a:cubicBezTo>
                    <a:pt x="60" y="92"/>
                    <a:pt x="59" y="94"/>
                    <a:pt x="57" y="96"/>
                  </a:cubicBezTo>
                  <a:cubicBezTo>
                    <a:pt x="57" y="96"/>
                    <a:pt x="56" y="96"/>
                    <a:pt x="5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0" name="Freeform 138"/>
            <p:cNvSpPr/>
            <p:nvPr/>
          </p:nvSpPr>
          <p:spPr bwMode="auto">
            <a:xfrm>
              <a:off x="6824662" y="1571626"/>
              <a:ext cx="241300" cy="20638"/>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1" name="Freeform 139"/>
            <p:cNvSpPr/>
            <p:nvPr/>
          </p:nvSpPr>
          <p:spPr bwMode="auto">
            <a:xfrm>
              <a:off x="6888162" y="1373189"/>
              <a:ext cx="134938" cy="212725"/>
            </a:xfrm>
            <a:custGeom>
              <a:avLst/>
              <a:gdLst>
                <a:gd name="T0" fmla="*/ 5 w 61"/>
                <a:gd name="T1" fmla="*/ 96 h 96"/>
                <a:gd name="T2" fmla="*/ 3 w 61"/>
                <a:gd name="T3" fmla="*/ 96 h 96"/>
                <a:gd name="T4" fmla="*/ 2 w 61"/>
                <a:gd name="T5" fmla="*/ 90 h 96"/>
                <a:gd name="T6" fmla="*/ 52 w 61"/>
                <a:gd name="T7" fmla="*/ 3 h 96"/>
                <a:gd name="T8" fmla="*/ 58 w 61"/>
                <a:gd name="T9" fmla="*/ 1 h 96"/>
                <a:gd name="T10" fmla="*/ 59 w 61"/>
                <a:gd name="T11" fmla="*/ 7 h 96"/>
                <a:gd name="T12" fmla="*/ 9 w 61"/>
                <a:gd name="T13" fmla="*/ 94 h 96"/>
                <a:gd name="T14" fmla="*/ 5 w 61"/>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6">
                  <a:moveTo>
                    <a:pt x="5" y="96"/>
                  </a:moveTo>
                  <a:cubicBezTo>
                    <a:pt x="5" y="96"/>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6"/>
                    <a:pt x="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2" name="Freeform 140"/>
            <p:cNvSpPr/>
            <p:nvPr/>
          </p:nvSpPr>
          <p:spPr bwMode="auto">
            <a:xfrm>
              <a:off x="6807200" y="1311276"/>
              <a:ext cx="131763" cy="214313"/>
            </a:xfrm>
            <a:custGeom>
              <a:avLst/>
              <a:gdLst>
                <a:gd name="T0" fmla="*/ 55 w 60"/>
                <a:gd name="T1" fmla="*/ 97 h 97"/>
                <a:gd name="T2" fmla="*/ 52 w 60"/>
                <a:gd name="T3" fmla="*/ 95 h 97"/>
                <a:gd name="T4" fmla="*/ 1 w 60"/>
                <a:gd name="T5" fmla="*/ 8 h 97"/>
                <a:gd name="T6" fmla="*/ 3 w 60"/>
                <a:gd name="T7" fmla="*/ 2 h 97"/>
                <a:gd name="T8" fmla="*/ 9 w 60"/>
                <a:gd name="T9" fmla="*/ 3 h 97"/>
                <a:gd name="T10" fmla="*/ 59 w 60"/>
                <a:gd name="T11" fmla="*/ 90 h 97"/>
                <a:gd name="T12" fmla="*/ 58 w 60"/>
                <a:gd name="T13" fmla="*/ 96 h 97"/>
                <a:gd name="T14" fmla="*/ 55 w 60"/>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7">
                  <a:moveTo>
                    <a:pt x="55" y="97"/>
                  </a:moveTo>
                  <a:cubicBezTo>
                    <a:pt x="54" y="97"/>
                    <a:pt x="52" y="96"/>
                    <a:pt x="52" y="95"/>
                  </a:cubicBezTo>
                  <a:cubicBezTo>
                    <a:pt x="1" y="8"/>
                    <a:pt x="1" y="8"/>
                    <a:pt x="1" y="8"/>
                  </a:cubicBezTo>
                  <a:cubicBezTo>
                    <a:pt x="0" y="5"/>
                    <a:pt x="1" y="3"/>
                    <a:pt x="3" y="2"/>
                  </a:cubicBezTo>
                  <a:cubicBezTo>
                    <a:pt x="5" y="0"/>
                    <a:pt x="8" y="1"/>
                    <a:pt x="9" y="3"/>
                  </a:cubicBezTo>
                  <a:cubicBezTo>
                    <a:pt x="59" y="90"/>
                    <a:pt x="59" y="90"/>
                    <a:pt x="59" y="90"/>
                  </a:cubicBezTo>
                  <a:cubicBezTo>
                    <a:pt x="60" y="92"/>
                    <a:pt x="60" y="95"/>
                    <a:pt x="58" y="96"/>
                  </a:cubicBezTo>
                  <a:cubicBezTo>
                    <a:pt x="57" y="97"/>
                    <a:pt x="56" y="97"/>
                    <a:pt x="5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3" name="Freeform 141"/>
            <p:cNvSpPr>
              <a:spLocks noEditPoints="1"/>
            </p:cNvSpPr>
            <p:nvPr/>
          </p:nvSpPr>
          <p:spPr bwMode="auto">
            <a:xfrm>
              <a:off x="8770937" y="2419351"/>
              <a:ext cx="328613" cy="238125"/>
            </a:xfrm>
            <a:custGeom>
              <a:avLst/>
              <a:gdLst>
                <a:gd name="T0" fmla="*/ 74 w 149"/>
                <a:gd name="T1" fmla="*/ 108 h 108"/>
                <a:gd name="T2" fmla="*/ 0 w 149"/>
                <a:gd name="T3" fmla="*/ 56 h 108"/>
                <a:gd name="T4" fmla="*/ 0 w 149"/>
                <a:gd name="T5" fmla="*/ 52 h 108"/>
                <a:gd name="T6" fmla="*/ 74 w 149"/>
                <a:gd name="T7" fmla="*/ 0 h 108"/>
                <a:gd name="T8" fmla="*/ 149 w 149"/>
                <a:gd name="T9" fmla="*/ 52 h 108"/>
                <a:gd name="T10" fmla="*/ 149 w 149"/>
                <a:gd name="T11" fmla="*/ 56 h 108"/>
                <a:gd name="T12" fmla="*/ 74 w 149"/>
                <a:gd name="T13" fmla="*/ 108 h 108"/>
                <a:gd name="T14" fmla="*/ 13 w 149"/>
                <a:gd name="T15" fmla="*/ 54 h 108"/>
                <a:gd name="T16" fmla="*/ 74 w 149"/>
                <a:gd name="T17" fmla="*/ 95 h 108"/>
                <a:gd name="T18" fmla="*/ 136 w 149"/>
                <a:gd name="T19" fmla="*/ 54 h 108"/>
                <a:gd name="T20" fmla="*/ 74 w 149"/>
                <a:gd name="T21" fmla="*/ 13 h 108"/>
                <a:gd name="T22" fmla="*/ 13 w 149"/>
                <a:gd name="T23" fmla="*/ 5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9" h="108">
                  <a:moveTo>
                    <a:pt x="74" y="108"/>
                  </a:moveTo>
                  <a:cubicBezTo>
                    <a:pt x="40" y="108"/>
                    <a:pt x="10" y="87"/>
                    <a:pt x="0" y="56"/>
                  </a:cubicBezTo>
                  <a:cubicBezTo>
                    <a:pt x="0" y="55"/>
                    <a:pt x="0" y="53"/>
                    <a:pt x="0" y="52"/>
                  </a:cubicBezTo>
                  <a:cubicBezTo>
                    <a:pt x="10" y="21"/>
                    <a:pt x="40" y="0"/>
                    <a:pt x="74" y="0"/>
                  </a:cubicBezTo>
                  <a:cubicBezTo>
                    <a:pt x="109" y="0"/>
                    <a:pt x="139" y="21"/>
                    <a:pt x="149" y="52"/>
                  </a:cubicBezTo>
                  <a:cubicBezTo>
                    <a:pt x="149" y="53"/>
                    <a:pt x="149" y="55"/>
                    <a:pt x="149" y="56"/>
                  </a:cubicBezTo>
                  <a:cubicBezTo>
                    <a:pt x="139" y="87"/>
                    <a:pt x="109" y="108"/>
                    <a:pt x="74" y="108"/>
                  </a:cubicBezTo>
                  <a:close/>
                  <a:moveTo>
                    <a:pt x="13" y="54"/>
                  </a:moveTo>
                  <a:cubicBezTo>
                    <a:pt x="22" y="79"/>
                    <a:pt x="47" y="95"/>
                    <a:pt x="74" y="95"/>
                  </a:cubicBezTo>
                  <a:cubicBezTo>
                    <a:pt x="102" y="95"/>
                    <a:pt x="127" y="79"/>
                    <a:pt x="136" y="54"/>
                  </a:cubicBezTo>
                  <a:cubicBezTo>
                    <a:pt x="127" y="29"/>
                    <a:pt x="102" y="13"/>
                    <a:pt x="74" y="13"/>
                  </a:cubicBezTo>
                  <a:cubicBezTo>
                    <a:pt x="47" y="13"/>
                    <a:pt x="22" y="29"/>
                    <a:pt x="13" y="5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4" name="Freeform 142"/>
            <p:cNvSpPr/>
            <p:nvPr/>
          </p:nvSpPr>
          <p:spPr bwMode="auto">
            <a:xfrm>
              <a:off x="8856662" y="2460626"/>
              <a:ext cx="157163" cy="155575"/>
            </a:xfrm>
            <a:custGeom>
              <a:avLst/>
              <a:gdLst>
                <a:gd name="T0" fmla="*/ 35 w 71"/>
                <a:gd name="T1" fmla="*/ 70 h 70"/>
                <a:gd name="T2" fmla="*/ 0 w 71"/>
                <a:gd name="T3" fmla="*/ 35 h 70"/>
                <a:gd name="T4" fmla="*/ 7 w 71"/>
                <a:gd name="T5" fmla="*/ 28 h 70"/>
                <a:gd name="T6" fmla="*/ 13 w 71"/>
                <a:gd name="T7" fmla="*/ 35 h 70"/>
                <a:gd name="T8" fmla="*/ 35 w 71"/>
                <a:gd name="T9" fmla="*/ 57 h 70"/>
                <a:gd name="T10" fmla="*/ 58 w 71"/>
                <a:gd name="T11" fmla="*/ 35 h 70"/>
                <a:gd name="T12" fmla="*/ 35 w 71"/>
                <a:gd name="T13" fmla="*/ 13 h 70"/>
                <a:gd name="T14" fmla="*/ 29 w 71"/>
                <a:gd name="T15" fmla="*/ 6 h 70"/>
                <a:gd name="T16" fmla="*/ 35 w 71"/>
                <a:gd name="T17" fmla="*/ 0 h 70"/>
                <a:gd name="T18" fmla="*/ 71 w 71"/>
                <a:gd name="T19" fmla="*/ 35 h 70"/>
                <a:gd name="T20" fmla="*/ 35 w 71"/>
                <a:gd name="T21"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1" h="70">
                  <a:moveTo>
                    <a:pt x="35" y="70"/>
                  </a:moveTo>
                  <a:cubicBezTo>
                    <a:pt x="16" y="70"/>
                    <a:pt x="0" y="54"/>
                    <a:pt x="0" y="35"/>
                  </a:cubicBezTo>
                  <a:cubicBezTo>
                    <a:pt x="0" y="31"/>
                    <a:pt x="3" y="28"/>
                    <a:pt x="7" y="28"/>
                  </a:cubicBezTo>
                  <a:cubicBezTo>
                    <a:pt x="10" y="28"/>
                    <a:pt x="13" y="31"/>
                    <a:pt x="13" y="35"/>
                  </a:cubicBezTo>
                  <a:cubicBezTo>
                    <a:pt x="13" y="47"/>
                    <a:pt x="23" y="57"/>
                    <a:pt x="35" y="57"/>
                  </a:cubicBezTo>
                  <a:cubicBezTo>
                    <a:pt x="48" y="57"/>
                    <a:pt x="58" y="47"/>
                    <a:pt x="58" y="35"/>
                  </a:cubicBezTo>
                  <a:cubicBezTo>
                    <a:pt x="58" y="23"/>
                    <a:pt x="48" y="13"/>
                    <a:pt x="35" y="13"/>
                  </a:cubicBezTo>
                  <a:cubicBezTo>
                    <a:pt x="32" y="13"/>
                    <a:pt x="29" y="10"/>
                    <a:pt x="29" y="6"/>
                  </a:cubicBezTo>
                  <a:cubicBezTo>
                    <a:pt x="29" y="3"/>
                    <a:pt x="32" y="0"/>
                    <a:pt x="35" y="0"/>
                  </a:cubicBezTo>
                  <a:cubicBezTo>
                    <a:pt x="55" y="0"/>
                    <a:pt x="71" y="16"/>
                    <a:pt x="71" y="35"/>
                  </a:cubicBezTo>
                  <a:cubicBezTo>
                    <a:pt x="71" y="54"/>
                    <a:pt x="55" y="70"/>
                    <a:pt x="35" y="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5" name="Freeform 143"/>
            <p:cNvSpPr/>
            <p:nvPr/>
          </p:nvSpPr>
          <p:spPr bwMode="auto">
            <a:xfrm>
              <a:off x="6959600" y="642939"/>
              <a:ext cx="17463" cy="58738"/>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5"/>
                    <a:pt x="0" y="22"/>
                  </a:cubicBezTo>
                  <a:cubicBezTo>
                    <a:pt x="0" y="4"/>
                    <a:pt x="0" y="4"/>
                    <a:pt x="0" y="4"/>
                  </a:cubicBezTo>
                  <a:cubicBezTo>
                    <a:pt x="0" y="2"/>
                    <a:pt x="1" y="0"/>
                    <a:pt x="4" y="0"/>
                  </a:cubicBezTo>
                  <a:cubicBezTo>
                    <a:pt x="6" y="0"/>
                    <a:pt x="8" y="2"/>
                    <a:pt x="8" y="4"/>
                  </a:cubicBezTo>
                  <a:cubicBezTo>
                    <a:pt x="8" y="22"/>
                    <a:pt x="8" y="22"/>
                    <a:pt x="8" y="22"/>
                  </a:cubicBezTo>
                  <a:cubicBezTo>
                    <a:pt x="8" y="25"/>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6" name="Freeform 144"/>
            <p:cNvSpPr/>
            <p:nvPr/>
          </p:nvSpPr>
          <p:spPr bwMode="auto">
            <a:xfrm>
              <a:off x="6959600" y="792164"/>
              <a:ext cx="17463" cy="57150"/>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4"/>
                    <a:pt x="0" y="22"/>
                  </a:cubicBezTo>
                  <a:cubicBezTo>
                    <a:pt x="0" y="4"/>
                    <a:pt x="0" y="4"/>
                    <a:pt x="0" y="4"/>
                  </a:cubicBezTo>
                  <a:cubicBezTo>
                    <a:pt x="0" y="2"/>
                    <a:pt x="1" y="0"/>
                    <a:pt x="4" y="0"/>
                  </a:cubicBezTo>
                  <a:cubicBezTo>
                    <a:pt x="6" y="0"/>
                    <a:pt x="8" y="2"/>
                    <a:pt x="8" y="4"/>
                  </a:cubicBezTo>
                  <a:cubicBezTo>
                    <a:pt x="8" y="22"/>
                    <a:pt x="8" y="22"/>
                    <a:pt x="8" y="22"/>
                  </a:cubicBezTo>
                  <a:cubicBezTo>
                    <a:pt x="8" y="24"/>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7" name="Freeform 145"/>
            <p:cNvSpPr/>
            <p:nvPr/>
          </p:nvSpPr>
          <p:spPr bwMode="auto">
            <a:xfrm>
              <a:off x="7011987"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8" name="Freeform 146"/>
            <p:cNvSpPr/>
            <p:nvPr/>
          </p:nvSpPr>
          <p:spPr bwMode="auto">
            <a:xfrm>
              <a:off x="6864350"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9" name="Freeform 147"/>
            <p:cNvSpPr/>
            <p:nvPr/>
          </p:nvSpPr>
          <p:spPr bwMode="auto">
            <a:xfrm>
              <a:off x="6994525" y="669926"/>
              <a:ext cx="49213" cy="46038"/>
            </a:xfrm>
            <a:custGeom>
              <a:avLst/>
              <a:gdLst>
                <a:gd name="T0" fmla="*/ 5 w 22"/>
                <a:gd name="T1" fmla="*/ 21 h 21"/>
                <a:gd name="T2" fmla="*/ 2 w 22"/>
                <a:gd name="T3" fmla="*/ 20 h 21"/>
                <a:gd name="T4" fmla="*/ 2 w 22"/>
                <a:gd name="T5" fmla="*/ 15 h 21"/>
                <a:gd name="T6" fmla="*/ 15 w 22"/>
                <a:gd name="T7" fmla="*/ 2 h 21"/>
                <a:gd name="T8" fmla="*/ 20 w 22"/>
                <a:gd name="T9" fmla="*/ 2 h 21"/>
                <a:gd name="T10" fmla="*/ 20 w 22"/>
                <a:gd name="T11" fmla="*/ 8 h 21"/>
                <a:gd name="T12" fmla="*/ 8 w 22"/>
                <a:gd name="T13" fmla="*/ 20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1"/>
                    <a:pt x="2" y="20"/>
                  </a:cubicBezTo>
                  <a:cubicBezTo>
                    <a:pt x="0" y="19"/>
                    <a:pt x="0" y="16"/>
                    <a:pt x="2" y="15"/>
                  </a:cubicBezTo>
                  <a:cubicBezTo>
                    <a:pt x="15" y="2"/>
                    <a:pt x="15" y="2"/>
                    <a:pt x="15" y="2"/>
                  </a:cubicBezTo>
                  <a:cubicBezTo>
                    <a:pt x="16" y="0"/>
                    <a:pt x="19" y="0"/>
                    <a:pt x="20" y="2"/>
                  </a:cubicBezTo>
                  <a:cubicBezTo>
                    <a:pt x="22" y="3"/>
                    <a:pt x="22" y="6"/>
                    <a:pt x="20" y="8"/>
                  </a:cubicBezTo>
                  <a:cubicBezTo>
                    <a:pt x="8" y="20"/>
                    <a:pt x="8" y="20"/>
                    <a:pt x="8" y="20"/>
                  </a:cubicBezTo>
                  <a:cubicBezTo>
                    <a:pt x="7" y="21"/>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0" name="Freeform 148"/>
            <p:cNvSpPr/>
            <p:nvPr/>
          </p:nvSpPr>
          <p:spPr bwMode="auto">
            <a:xfrm>
              <a:off x="6891337" y="776289"/>
              <a:ext cx="47625" cy="46038"/>
            </a:xfrm>
            <a:custGeom>
              <a:avLst/>
              <a:gdLst>
                <a:gd name="T0" fmla="*/ 5 w 22"/>
                <a:gd name="T1" fmla="*/ 21 h 21"/>
                <a:gd name="T2" fmla="*/ 2 w 22"/>
                <a:gd name="T3" fmla="*/ 19 h 21"/>
                <a:gd name="T4" fmla="*/ 2 w 22"/>
                <a:gd name="T5" fmla="*/ 14 h 21"/>
                <a:gd name="T6" fmla="*/ 14 w 22"/>
                <a:gd name="T7" fmla="*/ 1 h 21"/>
                <a:gd name="T8" fmla="*/ 20 w 22"/>
                <a:gd name="T9" fmla="*/ 1 h 21"/>
                <a:gd name="T10" fmla="*/ 20 w 22"/>
                <a:gd name="T11" fmla="*/ 7 h 21"/>
                <a:gd name="T12" fmla="*/ 7 w 22"/>
                <a:gd name="T13" fmla="*/ 19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0"/>
                    <a:pt x="2" y="19"/>
                  </a:cubicBezTo>
                  <a:cubicBezTo>
                    <a:pt x="0" y="18"/>
                    <a:pt x="0" y="15"/>
                    <a:pt x="2" y="14"/>
                  </a:cubicBezTo>
                  <a:cubicBezTo>
                    <a:pt x="14" y="1"/>
                    <a:pt x="14" y="1"/>
                    <a:pt x="14" y="1"/>
                  </a:cubicBezTo>
                  <a:cubicBezTo>
                    <a:pt x="16" y="0"/>
                    <a:pt x="19" y="0"/>
                    <a:pt x="20" y="1"/>
                  </a:cubicBezTo>
                  <a:cubicBezTo>
                    <a:pt x="22" y="3"/>
                    <a:pt x="22" y="5"/>
                    <a:pt x="20" y="7"/>
                  </a:cubicBezTo>
                  <a:cubicBezTo>
                    <a:pt x="7" y="19"/>
                    <a:pt x="7" y="19"/>
                    <a:pt x="7" y="19"/>
                  </a:cubicBezTo>
                  <a:cubicBezTo>
                    <a:pt x="7" y="20"/>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1" name="Freeform 149"/>
            <p:cNvSpPr/>
            <p:nvPr/>
          </p:nvSpPr>
          <p:spPr bwMode="auto">
            <a:xfrm>
              <a:off x="6994525" y="774701"/>
              <a:ext cx="49213" cy="47625"/>
            </a:xfrm>
            <a:custGeom>
              <a:avLst/>
              <a:gdLst>
                <a:gd name="T0" fmla="*/ 17 w 22"/>
                <a:gd name="T1" fmla="*/ 22 h 22"/>
                <a:gd name="T2" fmla="*/ 15 w 22"/>
                <a:gd name="T3" fmla="*/ 20 h 22"/>
                <a:gd name="T4" fmla="*/ 2 w 22"/>
                <a:gd name="T5" fmla="*/ 8 h 22"/>
                <a:gd name="T6" fmla="*/ 2 w 22"/>
                <a:gd name="T7" fmla="*/ 2 h 22"/>
                <a:gd name="T8" fmla="*/ 8 w 22"/>
                <a:gd name="T9" fmla="*/ 2 h 22"/>
                <a:gd name="T10" fmla="*/ 20 w 22"/>
                <a:gd name="T11" fmla="*/ 15 h 22"/>
                <a:gd name="T12" fmla="*/ 20 w 22"/>
                <a:gd name="T13" fmla="*/ 20 h 22"/>
                <a:gd name="T14" fmla="*/ 17 w 22"/>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17" y="22"/>
                  </a:moveTo>
                  <a:cubicBezTo>
                    <a:pt x="16" y="22"/>
                    <a:pt x="15" y="21"/>
                    <a:pt x="15" y="20"/>
                  </a:cubicBezTo>
                  <a:cubicBezTo>
                    <a:pt x="2" y="8"/>
                    <a:pt x="2" y="8"/>
                    <a:pt x="2" y="8"/>
                  </a:cubicBezTo>
                  <a:cubicBezTo>
                    <a:pt x="0" y="6"/>
                    <a:pt x="0" y="4"/>
                    <a:pt x="2" y="2"/>
                  </a:cubicBezTo>
                  <a:cubicBezTo>
                    <a:pt x="3" y="0"/>
                    <a:pt x="6" y="0"/>
                    <a:pt x="8" y="2"/>
                  </a:cubicBezTo>
                  <a:cubicBezTo>
                    <a:pt x="20" y="15"/>
                    <a:pt x="20" y="15"/>
                    <a:pt x="20" y="15"/>
                  </a:cubicBezTo>
                  <a:cubicBezTo>
                    <a:pt x="22" y="16"/>
                    <a:pt x="22" y="19"/>
                    <a:pt x="20" y="20"/>
                  </a:cubicBezTo>
                  <a:cubicBezTo>
                    <a:pt x="19" y="21"/>
                    <a:pt x="18" y="22"/>
                    <a:pt x="17" y="2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2" name="Freeform 150"/>
            <p:cNvSpPr/>
            <p:nvPr/>
          </p:nvSpPr>
          <p:spPr bwMode="auto">
            <a:xfrm>
              <a:off x="6891337" y="669926"/>
              <a:ext cx="47625" cy="46038"/>
            </a:xfrm>
            <a:custGeom>
              <a:avLst/>
              <a:gdLst>
                <a:gd name="T0" fmla="*/ 17 w 22"/>
                <a:gd name="T1" fmla="*/ 21 h 21"/>
                <a:gd name="T2" fmla="*/ 14 w 22"/>
                <a:gd name="T3" fmla="*/ 20 h 21"/>
                <a:gd name="T4" fmla="*/ 2 w 22"/>
                <a:gd name="T5" fmla="*/ 8 h 21"/>
                <a:gd name="T6" fmla="*/ 2 w 22"/>
                <a:gd name="T7" fmla="*/ 2 h 21"/>
                <a:gd name="T8" fmla="*/ 7 w 22"/>
                <a:gd name="T9" fmla="*/ 2 h 21"/>
                <a:gd name="T10" fmla="*/ 20 w 22"/>
                <a:gd name="T11" fmla="*/ 15 h 21"/>
                <a:gd name="T12" fmla="*/ 20 w 22"/>
                <a:gd name="T13" fmla="*/ 20 h 21"/>
                <a:gd name="T14" fmla="*/ 17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17" y="21"/>
                  </a:moveTo>
                  <a:cubicBezTo>
                    <a:pt x="16" y="21"/>
                    <a:pt x="15" y="21"/>
                    <a:pt x="14" y="20"/>
                  </a:cubicBezTo>
                  <a:cubicBezTo>
                    <a:pt x="2" y="8"/>
                    <a:pt x="2" y="8"/>
                    <a:pt x="2" y="8"/>
                  </a:cubicBezTo>
                  <a:cubicBezTo>
                    <a:pt x="0" y="6"/>
                    <a:pt x="0" y="3"/>
                    <a:pt x="2" y="2"/>
                  </a:cubicBezTo>
                  <a:cubicBezTo>
                    <a:pt x="3" y="0"/>
                    <a:pt x="6" y="0"/>
                    <a:pt x="7" y="2"/>
                  </a:cubicBezTo>
                  <a:cubicBezTo>
                    <a:pt x="20" y="15"/>
                    <a:pt x="20" y="15"/>
                    <a:pt x="20" y="15"/>
                  </a:cubicBezTo>
                  <a:cubicBezTo>
                    <a:pt x="22" y="16"/>
                    <a:pt x="22" y="19"/>
                    <a:pt x="20" y="20"/>
                  </a:cubicBezTo>
                  <a:cubicBezTo>
                    <a:pt x="19" y="21"/>
                    <a:pt x="18" y="21"/>
                    <a:pt x="17"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3" name="Freeform 151"/>
            <p:cNvSpPr>
              <a:spLocks noEditPoints="1"/>
            </p:cNvSpPr>
            <p:nvPr/>
          </p:nvSpPr>
          <p:spPr bwMode="auto">
            <a:xfrm>
              <a:off x="6934200" y="714376"/>
              <a:ext cx="65088" cy="63500"/>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8 h 29"/>
                <a:gd name="T12" fmla="*/ 8 w 29"/>
                <a:gd name="T13" fmla="*/ 15 h 29"/>
                <a:gd name="T14" fmla="*/ 15 w 29"/>
                <a:gd name="T15" fmla="*/ 21 h 29"/>
                <a:gd name="T16" fmla="*/ 21 w 29"/>
                <a:gd name="T17" fmla="*/ 15 h 29"/>
                <a:gd name="T18" fmla="*/ 15 w 29"/>
                <a:gd name="T19" fmla="*/ 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6" y="29"/>
                    <a:pt x="0" y="23"/>
                    <a:pt x="0" y="15"/>
                  </a:cubicBezTo>
                  <a:cubicBezTo>
                    <a:pt x="0" y="7"/>
                    <a:pt x="6" y="0"/>
                    <a:pt x="15" y="0"/>
                  </a:cubicBezTo>
                  <a:cubicBezTo>
                    <a:pt x="23" y="0"/>
                    <a:pt x="29" y="7"/>
                    <a:pt x="29" y="15"/>
                  </a:cubicBezTo>
                  <a:cubicBezTo>
                    <a:pt x="29" y="23"/>
                    <a:pt x="23" y="29"/>
                    <a:pt x="15" y="29"/>
                  </a:cubicBezTo>
                  <a:close/>
                  <a:moveTo>
                    <a:pt x="15" y="8"/>
                  </a:moveTo>
                  <a:cubicBezTo>
                    <a:pt x="11" y="8"/>
                    <a:pt x="8" y="11"/>
                    <a:pt x="8" y="15"/>
                  </a:cubicBezTo>
                  <a:cubicBezTo>
                    <a:pt x="8" y="18"/>
                    <a:pt x="11" y="21"/>
                    <a:pt x="15" y="21"/>
                  </a:cubicBezTo>
                  <a:cubicBezTo>
                    <a:pt x="18" y="21"/>
                    <a:pt x="21" y="18"/>
                    <a:pt x="21" y="15"/>
                  </a:cubicBezTo>
                  <a:cubicBezTo>
                    <a:pt x="21" y="11"/>
                    <a:pt x="18"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4" name="Freeform 152"/>
            <p:cNvSpPr>
              <a:spLocks noEditPoints="1"/>
            </p:cNvSpPr>
            <p:nvPr/>
          </p:nvSpPr>
          <p:spPr bwMode="auto">
            <a:xfrm>
              <a:off x="6626225" y="3860801"/>
              <a:ext cx="68263" cy="68263"/>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5" name="Freeform 153"/>
            <p:cNvSpPr>
              <a:spLocks noEditPoints="1"/>
            </p:cNvSpPr>
            <p:nvPr/>
          </p:nvSpPr>
          <p:spPr bwMode="auto">
            <a:xfrm>
              <a:off x="6767512" y="3784601"/>
              <a:ext cx="68263" cy="69850"/>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8 h 31"/>
                <a:gd name="T12" fmla="*/ 8 w 31"/>
                <a:gd name="T13" fmla="*/ 15 h 31"/>
                <a:gd name="T14" fmla="*/ 15 w 31"/>
                <a:gd name="T15" fmla="*/ 23 h 31"/>
                <a:gd name="T16" fmla="*/ 23 w 31"/>
                <a:gd name="T17" fmla="*/ 15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8"/>
                  </a:moveTo>
                  <a:cubicBezTo>
                    <a:pt x="11" y="8"/>
                    <a:pt x="8" y="11"/>
                    <a:pt x="8" y="15"/>
                  </a:cubicBezTo>
                  <a:cubicBezTo>
                    <a:pt x="8" y="20"/>
                    <a:pt x="11" y="23"/>
                    <a:pt x="15" y="23"/>
                  </a:cubicBezTo>
                  <a:cubicBezTo>
                    <a:pt x="20" y="23"/>
                    <a:pt x="23" y="20"/>
                    <a:pt x="23" y="15"/>
                  </a:cubicBezTo>
                  <a:cubicBezTo>
                    <a:pt x="23" y="11"/>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6" name="Freeform 154"/>
            <p:cNvSpPr>
              <a:spLocks noEditPoints="1"/>
            </p:cNvSpPr>
            <p:nvPr/>
          </p:nvSpPr>
          <p:spPr bwMode="auto">
            <a:xfrm>
              <a:off x="6767512" y="3935414"/>
              <a:ext cx="68263" cy="68263"/>
            </a:xfrm>
            <a:custGeom>
              <a:avLst/>
              <a:gdLst>
                <a:gd name="T0" fmla="*/ 15 w 31"/>
                <a:gd name="T1" fmla="*/ 31 h 31"/>
                <a:gd name="T2" fmla="*/ 0 w 31"/>
                <a:gd name="T3" fmla="*/ 16 h 31"/>
                <a:gd name="T4" fmla="*/ 15 w 31"/>
                <a:gd name="T5" fmla="*/ 0 h 31"/>
                <a:gd name="T6" fmla="*/ 31 w 31"/>
                <a:gd name="T7" fmla="*/ 16 h 31"/>
                <a:gd name="T8" fmla="*/ 15 w 31"/>
                <a:gd name="T9" fmla="*/ 31 h 31"/>
                <a:gd name="T10" fmla="*/ 15 w 31"/>
                <a:gd name="T11" fmla="*/ 8 h 31"/>
                <a:gd name="T12" fmla="*/ 8 w 31"/>
                <a:gd name="T13" fmla="*/ 16 h 31"/>
                <a:gd name="T14" fmla="*/ 15 w 31"/>
                <a:gd name="T15" fmla="*/ 23 h 31"/>
                <a:gd name="T16" fmla="*/ 23 w 31"/>
                <a:gd name="T17" fmla="*/ 16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6"/>
                  </a:cubicBezTo>
                  <a:cubicBezTo>
                    <a:pt x="0" y="7"/>
                    <a:pt x="7" y="0"/>
                    <a:pt x="15" y="0"/>
                  </a:cubicBezTo>
                  <a:cubicBezTo>
                    <a:pt x="24" y="0"/>
                    <a:pt x="31" y="7"/>
                    <a:pt x="31" y="16"/>
                  </a:cubicBezTo>
                  <a:cubicBezTo>
                    <a:pt x="31" y="24"/>
                    <a:pt x="24" y="31"/>
                    <a:pt x="15" y="31"/>
                  </a:cubicBezTo>
                  <a:close/>
                  <a:moveTo>
                    <a:pt x="15" y="8"/>
                  </a:moveTo>
                  <a:cubicBezTo>
                    <a:pt x="11" y="8"/>
                    <a:pt x="8" y="12"/>
                    <a:pt x="8" y="16"/>
                  </a:cubicBezTo>
                  <a:cubicBezTo>
                    <a:pt x="8" y="20"/>
                    <a:pt x="11" y="23"/>
                    <a:pt x="15" y="23"/>
                  </a:cubicBezTo>
                  <a:cubicBezTo>
                    <a:pt x="20" y="23"/>
                    <a:pt x="23" y="20"/>
                    <a:pt x="23" y="16"/>
                  </a:cubicBezTo>
                  <a:cubicBezTo>
                    <a:pt x="23" y="12"/>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7" name="Freeform 155"/>
            <p:cNvSpPr/>
            <p:nvPr/>
          </p:nvSpPr>
          <p:spPr bwMode="auto">
            <a:xfrm>
              <a:off x="6673850" y="3895726"/>
              <a:ext cx="111125" cy="71438"/>
            </a:xfrm>
            <a:custGeom>
              <a:avLst/>
              <a:gdLst>
                <a:gd name="T0" fmla="*/ 46 w 50"/>
                <a:gd name="T1" fmla="*/ 32 h 32"/>
                <a:gd name="T2" fmla="*/ 44 w 50"/>
                <a:gd name="T3" fmla="*/ 31 h 32"/>
                <a:gd name="T4" fmla="*/ 3 w 50"/>
                <a:gd name="T5" fmla="*/ 8 h 32"/>
                <a:gd name="T6" fmla="*/ 1 w 50"/>
                <a:gd name="T7" fmla="*/ 2 h 32"/>
                <a:gd name="T8" fmla="*/ 7 w 50"/>
                <a:gd name="T9" fmla="*/ 1 h 32"/>
                <a:gd name="T10" fmla="*/ 48 w 50"/>
                <a:gd name="T11" fmla="*/ 24 h 32"/>
                <a:gd name="T12" fmla="*/ 49 w 50"/>
                <a:gd name="T13" fmla="*/ 30 h 32"/>
                <a:gd name="T14" fmla="*/ 46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46" y="32"/>
                  </a:moveTo>
                  <a:cubicBezTo>
                    <a:pt x="45" y="32"/>
                    <a:pt x="44" y="31"/>
                    <a:pt x="44" y="31"/>
                  </a:cubicBezTo>
                  <a:cubicBezTo>
                    <a:pt x="3" y="8"/>
                    <a:pt x="3" y="8"/>
                    <a:pt x="3" y="8"/>
                  </a:cubicBezTo>
                  <a:cubicBezTo>
                    <a:pt x="1" y="6"/>
                    <a:pt x="0" y="4"/>
                    <a:pt x="1" y="2"/>
                  </a:cubicBezTo>
                  <a:cubicBezTo>
                    <a:pt x="2" y="0"/>
                    <a:pt x="5" y="0"/>
                    <a:pt x="7" y="1"/>
                  </a:cubicBezTo>
                  <a:cubicBezTo>
                    <a:pt x="48" y="24"/>
                    <a:pt x="48" y="24"/>
                    <a:pt x="48" y="24"/>
                  </a:cubicBezTo>
                  <a:cubicBezTo>
                    <a:pt x="49" y="25"/>
                    <a:pt x="50" y="28"/>
                    <a:pt x="49" y="30"/>
                  </a:cubicBezTo>
                  <a:cubicBezTo>
                    <a:pt x="48" y="31"/>
                    <a:pt x="47" y="32"/>
                    <a:pt x="46"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8" name="Freeform 156"/>
            <p:cNvSpPr/>
            <p:nvPr/>
          </p:nvSpPr>
          <p:spPr bwMode="auto">
            <a:xfrm>
              <a:off x="6673850" y="3822701"/>
              <a:ext cx="111125" cy="71438"/>
            </a:xfrm>
            <a:custGeom>
              <a:avLst/>
              <a:gdLst>
                <a:gd name="T0" fmla="*/ 5 w 50"/>
                <a:gd name="T1" fmla="*/ 32 h 32"/>
                <a:gd name="T2" fmla="*/ 1 w 50"/>
                <a:gd name="T3" fmla="*/ 30 h 32"/>
                <a:gd name="T4" fmla="*/ 3 w 50"/>
                <a:gd name="T5" fmla="*/ 25 h 32"/>
                <a:gd name="T6" fmla="*/ 44 w 50"/>
                <a:gd name="T7" fmla="*/ 1 h 32"/>
                <a:gd name="T8" fmla="*/ 49 w 50"/>
                <a:gd name="T9" fmla="*/ 2 h 32"/>
                <a:gd name="T10" fmla="*/ 48 w 50"/>
                <a:gd name="T11" fmla="*/ 8 h 32"/>
                <a:gd name="T12" fmla="*/ 7 w 50"/>
                <a:gd name="T13" fmla="*/ 32 h 32"/>
                <a:gd name="T14" fmla="*/ 5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5" y="32"/>
                  </a:moveTo>
                  <a:cubicBezTo>
                    <a:pt x="3" y="32"/>
                    <a:pt x="2" y="31"/>
                    <a:pt x="1" y="30"/>
                  </a:cubicBezTo>
                  <a:cubicBezTo>
                    <a:pt x="0" y="28"/>
                    <a:pt x="1" y="26"/>
                    <a:pt x="3" y="25"/>
                  </a:cubicBezTo>
                  <a:cubicBezTo>
                    <a:pt x="44" y="1"/>
                    <a:pt x="44" y="1"/>
                    <a:pt x="44" y="1"/>
                  </a:cubicBezTo>
                  <a:cubicBezTo>
                    <a:pt x="45" y="0"/>
                    <a:pt x="48" y="1"/>
                    <a:pt x="49" y="2"/>
                  </a:cubicBezTo>
                  <a:cubicBezTo>
                    <a:pt x="50" y="4"/>
                    <a:pt x="49" y="7"/>
                    <a:pt x="48" y="8"/>
                  </a:cubicBezTo>
                  <a:cubicBezTo>
                    <a:pt x="7" y="32"/>
                    <a:pt x="7" y="32"/>
                    <a:pt x="7" y="32"/>
                  </a:cubicBezTo>
                  <a:cubicBezTo>
                    <a:pt x="6" y="32"/>
                    <a:pt x="5" y="32"/>
                    <a:pt x="5"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9" name="Freeform 157"/>
            <p:cNvSpPr>
              <a:spLocks noEditPoints="1"/>
            </p:cNvSpPr>
            <p:nvPr/>
          </p:nvSpPr>
          <p:spPr bwMode="auto">
            <a:xfrm>
              <a:off x="7540625" y="3686176"/>
              <a:ext cx="419100" cy="355600"/>
            </a:xfrm>
            <a:custGeom>
              <a:avLst/>
              <a:gdLst>
                <a:gd name="T0" fmla="*/ 45 w 190"/>
                <a:gd name="T1" fmla="*/ 161 h 161"/>
                <a:gd name="T2" fmla="*/ 41 w 190"/>
                <a:gd name="T3" fmla="*/ 160 h 161"/>
                <a:gd name="T4" fmla="*/ 37 w 190"/>
                <a:gd name="T5" fmla="*/ 153 h 161"/>
                <a:gd name="T6" fmla="*/ 37 w 190"/>
                <a:gd name="T7" fmla="*/ 129 h 161"/>
                <a:gd name="T8" fmla="*/ 17 w 190"/>
                <a:gd name="T9" fmla="*/ 129 h 161"/>
                <a:gd name="T10" fmla="*/ 0 w 190"/>
                <a:gd name="T11" fmla="*/ 112 h 161"/>
                <a:gd name="T12" fmla="*/ 0 w 190"/>
                <a:gd name="T13" fmla="*/ 17 h 161"/>
                <a:gd name="T14" fmla="*/ 17 w 190"/>
                <a:gd name="T15" fmla="*/ 0 h 161"/>
                <a:gd name="T16" fmla="*/ 173 w 190"/>
                <a:gd name="T17" fmla="*/ 0 h 161"/>
                <a:gd name="T18" fmla="*/ 190 w 190"/>
                <a:gd name="T19" fmla="*/ 17 h 161"/>
                <a:gd name="T20" fmla="*/ 190 w 190"/>
                <a:gd name="T21" fmla="*/ 112 h 161"/>
                <a:gd name="T22" fmla="*/ 173 w 190"/>
                <a:gd name="T23" fmla="*/ 129 h 161"/>
                <a:gd name="T24" fmla="*/ 88 w 190"/>
                <a:gd name="T25" fmla="*/ 129 h 161"/>
                <a:gd name="T26" fmla="*/ 50 w 190"/>
                <a:gd name="T27" fmla="*/ 159 h 161"/>
                <a:gd name="T28" fmla="*/ 45 w 190"/>
                <a:gd name="T29" fmla="*/ 161 h 161"/>
                <a:gd name="T30" fmla="*/ 17 w 190"/>
                <a:gd name="T31" fmla="*/ 17 h 161"/>
                <a:gd name="T32" fmla="*/ 17 w 190"/>
                <a:gd name="T33" fmla="*/ 112 h 161"/>
                <a:gd name="T34" fmla="*/ 45 w 190"/>
                <a:gd name="T35" fmla="*/ 112 h 161"/>
                <a:gd name="T36" fmla="*/ 54 w 190"/>
                <a:gd name="T37" fmla="*/ 121 h 161"/>
                <a:gd name="T38" fmla="*/ 54 w 190"/>
                <a:gd name="T39" fmla="*/ 135 h 161"/>
                <a:gd name="T40" fmla="*/ 80 w 190"/>
                <a:gd name="T41" fmla="*/ 114 h 161"/>
                <a:gd name="T42" fmla="*/ 85 w 190"/>
                <a:gd name="T43" fmla="*/ 112 h 161"/>
                <a:gd name="T44" fmla="*/ 173 w 190"/>
                <a:gd name="T45" fmla="*/ 112 h 161"/>
                <a:gd name="T46" fmla="*/ 173 w 190"/>
                <a:gd name="T47" fmla="*/ 17 h 161"/>
                <a:gd name="T48" fmla="*/ 17 w 190"/>
                <a:gd name="T49" fmla="*/ 1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0" h="161">
                  <a:moveTo>
                    <a:pt x="45" y="161"/>
                  </a:moveTo>
                  <a:cubicBezTo>
                    <a:pt x="44" y="161"/>
                    <a:pt x="43" y="161"/>
                    <a:pt x="41" y="160"/>
                  </a:cubicBezTo>
                  <a:cubicBezTo>
                    <a:pt x="38" y="159"/>
                    <a:pt x="37" y="156"/>
                    <a:pt x="37" y="153"/>
                  </a:cubicBezTo>
                  <a:cubicBezTo>
                    <a:pt x="37" y="129"/>
                    <a:pt x="37" y="129"/>
                    <a:pt x="37" y="129"/>
                  </a:cubicBezTo>
                  <a:cubicBezTo>
                    <a:pt x="17" y="129"/>
                    <a:pt x="17" y="129"/>
                    <a:pt x="17" y="129"/>
                  </a:cubicBezTo>
                  <a:cubicBezTo>
                    <a:pt x="8" y="129"/>
                    <a:pt x="0" y="122"/>
                    <a:pt x="0" y="112"/>
                  </a:cubicBezTo>
                  <a:cubicBezTo>
                    <a:pt x="0" y="17"/>
                    <a:pt x="0" y="17"/>
                    <a:pt x="0" y="17"/>
                  </a:cubicBezTo>
                  <a:cubicBezTo>
                    <a:pt x="0" y="7"/>
                    <a:pt x="8" y="0"/>
                    <a:pt x="17" y="0"/>
                  </a:cubicBezTo>
                  <a:cubicBezTo>
                    <a:pt x="173" y="0"/>
                    <a:pt x="173" y="0"/>
                    <a:pt x="173" y="0"/>
                  </a:cubicBezTo>
                  <a:cubicBezTo>
                    <a:pt x="182" y="0"/>
                    <a:pt x="190" y="7"/>
                    <a:pt x="190" y="17"/>
                  </a:cubicBezTo>
                  <a:cubicBezTo>
                    <a:pt x="190" y="112"/>
                    <a:pt x="190" y="112"/>
                    <a:pt x="190" y="112"/>
                  </a:cubicBezTo>
                  <a:cubicBezTo>
                    <a:pt x="190" y="122"/>
                    <a:pt x="182" y="129"/>
                    <a:pt x="173" y="129"/>
                  </a:cubicBezTo>
                  <a:cubicBezTo>
                    <a:pt x="88" y="129"/>
                    <a:pt x="88" y="129"/>
                    <a:pt x="88" y="129"/>
                  </a:cubicBezTo>
                  <a:cubicBezTo>
                    <a:pt x="50" y="159"/>
                    <a:pt x="50" y="159"/>
                    <a:pt x="50" y="159"/>
                  </a:cubicBezTo>
                  <a:cubicBezTo>
                    <a:pt x="49" y="160"/>
                    <a:pt x="47" y="161"/>
                    <a:pt x="45" y="161"/>
                  </a:cubicBezTo>
                  <a:close/>
                  <a:moveTo>
                    <a:pt x="17" y="17"/>
                  </a:moveTo>
                  <a:cubicBezTo>
                    <a:pt x="17" y="112"/>
                    <a:pt x="17" y="112"/>
                    <a:pt x="17" y="112"/>
                  </a:cubicBezTo>
                  <a:cubicBezTo>
                    <a:pt x="45" y="112"/>
                    <a:pt x="45" y="112"/>
                    <a:pt x="45" y="112"/>
                  </a:cubicBezTo>
                  <a:cubicBezTo>
                    <a:pt x="50" y="112"/>
                    <a:pt x="54" y="116"/>
                    <a:pt x="54" y="121"/>
                  </a:cubicBezTo>
                  <a:cubicBezTo>
                    <a:pt x="54" y="135"/>
                    <a:pt x="54" y="135"/>
                    <a:pt x="54" y="135"/>
                  </a:cubicBezTo>
                  <a:cubicBezTo>
                    <a:pt x="80" y="114"/>
                    <a:pt x="80" y="114"/>
                    <a:pt x="80" y="114"/>
                  </a:cubicBezTo>
                  <a:cubicBezTo>
                    <a:pt x="82" y="113"/>
                    <a:pt x="84" y="112"/>
                    <a:pt x="85" y="112"/>
                  </a:cubicBezTo>
                  <a:cubicBezTo>
                    <a:pt x="173" y="112"/>
                    <a:pt x="173" y="112"/>
                    <a:pt x="173" y="112"/>
                  </a:cubicBezTo>
                  <a:cubicBezTo>
                    <a:pt x="173" y="17"/>
                    <a:pt x="173" y="17"/>
                    <a:pt x="173" y="17"/>
                  </a:cubicBezTo>
                  <a:cubicBezTo>
                    <a:pt x="17" y="17"/>
                    <a:pt x="17" y="17"/>
                    <a:pt x="17"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0" name="Freeform 158"/>
            <p:cNvSpPr/>
            <p:nvPr/>
          </p:nvSpPr>
          <p:spPr bwMode="auto">
            <a:xfrm>
              <a:off x="7639050" y="3787776"/>
              <a:ext cx="230188" cy="19050"/>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1" name="Freeform 159"/>
            <p:cNvSpPr/>
            <p:nvPr/>
          </p:nvSpPr>
          <p:spPr bwMode="auto">
            <a:xfrm>
              <a:off x="7639050" y="3844926"/>
              <a:ext cx="230188" cy="20638"/>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2" name="Freeform 160"/>
            <p:cNvSpPr/>
            <p:nvPr/>
          </p:nvSpPr>
          <p:spPr bwMode="auto">
            <a:xfrm>
              <a:off x="7231062" y="3270251"/>
              <a:ext cx="66675" cy="114300"/>
            </a:xfrm>
            <a:custGeom>
              <a:avLst/>
              <a:gdLst>
                <a:gd name="T0" fmla="*/ 26 w 30"/>
                <a:gd name="T1" fmla="*/ 52 h 52"/>
                <a:gd name="T2" fmla="*/ 23 w 30"/>
                <a:gd name="T3" fmla="*/ 51 h 52"/>
                <a:gd name="T4" fmla="*/ 1 w 30"/>
                <a:gd name="T5" fmla="*/ 29 h 52"/>
                <a:gd name="T6" fmla="*/ 1 w 30"/>
                <a:gd name="T7" fmla="*/ 23 h 52"/>
                <a:gd name="T8" fmla="*/ 23 w 30"/>
                <a:gd name="T9" fmla="*/ 2 h 52"/>
                <a:gd name="T10" fmla="*/ 28 w 30"/>
                <a:gd name="T11" fmla="*/ 2 h 52"/>
                <a:gd name="T12" fmla="*/ 28 w 30"/>
                <a:gd name="T13" fmla="*/ 8 h 52"/>
                <a:gd name="T14" fmla="*/ 10 w 30"/>
                <a:gd name="T15" fmla="*/ 26 h 52"/>
                <a:gd name="T16" fmla="*/ 28 w 30"/>
                <a:gd name="T17" fmla="*/ 45 h 52"/>
                <a:gd name="T18" fmla="*/ 28 w 30"/>
                <a:gd name="T19" fmla="*/ 51 h 52"/>
                <a:gd name="T20" fmla="*/ 26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26" y="52"/>
                  </a:moveTo>
                  <a:cubicBezTo>
                    <a:pt x="25" y="52"/>
                    <a:pt x="24" y="51"/>
                    <a:pt x="23" y="51"/>
                  </a:cubicBezTo>
                  <a:cubicBezTo>
                    <a:pt x="1" y="29"/>
                    <a:pt x="1" y="29"/>
                    <a:pt x="1" y="29"/>
                  </a:cubicBezTo>
                  <a:cubicBezTo>
                    <a:pt x="0" y="28"/>
                    <a:pt x="0" y="25"/>
                    <a:pt x="1" y="23"/>
                  </a:cubicBezTo>
                  <a:cubicBezTo>
                    <a:pt x="23" y="2"/>
                    <a:pt x="23" y="2"/>
                    <a:pt x="23" y="2"/>
                  </a:cubicBezTo>
                  <a:cubicBezTo>
                    <a:pt x="24" y="0"/>
                    <a:pt x="27" y="0"/>
                    <a:pt x="28" y="2"/>
                  </a:cubicBezTo>
                  <a:cubicBezTo>
                    <a:pt x="30" y="4"/>
                    <a:pt x="30" y="6"/>
                    <a:pt x="28" y="8"/>
                  </a:cubicBezTo>
                  <a:cubicBezTo>
                    <a:pt x="10" y="26"/>
                    <a:pt x="10" y="26"/>
                    <a:pt x="10" y="26"/>
                  </a:cubicBezTo>
                  <a:cubicBezTo>
                    <a:pt x="28" y="45"/>
                    <a:pt x="28" y="45"/>
                    <a:pt x="28" y="45"/>
                  </a:cubicBezTo>
                  <a:cubicBezTo>
                    <a:pt x="30" y="47"/>
                    <a:pt x="30" y="49"/>
                    <a:pt x="28" y="51"/>
                  </a:cubicBezTo>
                  <a:cubicBezTo>
                    <a:pt x="28" y="51"/>
                    <a:pt x="27" y="52"/>
                    <a:pt x="26"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3" name="Freeform 161"/>
            <p:cNvSpPr/>
            <p:nvPr/>
          </p:nvSpPr>
          <p:spPr bwMode="auto">
            <a:xfrm>
              <a:off x="7243762" y="3319464"/>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4" name="Freeform 162"/>
            <p:cNvSpPr/>
            <p:nvPr/>
          </p:nvSpPr>
          <p:spPr bwMode="auto">
            <a:xfrm>
              <a:off x="7367587" y="3173414"/>
              <a:ext cx="66675" cy="114300"/>
            </a:xfrm>
            <a:custGeom>
              <a:avLst/>
              <a:gdLst>
                <a:gd name="T0" fmla="*/ 4 w 30"/>
                <a:gd name="T1" fmla="*/ 52 h 52"/>
                <a:gd name="T2" fmla="*/ 2 w 30"/>
                <a:gd name="T3" fmla="*/ 51 h 52"/>
                <a:gd name="T4" fmla="*/ 2 w 30"/>
                <a:gd name="T5" fmla="*/ 45 h 52"/>
                <a:gd name="T6" fmla="*/ 20 w 30"/>
                <a:gd name="T7" fmla="*/ 26 h 52"/>
                <a:gd name="T8" fmla="*/ 2 w 30"/>
                <a:gd name="T9" fmla="*/ 8 h 52"/>
                <a:gd name="T10" fmla="*/ 2 w 30"/>
                <a:gd name="T11" fmla="*/ 2 h 52"/>
                <a:gd name="T12" fmla="*/ 7 w 30"/>
                <a:gd name="T13" fmla="*/ 2 h 52"/>
                <a:gd name="T14" fmla="*/ 29 w 30"/>
                <a:gd name="T15" fmla="*/ 23 h 52"/>
                <a:gd name="T16" fmla="*/ 29 w 30"/>
                <a:gd name="T17" fmla="*/ 29 h 52"/>
                <a:gd name="T18" fmla="*/ 7 w 30"/>
                <a:gd name="T19" fmla="*/ 51 h 52"/>
                <a:gd name="T20" fmla="*/ 4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4" y="52"/>
                  </a:moveTo>
                  <a:cubicBezTo>
                    <a:pt x="3" y="52"/>
                    <a:pt x="2" y="51"/>
                    <a:pt x="2" y="51"/>
                  </a:cubicBezTo>
                  <a:cubicBezTo>
                    <a:pt x="0" y="49"/>
                    <a:pt x="0" y="47"/>
                    <a:pt x="2" y="45"/>
                  </a:cubicBezTo>
                  <a:cubicBezTo>
                    <a:pt x="20" y="26"/>
                    <a:pt x="20" y="26"/>
                    <a:pt x="20" y="26"/>
                  </a:cubicBezTo>
                  <a:cubicBezTo>
                    <a:pt x="2" y="8"/>
                    <a:pt x="2" y="8"/>
                    <a:pt x="2" y="8"/>
                  </a:cubicBezTo>
                  <a:cubicBezTo>
                    <a:pt x="0" y="6"/>
                    <a:pt x="0" y="4"/>
                    <a:pt x="2" y="2"/>
                  </a:cubicBezTo>
                  <a:cubicBezTo>
                    <a:pt x="3" y="0"/>
                    <a:pt x="6" y="0"/>
                    <a:pt x="7" y="2"/>
                  </a:cubicBezTo>
                  <a:cubicBezTo>
                    <a:pt x="29" y="23"/>
                    <a:pt x="29" y="23"/>
                    <a:pt x="29" y="23"/>
                  </a:cubicBezTo>
                  <a:cubicBezTo>
                    <a:pt x="30" y="25"/>
                    <a:pt x="30" y="28"/>
                    <a:pt x="29" y="29"/>
                  </a:cubicBezTo>
                  <a:cubicBezTo>
                    <a:pt x="7" y="51"/>
                    <a:pt x="7" y="51"/>
                    <a:pt x="7" y="51"/>
                  </a:cubicBezTo>
                  <a:cubicBezTo>
                    <a:pt x="6" y="51"/>
                    <a:pt x="5" y="52"/>
                    <a:pt x="4"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5" name="Freeform 163"/>
            <p:cNvSpPr/>
            <p:nvPr/>
          </p:nvSpPr>
          <p:spPr bwMode="auto">
            <a:xfrm>
              <a:off x="7231062" y="3221039"/>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8" name="Freeform 166"/>
            <p:cNvSpPr/>
            <p:nvPr/>
          </p:nvSpPr>
          <p:spPr bwMode="auto">
            <a:xfrm>
              <a:off x="8904287" y="3497264"/>
              <a:ext cx="211138" cy="211138"/>
            </a:xfrm>
            <a:custGeom>
              <a:avLst/>
              <a:gdLst>
                <a:gd name="T0" fmla="*/ 91 w 95"/>
                <a:gd name="T1" fmla="*/ 95 h 95"/>
                <a:gd name="T2" fmla="*/ 4 w 95"/>
                <a:gd name="T3" fmla="*/ 95 h 95"/>
                <a:gd name="T4" fmla="*/ 0 w 95"/>
                <a:gd name="T5" fmla="*/ 91 h 95"/>
                <a:gd name="T6" fmla="*/ 0 w 95"/>
                <a:gd name="T7" fmla="*/ 4 h 95"/>
                <a:gd name="T8" fmla="*/ 4 w 95"/>
                <a:gd name="T9" fmla="*/ 0 h 95"/>
                <a:gd name="T10" fmla="*/ 47 w 95"/>
                <a:gd name="T11" fmla="*/ 0 h 95"/>
                <a:gd name="T12" fmla="*/ 51 w 95"/>
                <a:gd name="T13" fmla="*/ 4 h 95"/>
                <a:gd name="T14" fmla="*/ 47 w 95"/>
                <a:gd name="T15" fmla="*/ 8 h 95"/>
                <a:gd name="T16" fmla="*/ 8 w 95"/>
                <a:gd name="T17" fmla="*/ 8 h 95"/>
                <a:gd name="T18" fmla="*/ 8 w 95"/>
                <a:gd name="T19" fmla="*/ 87 h 95"/>
                <a:gd name="T20" fmla="*/ 87 w 95"/>
                <a:gd name="T21" fmla="*/ 87 h 95"/>
                <a:gd name="T22" fmla="*/ 87 w 95"/>
                <a:gd name="T23" fmla="*/ 48 h 95"/>
                <a:gd name="T24" fmla="*/ 91 w 95"/>
                <a:gd name="T25" fmla="*/ 44 h 95"/>
                <a:gd name="T26" fmla="*/ 95 w 95"/>
                <a:gd name="T27" fmla="*/ 48 h 95"/>
                <a:gd name="T28" fmla="*/ 95 w 95"/>
                <a:gd name="T29" fmla="*/ 91 h 95"/>
                <a:gd name="T30" fmla="*/ 91 w 95"/>
                <a:gd name="T3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95">
                  <a:moveTo>
                    <a:pt x="91" y="95"/>
                  </a:moveTo>
                  <a:cubicBezTo>
                    <a:pt x="4" y="95"/>
                    <a:pt x="4" y="95"/>
                    <a:pt x="4" y="95"/>
                  </a:cubicBezTo>
                  <a:cubicBezTo>
                    <a:pt x="2" y="95"/>
                    <a:pt x="0" y="93"/>
                    <a:pt x="0" y="91"/>
                  </a:cubicBezTo>
                  <a:cubicBezTo>
                    <a:pt x="0" y="4"/>
                    <a:pt x="0" y="4"/>
                    <a:pt x="0" y="4"/>
                  </a:cubicBezTo>
                  <a:cubicBezTo>
                    <a:pt x="0" y="1"/>
                    <a:pt x="2" y="0"/>
                    <a:pt x="4" y="0"/>
                  </a:cubicBezTo>
                  <a:cubicBezTo>
                    <a:pt x="47" y="0"/>
                    <a:pt x="47" y="0"/>
                    <a:pt x="47" y="0"/>
                  </a:cubicBezTo>
                  <a:cubicBezTo>
                    <a:pt x="49" y="0"/>
                    <a:pt x="51" y="1"/>
                    <a:pt x="51" y="4"/>
                  </a:cubicBezTo>
                  <a:cubicBezTo>
                    <a:pt x="51" y="6"/>
                    <a:pt x="49" y="8"/>
                    <a:pt x="47" y="8"/>
                  </a:cubicBezTo>
                  <a:cubicBezTo>
                    <a:pt x="8" y="8"/>
                    <a:pt x="8" y="8"/>
                    <a:pt x="8" y="8"/>
                  </a:cubicBezTo>
                  <a:cubicBezTo>
                    <a:pt x="8" y="87"/>
                    <a:pt x="8" y="87"/>
                    <a:pt x="8" y="87"/>
                  </a:cubicBezTo>
                  <a:cubicBezTo>
                    <a:pt x="87" y="87"/>
                    <a:pt x="87" y="87"/>
                    <a:pt x="87" y="87"/>
                  </a:cubicBezTo>
                  <a:cubicBezTo>
                    <a:pt x="87" y="48"/>
                    <a:pt x="87" y="48"/>
                    <a:pt x="87" y="48"/>
                  </a:cubicBezTo>
                  <a:cubicBezTo>
                    <a:pt x="87" y="45"/>
                    <a:pt x="89" y="44"/>
                    <a:pt x="91" y="44"/>
                  </a:cubicBezTo>
                  <a:cubicBezTo>
                    <a:pt x="93" y="44"/>
                    <a:pt x="95" y="45"/>
                    <a:pt x="95" y="48"/>
                  </a:cubicBezTo>
                  <a:cubicBezTo>
                    <a:pt x="95" y="91"/>
                    <a:pt x="95" y="91"/>
                    <a:pt x="95" y="91"/>
                  </a:cubicBezTo>
                  <a:cubicBezTo>
                    <a:pt x="95" y="93"/>
                    <a:pt x="93" y="95"/>
                    <a:pt x="91"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9" name="Freeform 167"/>
            <p:cNvSpPr/>
            <p:nvPr/>
          </p:nvSpPr>
          <p:spPr bwMode="auto">
            <a:xfrm>
              <a:off x="9043987" y="3497264"/>
              <a:ext cx="71438" cy="69850"/>
            </a:xfrm>
            <a:custGeom>
              <a:avLst/>
              <a:gdLst>
                <a:gd name="T0" fmla="*/ 28 w 32"/>
                <a:gd name="T1" fmla="*/ 31 h 31"/>
                <a:gd name="T2" fmla="*/ 24 w 32"/>
                <a:gd name="T3" fmla="*/ 27 h 31"/>
                <a:gd name="T4" fmla="*/ 24 w 32"/>
                <a:gd name="T5" fmla="*/ 8 h 31"/>
                <a:gd name="T6" fmla="*/ 4 w 32"/>
                <a:gd name="T7" fmla="*/ 8 h 31"/>
                <a:gd name="T8" fmla="*/ 0 w 32"/>
                <a:gd name="T9" fmla="*/ 4 h 31"/>
                <a:gd name="T10" fmla="*/ 4 w 32"/>
                <a:gd name="T11" fmla="*/ 0 h 31"/>
                <a:gd name="T12" fmla="*/ 4 w 32"/>
                <a:gd name="T13" fmla="*/ 0 h 31"/>
                <a:gd name="T14" fmla="*/ 28 w 32"/>
                <a:gd name="T15" fmla="*/ 0 h 31"/>
                <a:gd name="T16" fmla="*/ 32 w 32"/>
                <a:gd name="T17" fmla="*/ 4 h 31"/>
                <a:gd name="T18" fmla="*/ 32 w 32"/>
                <a:gd name="T19" fmla="*/ 27 h 31"/>
                <a:gd name="T20" fmla="*/ 28 w 32"/>
                <a:gd name="T21" fmla="*/ 31 h 31"/>
                <a:gd name="T22" fmla="*/ 28 w 32"/>
                <a:gd name="T2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31">
                  <a:moveTo>
                    <a:pt x="28" y="31"/>
                  </a:moveTo>
                  <a:cubicBezTo>
                    <a:pt x="26" y="31"/>
                    <a:pt x="24" y="30"/>
                    <a:pt x="24" y="27"/>
                  </a:cubicBezTo>
                  <a:cubicBezTo>
                    <a:pt x="24" y="8"/>
                    <a:pt x="24" y="8"/>
                    <a:pt x="24" y="8"/>
                  </a:cubicBezTo>
                  <a:cubicBezTo>
                    <a:pt x="4" y="8"/>
                    <a:pt x="4" y="8"/>
                    <a:pt x="4" y="8"/>
                  </a:cubicBezTo>
                  <a:cubicBezTo>
                    <a:pt x="2" y="8"/>
                    <a:pt x="0" y="6"/>
                    <a:pt x="0" y="4"/>
                  </a:cubicBezTo>
                  <a:cubicBezTo>
                    <a:pt x="0" y="1"/>
                    <a:pt x="2" y="0"/>
                    <a:pt x="4" y="0"/>
                  </a:cubicBezTo>
                  <a:cubicBezTo>
                    <a:pt x="4" y="0"/>
                    <a:pt x="4" y="0"/>
                    <a:pt x="4" y="0"/>
                  </a:cubicBezTo>
                  <a:cubicBezTo>
                    <a:pt x="28" y="0"/>
                    <a:pt x="28" y="0"/>
                    <a:pt x="28" y="0"/>
                  </a:cubicBezTo>
                  <a:cubicBezTo>
                    <a:pt x="30" y="0"/>
                    <a:pt x="32" y="1"/>
                    <a:pt x="32" y="4"/>
                  </a:cubicBezTo>
                  <a:cubicBezTo>
                    <a:pt x="32" y="27"/>
                    <a:pt x="32" y="27"/>
                    <a:pt x="32" y="27"/>
                  </a:cubicBezTo>
                  <a:cubicBezTo>
                    <a:pt x="32" y="30"/>
                    <a:pt x="30" y="31"/>
                    <a:pt x="28" y="31"/>
                  </a:cubicBezTo>
                  <a:cubicBezTo>
                    <a:pt x="28" y="31"/>
                    <a:pt x="28" y="31"/>
                    <a:pt x="28"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0" name="Freeform 168"/>
            <p:cNvSpPr/>
            <p:nvPr/>
          </p:nvSpPr>
          <p:spPr bwMode="auto">
            <a:xfrm>
              <a:off x="9013825" y="3502026"/>
              <a:ext cx="93663" cy="95250"/>
            </a:xfrm>
            <a:custGeom>
              <a:avLst/>
              <a:gdLst>
                <a:gd name="T0" fmla="*/ 5 w 43"/>
                <a:gd name="T1" fmla="*/ 43 h 43"/>
                <a:gd name="T2" fmla="*/ 2 w 43"/>
                <a:gd name="T3" fmla="*/ 42 h 43"/>
                <a:gd name="T4" fmla="*/ 2 w 43"/>
                <a:gd name="T5" fmla="*/ 36 h 43"/>
                <a:gd name="T6" fmla="*/ 36 w 43"/>
                <a:gd name="T7" fmla="*/ 2 h 43"/>
                <a:gd name="T8" fmla="*/ 42 w 43"/>
                <a:gd name="T9" fmla="*/ 2 h 43"/>
                <a:gd name="T10" fmla="*/ 42 w 43"/>
                <a:gd name="T11" fmla="*/ 8 h 43"/>
                <a:gd name="T12" fmla="*/ 7 w 43"/>
                <a:gd name="T13" fmla="*/ 42 h 43"/>
                <a:gd name="T14" fmla="*/ 5 w 4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3">
                  <a:moveTo>
                    <a:pt x="5" y="43"/>
                  </a:moveTo>
                  <a:cubicBezTo>
                    <a:pt x="4" y="43"/>
                    <a:pt x="3" y="43"/>
                    <a:pt x="2" y="42"/>
                  </a:cubicBezTo>
                  <a:cubicBezTo>
                    <a:pt x="0" y="40"/>
                    <a:pt x="0" y="38"/>
                    <a:pt x="2" y="36"/>
                  </a:cubicBezTo>
                  <a:cubicBezTo>
                    <a:pt x="36" y="2"/>
                    <a:pt x="36" y="2"/>
                    <a:pt x="36" y="2"/>
                  </a:cubicBezTo>
                  <a:cubicBezTo>
                    <a:pt x="38" y="0"/>
                    <a:pt x="40" y="0"/>
                    <a:pt x="42" y="2"/>
                  </a:cubicBezTo>
                  <a:cubicBezTo>
                    <a:pt x="43" y="4"/>
                    <a:pt x="43" y="6"/>
                    <a:pt x="42" y="8"/>
                  </a:cubicBezTo>
                  <a:cubicBezTo>
                    <a:pt x="7" y="42"/>
                    <a:pt x="7" y="42"/>
                    <a:pt x="7" y="42"/>
                  </a:cubicBezTo>
                  <a:cubicBezTo>
                    <a:pt x="7" y="43"/>
                    <a:pt x="6" y="43"/>
                    <a:pt x="5"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1" name="Freeform 169"/>
            <p:cNvSpPr/>
            <p:nvPr/>
          </p:nvSpPr>
          <p:spPr bwMode="auto">
            <a:xfrm>
              <a:off x="8969375" y="1385889"/>
              <a:ext cx="73025" cy="211138"/>
            </a:xfrm>
            <a:custGeom>
              <a:avLst/>
              <a:gdLst>
                <a:gd name="T0" fmla="*/ 5 w 33"/>
                <a:gd name="T1" fmla="*/ 95 h 95"/>
                <a:gd name="T2" fmla="*/ 4 w 33"/>
                <a:gd name="T3" fmla="*/ 95 h 95"/>
                <a:gd name="T4" fmla="*/ 1 w 33"/>
                <a:gd name="T5" fmla="*/ 90 h 95"/>
                <a:gd name="T6" fmla="*/ 24 w 33"/>
                <a:gd name="T7" fmla="*/ 3 h 95"/>
                <a:gd name="T8" fmla="*/ 29 w 33"/>
                <a:gd name="T9" fmla="*/ 1 h 95"/>
                <a:gd name="T10" fmla="*/ 32 w 33"/>
                <a:gd name="T11" fmla="*/ 5 h 95"/>
                <a:gd name="T12" fmla="*/ 9 w 33"/>
                <a:gd name="T13" fmla="*/ 92 h 95"/>
                <a:gd name="T14" fmla="*/ 5 w 33"/>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95">
                  <a:moveTo>
                    <a:pt x="5" y="95"/>
                  </a:moveTo>
                  <a:cubicBezTo>
                    <a:pt x="4" y="95"/>
                    <a:pt x="4" y="95"/>
                    <a:pt x="4" y="95"/>
                  </a:cubicBezTo>
                  <a:cubicBezTo>
                    <a:pt x="2" y="95"/>
                    <a:pt x="0" y="93"/>
                    <a:pt x="1" y="90"/>
                  </a:cubicBezTo>
                  <a:cubicBezTo>
                    <a:pt x="24" y="3"/>
                    <a:pt x="24" y="3"/>
                    <a:pt x="24" y="3"/>
                  </a:cubicBezTo>
                  <a:cubicBezTo>
                    <a:pt x="25" y="1"/>
                    <a:pt x="27" y="0"/>
                    <a:pt x="29" y="1"/>
                  </a:cubicBezTo>
                  <a:cubicBezTo>
                    <a:pt x="31" y="1"/>
                    <a:pt x="33" y="3"/>
                    <a:pt x="32" y="5"/>
                  </a:cubicBezTo>
                  <a:cubicBezTo>
                    <a:pt x="9" y="92"/>
                    <a:pt x="9" y="92"/>
                    <a:pt x="9" y="92"/>
                  </a:cubicBezTo>
                  <a:cubicBezTo>
                    <a:pt x="8" y="94"/>
                    <a:pt x="7" y="95"/>
                    <a:pt x="5"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2" name="Freeform 170"/>
            <p:cNvSpPr/>
            <p:nvPr/>
          </p:nvSpPr>
          <p:spPr bwMode="auto">
            <a:xfrm>
              <a:off x="9037637" y="1385889"/>
              <a:ext cx="69850" cy="211138"/>
            </a:xfrm>
            <a:custGeom>
              <a:avLst/>
              <a:gdLst>
                <a:gd name="T0" fmla="*/ 4 w 32"/>
                <a:gd name="T1" fmla="*/ 95 h 95"/>
                <a:gd name="T2" fmla="*/ 3 w 32"/>
                <a:gd name="T3" fmla="*/ 95 h 95"/>
                <a:gd name="T4" fmla="*/ 0 w 32"/>
                <a:gd name="T5" fmla="*/ 90 h 95"/>
                <a:gd name="T6" fmla="*/ 24 w 32"/>
                <a:gd name="T7" fmla="*/ 3 h 95"/>
                <a:gd name="T8" fmla="*/ 29 w 32"/>
                <a:gd name="T9" fmla="*/ 1 h 95"/>
                <a:gd name="T10" fmla="*/ 31 w 32"/>
                <a:gd name="T11" fmla="*/ 5 h 95"/>
                <a:gd name="T12" fmla="*/ 8 w 32"/>
                <a:gd name="T13" fmla="*/ 92 h 95"/>
                <a:gd name="T14" fmla="*/ 4 w 32"/>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95">
                  <a:moveTo>
                    <a:pt x="4" y="95"/>
                  </a:moveTo>
                  <a:cubicBezTo>
                    <a:pt x="4" y="95"/>
                    <a:pt x="4" y="95"/>
                    <a:pt x="3" y="95"/>
                  </a:cubicBezTo>
                  <a:cubicBezTo>
                    <a:pt x="1" y="95"/>
                    <a:pt x="0" y="93"/>
                    <a:pt x="0" y="90"/>
                  </a:cubicBezTo>
                  <a:cubicBezTo>
                    <a:pt x="24" y="3"/>
                    <a:pt x="24" y="3"/>
                    <a:pt x="24" y="3"/>
                  </a:cubicBezTo>
                  <a:cubicBezTo>
                    <a:pt x="24" y="1"/>
                    <a:pt x="26" y="0"/>
                    <a:pt x="29" y="1"/>
                  </a:cubicBezTo>
                  <a:cubicBezTo>
                    <a:pt x="31" y="1"/>
                    <a:pt x="32" y="3"/>
                    <a:pt x="31" y="5"/>
                  </a:cubicBezTo>
                  <a:cubicBezTo>
                    <a:pt x="8" y="92"/>
                    <a:pt x="8" y="92"/>
                    <a:pt x="8" y="92"/>
                  </a:cubicBezTo>
                  <a:cubicBezTo>
                    <a:pt x="8" y="94"/>
                    <a:pt x="6" y="95"/>
                    <a:pt x="4"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3" name="Freeform 171"/>
            <p:cNvSpPr/>
            <p:nvPr/>
          </p:nvSpPr>
          <p:spPr bwMode="auto">
            <a:xfrm>
              <a:off x="8934450" y="1450976"/>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1"/>
                    <a:pt x="2" y="0"/>
                    <a:pt x="4" y="0"/>
                  </a:cubicBezTo>
                  <a:cubicBezTo>
                    <a:pt x="91" y="0"/>
                    <a:pt x="91" y="0"/>
                    <a:pt x="91" y="0"/>
                  </a:cubicBezTo>
                  <a:cubicBezTo>
                    <a:pt x="93" y="0"/>
                    <a:pt x="95" y="1"/>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4" name="Freeform 172"/>
            <p:cNvSpPr/>
            <p:nvPr/>
          </p:nvSpPr>
          <p:spPr bwMode="auto">
            <a:xfrm>
              <a:off x="8934450" y="1517651"/>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2"/>
                    <a:pt x="2" y="0"/>
                    <a:pt x="4" y="0"/>
                  </a:cubicBezTo>
                  <a:cubicBezTo>
                    <a:pt x="91" y="0"/>
                    <a:pt x="91" y="0"/>
                    <a:pt x="91" y="0"/>
                  </a:cubicBezTo>
                  <a:cubicBezTo>
                    <a:pt x="93" y="0"/>
                    <a:pt x="95" y="2"/>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1" name="Freeform 179"/>
            <p:cNvSpPr>
              <a:spLocks noEditPoints="1"/>
            </p:cNvSpPr>
            <p:nvPr/>
          </p:nvSpPr>
          <p:spPr bwMode="auto">
            <a:xfrm>
              <a:off x="8226425" y="527051"/>
              <a:ext cx="65088" cy="158750"/>
            </a:xfrm>
            <a:custGeom>
              <a:avLst/>
              <a:gdLst>
                <a:gd name="T0" fmla="*/ 25 w 29"/>
                <a:gd name="T1" fmla="*/ 72 h 72"/>
                <a:gd name="T2" fmla="*/ 4 w 29"/>
                <a:gd name="T3" fmla="*/ 72 h 72"/>
                <a:gd name="T4" fmla="*/ 0 w 29"/>
                <a:gd name="T5" fmla="*/ 68 h 72"/>
                <a:gd name="T6" fmla="*/ 0 w 29"/>
                <a:gd name="T7" fmla="*/ 4 h 72"/>
                <a:gd name="T8" fmla="*/ 4 w 29"/>
                <a:gd name="T9" fmla="*/ 0 h 72"/>
                <a:gd name="T10" fmla="*/ 25 w 29"/>
                <a:gd name="T11" fmla="*/ 0 h 72"/>
                <a:gd name="T12" fmla="*/ 29 w 29"/>
                <a:gd name="T13" fmla="*/ 4 h 72"/>
                <a:gd name="T14" fmla="*/ 29 w 29"/>
                <a:gd name="T15" fmla="*/ 68 h 72"/>
                <a:gd name="T16" fmla="*/ 25 w 29"/>
                <a:gd name="T17" fmla="*/ 72 h 72"/>
                <a:gd name="T18" fmla="*/ 8 w 29"/>
                <a:gd name="T19" fmla="*/ 64 h 72"/>
                <a:gd name="T20" fmla="*/ 21 w 29"/>
                <a:gd name="T21" fmla="*/ 64 h 72"/>
                <a:gd name="T22" fmla="*/ 21 w 29"/>
                <a:gd name="T23" fmla="*/ 8 h 72"/>
                <a:gd name="T24" fmla="*/ 8 w 29"/>
                <a:gd name="T25" fmla="*/ 8 h 72"/>
                <a:gd name="T26" fmla="*/ 8 w 29"/>
                <a:gd name="T2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72">
                  <a:moveTo>
                    <a:pt x="25" y="72"/>
                  </a:moveTo>
                  <a:cubicBezTo>
                    <a:pt x="4" y="72"/>
                    <a:pt x="4" y="72"/>
                    <a:pt x="4" y="72"/>
                  </a:cubicBezTo>
                  <a:cubicBezTo>
                    <a:pt x="1" y="72"/>
                    <a:pt x="0" y="71"/>
                    <a:pt x="0" y="68"/>
                  </a:cubicBezTo>
                  <a:cubicBezTo>
                    <a:pt x="0" y="4"/>
                    <a:pt x="0" y="4"/>
                    <a:pt x="0" y="4"/>
                  </a:cubicBezTo>
                  <a:cubicBezTo>
                    <a:pt x="0" y="2"/>
                    <a:pt x="1" y="0"/>
                    <a:pt x="4" y="0"/>
                  </a:cubicBezTo>
                  <a:cubicBezTo>
                    <a:pt x="25" y="0"/>
                    <a:pt x="25" y="0"/>
                    <a:pt x="25" y="0"/>
                  </a:cubicBezTo>
                  <a:cubicBezTo>
                    <a:pt x="27" y="0"/>
                    <a:pt x="29" y="2"/>
                    <a:pt x="29" y="4"/>
                  </a:cubicBezTo>
                  <a:cubicBezTo>
                    <a:pt x="29" y="68"/>
                    <a:pt x="29" y="68"/>
                    <a:pt x="29" y="68"/>
                  </a:cubicBezTo>
                  <a:cubicBezTo>
                    <a:pt x="29" y="71"/>
                    <a:pt x="27" y="72"/>
                    <a:pt x="25" y="72"/>
                  </a:cubicBezTo>
                  <a:close/>
                  <a:moveTo>
                    <a:pt x="8" y="64"/>
                  </a:moveTo>
                  <a:cubicBezTo>
                    <a:pt x="21" y="64"/>
                    <a:pt x="21" y="64"/>
                    <a:pt x="21" y="64"/>
                  </a:cubicBezTo>
                  <a:cubicBezTo>
                    <a:pt x="21" y="8"/>
                    <a:pt x="21" y="8"/>
                    <a:pt x="21" y="8"/>
                  </a:cubicBezTo>
                  <a:cubicBezTo>
                    <a:pt x="8" y="8"/>
                    <a:pt x="8" y="8"/>
                    <a:pt x="8" y="8"/>
                  </a:cubicBezTo>
                  <a:cubicBezTo>
                    <a:pt x="8" y="64"/>
                    <a:pt x="8" y="64"/>
                    <a:pt x="8" y="6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2" name="Freeform 180"/>
            <p:cNvSpPr>
              <a:spLocks noEditPoints="1"/>
            </p:cNvSpPr>
            <p:nvPr/>
          </p:nvSpPr>
          <p:spPr bwMode="auto">
            <a:xfrm>
              <a:off x="8150225" y="588964"/>
              <a:ext cx="63500" cy="96838"/>
            </a:xfrm>
            <a:custGeom>
              <a:avLst/>
              <a:gdLst>
                <a:gd name="T0" fmla="*/ 25 w 29"/>
                <a:gd name="T1" fmla="*/ 44 h 44"/>
                <a:gd name="T2" fmla="*/ 4 w 29"/>
                <a:gd name="T3" fmla="*/ 44 h 44"/>
                <a:gd name="T4" fmla="*/ 0 w 29"/>
                <a:gd name="T5" fmla="*/ 40 h 44"/>
                <a:gd name="T6" fmla="*/ 0 w 29"/>
                <a:gd name="T7" fmla="*/ 4 h 44"/>
                <a:gd name="T8" fmla="*/ 4 w 29"/>
                <a:gd name="T9" fmla="*/ 0 h 44"/>
                <a:gd name="T10" fmla="*/ 25 w 29"/>
                <a:gd name="T11" fmla="*/ 0 h 44"/>
                <a:gd name="T12" fmla="*/ 29 w 29"/>
                <a:gd name="T13" fmla="*/ 4 h 44"/>
                <a:gd name="T14" fmla="*/ 29 w 29"/>
                <a:gd name="T15" fmla="*/ 40 h 44"/>
                <a:gd name="T16" fmla="*/ 25 w 29"/>
                <a:gd name="T17" fmla="*/ 44 h 44"/>
                <a:gd name="T18" fmla="*/ 8 w 29"/>
                <a:gd name="T19" fmla="*/ 36 h 44"/>
                <a:gd name="T20" fmla="*/ 21 w 29"/>
                <a:gd name="T21" fmla="*/ 36 h 44"/>
                <a:gd name="T22" fmla="*/ 21 w 29"/>
                <a:gd name="T23" fmla="*/ 8 h 44"/>
                <a:gd name="T24" fmla="*/ 8 w 29"/>
                <a:gd name="T25" fmla="*/ 8 h 44"/>
                <a:gd name="T26" fmla="*/ 8 w 29"/>
                <a:gd name="T27" fmla="*/ 3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44">
                  <a:moveTo>
                    <a:pt x="25" y="44"/>
                  </a:moveTo>
                  <a:cubicBezTo>
                    <a:pt x="4" y="44"/>
                    <a:pt x="4" y="44"/>
                    <a:pt x="4" y="44"/>
                  </a:cubicBezTo>
                  <a:cubicBezTo>
                    <a:pt x="1" y="44"/>
                    <a:pt x="0" y="43"/>
                    <a:pt x="0" y="40"/>
                  </a:cubicBezTo>
                  <a:cubicBezTo>
                    <a:pt x="0" y="4"/>
                    <a:pt x="0" y="4"/>
                    <a:pt x="0" y="4"/>
                  </a:cubicBezTo>
                  <a:cubicBezTo>
                    <a:pt x="0" y="1"/>
                    <a:pt x="1" y="0"/>
                    <a:pt x="4" y="0"/>
                  </a:cubicBezTo>
                  <a:cubicBezTo>
                    <a:pt x="25" y="0"/>
                    <a:pt x="25" y="0"/>
                    <a:pt x="25" y="0"/>
                  </a:cubicBezTo>
                  <a:cubicBezTo>
                    <a:pt x="27" y="0"/>
                    <a:pt x="29" y="1"/>
                    <a:pt x="29" y="4"/>
                  </a:cubicBezTo>
                  <a:cubicBezTo>
                    <a:pt x="29" y="40"/>
                    <a:pt x="29" y="40"/>
                    <a:pt x="29" y="40"/>
                  </a:cubicBezTo>
                  <a:cubicBezTo>
                    <a:pt x="29" y="43"/>
                    <a:pt x="27" y="44"/>
                    <a:pt x="25" y="44"/>
                  </a:cubicBezTo>
                  <a:close/>
                  <a:moveTo>
                    <a:pt x="8" y="36"/>
                  </a:moveTo>
                  <a:cubicBezTo>
                    <a:pt x="21" y="36"/>
                    <a:pt x="21" y="36"/>
                    <a:pt x="21" y="36"/>
                  </a:cubicBezTo>
                  <a:cubicBezTo>
                    <a:pt x="21" y="8"/>
                    <a:pt x="21" y="8"/>
                    <a:pt x="21" y="8"/>
                  </a:cubicBezTo>
                  <a:cubicBezTo>
                    <a:pt x="8" y="8"/>
                    <a:pt x="8" y="8"/>
                    <a:pt x="8" y="8"/>
                  </a:cubicBezTo>
                  <a:cubicBezTo>
                    <a:pt x="8" y="36"/>
                    <a:pt x="8" y="36"/>
                    <a:pt x="8"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3" name="Freeform 181"/>
            <p:cNvSpPr>
              <a:spLocks noEditPoints="1"/>
            </p:cNvSpPr>
            <p:nvPr/>
          </p:nvSpPr>
          <p:spPr bwMode="auto">
            <a:xfrm>
              <a:off x="8072437" y="633414"/>
              <a:ext cx="63500" cy="52388"/>
            </a:xfrm>
            <a:custGeom>
              <a:avLst/>
              <a:gdLst>
                <a:gd name="T0" fmla="*/ 25 w 29"/>
                <a:gd name="T1" fmla="*/ 24 h 24"/>
                <a:gd name="T2" fmla="*/ 4 w 29"/>
                <a:gd name="T3" fmla="*/ 24 h 24"/>
                <a:gd name="T4" fmla="*/ 0 w 29"/>
                <a:gd name="T5" fmla="*/ 20 h 24"/>
                <a:gd name="T6" fmla="*/ 0 w 29"/>
                <a:gd name="T7" fmla="*/ 4 h 24"/>
                <a:gd name="T8" fmla="*/ 4 w 29"/>
                <a:gd name="T9" fmla="*/ 0 h 24"/>
                <a:gd name="T10" fmla="*/ 25 w 29"/>
                <a:gd name="T11" fmla="*/ 0 h 24"/>
                <a:gd name="T12" fmla="*/ 29 w 29"/>
                <a:gd name="T13" fmla="*/ 4 h 24"/>
                <a:gd name="T14" fmla="*/ 29 w 29"/>
                <a:gd name="T15" fmla="*/ 20 h 24"/>
                <a:gd name="T16" fmla="*/ 25 w 29"/>
                <a:gd name="T17" fmla="*/ 24 h 24"/>
                <a:gd name="T18" fmla="*/ 8 w 29"/>
                <a:gd name="T19" fmla="*/ 16 h 24"/>
                <a:gd name="T20" fmla="*/ 21 w 29"/>
                <a:gd name="T21" fmla="*/ 16 h 24"/>
                <a:gd name="T22" fmla="*/ 21 w 29"/>
                <a:gd name="T23" fmla="*/ 8 h 24"/>
                <a:gd name="T24" fmla="*/ 8 w 29"/>
                <a:gd name="T25" fmla="*/ 8 h 24"/>
                <a:gd name="T26" fmla="*/ 8 w 29"/>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4">
                  <a:moveTo>
                    <a:pt x="25" y="24"/>
                  </a:moveTo>
                  <a:cubicBezTo>
                    <a:pt x="4" y="24"/>
                    <a:pt x="4" y="24"/>
                    <a:pt x="4" y="24"/>
                  </a:cubicBezTo>
                  <a:cubicBezTo>
                    <a:pt x="1" y="24"/>
                    <a:pt x="0" y="23"/>
                    <a:pt x="0" y="20"/>
                  </a:cubicBezTo>
                  <a:cubicBezTo>
                    <a:pt x="0" y="4"/>
                    <a:pt x="0" y="4"/>
                    <a:pt x="0" y="4"/>
                  </a:cubicBezTo>
                  <a:cubicBezTo>
                    <a:pt x="0" y="1"/>
                    <a:pt x="1" y="0"/>
                    <a:pt x="4" y="0"/>
                  </a:cubicBezTo>
                  <a:cubicBezTo>
                    <a:pt x="25" y="0"/>
                    <a:pt x="25" y="0"/>
                    <a:pt x="25" y="0"/>
                  </a:cubicBezTo>
                  <a:cubicBezTo>
                    <a:pt x="27" y="0"/>
                    <a:pt x="29" y="1"/>
                    <a:pt x="29" y="4"/>
                  </a:cubicBezTo>
                  <a:cubicBezTo>
                    <a:pt x="29" y="20"/>
                    <a:pt x="29" y="20"/>
                    <a:pt x="29" y="20"/>
                  </a:cubicBezTo>
                  <a:cubicBezTo>
                    <a:pt x="29" y="23"/>
                    <a:pt x="27" y="24"/>
                    <a:pt x="25" y="24"/>
                  </a:cubicBezTo>
                  <a:close/>
                  <a:moveTo>
                    <a:pt x="8" y="16"/>
                  </a:moveTo>
                  <a:cubicBezTo>
                    <a:pt x="21" y="16"/>
                    <a:pt x="21" y="16"/>
                    <a:pt x="21" y="16"/>
                  </a:cubicBezTo>
                  <a:cubicBezTo>
                    <a:pt x="21" y="8"/>
                    <a:pt x="21" y="8"/>
                    <a:pt x="21" y="8"/>
                  </a:cubicBezTo>
                  <a:cubicBezTo>
                    <a:pt x="8" y="8"/>
                    <a:pt x="8" y="8"/>
                    <a:pt x="8" y="8"/>
                  </a:cubicBezTo>
                  <a:cubicBezTo>
                    <a:pt x="8" y="16"/>
                    <a:pt x="8" y="16"/>
                    <a:pt x="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4" name="Freeform 182"/>
            <p:cNvSpPr/>
            <p:nvPr/>
          </p:nvSpPr>
          <p:spPr bwMode="auto">
            <a:xfrm>
              <a:off x="8212137" y="438151"/>
              <a:ext cx="53975" cy="88900"/>
            </a:xfrm>
            <a:custGeom>
              <a:avLst/>
              <a:gdLst>
                <a:gd name="T0" fmla="*/ 5 w 25"/>
                <a:gd name="T1" fmla="*/ 40 h 40"/>
                <a:gd name="T2" fmla="*/ 2 w 25"/>
                <a:gd name="T3" fmla="*/ 38 h 40"/>
                <a:gd name="T4" fmla="*/ 2 w 25"/>
                <a:gd name="T5" fmla="*/ 33 h 40"/>
                <a:gd name="T6" fmla="*/ 15 w 25"/>
                <a:gd name="T7" fmla="*/ 20 h 40"/>
                <a:gd name="T8" fmla="*/ 2 w 25"/>
                <a:gd name="T9" fmla="*/ 7 h 40"/>
                <a:gd name="T10" fmla="*/ 2 w 25"/>
                <a:gd name="T11" fmla="*/ 2 h 40"/>
                <a:gd name="T12" fmla="*/ 8 w 25"/>
                <a:gd name="T13" fmla="*/ 2 h 40"/>
                <a:gd name="T14" fmla="*/ 23 w 25"/>
                <a:gd name="T15" fmla="*/ 17 h 40"/>
                <a:gd name="T16" fmla="*/ 23 w 25"/>
                <a:gd name="T17" fmla="*/ 23 h 40"/>
                <a:gd name="T18" fmla="*/ 8 w 25"/>
                <a:gd name="T19" fmla="*/ 38 h 40"/>
                <a:gd name="T20" fmla="*/ 5 w 25"/>
                <a:gd name="T2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40">
                  <a:moveTo>
                    <a:pt x="5" y="40"/>
                  </a:moveTo>
                  <a:cubicBezTo>
                    <a:pt x="4" y="40"/>
                    <a:pt x="3" y="39"/>
                    <a:pt x="2" y="38"/>
                  </a:cubicBezTo>
                  <a:cubicBezTo>
                    <a:pt x="0" y="37"/>
                    <a:pt x="0" y="34"/>
                    <a:pt x="2" y="33"/>
                  </a:cubicBezTo>
                  <a:cubicBezTo>
                    <a:pt x="15" y="20"/>
                    <a:pt x="15" y="20"/>
                    <a:pt x="15" y="20"/>
                  </a:cubicBezTo>
                  <a:cubicBezTo>
                    <a:pt x="2" y="7"/>
                    <a:pt x="2" y="7"/>
                    <a:pt x="2" y="7"/>
                  </a:cubicBezTo>
                  <a:cubicBezTo>
                    <a:pt x="0" y="6"/>
                    <a:pt x="0" y="3"/>
                    <a:pt x="2" y="2"/>
                  </a:cubicBezTo>
                  <a:cubicBezTo>
                    <a:pt x="3" y="0"/>
                    <a:pt x="6" y="0"/>
                    <a:pt x="8" y="2"/>
                  </a:cubicBezTo>
                  <a:cubicBezTo>
                    <a:pt x="23" y="17"/>
                    <a:pt x="23" y="17"/>
                    <a:pt x="23" y="17"/>
                  </a:cubicBezTo>
                  <a:cubicBezTo>
                    <a:pt x="25" y="19"/>
                    <a:pt x="25" y="21"/>
                    <a:pt x="23" y="23"/>
                  </a:cubicBezTo>
                  <a:cubicBezTo>
                    <a:pt x="8" y="38"/>
                    <a:pt x="8" y="38"/>
                    <a:pt x="8" y="38"/>
                  </a:cubicBezTo>
                  <a:cubicBezTo>
                    <a:pt x="7" y="39"/>
                    <a:pt x="6" y="40"/>
                    <a:pt x="5"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5" name="Freeform 183"/>
            <p:cNvSpPr/>
            <p:nvPr/>
          </p:nvSpPr>
          <p:spPr bwMode="auto">
            <a:xfrm>
              <a:off x="8096250" y="473076"/>
              <a:ext cx="157163" cy="133350"/>
            </a:xfrm>
            <a:custGeom>
              <a:avLst/>
              <a:gdLst>
                <a:gd name="T0" fmla="*/ 4 w 71"/>
                <a:gd name="T1" fmla="*/ 60 h 60"/>
                <a:gd name="T2" fmla="*/ 3 w 71"/>
                <a:gd name="T3" fmla="*/ 60 h 60"/>
                <a:gd name="T4" fmla="*/ 0 w 71"/>
                <a:gd name="T5" fmla="*/ 55 h 60"/>
                <a:gd name="T6" fmla="*/ 67 w 71"/>
                <a:gd name="T7" fmla="*/ 0 h 60"/>
                <a:gd name="T8" fmla="*/ 71 w 71"/>
                <a:gd name="T9" fmla="*/ 4 h 60"/>
                <a:gd name="T10" fmla="*/ 67 w 71"/>
                <a:gd name="T11" fmla="*/ 8 h 60"/>
                <a:gd name="T12" fmla="*/ 8 w 71"/>
                <a:gd name="T13" fmla="*/ 57 h 60"/>
                <a:gd name="T14" fmla="*/ 4 w 71"/>
                <a:gd name="T15" fmla="*/ 6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 h="60">
                  <a:moveTo>
                    <a:pt x="4" y="60"/>
                  </a:moveTo>
                  <a:cubicBezTo>
                    <a:pt x="4" y="60"/>
                    <a:pt x="4" y="60"/>
                    <a:pt x="3" y="60"/>
                  </a:cubicBezTo>
                  <a:cubicBezTo>
                    <a:pt x="1" y="60"/>
                    <a:pt x="0" y="58"/>
                    <a:pt x="0" y="55"/>
                  </a:cubicBezTo>
                  <a:cubicBezTo>
                    <a:pt x="6" y="23"/>
                    <a:pt x="34" y="0"/>
                    <a:pt x="67" y="0"/>
                  </a:cubicBezTo>
                  <a:cubicBezTo>
                    <a:pt x="69" y="0"/>
                    <a:pt x="71" y="2"/>
                    <a:pt x="71" y="4"/>
                  </a:cubicBezTo>
                  <a:cubicBezTo>
                    <a:pt x="71" y="6"/>
                    <a:pt x="69" y="8"/>
                    <a:pt x="67" y="8"/>
                  </a:cubicBezTo>
                  <a:cubicBezTo>
                    <a:pt x="38" y="8"/>
                    <a:pt x="14" y="29"/>
                    <a:pt x="8" y="57"/>
                  </a:cubicBezTo>
                  <a:cubicBezTo>
                    <a:pt x="8" y="59"/>
                    <a:pt x="6" y="60"/>
                    <a:pt x="4" y="6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6" name="Freeform 184"/>
            <p:cNvSpPr>
              <a:spLocks noEditPoints="1"/>
            </p:cNvSpPr>
            <p:nvPr/>
          </p:nvSpPr>
          <p:spPr bwMode="auto">
            <a:xfrm>
              <a:off x="6000750" y="1576389"/>
              <a:ext cx="215900" cy="157163"/>
            </a:xfrm>
            <a:custGeom>
              <a:avLst/>
              <a:gdLst>
                <a:gd name="T0" fmla="*/ 49 w 98"/>
                <a:gd name="T1" fmla="*/ 71 h 71"/>
                <a:gd name="T2" fmla="*/ 8 w 98"/>
                <a:gd name="T3" fmla="*/ 69 h 71"/>
                <a:gd name="T4" fmla="*/ 5 w 98"/>
                <a:gd name="T5" fmla="*/ 66 h 71"/>
                <a:gd name="T6" fmla="*/ 5 w 98"/>
                <a:gd name="T7" fmla="*/ 6 h 71"/>
                <a:gd name="T8" fmla="*/ 8 w 98"/>
                <a:gd name="T9" fmla="*/ 3 h 71"/>
                <a:gd name="T10" fmla="*/ 90 w 98"/>
                <a:gd name="T11" fmla="*/ 3 h 71"/>
                <a:gd name="T12" fmla="*/ 94 w 98"/>
                <a:gd name="T13" fmla="*/ 6 h 71"/>
                <a:gd name="T14" fmla="*/ 94 w 98"/>
                <a:gd name="T15" fmla="*/ 66 h 71"/>
                <a:gd name="T16" fmla="*/ 90 w 98"/>
                <a:gd name="T17" fmla="*/ 69 h 71"/>
                <a:gd name="T18" fmla="*/ 49 w 98"/>
                <a:gd name="T19" fmla="*/ 71 h 71"/>
                <a:gd name="T20" fmla="*/ 12 w 98"/>
                <a:gd name="T21" fmla="*/ 61 h 71"/>
                <a:gd name="T22" fmla="*/ 87 w 98"/>
                <a:gd name="T23" fmla="*/ 61 h 71"/>
                <a:gd name="T24" fmla="*/ 87 w 98"/>
                <a:gd name="T25" fmla="*/ 11 h 71"/>
                <a:gd name="T26" fmla="*/ 12 w 98"/>
                <a:gd name="T27" fmla="*/ 11 h 71"/>
                <a:gd name="T28" fmla="*/ 12 w 98"/>
                <a:gd name="T29" fmla="*/ 6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71">
                  <a:moveTo>
                    <a:pt x="49" y="71"/>
                  </a:moveTo>
                  <a:cubicBezTo>
                    <a:pt x="36" y="71"/>
                    <a:pt x="22" y="70"/>
                    <a:pt x="8" y="69"/>
                  </a:cubicBezTo>
                  <a:cubicBezTo>
                    <a:pt x="6" y="68"/>
                    <a:pt x="5" y="67"/>
                    <a:pt x="5" y="66"/>
                  </a:cubicBezTo>
                  <a:cubicBezTo>
                    <a:pt x="0" y="46"/>
                    <a:pt x="0" y="26"/>
                    <a:pt x="5" y="6"/>
                  </a:cubicBezTo>
                  <a:cubicBezTo>
                    <a:pt x="5" y="4"/>
                    <a:pt x="6" y="3"/>
                    <a:pt x="8" y="3"/>
                  </a:cubicBezTo>
                  <a:cubicBezTo>
                    <a:pt x="35" y="0"/>
                    <a:pt x="63" y="0"/>
                    <a:pt x="90" y="3"/>
                  </a:cubicBezTo>
                  <a:cubicBezTo>
                    <a:pt x="92" y="3"/>
                    <a:pt x="93" y="4"/>
                    <a:pt x="94" y="6"/>
                  </a:cubicBezTo>
                  <a:cubicBezTo>
                    <a:pt x="98" y="26"/>
                    <a:pt x="98" y="46"/>
                    <a:pt x="94" y="66"/>
                  </a:cubicBezTo>
                  <a:cubicBezTo>
                    <a:pt x="93" y="67"/>
                    <a:pt x="92" y="68"/>
                    <a:pt x="90" y="69"/>
                  </a:cubicBezTo>
                  <a:cubicBezTo>
                    <a:pt x="77" y="70"/>
                    <a:pt x="63" y="71"/>
                    <a:pt x="49" y="71"/>
                  </a:cubicBezTo>
                  <a:close/>
                  <a:moveTo>
                    <a:pt x="12" y="61"/>
                  </a:moveTo>
                  <a:cubicBezTo>
                    <a:pt x="37" y="64"/>
                    <a:pt x="62" y="64"/>
                    <a:pt x="87" y="61"/>
                  </a:cubicBezTo>
                  <a:cubicBezTo>
                    <a:pt x="90" y="44"/>
                    <a:pt x="90" y="27"/>
                    <a:pt x="87" y="11"/>
                  </a:cubicBezTo>
                  <a:cubicBezTo>
                    <a:pt x="62" y="8"/>
                    <a:pt x="37" y="8"/>
                    <a:pt x="12" y="11"/>
                  </a:cubicBezTo>
                  <a:cubicBezTo>
                    <a:pt x="8" y="27"/>
                    <a:pt x="8" y="44"/>
                    <a:pt x="12"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7" name="Freeform 185"/>
            <p:cNvSpPr>
              <a:spLocks noEditPoints="1"/>
            </p:cNvSpPr>
            <p:nvPr/>
          </p:nvSpPr>
          <p:spPr bwMode="auto">
            <a:xfrm>
              <a:off x="6078537" y="1611314"/>
              <a:ext cx="79375" cy="87313"/>
            </a:xfrm>
            <a:custGeom>
              <a:avLst/>
              <a:gdLst>
                <a:gd name="T0" fmla="*/ 6 w 36"/>
                <a:gd name="T1" fmla="*/ 39 h 39"/>
                <a:gd name="T2" fmla="*/ 0 w 36"/>
                <a:gd name="T3" fmla="*/ 33 h 39"/>
                <a:gd name="T4" fmla="*/ 0 w 36"/>
                <a:gd name="T5" fmla="*/ 6 h 39"/>
                <a:gd name="T6" fmla="*/ 6 w 36"/>
                <a:gd name="T7" fmla="*/ 0 h 39"/>
                <a:gd name="T8" fmla="*/ 9 w 36"/>
                <a:gd name="T9" fmla="*/ 1 h 39"/>
                <a:gd name="T10" fmla="*/ 33 w 36"/>
                <a:gd name="T11" fmla="*/ 15 h 39"/>
                <a:gd name="T12" fmla="*/ 36 w 36"/>
                <a:gd name="T13" fmla="*/ 20 h 39"/>
                <a:gd name="T14" fmla="*/ 33 w 36"/>
                <a:gd name="T15" fmla="*/ 25 h 39"/>
                <a:gd name="T16" fmla="*/ 9 w 36"/>
                <a:gd name="T17" fmla="*/ 39 h 39"/>
                <a:gd name="T18" fmla="*/ 6 w 36"/>
                <a:gd name="T19" fmla="*/ 39 h 39"/>
                <a:gd name="T20" fmla="*/ 8 w 36"/>
                <a:gd name="T21" fmla="*/ 10 h 39"/>
                <a:gd name="T22" fmla="*/ 8 w 36"/>
                <a:gd name="T23" fmla="*/ 30 h 39"/>
                <a:gd name="T24" fmla="*/ 26 w 36"/>
                <a:gd name="T25" fmla="*/ 20 h 39"/>
                <a:gd name="T26" fmla="*/ 8 w 36"/>
                <a:gd name="T27" fmla="*/ 1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39">
                  <a:moveTo>
                    <a:pt x="6" y="39"/>
                  </a:moveTo>
                  <a:cubicBezTo>
                    <a:pt x="3" y="39"/>
                    <a:pt x="0" y="37"/>
                    <a:pt x="0" y="33"/>
                  </a:cubicBezTo>
                  <a:cubicBezTo>
                    <a:pt x="0" y="6"/>
                    <a:pt x="0" y="6"/>
                    <a:pt x="0" y="6"/>
                  </a:cubicBezTo>
                  <a:cubicBezTo>
                    <a:pt x="0" y="3"/>
                    <a:pt x="3" y="0"/>
                    <a:pt x="6" y="0"/>
                  </a:cubicBezTo>
                  <a:cubicBezTo>
                    <a:pt x="7" y="0"/>
                    <a:pt x="8" y="1"/>
                    <a:pt x="9" y="1"/>
                  </a:cubicBezTo>
                  <a:cubicBezTo>
                    <a:pt x="33" y="15"/>
                    <a:pt x="33" y="15"/>
                    <a:pt x="33" y="15"/>
                  </a:cubicBezTo>
                  <a:cubicBezTo>
                    <a:pt x="35" y="16"/>
                    <a:pt x="36" y="18"/>
                    <a:pt x="36" y="20"/>
                  </a:cubicBezTo>
                  <a:cubicBezTo>
                    <a:pt x="36" y="22"/>
                    <a:pt x="35" y="24"/>
                    <a:pt x="33" y="25"/>
                  </a:cubicBezTo>
                  <a:cubicBezTo>
                    <a:pt x="9" y="39"/>
                    <a:pt x="9" y="39"/>
                    <a:pt x="9" y="39"/>
                  </a:cubicBezTo>
                  <a:cubicBezTo>
                    <a:pt x="8" y="39"/>
                    <a:pt x="7" y="39"/>
                    <a:pt x="6" y="39"/>
                  </a:cubicBezTo>
                  <a:close/>
                  <a:moveTo>
                    <a:pt x="8" y="10"/>
                  </a:moveTo>
                  <a:cubicBezTo>
                    <a:pt x="8" y="30"/>
                    <a:pt x="8" y="30"/>
                    <a:pt x="8" y="30"/>
                  </a:cubicBezTo>
                  <a:cubicBezTo>
                    <a:pt x="26" y="20"/>
                    <a:pt x="26" y="20"/>
                    <a:pt x="26" y="20"/>
                  </a:cubicBezTo>
                  <a:cubicBezTo>
                    <a:pt x="8" y="10"/>
                    <a:pt x="8" y="10"/>
                    <a:pt x="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8" name="Freeform 186"/>
            <p:cNvSpPr>
              <a:spLocks noEditPoints="1"/>
            </p:cNvSpPr>
            <p:nvPr/>
          </p:nvSpPr>
          <p:spPr bwMode="auto">
            <a:xfrm>
              <a:off x="8874125" y="2921001"/>
              <a:ext cx="123825" cy="73025"/>
            </a:xfrm>
            <a:custGeom>
              <a:avLst/>
              <a:gdLst>
                <a:gd name="T0" fmla="*/ 17 w 56"/>
                <a:gd name="T1" fmla="*/ 33 h 33"/>
                <a:gd name="T2" fmla="*/ 14 w 56"/>
                <a:gd name="T3" fmla="*/ 32 h 33"/>
                <a:gd name="T4" fmla="*/ 2 w 56"/>
                <a:gd name="T5" fmla="*/ 22 h 33"/>
                <a:gd name="T6" fmla="*/ 1 w 56"/>
                <a:gd name="T7" fmla="*/ 18 h 33"/>
                <a:gd name="T8" fmla="*/ 3 w 56"/>
                <a:gd name="T9" fmla="*/ 15 h 33"/>
                <a:gd name="T10" fmla="*/ 38 w 56"/>
                <a:gd name="T11" fmla="*/ 1 h 33"/>
                <a:gd name="T12" fmla="*/ 42 w 56"/>
                <a:gd name="T13" fmla="*/ 2 h 33"/>
                <a:gd name="T14" fmla="*/ 54 w 56"/>
                <a:gd name="T15" fmla="*/ 12 h 33"/>
                <a:gd name="T16" fmla="*/ 55 w 56"/>
                <a:gd name="T17" fmla="*/ 16 h 33"/>
                <a:gd name="T18" fmla="*/ 53 w 56"/>
                <a:gd name="T19" fmla="*/ 19 h 33"/>
                <a:gd name="T20" fmla="*/ 18 w 56"/>
                <a:gd name="T21" fmla="*/ 33 h 33"/>
                <a:gd name="T22" fmla="*/ 17 w 56"/>
                <a:gd name="T23" fmla="*/ 33 h 33"/>
                <a:gd name="T24" fmla="*/ 12 w 56"/>
                <a:gd name="T25" fmla="*/ 20 h 33"/>
                <a:gd name="T26" fmla="*/ 18 w 56"/>
                <a:gd name="T27" fmla="*/ 24 h 33"/>
                <a:gd name="T28" fmla="*/ 44 w 56"/>
                <a:gd name="T29" fmla="*/ 14 h 33"/>
                <a:gd name="T30" fmla="*/ 39 w 56"/>
                <a:gd name="T31" fmla="*/ 9 h 33"/>
                <a:gd name="T32" fmla="*/ 12 w 56"/>
                <a:gd name="T33"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33">
                  <a:moveTo>
                    <a:pt x="17" y="33"/>
                  </a:moveTo>
                  <a:cubicBezTo>
                    <a:pt x="16" y="33"/>
                    <a:pt x="15" y="33"/>
                    <a:pt x="14" y="32"/>
                  </a:cubicBezTo>
                  <a:cubicBezTo>
                    <a:pt x="2" y="22"/>
                    <a:pt x="2" y="22"/>
                    <a:pt x="2" y="22"/>
                  </a:cubicBezTo>
                  <a:cubicBezTo>
                    <a:pt x="1" y="21"/>
                    <a:pt x="0" y="19"/>
                    <a:pt x="1" y="18"/>
                  </a:cubicBezTo>
                  <a:cubicBezTo>
                    <a:pt x="1" y="17"/>
                    <a:pt x="2" y="15"/>
                    <a:pt x="3" y="15"/>
                  </a:cubicBezTo>
                  <a:cubicBezTo>
                    <a:pt x="38" y="1"/>
                    <a:pt x="38" y="1"/>
                    <a:pt x="38" y="1"/>
                  </a:cubicBezTo>
                  <a:cubicBezTo>
                    <a:pt x="39" y="0"/>
                    <a:pt x="41" y="1"/>
                    <a:pt x="42" y="2"/>
                  </a:cubicBezTo>
                  <a:cubicBezTo>
                    <a:pt x="54" y="12"/>
                    <a:pt x="54" y="12"/>
                    <a:pt x="54" y="12"/>
                  </a:cubicBezTo>
                  <a:cubicBezTo>
                    <a:pt x="55" y="13"/>
                    <a:pt x="56" y="14"/>
                    <a:pt x="55" y="16"/>
                  </a:cubicBezTo>
                  <a:cubicBezTo>
                    <a:pt x="55" y="17"/>
                    <a:pt x="54" y="18"/>
                    <a:pt x="53" y="19"/>
                  </a:cubicBezTo>
                  <a:cubicBezTo>
                    <a:pt x="18" y="33"/>
                    <a:pt x="18" y="33"/>
                    <a:pt x="18" y="33"/>
                  </a:cubicBezTo>
                  <a:cubicBezTo>
                    <a:pt x="18" y="33"/>
                    <a:pt x="17" y="33"/>
                    <a:pt x="17" y="33"/>
                  </a:cubicBezTo>
                  <a:close/>
                  <a:moveTo>
                    <a:pt x="12" y="20"/>
                  </a:moveTo>
                  <a:cubicBezTo>
                    <a:pt x="18" y="24"/>
                    <a:pt x="18" y="24"/>
                    <a:pt x="18" y="24"/>
                  </a:cubicBezTo>
                  <a:cubicBezTo>
                    <a:pt x="44" y="14"/>
                    <a:pt x="44" y="14"/>
                    <a:pt x="44" y="14"/>
                  </a:cubicBezTo>
                  <a:cubicBezTo>
                    <a:pt x="39" y="9"/>
                    <a:pt x="39" y="9"/>
                    <a:pt x="39" y="9"/>
                  </a:cubicBezTo>
                  <a:cubicBezTo>
                    <a:pt x="12" y="20"/>
                    <a:pt x="12" y="20"/>
                    <a:pt x="12"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9" name="Freeform 187"/>
            <p:cNvSpPr/>
            <p:nvPr/>
          </p:nvSpPr>
          <p:spPr bwMode="auto">
            <a:xfrm>
              <a:off x="8977312" y="3016251"/>
              <a:ext cx="111125" cy="106363"/>
            </a:xfrm>
            <a:custGeom>
              <a:avLst/>
              <a:gdLst>
                <a:gd name="T0" fmla="*/ 4 w 50"/>
                <a:gd name="T1" fmla="*/ 48 h 48"/>
                <a:gd name="T2" fmla="*/ 2 w 50"/>
                <a:gd name="T3" fmla="*/ 47 h 48"/>
                <a:gd name="T4" fmla="*/ 0 w 50"/>
                <a:gd name="T5" fmla="*/ 44 h 48"/>
                <a:gd name="T6" fmla="*/ 0 w 50"/>
                <a:gd name="T7" fmla="*/ 4 h 48"/>
                <a:gd name="T8" fmla="*/ 4 w 50"/>
                <a:gd name="T9" fmla="*/ 0 h 48"/>
                <a:gd name="T10" fmla="*/ 8 w 50"/>
                <a:gd name="T11" fmla="*/ 4 h 48"/>
                <a:gd name="T12" fmla="*/ 8 w 50"/>
                <a:gd name="T13" fmla="*/ 38 h 48"/>
                <a:gd name="T14" fmla="*/ 42 w 50"/>
                <a:gd name="T15" fmla="*/ 27 h 48"/>
                <a:gd name="T16" fmla="*/ 42 w 50"/>
                <a:gd name="T17" fmla="*/ 10 h 48"/>
                <a:gd name="T18" fmla="*/ 46 w 50"/>
                <a:gd name="T19" fmla="*/ 6 h 48"/>
                <a:gd name="T20" fmla="*/ 50 w 50"/>
                <a:gd name="T21" fmla="*/ 10 h 48"/>
                <a:gd name="T22" fmla="*/ 50 w 50"/>
                <a:gd name="T23" fmla="*/ 30 h 48"/>
                <a:gd name="T24" fmla="*/ 47 w 50"/>
                <a:gd name="T25" fmla="*/ 34 h 48"/>
                <a:gd name="T26" fmla="*/ 5 w 50"/>
                <a:gd name="T27" fmla="*/ 47 h 48"/>
                <a:gd name="T28" fmla="*/ 4 w 50"/>
                <a:gd name="T2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48">
                  <a:moveTo>
                    <a:pt x="4" y="48"/>
                  </a:moveTo>
                  <a:cubicBezTo>
                    <a:pt x="3" y="48"/>
                    <a:pt x="2" y="47"/>
                    <a:pt x="2" y="47"/>
                  </a:cubicBezTo>
                  <a:cubicBezTo>
                    <a:pt x="0" y="46"/>
                    <a:pt x="0" y="45"/>
                    <a:pt x="0" y="44"/>
                  </a:cubicBezTo>
                  <a:cubicBezTo>
                    <a:pt x="0" y="4"/>
                    <a:pt x="0" y="4"/>
                    <a:pt x="0" y="4"/>
                  </a:cubicBezTo>
                  <a:cubicBezTo>
                    <a:pt x="0" y="2"/>
                    <a:pt x="2" y="0"/>
                    <a:pt x="4" y="0"/>
                  </a:cubicBezTo>
                  <a:cubicBezTo>
                    <a:pt x="6" y="0"/>
                    <a:pt x="8" y="2"/>
                    <a:pt x="8" y="4"/>
                  </a:cubicBezTo>
                  <a:cubicBezTo>
                    <a:pt x="8" y="38"/>
                    <a:pt x="8" y="38"/>
                    <a:pt x="8" y="38"/>
                  </a:cubicBezTo>
                  <a:cubicBezTo>
                    <a:pt x="42" y="27"/>
                    <a:pt x="42" y="27"/>
                    <a:pt x="42" y="27"/>
                  </a:cubicBezTo>
                  <a:cubicBezTo>
                    <a:pt x="42" y="10"/>
                    <a:pt x="42" y="10"/>
                    <a:pt x="42" y="10"/>
                  </a:cubicBezTo>
                  <a:cubicBezTo>
                    <a:pt x="42" y="7"/>
                    <a:pt x="43" y="6"/>
                    <a:pt x="46" y="6"/>
                  </a:cubicBezTo>
                  <a:cubicBezTo>
                    <a:pt x="48" y="6"/>
                    <a:pt x="50" y="7"/>
                    <a:pt x="50" y="10"/>
                  </a:cubicBezTo>
                  <a:cubicBezTo>
                    <a:pt x="50" y="30"/>
                    <a:pt x="50" y="30"/>
                    <a:pt x="50" y="30"/>
                  </a:cubicBezTo>
                  <a:cubicBezTo>
                    <a:pt x="50" y="32"/>
                    <a:pt x="48" y="34"/>
                    <a:pt x="47" y="34"/>
                  </a:cubicBezTo>
                  <a:cubicBezTo>
                    <a:pt x="5" y="47"/>
                    <a:pt x="5" y="47"/>
                    <a:pt x="5" y="47"/>
                  </a:cubicBezTo>
                  <a:cubicBezTo>
                    <a:pt x="5" y="47"/>
                    <a:pt x="4" y="48"/>
                    <a:pt x="4" y="4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0" name="Freeform 188"/>
            <p:cNvSpPr>
              <a:spLocks noEditPoints="1"/>
            </p:cNvSpPr>
            <p:nvPr/>
          </p:nvSpPr>
          <p:spPr bwMode="auto">
            <a:xfrm>
              <a:off x="8999537" y="2982914"/>
              <a:ext cx="122238" cy="73025"/>
            </a:xfrm>
            <a:custGeom>
              <a:avLst/>
              <a:gdLst>
                <a:gd name="T0" fmla="*/ 17 w 55"/>
                <a:gd name="T1" fmla="*/ 33 h 33"/>
                <a:gd name="T2" fmla="*/ 14 w 55"/>
                <a:gd name="T3" fmla="*/ 32 h 33"/>
                <a:gd name="T4" fmla="*/ 2 w 55"/>
                <a:gd name="T5" fmla="*/ 21 h 33"/>
                <a:gd name="T6" fmla="*/ 0 w 55"/>
                <a:gd name="T7" fmla="*/ 17 h 33"/>
                <a:gd name="T8" fmla="*/ 3 w 55"/>
                <a:gd name="T9" fmla="*/ 14 h 33"/>
                <a:gd name="T10" fmla="*/ 38 w 55"/>
                <a:gd name="T11" fmla="*/ 1 h 33"/>
                <a:gd name="T12" fmla="*/ 42 w 55"/>
                <a:gd name="T13" fmla="*/ 1 h 33"/>
                <a:gd name="T14" fmla="*/ 54 w 55"/>
                <a:gd name="T15" fmla="*/ 12 h 33"/>
                <a:gd name="T16" fmla="*/ 55 w 55"/>
                <a:gd name="T17" fmla="*/ 15 h 33"/>
                <a:gd name="T18" fmla="*/ 53 w 55"/>
                <a:gd name="T19" fmla="*/ 18 h 33"/>
                <a:gd name="T20" fmla="*/ 18 w 55"/>
                <a:gd name="T21" fmla="*/ 32 h 33"/>
                <a:gd name="T22" fmla="*/ 17 w 55"/>
                <a:gd name="T23" fmla="*/ 33 h 33"/>
                <a:gd name="T24" fmla="*/ 12 w 55"/>
                <a:gd name="T25" fmla="*/ 19 h 33"/>
                <a:gd name="T26" fmla="*/ 17 w 55"/>
                <a:gd name="T27" fmla="*/ 24 h 33"/>
                <a:gd name="T28" fmla="*/ 44 w 55"/>
                <a:gd name="T29" fmla="*/ 14 h 33"/>
                <a:gd name="T30" fmla="*/ 38 w 55"/>
                <a:gd name="T31" fmla="*/ 9 h 33"/>
                <a:gd name="T32" fmla="*/ 12 w 55"/>
                <a:gd name="T33"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3">
                  <a:moveTo>
                    <a:pt x="17" y="33"/>
                  </a:moveTo>
                  <a:cubicBezTo>
                    <a:pt x="16" y="33"/>
                    <a:pt x="15" y="32"/>
                    <a:pt x="14" y="32"/>
                  </a:cubicBezTo>
                  <a:cubicBezTo>
                    <a:pt x="2" y="21"/>
                    <a:pt x="2" y="21"/>
                    <a:pt x="2" y="21"/>
                  </a:cubicBezTo>
                  <a:cubicBezTo>
                    <a:pt x="1" y="20"/>
                    <a:pt x="0" y="19"/>
                    <a:pt x="0" y="17"/>
                  </a:cubicBezTo>
                  <a:cubicBezTo>
                    <a:pt x="1" y="16"/>
                    <a:pt x="2" y="15"/>
                    <a:pt x="3" y="14"/>
                  </a:cubicBezTo>
                  <a:cubicBezTo>
                    <a:pt x="38" y="1"/>
                    <a:pt x="38" y="1"/>
                    <a:pt x="38" y="1"/>
                  </a:cubicBezTo>
                  <a:cubicBezTo>
                    <a:pt x="39" y="0"/>
                    <a:pt x="41" y="0"/>
                    <a:pt x="42" y="1"/>
                  </a:cubicBezTo>
                  <a:cubicBezTo>
                    <a:pt x="54" y="12"/>
                    <a:pt x="54" y="12"/>
                    <a:pt x="54" y="12"/>
                  </a:cubicBezTo>
                  <a:cubicBezTo>
                    <a:pt x="55" y="13"/>
                    <a:pt x="55" y="14"/>
                    <a:pt x="55" y="15"/>
                  </a:cubicBezTo>
                  <a:cubicBezTo>
                    <a:pt x="55" y="17"/>
                    <a:pt x="54" y="18"/>
                    <a:pt x="53" y="18"/>
                  </a:cubicBezTo>
                  <a:cubicBezTo>
                    <a:pt x="18" y="32"/>
                    <a:pt x="18" y="32"/>
                    <a:pt x="18" y="32"/>
                  </a:cubicBezTo>
                  <a:cubicBezTo>
                    <a:pt x="18" y="33"/>
                    <a:pt x="17" y="33"/>
                    <a:pt x="17" y="33"/>
                  </a:cubicBezTo>
                  <a:close/>
                  <a:moveTo>
                    <a:pt x="12" y="19"/>
                  </a:moveTo>
                  <a:cubicBezTo>
                    <a:pt x="17" y="24"/>
                    <a:pt x="17" y="24"/>
                    <a:pt x="17" y="24"/>
                  </a:cubicBezTo>
                  <a:cubicBezTo>
                    <a:pt x="44" y="14"/>
                    <a:pt x="44" y="14"/>
                    <a:pt x="44" y="14"/>
                  </a:cubicBezTo>
                  <a:cubicBezTo>
                    <a:pt x="38" y="9"/>
                    <a:pt x="38" y="9"/>
                    <a:pt x="38" y="9"/>
                  </a:cubicBezTo>
                  <a:cubicBezTo>
                    <a:pt x="12" y="19"/>
                    <a:pt x="12" y="19"/>
                    <a:pt x="1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1" name="Freeform 189"/>
            <p:cNvSpPr>
              <a:spLocks noEditPoints="1"/>
            </p:cNvSpPr>
            <p:nvPr/>
          </p:nvSpPr>
          <p:spPr bwMode="auto">
            <a:xfrm>
              <a:off x="8993187" y="2916239"/>
              <a:ext cx="122238" cy="74613"/>
            </a:xfrm>
            <a:custGeom>
              <a:avLst/>
              <a:gdLst>
                <a:gd name="T0" fmla="*/ 39 w 55"/>
                <a:gd name="T1" fmla="*/ 34 h 34"/>
                <a:gd name="T2" fmla="*/ 37 w 55"/>
                <a:gd name="T3" fmla="*/ 34 h 34"/>
                <a:gd name="T4" fmla="*/ 2 w 55"/>
                <a:gd name="T5" fmla="*/ 20 h 34"/>
                <a:gd name="T6" fmla="*/ 0 w 55"/>
                <a:gd name="T7" fmla="*/ 17 h 34"/>
                <a:gd name="T8" fmla="*/ 1 w 55"/>
                <a:gd name="T9" fmla="*/ 13 h 34"/>
                <a:gd name="T10" fmla="*/ 13 w 55"/>
                <a:gd name="T11" fmla="*/ 2 h 34"/>
                <a:gd name="T12" fmla="*/ 17 w 55"/>
                <a:gd name="T13" fmla="*/ 1 h 34"/>
                <a:gd name="T14" fmla="*/ 52 w 55"/>
                <a:gd name="T15" fmla="*/ 15 h 34"/>
                <a:gd name="T16" fmla="*/ 54 w 55"/>
                <a:gd name="T17" fmla="*/ 18 h 34"/>
                <a:gd name="T18" fmla="*/ 53 w 55"/>
                <a:gd name="T19" fmla="*/ 22 h 34"/>
                <a:gd name="T20" fmla="*/ 41 w 55"/>
                <a:gd name="T21" fmla="*/ 33 h 34"/>
                <a:gd name="T22" fmla="*/ 39 w 55"/>
                <a:gd name="T23" fmla="*/ 34 h 34"/>
                <a:gd name="T24" fmla="*/ 11 w 55"/>
                <a:gd name="T25" fmla="*/ 15 h 34"/>
                <a:gd name="T26" fmla="*/ 38 w 55"/>
                <a:gd name="T27" fmla="*/ 26 h 34"/>
                <a:gd name="T28" fmla="*/ 43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2" y="20"/>
                    <a:pt x="2" y="20"/>
                    <a:pt x="2" y="20"/>
                  </a:cubicBezTo>
                  <a:cubicBezTo>
                    <a:pt x="1" y="20"/>
                    <a:pt x="0" y="18"/>
                    <a:pt x="0" y="17"/>
                  </a:cubicBezTo>
                  <a:cubicBezTo>
                    <a:pt x="0" y="16"/>
                    <a:pt x="0" y="14"/>
                    <a:pt x="1" y="13"/>
                  </a:cubicBezTo>
                  <a:cubicBezTo>
                    <a:pt x="13" y="2"/>
                    <a:pt x="13" y="2"/>
                    <a:pt x="13" y="2"/>
                  </a:cubicBezTo>
                  <a:cubicBezTo>
                    <a:pt x="14" y="1"/>
                    <a:pt x="16" y="0"/>
                    <a:pt x="17" y="1"/>
                  </a:cubicBezTo>
                  <a:cubicBezTo>
                    <a:pt x="52" y="15"/>
                    <a:pt x="52" y="15"/>
                    <a:pt x="52" y="15"/>
                  </a:cubicBezTo>
                  <a:cubicBezTo>
                    <a:pt x="53" y="15"/>
                    <a:pt x="54" y="17"/>
                    <a:pt x="54" y="18"/>
                  </a:cubicBezTo>
                  <a:cubicBezTo>
                    <a:pt x="55" y="19"/>
                    <a:pt x="54" y="21"/>
                    <a:pt x="53" y="22"/>
                  </a:cubicBezTo>
                  <a:cubicBezTo>
                    <a:pt x="41" y="33"/>
                    <a:pt x="41" y="33"/>
                    <a:pt x="41" y="33"/>
                  </a:cubicBezTo>
                  <a:cubicBezTo>
                    <a:pt x="41" y="34"/>
                    <a:pt x="40" y="34"/>
                    <a:pt x="39" y="34"/>
                  </a:cubicBezTo>
                  <a:close/>
                  <a:moveTo>
                    <a:pt x="11" y="15"/>
                  </a:moveTo>
                  <a:cubicBezTo>
                    <a:pt x="38" y="26"/>
                    <a:pt x="38" y="26"/>
                    <a:pt x="38" y="26"/>
                  </a:cubicBezTo>
                  <a:cubicBezTo>
                    <a:pt x="43" y="20"/>
                    <a:pt x="43" y="20"/>
                    <a:pt x="43"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2" name="Freeform 190"/>
            <p:cNvSpPr/>
            <p:nvPr/>
          </p:nvSpPr>
          <p:spPr bwMode="auto">
            <a:xfrm>
              <a:off x="8904287" y="3032126"/>
              <a:ext cx="90488" cy="90488"/>
            </a:xfrm>
            <a:custGeom>
              <a:avLst/>
              <a:gdLst>
                <a:gd name="T0" fmla="*/ 36 w 41"/>
                <a:gd name="T1" fmla="*/ 41 h 41"/>
                <a:gd name="T2" fmla="*/ 35 w 41"/>
                <a:gd name="T3" fmla="*/ 40 h 41"/>
                <a:gd name="T4" fmla="*/ 3 w 41"/>
                <a:gd name="T5" fmla="*/ 27 h 41"/>
                <a:gd name="T6" fmla="*/ 0 w 41"/>
                <a:gd name="T7" fmla="*/ 23 h 41"/>
                <a:gd name="T8" fmla="*/ 0 w 41"/>
                <a:gd name="T9" fmla="*/ 4 h 41"/>
                <a:gd name="T10" fmla="*/ 4 w 41"/>
                <a:gd name="T11" fmla="*/ 0 h 41"/>
                <a:gd name="T12" fmla="*/ 8 w 41"/>
                <a:gd name="T13" fmla="*/ 4 h 41"/>
                <a:gd name="T14" fmla="*/ 8 w 41"/>
                <a:gd name="T15" fmla="*/ 21 h 41"/>
                <a:gd name="T16" fmla="*/ 38 w 41"/>
                <a:gd name="T17" fmla="*/ 33 h 41"/>
                <a:gd name="T18" fmla="*/ 40 w 41"/>
                <a:gd name="T19" fmla="*/ 38 h 41"/>
                <a:gd name="T20" fmla="*/ 36 w 41"/>
                <a:gd name="T21"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41">
                  <a:moveTo>
                    <a:pt x="36" y="41"/>
                  </a:moveTo>
                  <a:cubicBezTo>
                    <a:pt x="36" y="41"/>
                    <a:pt x="35" y="40"/>
                    <a:pt x="35" y="40"/>
                  </a:cubicBezTo>
                  <a:cubicBezTo>
                    <a:pt x="3" y="27"/>
                    <a:pt x="3" y="27"/>
                    <a:pt x="3" y="27"/>
                  </a:cubicBezTo>
                  <a:cubicBezTo>
                    <a:pt x="1" y="26"/>
                    <a:pt x="0" y="25"/>
                    <a:pt x="0" y="23"/>
                  </a:cubicBezTo>
                  <a:cubicBezTo>
                    <a:pt x="0" y="4"/>
                    <a:pt x="0" y="4"/>
                    <a:pt x="0" y="4"/>
                  </a:cubicBezTo>
                  <a:cubicBezTo>
                    <a:pt x="0" y="2"/>
                    <a:pt x="2" y="0"/>
                    <a:pt x="4" y="0"/>
                  </a:cubicBezTo>
                  <a:cubicBezTo>
                    <a:pt x="6" y="0"/>
                    <a:pt x="8" y="2"/>
                    <a:pt x="8" y="4"/>
                  </a:cubicBezTo>
                  <a:cubicBezTo>
                    <a:pt x="8" y="21"/>
                    <a:pt x="8" y="21"/>
                    <a:pt x="8" y="21"/>
                  </a:cubicBezTo>
                  <a:cubicBezTo>
                    <a:pt x="38" y="33"/>
                    <a:pt x="38" y="33"/>
                    <a:pt x="38" y="33"/>
                  </a:cubicBezTo>
                  <a:cubicBezTo>
                    <a:pt x="40" y="34"/>
                    <a:pt x="41" y="36"/>
                    <a:pt x="40" y="38"/>
                  </a:cubicBezTo>
                  <a:cubicBezTo>
                    <a:pt x="39" y="40"/>
                    <a:pt x="38" y="41"/>
                    <a:pt x="36" y="4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3" name="Freeform 191"/>
            <p:cNvSpPr>
              <a:spLocks noEditPoints="1"/>
            </p:cNvSpPr>
            <p:nvPr/>
          </p:nvSpPr>
          <p:spPr bwMode="auto">
            <a:xfrm>
              <a:off x="8874125" y="2984501"/>
              <a:ext cx="120650" cy="76200"/>
            </a:xfrm>
            <a:custGeom>
              <a:avLst/>
              <a:gdLst>
                <a:gd name="T0" fmla="*/ 39 w 55"/>
                <a:gd name="T1" fmla="*/ 34 h 34"/>
                <a:gd name="T2" fmla="*/ 37 w 55"/>
                <a:gd name="T3" fmla="*/ 34 h 34"/>
                <a:gd name="T4" fmla="*/ 3 w 55"/>
                <a:gd name="T5" fmla="*/ 20 h 34"/>
                <a:gd name="T6" fmla="*/ 0 w 55"/>
                <a:gd name="T7" fmla="*/ 17 h 34"/>
                <a:gd name="T8" fmla="*/ 1 w 55"/>
                <a:gd name="T9" fmla="*/ 13 h 34"/>
                <a:gd name="T10" fmla="*/ 13 w 55"/>
                <a:gd name="T11" fmla="*/ 2 h 34"/>
                <a:gd name="T12" fmla="*/ 18 w 55"/>
                <a:gd name="T13" fmla="*/ 1 h 34"/>
                <a:gd name="T14" fmla="*/ 52 w 55"/>
                <a:gd name="T15" fmla="*/ 15 h 34"/>
                <a:gd name="T16" fmla="*/ 55 w 55"/>
                <a:gd name="T17" fmla="*/ 18 h 34"/>
                <a:gd name="T18" fmla="*/ 54 w 55"/>
                <a:gd name="T19" fmla="*/ 21 h 34"/>
                <a:gd name="T20" fmla="*/ 42 w 55"/>
                <a:gd name="T21" fmla="*/ 33 h 34"/>
                <a:gd name="T22" fmla="*/ 39 w 55"/>
                <a:gd name="T23" fmla="*/ 34 h 34"/>
                <a:gd name="T24" fmla="*/ 11 w 55"/>
                <a:gd name="T25" fmla="*/ 15 h 34"/>
                <a:gd name="T26" fmla="*/ 38 w 55"/>
                <a:gd name="T27" fmla="*/ 25 h 34"/>
                <a:gd name="T28" fmla="*/ 44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3" y="20"/>
                    <a:pt x="3" y="20"/>
                    <a:pt x="3" y="20"/>
                  </a:cubicBezTo>
                  <a:cubicBezTo>
                    <a:pt x="1" y="19"/>
                    <a:pt x="0" y="18"/>
                    <a:pt x="0" y="17"/>
                  </a:cubicBezTo>
                  <a:cubicBezTo>
                    <a:pt x="0" y="16"/>
                    <a:pt x="0" y="14"/>
                    <a:pt x="1" y="13"/>
                  </a:cubicBezTo>
                  <a:cubicBezTo>
                    <a:pt x="13" y="2"/>
                    <a:pt x="13" y="2"/>
                    <a:pt x="13" y="2"/>
                  </a:cubicBezTo>
                  <a:cubicBezTo>
                    <a:pt x="14" y="0"/>
                    <a:pt x="16" y="0"/>
                    <a:pt x="18" y="1"/>
                  </a:cubicBezTo>
                  <a:cubicBezTo>
                    <a:pt x="52" y="15"/>
                    <a:pt x="52" y="15"/>
                    <a:pt x="52" y="15"/>
                  </a:cubicBezTo>
                  <a:cubicBezTo>
                    <a:pt x="54" y="15"/>
                    <a:pt x="55" y="16"/>
                    <a:pt x="55" y="18"/>
                  </a:cubicBezTo>
                  <a:cubicBezTo>
                    <a:pt x="55" y="19"/>
                    <a:pt x="55" y="20"/>
                    <a:pt x="54" y="21"/>
                  </a:cubicBezTo>
                  <a:cubicBezTo>
                    <a:pt x="42" y="33"/>
                    <a:pt x="42" y="33"/>
                    <a:pt x="42" y="33"/>
                  </a:cubicBezTo>
                  <a:cubicBezTo>
                    <a:pt x="41" y="34"/>
                    <a:pt x="40" y="34"/>
                    <a:pt x="39" y="34"/>
                  </a:cubicBezTo>
                  <a:close/>
                  <a:moveTo>
                    <a:pt x="11" y="15"/>
                  </a:moveTo>
                  <a:cubicBezTo>
                    <a:pt x="38" y="25"/>
                    <a:pt x="38" y="25"/>
                    <a:pt x="38" y="25"/>
                  </a:cubicBezTo>
                  <a:cubicBezTo>
                    <a:pt x="44" y="20"/>
                    <a:pt x="44" y="20"/>
                    <a:pt x="44"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8" name="Freeform 196"/>
            <p:cNvSpPr>
              <a:spLocks noEditPoints="1"/>
            </p:cNvSpPr>
            <p:nvPr/>
          </p:nvSpPr>
          <p:spPr bwMode="auto">
            <a:xfrm>
              <a:off x="8178800" y="1912939"/>
              <a:ext cx="160338" cy="114300"/>
            </a:xfrm>
            <a:custGeom>
              <a:avLst/>
              <a:gdLst>
                <a:gd name="T0" fmla="*/ 65 w 73"/>
                <a:gd name="T1" fmla="*/ 52 h 52"/>
                <a:gd name="T2" fmla="*/ 8 w 73"/>
                <a:gd name="T3" fmla="*/ 52 h 52"/>
                <a:gd name="T4" fmla="*/ 0 w 73"/>
                <a:gd name="T5" fmla="*/ 44 h 52"/>
                <a:gd name="T6" fmla="*/ 0 w 73"/>
                <a:gd name="T7" fmla="*/ 8 h 52"/>
                <a:gd name="T8" fmla="*/ 8 w 73"/>
                <a:gd name="T9" fmla="*/ 0 h 52"/>
                <a:gd name="T10" fmla="*/ 65 w 73"/>
                <a:gd name="T11" fmla="*/ 0 h 52"/>
                <a:gd name="T12" fmla="*/ 73 w 73"/>
                <a:gd name="T13" fmla="*/ 8 h 52"/>
                <a:gd name="T14" fmla="*/ 73 w 73"/>
                <a:gd name="T15" fmla="*/ 44 h 52"/>
                <a:gd name="T16" fmla="*/ 65 w 73"/>
                <a:gd name="T17" fmla="*/ 52 h 52"/>
                <a:gd name="T18" fmla="*/ 8 w 73"/>
                <a:gd name="T19" fmla="*/ 8 h 52"/>
                <a:gd name="T20" fmla="*/ 8 w 73"/>
                <a:gd name="T21" fmla="*/ 44 h 52"/>
                <a:gd name="T22" fmla="*/ 65 w 73"/>
                <a:gd name="T23" fmla="*/ 44 h 52"/>
                <a:gd name="T24" fmla="*/ 65 w 73"/>
                <a:gd name="T25" fmla="*/ 8 h 52"/>
                <a:gd name="T26" fmla="*/ 8 w 73"/>
                <a:gd name="T27" fmla="*/ 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52">
                  <a:moveTo>
                    <a:pt x="65" y="52"/>
                  </a:moveTo>
                  <a:cubicBezTo>
                    <a:pt x="8" y="52"/>
                    <a:pt x="8" y="52"/>
                    <a:pt x="8" y="52"/>
                  </a:cubicBezTo>
                  <a:cubicBezTo>
                    <a:pt x="3" y="52"/>
                    <a:pt x="0" y="48"/>
                    <a:pt x="0" y="44"/>
                  </a:cubicBezTo>
                  <a:cubicBezTo>
                    <a:pt x="0" y="8"/>
                    <a:pt x="0" y="8"/>
                    <a:pt x="0" y="8"/>
                  </a:cubicBezTo>
                  <a:cubicBezTo>
                    <a:pt x="0" y="3"/>
                    <a:pt x="3" y="0"/>
                    <a:pt x="8" y="0"/>
                  </a:cubicBezTo>
                  <a:cubicBezTo>
                    <a:pt x="65" y="0"/>
                    <a:pt x="65" y="0"/>
                    <a:pt x="65" y="0"/>
                  </a:cubicBezTo>
                  <a:cubicBezTo>
                    <a:pt x="69" y="0"/>
                    <a:pt x="73" y="3"/>
                    <a:pt x="73" y="8"/>
                  </a:cubicBezTo>
                  <a:cubicBezTo>
                    <a:pt x="73" y="44"/>
                    <a:pt x="73" y="44"/>
                    <a:pt x="73" y="44"/>
                  </a:cubicBezTo>
                  <a:cubicBezTo>
                    <a:pt x="73" y="48"/>
                    <a:pt x="69" y="52"/>
                    <a:pt x="65" y="52"/>
                  </a:cubicBezTo>
                  <a:close/>
                  <a:moveTo>
                    <a:pt x="8" y="8"/>
                  </a:moveTo>
                  <a:cubicBezTo>
                    <a:pt x="8" y="44"/>
                    <a:pt x="8" y="44"/>
                    <a:pt x="8" y="44"/>
                  </a:cubicBezTo>
                  <a:cubicBezTo>
                    <a:pt x="65" y="44"/>
                    <a:pt x="65" y="44"/>
                    <a:pt x="65" y="44"/>
                  </a:cubicBezTo>
                  <a:cubicBezTo>
                    <a:pt x="65" y="8"/>
                    <a:pt x="65" y="8"/>
                    <a:pt x="65"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9" name="Freeform 197"/>
            <p:cNvSpPr>
              <a:spLocks noEditPoints="1"/>
            </p:cNvSpPr>
            <p:nvPr/>
          </p:nvSpPr>
          <p:spPr bwMode="auto">
            <a:xfrm>
              <a:off x="8320087" y="1912939"/>
              <a:ext cx="66675" cy="114300"/>
            </a:xfrm>
            <a:custGeom>
              <a:avLst/>
              <a:gdLst>
                <a:gd name="T0" fmla="*/ 26 w 30"/>
                <a:gd name="T1" fmla="*/ 52 h 52"/>
                <a:gd name="T2" fmla="*/ 24 w 30"/>
                <a:gd name="T3" fmla="*/ 51 h 52"/>
                <a:gd name="T4" fmla="*/ 2 w 30"/>
                <a:gd name="T5" fmla="*/ 40 h 52"/>
                <a:gd name="T6" fmla="*/ 0 w 30"/>
                <a:gd name="T7" fmla="*/ 37 h 52"/>
                <a:gd name="T8" fmla="*/ 0 w 30"/>
                <a:gd name="T9" fmla="*/ 15 h 52"/>
                <a:gd name="T10" fmla="*/ 2 w 30"/>
                <a:gd name="T11" fmla="*/ 11 h 52"/>
                <a:gd name="T12" fmla="*/ 24 w 30"/>
                <a:gd name="T13" fmla="*/ 0 h 52"/>
                <a:gd name="T14" fmla="*/ 28 w 30"/>
                <a:gd name="T15" fmla="*/ 1 h 52"/>
                <a:gd name="T16" fmla="*/ 30 w 30"/>
                <a:gd name="T17" fmla="*/ 4 h 52"/>
                <a:gd name="T18" fmla="*/ 30 w 30"/>
                <a:gd name="T19" fmla="*/ 48 h 52"/>
                <a:gd name="T20" fmla="*/ 28 w 30"/>
                <a:gd name="T21" fmla="*/ 51 h 52"/>
                <a:gd name="T22" fmla="*/ 26 w 30"/>
                <a:gd name="T23" fmla="*/ 52 h 52"/>
                <a:gd name="T24" fmla="*/ 8 w 30"/>
                <a:gd name="T25" fmla="*/ 34 h 52"/>
                <a:gd name="T26" fmla="*/ 22 w 30"/>
                <a:gd name="T27" fmla="*/ 41 h 52"/>
                <a:gd name="T28" fmla="*/ 22 w 30"/>
                <a:gd name="T29" fmla="*/ 10 h 52"/>
                <a:gd name="T30" fmla="*/ 8 w 30"/>
                <a:gd name="T31" fmla="*/ 17 h 52"/>
                <a:gd name="T32" fmla="*/ 8 w 30"/>
                <a:gd name="T33" fmla="*/ 3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52">
                  <a:moveTo>
                    <a:pt x="26" y="52"/>
                  </a:moveTo>
                  <a:cubicBezTo>
                    <a:pt x="25" y="52"/>
                    <a:pt x="25" y="51"/>
                    <a:pt x="24" y="51"/>
                  </a:cubicBezTo>
                  <a:cubicBezTo>
                    <a:pt x="2" y="40"/>
                    <a:pt x="2" y="40"/>
                    <a:pt x="2" y="40"/>
                  </a:cubicBezTo>
                  <a:cubicBezTo>
                    <a:pt x="1" y="40"/>
                    <a:pt x="0" y="38"/>
                    <a:pt x="0" y="37"/>
                  </a:cubicBezTo>
                  <a:cubicBezTo>
                    <a:pt x="0" y="15"/>
                    <a:pt x="0" y="15"/>
                    <a:pt x="0" y="15"/>
                  </a:cubicBezTo>
                  <a:cubicBezTo>
                    <a:pt x="0" y="13"/>
                    <a:pt x="1" y="12"/>
                    <a:pt x="2" y="11"/>
                  </a:cubicBezTo>
                  <a:cubicBezTo>
                    <a:pt x="24" y="0"/>
                    <a:pt x="24" y="0"/>
                    <a:pt x="24" y="0"/>
                  </a:cubicBezTo>
                  <a:cubicBezTo>
                    <a:pt x="26" y="0"/>
                    <a:pt x="27" y="0"/>
                    <a:pt x="28" y="1"/>
                  </a:cubicBezTo>
                  <a:cubicBezTo>
                    <a:pt x="29" y="1"/>
                    <a:pt x="30" y="3"/>
                    <a:pt x="30" y="4"/>
                  </a:cubicBezTo>
                  <a:cubicBezTo>
                    <a:pt x="30" y="48"/>
                    <a:pt x="30" y="48"/>
                    <a:pt x="30" y="48"/>
                  </a:cubicBezTo>
                  <a:cubicBezTo>
                    <a:pt x="30" y="49"/>
                    <a:pt x="29" y="50"/>
                    <a:pt x="28" y="51"/>
                  </a:cubicBezTo>
                  <a:cubicBezTo>
                    <a:pt x="28" y="51"/>
                    <a:pt x="27" y="52"/>
                    <a:pt x="26" y="52"/>
                  </a:cubicBezTo>
                  <a:close/>
                  <a:moveTo>
                    <a:pt x="8" y="34"/>
                  </a:moveTo>
                  <a:cubicBezTo>
                    <a:pt x="22" y="41"/>
                    <a:pt x="22" y="41"/>
                    <a:pt x="22" y="41"/>
                  </a:cubicBezTo>
                  <a:cubicBezTo>
                    <a:pt x="22" y="10"/>
                    <a:pt x="22" y="10"/>
                    <a:pt x="22" y="10"/>
                  </a:cubicBezTo>
                  <a:cubicBezTo>
                    <a:pt x="8" y="17"/>
                    <a:pt x="8" y="17"/>
                    <a:pt x="8" y="17"/>
                  </a:cubicBezTo>
                  <a:cubicBezTo>
                    <a:pt x="8" y="34"/>
                    <a:pt x="8" y="34"/>
                    <a:pt x="8" y="3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0" name="Freeform 198"/>
            <p:cNvSpPr>
              <a:spLocks noEditPoints="1"/>
            </p:cNvSpPr>
            <p:nvPr/>
          </p:nvSpPr>
          <p:spPr bwMode="auto">
            <a:xfrm>
              <a:off x="8183562" y="1847851"/>
              <a:ext cx="76200" cy="77788"/>
            </a:xfrm>
            <a:custGeom>
              <a:avLst/>
              <a:gdLst>
                <a:gd name="T0" fmla="*/ 17 w 35"/>
                <a:gd name="T1" fmla="*/ 35 h 35"/>
                <a:gd name="T2" fmla="*/ 0 w 35"/>
                <a:gd name="T3" fmla="*/ 17 h 35"/>
                <a:gd name="T4" fmla="*/ 17 w 35"/>
                <a:gd name="T5" fmla="*/ 0 h 35"/>
                <a:gd name="T6" fmla="*/ 35 w 35"/>
                <a:gd name="T7" fmla="*/ 17 h 35"/>
                <a:gd name="T8" fmla="*/ 17 w 35"/>
                <a:gd name="T9" fmla="*/ 35 h 35"/>
                <a:gd name="T10" fmla="*/ 17 w 35"/>
                <a:gd name="T11" fmla="*/ 8 h 35"/>
                <a:gd name="T12" fmla="*/ 8 w 35"/>
                <a:gd name="T13" fmla="*/ 17 h 35"/>
                <a:gd name="T14" fmla="*/ 17 w 35"/>
                <a:gd name="T15" fmla="*/ 27 h 35"/>
                <a:gd name="T16" fmla="*/ 27 w 35"/>
                <a:gd name="T17" fmla="*/ 17 h 35"/>
                <a:gd name="T18" fmla="*/ 17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7"/>
                  </a:cubicBezTo>
                  <a:cubicBezTo>
                    <a:pt x="0" y="8"/>
                    <a:pt x="7" y="0"/>
                    <a:pt x="17" y="0"/>
                  </a:cubicBezTo>
                  <a:cubicBezTo>
                    <a:pt x="27" y="0"/>
                    <a:pt x="35" y="8"/>
                    <a:pt x="35" y="17"/>
                  </a:cubicBezTo>
                  <a:cubicBezTo>
                    <a:pt x="35" y="27"/>
                    <a:pt x="27" y="35"/>
                    <a:pt x="17" y="35"/>
                  </a:cubicBezTo>
                  <a:close/>
                  <a:moveTo>
                    <a:pt x="17" y="8"/>
                  </a:moveTo>
                  <a:cubicBezTo>
                    <a:pt x="12" y="8"/>
                    <a:pt x="8" y="12"/>
                    <a:pt x="8" y="17"/>
                  </a:cubicBezTo>
                  <a:cubicBezTo>
                    <a:pt x="8" y="23"/>
                    <a:pt x="12" y="27"/>
                    <a:pt x="17" y="27"/>
                  </a:cubicBezTo>
                  <a:cubicBezTo>
                    <a:pt x="23" y="27"/>
                    <a:pt x="27" y="23"/>
                    <a:pt x="27" y="17"/>
                  </a:cubicBezTo>
                  <a:cubicBezTo>
                    <a:pt x="27" y="12"/>
                    <a:pt x="23" y="8"/>
                    <a:pt x="1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1" name="Freeform 199"/>
            <p:cNvSpPr>
              <a:spLocks noEditPoints="1"/>
            </p:cNvSpPr>
            <p:nvPr/>
          </p:nvSpPr>
          <p:spPr bwMode="auto">
            <a:xfrm>
              <a:off x="8247062" y="1847851"/>
              <a:ext cx="77788" cy="77788"/>
            </a:xfrm>
            <a:custGeom>
              <a:avLst/>
              <a:gdLst>
                <a:gd name="T0" fmla="*/ 18 w 35"/>
                <a:gd name="T1" fmla="*/ 35 h 35"/>
                <a:gd name="T2" fmla="*/ 0 w 35"/>
                <a:gd name="T3" fmla="*/ 17 h 35"/>
                <a:gd name="T4" fmla="*/ 18 w 35"/>
                <a:gd name="T5" fmla="*/ 0 h 35"/>
                <a:gd name="T6" fmla="*/ 35 w 35"/>
                <a:gd name="T7" fmla="*/ 17 h 35"/>
                <a:gd name="T8" fmla="*/ 18 w 35"/>
                <a:gd name="T9" fmla="*/ 35 h 35"/>
                <a:gd name="T10" fmla="*/ 18 w 35"/>
                <a:gd name="T11" fmla="*/ 8 h 35"/>
                <a:gd name="T12" fmla="*/ 8 w 35"/>
                <a:gd name="T13" fmla="*/ 17 h 35"/>
                <a:gd name="T14" fmla="*/ 18 w 35"/>
                <a:gd name="T15" fmla="*/ 27 h 35"/>
                <a:gd name="T16" fmla="*/ 27 w 35"/>
                <a:gd name="T17" fmla="*/ 17 h 35"/>
                <a:gd name="T18" fmla="*/ 18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7"/>
                  </a:cubicBezTo>
                  <a:cubicBezTo>
                    <a:pt x="0" y="8"/>
                    <a:pt x="8" y="0"/>
                    <a:pt x="18" y="0"/>
                  </a:cubicBezTo>
                  <a:cubicBezTo>
                    <a:pt x="27" y="0"/>
                    <a:pt x="35" y="8"/>
                    <a:pt x="35" y="17"/>
                  </a:cubicBezTo>
                  <a:cubicBezTo>
                    <a:pt x="35" y="27"/>
                    <a:pt x="27" y="35"/>
                    <a:pt x="18" y="35"/>
                  </a:cubicBezTo>
                  <a:close/>
                  <a:moveTo>
                    <a:pt x="18" y="8"/>
                  </a:moveTo>
                  <a:cubicBezTo>
                    <a:pt x="12" y="8"/>
                    <a:pt x="8" y="12"/>
                    <a:pt x="8" y="17"/>
                  </a:cubicBezTo>
                  <a:cubicBezTo>
                    <a:pt x="8" y="23"/>
                    <a:pt x="12" y="27"/>
                    <a:pt x="18" y="27"/>
                  </a:cubicBezTo>
                  <a:cubicBezTo>
                    <a:pt x="23" y="27"/>
                    <a:pt x="27" y="23"/>
                    <a:pt x="27" y="17"/>
                  </a:cubicBezTo>
                  <a:cubicBezTo>
                    <a:pt x="27" y="12"/>
                    <a:pt x="23" y="8"/>
                    <a:pt x="1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2" name="Freeform 200"/>
            <p:cNvSpPr/>
            <p:nvPr/>
          </p:nvSpPr>
          <p:spPr bwMode="auto">
            <a:xfrm>
              <a:off x="7542212" y="2474914"/>
              <a:ext cx="430213" cy="287338"/>
            </a:xfrm>
            <a:custGeom>
              <a:avLst/>
              <a:gdLst>
                <a:gd name="T0" fmla="*/ 153 w 195"/>
                <a:gd name="T1" fmla="*/ 130 h 130"/>
                <a:gd name="T2" fmla="*/ 145 w 195"/>
                <a:gd name="T3" fmla="*/ 122 h 130"/>
                <a:gd name="T4" fmla="*/ 153 w 195"/>
                <a:gd name="T5" fmla="*/ 114 h 130"/>
                <a:gd name="T6" fmla="*/ 169 w 195"/>
                <a:gd name="T7" fmla="*/ 107 h 130"/>
                <a:gd name="T8" fmla="*/ 179 w 195"/>
                <a:gd name="T9" fmla="*/ 85 h 130"/>
                <a:gd name="T10" fmla="*/ 150 w 195"/>
                <a:gd name="T11" fmla="*/ 56 h 130"/>
                <a:gd name="T12" fmla="*/ 141 w 195"/>
                <a:gd name="T13" fmla="*/ 58 h 130"/>
                <a:gd name="T14" fmla="*/ 135 w 195"/>
                <a:gd name="T15" fmla="*/ 57 h 130"/>
                <a:gd name="T16" fmla="*/ 131 w 195"/>
                <a:gd name="T17" fmla="*/ 51 h 130"/>
                <a:gd name="T18" fmla="*/ 92 w 195"/>
                <a:gd name="T19" fmla="*/ 16 h 130"/>
                <a:gd name="T20" fmla="*/ 53 w 195"/>
                <a:gd name="T21" fmla="*/ 55 h 130"/>
                <a:gd name="T22" fmla="*/ 54 w 195"/>
                <a:gd name="T23" fmla="*/ 63 h 130"/>
                <a:gd name="T24" fmla="*/ 52 w 195"/>
                <a:gd name="T25" fmla="*/ 69 h 130"/>
                <a:gd name="T26" fmla="*/ 46 w 195"/>
                <a:gd name="T27" fmla="*/ 72 h 130"/>
                <a:gd name="T28" fmla="*/ 37 w 195"/>
                <a:gd name="T29" fmla="*/ 72 h 130"/>
                <a:gd name="T30" fmla="*/ 16 w 195"/>
                <a:gd name="T31" fmla="*/ 93 h 130"/>
                <a:gd name="T32" fmla="*/ 37 w 195"/>
                <a:gd name="T33" fmla="*/ 114 h 130"/>
                <a:gd name="T34" fmla="*/ 45 w 195"/>
                <a:gd name="T35" fmla="*/ 122 h 130"/>
                <a:gd name="T36" fmla="*/ 37 w 195"/>
                <a:gd name="T37" fmla="*/ 130 h 130"/>
                <a:gd name="T38" fmla="*/ 0 w 195"/>
                <a:gd name="T39" fmla="*/ 93 h 130"/>
                <a:gd name="T40" fmla="*/ 37 w 195"/>
                <a:gd name="T41" fmla="*/ 56 h 130"/>
                <a:gd name="T42" fmla="*/ 37 w 195"/>
                <a:gd name="T43" fmla="*/ 56 h 130"/>
                <a:gd name="T44" fmla="*/ 37 w 195"/>
                <a:gd name="T45" fmla="*/ 55 h 130"/>
                <a:gd name="T46" fmla="*/ 92 w 195"/>
                <a:gd name="T47" fmla="*/ 0 h 130"/>
                <a:gd name="T48" fmla="*/ 145 w 195"/>
                <a:gd name="T49" fmla="*/ 41 h 130"/>
                <a:gd name="T50" fmla="*/ 150 w 195"/>
                <a:gd name="T51" fmla="*/ 41 h 130"/>
                <a:gd name="T52" fmla="*/ 195 w 195"/>
                <a:gd name="T53" fmla="*/ 85 h 130"/>
                <a:gd name="T54" fmla="*/ 180 w 195"/>
                <a:gd name="T55" fmla="*/ 119 h 130"/>
                <a:gd name="T56" fmla="*/ 153 w 195"/>
                <a:gd name="T5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5" h="130">
                  <a:moveTo>
                    <a:pt x="153" y="130"/>
                  </a:moveTo>
                  <a:cubicBezTo>
                    <a:pt x="149" y="130"/>
                    <a:pt x="145" y="127"/>
                    <a:pt x="145" y="122"/>
                  </a:cubicBezTo>
                  <a:cubicBezTo>
                    <a:pt x="145" y="118"/>
                    <a:pt x="149" y="114"/>
                    <a:pt x="153" y="114"/>
                  </a:cubicBezTo>
                  <a:cubicBezTo>
                    <a:pt x="159" y="114"/>
                    <a:pt x="165" y="112"/>
                    <a:pt x="169" y="107"/>
                  </a:cubicBezTo>
                  <a:cubicBezTo>
                    <a:pt x="176" y="101"/>
                    <a:pt x="179" y="94"/>
                    <a:pt x="179" y="85"/>
                  </a:cubicBezTo>
                  <a:cubicBezTo>
                    <a:pt x="179" y="69"/>
                    <a:pt x="166" y="56"/>
                    <a:pt x="150" y="56"/>
                  </a:cubicBezTo>
                  <a:cubicBezTo>
                    <a:pt x="147" y="56"/>
                    <a:pt x="144" y="57"/>
                    <a:pt x="141" y="58"/>
                  </a:cubicBezTo>
                  <a:cubicBezTo>
                    <a:pt x="139" y="58"/>
                    <a:pt x="136" y="58"/>
                    <a:pt x="135" y="57"/>
                  </a:cubicBezTo>
                  <a:cubicBezTo>
                    <a:pt x="133" y="56"/>
                    <a:pt x="131" y="53"/>
                    <a:pt x="131" y="51"/>
                  </a:cubicBezTo>
                  <a:cubicBezTo>
                    <a:pt x="129" y="31"/>
                    <a:pt x="112" y="16"/>
                    <a:pt x="92" y="16"/>
                  </a:cubicBezTo>
                  <a:cubicBezTo>
                    <a:pt x="70" y="16"/>
                    <a:pt x="53" y="33"/>
                    <a:pt x="53" y="55"/>
                  </a:cubicBezTo>
                  <a:cubicBezTo>
                    <a:pt x="53" y="58"/>
                    <a:pt x="53" y="60"/>
                    <a:pt x="54" y="63"/>
                  </a:cubicBezTo>
                  <a:cubicBezTo>
                    <a:pt x="54" y="65"/>
                    <a:pt x="53" y="67"/>
                    <a:pt x="52" y="69"/>
                  </a:cubicBezTo>
                  <a:cubicBezTo>
                    <a:pt x="50" y="71"/>
                    <a:pt x="48" y="72"/>
                    <a:pt x="46" y="72"/>
                  </a:cubicBezTo>
                  <a:cubicBezTo>
                    <a:pt x="37" y="72"/>
                    <a:pt x="37" y="72"/>
                    <a:pt x="37" y="72"/>
                  </a:cubicBezTo>
                  <a:cubicBezTo>
                    <a:pt x="25" y="72"/>
                    <a:pt x="16" y="82"/>
                    <a:pt x="16" y="93"/>
                  </a:cubicBezTo>
                  <a:cubicBezTo>
                    <a:pt x="16" y="105"/>
                    <a:pt x="25" y="114"/>
                    <a:pt x="37" y="114"/>
                  </a:cubicBezTo>
                  <a:cubicBezTo>
                    <a:pt x="41" y="114"/>
                    <a:pt x="45" y="118"/>
                    <a:pt x="45" y="122"/>
                  </a:cubicBezTo>
                  <a:cubicBezTo>
                    <a:pt x="45" y="127"/>
                    <a:pt x="41" y="130"/>
                    <a:pt x="37" y="130"/>
                  </a:cubicBezTo>
                  <a:cubicBezTo>
                    <a:pt x="17" y="130"/>
                    <a:pt x="0" y="114"/>
                    <a:pt x="0" y="93"/>
                  </a:cubicBezTo>
                  <a:cubicBezTo>
                    <a:pt x="0" y="73"/>
                    <a:pt x="17" y="56"/>
                    <a:pt x="37" y="56"/>
                  </a:cubicBezTo>
                  <a:cubicBezTo>
                    <a:pt x="37" y="56"/>
                    <a:pt x="37" y="56"/>
                    <a:pt x="37" y="56"/>
                  </a:cubicBezTo>
                  <a:cubicBezTo>
                    <a:pt x="37" y="56"/>
                    <a:pt x="37" y="55"/>
                    <a:pt x="37" y="55"/>
                  </a:cubicBezTo>
                  <a:cubicBezTo>
                    <a:pt x="37" y="25"/>
                    <a:pt x="62" y="0"/>
                    <a:pt x="92" y="0"/>
                  </a:cubicBezTo>
                  <a:cubicBezTo>
                    <a:pt x="117" y="0"/>
                    <a:pt x="139" y="17"/>
                    <a:pt x="145" y="41"/>
                  </a:cubicBezTo>
                  <a:cubicBezTo>
                    <a:pt x="147" y="41"/>
                    <a:pt x="148" y="41"/>
                    <a:pt x="150" y="41"/>
                  </a:cubicBezTo>
                  <a:cubicBezTo>
                    <a:pt x="175" y="41"/>
                    <a:pt x="195" y="61"/>
                    <a:pt x="195" y="85"/>
                  </a:cubicBezTo>
                  <a:cubicBezTo>
                    <a:pt x="195" y="98"/>
                    <a:pt x="189" y="110"/>
                    <a:pt x="180" y="119"/>
                  </a:cubicBezTo>
                  <a:cubicBezTo>
                    <a:pt x="174" y="126"/>
                    <a:pt x="164" y="130"/>
                    <a:pt x="153"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3" name="Freeform 201"/>
            <p:cNvSpPr/>
            <p:nvPr/>
          </p:nvSpPr>
          <p:spPr bwMode="auto">
            <a:xfrm>
              <a:off x="7580312" y="2808289"/>
              <a:ext cx="350838" cy="100013"/>
            </a:xfrm>
            <a:custGeom>
              <a:avLst/>
              <a:gdLst>
                <a:gd name="T0" fmla="*/ 80 w 159"/>
                <a:gd name="T1" fmla="*/ 45 h 45"/>
                <a:gd name="T2" fmla="*/ 3 w 159"/>
                <a:gd name="T3" fmla="*/ 14 h 45"/>
                <a:gd name="T4" fmla="*/ 3 w 159"/>
                <a:gd name="T5" fmla="*/ 3 h 45"/>
                <a:gd name="T6" fmla="*/ 14 w 159"/>
                <a:gd name="T7" fmla="*/ 3 h 45"/>
                <a:gd name="T8" fmla="*/ 145 w 159"/>
                <a:gd name="T9" fmla="*/ 3 h 45"/>
                <a:gd name="T10" fmla="*/ 156 w 159"/>
                <a:gd name="T11" fmla="*/ 3 h 45"/>
                <a:gd name="T12" fmla="*/ 156 w 159"/>
                <a:gd name="T13" fmla="*/ 14 h 45"/>
                <a:gd name="T14" fmla="*/ 80 w 159"/>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45">
                  <a:moveTo>
                    <a:pt x="80" y="45"/>
                  </a:moveTo>
                  <a:cubicBezTo>
                    <a:pt x="52" y="45"/>
                    <a:pt x="24" y="35"/>
                    <a:pt x="3" y="14"/>
                  </a:cubicBezTo>
                  <a:cubicBezTo>
                    <a:pt x="0" y="11"/>
                    <a:pt x="0" y="6"/>
                    <a:pt x="3" y="3"/>
                  </a:cubicBezTo>
                  <a:cubicBezTo>
                    <a:pt x="6" y="0"/>
                    <a:pt x="11" y="0"/>
                    <a:pt x="14" y="3"/>
                  </a:cubicBezTo>
                  <a:cubicBezTo>
                    <a:pt x="50" y="39"/>
                    <a:pt x="109" y="39"/>
                    <a:pt x="145" y="3"/>
                  </a:cubicBezTo>
                  <a:cubicBezTo>
                    <a:pt x="148" y="0"/>
                    <a:pt x="153" y="0"/>
                    <a:pt x="156" y="3"/>
                  </a:cubicBezTo>
                  <a:cubicBezTo>
                    <a:pt x="159" y="6"/>
                    <a:pt x="159" y="11"/>
                    <a:pt x="156" y="14"/>
                  </a:cubicBezTo>
                  <a:cubicBezTo>
                    <a:pt x="135" y="35"/>
                    <a:pt x="107" y="45"/>
                    <a:pt x="80"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4" name="Freeform 202"/>
            <p:cNvSpPr/>
            <p:nvPr/>
          </p:nvSpPr>
          <p:spPr bwMode="auto">
            <a:xfrm>
              <a:off x="7620000" y="2768601"/>
              <a:ext cx="271463" cy="85725"/>
            </a:xfrm>
            <a:custGeom>
              <a:avLst/>
              <a:gdLst>
                <a:gd name="T0" fmla="*/ 62 w 123"/>
                <a:gd name="T1" fmla="*/ 39 h 39"/>
                <a:gd name="T2" fmla="*/ 3 w 123"/>
                <a:gd name="T3" fmla="*/ 14 h 39"/>
                <a:gd name="T4" fmla="*/ 3 w 123"/>
                <a:gd name="T5" fmla="*/ 3 h 39"/>
                <a:gd name="T6" fmla="*/ 14 w 123"/>
                <a:gd name="T7" fmla="*/ 3 h 39"/>
                <a:gd name="T8" fmla="*/ 109 w 123"/>
                <a:gd name="T9" fmla="*/ 3 h 39"/>
                <a:gd name="T10" fmla="*/ 120 w 123"/>
                <a:gd name="T11" fmla="*/ 3 h 39"/>
                <a:gd name="T12" fmla="*/ 120 w 123"/>
                <a:gd name="T13" fmla="*/ 14 h 39"/>
                <a:gd name="T14" fmla="*/ 62 w 123"/>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39">
                  <a:moveTo>
                    <a:pt x="62" y="39"/>
                  </a:moveTo>
                  <a:cubicBezTo>
                    <a:pt x="40" y="39"/>
                    <a:pt x="19" y="30"/>
                    <a:pt x="3" y="14"/>
                  </a:cubicBezTo>
                  <a:cubicBezTo>
                    <a:pt x="0" y="11"/>
                    <a:pt x="0" y="6"/>
                    <a:pt x="3" y="3"/>
                  </a:cubicBezTo>
                  <a:cubicBezTo>
                    <a:pt x="6" y="0"/>
                    <a:pt x="11" y="0"/>
                    <a:pt x="14" y="3"/>
                  </a:cubicBezTo>
                  <a:cubicBezTo>
                    <a:pt x="40" y="29"/>
                    <a:pt x="83" y="29"/>
                    <a:pt x="109" y="3"/>
                  </a:cubicBezTo>
                  <a:cubicBezTo>
                    <a:pt x="112" y="0"/>
                    <a:pt x="117" y="0"/>
                    <a:pt x="120" y="3"/>
                  </a:cubicBezTo>
                  <a:cubicBezTo>
                    <a:pt x="123" y="6"/>
                    <a:pt x="123" y="11"/>
                    <a:pt x="120" y="14"/>
                  </a:cubicBezTo>
                  <a:cubicBezTo>
                    <a:pt x="104" y="30"/>
                    <a:pt x="83" y="39"/>
                    <a:pt x="62"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5" name="Freeform 203"/>
            <p:cNvSpPr/>
            <p:nvPr/>
          </p:nvSpPr>
          <p:spPr bwMode="auto">
            <a:xfrm>
              <a:off x="7661275" y="2725739"/>
              <a:ext cx="187325" cy="69850"/>
            </a:xfrm>
            <a:custGeom>
              <a:avLst/>
              <a:gdLst>
                <a:gd name="T0" fmla="*/ 43 w 85"/>
                <a:gd name="T1" fmla="*/ 31 h 31"/>
                <a:gd name="T2" fmla="*/ 3 w 85"/>
                <a:gd name="T3" fmla="*/ 14 h 31"/>
                <a:gd name="T4" fmla="*/ 3 w 85"/>
                <a:gd name="T5" fmla="*/ 3 h 31"/>
                <a:gd name="T6" fmla="*/ 14 w 85"/>
                <a:gd name="T7" fmla="*/ 3 h 31"/>
                <a:gd name="T8" fmla="*/ 71 w 85"/>
                <a:gd name="T9" fmla="*/ 3 h 31"/>
                <a:gd name="T10" fmla="*/ 82 w 85"/>
                <a:gd name="T11" fmla="*/ 3 h 31"/>
                <a:gd name="T12" fmla="*/ 82 w 85"/>
                <a:gd name="T13" fmla="*/ 14 h 31"/>
                <a:gd name="T14" fmla="*/ 43 w 85"/>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 h="31">
                  <a:moveTo>
                    <a:pt x="43" y="31"/>
                  </a:moveTo>
                  <a:cubicBezTo>
                    <a:pt x="28" y="31"/>
                    <a:pt x="14" y="25"/>
                    <a:pt x="3" y="14"/>
                  </a:cubicBezTo>
                  <a:cubicBezTo>
                    <a:pt x="0" y="11"/>
                    <a:pt x="0" y="6"/>
                    <a:pt x="3" y="3"/>
                  </a:cubicBezTo>
                  <a:cubicBezTo>
                    <a:pt x="6" y="0"/>
                    <a:pt x="11" y="0"/>
                    <a:pt x="14" y="3"/>
                  </a:cubicBezTo>
                  <a:cubicBezTo>
                    <a:pt x="30" y="19"/>
                    <a:pt x="55" y="19"/>
                    <a:pt x="71" y="3"/>
                  </a:cubicBezTo>
                  <a:cubicBezTo>
                    <a:pt x="74" y="0"/>
                    <a:pt x="79" y="0"/>
                    <a:pt x="82" y="3"/>
                  </a:cubicBezTo>
                  <a:cubicBezTo>
                    <a:pt x="85" y="6"/>
                    <a:pt x="85" y="11"/>
                    <a:pt x="82" y="14"/>
                  </a:cubicBezTo>
                  <a:cubicBezTo>
                    <a:pt x="71" y="25"/>
                    <a:pt x="57" y="31"/>
                    <a:pt x="43"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grpSp>
      <p:grpSp>
        <p:nvGrpSpPr>
          <p:cNvPr id="207" name="组合 206"/>
          <p:cNvGrpSpPr/>
          <p:nvPr/>
        </p:nvGrpSpPr>
        <p:grpSpPr>
          <a:xfrm>
            <a:off x="20320" y="546418"/>
            <a:ext cx="3030538" cy="3930650"/>
            <a:chOff x="0" y="393701"/>
            <a:chExt cx="3030538" cy="3930650"/>
          </a:xfrm>
        </p:grpSpPr>
        <p:sp>
          <p:nvSpPr>
            <p:cNvPr id="21" name="Freeform 19"/>
            <p:cNvSpPr>
              <a:spLocks noEditPoints="1"/>
            </p:cNvSpPr>
            <p:nvPr/>
          </p:nvSpPr>
          <p:spPr bwMode="auto">
            <a:xfrm>
              <a:off x="2836863" y="1200151"/>
              <a:ext cx="193675" cy="128588"/>
            </a:xfrm>
            <a:custGeom>
              <a:avLst/>
              <a:gdLst>
                <a:gd name="T0" fmla="*/ 80 w 88"/>
                <a:gd name="T1" fmla="*/ 58 h 58"/>
                <a:gd name="T2" fmla="*/ 8 w 88"/>
                <a:gd name="T3" fmla="*/ 58 h 58"/>
                <a:gd name="T4" fmla="*/ 0 w 88"/>
                <a:gd name="T5" fmla="*/ 50 h 58"/>
                <a:gd name="T6" fmla="*/ 0 w 88"/>
                <a:gd name="T7" fmla="*/ 8 h 58"/>
                <a:gd name="T8" fmla="*/ 8 w 88"/>
                <a:gd name="T9" fmla="*/ 0 h 58"/>
                <a:gd name="T10" fmla="*/ 80 w 88"/>
                <a:gd name="T11" fmla="*/ 0 h 58"/>
                <a:gd name="T12" fmla="*/ 88 w 88"/>
                <a:gd name="T13" fmla="*/ 8 h 58"/>
                <a:gd name="T14" fmla="*/ 88 w 88"/>
                <a:gd name="T15" fmla="*/ 50 h 58"/>
                <a:gd name="T16" fmla="*/ 80 w 88"/>
                <a:gd name="T17" fmla="*/ 58 h 58"/>
                <a:gd name="T18" fmla="*/ 8 w 88"/>
                <a:gd name="T19" fmla="*/ 8 h 58"/>
                <a:gd name="T20" fmla="*/ 8 w 88"/>
                <a:gd name="T21" fmla="*/ 50 h 58"/>
                <a:gd name="T22" fmla="*/ 80 w 88"/>
                <a:gd name="T23" fmla="*/ 50 h 58"/>
                <a:gd name="T24" fmla="*/ 80 w 88"/>
                <a:gd name="T25" fmla="*/ 8 h 58"/>
                <a:gd name="T26" fmla="*/ 8 w 88"/>
                <a:gd name="T27"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58">
                  <a:moveTo>
                    <a:pt x="80" y="58"/>
                  </a:moveTo>
                  <a:cubicBezTo>
                    <a:pt x="8" y="58"/>
                    <a:pt x="8" y="58"/>
                    <a:pt x="8" y="58"/>
                  </a:cubicBezTo>
                  <a:cubicBezTo>
                    <a:pt x="4" y="58"/>
                    <a:pt x="0" y="55"/>
                    <a:pt x="0" y="50"/>
                  </a:cubicBezTo>
                  <a:cubicBezTo>
                    <a:pt x="0" y="8"/>
                    <a:pt x="0" y="8"/>
                    <a:pt x="0" y="8"/>
                  </a:cubicBezTo>
                  <a:cubicBezTo>
                    <a:pt x="0" y="3"/>
                    <a:pt x="4" y="0"/>
                    <a:pt x="8" y="0"/>
                  </a:cubicBezTo>
                  <a:cubicBezTo>
                    <a:pt x="80" y="0"/>
                    <a:pt x="80" y="0"/>
                    <a:pt x="80" y="0"/>
                  </a:cubicBezTo>
                  <a:cubicBezTo>
                    <a:pt x="84" y="0"/>
                    <a:pt x="88" y="3"/>
                    <a:pt x="88" y="8"/>
                  </a:cubicBezTo>
                  <a:cubicBezTo>
                    <a:pt x="88" y="50"/>
                    <a:pt x="88" y="50"/>
                    <a:pt x="88" y="50"/>
                  </a:cubicBezTo>
                  <a:cubicBezTo>
                    <a:pt x="88" y="55"/>
                    <a:pt x="84" y="58"/>
                    <a:pt x="80" y="58"/>
                  </a:cubicBezTo>
                  <a:close/>
                  <a:moveTo>
                    <a:pt x="8" y="8"/>
                  </a:moveTo>
                  <a:cubicBezTo>
                    <a:pt x="8" y="50"/>
                    <a:pt x="8" y="50"/>
                    <a:pt x="8" y="50"/>
                  </a:cubicBezTo>
                  <a:cubicBezTo>
                    <a:pt x="80" y="50"/>
                    <a:pt x="80" y="50"/>
                    <a:pt x="80" y="50"/>
                  </a:cubicBezTo>
                  <a:cubicBezTo>
                    <a:pt x="80" y="8"/>
                    <a:pt x="80" y="8"/>
                    <a:pt x="80"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 name="Freeform 20"/>
            <p:cNvSpPr/>
            <p:nvPr/>
          </p:nvSpPr>
          <p:spPr bwMode="auto">
            <a:xfrm>
              <a:off x="2867025" y="1116013"/>
              <a:ext cx="133350" cy="100013"/>
            </a:xfrm>
            <a:custGeom>
              <a:avLst/>
              <a:gdLst>
                <a:gd name="T0" fmla="*/ 56 w 60"/>
                <a:gd name="T1" fmla="*/ 45 h 45"/>
                <a:gd name="T2" fmla="*/ 52 w 60"/>
                <a:gd name="T3" fmla="*/ 41 h 45"/>
                <a:gd name="T4" fmla="*/ 52 w 60"/>
                <a:gd name="T5" fmla="*/ 30 h 45"/>
                <a:gd name="T6" fmla="*/ 30 w 60"/>
                <a:gd name="T7" fmla="*/ 8 h 45"/>
                <a:gd name="T8" fmla="*/ 8 w 60"/>
                <a:gd name="T9" fmla="*/ 30 h 45"/>
                <a:gd name="T10" fmla="*/ 8 w 60"/>
                <a:gd name="T11" fmla="*/ 41 h 45"/>
                <a:gd name="T12" fmla="*/ 4 w 60"/>
                <a:gd name="T13" fmla="*/ 45 h 45"/>
                <a:gd name="T14" fmla="*/ 0 w 60"/>
                <a:gd name="T15" fmla="*/ 41 h 45"/>
                <a:gd name="T16" fmla="*/ 0 w 60"/>
                <a:gd name="T17" fmla="*/ 30 h 45"/>
                <a:gd name="T18" fmla="*/ 30 w 60"/>
                <a:gd name="T19" fmla="*/ 0 h 45"/>
                <a:gd name="T20" fmla="*/ 60 w 60"/>
                <a:gd name="T21" fmla="*/ 30 h 45"/>
                <a:gd name="T22" fmla="*/ 60 w 60"/>
                <a:gd name="T23" fmla="*/ 41 h 45"/>
                <a:gd name="T24" fmla="*/ 56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56" y="45"/>
                  </a:moveTo>
                  <a:cubicBezTo>
                    <a:pt x="53" y="45"/>
                    <a:pt x="52" y="43"/>
                    <a:pt x="52" y="41"/>
                  </a:cubicBezTo>
                  <a:cubicBezTo>
                    <a:pt x="52" y="30"/>
                    <a:pt x="52" y="30"/>
                    <a:pt x="52" y="30"/>
                  </a:cubicBezTo>
                  <a:cubicBezTo>
                    <a:pt x="52" y="18"/>
                    <a:pt x="42" y="8"/>
                    <a:pt x="30" y="8"/>
                  </a:cubicBezTo>
                  <a:cubicBezTo>
                    <a:pt x="18" y="8"/>
                    <a:pt x="8" y="18"/>
                    <a:pt x="8" y="30"/>
                  </a:cubicBezTo>
                  <a:cubicBezTo>
                    <a:pt x="8" y="41"/>
                    <a:pt x="8" y="41"/>
                    <a:pt x="8" y="41"/>
                  </a:cubicBezTo>
                  <a:cubicBezTo>
                    <a:pt x="8" y="43"/>
                    <a:pt x="7" y="45"/>
                    <a:pt x="4" y="45"/>
                  </a:cubicBezTo>
                  <a:cubicBezTo>
                    <a:pt x="2" y="45"/>
                    <a:pt x="0" y="43"/>
                    <a:pt x="0" y="41"/>
                  </a:cubicBezTo>
                  <a:cubicBezTo>
                    <a:pt x="0" y="30"/>
                    <a:pt x="0" y="30"/>
                    <a:pt x="0" y="30"/>
                  </a:cubicBezTo>
                  <a:cubicBezTo>
                    <a:pt x="0" y="13"/>
                    <a:pt x="14" y="0"/>
                    <a:pt x="30" y="0"/>
                  </a:cubicBezTo>
                  <a:cubicBezTo>
                    <a:pt x="46" y="0"/>
                    <a:pt x="60" y="13"/>
                    <a:pt x="60" y="30"/>
                  </a:cubicBezTo>
                  <a:cubicBezTo>
                    <a:pt x="60" y="41"/>
                    <a:pt x="60" y="41"/>
                    <a:pt x="60" y="41"/>
                  </a:cubicBezTo>
                  <a:cubicBezTo>
                    <a:pt x="60" y="43"/>
                    <a:pt x="58" y="45"/>
                    <a:pt x="56"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 name="Freeform 21"/>
            <p:cNvSpPr/>
            <p:nvPr/>
          </p:nvSpPr>
          <p:spPr bwMode="auto">
            <a:xfrm>
              <a:off x="2916238" y="1233488"/>
              <a:ext cx="34925" cy="55563"/>
            </a:xfrm>
            <a:custGeom>
              <a:avLst/>
              <a:gdLst>
                <a:gd name="T0" fmla="*/ 8 w 16"/>
                <a:gd name="T1" fmla="*/ 0 h 25"/>
                <a:gd name="T2" fmla="*/ 0 w 16"/>
                <a:gd name="T3" fmla="*/ 9 h 25"/>
                <a:gd name="T4" fmla="*/ 4 w 16"/>
                <a:gd name="T5" fmla="*/ 16 h 25"/>
                <a:gd name="T6" fmla="*/ 4 w 16"/>
                <a:gd name="T7" fmla="*/ 25 h 25"/>
                <a:gd name="T8" fmla="*/ 12 w 16"/>
                <a:gd name="T9" fmla="*/ 25 h 25"/>
                <a:gd name="T10" fmla="*/ 12 w 16"/>
                <a:gd name="T11" fmla="*/ 16 h 25"/>
                <a:gd name="T12" fmla="*/ 16 w 16"/>
                <a:gd name="T13" fmla="*/ 9 h 25"/>
                <a:gd name="T14" fmla="*/ 8 w 16"/>
                <a:gd name="T15" fmla="*/ 0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5">
                  <a:moveTo>
                    <a:pt x="8" y="0"/>
                  </a:moveTo>
                  <a:cubicBezTo>
                    <a:pt x="3" y="0"/>
                    <a:pt x="0" y="4"/>
                    <a:pt x="0" y="9"/>
                  </a:cubicBezTo>
                  <a:cubicBezTo>
                    <a:pt x="0" y="12"/>
                    <a:pt x="1" y="15"/>
                    <a:pt x="4" y="16"/>
                  </a:cubicBezTo>
                  <a:cubicBezTo>
                    <a:pt x="4" y="25"/>
                    <a:pt x="4" y="25"/>
                    <a:pt x="4" y="25"/>
                  </a:cubicBezTo>
                  <a:cubicBezTo>
                    <a:pt x="12" y="25"/>
                    <a:pt x="12" y="25"/>
                    <a:pt x="12" y="25"/>
                  </a:cubicBezTo>
                  <a:cubicBezTo>
                    <a:pt x="12" y="16"/>
                    <a:pt x="12" y="16"/>
                    <a:pt x="12" y="16"/>
                  </a:cubicBezTo>
                  <a:cubicBezTo>
                    <a:pt x="15" y="15"/>
                    <a:pt x="16" y="12"/>
                    <a:pt x="16" y="9"/>
                  </a:cubicBezTo>
                  <a:cubicBezTo>
                    <a:pt x="16" y="4"/>
                    <a:pt x="13" y="0"/>
                    <a:pt x="8"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 name="Freeform 22"/>
            <p:cNvSpPr>
              <a:spLocks noEditPoints="1"/>
            </p:cNvSpPr>
            <p:nvPr/>
          </p:nvSpPr>
          <p:spPr bwMode="auto">
            <a:xfrm>
              <a:off x="727075" y="3463926"/>
              <a:ext cx="220663" cy="192088"/>
            </a:xfrm>
            <a:custGeom>
              <a:avLst/>
              <a:gdLst>
                <a:gd name="T0" fmla="*/ 51 w 100"/>
                <a:gd name="T1" fmla="*/ 87 h 87"/>
                <a:gd name="T2" fmla="*/ 49 w 100"/>
                <a:gd name="T3" fmla="*/ 87 h 87"/>
                <a:gd name="T4" fmla="*/ 48 w 100"/>
                <a:gd name="T5" fmla="*/ 86 h 87"/>
                <a:gd name="T6" fmla="*/ 47 w 100"/>
                <a:gd name="T7" fmla="*/ 85 h 87"/>
                <a:gd name="T8" fmla="*/ 31 w 100"/>
                <a:gd name="T9" fmla="*/ 74 h 87"/>
                <a:gd name="T10" fmla="*/ 1 w 100"/>
                <a:gd name="T11" fmla="*/ 41 h 87"/>
                <a:gd name="T12" fmla="*/ 0 w 100"/>
                <a:gd name="T13" fmla="*/ 32 h 87"/>
                <a:gd name="T14" fmla="*/ 9 w 100"/>
                <a:gd name="T15" fmla="*/ 9 h 87"/>
                <a:gd name="T16" fmla="*/ 29 w 100"/>
                <a:gd name="T17" fmla="*/ 0 h 87"/>
                <a:gd name="T18" fmla="*/ 29 w 100"/>
                <a:gd name="T19" fmla="*/ 0 h 87"/>
                <a:gd name="T20" fmla="*/ 50 w 100"/>
                <a:gd name="T21" fmla="*/ 10 h 87"/>
                <a:gd name="T22" fmla="*/ 71 w 100"/>
                <a:gd name="T23" fmla="*/ 0 h 87"/>
                <a:gd name="T24" fmla="*/ 71 w 100"/>
                <a:gd name="T25" fmla="*/ 0 h 87"/>
                <a:gd name="T26" fmla="*/ 100 w 100"/>
                <a:gd name="T27" fmla="*/ 31 h 87"/>
                <a:gd name="T28" fmla="*/ 99 w 100"/>
                <a:gd name="T29" fmla="*/ 40 h 87"/>
                <a:gd name="T30" fmla="*/ 70 w 100"/>
                <a:gd name="T31" fmla="*/ 74 h 87"/>
                <a:gd name="T32" fmla="*/ 53 w 100"/>
                <a:gd name="T33" fmla="*/ 86 h 87"/>
                <a:gd name="T34" fmla="*/ 51 w 100"/>
                <a:gd name="T35" fmla="*/ 87 h 87"/>
                <a:gd name="T36" fmla="*/ 29 w 100"/>
                <a:gd name="T37" fmla="*/ 9 h 87"/>
                <a:gd name="T38" fmla="*/ 15 w 100"/>
                <a:gd name="T39" fmla="*/ 15 h 87"/>
                <a:gd name="T40" fmla="*/ 8 w 100"/>
                <a:gd name="T41" fmla="*/ 32 h 87"/>
                <a:gd name="T42" fmla="*/ 9 w 100"/>
                <a:gd name="T43" fmla="*/ 39 h 87"/>
                <a:gd name="T44" fmla="*/ 37 w 100"/>
                <a:gd name="T45" fmla="*/ 67 h 87"/>
                <a:gd name="T46" fmla="*/ 51 w 100"/>
                <a:gd name="T47" fmla="*/ 78 h 87"/>
                <a:gd name="T48" fmla="*/ 65 w 100"/>
                <a:gd name="T49" fmla="*/ 67 h 87"/>
                <a:gd name="T50" fmla="*/ 91 w 100"/>
                <a:gd name="T51" fmla="*/ 38 h 87"/>
                <a:gd name="T52" fmla="*/ 92 w 100"/>
                <a:gd name="T53" fmla="*/ 31 h 87"/>
                <a:gd name="T54" fmla="*/ 71 w 100"/>
                <a:gd name="T55" fmla="*/ 8 h 87"/>
                <a:gd name="T56" fmla="*/ 71 w 100"/>
                <a:gd name="T57" fmla="*/ 8 h 87"/>
                <a:gd name="T58" fmla="*/ 54 w 100"/>
                <a:gd name="T59" fmla="*/ 19 h 87"/>
                <a:gd name="T60" fmla="*/ 50 w 100"/>
                <a:gd name="T61" fmla="*/ 21 h 87"/>
                <a:gd name="T62" fmla="*/ 46 w 100"/>
                <a:gd name="T63" fmla="*/ 19 h 87"/>
                <a:gd name="T64" fmla="*/ 29 w 100"/>
                <a:gd name="T65" fmla="*/ 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0" h="87">
                  <a:moveTo>
                    <a:pt x="51" y="87"/>
                  </a:moveTo>
                  <a:cubicBezTo>
                    <a:pt x="50" y="87"/>
                    <a:pt x="49" y="87"/>
                    <a:pt x="49" y="87"/>
                  </a:cubicBezTo>
                  <a:cubicBezTo>
                    <a:pt x="49" y="86"/>
                    <a:pt x="48" y="86"/>
                    <a:pt x="48" y="86"/>
                  </a:cubicBezTo>
                  <a:cubicBezTo>
                    <a:pt x="47" y="85"/>
                    <a:pt x="47" y="85"/>
                    <a:pt x="47" y="85"/>
                  </a:cubicBezTo>
                  <a:cubicBezTo>
                    <a:pt x="44" y="83"/>
                    <a:pt x="36" y="78"/>
                    <a:pt x="31" y="74"/>
                  </a:cubicBezTo>
                  <a:cubicBezTo>
                    <a:pt x="13" y="60"/>
                    <a:pt x="3" y="49"/>
                    <a:pt x="1" y="41"/>
                  </a:cubicBezTo>
                  <a:cubicBezTo>
                    <a:pt x="0" y="38"/>
                    <a:pt x="0" y="35"/>
                    <a:pt x="0" y="32"/>
                  </a:cubicBezTo>
                  <a:cubicBezTo>
                    <a:pt x="0" y="23"/>
                    <a:pt x="3" y="15"/>
                    <a:pt x="9" y="9"/>
                  </a:cubicBezTo>
                  <a:cubicBezTo>
                    <a:pt x="14" y="3"/>
                    <a:pt x="21" y="0"/>
                    <a:pt x="29" y="0"/>
                  </a:cubicBezTo>
                  <a:cubicBezTo>
                    <a:pt x="29" y="0"/>
                    <a:pt x="29" y="0"/>
                    <a:pt x="29" y="0"/>
                  </a:cubicBezTo>
                  <a:cubicBezTo>
                    <a:pt x="37" y="0"/>
                    <a:pt x="44" y="4"/>
                    <a:pt x="50" y="10"/>
                  </a:cubicBezTo>
                  <a:cubicBezTo>
                    <a:pt x="55" y="4"/>
                    <a:pt x="63" y="0"/>
                    <a:pt x="71" y="0"/>
                  </a:cubicBezTo>
                  <a:cubicBezTo>
                    <a:pt x="71" y="0"/>
                    <a:pt x="71" y="0"/>
                    <a:pt x="71" y="0"/>
                  </a:cubicBezTo>
                  <a:cubicBezTo>
                    <a:pt x="87" y="0"/>
                    <a:pt x="100" y="14"/>
                    <a:pt x="100" y="31"/>
                  </a:cubicBezTo>
                  <a:cubicBezTo>
                    <a:pt x="100" y="34"/>
                    <a:pt x="100" y="37"/>
                    <a:pt x="99" y="40"/>
                  </a:cubicBezTo>
                  <a:cubicBezTo>
                    <a:pt x="98" y="48"/>
                    <a:pt x="88" y="59"/>
                    <a:pt x="70" y="74"/>
                  </a:cubicBezTo>
                  <a:cubicBezTo>
                    <a:pt x="63" y="79"/>
                    <a:pt x="57" y="84"/>
                    <a:pt x="53" y="86"/>
                  </a:cubicBezTo>
                  <a:cubicBezTo>
                    <a:pt x="52" y="87"/>
                    <a:pt x="52" y="87"/>
                    <a:pt x="51" y="87"/>
                  </a:cubicBezTo>
                  <a:close/>
                  <a:moveTo>
                    <a:pt x="29" y="9"/>
                  </a:moveTo>
                  <a:cubicBezTo>
                    <a:pt x="24" y="9"/>
                    <a:pt x="19" y="11"/>
                    <a:pt x="15" y="15"/>
                  </a:cubicBezTo>
                  <a:cubicBezTo>
                    <a:pt x="11" y="19"/>
                    <a:pt x="8" y="25"/>
                    <a:pt x="8" y="32"/>
                  </a:cubicBezTo>
                  <a:cubicBezTo>
                    <a:pt x="8" y="34"/>
                    <a:pt x="9" y="37"/>
                    <a:pt x="9" y="39"/>
                  </a:cubicBezTo>
                  <a:cubicBezTo>
                    <a:pt x="10" y="42"/>
                    <a:pt x="15" y="50"/>
                    <a:pt x="37" y="67"/>
                  </a:cubicBezTo>
                  <a:cubicBezTo>
                    <a:pt x="41" y="71"/>
                    <a:pt x="47" y="75"/>
                    <a:pt x="51" y="78"/>
                  </a:cubicBezTo>
                  <a:cubicBezTo>
                    <a:pt x="55" y="75"/>
                    <a:pt x="59" y="72"/>
                    <a:pt x="65" y="67"/>
                  </a:cubicBezTo>
                  <a:cubicBezTo>
                    <a:pt x="86" y="50"/>
                    <a:pt x="90" y="41"/>
                    <a:pt x="91" y="38"/>
                  </a:cubicBezTo>
                  <a:cubicBezTo>
                    <a:pt x="92" y="35"/>
                    <a:pt x="92" y="33"/>
                    <a:pt x="92" y="31"/>
                  </a:cubicBezTo>
                  <a:cubicBezTo>
                    <a:pt x="92" y="18"/>
                    <a:pt x="83" y="8"/>
                    <a:pt x="71" y="8"/>
                  </a:cubicBezTo>
                  <a:cubicBezTo>
                    <a:pt x="71" y="8"/>
                    <a:pt x="71" y="8"/>
                    <a:pt x="71" y="8"/>
                  </a:cubicBezTo>
                  <a:cubicBezTo>
                    <a:pt x="64" y="8"/>
                    <a:pt x="57" y="12"/>
                    <a:pt x="54" y="19"/>
                  </a:cubicBezTo>
                  <a:cubicBezTo>
                    <a:pt x="53" y="20"/>
                    <a:pt x="52" y="21"/>
                    <a:pt x="50" y="21"/>
                  </a:cubicBezTo>
                  <a:cubicBezTo>
                    <a:pt x="49" y="21"/>
                    <a:pt x="47" y="20"/>
                    <a:pt x="46" y="19"/>
                  </a:cubicBezTo>
                  <a:cubicBezTo>
                    <a:pt x="42" y="13"/>
                    <a:pt x="36" y="9"/>
                    <a:pt x="29"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 name="Freeform 23"/>
            <p:cNvSpPr/>
            <p:nvPr/>
          </p:nvSpPr>
          <p:spPr bwMode="auto">
            <a:xfrm>
              <a:off x="879475" y="3497263"/>
              <a:ext cx="38100" cy="53975"/>
            </a:xfrm>
            <a:custGeom>
              <a:avLst/>
              <a:gdLst>
                <a:gd name="T0" fmla="*/ 13 w 17"/>
                <a:gd name="T1" fmla="*/ 24 h 24"/>
                <a:gd name="T2" fmla="*/ 13 w 17"/>
                <a:gd name="T3" fmla="*/ 23 h 24"/>
                <a:gd name="T4" fmla="*/ 11 w 17"/>
                <a:gd name="T5" fmla="*/ 21 h 24"/>
                <a:gd name="T6" fmla="*/ 12 w 17"/>
                <a:gd name="T7" fmla="*/ 20 h 24"/>
                <a:gd name="T8" fmla="*/ 12 w 17"/>
                <a:gd name="T9" fmla="*/ 16 h 24"/>
                <a:gd name="T10" fmla="*/ 2 w 17"/>
                <a:gd name="T11" fmla="*/ 4 h 24"/>
                <a:gd name="T12" fmla="*/ 0 w 17"/>
                <a:gd name="T13" fmla="*/ 2 h 24"/>
                <a:gd name="T14" fmla="*/ 2 w 17"/>
                <a:gd name="T15" fmla="*/ 0 h 24"/>
                <a:gd name="T16" fmla="*/ 16 w 17"/>
                <a:gd name="T17" fmla="*/ 16 h 24"/>
                <a:gd name="T18" fmla="*/ 16 w 17"/>
                <a:gd name="T19" fmla="*/ 21 h 24"/>
                <a:gd name="T20" fmla="*/ 16 w 17"/>
                <a:gd name="T21" fmla="*/ 22 h 24"/>
                <a:gd name="T22" fmla="*/ 13 w 17"/>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24">
                  <a:moveTo>
                    <a:pt x="13" y="24"/>
                  </a:moveTo>
                  <a:cubicBezTo>
                    <a:pt x="13" y="24"/>
                    <a:pt x="13" y="24"/>
                    <a:pt x="13" y="23"/>
                  </a:cubicBezTo>
                  <a:cubicBezTo>
                    <a:pt x="12" y="23"/>
                    <a:pt x="11" y="22"/>
                    <a:pt x="11" y="21"/>
                  </a:cubicBezTo>
                  <a:cubicBezTo>
                    <a:pt x="12" y="20"/>
                    <a:pt x="12" y="20"/>
                    <a:pt x="12" y="20"/>
                  </a:cubicBezTo>
                  <a:cubicBezTo>
                    <a:pt x="12" y="18"/>
                    <a:pt x="12" y="17"/>
                    <a:pt x="12" y="16"/>
                  </a:cubicBezTo>
                  <a:cubicBezTo>
                    <a:pt x="12" y="9"/>
                    <a:pt x="8" y="4"/>
                    <a:pt x="2" y="4"/>
                  </a:cubicBezTo>
                  <a:cubicBezTo>
                    <a:pt x="1" y="4"/>
                    <a:pt x="0" y="3"/>
                    <a:pt x="0" y="2"/>
                  </a:cubicBezTo>
                  <a:cubicBezTo>
                    <a:pt x="0" y="1"/>
                    <a:pt x="1" y="0"/>
                    <a:pt x="2" y="0"/>
                  </a:cubicBezTo>
                  <a:cubicBezTo>
                    <a:pt x="10" y="0"/>
                    <a:pt x="16" y="7"/>
                    <a:pt x="16" y="16"/>
                  </a:cubicBezTo>
                  <a:cubicBezTo>
                    <a:pt x="17" y="18"/>
                    <a:pt x="16" y="19"/>
                    <a:pt x="16" y="21"/>
                  </a:cubicBezTo>
                  <a:cubicBezTo>
                    <a:pt x="16" y="22"/>
                    <a:pt x="16" y="22"/>
                    <a:pt x="16" y="22"/>
                  </a:cubicBezTo>
                  <a:cubicBezTo>
                    <a:pt x="15" y="23"/>
                    <a:pt x="14" y="24"/>
                    <a:pt x="13"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 name="Freeform 28"/>
            <p:cNvSpPr/>
            <p:nvPr/>
          </p:nvSpPr>
          <p:spPr bwMode="auto">
            <a:xfrm>
              <a:off x="315913" y="3602038"/>
              <a:ext cx="166688" cy="198438"/>
            </a:xfrm>
            <a:custGeom>
              <a:avLst/>
              <a:gdLst>
                <a:gd name="T0" fmla="*/ 75 w 75"/>
                <a:gd name="T1" fmla="*/ 90 h 90"/>
                <a:gd name="T2" fmla="*/ 57 w 75"/>
                <a:gd name="T3" fmla="*/ 90 h 90"/>
                <a:gd name="T4" fmla="*/ 0 w 75"/>
                <a:gd name="T5" fmla="*/ 17 h 90"/>
                <a:gd name="T6" fmla="*/ 4 w 75"/>
                <a:gd name="T7" fmla="*/ 0 h 90"/>
                <a:gd name="T8" fmla="*/ 75 w 75"/>
                <a:gd name="T9" fmla="*/ 90 h 90"/>
              </a:gdLst>
              <a:ahLst/>
              <a:cxnLst>
                <a:cxn ang="0">
                  <a:pos x="T0" y="T1"/>
                </a:cxn>
                <a:cxn ang="0">
                  <a:pos x="T2" y="T3"/>
                </a:cxn>
                <a:cxn ang="0">
                  <a:pos x="T4" y="T5"/>
                </a:cxn>
                <a:cxn ang="0">
                  <a:pos x="T6" y="T7"/>
                </a:cxn>
                <a:cxn ang="0">
                  <a:pos x="T8" y="T9"/>
                </a:cxn>
              </a:cxnLst>
              <a:rect l="0" t="0" r="r" b="b"/>
              <a:pathLst>
                <a:path w="75" h="90">
                  <a:moveTo>
                    <a:pt x="75" y="90"/>
                  </a:moveTo>
                  <a:cubicBezTo>
                    <a:pt x="57" y="90"/>
                    <a:pt x="57" y="90"/>
                    <a:pt x="57" y="90"/>
                  </a:cubicBezTo>
                  <a:cubicBezTo>
                    <a:pt x="57" y="55"/>
                    <a:pt x="33" y="25"/>
                    <a:pt x="0" y="17"/>
                  </a:cubicBezTo>
                  <a:cubicBezTo>
                    <a:pt x="4" y="0"/>
                    <a:pt x="4" y="0"/>
                    <a:pt x="4" y="0"/>
                  </a:cubicBezTo>
                  <a:cubicBezTo>
                    <a:pt x="46" y="10"/>
                    <a:pt x="75" y="47"/>
                    <a:pt x="75" y="9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1" name="Freeform 29"/>
            <p:cNvSpPr/>
            <p:nvPr/>
          </p:nvSpPr>
          <p:spPr bwMode="auto">
            <a:xfrm>
              <a:off x="71438" y="3603626"/>
              <a:ext cx="160338" cy="196850"/>
            </a:xfrm>
            <a:custGeom>
              <a:avLst/>
              <a:gdLst>
                <a:gd name="T0" fmla="*/ 18 w 73"/>
                <a:gd name="T1" fmla="*/ 89 h 89"/>
                <a:gd name="T2" fmla="*/ 0 w 73"/>
                <a:gd name="T3" fmla="*/ 89 h 89"/>
                <a:gd name="T4" fmla="*/ 68 w 73"/>
                <a:gd name="T5" fmla="*/ 0 h 89"/>
                <a:gd name="T6" fmla="*/ 73 w 73"/>
                <a:gd name="T7" fmla="*/ 17 h 89"/>
                <a:gd name="T8" fmla="*/ 18 w 73"/>
                <a:gd name="T9" fmla="*/ 89 h 89"/>
              </a:gdLst>
              <a:ahLst/>
              <a:cxnLst>
                <a:cxn ang="0">
                  <a:pos x="T0" y="T1"/>
                </a:cxn>
                <a:cxn ang="0">
                  <a:pos x="T2" y="T3"/>
                </a:cxn>
                <a:cxn ang="0">
                  <a:pos x="T4" y="T5"/>
                </a:cxn>
                <a:cxn ang="0">
                  <a:pos x="T6" y="T7"/>
                </a:cxn>
                <a:cxn ang="0">
                  <a:pos x="T8" y="T9"/>
                </a:cxn>
              </a:cxnLst>
              <a:rect l="0" t="0" r="r" b="b"/>
              <a:pathLst>
                <a:path w="73" h="89">
                  <a:moveTo>
                    <a:pt x="18" y="89"/>
                  </a:moveTo>
                  <a:cubicBezTo>
                    <a:pt x="0" y="89"/>
                    <a:pt x="0" y="89"/>
                    <a:pt x="0" y="89"/>
                  </a:cubicBezTo>
                  <a:cubicBezTo>
                    <a:pt x="0" y="47"/>
                    <a:pt x="28" y="11"/>
                    <a:pt x="68" y="0"/>
                  </a:cubicBezTo>
                  <a:cubicBezTo>
                    <a:pt x="73" y="17"/>
                    <a:pt x="73" y="17"/>
                    <a:pt x="73" y="17"/>
                  </a:cubicBezTo>
                  <a:cubicBezTo>
                    <a:pt x="41" y="26"/>
                    <a:pt x="18" y="55"/>
                    <a:pt x="18" y="8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2" name="Freeform 30"/>
            <p:cNvSpPr>
              <a:spLocks noEditPoints="1"/>
            </p:cNvSpPr>
            <p:nvPr/>
          </p:nvSpPr>
          <p:spPr bwMode="auto">
            <a:xfrm>
              <a:off x="31750"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3" name="Freeform 31"/>
            <p:cNvSpPr>
              <a:spLocks noEditPoints="1"/>
            </p:cNvSpPr>
            <p:nvPr/>
          </p:nvSpPr>
          <p:spPr bwMode="auto">
            <a:xfrm>
              <a:off x="398463"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4" name="Freeform 32"/>
            <p:cNvSpPr>
              <a:spLocks noEditPoints="1"/>
            </p:cNvSpPr>
            <p:nvPr/>
          </p:nvSpPr>
          <p:spPr bwMode="auto">
            <a:xfrm>
              <a:off x="214313" y="3557588"/>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5 h 78"/>
                <a:gd name="T18" fmla="*/ 25 w 78"/>
                <a:gd name="T19" fmla="*/ 25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5"/>
                  </a:lnTo>
                  <a:lnTo>
                    <a:pt x="25" y="25"/>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5" name="Freeform 33"/>
            <p:cNvSpPr/>
            <p:nvPr/>
          </p:nvSpPr>
          <p:spPr bwMode="auto">
            <a:xfrm>
              <a:off x="76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6" name="Oval 34"/>
            <p:cNvSpPr>
              <a:spLocks noChangeArrowheads="1"/>
            </p:cNvSpPr>
            <p:nvPr/>
          </p:nvSpPr>
          <p:spPr bwMode="auto">
            <a:xfrm>
              <a:off x="50800" y="3586163"/>
              <a:ext cx="42863"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7" name="Freeform 35"/>
            <p:cNvSpPr/>
            <p:nvPr/>
          </p:nvSpPr>
          <p:spPr bwMode="auto">
            <a:xfrm>
              <a:off x="330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8" name="Oval 36"/>
            <p:cNvSpPr>
              <a:spLocks noChangeArrowheads="1"/>
            </p:cNvSpPr>
            <p:nvPr/>
          </p:nvSpPr>
          <p:spPr bwMode="auto">
            <a:xfrm>
              <a:off x="460375" y="3586163"/>
              <a:ext cx="41275"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9" name="Freeform 37"/>
            <p:cNvSpPr>
              <a:spLocks noEditPoints="1"/>
            </p:cNvSpPr>
            <p:nvPr/>
          </p:nvSpPr>
          <p:spPr bwMode="auto">
            <a:xfrm>
              <a:off x="884238" y="1268413"/>
              <a:ext cx="207963" cy="207963"/>
            </a:xfrm>
            <a:custGeom>
              <a:avLst/>
              <a:gdLst>
                <a:gd name="T0" fmla="*/ 42 w 94"/>
                <a:gd name="T1" fmla="*/ 94 h 94"/>
                <a:gd name="T2" fmla="*/ 35 w 94"/>
                <a:gd name="T3" fmla="*/ 80 h 94"/>
                <a:gd name="T4" fmla="*/ 27 w 94"/>
                <a:gd name="T5" fmla="*/ 84 h 94"/>
                <a:gd name="T6" fmla="*/ 10 w 94"/>
                <a:gd name="T7" fmla="*/ 76 h 94"/>
                <a:gd name="T8" fmla="*/ 10 w 94"/>
                <a:gd name="T9" fmla="*/ 67 h 94"/>
                <a:gd name="T10" fmla="*/ 14 w 94"/>
                <a:gd name="T11" fmla="*/ 59 h 94"/>
                <a:gd name="T12" fmla="*/ 0 w 94"/>
                <a:gd name="T13" fmla="*/ 52 h 94"/>
                <a:gd name="T14" fmla="*/ 7 w 94"/>
                <a:gd name="T15" fmla="*/ 35 h 94"/>
                <a:gd name="T16" fmla="*/ 15 w 94"/>
                <a:gd name="T17" fmla="*/ 32 h 94"/>
                <a:gd name="T18" fmla="*/ 8 w 94"/>
                <a:gd name="T19" fmla="*/ 22 h 94"/>
                <a:gd name="T20" fmla="*/ 18 w 94"/>
                <a:gd name="T21" fmla="*/ 10 h 94"/>
                <a:gd name="T22" fmla="*/ 32 w 94"/>
                <a:gd name="T23" fmla="*/ 14 h 94"/>
                <a:gd name="T24" fmla="*/ 35 w 94"/>
                <a:gd name="T25" fmla="*/ 6 h 94"/>
                <a:gd name="T26" fmla="*/ 52 w 94"/>
                <a:gd name="T27" fmla="*/ 0 h 94"/>
                <a:gd name="T28" fmla="*/ 59 w 94"/>
                <a:gd name="T29" fmla="*/ 13 h 94"/>
                <a:gd name="T30" fmla="*/ 67 w 94"/>
                <a:gd name="T31" fmla="*/ 10 h 94"/>
                <a:gd name="T32" fmla="*/ 72 w 94"/>
                <a:gd name="T33" fmla="*/ 8 h 94"/>
                <a:gd name="T34" fmla="*/ 84 w 94"/>
                <a:gd name="T35" fmla="*/ 17 h 94"/>
                <a:gd name="T36" fmla="*/ 84 w 94"/>
                <a:gd name="T37" fmla="*/ 27 h 94"/>
                <a:gd name="T38" fmla="*/ 81 w 94"/>
                <a:gd name="T39" fmla="*/ 35 h 94"/>
                <a:gd name="T40" fmla="*/ 94 w 94"/>
                <a:gd name="T41" fmla="*/ 42 h 94"/>
                <a:gd name="T42" fmla="*/ 87 w 94"/>
                <a:gd name="T43" fmla="*/ 59 h 94"/>
                <a:gd name="T44" fmla="*/ 80 w 94"/>
                <a:gd name="T45" fmla="*/ 62 h 94"/>
                <a:gd name="T46" fmla="*/ 86 w 94"/>
                <a:gd name="T47" fmla="*/ 71 h 94"/>
                <a:gd name="T48" fmla="*/ 77 w 94"/>
                <a:gd name="T49" fmla="*/ 84 h 94"/>
                <a:gd name="T50" fmla="*/ 62 w 94"/>
                <a:gd name="T51" fmla="*/ 79 h 94"/>
                <a:gd name="T52" fmla="*/ 59 w 94"/>
                <a:gd name="T53" fmla="*/ 87 h 94"/>
                <a:gd name="T54" fmla="*/ 43 w 94"/>
                <a:gd name="T55" fmla="*/ 86 h 94"/>
                <a:gd name="T56" fmla="*/ 51 w 94"/>
                <a:gd name="T57" fmla="*/ 80 h 94"/>
                <a:gd name="T58" fmla="*/ 59 w 94"/>
                <a:gd name="T59" fmla="*/ 72 h 94"/>
                <a:gd name="T60" fmla="*/ 68 w 94"/>
                <a:gd name="T61" fmla="*/ 73 h 94"/>
                <a:gd name="T62" fmla="*/ 78 w 94"/>
                <a:gd name="T63" fmla="*/ 71 h 94"/>
                <a:gd name="T64" fmla="*/ 72 w 94"/>
                <a:gd name="T65" fmla="*/ 58 h 94"/>
                <a:gd name="T66" fmla="*/ 81 w 94"/>
                <a:gd name="T67" fmla="*/ 51 h 94"/>
                <a:gd name="T68" fmla="*/ 86 w 94"/>
                <a:gd name="T69" fmla="*/ 43 h 94"/>
                <a:gd name="T70" fmla="*/ 73 w 94"/>
                <a:gd name="T71" fmla="*/ 37 h 94"/>
                <a:gd name="T72" fmla="*/ 74 w 94"/>
                <a:gd name="T73" fmla="*/ 26 h 94"/>
                <a:gd name="T74" fmla="*/ 72 w 94"/>
                <a:gd name="T75" fmla="*/ 16 h 94"/>
                <a:gd name="T76" fmla="*/ 59 w 94"/>
                <a:gd name="T77" fmla="*/ 22 h 94"/>
                <a:gd name="T78" fmla="*/ 51 w 94"/>
                <a:gd name="T79" fmla="*/ 13 h 94"/>
                <a:gd name="T80" fmla="*/ 43 w 94"/>
                <a:gd name="T81" fmla="*/ 8 h 94"/>
                <a:gd name="T82" fmla="*/ 38 w 94"/>
                <a:gd name="T83" fmla="*/ 21 h 94"/>
                <a:gd name="T84" fmla="*/ 32 w 94"/>
                <a:gd name="T85" fmla="*/ 22 h 94"/>
                <a:gd name="T86" fmla="*/ 22 w 94"/>
                <a:gd name="T87" fmla="*/ 16 h 94"/>
                <a:gd name="T88" fmla="*/ 21 w 94"/>
                <a:gd name="T89" fmla="*/ 26 h 94"/>
                <a:gd name="T90" fmla="*/ 21 w 94"/>
                <a:gd name="T91" fmla="*/ 38 h 94"/>
                <a:gd name="T92" fmla="*/ 8 w 94"/>
                <a:gd name="T93" fmla="*/ 43 h 94"/>
                <a:gd name="T94" fmla="*/ 14 w 94"/>
                <a:gd name="T95" fmla="*/ 51 h 94"/>
                <a:gd name="T96" fmla="*/ 22 w 94"/>
                <a:gd name="T97" fmla="*/ 59 h 94"/>
                <a:gd name="T98" fmla="*/ 17 w 94"/>
                <a:gd name="T99" fmla="*/ 71 h 94"/>
                <a:gd name="T100" fmla="*/ 26 w 94"/>
                <a:gd name="T101" fmla="*/ 73 h 94"/>
                <a:gd name="T102" fmla="*/ 38 w 94"/>
                <a:gd name="T103" fmla="*/ 73 h 94"/>
                <a:gd name="T104" fmla="*/ 43 w 94"/>
                <a:gd name="T105" fmla="*/ 86 h 94"/>
                <a:gd name="T106" fmla="*/ 30 w 94"/>
                <a:gd name="T107" fmla="*/ 47 h 94"/>
                <a:gd name="T108" fmla="*/ 65 w 94"/>
                <a:gd name="T109" fmla="*/ 47 h 94"/>
                <a:gd name="T110" fmla="*/ 47 w 94"/>
                <a:gd name="T111" fmla="*/ 37 h 94"/>
                <a:gd name="T112" fmla="*/ 47 w 94"/>
                <a:gd name="T113" fmla="*/ 56 h 94"/>
                <a:gd name="T114" fmla="*/ 47 w 94"/>
                <a:gd name="T115"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4" h="94">
                  <a:moveTo>
                    <a:pt x="52" y="94"/>
                  </a:moveTo>
                  <a:cubicBezTo>
                    <a:pt x="42" y="94"/>
                    <a:pt x="42" y="94"/>
                    <a:pt x="42" y="94"/>
                  </a:cubicBezTo>
                  <a:cubicBezTo>
                    <a:pt x="38" y="94"/>
                    <a:pt x="35" y="91"/>
                    <a:pt x="35" y="87"/>
                  </a:cubicBezTo>
                  <a:cubicBezTo>
                    <a:pt x="35" y="80"/>
                    <a:pt x="35" y="80"/>
                    <a:pt x="35" y="80"/>
                  </a:cubicBezTo>
                  <a:cubicBezTo>
                    <a:pt x="32" y="79"/>
                    <a:pt x="32" y="79"/>
                    <a:pt x="32" y="79"/>
                  </a:cubicBezTo>
                  <a:cubicBezTo>
                    <a:pt x="27" y="84"/>
                    <a:pt x="27" y="84"/>
                    <a:pt x="27" y="84"/>
                  </a:cubicBezTo>
                  <a:cubicBezTo>
                    <a:pt x="25" y="86"/>
                    <a:pt x="20" y="86"/>
                    <a:pt x="18" y="84"/>
                  </a:cubicBezTo>
                  <a:cubicBezTo>
                    <a:pt x="10" y="76"/>
                    <a:pt x="10" y="76"/>
                    <a:pt x="10" y="76"/>
                  </a:cubicBezTo>
                  <a:cubicBezTo>
                    <a:pt x="9" y="75"/>
                    <a:pt x="8" y="73"/>
                    <a:pt x="8" y="71"/>
                  </a:cubicBezTo>
                  <a:cubicBezTo>
                    <a:pt x="8" y="70"/>
                    <a:pt x="9" y="68"/>
                    <a:pt x="10" y="67"/>
                  </a:cubicBezTo>
                  <a:cubicBezTo>
                    <a:pt x="15" y="62"/>
                    <a:pt x="15" y="62"/>
                    <a:pt x="15" y="62"/>
                  </a:cubicBezTo>
                  <a:cubicBezTo>
                    <a:pt x="14" y="59"/>
                    <a:pt x="14" y="59"/>
                    <a:pt x="14" y="59"/>
                  </a:cubicBezTo>
                  <a:cubicBezTo>
                    <a:pt x="7" y="59"/>
                    <a:pt x="7" y="59"/>
                    <a:pt x="7" y="59"/>
                  </a:cubicBezTo>
                  <a:cubicBezTo>
                    <a:pt x="3" y="59"/>
                    <a:pt x="0" y="56"/>
                    <a:pt x="0" y="52"/>
                  </a:cubicBezTo>
                  <a:cubicBezTo>
                    <a:pt x="0" y="42"/>
                    <a:pt x="0" y="42"/>
                    <a:pt x="0" y="42"/>
                  </a:cubicBezTo>
                  <a:cubicBezTo>
                    <a:pt x="0" y="38"/>
                    <a:pt x="3" y="35"/>
                    <a:pt x="7" y="35"/>
                  </a:cubicBezTo>
                  <a:cubicBezTo>
                    <a:pt x="14" y="35"/>
                    <a:pt x="14" y="35"/>
                    <a:pt x="14" y="35"/>
                  </a:cubicBezTo>
                  <a:cubicBezTo>
                    <a:pt x="15" y="32"/>
                    <a:pt x="15" y="32"/>
                    <a:pt x="15" y="32"/>
                  </a:cubicBezTo>
                  <a:cubicBezTo>
                    <a:pt x="10" y="27"/>
                    <a:pt x="10" y="27"/>
                    <a:pt x="10" y="27"/>
                  </a:cubicBezTo>
                  <a:cubicBezTo>
                    <a:pt x="9" y="25"/>
                    <a:pt x="8" y="24"/>
                    <a:pt x="8" y="22"/>
                  </a:cubicBezTo>
                  <a:cubicBezTo>
                    <a:pt x="8" y="20"/>
                    <a:pt x="9" y="18"/>
                    <a:pt x="10" y="17"/>
                  </a:cubicBezTo>
                  <a:cubicBezTo>
                    <a:pt x="18" y="10"/>
                    <a:pt x="18" y="10"/>
                    <a:pt x="18" y="10"/>
                  </a:cubicBezTo>
                  <a:cubicBezTo>
                    <a:pt x="20" y="7"/>
                    <a:pt x="25" y="7"/>
                    <a:pt x="27" y="10"/>
                  </a:cubicBezTo>
                  <a:cubicBezTo>
                    <a:pt x="32" y="14"/>
                    <a:pt x="32" y="14"/>
                    <a:pt x="32" y="14"/>
                  </a:cubicBezTo>
                  <a:cubicBezTo>
                    <a:pt x="35" y="13"/>
                    <a:pt x="35" y="13"/>
                    <a:pt x="35" y="13"/>
                  </a:cubicBezTo>
                  <a:cubicBezTo>
                    <a:pt x="35" y="6"/>
                    <a:pt x="35" y="6"/>
                    <a:pt x="35" y="6"/>
                  </a:cubicBezTo>
                  <a:cubicBezTo>
                    <a:pt x="35" y="3"/>
                    <a:pt x="38" y="0"/>
                    <a:pt x="42" y="0"/>
                  </a:cubicBezTo>
                  <a:cubicBezTo>
                    <a:pt x="52" y="0"/>
                    <a:pt x="52" y="0"/>
                    <a:pt x="52" y="0"/>
                  </a:cubicBezTo>
                  <a:cubicBezTo>
                    <a:pt x="56" y="0"/>
                    <a:pt x="59" y="3"/>
                    <a:pt x="59" y="6"/>
                  </a:cubicBezTo>
                  <a:cubicBezTo>
                    <a:pt x="59" y="13"/>
                    <a:pt x="59" y="13"/>
                    <a:pt x="59" y="13"/>
                  </a:cubicBezTo>
                  <a:cubicBezTo>
                    <a:pt x="62" y="14"/>
                    <a:pt x="62" y="14"/>
                    <a:pt x="62" y="14"/>
                  </a:cubicBezTo>
                  <a:cubicBezTo>
                    <a:pt x="67" y="10"/>
                    <a:pt x="67" y="10"/>
                    <a:pt x="67" y="10"/>
                  </a:cubicBezTo>
                  <a:cubicBezTo>
                    <a:pt x="68" y="9"/>
                    <a:pt x="70" y="8"/>
                    <a:pt x="72" y="8"/>
                  </a:cubicBezTo>
                  <a:cubicBezTo>
                    <a:pt x="72" y="8"/>
                    <a:pt x="72" y="8"/>
                    <a:pt x="72" y="8"/>
                  </a:cubicBezTo>
                  <a:cubicBezTo>
                    <a:pt x="74" y="8"/>
                    <a:pt x="76" y="9"/>
                    <a:pt x="77" y="10"/>
                  </a:cubicBezTo>
                  <a:cubicBezTo>
                    <a:pt x="84" y="17"/>
                    <a:pt x="84" y="17"/>
                    <a:pt x="84" y="17"/>
                  </a:cubicBezTo>
                  <a:cubicBezTo>
                    <a:pt x="85" y="18"/>
                    <a:pt x="86" y="20"/>
                    <a:pt x="86" y="22"/>
                  </a:cubicBezTo>
                  <a:cubicBezTo>
                    <a:pt x="86" y="24"/>
                    <a:pt x="85" y="25"/>
                    <a:pt x="84" y="27"/>
                  </a:cubicBezTo>
                  <a:cubicBezTo>
                    <a:pt x="79" y="31"/>
                    <a:pt x="79" y="31"/>
                    <a:pt x="79" y="31"/>
                  </a:cubicBezTo>
                  <a:cubicBezTo>
                    <a:pt x="81" y="35"/>
                    <a:pt x="81" y="35"/>
                    <a:pt x="81" y="35"/>
                  </a:cubicBezTo>
                  <a:cubicBezTo>
                    <a:pt x="87" y="35"/>
                    <a:pt x="87" y="35"/>
                    <a:pt x="87" y="35"/>
                  </a:cubicBezTo>
                  <a:cubicBezTo>
                    <a:pt x="91" y="35"/>
                    <a:pt x="94" y="38"/>
                    <a:pt x="94" y="42"/>
                  </a:cubicBezTo>
                  <a:cubicBezTo>
                    <a:pt x="94" y="52"/>
                    <a:pt x="94" y="52"/>
                    <a:pt x="94" y="52"/>
                  </a:cubicBezTo>
                  <a:cubicBezTo>
                    <a:pt x="94" y="56"/>
                    <a:pt x="91" y="59"/>
                    <a:pt x="87" y="59"/>
                  </a:cubicBezTo>
                  <a:cubicBezTo>
                    <a:pt x="81" y="59"/>
                    <a:pt x="81" y="59"/>
                    <a:pt x="81" y="59"/>
                  </a:cubicBezTo>
                  <a:cubicBezTo>
                    <a:pt x="80" y="62"/>
                    <a:pt x="80" y="62"/>
                    <a:pt x="80" y="62"/>
                  </a:cubicBezTo>
                  <a:cubicBezTo>
                    <a:pt x="84" y="67"/>
                    <a:pt x="84" y="67"/>
                    <a:pt x="84" y="67"/>
                  </a:cubicBezTo>
                  <a:cubicBezTo>
                    <a:pt x="85" y="68"/>
                    <a:pt x="86" y="70"/>
                    <a:pt x="86" y="71"/>
                  </a:cubicBezTo>
                  <a:cubicBezTo>
                    <a:pt x="86" y="73"/>
                    <a:pt x="85" y="75"/>
                    <a:pt x="84" y="76"/>
                  </a:cubicBezTo>
                  <a:cubicBezTo>
                    <a:pt x="77" y="84"/>
                    <a:pt x="77" y="84"/>
                    <a:pt x="77" y="84"/>
                  </a:cubicBezTo>
                  <a:cubicBezTo>
                    <a:pt x="74" y="86"/>
                    <a:pt x="70" y="86"/>
                    <a:pt x="67" y="84"/>
                  </a:cubicBezTo>
                  <a:cubicBezTo>
                    <a:pt x="62" y="79"/>
                    <a:pt x="62" y="79"/>
                    <a:pt x="62" y="79"/>
                  </a:cubicBezTo>
                  <a:cubicBezTo>
                    <a:pt x="59" y="80"/>
                    <a:pt x="59" y="80"/>
                    <a:pt x="59" y="80"/>
                  </a:cubicBezTo>
                  <a:cubicBezTo>
                    <a:pt x="59" y="87"/>
                    <a:pt x="59" y="87"/>
                    <a:pt x="59" y="87"/>
                  </a:cubicBezTo>
                  <a:cubicBezTo>
                    <a:pt x="59" y="91"/>
                    <a:pt x="56" y="94"/>
                    <a:pt x="52" y="94"/>
                  </a:cubicBezTo>
                  <a:close/>
                  <a:moveTo>
                    <a:pt x="43" y="86"/>
                  </a:moveTo>
                  <a:cubicBezTo>
                    <a:pt x="51" y="86"/>
                    <a:pt x="51" y="86"/>
                    <a:pt x="51" y="86"/>
                  </a:cubicBezTo>
                  <a:cubicBezTo>
                    <a:pt x="51" y="80"/>
                    <a:pt x="51" y="80"/>
                    <a:pt x="51" y="80"/>
                  </a:cubicBezTo>
                  <a:cubicBezTo>
                    <a:pt x="51" y="77"/>
                    <a:pt x="53" y="74"/>
                    <a:pt x="57" y="73"/>
                  </a:cubicBezTo>
                  <a:cubicBezTo>
                    <a:pt x="59" y="72"/>
                    <a:pt x="59" y="72"/>
                    <a:pt x="59" y="72"/>
                  </a:cubicBezTo>
                  <a:cubicBezTo>
                    <a:pt x="60" y="71"/>
                    <a:pt x="61" y="71"/>
                    <a:pt x="62" y="71"/>
                  </a:cubicBezTo>
                  <a:cubicBezTo>
                    <a:pt x="65" y="71"/>
                    <a:pt x="67" y="72"/>
                    <a:pt x="68" y="73"/>
                  </a:cubicBezTo>
                  <a:cubicBezTo>
                    <a:pt x="72" y="77"/>
                    <a:pt x="72" y="77"/>
                    <a:pt x="72" y="77"/>
                  </a:cubicBezTo>
                  <a:cubicBezTo>
                    <a:pt x="78" y="71"/>
                    <a:pt x="78" y="71"/>
                    <a:pt x="78" y="71"/>
                  </a:cubicBezTo>
                  <a:cubicBezTo>
                    <a:pt x="74" y="68"/>
                    <a:pt x="74" y="68"/>
                    <a:pt x="74" y="68"/>
                  </a:cubicBezTo>
                  <a:cubicBezTo>
                    <a:pt x="71" y="65"/>
                    <a:pt x="71" y="61"/>
                    <a:pt x="72" y="58"/>
                  </a:cubicBezTo>
                  <a:cubicBezTo>
                    <a:pt x="73" y="56"/>
                    <a:pt x="73" y="56"/>
                    <a:pt x="73" y="56"/>
                  </a:cubicBezTo>
                  <a:cubicBezTo>
                    <a:pt x="74" y="53"/>
                    <a:pt x="78" y="51"/>
                    <a:pt x="81" y="51"/>
                  </a:cubicBezTo>
                  <a:cubicBezTo>
                    <a:pt x="86" y="51"/>
                    <a:pt x="86" y="51"/>
                    <a:pt x="86" y="51"/>
                  </a:cubicBezTo>
                  <a:cubicBezTo>
                    <a:pt x="86" y="43"/>
                    <a:pt x="86" y="43"/>
                    <a:pt x="86" y="43"/>
                  </a:cubicBezTo>
                  <a:cubicBezTo>
                    <a:pt x="81" y="43"/>
                    <a:pt x="81" y="43"/>
                    <a:pt x="81" y="43"/>
                  </a:cubicBezTo>
                  <a:cubicBezTo>
                    <a:pt x="78" y="43"/>
                    <a:pt x="74" y="40"/>
                    <a:pt x="73" y="37"/>
                  </a:cubicBezTo>
                  <a:cubicBezTo>
                    <a:pt x="72" y="35"/>
                    <a:pt x="72" y="35"/>
                    <a:pt x="72" y="35"/>
                  </a:cubicBezTo>
                  <a:cubicBezTo>
                    <a:pt x="71" y="32"/>
                    <a:pt x="71" y="28"/>
                    <a:pt x="74" y="26"/>
                  </a:cubicBezTo>
                  <a:cubicBezTo>
                    <a:pt x="78" y="22"/>
                    <a:pt x="78" y="22"/>
                    <a:pt x="78" y="22"/>
                  </a:cubicBezTo>
                  <a:cubicBezTo>
                    <a:pt x="72" y="16"/>
                    <a:pt x="72" y="16"/>
                    <a:pt x="72" y="16"/>
                  </a:cubicBezTo>
                  <a:cubicBezTo>
                    <a:pt x="68" y="20"/>
                    <a:pt x="68" y="20"/>
                    <a:pt x="68" y="20"/>
                  </a:cubicBezTo>
                  <a:cubicBezTo>
                    <a:pt x="66" y="22"/>
                    <a:pt x="62" y="23"/>
                    <a:pt x="59" y="22"/>
                  </a:cubicBezTo>
                  <a:cubicBezTo>
                    <a:pt x="56" y="21"/>
                    <a:pt x="56" y="21"/>
                    <a:pt x="56" y="21"/>
                  </a:cubicBezTo>
                  <a:cubicBezTo>
                    <a:pt x="53" y="20"/>
                    <a:pt x="51" y="16"/>
                    <a:pt x="51" y="13"/>
                  </a:cubicBezTo>
                  <a:cubicBezTo>
                    <a:pt x="51" y="8"/>
                    <a:pt x="51" y="8"/>
                    <a:pt x="51" y="8"/>
                  </a:cubicBezTo>
                  <a:cubicBezTo>
                    <a:pt x="43" y="8"/>
                    <a:pt x="43" y="8"/>
                    <a:pt x="43" y="8"/>
                  </a:cubicBezTo>
                  <a:cubicBezTo>
                    <a:pt x="43" y="13"/>
                    <a:pt x="43" y="13"/>
                    <a:pt x="43" y="13"/>
                  </a:cubicBezTo>
                  <a:cubicBezTo>
                    <a:pt x="43" y="16"/>
                    <a:pt x="41" y="20"/>
                    <a:pt x="38" y="21"/>
                  </a:cubicBezTo>
                  <a:cubicBezTo>
                    <a:pt x="35" y="22"/>
                    <a:pt x="35" y="22"/>
                    <a:pt x="35" y="22"/>
                  </a:cubicBezTo>
                  <a:cubicBezTo>
                    <a:pt x="34" y="22"/>
                    <a:pt x="33" y="22"/>
                    <a:pt x="32" y="22"/>
                  </a:cubicBezTo>
                  <a:cubicBezTo>
                    <a:pt x="30" y="22"/>
                    <a:pt x="28" y="22"/>
                    <a:pt x="26" y="20"/>
                  </a:cubicBezTo>
                  <a:cubicBezTo>
                    <a:pt x="22" y="16"/>
                    <a:pt x="22" y="16"/>
                    <a:pt x="22" y="16"/>
                  </a:cubicBezTo>
                  <a:cubicBezTo>
                    <a:pt x="17" y="22"/>
                    <a:pt x="17" y="22"/>
                    <a:pt x="17" y="22"/>
                  </a:cubicBezTo>
                  <a:cubicBezTo>
                    <a:pt x="21" y="26"/>
                    <a:pt x="21" y="26"/>
                    <a:pt x="21" y="26"/>
                  </a:cubicBezTo>
                  <a:cubicBezTo>
                    <a:pt x="23" y="28"/>
                    <a:pt x="24" y="32"/>
                    <a:pt x="22" y="35"/>
                  </a:cubicBezTo>
                  <a:cubicBezTo>
                    <a:pt x="21" y="38"/>
                    <a:pt x="21" y="38"/>
                    <a:pt x="21" y="38"/>
                  </a:cubicBezTo>
                  <a:cubicBezTo>
                    <a:pt x="20" y="40"/>
                    <a:pt x="17" y="43"/>
                    <a:pt x="14" y="43"/>
                  </a:cubicBezTo>
                  <a:cubicBezTo>
                    <a:pt x="8" y="43"/>
                    <a:pt x="8" y="43"/>
                    <a:pt x="8" y="43"/>
                  </a:cubicBezTo>
                  <a:cubicBezTo>
                    <a:pt x="8" y="51"/>
                    <a:pt x="8" y="51"/>
                    <a:pt x="8" y="51"/>
                  </a:cubicBezTo>
                  <a:cubicBezTo>
                    <a:pt x="14" y="51"/>
                    <a:pt x="14" y="51"/>
                    <a:pt x="14" y="51"/>
                  </a:cubicBezTo>
                  <a:cubicBezTo>
                    <a:pt x="17" y="51"/>
                    <a:pt x="20" y="53"/>
                    <a:pt x="21" y="56"/>
                  </a:cubicBezTo>
                  <a:cubicBezTo>
                    <a:pt x="22" y="59"/>
                    <a:pt x="22" y="59"/>
                    <a:pt x="22" y="59"/>
                  </a:cubicBezTo>
                  <a:cubicBezTo>
                    <a:pt x="24" y="61"/>
                    <a:pt x="23" y="65"/>
                    <a:pt x="21" y="68"/>
                  </a:cubicBezTo>
                  <a:cubicBezTo>
                    <a:pt x="17" y="71"/>
                    <a:pt x="17" y="71"/>
                    <a:pt x="17" y="71"/>
                  </a:cubicBezTo>
                  <a:cubicBezTo>
                    <a:pt x="22" y="77"/>
                    <a:pt x="22" y="77"/>
                    <a:pt x="22" y="77"/>
                  </a:cubicBezTo>
                  <a:cubicBezTo>
                    <a:pt x="26" y="73"/>
                    <a:pt x="26" y="73"/>
                    <a:pt x="26" y="73"/>
                  </a:cubicBezTo>
                  <a:cubicBezTo>
                    <a:pt x="29" y="71"/>
                    <a:pt x="33" y="70"/>
                    <a:pt x="35" y="72"/>
                  </a:cubicBezTo>
                  <a:cubicBezTo>
                    <a:pt x="38" y="73"/>
                    <a:pt x="38" y="73"/>
                    <a:pt x="38" y="73"/>
                  </a:cubicBezTo>
                  <a:cubicBezTo>
                    <a:pt x="41" y="74"/>
                    <a:pt x="43" y="77"/>
                    <a:pt x="43" y="80"/>
                  </a:cubicBezTo>
                  <a:cubicBezTo>
                    <a:pt x="43" y="86"/>
                    <a:pt x="43" y="86"/>
                    <a:pt x="43" y="86"/>
                  </a:cubicBezTo>
                  <a:close/>
                  <a:moveTo>
                    <a:pt x="47" y="64"/>
                  </a:moveTo>
                  <a:cubicBezTo>
                    <a:pt x="38" y="64"/>
                    <a:pt x="30" y="56"/>
                    <a:pt x="30" y="47"/>
                  </a:cubicBezTo>
                  <a:cubicBezTo>
                    <a:pt x="30" y="37"/>
                    <a:pt x="38" y="29"/>
                    <a:pt x="47" y="29"/>
                  </a:cubicBezTo>
                  <a:cubicBezTo>
                    <a:pt x="57" y="29"/>
                    <a:pt x="65" y="37"/>
                    <a:pt x="65" y="47"/>
                  </a:cubicBezTo>
                  <a:cubicBezTo>
                    <a:pt x="65" y="56"/>
                    <a:pt x="57" y="64"/>
                    <a:pt x="47" y="64"/>
                  </a:cubicBezTo>
                  <a:close/>
                  <a:moveTo>
                    <a:pt x="47" y="37"/>
                  </a:moveTo>
                  <a:cubicBezTo>
                    <a:pt x="42" y="37"/>
                    <a:pt x="38" y="41"/>
                    <a:pt x="38" y="47"/>
                  </a:cubicBezTo>
                  <a:cubicBezTo>
                    <a:pt x="38" y="52"/>
                    <a:pt x="42" y="56"/>
                    <a:pt x="47" y="56"/>
                  </a:cubicBezTo>
                  <a:cubicBezTo>
                    <a:pt x="52" y="56"/>
                    <a:pt x="57" y="52"/>
                    <a:pt x="57" y="47"/>
                  </a:cubicBezTo>
                  <a:cubicBezTo>
                    <a:pt x="57" y="41"/>
                    <a:pt x="52" y="37"/>
                    <a:pt x="47"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7" name="Freeform 45"/>
            <p:cNvSpPr>
              <a:spLocks noEditPoints="1"/>
            </p:cNvSpPr>
            <p:nvPr/>
          </p:nvSpPr>
          <p:spPr bwMode="auto">
            <a:xfrm>
              <a:off x="0" y="2327276"/>
              <a:ext cx="333375" cy="334963"/>
            </a:xfrm>
            <a:custGeom>
              <a:avLst/>
              <a:gdLst>
                <a:gd name="T0" fmla="*/ 74 w 151"/>
                <a:gd name="T1" fmla="*/ 151 h 151"/>
                <a:gd name="T2" fmla="*/ 4 w 151"/>
                <a:gd name="T3" fmla="*/ 86 h 151"/>
                <a:gd name="T4" fmla="*/ 4 w 151"/>
                <a:gd name="T5" fmla="*/ 66 h 151"/>
                <a:gd name="T6" fmla="*/ 29 w 151"/>
                <a:gd name="T7" fmla="*/ 46 h 151"/>
                <a:gd name="T8" fmla="*/ 37 w 151"/>
                <a:gd name="T9" fmla="*/ 58 h 151"/>
                <a:gd name="T10" fmla="*/ 58 w 151"/>
                <a:gd name="T11" fmla="*/ 37 h 151"/>
                <a:gd name="T12" fmla="*/ 46 w 151"/>
                <a:gd name="T13" fmla="*/ 29 h 151"/>
                <a:gd name="T14" fmla="*/ 65 w 151"/>
                <a:gd name="T15" fmla="*/ 6 h 151"/>
                <a:gd name="T16" fmla="*/ 96 w 151"/>
                <a:gd name="T17" fmla="*/ 18 h 151"/>
                <a:gd name="T18" fmla="*/ 121 w 151"/>
                <a:gd name="T19" fmla="*/ 2 h 151"/>
                <a:gd name="T20" fmla="*/ 140 w 151"/>
                <a:gd name="T21" fmla="*/ 49 h 151"/>
                <a:gd name="T22" fmla="*/ 145 w 151"/>
                <a:gd name="T23" fmla="*/ 66 h 151"/>
                <a:gd name="T24" fmla="*/ 145 w 151"/>
                <a:gd name="T25" fmla="*/ 86 h 151"/>
                <a:gd name="T26" fmla="*/ 121 w 151"/>
                <a:gd name="T27" fmla="*/ 105 h 151"/>
                <a:gd name="T28" fmla="*/ 113 w 151"/>
                <a:gd name="T29" fmla="*/ 93 h 151"/>
                <a:gd name="T30" fmla="*/ 93 w 151"/>
                <a:gd name="T31" fmla="*/ 113 h 151"/>
                <a:gd name="T32" fmla="*/ 105 w 151"/>
                <a:gd name="T33" fmla="*/ 121 h 151"/>
                <a:gd name="T34" fmla="*/ 84 w 151"/>
                <a:gd name="T35" fmla="*/ 147 h 151"/>
                <a:gd name="T36" fmla="*/ 25 w 151"/>
                <a:gd name="T37" fmla="*/ 63 h 151"/>
                <a:gd name="T38" fmla="*/ 12 w 151"/>
                <a:gd name="T39" fmla="*/ 76 h 151"/>
                <a:gd name="T40" fmla="*/ 74 w 151"/>
                <a:gd name="T41" fmla="*/ 138 h 151"/>
                <a:gd name="T42" fmla="*/ 88 w 151"/>
                <a:gd name="T43" fmla="*/ 125 h 151"/>
                <a:gd name="T44" fmla="*/ 84 w 151"/>
                <a:gd name="T45" fmla="*/ 84 h 151"/>
                <a:gd name="T46" fmla="*/ 122 w 151"/>
                <a:gd name="T47" fmla="*/ 84 h 151"/>
                <a:gd name="T48" fmla="*/ 136 w 151"/>
                <a:gd name="T49" fmla="*/ 77 h 151"/>
                <a:gd name="T50" fmla="*/ 136 w 151"/>
                <a:gd name="T51" fmla="*/ 75 h 151"/>
                <a:gd name="T52" fmla="*/ 114 w 151"/>
                <a:gd name="T53" fmla="*/ 47 h 151"/>
                <a:gd name="T54" fmla="*/ 131 w 151"/>
                <a:gd name="T55" fmla="*/ 40 h 151"/>
                <a:gd name="T56" fmla="*/ 111 w 151"/>
                <a:gd name="T57" fmla="*/ 19 h 151"/>
                <a:gd name="T58" fmla="*/ 103 w 151"/>
                <a:gd name="T59" fmla="*/ 37 h 151"/>
                <a:gd name="T60" fmla="*/ 75 w 151"/>
                <a:gd name="T61" fmla="*/ 15 h 151"/>
                <a:gd name="T62" fmla="*/ 63 w 151"/>
                <a:gd name="T63" fmla="*/ 25 h 151"/>
                <a:gd name="T64" fmla="*/ 67 w 151"/>
                <a:gd name="T65" fmla="*/ 67 h 151"/>
                <a:gd name="T66" fmla="*/ 28 w 151"/>
                <a:gd name="T67" fmla="*/ 67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1" h="151">
                  <a:moveTo>
                    <a:pt x="74" y="151"/>
                  </a:moveTo>
                  <a:cubicBezTo>
                    <a:pt x="74" y="151"/>
                    <a:pt x="74" y="151"/>
                    <a:pt x="74" y="151"/>
                  </a:cubicBezTo>
                  <a:cubicBezTo>
                    <a:pt x="71" y="151"/>
                    <a:pt x="67" y="149"/>
                    <a:pt x="65" y="147"/>
                  </a:cubicBezTo>
                  <a:cubicBezTo>
                    <a:pt x="4" y="86"/>
                    <a:pt x="4" y="86"/>
                    <a:pt x="4" y="86"/>
                  </a:cubicBezTo>
                  <a:cubicBezTo>
                    <a:pt x="1" y="83"/>
                    <a:pt x="0" y="80"/>
                    <a:pt x="0" y="76"/>
                  </a:cubicBezTo>
                  <a:cubicBezTo>
                    <a:pt x="0" y="72"/>
                    <a:pt x="1" y="69"/>
                    <a:pt x="4" y="66"/>
                  </a:cubicBezTo>
                  <a:cubicBezTo>
                    <a:pt x="23" y="47"/>
                    <a:pt x="23" y="47"/>
                    <a:pt x="23" y="47"/>
                  </a:cubicBezTo>
                  <a:cubicBezTo>
                    <a:pt x="24" y="46"/>
                    <a:pt x="27" y="45"/>
                    <a:pt x="29" y="46"/>
                  </a:cubicBezTo>
                  <a:cubicBezTo>
                    <a:pt x="31" y="46"/>
                    <a:pt x="33" y="48"/>
                    <a:pt x="34" y="51"/>
                  </a:cubicBezTo>
                  <a:cubicBezTo>
                    <a:pt x="34" y="53"/>
                    <a:pt x="35" y="56"/>
                    <a:pt x="37" y="58"/>
                  </a:cubicBezTo>
                  <a:cubicBezTo>
                    <a:pt x="43" y="63"/>
                    <a:pt x="52" y="63"/>
                    <a:pt x="58" y="58"/>
                  </a:cubicBezTo>
                  <a:cubicBezTo>
                    <a:pt x="63" y="52"/>
                    <a:pt x="63" y="43"/>
                    <a:pt x="58" y="37"/>
                  </a:cubicBezTo>
                  <a:cubicBezTo>
                    <a:pt x="56" y="35"/>
                    <a:pt x="53" y="34"/>
                    <a:pt x="51" y="33"/>
                  </a:cubicBezTo>
                  <a:cubicBezTo>
                    <a:pt x="48" y="33"/>
                    <a:pt x="46" y="31"/>
                    <a:pt x="46" y="29"/>
                  </a:cubicBezTo>
                  <a:cubicBezTo>
                    <a:pt x="45" y="27"/>
                    <a:pt x="46" y="24"/>
                    <a:pt x="47" y="23"/>
                  </a:cubicBezTo>
                  <a:cubicBezTo>
                    <a:pt x="65" y="6"/>
                    <a:pt x="65" y="6"/>
                    <a:pt x="65" y="6"/>
                  </a:cubicBezTo>
                  <a:cubicBezTo>
                    <a:pt x="70" y="0"/>
                    <a:pt x="79" y="0"/>
                    <a:pt x="84" y="6"/>
                  </a:cubicBezTo>
                  <a:cubicBezTo>
                    <a:pt x="96" y="18"/>
                    <a:pt x="96" y="18"/>
                    <a:pt x="96" y="18"/>
                  </a:cubicBezTo>
                  <a:cubicBezTo>
                    <a:pt x="98" y="15"/>
                    <a:pt x="100" y="13"/>
                    <a:pt x="102" y="10"/>
                  </a:cubicBezTo>
                  <a:cubicBezTo>
                    <a:pt x="107" y="5"/>
                    <a:pt x="114" y="2"/>
                    <a:pt x="121" y="2"/>
                  </a:cubicBezTo>
                  <a:cubicBezTo>
                    <a:pt x="128" y="2"/>
                    <a:pt x="135" y="5"/>
                    <a:pt x="140" y="10"/>
                  </a:cubicBezTo>
                  <a:cubicBezTo>
                    <a:pt x="151" y="21"/>
                    <a:pt x="151" y="38"/>
                    <a:pt x="140" y="49"/>
                  </a:cubicBezTo>
                  <a:cubicBezTo>
                    <a:pt x="138" y="51"/>
                    <a:pt x="135" y="53"/>
                    <a:pt x="132" y="54"/>
                  </a:cubicBezTo>
                  <a:cubicBezTo>
                    <a:pt x="145" y="66"/>
                    <a:pt x="145" y="66"/>
                    <a:pt x="145" y="66"/>
                  </a:cubicBezTo>
                  <a:cubicBezTo>
                    <a:pt x="147" y="69"/>
                    <a:pt x="149" y="72"/>
                    <a:pt x="149" y="76"/>
                  </a:cubicBezTo>
                  <a:cubicBezTo>
                    <a:pt x="149" y="80"/>
                    <a:pt x="147" y="83"/>
                    <a:pt x="145" y="86"/>
                  </a:cubicBezTo>
                  <a:cubicBezTo>
                    <a:pt x="128" y="103"/>
                    <a:pt x="128" y="103"/>
                    <a:pt x="128" y="103"/>
                  </a:cubicBezTo>
                  <a:cubicBezTo>
                    <a:pt x="126" y="105"/>
                    <a:pt x="124" y="105"/>
                    <a:pt x="121" y="105"/>
                  </a:cubicBezTo>
                  <a:cubicBezTo>
                    <a:pt x="119" y="104"/>
                    <a:pt x="117" y="102"/>
                    <a:pt x="117" y="100"/>
                  </a:cubicBezTo>
                  <a:cubicBezTo>
                    <a:pt x="116" y="97"/>
                    <a:pt x="115" y="95"/>
                    <a:pt x="113" y="93"/>
                  </a:cubicBezTo>
                  <a:cubicBezTo>
                    <a:pt x="108" y="87"/>
                    <a:pt x="98" y="87"/>
                    <a:pt x="93" y="93"/>
                  </a:cubicBezTo>
                  <a:cubicBezTo>
                    <a:pt x="87" y="98"/>
                    <a:pt x="87" y="107"/>
                    <a:pt x="93" y="113"/>
                  </a:cubicBezTo>
                  <a:cubicBezTo>
                    <a:pt x="95" y="115"/>
                    <a:pt x="97" y="116"/>
                    <a:pt x="100" y="117"/>
                  </a:cubicBezTo>
                  <a:cubicBezTo>
                    <a:pt x="102" y="117"/>
                    <a:pt x="104" y="119"/>
                    <a:pt x="105" y="121"/>
                  </a:cubicBezTo>
                  <a:cubicBezTo>
                    <a:pt x="105" y="124"/>
                    <a:pt x="105" y="126"/>
                    <a:pt x="103" y="128"/>
                  </a:cubicBezTo>
                  <a:cubicBezTo>
                    <a:pt x="84" y="147"/>
                    <a:pt x="84" y="147"/>
                    <a:pt x="84" y="147"/>
                  </a:cubicBezTo>
                  <a:cubicBezTo>
                    <a:pt x="81" y="149"/>
                    <a:pt x="78" y="151"/>
                    <a:pt x="74" y="151"/>
                  </a:cubicBezTo>
                  <a:close/>
                  <a:moveTo>
                    <a:pt x="25" y="63"/>
                  </a:moveTo>
                  <a:cubicBezTo>
                    <a:pt x="13" y="75"/>
                    <a:pt x="13" y="75"/>
                    <a:pt x="13" y="75"/>
                  </a:cubicBezTo>
                  <a:cubicBezTo>
                    <a:pt x="12" y="76"/>
                    <a:pt x="12" y="76"/>
                    <a:pt x="12" y="76"/>
                  </a:cubicBezTo>
                  <a:cubicBezTo>
                    <a:pt x="12" y="76"/>
                    <a:pt x="12" y="77"/>
                    <a:pt x="13" y="77"/>
                  </a:cubicBezTo>
                  <a:cubicBezTo>
                    <a:pt x="74" y="138"/>
                    <a:pt x="74" y="138"/>
                    <a:pt x="74" y="138"/>
                  </a:cubicBezTo>
                  <a:cubicBezTo>
                    <a:pt x="74" y="138"/>
                    <a:pt x="74" y="138"/>
                    <a:pt x="75" y="138"/>
                  </a:cubicBezTo>
                  <a:cubicBezTo>
                    <a:pt x="88" y="125"/>
                    <a:pt x="88" y="125"/>
                    <a:pt x="88" y="125"/>
                  </a:cubicBezTo>
                  <a:cubicBezTo>
                    <a:pt x="86" y="124"/>
                    <a:pt x="85" y="123"/>
                    <a:pt x="84" y="122"/>
                  </a:cubicBezTo>
                  <a:cubicBezTo>
                    <a:pt x="73" y="111"/>
                    <a:pt x="73" y="94"/>
                    <a:pt x="84" y="84"/>
                  </a:cubicBezTo>
                  <a:cubicBezTo>
                    <a:pt x="89" y="79"/>
                    <a:pt x="96" y="76"/>
                    <a:pt x="103" y="76"/>
                  </a:cubicBezTo>
                  <a:cubicBezTo>
                    <a:pt x="110" y="76"/>
                    <a:pt x="117" y="79"/>
                    <a:pt x="122" y="84"/>
                  </a:cubicBezTo>
                  <a:cubicBezTo>
                    <a:pt x="123" y="85"/>
                    <a:pt x="124" y="86"/>
                    <a:pt x="125" y="87"/>
                  </a:cubicBezTo>
                  <a:cubicBezTo>
                    <a:pt x="136" y="77"/>
                    <a:pt x="136" y="77"/>
                    <a:pt x="136" y="77"/>
                  </a:cubicBezTo>
                  <a:cubicBezTo>
                    <a:pt x="136" y="77"/>
                    <a:pt x="136" y="76"/>
                    <a:pt x="136" y="76"/>
                  </a:cubicBezTo>
                  <a:cubicBezTo>
                    <a:pt x="136" y="76"/>
                    <a:pt x="136" y="76"/>
                    <a:pt x="136" y="75"/>
                  </a:cubicBezTo>
                  <a:cubicBezTo>
                    <a:pt x="115" y="55"/>
                    <a:pt x="115" y="55"/>
                    <a:pt x="115" y="55"/>
                  </a:cubicBezTo>
                  <a:cubicBezTo>
                    <a:pt x="113" y="53"/>
                    <a:pt x="112" y="50"/>
                    <a:pt x="114" y="47"/>
                  </a:cubicBezTo>
                  <a:cubicBezTo>
                    <a:pt x="115" y="45"/>
                    <a:pt x="117" y="43"/>
                    <a:pt x="120" y="44"/>
                  </a:cubicBezTo>
                  <a:cubicBezTo>
                    <a:pt x="124" y="44"/>
                    <a:pt x="128" y="43"/>
                    <a:pt x="131" y="40"/>
                  </a:cubicBezTo>
                  <a:cubicBezTo>
                    <a:pt x="137" y="34"/>
                    <a:pt x="137" y="25"/>
                    <a:pt x="131" y="19"/>
                  </a:cubicBezTo>
                  <a:cubicBezTo>
                    <a:pt x="126" y="14"/>
                    <a:pt x="116" y="14"/>
                    <a:pt x="111" y="19"/>
                  </a:cubicBezTo>
                  <a:cubicBezTo>
                    <a:pt x="108" y="22"/>
                    <a:pt x="106" y="26"/>
                    <a:pt x="107" y="31"/>
                  </a:cubicBezTo>
                  <a:cubicBezTo>
                    <a:pt x="107" y="33"/>
                    <a:pt x="105" y="36"/>
                    <a:pt x="103" y="37"/>
                  </a:cubicBezTo>
                  <a:cubicBezTo>
                    <a:pt x="101" y="38"/>
                    <a:pt x="98" y="37"/>
                    <a:pt x="96" y="36"/>
                  </a:cubicBezTo>
                  <a:cubicBezTo>
                    <a:pt x="75" y="15"/>
                    <a:pt x="75" y="15"/>
                    <a:pt x="75" y="15"/>
                  </a:cubicBezTo>
                  <a:cubicBezTo>
                    <a:pt x="74" y="14"/>
                    <a:pt x="74" y="14"/>
                    <a:pt x="74" y="15"/>
                  </a:cubicBezTo>
                  <a:cubicBezTo>
                    <a:pt x="63" y="25"/>
                    <a:pt x="63" y="25"/>
                    <a:pt x="63" y="25"/>
                  </a:cubicBezTo>
                  <a:cubicBezTo>
                    <a:pt x="64" y="26"/>
                    <a:pt x="66" y="27"/>
                    <a:pt x="67" y="28"/>
                  </a:cubicBezTo>
                  <a:cubicBezTo>
                    <a:pt x="77" y="39"/>
                    <a:pt x="77" y="56"/>
                    <a:pt x="67" y="67"/>
                  </a:cubicBezTo>
                  <a:cubicBezTo>
                    <a:pt x="62" y="72"/>
                    <a:pt x="55" y="75"/>
                    <a:pt x="48" y="75"/>
                  </a:cubicBezTo>
                  <a:cubicBezTo>
                    <a:pt x="40" y="75"/>
                    <a:pt x="34" y="72"/>
                    <a:pt x="28" y="67"/>
                  </a:cubicBezTo>
                  <a:cubicBezTo>
                    <a:pt x="27" y="66"/>
                    <a:pt x="26" y="64"/>
                    <a:pt x="25" y="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8" name="Freeform 46"/>
            <p:cNvSpPr/>
            <p:nvPr/>
          </p:nvSpPr>
          <p:spPr bwMode="auto">
            <a:xfrm>
              <a:off x="31750" y="2009776"/>
              <a:ext cx="96838" cy="96838"/>
            </a:xfrm>
            <a:custGeom>
              <a:avLst/>
              <a:gdLst>
                <a:gd name="T0" fmla="*/ 20 w 44"/>
                <a:gd name="T1" fmla="*/ 44 h 44"/>
                <a:gd name="T2" fmla="*/ 6 w 44"/>
                <a:gd name="T3" fmla="*/ 38 h 44"/>
                <a:gd name="T4" fmla="*/ 0 w 44"/>
                <a:gd name="T5" fmla="*/ 24 h 44"/>
                <a:gd name="T6" fmla="*/ 6 w 44"/>
                <a:gd name="T7" fmla="*/ 11 h 44"/>
                <a:gd name="T8" fmla="*/ 15 w 44"/>
                <a:gd name="T9" fmla="*/ 1 h 44"/>
                <a:gd name="T10" fmla="*/ 21 w 44"/>
                <a:gd name="T11" fmla="*/ 1 h 44"/>
                <a:gd name="T12" fmla="*/ 21 w 44"/>
                <a:gd name="T13" fmla="*/ 7 h 44"/>
                <a:gd name="T14" fmla="*/ 11 w 44"/>
                <a:gd name="T15" fmla="*/ 16 h 44"/>
                <a:gd name="T16" fmla="*/ 8 w 44"/>
                <a:gd name="T17" fmla="*/ 24 h 44"/>
                <a:gd name="T18" fmla="*/ 11 w 44"/>
                <a:gd name="T19" fmla="*/ 33 h 44"/>
                <a:gd name="T20" fmla="*/ 28 w 44"/>
                <a:gd name="T21" fmla="*/ 33 h 44"/>
                <a:gd name="T22" fmla="*/ 37 w 44"/>
                <a:gd name="T23" fmla="*/ 23 h 44"/>
                <a:gd name="T24" fmla="*/ 43 w 44"/>
                <a:gd name="T25" fmla="*/ 23 h 44"/>
                <a:gd name="T26" fmla="*/ 43 w 44"/>
                <a:gd name="T27" fmla="*/ 29 h 44"/>
                <a:gd name="T28" fmla="*/ 33 w 44"/>
                <a:gd name="T29" fmla="*/ 38 h 44"/>
                <a:gd name="T30" fmla="*/ 20 w 44"/>
                <a:gd name="T3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 h="44">
                  <a:moveTo>
                    <a:pt x="20" y="44"/>
                  </a:moveTo>
                  <a:cubicBezTo>
                    <a:pt x="14" y="44"/>
                    <a:pt x="9" y="42"/>
                    <a:pt x="6" y="38"/>
                  </a:cubicBezTo>
                  <a:cubicBezTo>
                    <a:pt x="2" y="35"/>
                    <a:pt x="0" y="30"/>
                    <a:pt x="0" y="24"/>
                  </a:cubicBezTo>
                  <a:cubicBezTo>
                    <a:pt x="0" y="19"/>
                    <a:pt x="2" y="14"/>
                    <a:pt x="6" y="11"/>
                  </a:cubicBezTo>
                  <a:cubicBezTo>
                    <a:pt x="15" y="1"/>
                    <a:pt x="15" y="1"/>
                    <a:pt x="15" y="1"/>
                  </a:cubicBezTo>
                  <a:cubicBezTo>
                    <a:pt x="17" y="0"/>
                    <a:pt x="19" y="0"/>
                    <a:pt x="21" y="1"/>
                  </a:cubicBezTo>
                  <a:cubicBezTo>
                    <a:pt x="23" y="3"/>
                    <a:pt x="23" y="5"/>
                    <a:pt x="21" y="7"/>
                  </a:cubicBezTo>
                  <a:cubicBezTo>
                    <a:pt x="11" y="16"/>
                    <a:pt x="11" y="16"/>
                    <a:pt x="11" y="16"/>
                  </a:cubicBezTo>
                  <a:cubicBezTo>
                    <a:pt x="9" y="18"/>
                    <a:pt x="8" y="21"/>
                    <a:pt x="8" y="24"/>
                  </a:cubicBezTo>
                  <a:cubicBezTo>
                    <a:pt x="8" y="27"/>
                    <a:pt x="9" y="30"/>
                    <a:pt x="11" y="33"/>
                  </a:cubicBezTo>
                  <a:cubicBezTo>
                    <a:pt x="16" y="37"/>
                    <a:pt x="23" y="37"/>
                    <a:pt x="28" y="33"/>
                  </a:cubicBezTo>
                  <a:cubicBezTo>
                    <a:pt x="37" y="23"/>
                    <a:pt x="37" y="23"/>
                    <a:pt x="37" y="23"/>
                  </a:cubicBezTo>
                  <a:cubicBezTo>
                    <a:pt x="39" y="21"/>
                    <a:pt x="41" y="21"/>
                    <a:pt x="43" y="23"/>
                  </a:cubicBezTo>
                  <a:cubicBezTo>
                    <a:pt x="44" y="25"/>
                    <a:pt x="44" y="27"/>
                    <a:pt x="43" y="29"/>
                  </a:cubicBezTo>
                  <a:cubicBezTo>
                    <a:pt x="33" y="38"/>
                    <a:pt x="33" y="38"/>
                    <a:pt x="33" y="38"/>
                  </a:cubicBezTo>
                  <a:cubicBezTo>
                    <a:pt x="30" y="42"/>
                    <a:pt x="25" y="44"/>
                    <a:pt x="20"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9" name="Freeform 47"/>
            <p:cNvSpPr>
              <a:spLocks noEditPoints="1"/>
            </p:cNvSpPr>
            <p:nvPr/>
          </p:nvSpPr>
          <p:spPr bwMode="auto">
            <a:xfrm>
              <a:off x="58738" y="1920876"/>
              <a:ext cx="158750" cy="157163"/>
            </a:xfrm>
            <a:custGeom>
              <a:avLst/>
              <a:gdLst>
                <a:gd name="T0" fmla="*/ 31 w 72"/>
                <a:gd name="T1" fmla="*/ 71 h 71"/>
                <a:gd name="T2" fmla="*/ 28 w 72"/>
                <a:gd name="T3" fmla="*/ 70 h 71"/>
                <a:gd name="T4" fmla="*/ 2 w 72"/>
                <a:gd name="T5" fmla="*/ 44 h 71"/>
                <a:gd name="T6" fmla="*/ 1 w 72"/>
                <a:gd name="T7" fmla="*/ 39 h 71"/>
                <a:gd name="T8" fmla="*/ 18 w 72"/>
                <a:gd name="T9" fmla="*/ 3 h 71"/>
                <a:gd name="T10" fmla="*/ 21 w 72"/>
                <a:gd name="T11" fmla="*/ 1 h 71"/>
                <a:gd name="T12" fmla="*/ 24 w 72"/>
                <a:gd name="T13" fmla="*/ 1 h 71"/>
                <a:gd name="T14" fmla="*/ 71 w 72"/>
                <a:gd name="T15" fmla="*/ 48 h 71"/>
                <a:gd name="T16" fmla="*/ 71 w 72"/>
                <a:gd name="T17" fmla="*/ 51 h 71"/>
                <a:gd name="T18" fmla="*/ 69 w 72"/>
                <a:gd name="T19" fmla="*/ 54 h 71"/>
                <a:gd name="T20" fmla="*/ 33 w 72"/>
                <a:gd name="T21" fmla="*/ 71 h 71"/>
                <a:gd name="T22" fmla="*/ 31 w 72"/>
                <a:gd name="T23" fmla="*/ 71 h 71"/>
                <a:gd name="T24" fmla="*/ 10 w 72"/>
                <a:gd name="T25" fmla="*/ 40 h 71"/>
                <a:gd name="T26" fmla="*/ 32 w 72"/>
                <a:gd name="T27" fmla="*/ 62 h 71"/>
                <a:gd name="T28" fmla="*/ 61 w 72"/>
                <a:gd name="T29" fmla="*/ 48 h 71"/>
                <a:gd name="T30" fmla="*/ 24 w 72"/>
                <a:gd name="T31" fmla="*/ 11 h 71"/>
                <a:gd name="T32" fmla="*/ 10 w 72"/>
                <a:gd name="T33" fmla="*/ 4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71">
                  <a:moveTo>
                    <a:pt x="31" y="71"/>
                  </a:moveTo>
                  <a:cubicBezTo>
                    <a:pt x="30" y="71"/>
                    <a:pt x="28" y="71"/>
                    <a:pt x="28" y="70"/>
                  </a:cubicBezTo>
                  <a:cubicBezTo>
                    <a:pt x="21" y="59"/>
                    <a:pt x="13" y="51"/>
                    <a:pt x="2" y="44"/>
                  </a:cubicBezTo>
                  <a:cubicBezTo>
                    <a:pt x="1" y="43"/>
                    <a:pt x="0" y="41"/>
                    <a:pt x="1" y="39"/>
                  </a:cubicBezTo>
                  <a:cubicBezTo>
                    <a:pt x="18" y="3"/>
                    <a:pt x="18" y="3"/>
                    <a:pt x="18" y="3"/>
                  </a:cubicBezTo>
                  <a:cubicBezTo>
                    <a:pt x="19" y="2"/>
                    <a:pt x="20" y="1"/>
                    <a:pt x="21" y="1"/>
                  </a:cubicBezTo>
                  <a:cubicBezTo>
                    <a:pt x="22" y="0"/>
                    <a:pt x="23" y="1"/>
                    <a:pt x="24" y="1"/>
                  </a:cubicBezTo>
                  <a:cubicBezTo>
                    <a:pt x="43" y="13"/>
                    <a:pt x="59" y="29"/>
                    <a:pt x="71" y="48"/>
                  </a:cubicBezTo>
                  <a:cubicBezTo>
                    <a:pt x="71" y="49"/>
                    <a:pt x="72" y="50"/>
                    <a:pt x="71" y="51"/>
                  </a:cubicBezTo>
                  <a:cubicBezTo>
                    <a:pt x="71" y="52"/>
                    <a:pt x="70" y="53"/>
                    <a:pt x="69" y="54"/>
                  </a:cubicBezTo>
                  <a:cubicBezTo>
                    <a:pt x="33" y="71"/>
                    <a:pt x="33" y="71"/>
                    <a:pt x="33" y="71"/>
                  </a:cubicBezTo>
                  <a:cubicBezTo>
                    <a:pt x="32" y="71"/>
                    <a:pt x="32" y="71"/>
                    <a:pt x="31" y="71"/>
                  </a:cubicBezTo>
                  <a:close/>
                  <a:moveTo>
                    <a:pt x="10" y="40"/>
                  </a:moveTo>
                  <a:cubicBezTo>
                    <a:pt x="19" y="46"/>
                    <a:pt x="26" y="53"/>
                    <a:pt x="32" y="62"/>
                  </a:cubicBezTo>
                  <a:cubicBezTo>
                    <a:pt x="61" y="48"/>
                    <a:pt x="61" y="48"/>
                    <a:pt x="61" y="48"/>
                  </a:cubicBezTo>
                  <a:cubicBezTo>
                    <a:pt x="51" y="34"/>
                    <a:pt x="38" y="21"/>
                    <a:pt x="24" y="11"/>
                  </a:cubicBezTo>
                  <a:cubicBezTo>
                    <a:pt x="10" y="40"/>
                    <a:pt x="10" y="40"/>
                    <a:pt x="10"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0" name="Freeform 48"/>
            <p:cNvSpPr/>
            <p:nvPr/>
          </p:nvSpPr>
          <p:spPr bwMode="auto">
            <a:xfrm>
              <a:off x="90488" y="2082801"/>
              <a:ext cx="53975" cy="28575"/>
            </a:xfrm>
            <a:custGeom>
              <a:avLst/>
              <a:gdLst>
                <a:gd name="T0" fmla="*/ 14 w 24"/>
                <a:gd name="T1" fmla="*/ 13 h 13"/>
                <a:gd name="T2" fmla="*/ 2 w 24"/>
                <a:gd name="T3" fmla="*/ 8 h 13"/>
                <a:gd name="T4" fmla="*/ 2 w 24"/>
                <a:gd name="T5" fmla="*/ 2 h 13"/>
                <a:gd name="T6" fmla="*/ 8 w 24"/>
                <a:gd name="T7" fmla="*/ 2 h 13"/>
                <a:gd name="T8" fmla="*/ 17 w 24"/>
                <a:gd name="T9" fmla="*/ 4 h 13"/>
                <a:gd name="T10" fmla="*/ 23 w 24"/>
                <a:gd name="T11" fmla="*/ 4 h 13"/>
                <a:gd name="T12" fmla="*/ 23 w 24"/>
                <a:gd name="T13" fmla="*/ 10 h 13"/>
                <a:gd name="T14" fmla="*/ 14 w 2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13">
                  <a:moveTo>
                    <a:pt x="14" y="13"/>
                  </a:moveTo>
                  <a:cubicBezTo>
                    <a:pt x="10" y="13"/>
                    <a:pt x="6" y="11"/>
                    <a:pt x="2" y="8"/>
                  </a:cubicBezTo>
                  <a:cubicBezTo>
                    <a:pt x="0" y="6"/>
                    <a:pt x="0" y="4"/>
                    <a:pt x="2" y="2"/>
                  </a:cubicBezTo>
                  <a:cubicBezTo>
                    <a:pt x="4" y="0"/>
                    <a:pt x="6" y="0"/>
                    <a:pt x="8" y="2"/>
                  </a:cubicBezTo>
                  <a:cubicBezTo>
                    <a:pt x="11" y="5"/>
                    <a:pt x="15" y="6"/>
                    <a:pt x="17" y="4"/>
                  </a:cubicBezTo>
                  <a:cubicBezTo>
                    <a:pt x="19" y="3"/>
                    <a:pt x="21" y="3"/>
                    <a:pt x="23" y="4"/>
                  </a:cubicBezTo>
                  <a:cubicBezTo>
                    <a:pt x="24" y="6"/>
                    <a:pt x="24" y="8"/>
                    <a:pt x="23" y="10"/>
                  </a:cubicBezTo>
                  <a:cubicBezTo>
                    <a:pt x="21" y="12"/>
                    <a:pt x="18" y="13"/>
                    <a:pt x="14"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1" name="Freeform 49"/>
            <p:cNvSpPr>
              <a:spLocks noEditPoints="1"/>
            </p:cNvSpPr>
            <p:nvPr/>
          </p:nvSpPr>
          <p:spPr bwMode="auto">
            <a:xfrm>
              <a:off x="315913" y="1582738"/>
              <a:ext cx="782638" cy="927100"/>
            </a:xfrm>
            <a:custGeom>
              <a:avLst/>
              <a:gdLst>
                <a:gd name="T0" fmla="*/ 257 w 354"/>
                <a:gd name="T1" fmla="*/ 419 h 419"/>
                <a:gd name="T2" fmla="*/ 98 w 354"/>
                <a:gd name="T3" fmla="*/ 419 h 419"/>
                <a:gd name="T4" fmla="*/ 83 w 354"/>
                <a:gd name="T5" fmla="*/ 413 h 419"/>
                <a:gd name="T6" fmla="*/ 77 w 354"/>
                <a:gd name="T7" fmla="*/ 397 h 419"/>
                <a:gd name="T8" fmla="*/ 67 w 354"/>
                <a:gd name="T9" fmla="*/ 342 h 419"/>
                <a:gd name="T10" fmla="*/ 0 w 354"/>
                <a:gd name="T11" fmla="*/ 177 h 419"/>
                <a:gd name="T12" fmla="*/ 177 w 354"/>
                <a:gd name="T13" fmla="*/ 0 h 419"/>
                <a:gd name="T14" fmla="*/ 354 w 354"/>
                <a:gd name="T15" fmla="*/ 177 h 419"/>
                <a:gd name="T16" fmla="*/ 287 w 354"/>
                <a:gd name="T17" fmla="*/ 342 h 419"/>
                <a:gd name="T18" fmla="*/ 278 w 354"/>
                <a:gd name="T19" fmla="*/ 397 h 419"/>
                <a:gd name="T20" fmla="*/ 272 w 354"/>
                <a:gd name="T21" fmla="*/ 413 h 419"/>
                <a:gd name="T22" fmla="*/ 257 w 354"/>
                <a:gd name="T23" fmla="*/ 419 h 419"/>
                <a:gd name="T24" fmla="*/ 119 w 354"/>
                <a:gd name="T25" fmla="*/ 377 h 419"/>
                <a:gd name="T26" fmla="*/ 236 w 354"/>
                <a:gd name="T27" fmla="*/ 377 h 419"/>
                <a:gd name="T28" fmla="*/ 254 w 354"/>
                <a:gd name="T29" fmla="*/ 317 h 419"/>
                <a:gd name="T30" fmla="*/ 312 w 354"/>
                <a:gd name="T31" fmla="*/ 177 h 419"/>
                <a:gd name="T32" fmla="*/ 177 w 354"/>
                <a:gd name="T33" fmla="*/ 42 h 419"/>
                <a:gd name="T34" fmla="*/ 42 w 354"/>
                <a:gd name="T35" fmla="*/ 177 h 419"/>
                <a:gd name="T36" fmla="*/ 100 w 354"/>
                <a:gd name="T37" fmla="*/ 317 h 419"/>
                <a:gd name="T38" fmla="*/ 119 w 354"/>
                <a:gd name="T39" fmla="*/ 377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4" h="419">
                  <a:moveTo>
                    <a:pt x="257" y="419"/>
                  </a:moveTo>
                  <a:cubicBezTo>
                    <a:pt x="98" y="419"/>
                    <a:pt x="98" y="419"/>
                    <a:pt x="98" y="419"/>
                  </a:cubicBezTo>
                  <a:cubicBezTo>
                    <a:pt x="92" y="419"/>
                    <a:pt x="87" y="417"/>
                    <a:pt x="83" y="413"/>
                  </a:cubicBezTo>
                  <a:cubicBezTo>
                    <a:pt x="79" y="408"/>
                    <a:pt x="77" y="403"/>
                    <a:pt x="77" y="397"/>
                  </a:cubicBezTo>
                  <a:cubicBezTo>
                    <a:pt x="78" y="382"/>
                    <a:pt x="76" y="354"/>
                    <a:pt x="67" y="342"/>
                  </a:cubicBezTo>
                  <a:cubicBezTo>
                    <a:pt x="1" y="257"/>
                    <a:pt x="0" y="178"/>
                    <a:pt x="0" y="177"/>
                  </a:cubicBezTo>
                  <a:cubicBezTo>
                    <a:pt x="0" y="79"/>
                    <a:pt x="80" y="0"/>
                    <a:pt x="177" y="0"/>
                  </a:cubicBezTo>
                  <a:cubicBezTo>
                    <a:pt x="275" y="0"/>
                    <a:pt x="354" y="79"/>
                    <a:pt x="354" y="177"/>
                  </a:cubicBezTo>
                  <a:cubicBezTo>
                    <a:pt x="354" y="178"/>
                    <a:pt x="353" y="257"/>
                    <a:pt x="287" y="342"/>
                  </a:cubicBezTo>
                  <a:cubicBezTo>
                    <a:pt x="278" y="355"/>
                    <a:pt x="277" y="384"/>
                    <a:pt x="278" y="397"/>
                  </a:cubicBezTo>
                  <a:cubicBezTo>
                    <a:pt x="278" y="403"/>
                    <a:pt x="276" y="408"/>
                    <a:pt x="272" y="413"/>
                  </a:cubicBezTo>
                  <a:cubicBezTo>
                    <a:pt x="268" y="417"/>
                    <a:pt x="263" y="419"/>
                    <a:pt x="257" y="419"/>
                  </a:cubicBezTo>
                  <a:close/>
                  <a:moveTo>
                    <a:pt x="119" y="377"/>
                  </a:moveTo>
                  <a:cubicBezTo>
                    <a:pt x="236" y="377"/>
                    <a:pt x="236" y="377"/>
                    <a:pt x="236" y="377"/>
                  </a:cubicBezTo>
                  <a:cubicBezTo>
                    <a:pt x="237" y="359"/>
                    <a:pt x="241" y="334"/>
                    <a:pt x="254" y="317"/>
                  </a:cubicBezTo>
                  <a:cubicBezTo>
                    <a:pt x="309" y="245"/>
                    <a:pt x="312" y="177"/>
                    <a:pt x="312" y="177"/>
                  </a:cubicBezTo>
                  <a:cubicBezTo>
                    <a:pt x="312" y="102"/>
                    <a:pt x="251" y="42"/>
                    <a:pt x="177" y="42"/>
                  </a:cubicBezTo>
                  <a:cubicBezTo>
                    <a:pt x="103" y="42"/>
                    <a:pt x="42" y="102"/>
                    <a:pt x="42" y="177"/>
                  </a:cubicBezTo>
                  <a:cubicBezTo>
                    <a:pt x="42" y="177"/>
                    <a:pt x="45" y="245"/>
                    <a:pt x="100" y="317"/>
                  </a:cubicBezTo>
                  <a:cubicBezTo>
                    <a:pt x="113" y="334"/>
                    <a:pt x="118" y="359"/>
                    <a:pt x="119" y="3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2" name="Freeform 50"/>
            <p:cNvSpPr/>
            <p:nvPr/>
          </p:nvSpPr>
          <p:spPr bwMode="auto">
            <a:xfrm>
              <a:off x="477838" y="2520951"/>
              <a:ext cx="458788" cy="92075"/>
            </a:xfrm>
            <a:custGeom>
              <a:avLst/>
              <a:gdLst>
                <a:gd name="T0" fmla="*/ 187 w 208"/>
                <a:gd name="T1" fmla="*/ 42 h 42"/>
                <a:gd name="T2" fmla="*/ 22 w 208"/>
                <a:gd name="T3" fmla="*/ 42 h 42"/>
                <a:gd name="T4" fmla="*/ 0 w 208"/>
                <a:gd name="T5" fmla="*/ 21 h 42"/>
                <a:gd name="T6" fmla="*/ 22 w 208"/>
                <a:gd name="T7" fmla="*/ 0 h 42"/>
                <a:gd name="T8" fmla="*/ 187 w 208"/>
                <a:gd name="T9" fmla="*/ 0 h 42"/>
                <a:gd name="T10" fmla="*/ 208 w 208"/>
                <a:gd name="T11" fmla="*/ 21 h 42"/>
                <a:gd name="T12" fmla="*/ 187 w 208"/>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08" h="42">
                  <a:moveTo>
                    <a:pt x="187" y="42"/>
                  </a:moveTo>
                  <a:cubicBezTo>
                    <a:pt x="22" y="42"/>
                    <a:pt x="22" y="42"/>
                    <a:pt x="22" y="42"/>
                  </a:cubicBezTo>
                  <a:cubicBezTo>
                    <a:pt x="10" y="42"/>
                    <a:pt x="0" y="33"/>
                    <a:pt x="0" y="21"/>
                  </a:cubicBezTo>
                  <a:cubicBezTo>
                    <a:pt x="0" y="10"/>
                    <a:pt x="10" y="0"/>
                    <a:pt x="22" y="0"/>
                  </a:cubicBezTo>
                  <a:cubicBezTo>
                    <a:pt x="187" y="0"/>
                    <a:pt x="187" y="0"/>
                    <a:pt x="187" y="0"/>
                  </a:cubicBezTo>
                  <a:cubicBezTo>
                    <a:pt x="198" y="0"/>
                    <a:pt x="208" y="10"/>
                    <a:pt x="208" y="21"/>
                  </a:cubicBezTo>
                  <a:cubicBezTo>
                    <a:pt x="208" y="33"/>
                    <a:pt x="198" y="42"/>
                    <a:pt x="187" y="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3" name="Freeform 51"/>
            <p:cNvSpPr/>
            <p:nvPr/>
          </p:nvSpPr>
          <p:spPr bwMode="auto">
            <a:xfrm>
              <a:off x="522288" y="2622551"/>
              <a:ext cx="369888" cy="95250"/>
            </a:xfrm>
            <a:custGeom>
              <a:avLst/>
              <a:gdLst>
                <a:gd name="T0" fmla="*/ 147 w 168"/>
                <a:gd name="T1" fmla="*/ 43 h 43"/>
                <a:gd name="T2" fmla="*/ 21 w 168"/>
                <a:gd name="T3" fmla="*/ 43 h 43"/>
                <a:gd name="T4" fmla="*/ 0 w 168"/>
                <a:gd name="T5" fmla="*/ 21 h 43"/>
                <a:gd name="T6" fmla="*/ 21 w 168"/>
                <a:gd name="T7" fmla="*/ 0 h 43"/>
                <a:gd name="T8" fmla="*/ 147 w 168"/>
                <a:gd name="T9" fmla="*/ 0 h 43"/>
                <a:gd name="T10" fmla="*/ 168 w 168"/>
                <a:gd name="T11" fmla="*/ 21 h 43"/>
                <a:gd name="T12" fmla="*/ 147 w 168"/>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168" h="43">
                  <a:moveTo>
                    <a:pt x="147" y="43"/>
                  </a:moveTo>
                  <a:cubicBezTo>
                    <a:pt x="21" y="43"/>
                    <a:pt x="21" y="43"/>
                    <a:pt x="21" y="43"/>
                  </a:cubicBezTo>
                  <a:cubicBezTo>
                    <a:pt x="10" y="43"/>
                    <a:pt x="0" y="33"/>
                    <a:pt x="0" y="21"/>
                  </a:cubicBezTo>
                  <a:cubicBezTo>
                    <a:pt x="0" y="10"/>
                    <a:pt x="10" y="0"/>
                    <a:pt x="21" y="0"/>
                  </a:cubicBezTo>
                  <a:cubicBezTo>
                    <a:pt x="147" y="0"/>
                    <a:pt x="147" y="0"/>
                    <a:pt x="147" y="0"/>
                  </a:cubicBezTo>
                  <a:cubicBezTo>
                    <a:pt x="158" y="0"/>
                    <a:pt x="168" y="10"/>
                    <a:pt x="168" y="21"/>
                  </a:cubicBezTo>
                  <a:cubicBezTo>
                    <a:pt x="168" y="33"/>
                    <a:pt x="158" y="43"/>
                    <a:pt x="147"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4" name="Freeform 52"/>
            <p:cNvSpPr/>
            <p:nvPr/>
          </p:nvSpPr>
          <p:spPr bwMode="auto">
            <a:xfrm>
              <a:off x="566738" y="1965326"/>
              <a:ext cx="103188" cy="490538"/>
            </a:xfrm>
            <a:custGeom>
              <a:avLst/>
              <a:gdLst>
                <a:gd name="T0" fmla="*/ 36 w 65"/>
                <a:gd name="T1" fmla="*/ 309 h 309"/>
                <a:gd name="T2" fmla="*/ 0 w 65"/>
                <a:gd name="T3" fmla="*/ 3 h 309"/>
                <a:gd name="T4" fmla="*/ 29 w 65"/>
                <a:gd name="T5" fmla="*/ 0 h 309"/>
                <a:gd name="T6" fmla="*/ 65 w 65"/>
                <a:gd name="T7" fmla="*/ 306 h 309"/>
                <a:gd name="T8" fmla="*/ 36 w 65"/>
                <a:gd name="T9" fmla="*/ 309 h 309"/>
                <a:gd name="T10" fmla="*/ 36 w 65"/>
                <a:gd name="T11" fmla="*/ 309 h 309"/>
              </a:gdLst>
              <a:ahLst/>
              <a:cxnLst>
                <a:cxn ang="0">
                  <a:pos x="T0" y="T1"/>
                </a:cxn>
                <a:cxn ang="0">
                  <a:pos x="T2" y="T3"/>
                </a:cxn>
                <a:cxn ang="0">
                  <a:pos x="T4" y="T5"/>
                </a:cxn>
                <a:cxn ang="0">
                  <a:pos x="T6" y="T7"/>
                </a:cxn>
                <a:cxn ang="0">
                  <a:pos x="T8" y="T9"/>
                </a:cxn>
                <a:cxn ang="0">
                  <a:pos x="T10" y="T11"/>
                </a:cxn>
              </a:cxnLst>
              <a:rect l="0" t="0" r="r" b="b"/>
              <a:pathLst>
                <a:path w="65" h="309">
                  <a:moveTo>
                    <a:pt x="36" y="309"/>
                  </a:moveTo>
                  <a:lnTo>
                    <a:pt x="0" y="3"/>
                  </a:lnTo>
                  <a:lnTo>
                    <a:pt x="29" y="0"/>
                  </a:lnTo>
                  <a:lnTo>
                    <a:pt x="65" y="306"/>
                  </a:lnTo>
                  <a:lnTo>
                    <a:pt x="36" y="309"/>
                  </a:lnTo>
                  <a:lnTo>
                    <a:pt x="36"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5" name="Freeform 53"/>
            <p:cNvSpPr/>
            <p:nvPr/>
          </p:nvSpPr>
          <p:spPr bwMode="auto">
            <a:xfrm>
              <a:off x="744538" y="1965326"/>
              <a:ext cx="106363" cy="490538"/>
            </a:xfrm>
            <a:custGeom>
              <a:avLst/>
              <a:gdLst>
                <a:gd name="T0" fmla="*/ 29 w 67"/>
                <a:gd name="T1" fmla="*/ 309 h 309"/>
                <a:gd name="T2" fmla="*/ 0 w 67"/>
                <a:gd name="T3" fmla="*/ 306 h 309"/>
                <a:gd name="T4" fmla="*/ 38 w 67"/>
                <a:gd name="T5" fmla="*/ 0 h 309"/>
                <a:gd name="T6" fmla="*/ 67 w 67"/>
                <a:gd name="T7" fmla="*/ 3 h 309"/>
                <a:gd name="T8" fmla="*/ 29 w 67"/>
                <a:gd name="T9" fmla="*/ 309 h 309"/>
                <a:gd name="T10" fmla="*/ 29 w 67"/>
                <a:gd name="T11" fmla="*/ 309 h 309"/>
              </a:gdLst>
              <a:ahLst/>
              <a:cxnLst>
                <a:cxn ang="0">
                  <a:pos x="T0" y="T1"/>
                </a:cxn>
                <a:cxn ang="0">
                  <a:pos x="T2" y="T3"/>
                </a:cxn>
                <a:cxn ang="0">
                  <a:pos x="T4" y="T5"/>
                </a:cxn>
                <a:cxn ang="0">
                  <a:pos x="T6" y="T7"/>
                </a:cxn>
                <a:cxn ang="0">
                  <a:pos x="T8" y="T9"/>
                </a:cxn>
                <a:cxn ang="0">
                  <a:pos x="T10" y="T11"/>
                </a:cxn>
              </a:cxnLst>
              <a:rect l="0" t="0" r="r" b="b"/>
              <a:pathLst>
                <a:path w="67" h="309">
                  <a:moveTo>
                    <a:pt x="29" y="309"/>
                  </a:moveTo>
                  <a:lnTo>
                    <a:pt x="0" y="306"/>
                  </a:lnTo>
                  <a:lnTo>
                    <a:pt x="38" y="0"/>
                  </a:lnTo>
                  <a:lnTo>
                    <a:pt x="67" y="3"/>
                  </a:lnTo>
                  <a:lnTo>
                    <a:pt x="29" y="309"/>
                  </a:lnTo>
                  <a:lnTo>
                    <a:pt x="29"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6" name="Freeform 54"/>
            <p:cNvSpPr/>
            <p:nvPr/>
          </p:nvSpPr>
          <p:spPr bwMode="auto">
            <a:xfrm>
              <a:off x="579438" y="2008188"/>
              <a:ext cx="249238" cy="79375"/>
            </a:xfrm>
            <a:custGeom>
              <a:avLst/>
              <a:gdLst>
                <a:gd name="T0" fmla="*/ 96 w 113"/>
                <a:gd name="T1" fmla="*/ 36 h 36"/>
                <a:gd name="T2" fmla="*/ 83 w 113"/>
                <a:gd name="T3" fmla="*/ 29 h 36"/>
                <a:gd name="T4" fmla="*/ 70 w 113"/>
                <a:gd name="T5" fmla="*/ 36 h 36"/>
                <a:gd name="T6" fmla="*/ 57 w 113"/>
                <a:gd name="T7" fmla="*/ 29 h 36"/>
                <a:gd name="T8" fmla="*/ 44 w 113"/>
                <a:gd name="T9" fmla="*/ 36 h 36"/>
                <a:gd name="T10" fmla="*/ 31 w 113"/>
                <a:gd name="T11" fmla="*/ 29 h 36"/>
                <a:gd name="T12" fmla="*/ 18 w 113"/>
                <a:gd name="T13" fmla="*/ 36 h 36"/>
                <a:gd name="T14" fmla="*/ 2 w 113"/>
                <a:gd name="T15" fmla="*/ 23 h 36"/>
                <a:gd name="T16" fmla="*/ 0 w 113"/>
                <a:gd name="T17" fmla="*/ 20 h 36"/>
                <a:gd name="T18" fmla="*/ 5 w 113"/>
                <a:gd name="T19" fmla="*/ 22 h 36"/>
                <a:gd name="T20" fmla="*/ 5 w 113"/>
                <a:gd name="T21" fmla="*/ 0 h 36"/>
                <a:gd name="T22" fmla="*/ 18 w 113"/>
                <a:gd name="T23" fmla="*/ 8 h 36"/>
                <a:gd name="T24" fmla="*/ 31 w 113"/>
                <a:gd name="T25" fmla="*/ 0 h 36"/>
                <a:gd name="T26" fmla="*/ 44 w 113"/>
                <a:gd name="T27" fmla="*/ 8 h 36"/>
                <a:gd name="T28" fmla="*/ 57 w 113"/>
                <a:gd name="T29" fmla="*/ 0 h 36"/>
                <a:gd name="T30" fmla="*/ 70 w 113"/>
                <a:gd name="T31" fmla="*/ 8 h 36"/>
                <a:gd name="T32" fmla="*/ 83 w 113"/>
                <a:gd name="T33" fmla="*/ 0 h 36"/>
                <a:gd name="T34" fmla="*/ 96 w 113"/>
                <a:gd name="T35" fmla="*/ 8 h 36"/>
                <a:gd name="T36" fmla="*/ 109 w 113"/>
                <a:gd name="T37" fmla="*/ 0 h 36"/>
                <a:gd name="T38" fmla="*/ 109 w 113"/>
                <a:gd name="T39" fmla="*/ 22 h 36"/>
                <a:gd name="T40" fmla="*/ 113 w 113"/>
                <a:gd name="T41" fmla="*/ 20 h 36"/>
                <a:gd name="T42" fmla="*/ 112 w 113"/>
                <a:gd name="T43" fmla="*/ 23 h 36"/>
                <a:gd name="T44" fmla="*/ 96 w 113"/>
                <a:gd name="T4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 h="36">
                  <a:moveTo>
                    <a:pt x="96" y="36"/>
                  </a:moveTo>
                  <a:cubicBezTo>
                    <a:pt x="89" y="36"/>
                    <a:pt x="85" y="32"/>
                    <a:pt x="83" y="29"/>
                  </a:cubicBezTo>
                  <a:cubicBezTo>
                    <a:pt x="80" y="32"/>
                    <a:pt x="76" y="36"/>
                    <a:pt x="70" y="36"/>
                  </a:cubicBezTo>
                  <a:cubicBezTo>
                    <a:pt x="63" y="36"/>
                    <a:pt x="59" y="32"/>
                    <a:pt x="57" y="29"/>
                  </a:cubicBezTo>
                  <a:cubicBezTo>
                    <a:pt x="54" y="32"/>
                    <a:pt x="50" y="36"/>
                    <a:pt x="44" y="36"/>
                  </a:cubicBezTo>
                  <a:cubicBezTo>
                    <a:pt x="37" y="36"/>
                    <a:pt x="33" y="32"/>
                    <a:pt x="31" y="29"/>
                  </a:cubicBezTo>
                  <a:cubicBezTo>
                    <a:pt x="28" y="32"/>
                    <a:pt x="24" y="36"/>
                    <a:pt x="18" y="36"/>
                  </a:cubicBezTo>
                  <a:cubicBezTo>
                    <a:pt x="8" y="36"/>
                    <a:pt x="4" y="27"/>
                    <a:pt x="2" y="23"/>
                  </a:cubicBezTo>
                  <a:cubicBezTo>
                    <a:pt x="1" y="22"/>
                    <a:pt x="1" y="20"/>
                    <a:pt x="0" y="20"/>
                  </a:cubicBezTo>
                  <a:cubicBezTo>
                    <a:pt x="1" y="20"/>
                    <a:pt x="3" y="22"/>
                    <a:pt x="5" y="22"/>
                  </a:cubicBezTo>
                  <a:cubicBezTo>
                    <a:pt x="5" y="0"/>
                    <a:pt x="5" y="0"/>
                    <a:pt x="5" y="0"/>
                  </a:cubicBezTo>
                  <a:cubicBezTo>
                    <a:pt x="11" y="0"/>
                    <a:pt x="15" y="4"/>
                    <a:pt x="18" y="8"/>
                  </a:cubicBezTo>
                  <a:cubicBezTo>
                    <a:pt x="20" y="4"/>
                    <a:pt x="24" y="0"/>
                    <a:pt x="31" y="0"/>
                  </a:cubicBezTo>
                  <a:cubicBezTo>
                    <a:pt x="37" y="0"/>
                    <a:pt x="41" y="4"/>
                    <a:pt x="44" y="8"/>
                  </a:cubicBezTo>
                  <a:cubicBezTo>
                    <a:pt x="46" y="4"/>
                    <a:pt x="50" y="0"/>
                    <a:pt x="57" y="0"/>
                  </a:cubicBezTo>
                  <a:cubicBezTo>
                    <a:pt x="63" y="0"/>
                    <a:pt x="67" y="4"/>
                    <a:pt x="70" y="8"/>
                  </a:cubicBezTo>
                  <a:cubicBezTo>
                    <a:pt x="72" y="4"/>
                    <a:pt x="76" y="0"/>
                    <a:pt x="83" y="0"/>
                  </a:cubicBezTo>
                  <a:cubicBezTo>
                    <a:pt x="89" y="0"/>
                    <a:pt x="93" y="4"/>
                    <a:pt x="96" y="8"/>
                  </a:cubicBezTo>
                  <a:cubicBezTo>
                    <a:pt x="98" y="4"/>
                    <a:pt x="102" y="0"/>
                    <a:pt x="109" y="0"/>
                  </a:cubicBezTo>
                  <a:cubicBezTo>
                    <a:pt x="109" y="22"/>
                    <a:pt x="109" y="22"/>
                    <a:pt x="109" y="22"/>
                  </a:cubicBezTo>
                  <a:cubicBezTo>
                    <a:pt x="111" y="22"/>
                    <a:pt x="113" y="20"/>
                    <a:pt x="113" y="20"/>
                  </a:cubicBezTo>
                  <a:cubicBezTo>
                    <a:pt x="113" y="20"/>
                    <a:pt x="112" y="22"/>
                    <a:pt x="112" y="23"/>
                  </a:cubicBezTo>
                  <a:cubicBezTo>
                    <a:pt x="110" y="27"/>
                    <a:pt x="106" y="36"/>
                    <a:pt x="96"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7" name="Freeform 55"/>
            <p:cNvSpPr/>
            <p:nvPr/>
          </p:nvSpPr>
          <p:spPr bwMode="auto">
            <a:xfrm>
              <a:off x="225425" y="1284288"/>
              <a:ext cx="290513" cy="287338"/>
            </a:xfrm>
            <a:custGeom>
              <a:avLst/>
              <a:gdLst>
                <a:gd name="T0" fmla="*/ 31 w 131"/>
                <a:gd name="T1" fmla="*/ 130 h 130"/>
                <a:gd name="T2" fmla="*/ 24 w 131"/>
                <a:gd name="T3" fmla="*/ 127 h 130"/>
                <a:gd name="T4" fmla="*/ 26 w 131"/>
                <a:gd name="T5" fmla="*/ 114 h 130"/>
                <a:gd name="T6" fmla="*/ 109 w 131"/>
                <a:gd name="T7" fmla="*/ 31 h 130"/>
                <a:gd name="T8" fmla="*/ 111 w 131"/>
                <a:gd name="T9" fmla="*/ 20 h 130"/>
                <a:gd name="T10" fmla="*/ 100 w 131"/>
                <a:gd name="T11" fmla="*/ 22 h 130"/>
                <a:gd name="T12" fmla="*/ 17 w 131"/>
                <a:gd name="T13" fmla="*/ 105 h 130"/>
                <a:gd name="T14" fmla="*/ 4 w 131"/>
                <a:gd name="T15" fmla="*/ 107 h 130"/>
                <a:gd name="T16" fmla="*/ 2 w 131"/>
                <a:gd name="T17" fmla="*/ 95 h 130"/>
                <a:gd name="T18" fmla="*/ 90 w 131"/>
                <a:gd name="T19" fmla="*/ 8 h 130"/>
                <a:gd name="T20" fmla="*/ 124 w 131"/>
                <a:gd name="T21" fmla="*/ 8 h 130"/>
                <a:gd name="T22" fmla="*/ 124 w 131"/>
                <a:gd name="T23" fmla="*/ 41 h 130"/>
                <a:gd name="T24" fmla="*/ 36 w 131"/>
                <a:gd name="T25" fmla="*/ 129 h 130"/>
                <a:gd name="T26" fmla="*/ 31 w 131"/>
                <a:gd name="T2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 h="130">
                  <a:moveTo>
                    <a:pt x="31" y="130"/>
                  </a:moveTo>
                  <a:cubicBezTo>
                    <a:pt x="29" y="130"/>
                    <a:pt x="26" y="129"/>
                    <a:pt x="24" y="127"/>
                  </a:cubicBezTo>
                  <a:cubicBezTo>
                    <a:pt x="21" y="123"/>
                    <a:pt x="22" y="117"/>
                    <a:pt x="26" y="114"/>
                  </a:cubicBezTo>
                  <a:cubicBezTo>
                    <a:pt x="58" y="92"/>
                    <a:pt x="86" y="63"/>
                    <a:pt x="109" y="31"/>
                  </a:cubicBezTo>
                  <a:cubicBezTo>
                    <a:pt x="112" y="27"/>
                    <a:pt x="112" y="21"/>
                    <a:pt x="111" y="20"/>
                  </a:cubicBezTo>
                  <a:cubicBezTo>
                    <a:pt x="110" y="19"/>
                    <a:pt x="105" y="19"/>
                    <a:pt x="100" y="22"/>
                  </a:cubicBezTo>
                  <a:cubicBezTo>
                    <a:pt x="68" y="45"/>
                    <a:pt x="40" y="74"/>
                    <a:pt x="17" y="105"/>
                  </a:cubicBezTo>
                  <a:cubicBezTo>
                    <a:pt x="14" y="109"/>
                    <a:pt x="8" y="110"/>
                    <a:pt x="4" y="107"/>
                  </a:cubicBezTo>
                  <a:cubicBezTo>
                    <a:pt x="1" y="104"/>
                    <a:pt x="0" y="99"/>
                    <a:pt x="2" y="95"/>
                  </a:cubicBezTo>
                  <a:cubicBezTo>
                    <a:pt x="26" y="62"/>
                    <a:pt x="56" y="32"/>
                    <a:pt x="90" y="8"/>
                  </a:cubicBezTo>
                  <a:cubicBezTo>
                    <a:pt x="101" y="0"/>
                    <a:pt x="116" y="0"/>
                    <a:pt x="124" y="8"/>
                  </a:cubicBezTo>
                  <a:cubicBezTo>
                    <a:pt x="131" y="15"/>
                    <a:pt x="131" y="30"/>
                    <a:pt x="124" y="41"/>
                  </a:cubicBezTo>
                  <a:cubicBezTo>
                    <a:pt x="100" y="75"/>
                    <a:pt x="70" y="105"/>
                    <a:pt x="36" y="129"/>
                  </a:cubicBezTo>
                  <a:cubicBezTo>
                    <a:pt x="35" y="130"/>
                    <a:pt x="33" y="130"/>
                    <a:pt x="31"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8" name="Freeform 56"/>
            <p:cNvSpPr/>
            <p:nvPr/>
          </p:nvSpPr>
          <p:spPr bwMode="auto">
            <a:xfrm>
              <a:off x="200025" y="1503363"/>
              <a:ext cx="96838" cy="96838"/>
            </a:xfrm>
            <a:custGeom>
              <a:avLst/>
              <a:gdLst>
                <a:gd name="T0" fmla="*/ 34 w 44"/>
                <a:gd name="T1" fmla="*/ 44 h 44"/>
                <a:gd name="T2" fmla="*/ 28 w 44"/>
                <a:gd name="T3" fmla="*/ 41 h 44"/>
                <a:gd name="T4" fmla="*/ 3 w 44"/>
                <a:gd name="T5" fmla="*/ 16 h 44"/>
                <a:gd name="T6" fmla="*/ 3 w 44"/>
                <a:gd name="T7" fmla="*/ 4 h 44"/>
                <a:gd name="T8" fmla="*/ 16 w 44"/>
                <a:gd name="T9" fmla="*/ 4 h 44"/>
                <a:gd name="T10" fmla="*/ 41 w 44"/>
                <a:gd name="T11" fmla="*/ 29 h 44"/>
                <a:gd name="T12" fmla="*/ 41 w 44"/>
                <a:gd name="T13" fmla="*/ 41 h 44"/>
                <a:gd name="T14" fmla="*/ 34 w 4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4">
                  <a:moveTo>
                    <a:pt x="34" y="44"/>
                  </a:moveTo>
                  <a:cubicBezTo>
                    <a:pt x="32" y="44"/>
                    <a:pt x="30" y="43"/>
                    <a:pt x="28" y="41"/>
                  </a:cubicBezTo>
                  <a:cubicBezTo>
                    <a:pt x="3" y="16"/>
                    <a:pt x="3" y="16"/>
                    <a:pt x="3" y="16"/>
                  </a:cubicBezTo>
                  <a:cubicBezTo>
                    <a:pt x="0" y="13"/>
                    <a:pt x="0" y="7"/>
                    <a:pt x="3" y="4"/>
                  </a:cubicBezTo>
                  <a:cubicBezTo>
                    <a:pt x="6" y="0"/>
                    <a:pt x="12" y="0"/>
                    <a:pt x="16" y="4"/>
                  </a:cubicBezTo>
                  <a:cubicBezTo>
                    <a:pt x="41" y="29"/>
                    <a:pt x="41" y="29"/>
                    <a:pt x="41" y="29"/>
                  </a:cubicBezTo>
                  <a:cubicBezTo>
                    <a:pt x="44" y="32"/>
                    <a:pt x="44" y="38"/>
                    <a:pt x="41" y="41"/>
                  </a:cubicBezTo>
                  <a:cubicBezTo>
                    <a:pt x="39" y="43"/>
                    <a:pt x="37" y="44"/>
                    <a:pt x="34"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9" name="Freeform 57"/>
            <p:cNvSpPr/>
            <p:nvPr/>
          </p:nvSpPr>
          <p:spPr bwMode="auto">
            <a:xfrm>
              <a:off x="212725" y="1487488"/>
              <a:ext cx="100013" cy="98425"/>
            </a:xfrm>
            <a:custGeom>
              <a:avLst/>
              <a:gdLst>
                <a:gd name="T0" fmla="*/ 35 w 45"/>
                <a:gd name="T1" fmla="*/ 44 h 44"/>
                <a:gd name="T2" fmla="*/ 29 w 45"/>
                <a:gd name="T3" fmla="*/ 42 h 44"/>
                <a:gd name="T4" fmla="*/ 4 w 45"/>
                <a:gd name="T5" fmla="*/ 16 h 44"/>
                <a:gd name="T6" fmla="*/ 4 w 45"/>
                <a:gd name="T7" fmla="*/ 4 h 44"/>
                <a:gd name="T8" fmla="*/ 16 w 45"/>
                <a:gd name="T9" fmla="*/ 4 h 44"/>
                <a:gd name="T10" fmla="*/ 41 w 45"/>
                <a:gd name="T11" fmla="*/ 29 h 44"/>
                <a:gd name="T12" fmla="*/ 41 w 45"/>
                <a:gd name="T13" fmla="*/ 42 h 44"/>
                <a:gd name="T14" fmla="*/ 35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5" y="44"/>
                  </a:moveTo>
                  <a:cubicBezTo>
                    <a:pt x="33" y="44"/>
                    <a:pt x="31" y="43"/>
                    <a:pt x="29" y="42"/>
                  </a:cubicBezTo>
                  <a:cubicBezTo>
                    <a:pt x="4" y="16"/>
                    <a:pt x="4" y="16"/>
                    <a:pt x="4" y="16"/>
                  </a:cubicBezTo>
                  <a:cubicBezTo>
                    <a:pt x="0" y="13"/>
                    <a:pt x="0" y="7"/>
                    <a:pt x="4" y="4"/>
                  </a:cubicBezTo>
                  <a:cubicBezTo>
                    <a:pt x="7" y="0"/>
                    <a:pt x="13" y="0"/>
                    <a:pt x="16" y="4"/>
                  </a:cubicBezTo>
                  <a:cubicBezTo>
                    <a:pt x="41" y="29"/>
                    <a:pt x="41" y="29"/>
                    <a:pt x="41" y="29"/>
                  </a:cubicBezTo>
                  <a:cubicBezTo>
                    <a:pt x="45" y="33"/>
                    <a:pt x="45" y="38"/>
                    <a:pt x="41" y="42"/>
                  </a:cubicBezTo>
                  <a:cubicBezTo>
                    <a:pt x="40" y="43"/>
                    <a:pt x="37" y="44"/>
                    <a:pt x="35"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0" name="Freeform 58"/>
            <p:cNvSpPr>
              <a:spLocks noEditPoints="1"/>
            </p:cNvSpPr>
            <p:nvPr/>
          </p:nvSpPr>
          <p:spPr bwMode="auto">
            <a:xfrm>
              <a:off x="55563" y="1541463"/>
              <a:ext cx="212725" cy="204788"/>
            </a:xfrm>
            <a:custGeom>
              <a:avLst/>
              <a:gdLst>
                <a:gd name="T0" fmla="*/ 15 w 96"/>
                <a:gd name="T1" fmla="*/ 93 h 93"/>
                <a:gd name="T2" fmla="*/ 13 w 96"/>
                <a:gd name="T3" fmla="*/ 93 h 93"/>
                <a:gd name="T4" fmla="*/ 6 w 96"/>
                <a:gd name="T5" fmla="*/ 86 h 93"/>
                <a:gd name="T6" fmla="*/ 31 w 96"/>
                <a:gd name="T7" fmla="*/ 14 h 93"/>
                <a:gd name="T8" fmla="*/ 56 w 96"/>
                <a:gd name="T9" fmla="*/ 1 h 93"/>
                <a:gd name="T10" fmla="*/ 66 w 96"/>
                <a:gd name="T11" fmla="*/ 3 h 93"/>
                <a:gd name="T12" fmla="*/ 93 w 96"/>
                <a:gd name="T13" fmla="*/ 29 h 93"/>
                <a:gd name="T14" fmla="*/ 95 w 96"/>
                <a:gd name="T15" fmla="*/ 37 h 93"/>
                <a:gd name="T16" fmla="*/ 77 w 96"/>
                <a:gd name="T17" fmla="*/ 69 h 93"/>
                <a:gd name="T18" fmla="*/ 49 w 96"/>
                <a:gd name="T19" fmla="*/ 78 h 93"/>
                <a:gd name="T20" fmla="*/ 21 w 96"/>
                <a:gd name="T21" fmla="*/ 90 h 93"/>
                <a:gd name="T22" fmla="*/ 15 w 96"/>
                <a:gd name="T23" fmla="*/ 93 h 93"/>
                <a:gd name="T24" fmla="*/ 58 w 96"/>
                <a:gd name="T25" fmla="*/ 20 h 93"/>
                <a:gd name="T26" fmla="*/ 40 w 96"/>
                <a:gd name="T27" fmla="*/ 29 h 93"/>
                <a:gd name="T28" fmla="*/ 22 w 96"/>
                <a:gd name="T29" fmla="*/ 67 h 93"/>
                <a:gd name="T30" fmla="*/ 46 w 96"/>
                <a:gd name="T31" fmla="*/ 60 h 93"/>
                <a:gd name="T32" fmla="*/ 68 w 96"/>
                <a:gd name="T33" fmla="*/ 54 h 93"/>
                <a:gd name="T34" fmla="*/ 77 w 96"/>
                <a:gd name="T35" fmla="*/ 39 h 93"/>
                <a:gd name="T36" fmla="*/ 58 w 96"/>
                <a:gd name="T37" fmla="*/ 2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93">
                  <a:moveTo>
                    <a:pt x="15" y="93"/>
                  </a:moveTo>
                  <a:cubicBezTo>
                    <a:pt x="14" y="93"/>
                    <a:pt x="13" y="93"/>
                    <a:pt x="13" y="93"/>
                  </a:cubicBezTo>
                  <a:cubicBezTo>
                    <a:pt x="10" y="92"/>
                    <a:pt x="7" y="90"/>
                    <a:pt x="6" y="86"/>
                  </a:cubicBezTo>
                  <a:cubicBezTo>
                    <a:pt x="0" y="62"/>
                    <a:pt x="6" y="29"/>
                    <a:pt x="31" y="14"/>
                  </a:cubicBezTo>
                  <a:cubicBezTo>
                    <a:pt x="39" y="9"/>
                    <a:pt x="48" y="5"/>
                    <a:pt x="56" y="1"/>
                  </a:cubicBezTo>
                  <a:cubicBezTo>
                    <a:pt x="59" y="0"/>
                    <a:pt x="63" y="0"/>
                    <a:pt x="66" y="3"/>
                  </a:cubicBezTo>
                  <a:cubicBezTo>
                    <a:pt x="93" y="29"/>
                    <a:pt x="93" y="29"/>
                    <a:pt x="93" y="29"/>
                  </a:cubicBezTo>
                  <a:cubicBezTo>
                    <a:pt x="95" y="32"/>
                    <a:pt x="96" y="35"/>
                    <a:pt x="95" y="37"/>
                  </a:cubicBezTo>
                  <a:cubicBezTo>
                    <a:pt x="93" y="48"/>
                    <a:pt x="89" y="62"/>
                    <a:pt x="77" y="69"/>
                  </a:cubicBezTo>
                  <a:cubicBezTo>
                    <a:pt x="66" y="75"/>
                    <a:pt x="57" y="77"/>
                    <a:pt x="49" y="78"/>
                  </a:cubicBezTo>
                  <a:cubicBezTo>
                    <a:pt x="38" y="79"/>
                    <a:pt x="31" y="80"/>
                    <a:pt x="21" y="90"/>
                  </a:cubicBezTo>
                  <a:cubicBezTo>
                    <a:pt x="20" y="92"/>
                    <a:pt x="17" y="93"/>
                    <a:pt x="15" y="93"/>
                  </a:cubicBezTo>
                  <a:close/>
                  <a:moveTo>
                    <a:pt x="58" y="20"/>
                  </a:moveTo>
                  <a:cubicBezTo>
                    <a:pt x="52" y="23"/>
                    <a:pt x="46" y="26"/>
                    <a:pt x="40" y="29"/>
                  </a:cubicBezTo>
                  <a:cubicBezTo>
                    <a:pt x="27" y="37"/>
                    <a:pt x="22" y="52"/>
                    <a:pt x="22" y="67"/>
                  </a:cubicBezTo>
                  <a:cubicBezTo>
                    <a:pt x="30" y="62"/>
                    <a:pt x="39" y="61"/>
                    <a:pt x="46" y="60"/>
                  </a:cubicBezTo>
                  <a:cubicBezTo>
                    <a:pt x="54" y="59"/>
                    <a:pt x="60" y="58"/>
                    <a:pt x="68" y="54"/>
                  </a:cubicBezTo>
                  <a:cubicBezTo>
                    <a:pt x="71" y="52"/>
                    <a:pt x="74" y="47"/>
                    <a:pt x="77" y="39"/>
                  </a:cubicBezTo>
                  <a:cubicBezTo>
                    <a:pt x="58" y="20"/>
                    <a:pt x="58" y="20"/>
                    <a:pt x="58"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1" name="Freeform 59"/>
            <p:cNvSpPr>
              <a:spLocks noEditPoints="1"/>
            </p:cNvSpPr>
            <p:nvPr/>
          </p:nvSpPr>
          <p:spPr bwMode="auto">
            <a:xfrm>
              <a:off x="84138" y="835026"/>
              <a:ext cx="66675" cy="66675"/>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8 h 30"/>
                <a:gd name="T12" fmla="*/ 8 w 30"/>
                <a:gd name="T13" fmla="*/ 15 h 30"/>
                <a:gd name="T14" fmla="*/ 15 w 30"/>
                <a:gd name="T15" fmla="*/ 22 h 30"/>
                <a:gd name="T16" fmla="*/ 22 w 30"/>
                <a:gd name="T17" fmla="*/ 15 h 30"/>
                <a:gd name="T18" fmla="*/ 15 w 30"/>
                <a:gd name="T19"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8"/>
                  </a:moveTo>
                  <a:cubicBezTo>
                    <a:pt x="11" y="8"/>
                    <a:pt x="8" y="11"/>
                    <a:pt x="8" y="15"/>
                  </a:cubicBezTo>
                  <a:cubicBezTo>
                    <a:pt x="8" y="19"/>
                    <a:pt x="11" y="22"/>
                    <a:pt x="15" y="22"/>
                  </a:cubicBezTo>
                  <a:cubicBezTo>
                    <a:pt x="19" y="22"/>
                    <a:pt x="22" y="19"/>
                    <a:pt x="22" y="15"/>
                  </a:cubicBezTo>
                  <a:cubicBezTo>
                    <a:pt x="22" y="11"/>
                    <a:pt x="19"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2" name="Freeform 60"/>
            <p:cNvSpPr>
              <a:spLocks noEditPoints="1"/>
            </p:cNvSpPr>
            <p:nvPr/>
          </p:nvSpPr>
          <p:spPr bwMode="auto">
            <a:xfrm>
              <a:off x="171450" y="733426"/>
              <a:ext cx="68263" cy="69850"/>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3" name="Freeform 61"/>
            <p:cNvSpPr/>
            <p:nvPr/>
          </p:nvSpPr>
          <p:spPr bwMode="auto">
            <a:xfrm>
              <a:off x="112713" y="784226"/>
              <a:ext cx="55563" cy="53975"/>
            </a:xfrm>
            <a:custGeom>
              <a:avLst/>
              <a:gdLst>
                <a:gd name="T0" fmla="*/ 21 w 25"/>
                <a:gd name="T1" fmla="*/ 24 h 24"/>
                <a:gd name="T2" fmla="*/ 21 w 25"/>
                <a:gd name="T3" fmla="*/ 24 h 24"/>
                <a:gd name="T4" fmla="*/ 17 w 25"/>
                <a:gd name="T5" fmla="*/ 20 h 24"/>
                <a:gd name="T6" fmla="*/ 17 w 25"/>
                <a:gd name="T7" fmla="*/ 8 h 24"/>
                <a:gd name="T8" fmla="*/ 4 w 25"/>
                <a:gd name="T9" fmla="*/ 8 h 24"/>
                <a:gd name="T10" fmla="*/ 0 w 25"/>
                <a:gd name="T11" fmla="*/ 4 h 24"/>
                <a:gd name="T12" fmla="*/ 4 w 25"/>
                <a:gd name="T13" fmla="*/ 0 h 24"/>
                <a:gd name="T14" fmla="*/ 21 w 25"/>
                <a:gd name="T15" fmla="*/ 0 h 24"/>
                <a:gd name="T16" fmla="*/ 23 w 25"/>
                <a:gd name="T17" fmla="*/ 2 h 24"/>
                <a:gd name="T18" fmla="*/ 25 w 25"/>
                <a:gd name="T19" fmla="*/ 4 h 24"/>
                <a:gd name="T20" fmla="*/ 25 w 25"/>
                <a:gd name="T21" fmla="*/ 20 h 24"/>
                <a:gd name="T22" fmla="*/ 21 w 25"/>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4">
                  <a:moveTo>
                    <a:pt x="21" y="24"/>
                  </a:moveTo>
                  <a:cubicBezTo>
                    <a:pt x="21" y="24"/>
                    <a:pt x="21" y="24"/>
                    <a:pt x="21" y="24"/>
                  </a:cubicBezTo>
                  <a:cubicBezTo>
                    <a:pt x="18" y="24"/>
                    <a:pt x="17" y="23"/>
                    <a:pt x="17" y="20"/>
                  </a:cubicBezTo>
                  <a:cubicBezTo>
                    <a:pt x="17" y="8"/>
                    <a:pt x="17" y="8"/>
                    <a:pt x="17" y="8"/>
                  </a:cubicBezTo>
                  <a:cubicBezTo>
                    <a:pt x="4" y="8"/>
                    <a:pt x="4" y="8"/>
                    <a:pt x="4" y="8"/>
                  </a:cubicBezTo>
                  <a:cubicBezTo>
                    <a:pt x="2" y="8"/>
                    <a:pt x="0" y="7"/>
                    <a:pt x="0" y="4"/>
                  </a:cubicBezTo>
                  <a:cubicBezTo>
                    <a:pt x="0" y="2"/>
                    <a:pt x="2" y="0"/>
                    <a:pt x="4" y="0"/>
                  </a:cubicBezTo>
                  <a:cubicBezTo>
                    <a:pt x="21" y="0"/>
                    <a:pt x="21" y="0"/>
                    <a:pt x="21" y="0"/>
                  </a:cubicBezTo>
                  <a:cubicBezTo>
                    <a:pt x="22" y="0"/>
                    <a:pt x="23" y="1"/>
                    <a:pt x="23" y="2"/>
                  </a:cubicBezTo>
                  <a:cubicBezTo>
                    <a:pt x="24" y="2"/>
                    <a:pt x="25" y="3"/>
                    <a:pt x="25" y="4"/>
                  </a:cubicBezTo>
                  <a:cubicBezTo>
                    <a:pt x="25" y="20"/>
                    <a:pt x="25" y="20"/>
                    <a:pt x="25" y="20"/>
                  </a:cubicBezTo>
                  <a:cubicBezTo>
                    <a:pt x="25" y="23"/>
                    <a:pt x="23" y="24"/>
                    <a:pt x="21"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4" name="Freeform 62"/>
            <p:cNvSpPr/>
            <p:nvPr/>
          </p:nvSpPr>
          <p:spPr bwMode="auto">
            <a:xfrm>
              <a:off x="112713" y="787401"/>
              <a:ext cx="50800" cy="66675"/>
            </a:xfrm>
            <a:custGeom>
              <a:avLst/>
              <a:gdLst>
                <a:gd name="T0" fmla="*/ 4 w 23"/>
                <a:gd name="T1" fmla="*/ 30 h 30"/>
                <a:gd name="T2" fmla="*/ 3 w 23"/>
                <a:gd name="T3" fmla="*/ 30 h 30"/>
                <a:gd name="T4" fmla="*/ 1 w 23"/>
                <a:gd name="T5" fmla="*/ 25 h 30"/>
                <a:gd name="T6" fmla="*/ 13 w 23"/>
                <a:gd name="T7" fmla="*/ 5 h 30"/>
                <a:gd name="T8" fmla="*/ 16 w 23"/>
                <a:gd name="T9" fmla="*/ 2 h 30"/>
                <a:gd name="T10" fmla="*/ 22 w 23"/>
                <a:gd name="T11" fmla="*/ 2 h 30"/>
                <a:gd name="T12" fmla="*/ 21 w 23"/>
                <a:gd name="T13" fmla="*/ 8 h 30"/>
                <a:gd name="T14" fmla="*/ 18 w 23"/>
                <a:gd name="T15" fmla="*/ 11 h 30"/>
                <a:gd name="T16" fmla="*/ 8 w 23"/>
                <a:gd name="T17" fmla="*/ 27 h 30"/>
                <a:gd name="T18" fmla="*/ 4 w 23"/>
                <a:gd name="T1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30">
                  <a:moveTo>
                    <a:pt x="4" y="30"/>
                  </a:moveTo>
                  <a:cubicBezTo>
                    <a:pt x="4" y="30"/>
                    <a:pt x="4" y="30"/>
                    <a:pt x="3" y="30"/>
                  </a:cubicBezTo>
                  <a:cubicBezTo>
                    <a:pt x="1" y="29"/>
                    <a:pt x="0" y="27"/>
                    <a:pt x="1" y="25"/>
                  </a:cubicBezTo>
                  <a:cubicBezTo>
                    <a:pt x="3" y="17"/>
                    <a:pt x="7" y="11"/>
                    <a:pt x="13" y="5"/>
                  </a:cubicBezTo>
                  <a:cubicBezTo>
                    <a:pt x="14" y="4"/>
                    <a:pt x="15" y="3"/>
                    <a:pt x="16" y="2"/>
                  </a:cubicBezTo>
                  <a:cubicBezTo>
                    <a:pt x="18" y="0"/>
                    <a:pt x="21" y="1"/>
                    <a:pt x="22" y="2"/>
                  </a:cubicBezTo>
                  <a:cubicBezTo>
                    <a:pt x="23" y="4"/>
                    <a:pt x="23" y="7"/>
                    <a:pt x="21" y="8"/>
                  </a:cubicBezTo>
                  <a:cubicBezTo>
                    <a:pt x="20" y="9"/>
                    <a:pt x="19" y="10"/>
                    <a:pt x="18" y="11"/>
                  </a:cubicBezTo>
                  <a:cubicBezTo>
                    <a:pt x="14" y="15"/>
                    <a:pt x="10" y="21"/>
                    <a:pt x="8" y="27"/>
                  </a:cubicBezTo>
                  <a:cubicBezTo>
                    <a:pt x="8" y="29"/>
                    <a:pt x="6" y="30"/>
                    <a:pt x="4"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5" name="Freeform 63"/>
            <p:cNvSpPr/>
            <p:nvPr/>
          </p:nvSpPr>
          <p:spPr bwMode="auto">
            <a:xfrm>
              <a:off x="42863" y="738188"/>
              <a:ext cx="227013" cy="214313"/>
            </a:xfrm>
            <a:custGeom>
              <a:avLst/>
              <a:gdLst>
                <a:gd name="T0" fmla="*/ 52 w 103"/>
                <a:gd name="T1" fmla="*/ 97 h 97"/>
                <a:gd name="T2" fmla="*/ 18 w 103"/>
                <a:gd name="T3" fmla="*/ 83 h 97"/>
                <a:gd name="T4" fmla="*/ 18 w 103"/>
                <a:gd name="T5" fmla="*/ 17 h 97"/>
                <a:gd name="T6" fmla="*/ 65 w 103"/>
                <a:gd name="T7" fmla="*/ 5 h 97"/>
                <a:gd name="T8" fmla="*/ 67 w 103"/>
                <a:gd name="T9" fmla="*/ 10 h 97"/>
                <a:gd name="T10" fmla="*/ 62 w 103"/>
                <a:gd name="T11" fmla="*/ 12 h 97"/>
                <a:gd name="T12" fmla="*/ 24 w 103"/>
                <a:gd name="T13" fmla="*/ 22 h 97"/>
                <a:gd name="T14" fmla="*/ 24 w 103"/>
                <a:gd name="T15" fmla="*/ 78 h 97"/>
                <a:gd name="T16" fmla="*/ 79 w 103"/>
                <a:gd name="T17" fmla="*/ 78 h 97"/>
                <a:gd name="T18" fmla="*/ 80 w 103"/>
                <a:gd name="T19" fmla="*/ 23 h 97"/>
                <a:gd name="T20" fmla="*/ 80 w 103"/>
                <a:gd name="T21" fmla="*/ 18 h 97"/>
                <a:gd name="T22" fmla="*/ 86 w 103"/>
                <a:gd name="T23" fmla="*/ 18 h 97"/>
                <a:gd name="T24" fmla="*/ 85 w 103"/>
                <a:gd name="T25" fmla="*/ 83 h 97"/>
                <a:gd name="T26" fmla="*/ 52 w 103"/>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7">
                  <a:moveTo>
                    <a:pt x="52" y="97"/>
                  </a:moveTo>
                  <a:cubicBezTo>
                    <a:pt x="39" y="97"/>
                    <a:pt x="27" y="92"/>
                    <a:pt x="18" y="83"/>
                  </a:cubicBezTo>
                  <a:cubicBezTo>
                    <a:pt x="0" y="65"/>
                    <a:pt x="0" y="35"/>
                    <a:pt x="18" y="17"/>
                  </a:cubicBezTo>
                  <a:cubicBezTo>
                    <a:pt x="30" y="4"/>
                    <a:pt x="48" y="0"/>
                    <a:pt x="65" y="5"/>
                  </a:cubicBezTo>
                  <a:cubicBezTo>
                    <a:pt x="67" y="5"/>
                    <a:pt x="68" y="8"/>
                    <a:pt x="67" y="10"/>
                  </a:cubicBezTo>
                  <a:cubicBezTo>
                    <a:pt x="67" y="12"/>
                    <a:pt x="65" y="13"/>
                    <a:pt x="62" y="12"/>
                  </a:cubicBezTo>
                  <a:cubicBezTo>
                    <a:pt x="49" y="8"/>
                    <a:pt x="34" y="12"/>
                    <a:pt x="24" y="22"/>
                  </a:cubicBezTo>
                  <a:cubicBezTo>
                    <a:pt x="9" y="37"/>
                    <a:pt x="9" y="62"/>
                    <a:pt x="24" y="78"/>
                  </a:cubicBezTo>
                  <a:cubicBezTo>
                    <a:pt x="39" y="93"/>
                    <a:pt x="64" y="93"/>
                    <a:pt x="79" y="78"/>
                  </a:cubicBezTo>
                  <a:cubicBezTo>
                    <a:pt x="94" y="63"/>
                    <a:pt x="95" y="39"/>
                    <a:pt x="80" y="23"/>
                  </a:cubicBezTo>
                  <a:cubicBezTo>
                    <a:pt x="79" y="22"/>
                    <a:pt x="79" y="19"/>
                    <a:pt x="80" y="18"/>
                  </a:cubicBezTo>
                  <a:cubicBezTo>
                    <a:pt x="82" y="16"/>
                    <a:pt x="84" y="16"/>
                    <a:pt x="86" y="18"/>
                  </a:cubicBezTo>
                  <a:cubicBezTo>
                    <a:pt x="103" y="36"/>
                    <a:pt x="103" y="65"/>
                    <a:pt x="85" y="83"/>
                  </a:cubicBezTo>
                  <a:cubicBezTo>
                    <a:pt x="76" y="92"/>
                    <a:pt x="64" y="97"/>
                    <a:pt x="52"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6" name="Freeform 64"/>
            <p:cNvSpPr/>
            <p:nvPr/>
          </p:nvSpPr>
          <p:spPr bwMode="auto">
            <a:xfrm>
              <a:off x="177800" y="842963"/>
              <a:ext cx="46038" cy="46038"/>
            </a:xfrm>
            <a:custGeom>
              <a:avLst/>
              <a:gdLst>
                <a:gd name="T0" fmla="*/ 4 w 21"/>
                <a:gd name="T1" fmla="*/ 21 h 21"/>
                <a:gd name="T2" fmla="*/ 1 w 21"/>
                <a:gd name="T3" fmla="*/ 20 h 21"/>
                <a:gd name="T4" fmla="*/ 1 w 21"/>
                <a:gd name="T5" fmla="*/ 14 h 21"/>
                <a:gd name="T6" fmla="*/ 14 w 21"/>
                <a:gd name="T7" fmla="*/ 2 h 21"/>
                <a:gd name="T8" fmla="*/ 19 w 21"/>
                <a:gd name="T9" fmla="*/ 2 h 21"/>
                <a:gd name="T10" fmla="*/ 19 w 21"/>
                <a:gd name="T11" fmla="*/ 7 h 21"/>
                <a:gd name="T12" fmla="*/ 7 w 21"/>
                <a:gd name="T13" fmla="*/ 20 h 21"/>
                <a:gd name="T14" fmla="*/ 4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4" y="21"/>
                  </a:moveTo>
                  <a:cubicBezTo>
                    <a:pt x="3" y="21"/>
                    <a:pt x="2" y="20"/>
                    <a:pt x="1" y="20"/>
                  </a:cubicBezTo>
                  <a:cubicBezTo>
                    <a:pt x="0" y="18"/>
                    <a:pt x="0" y="16"/>
                    <a:pt x="1" y="14"/>
                  </a:cubicBezTo>
                  <a:cubicBezTo>
                    <a:pt x="14" y="2"/>
                    <a:pt x="14" y="2"/>
                    <a:pt x="14" y="2"/>
                  </a:cubicBezTo>
                  <a:cubicBezTo>
                    <a:pt x="15" y="0"/>
                    <a:pt x="18" y="0"/>
                    <a:pt x="19" y="2"/>
                  </a:cubicBezTo>
                  <a:cubicBezTo>
                    <a:pt x="21" y="3"/>
                    <a:pt x="21" y="6"/>
                    <a:pt x="19" y="7"/>
                  </a:cubicBezTo>
                  <a:cubicBezTo>
                    <a:pt x="7" y="20"/>
                    <a:pt x="7" y="20"/>
                    <a:pt x="7" y="20"/>
                  </a:cubicBezTo>
                  <a:cubicBezTo>
                    <a:pt x="6" y="20"/>
                    <a:pt x="5" y="21"/>
                    <a:pt x="4"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7" name="Freeform 65"/>
            <p:cNvSpPr/>
            <p:nvPr/>
          </p:nvSpPr>
          <p:spPr bwMode="auto">
            <a:xfrm>
              <a:off x="177800" y="842963"/>
              <a:ext cx="46038" cy="46038"/>
            </a:xfrm>
            <a:custGeom>
              <a:avLst/>
              <a:gdLst>
                <a:gd name="T0" fmla="*/ 16 w 21"/>
                <a:gd name="T1" fmla="*/ 21 h 21"/>
                <a:gd name="T2" fmla="*/ 14 w 21"/>
                <a:gd name="T3" fmla="*/ 20 h 21"/>
                <a:gd name="T4" fmla="*/ 1 w 21"/>
                <a:gd name="T5" fmla="*/ 7 h 21"/>
                <a:gd name="T6" fmla="*/ 1 w 21"/>
                <a:gd name="T7" fmla="*/ 2 h 21"/>
                <a:gd name="T8" fmla="*/ 7 w 21"/>
                <a:gd name="T9" fmla="*/ 2 h 21"/>
                <a:gd name="T10" fmla="*/ 19 w 21"/>
                <a:gd name="T11" fmla="*/ 14 h 21"/>
                <a:gd name="T12" fmla="*/ 19 w 21"/>
                <a:gd name="T13" fmla="*/ 20 h 21"/>
                <a:gd name="T14" fmla="*/ 16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16" y="21"/>
                  </a:moveTo>
                  <a:cubicBezTo>
                    <a:pt x="15" y="21"/>
                    <a:pt x="14" y="20"/>
                    <a:pt x="14" y="20"/>
                  </a:cubicBezTo>
                  <a:cubicBezTo>
                    <a:pt x="1" y="7"/>
                    <a:pt x="1" y="7"/>
                    <a:pt x="1" y="7"/>
                  </a:cubicBezTo>
                  <a:cubicBezTo>
                    <a:pt x="0" y="6"/>
                    <a:pt x="0" y="3"/>
                    <a:pt x="1" y="2"/>
                  </a:cubicBezTo>
                  <a:cubicBezTo>
                    <a:pt x="3" y="0"/>
                    <a:pt x="5" y="0"/>
                    <a:pt x="7" y="2"/>
                  </a:cubicBezTo>
                  <a:cubicBezTo>
                    <a:pt x="19" y="14"/>
                    <a:pt x="19" y="14"/>
                    <a:pt x="19" y="14"/>
                  </a:cubicBezTo>
                  <a:cubicBezTo>
                    <a:pt x="21" y="16"/>
                    <a:pt x="21" y="18"/>
                    <a:pt x="19" y="20"/>
                  </a:cubicBezTo>
                  <a:cubicBezTo>
                    <a:pt x="19" y="20"/>
                    <a:pt x="17" y="21"/>
                    <a:pt x="16"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8" name="Freeform 66"/>
            <p:cNvSpPr/>
            <p:nvPr/>
          </p:nvSpPr>
          <p:spPr bwMode="auto">
            <a:xfrm>
              <a:off x="1193800" y="3767138"/>
              <a:ext cx="115888" cy="117475"/>
            </a:xfrm>
            <a:custGeom>
              <a:avLst/>
              <a:gdLst>
                <a:gd name="T0" fmla="*/ 26 w 53"/>
                <a:gd name="T1" fmla="*/ 53 h 53"/>
                <a:gd name="T2" fmla="*/ 23 w 53"/>
                <a:gd name="T3" fmla="*/ 52 h 53"/>
                <a:gd name="T4" fmla="*/ 23 w 53"/>
                <a:gd name="T5" fmla="*/ 46 h 53"/>
                <a:gd name="T6" fmla="*/ 41 w 53"/>
                <a:gd name="T7" fmla="*/ 28 h 53"/>
                <a:gd name="T8" fmla="*/ 44 w 53"/>
                <a:gd name="T9" fmla="*/ 21 h 53"/>
                <a:gd name="T10" fmla="*/ 42 w 53"/>
                <a:gd name="T11" fmla="*/ 14 h 53"/>
                <a:gd name="T12" fmla="*/ 40 w 53"/>
                <a:gd name="T13" fmla="*/ 12 h 53"/>
                <a:gd name="T14" fmla="*/ 26 w 53"/>
                <a:gd name="T15" fmla="*/ 13 h 53"/>
                <a:gd name="T16" fmla="*/ 8 w 53"/>
                <a:gd name="T17" fmla="*/ 31 h 53"/>
                <a:gd name="T18" fmla="*/ 2 w 53"/>
                <a:gd name="T19" fmla="*/ 31 h 53"/>
                <a:gd name="T20" fmla="*/ 2 w 53"/>
                <a:gd name="T21" fmla="*/ 26 h 53"/>
                <a:gd name="T22" fmla="*/ 20 w 53"/>
                <a:gd name="T23" fmla="*/ 7 h 53"/>
                <a:gd name="T24" fmla="*/ 46 w 53"/>
                <a:gd name="T25" fmla="*/ 7 h 53"/>
                <a:gd name="T26" fmla="*/ 47 w 53"/>
                <a:gd name="T27" fmla="*/ 8 h 53"/>
                <a:gd name="T28" fmla="*/ 52 w 53"/>
                <a:gd name="T29" fmla="*/ 21 h 53"/>
                <a:gd name="T30" fmla="*/ 47 w 53"/>
                <a:gd name="T31" fmla="*/ 34 h 53"/>
                <a:gd name="T32" fmla="*/ 29 w 53"/>
                <a:gd name="T33" fmla="*/ 52 h 53"/>
                <a:gd name="T34" fmla="*/ 26 w 53"/>
                <a:gd name="T35"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53">
                  <a:moveTo>
                    <a:pt x="26" y="53"/>
                  </a:moveTo>
                  <a:cubicBezTo>
                    <a:pt x="25" y="53"/>
                    <a:pt x="24" y="53"/>
                    <a:pt x="23" y="52"/>
                  </a:cubicBezTo>
                  <a:cubicBezTo>
                    <a:pt x="21" y="50"/>
                    <a:pt x="21" y="48"/>
                    <a:pt x="23" y="46"/>
                  </a:cubicBezTo>
                  <a:cubicBezTo>
                    <a:pt x="41" y="28"/>
                    <a:pt x="41" y="28"/>
                    <a:pt x="41" y="28"/>
                  </a:cubicBezTo>
                  <a:cubicBezTo>
                    <a:pt x="43" y="26"/>
                    <a:pt x="44" y="23"/>
                    <a:pt x="44" y="21"/>
                  </a:cubicBezTo>
                  <a:cubicBezTo>
                    <a:pt x="45" y="18"/>
                    <a:pt x="44" y="15"/>
                    <a:pt x="42" y="14"/>
                  </a:cubicBezTo>
                  <a:cubicBezTo>
                    <a:pt x="40" y="12"/>
                    <a:pt x="40" y="12"/>
                    <a:pt x="40" y="12"/>
                  </a:cubicBezTo>
                  <a:cubicBezTo>
                    <a:pt x="37" y="8"/>
                    <a:pt x="30" y="9"/>
                    <a:pt x="26" y="13"/>
                  </a:cubicBezTo>
                  <a:cubicBezTo>
                    <a:pt x="8" y="31"/>
                    <a:pt x="8" y="31"/>
                    <a:pt x="8" y="31"/>
                  </a:cubicBezTo>
                  <a:cubicBezTo>
                    <a:pt x="6" y="33"/>
                    <a:pt x="4" y="33"/>
                    <a:pt x="2" y="31"/>
                  </a:cubicBezTo>
                  <a:cubicBezTo>
                    <a:pt x="0" y="30"/>
                    <a:pt x="0" y="27"/>
                    <a:pt x="2" y="26"/>
                  </a:cubicBezTo>
                  <a:cubicBezTo>
                    <a:pt x="20" y="7"/>
                    <a:pt x="20" y="7"/>
                    <a:pt x="20" y="7"/>
                  </a:cubicBezTo>
                  <a:cubicBezTo>
                    <a:pt x="28" y="0"/>
                    <a:pt x="39" y="0"/>
                    <a:pt x="46" y="7"/>
                  </a:cubicBezTo>
                  <a:cubicBezTo>
                    <a:pt x="47" y="8"/>
                    <a:pt x="47" y="8"/>
                    <a:pt x="47" y="8"/>
                  </a:cubicBezTo>
                  <a:cubicBezTo>
                    <a:pt x="51" y="11"/>
                    <a:pt x="53" y="16"/>
                    <a:pt x="52" y="21"/>
                  </a:cubicBezTo>
                  <a:cubicBezTo>
                    <a:pt x="52" y="26"/>
                    <a:pt x="50" y="30"/>
                    <a:pt x="47" y="34"/>
                  </a:cubicBezTo>
                  <a:cubicBezTo>
                    <a:pt x="29" y="52"/>
                    <a:pt x="29" y="52"/>
                    <a:pt x="29" y="52"/>
                  </a:cubicBezTo>
                  <a:cubicBezTo>
                    <a:pt x="28" y="53"/>
                    <a:pt x="27" y="53"/>
                    <a:pt x="26"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9" name="Freeform 67"/>
            <p:cNvSpPr/>
            <p:nvPr/>
          </p:nvSpPr>
          <p:spPr bwMode="auto">
            <a:xfrm>
              <a:off x="1179513" y="3811588"/>
              <a:ext cx="88900" cy="85725"/>
            </a:xfrm>
            <a:custGeom>
              <a:avLst/>
              <a:gdLst>
                <a:gd name="T0" fmla="*/ 36 w 40"/>
                <a:gd name="T1" fmla="*/ 39 h 39"/>
                <a:gd name="T2" fmla="*/ 33 w 40"/>
                <a:gd name="T3" fmla="*/ 38 h 39"/>
                <a:gd name="T4" fmla="*/ 2 w 40"/>
                <a:gd name="T5" fmla="*/ 7 h 39"/>
                <a:gd name="T6" fmla="*/ 2 w 40"/>
                <a:gd name="T7" fmla="*/ 2 h 39"/>
                <a:gd name="T8" fmla="*/ 7 w 40"/>
                <a:gd name="T9" fmla="*/ 2 h 39"/>
                <a:gd name="T10" fmla="*/ 38 w 40"/>
                <a:gd name="T11" fmla="*/ 33 h 39"/>
                <a:gd name="T12" fmla="*/ 38 w 40"/>
                <a:gd name="T13" fmla="*/ 38 h 39"/>
                <a:gd name="T14" fmla="*/ 36 w 40"/>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39">
                  <a:moveTo>
                    <a:pt x="36" y="39"/>
                  </a:moveTo>
                  <a:cubicBezTo>
                    <a:pt x="35" y="39"/>
                    <a:pt x="34" y="39"/>
                    <a:pt x="33" y="38"/>
                  </a:cubicBezTo>
                  <a:cubicBezTo>
                    <a:pt x="2" y="7"/>
                    <a:pt x="2" y="7"/>
                    <a:pt x="2" y="7"/>
                  </a:cubicBezTo>
                  <a:cubicBezTo>
                    <a:pt x="0" y="6"/>
                    <a:pt x="0" y="3"/>
                    <a:pt x="2" y="2"/>
                  </a:cubicBezTo>
                  <a:cubicBezTo>
                    <a:pt x="3" y="0"/>
                    <a:pt x="6" y="0"/>
                    <a:pt x="7" y="2"/>
                  </a:cubicBezTo>
                  <a:cubicBezTo>
                    <a:pt x="38" y="33"/>
                    <a:pt x="38" y="33"/>
                    <a:pt x="38" y="33"/>
                  </a:cubicBezTo>
                  <a:cubicBezTo>
                    <a:pt x="40" y="34"/>
                    <a:pt x="40" y="37"/>
                    <a:pt x="38" y="38"/>
                  </a:cubicBezTo>
                  <a:cubicBezTo>
                    <a:pt x="38" y="39"/>
                    <a:pt x="37" y="39"/>
                    <a:pt x="36"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0" name="Freeform 68"/>
            <p:cNvSpPr/>
            <p:nvPr/>
          </p:nvSpPr>
          <p:spPr bwMode="auto">
            <a:xfrm>
              <a:off x="1125538" y="3948113"/>
              <a:ext cx="23813" cy="25400"/>
            </a:xfrm>
            <a:custGeom>
              <a:avLst/>
              <a:gdLst>
                <a:gd name="T0" fmla="*/ 5 w 11"/>
                <a:gd name="T1" fmla="*/ 11 h 11"/>
                <a:gd name="T2" fmla="*/ 2 w 11"/>
                <a:gd name="T3" fmla="*/ 9 h 11"/>
                <a:gd name="T4" fmla="*/ 2 w 11"/>
                <a:gd name="T5" fmla="*/ 4 h 11"/>
                <a:gd name="T6" fmla="*/ 4 w 11"/>
                <a:gd name="T7" fmla="*/ 2 h 11"/>
                <a:gd name="T8" fmla="*/ 9 w 11"/>
                <a:gd name="T9" fmla="*/ 2 h 11"/>
                <a:gd name="T10" fmla="*/ 9 w 11"/>
                <a:gd name="T11" fmla="*/ 8 h 11"/>
                <a:gd name="T12" fmla="*/ 8 w 11"/>
                <a:gd name="T13" fmla="*/ 9 h 11"/>
                <a:gd name="T14" fmla="*/ 5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5" y="11"/>
                  </a:moveTo>
                  <a:cubicBezTo>
                    <a:pt x="4" y="11"/>
                    <a:pt x="3" y="10"/>
                    <a:pt x="2" y="9"/>
                  </a:cubicBezTo>
                  <a:cubicBezTo>
                    <a:pt x="0" y="8"/>
                    <a:pt x="0" y="5"/>
                    <a:pt x="2" y="4"/>
                  </a:cubicBezTo>
                  <a:cubicBezTo>
                    <a:pt x="4" y="2"/>
                    <a:pt x="4" y="2"/>
                    <a:pt x="4" y="2"/>
                  </a:cubicBezTo>
                  <a:cubicBezTo>
                    <a:pt x="5" y="0"/>
                    <a:pt x="8" y="0"/>
                    <a:pt x="9" y="2"/>
                  </a:cubicBezTo>
                  <a:cubicBezTo>
                    <a:pt x="11" y="4"/>
                    <a:pt x="11" y="6"/>
                    <a:pt x="9" y="8"/>
                  </a:cubicBezTo>
                  <a:cubicBezTo>
                    <a:pt x="8" y="9"/>
                    <a:pt x="8" y="9"/>
                    <a:pt x="8" y="9"/>
                  </a:cubicBezTo>
                  <a:cubicBezTo>
                    <a:pt x="7" y="10"/>
                    <a:pt x="6" y="11"/>
                    <a:pt x="5"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1" name="Freeform 69"/>
            <p:cNvSpPr/>
            <p:nvPr/>
          </p:nvSpPr>
          <p:spPr bwMode="auto">
            <a:xfrm>
              <a:off x="1106488" y="3930651"/>
              <a:ext cx="22225" cy="22225"/>
            </a:xfrm>
            <a:custGeom>
              <a:avLst/>
              <a:gdLst>
                <a:gd name="T0" fmla="*/ 4 w 10"/>
                <a:gd name="T1" fmla="*/ 10 h 10"/>
                <a:gd name="T2" fmla="*/ 1 w 10"/>
                <a:gd name="T3" fmla="*/ 9 h 10"/>
                <a:gd name="T4" fmla="*/ 1 w 10"/>
                <a:gd name="T5" fmla="*/ 3 h 10"/>
                <a:gd name="T6" fmla="*/ 3 w 10"/>
                <a:gd name="T7" fmla="*/ 1 h 10"/>
                <a:gd name="T8" fmla="*/ 8 w 10"/>
                <a:gd name="T9" fmla="*/ 1 h 10"/>
                <a:gd name="T10" fmla="*/ 8 w 10"/>
                <a:gd name="T11" fmla="*/ 7 h 10"/>
                <a:gd name="T12" fmla="*/ 7 w 10"/>
                <a:gd name="T13" fmla="*/ 9 h 10"/>
                <a:gd name="T14" fmla="*/ 4 w 10"/>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0">
                  <a:moveTo>
                    <a:pt x="4" y="10"/>
                  </a:moveTo>
                  <a:cubicBezTo>
                    <a:pt x="3" y="10"/>
                    <a:pt x="2" y="9"/>
                    <a:pt x="1" y="9"/>
                  </a:cubicBezTo>
                  <a:cubicBezTo>
                    <a:pt x="0" y="7"/>
                    <a:pt x="0" y="4"/>
                    <a:pt x="1" y="3"/>
                  </a:cubicBezTo>
                  <a:cubicBezTo>
                    <a:pt x="3" y="1"/>
                    <a:pt x="3" y="1"/>
                    <a:pt x="3" y="1"/>
                  </a:cubicBezTo>
                  <a:cubicBezTo>
                    <a:pt x="4" y="0"/>
                    <a:pt x="7" y="0"/>
                    <a:pt x="8" y="1"/>
                  </a:cubicBezTo>
                  <a:cubicBezTo>
                    <a:pt x="10" y="3"/>
                    <a:pt x="10" y="5"/>
                    <a:pt x="8" y="7"/>
                  </a:cubicBezTo>
                  <a:cubicBezTo>
                    <a:pt x="7" y="9"/>
                    <a:pt x="7" y="9"/>
                    <a:pt x="7" y="9"/>
                  </a:cubicBezTo>
                  <a:cubicBezTo>
                    <a:pt x="6" y="9"/>
                    <a:pt x="5" y="10"/>
                    <a:pt x="4"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2" name="Freeform 70"/>
            <p:cNvSpPr/>
            <p:nvPr/>
          </p:nvSpPr>
          <p:spPr bwMode="auto">
            <a:xfrm>
              <a:off x="1111250" y="3830638"/>
              <a:ext cx="136525" cy="138113"/>
            </a:xfrm>
            <a:custGeom>
              <a:avLst/>
              <a:gdLst>
                <a:gd name="T0" fmla="*/ 14 w 62"/>
                <a:gd name="T1" fmla="*/ 62 h 62"/>
                <a:gd name="T2" fmla="*/ 10 w 62"/>
                <a:gd name="T3" fmla="*/ 58 h 62"/>
                <a:gd name="T4" fmla="*/ 14 w 62"/>
                <a:gd name="T5" fmla="*/ 54 h 62"/>
                <a:gd name="T6" fmla="*/ 17 w 62"/>
                <a:gd name="T7" fmla="*/ 52 h 62"/>
                <a:gd name="T8" fmla="*/ 52 w 62"/>
                <a:gd name="T9" fmla="*/ 18 h 62"/>
                <a:gd name="T10" fmla="*/ 44 w 62"/>
                <a:gd name="T11" fmla="*/ 10 h 62"/>
                <a:gd name="T12" fmla="*/ 10 w 62"/>
                <a:gd name="T13" fmla="*/ 45 h 62"/>
                <a:gd name="T14" fmla="*/ 8 w 62"/>
                <a:gd name="T15" fmla="*/ 48 h 62"/>
                <a:gd name="T16" fmla="*/ 4 w 62"/>
                <a:gd name="T17" fmla="*/ 52 h 62"/>
                <a:gd name="T18" fmla="*/ 4 w 62"/>
                <a:gd name="T19" fmla="*/ 52 h 62"/>
                <a:gd name="T20" fmla="*/ 0 w 62"/>
                <a:gd name="T21" fmla="*/ 48 h 62"/>
                <a:gd name="T22" fmla="*/ 4 w 62"/>
                <a:gd name="T23" fmla="*/ 39 h 62"/>
                <a:gd name="T24" fmla="*/ 41 w 62"/>
                <a:gd name="T25" fmla="*/ 2 h 62"/>
                <a:gd name="T26" fmla="*/ 47 w 62"/>
                <a:gd name="T27" fmla="*/ 2 h 62"/>
                <a:gd name="T28" fmla="*/ 60 w 62"/>
                <a:gd name="T29" fmla="*/ 15 h 62"/>
                <a:gd name="T30" fmla="*/ 60 w 62"/>
                <a:gd name="T31" fmla="*/ 21 h 62"/>
                <a:gd name="T32" fmla="*/ 23 w 62"/>
                <a:gd name="T33" fmla="*/ 58 h 62"/>
                <a:gd name="T34" fmla="*/ 14 w 62"/>
                <a:gd name="T35" fmla="*/ 62 h 62"/>
                <a:gd name="T36" fmla="*/ 14 w 62"/>
                <a:gd name="T3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62">
                  <a:moveTo>
                    <a:pt x="14" y="62"/>
                  </a:moveTo>
                  <a:cubicBezTo>
                    <a:pt x="11" y="62"/>
                    <a:pt x="10" y="60"/>
                    <a:pt x="10" y="58"/>
                  </a:cubicBezTo>
                  <a:cubicBezTo>
                    <a:pt x="10" y="56"/>
                    <a:pt x="11" y="54"/>
                    <a:pt x="14" y="54"/>
                  </a:cubicBezTo>
                  <a:cubicBezTo>
                    <a:pt x="15" y="54"/>
                    <a:pt x="16" y="53"/>
                    <a:pt x="17" y="52"/>
                  </a:cubicBezTo>
                  <a:cubicBezTo>
                    <a:pt x="52" y="18"/>
                    <a:pt x="52" y="18"/>
                    <a:pt x="52" y="18"/>
                  </a:cubicBezTo>
                  <a:cubicBezTo>
                    <a:pt x="44" y="10"/>
                    <a:pt x="44" y="10"/>
                    <a:pt x="44" y="10"/>
                  </a:cubicBezTo>
                  <a:cubicBezTo>
                    <a:pt x="10" y="45"/>
                    <a:pt x="10" y="45"/>
                    <a:pt x="10" y="45"/>
                  </a:cubicBezTo>
                  <a:cubicBezTo>
                    <a:pt x="9" y="46"/>
                    <a:pt x="8" y="47"/>
                    <a:pt x="8" y="48"/>
                  </a:cubicBezTo>
                  <a:cubicBezTo>
                    <a:pt x="8" y="51"/>
                    <a:pt x="6" y="52"/>
                    <a:pt x="4" y="52"/>
                  </a:cubicBezTo>
                  <a:cubicBezTo>
                    <a:pt x="4" y="52"/>
                    <a:pt x="4" y="52"/>
                    <a:pt x="4" y="52"/>
                  </a:cubicBezTo>
                  <a:cubicBezTo>
                    <a:pt x="2" y="52"/>
                    <a:pt x="0" y="51"/>
                    <a:pt x="0" y="48"/>
                  </a:cubicBezTo>
                  <a:cubicBezTo>
                    <a:pt x="0" y="45"/>
                    <a:pt x="1" y="42"/>
                    <a:pt x="4" y="39"/>
                  </a:cubicBezTo>
                  <a:cubicBezTo>
                    <a:pt x="41" y="2"/>
                    <a:pt x="41" y="2"/>
                    <a:pt x="41" y="2"/>
                  </a:cubicBezTo>
                  <a:cubicBezTo>
                    <a:pt x="43" y="0"/>
                    <a:pt x="45" y="0"/>
                    <a:pt x="47" y="2"/>
                  </a:cubicBezTo>
                  <a:cubicBezTo>
                    <a:pt x="60" y="15"/>
                    <a:pt x="60" y="15"/>
                    <a:pt x="60" y="15"/>
                  </a:cubicBezTo>
                  <a:cubicBezTo>
                    <a:pt x="62" y="17"/>
                    <a:pt x="62" y="19"/>
                    <a:pt x="60" y="21"/>
                  </a:cubicBezTo>
                  <a:cubicBezTo>
                    <a:pt x="23" y="58"/>
                    <a:pt x="23" y="58"/>
                    <a:pt x="23" y="58"/>
                  </a:cubicBezTo>
                  <a:cubicBezTo>
                    <a:pt x="21" y="61"/>
                    <a:pt x="17" y="62"/>
                    <a:pt x="14" y="62"/>
                  </a:cubicBezTo>
                  <a:cubicBezTo>
                    <a:pt x="14" y="62"/>
                    <a:pt x="14" y="62"/>
                    <a:pt x="14"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2" name="Freeform 80"/>
            <p:cNvSpPr/>
            <p:nvPr/>
          </p:nvSpPr>
          <p:spPr bwMode="auto">
            <a:xfrm>
              <a:off x="1335088" y="1757363"/>
              <a:ext cx="84138" cy="84138"/>
            </a:xfrm>
            <a:custGeom>
              <a:avLst/>
              <a:gdLst>
                <a:gd name="T0" fmla="*/ 34 w 38"/>
                <a:gd name="T1" fmla="*/ 38 h 38"/>
                <a:gd name="T2" fmla="*/ 31 w 38"/>
                <a:gd name="T3" fmla="*/ 37 h 38"/>
                <a:gd name="T4" fmla="*/ 2 w 38"/>
                <a:gd name="T5" fmla="*/ 7 h 38"/>
                <a:gd name="T6" fmla="*/ 2 w 38"/>
                <a:gd name="T7" fmla="*/ 2 h 38"/>
                <a:gd name="T8" fmla="*/ 8 w 38"/>
                <a:gd name="T9" fmla="*/ 2 h 38"/>
                <a:gd name="T10" fmla="*/ 37 w 38"/>
                <a:gd name="T11" fmla="*/ 31 h 38"/>
                <a:gd name="T12" fmla="*/ 37 w 38"/>
                <a:gd name="T13" fmla="*/ 37 h 38"/>
                <a:gd name="T14" fmla="*/ 34 w 38"/>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34" y="38"/>
                  </a:moveTo>
                  <a:cubicBezTo>
                    <a:pt x="33" y="38"/>
                    <a:pt x="32" y="37"/>
                    <a:pt x="31" y="37"/>
                  </a:cubicBezTo>
                  <a:cubicBezTo>
                    <a:pt x="2" y="7"/>
                    <a:pt x="2" y="7"/>
                    <a:pt x="2" y="7"/>
                  </a:cubicBezTo>
                  <a:cubicBezTo>
                    <a:pt x="0" y="6"/>
                    <a:pt x="0" y="3"/>
                    <a:pt x="2" y="2"/>
                  </a:cubicBezTo>
                  <a:cubicBezTo>
                    <a:pt x="3" y="0"/>
                    <a:pt x="6" y="0"/>
                    <a:pt x="8" y="2"/>
                  </a:cubicBezTo>
                  <a:cubicBezTo>
                    <a:pt x="37" y="31"/>
                    <a:pt x="37" y="31"/>
                    <a:pt x="37" y="31"/>
                  </a:cubicBezTo>
                  <a:cubicBezTo>
                    <a:pt x="38" y="33"/>
                    <a:pt x="38" y="35"/>
                    <a:pt x="37" y="37"/>
                  </a:cubicBezTo>
                  <a:cubicBezTo>
                    <a:pt x="36" y="37"/>
                    <a:pt x="35" y="38"/>
                    <a:pt x="34" y="3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3" name="Freeform 81"/>
            <p:cNvSpPr>
              <a:spLocks noEditPoints="1"/>
            </p:cNvSpPr>
            <p:nvPr/>
          </p:nvSpPr>
          <p:spPr bwMode="auto">
            <a:xfrm>
              <a:off x="1217613" y="1639888"/>
              <a:ext cx="207963" cy="207963"/>
            </a:xfrm>
            <a:custGeom>
              <a:avLst/>
              <a:gdLst>
                <a:gd name="T0" fmla="*/ 41 w 94"/>
                <a:gd name="T1" fmla="*/ 94 h 94"/>
                <a:gd name="T2" fmla="*/ 41 w 94"/>
                <a:gd name="T3" fmla="*/ 94 h 94"/>
                <a:gd name="T4" fmla="*/ 37 w 94"/>
                <a:gd name="T5" fmla="*/ 92 h 94"/>
                <a:gd name="T6" fmla="*/ 0 w 94"/>
                <a:gd name="T7" fmla="*/ 6 h 94"/>
                <a:gd name="T8" fmla="*/ 1 w 94"/>
                <a:gd name="T9" fmla="*/ 1 h 94"/>
                <a:gd name="T10" fmla="*/ 6 w 94"/>
                <a:gd name="T11" fmla="*/ 0 h 94"/>
                <a:gd name="T12" fmla="*/ 92 w 94"/>
                <a:gd name="T13" fmla="*/ 37 h 94"/>
                <a:gd name="T14" fmla="*/ 94 w 94"/>
                <a:gd name="T15" fmla="*/ 40 h 94"/>
                <a:gd name="T16" fmla="*/ 92 w 94"/>
                <a:gd name="T17" fmla="*/ 44 h 94"/>
                <a:gd name="T18" fmla="*/ 59 w 94"/>
                <a:gd name="T19" fmla="*/ 59 h 94"/>
                <a:gd name="T20" fmla="*/ 44 w 94"/>
                <a:gd name="T21" fmla="*/ 92 h 94"/>
                <a:gd name="T22" fmla="*/ 41 w 94"/>
                <a:gd name="T23" fmla="*/ 94 h 94"/>
                <a:gd name="T24" fmla="*/ 12 w 94"/>
                <a:gd name="T25" fmla="*/ 12 h 94"/>
                <a:gd name="T26" fmla="*/ 41 w 94"/>
                <a:gd name="T27" fmla="*/ 80 h 94"/>
                <a:gd name="T28" fmla="*/ 52 w 94"/>
                <a:gd name="T29" fmla="*/ 54 h 94"/>
                <a:gd name="T30" fmla="*/ 54 w 94"/>
                <a:gd name="T31" fmla="*/ 52 h 94"/>
                <a:gd name="T32" fmla="*/ 80 w 94"/>
                <a:gd name="T33" fmla="*/ 41 h 94"/>
                <a:gd name="T34" fmla="*/ 12 w 94"/>
                <a:gd name="T35"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94">
                  <a:moveTo>
                    <a:pt x="41" y="94"/>
                  </a:moveTo>
                  <a:cubicBezTo>
                    <a:pt x="41" y="94"/>
                    <a:pt x="41" y="94"/>
                    <a:pt x="41" y="94"/>
                  </a:cubicBezTo>
                  <a:cubicBezTo>
                    <a:pt x="39" y="94"/>
                    <a:pt x="37" y="93"/>
                    <a:pt x="37" y="92"/>
                  </a:cubicBezTo>
                  <a:cubicBezTo>
                    <a:pt x="0" y="6"/>
                    <a:pt x="0" y="6"/>
                    <a:pt x="0" y="6"/>
                  </a:cubicBezTo>
                  <a:cubicBezTo>
                    <a:pt x="0" y="4"/>
                    <a:pt x="0" y="2"/>
                    <a:pt x="1" y="1"/>
                  </a:cubicBezTo>
                  <a:cubicBezTo>
                    <a:pt x="2" y="0"/>
                    <a:pt x="4" y="0"/>
                    <a:pt x="6" y="0"/>
                  </a:cubicBezTo>
                  <a:cubicBezTo>
                    <a:pt x="92" y="37"/>
                    <a:pt x="92" y="37"/>
                    <a:pt x="92" y="37"/>
                  </a:cubicBezTo>
                  <a:cubicBezTo>
                    <a:pt x="93" y="37"/>
                    <a:pt x="94" y="39"/>
                    <a:pt x="94" y="40"/>
                  </a:cubicBezTo>
                  <a:cubicBezTo>
                    <a:pt x="94" y="42"/>
                    <a:pt x="93" y="44"/>
                    <a:pt x="92" y="44"/>
                  </a:cubicBezTo>
                  <a:cubicBezTo>
                    <a:pt x="59" y="59"/>
                    <a:pt x="59" y="59"/>
                    <a:pt x="59" y="59"/>
                  </a:cubicBezTo>
                  <a:cubicBezTo>
                    <a:pt x="44" y="92"/>
                    <a:pt x="44" y="92"/>
                    <a:pt x="44" y="92"/>
                  </a:cubicBezTo>
                  <a:cubicBezTo>
                    <a:pt x="44" y="93"/>
                    <a:pt x="42" y="94"/>
                    <a:pt x="41" y="94"/>
                  </a:cubicBezTo>
                  <a:close/>
                  <a:moveTo>
                    <a:pt x="12" y="12"/>
                  </a:moveTo>
                  <a:cubicBezTo>
                    <a:pt x="41" y="80"/>
                    <a:pt x="41" y="80"/>
                    <a:pt x="41" y="80"/>
                  </a:cubicBezTo>
                  <a:cubicBezTo>
                    <a:pt x="52" y="54"/>
                    <a:pt x="52" y="54"/>
                    <a:pt x="52" y="54"/>
                  </a:cubicBezTo>
                  <a:cubicBezTo>
                    <a:pt x="52" y="53"/>
                    <a:pt x="53" y="52"/>
                    <a:pt x="54" y="52"/>
                  </a:cubicBezTo>
                  <a:cubicBezTo>
                    <a:pt x="80" y="41"/>
                    <a:pt x="80" y="41"/>
                    <a:pt x="80" y="41"/>
                  </a:cubicBezTo>
                  <a:cubicBezTo>
                    <a:pt x="12" y="12"/>
                    <a:pt x="12" y="12"/>
                    <a:pt x="12"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4" name="Freeform 82"/>
            <p:cNvSpPr>
              <a:spLocks noEditPoints="1"/>
            </p:cNvSpPr>
            <p:nvPr/>
          </p:nvSpPr>
          <p:spPr bwMode="auto">
            <a:xfrm>
              <a:off x="1951038" y="393701"/>
              <a:ext cx="180975" cy="214313"/>
            </a:xfrm>
            <a:custGeom>
              <a:avLst/>
              <a:gdLst>
                <a:gd name="T0" fmla="*/ 41 w 82"/>
                <a:gd name="T1" fmla="*/ 97 h 97"/>
                <a:gd name="T2" fmla="*/ 38 w 82"/>
                <a:gd name="T3" fmla="*/ 96 h 97"/>
                <a:gd name="T4" fmla="*/ 0 w 82"/>
                <a:gd name="T5" fmla="*/ 41 h 97"/>
                <a:gd name="T6" fmla="*/ 41 w 82"/>
                <a:gd name="T7" fmla="*/ 0 h 97"/>
                <a:gd name="T8" fmla="*/ 82 w 82"/>
                <a:gd name="T9" fmla="*/ 41 h 97"/>
                <a:gd name="T10" fmla="*/ 43 w 82"/>
                <a:gd name="T11" fmla="*/ 96 h 97"/>
                <a:gd name="T12" fmla="*/ 41 w 82"/>
                <a:gd name="T13" fmla="*/ 97 h 97"/>
                <a:gd name="T14" fmla="*/ 41 w 82"/>
                <a:gd name="T15" fmla="*/ 8 h 97"/>
                <a:gd name="T16" fmla="*/ 8 w 82"/>
                <a:gd name="T17" fmla="*/ 41 h 97"/>
                <a:gd name="T18" fmla="*/ 41 w 82"/>
                <a:gd name="T19" fmla="*/ 87 h 97"/>
                <a:gd name="T20" fmla="*/ 74 w 82"/>
                <a:gd name="T21" fmla="*/ 41 h 97"/>
                <a:gd name="T22" fmla="*/ 41 w 82"/>
                <a:gd name="T23" fmla="*/ 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7">
                  <a:moveTo>
                    <a:pt x="41" y="97"/>
                  </a:moveTo>
                  <a:cubicBezTo>
                    <a:pt x="40" y="97"/>
                    <a:pt x="39" y="96"/>
                    <a:pt x="38" y="96"/>
                  </a:cubicBezTo>
                  <a:cubicBezTo>
                    <a:pt x="34" y="92"/>
                    <a:pt x="0" y="62"/>
                    <a:pt x="0" y="41"/>
                  </a:cubicBezTo>
                  <a:cubicBezTo>
                    <a:pt x="0" y="18"/>
                    <a:pt x="18" y="0"/>
                    <a:pt x="41" y="0"/>
                  </a:cubicBezTo>
                  <a:cubicBezTo>
                    <a:pt x="63" y="0"/>
                    <a:pt x="82" y="18"/>
                    <a:pt x="82" y="41"/>
                  </a:cubicBezTo>
                  <a:cubicBezTo>
                    <a:pt x="82" y="62"/>
                    <a:pt x="47" y="92"/>
                    <a:pt x="43" y="96"/>
                  </a:cubicBezTo>
                  <a:cubicBezTo>
                    <a:pt x="43" y="96"/>
                    <a:pt x="42" y="97"/>
                    <a:pt x="41" y="97"/>
                  </a:cubicBezTo>
                  <a:close/>
                  <a:moveTo>
                    <a:pt x="41" y="8"/>
                  </a:moveTo>
                  <a:cubicBezTo>
                    <a:pt x="22" y="8"/>
                    <a:pt x="8" y="22"/>
                    <a:pt x="8" y="41"/>
                  </a:cubicBezTo>
                  <a:cubicBezTo>
                    <a:pt x="8" y="55"/>
                    <a:pt x="29" y="77"/>
                    <a:pt x="41" y="87"/>
                  </a:cubicBezTo>
                  <a:cubicBezTo>
                    <a:pt x="52" y="77"/>
                    <a:pt x="74" y="55"/>
                    <a:pt x="74" y="41"/>
                  </a:cubicBezTo>
                  <a:cubicBezTo>
                    <a:pt x="74" y="22"/>
                    <a:pt x="59" y="8"/>
                    <a:pt x="4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5" name="Freeform 83"/>
            <p:cNvSpPr>
              <a:spLocks noEditPoints="1"/>
            </p:cNvSpPr>
            <p:nvPr/>
          </p:nvSpPr>
          <p:spPr bwMode="auto">
            <a:xfrm>
              <a:off x="1997075" y="439738"/>
              <a:ext cx="88900" cy="88900"/>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6"/>
                    <a:pt x="13" y="32"/>
                    <a:pt x="20" y="32"/>
                  </a:cubicBezTo>
                  <a:cubicBezTo>
                    <a:pt x="26" y="32"/>
                    <a:pt x="32" y="26"/>
                    <a:pt x="32" y="20"/>
                  </a:cubicBezTo>
                  <a:cubicBezTo>
                    <a:pt x="32" y="13"/>
                    <a:pt x="26" y="8"/>
                    <a:pt x="20"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6" name="Freeform 84"/>
            <p:cNvSpPr>
              <a:spLocks noEditPoints="1"/>
            </p:cNvSpPr>
            <p:nvPr/>
          </p:nvSpPr>
          <p:spPr bwMode="auto">
            <a:xfrm>
              <a:off x="146050" y="2881313"/>
              <a:ext cx="166688" cy="254000"/>
            </a:xfrm>
            <a:custGeom>
              <a:avLst/>
              <a:gdLst>
                <a:gd name="T0" fmla="*/ 38 w 75"/>
                <a:gd name="T1" fmla="*/ 115 h 115"/>
                <a:gd name="T2" fmla="*/ 0 w 75"/>
                <a:gd name="T3" fmla="*/ 77 h 115"/>
                <a:gd name="T4" fmla="*/ 0 w 75"/>
                <a:gd name="T5" fmla="*/ 38 h 115"/>
                <a:gd name="T6" fmla="*/ 38 w 75"/>
                <a:gd name="T7" fmla="*/ 0 h 115"/>
                <a:gd name="T8" fmla="*/ 75 w 75"/>
                <a:gd name="T9" fmla="*/ 38 h 115"/>
                <a:gd name="T10" fmla="*/ 75 w 75"/>
                <a:gd name="T11" fmla="*/ 77 h 115"/>
                <a:gd name="T12" fmla="*/ 38 w 75"/>
                <a:gd name="T13" fmla="*/ 115 h 115"/>
                <a:gd name="T14" fmla="*/ 38 w 75"/>
                <a:gd name="T15" fmla="*/ 19 h 115"/>
                <a:gd name="T16" fmla="*/ 18 w 75"/>
                <a:gd name="T17" fmla="*/ 38 h 115"/>
                <a:gd name="T18" fmla="*/ 18 w 75"/>
                <a:gd name="T19" fmla="*/ 77 h 115"/>
                <a:gd name="T20" fmla="*/ 38 w 75"/>
                <a:gd name="T21" fmla="*/ 96 h 115"/>
                <a:gd name="T22" fmla="*/ 57 w 75"/>
                <a:gd name="T23" fmla="*/ 77 h 115"/>
                <a:gd name="T24" fmla="*/ 57 w 75"/>
                <a:gd name="T25" fmla="*/ 38 h 115"/>
                <a:gd name="T26" fmla="*/ 38 w 75"/>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15">
                  <a:moveTo>
                    <a:pt x="38" y="115"/>
                  </a:moveTo>
                  <a:cubicBezTo>
                    <a:pt x="17" y="115"/>
                    <a:pt x="0" y="98"/>
                    <a:pt x="0" y="77"/>
                  </a:cubicBezTo>
                  <a:cubicBezTo>
                    <a:pt x="0" y="38"/>
                    <a:pt x="0" y="38"/>
                    <a:pt x="0" y="38"/>
                  </a:cubicBezTo>
                  <a:cubicBezTo>
                    <a:pt x="0" y="17"/>
                    <a:pt x="17" y="0"/>
                    <a:pt x="38" y="0"/>
                  </a:cubicBezTo>
                  <a:cubicBezTo>
                    <a:pt x="59" y="0"/>
                    <a:pt x="75" y="17"/>
                    <a:pt x="75" y="38"/>
                  </a:cubicBezTo>
                  <a:cubicBezTo>
                    <a:pt x="75" y="77"/>
                    <a:pt x="75" y="77"/>
                    <a:pt x="75" y="77"/>
                  </a:cubicBezTo>
                  <a:cubicBezTo>
                    <a:pt x="75" y="98"/>
                    <a:pt x="59" y="115"/>
                    <a:pt x="38" y="115"/>
                  </a:cubicBezTo>
                  <a:close/>
                  <a:moveTo>
                    <a:pt x="38" y="19"/>
                  </a:moveTo>
                  <a:cubicBezTo>
                    <a:pt x="27" y="19"/>
                    <a:pt x="18" y="27"/>
                    <a:pt x="18" y="38"/>
                  </a:cubicBezTo>
                  <a:cubicBezTo>
                    <a:pt x="18" y="77"/>
                    <a:pt x="18" y="77"/>
                    <a:pt x="18" y="77"/>
                  </a:cubicBezTo>
                  <a:cubicBezTo>
                    <a:pt x="18" y="88"/>
                    <a:pt x="27" y="96"/>
                    <a:pt x="38" y="96"/>
                  </a:cubicBezTo>
                  <a:cubicBezTo>
                    <a:pt x="48" y="96"/>
                    <a:pt x="57" y="88"/>
                    <a:pt x="57" y="77"/>
                  </a:cubicBezTo>
                  <a:cubicBezTo>
                    <a:pt x="57" y="38"/>
                    <a:pt x="57" y="38"/>
                    <a:pt x="57" y="38"/>
                  </a:cubicBezTo>
                  <a:cubicBezTo>
                    <a:pt x="57" y="27"/>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7" name="Freeform 85"/>
            <p:cNvSpPr>
              <a:spLocks noEditPoints="1"/>
            </p:cNvSpPr>
            <p:nvPr/>
          </p:nvSpPr>
          <p:spPr bwMode="auto">
            <a:xfrm>
              <a:off x="409575" y="3095626"/>
              <a:ext cx="168275" cy="254000"/>
            </a:xfrm>
            <a:custGeom>
              <a:avLst/>
              <a:gdLst>
                <a:gd name="T0" fmla="*/ 38 w 76"/>
                <a:gd name="T1" fmla="*/ 115 h 115"/>
                <a:gd name="T2" fmla="*/ 0 w 76"/>
                <a:gd name="T3" fmla="*/ 77 h 115"/>
                <a:gd name="T4" fmla="*/ 0 w 76"/>
                <a:gd name="T5" fmla="*/ 38 h 115"/>
                <a:gd name="T6" fmla="*/ 38 w 76"/>
                <a:gd name="T7" fmla="*/ 0 h 115"/>
                <a:gd name="T8" fmla="*/ 76 w 76"/>
                <a:gd name="T9" fmla="*/ 38 h 115"/>
                <a:gd name="T10" fmla="*/ 76 w 76"/>
                <a:gd name="T11" fmla="*/ 77 h 115"/>
                <a:gd name="T12" fmla="*/ 38 w 76"/>
                <a:gd name="T13" fmla="*/ 115 h 115"/>
                <a:gd name="T14" fmla="*/ 38 w 76"/>
                <a:gd name="T15" fmla="*/ 19 h 115"/>
                <a:gd name="T16" fmla="*/ 19 w 76"/>
                <a:gd name="T17" fmla="*/ 38 h 115"/>
                <a:gd name="T18" fmla="*/ 19 w 76"/>
                <a:gd name="T19" fmla="*/ 77 h 115"/>
                <a:gd name="T20" fmla="*/ 38 w 76"/>
                <a:gd name="T21" fmla="*/ 96 h 115"/>
                <a:gd name="T22" fmla="*/ 57 w 76"/>
                <a:gd name="T23" fmla="*/ 77 h 115"/>
                <a:gd name="T24" fmla="*/ 57 w 76"/>
                <a:gd name="T25" fmla="*/ 38 h 115"/>
                <a:gd name="T26" fmla="*/ 38 w 76"/>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15">
                  <a:moveTo>
                    <a:pt x="38" y="115"/>
                  </a:moveTo>
                  <a:cubicBezTo>
                    <a:pt x="17" y="115"/>
                    <a:pt x="0" y="98"/>
                    <a:pt x="0" y="77"/>
                  </a:cubicBezTo>
                  <a:cubicBezTo>
                    <a:pt x="0" y="38"/>
                    <a:pt x="0" y="38"/>
                    <a:pt x="0" y="38"/>
                  </a:cubicBezTo>
                  <a:cubicBezTo>
                    <a:pt x="0" y="17"/>
                    <a:pt x="17" y="0"/>
                    <a:pt x="38" y="0"/>
                  </a:cubicBezTo>
                  <a:cubicBezTo>
                    <a:pt x="59" y="0"/>
                    <a:pt x="76" y="17"/>
                    <a:pt x="76" y="38"/>
                  </a:cubicBezTo>
                  <a:cubicBezTo>
                    <a:pt x="76" y="77"/>
                    <a:pt x="76" y="77"/>
                    <a:pt x="76" y="77"/>
                  </a:cubicBezTo>
                  <a:cubicBezTo>
                    <a:pt x="76" y="98"/>
                    <a:pt x="59" y="115"/>
                    <a:pt x="38" y="115"/>
                  </a:cubicBezTo>
                  <a:close/>
                  <a:moveTo>
                    <a:pt x="38" y="19"/>
                  </a:moveTo>
                  <a:cubicBezTo>
                    <a:pt x="27" y="19"/>
                    <a:pt x="19" y="28"/>
                    <a:pt x="19" y="38"/>
                  </a:cubicBezTo>
                  <a:cubicBezTo>
                    <a:pt x="19" y="77"/>
                    <a:pt x="19" y="77"/>
                    <a:pt x="19" y="77"/>
                  </a:cubicBezTo>
                  <a:cubicBezTo>
                    <a:pt x="19" y="88"/>
                    <a:pt x="27" y="96"/>
                    <a:pt x="38" y="96"/>
                  </a:cubicBezTo>
                  <a:cubicBezTo>
                    <a:pt x="48" y="96"/>
                    <a:pt x="57" y="88"/>
                    <a:pt x="57" y="77"/>
                  </a:cubicBezTo>
                  <a:cubicBezTo>
                    <a:pt x="57" y="38"/>
                    <a:pt x="57" y="38"/>
                    <a:pt x="57" y="38"/>
                  </a:cubicBezTo>
                  <a:cubicBezTo>
                    <a:pt x="57" y="28"/>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8" name="Freeform 86"/>
            <p:cNvSpPr/>
            <p:nvPr/>
          </p:nvSpPr>
          <p:spPr bwMode="auto">
            <a:xfrm>
              <a:off x="431800" y="2882901"/>
              <a:ext cx="165100" cy="165100"/>
            </a:xfrm>
            <a:custGeom>
              <a:avLst/>
              <a:gdLst>
                <a:gd name="T0" fmla="*/ 66 w 75"/>
                <a:gd name="T1" fmla="*/ 75 h 75"/>
                <a:gd name="T2" fmla="*/ 57 w 75"/>
                <a:gd name="T3" fmla="*/ 66 h 75"/>
                <a:gd name="T4" fmla="*/ 57 w 75"/>
                <a:gd name="T5" fmla="*/ 19 h 75"/>
                <a:gd name="T6" fmla="*/ 10 w 75"/>
                <a:gd name="T7" fmla="*/ 19 h 75"/>
                <a:gd name="T8" fmla="*/ 0 w 75"/>
                <a:gd name="T9" fmla="*/ 10 h 75"/>
                <a:gd name="T10" fmla="*/ 10 w 75"/>
                <a:gd name="T11" fmla="*/ 0 h 75"/>
                <a:gd name="T12" fmla="*/ 10 w 75"/>
                <a:gd name="T13" fmla="*/ 0 h 75"/>
                <a:gd name="T14" fmla="*/ 66 w 75"/>
                <a:gd name="T15" fmla="*/ 0 h 75"/>
                <a:gd name="T16" fmla="*/ 75 w 75"/>
                <a:gd name="T17" fmla="*/ 10 h 75"/>
                <a:gd name="T18" fmla="*/ 75 w 75"/>
                <a:gd name="T19" fmla="*/ 66 h 75"/>
                <a:gd name="T20" fmla="*/ 66 w 75"/>
                <a:gd name="T21" fmla="*/ 75 h 75"/>
                <a:gd name="T22" fmla="*/ 66 w 75"/>
                <a:gd name="T23"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 h="75">
                  <a:moveTo>
                    <a:pt x="66" y="75"/>
                  </a:moveTo>
                  <a:cubicBezTo>
                    <a:pt x="61" y="75"/>
                    <a:pt x="57" y="71"/>
                    <a:pt x="57" y="66"/>
                  </a:cubicBezTo>
                  <a:cubicBezTo>
                    <a:pt x="57" y="19"/>
                    <a:pt x="57" y="19"/>
                    <a:pt x="57" y="19"/>
                  </a:cubicBezTo>
                  <a:cubicBezTo>
                    <a:pt x="10" y="19"/>
                    <a:pt x="10" y="19"/>
                    <a:pt x="10" y="19"/>
                  </a:cubicBezTo>
                  <a:cubicBezTo>
                    <a:pt x="5" y="19"/>
                    <a:pt x="0" y="15"/>
                    <a:pt x="0" y="10"/>
                  </a:cubicBezTo>
                  <a:cubicBezTo>
                    <a:pt x="0" y="4"/>
                    <a:pt x="5" y="0"/>
                    <a:pt x="10" y="0"/>
                  </a:cubicBezTo>
                  <a:cubicBezTo>
                    <a:pt x="10" y="0"/>
                    <a:pt x="10" y="0"/>
                    <a:pt x="10" y="0"/>
                  </a:cubicBezTo>
                  <a:cubicBezTo>
                    <a:pt x="66" y="0"/>
                    <a:pt x="66" y="0"/>
                    <a:pt x="66" y="0"/>
                  </a:cubicBezTo>
                  <a:cubicBezTo>
                    <a:pt x="71" y="0"/>
                    <a:pt x="75" y="4"/>
                    <a:pt x="75" y="10"/>
                  </a:cubicBezTo>
                  <a:cubicBezTo>
                    <a:pt x="75" y="66"/>
                    <a:pt x="75" y="66"/>
                    <a:pt x="75" y="66"/>
                  </a:cubicBezTo>
                  <a:cubicBezTo>
                    <a:pt x="75" y="71"/>
                    <a:pt x="71" y="75"/>
                    <a:pt x="66" y="75"/>
                  </a:cubicBezTo>
                  <a:cubicBezTo>
                    <a:pt x="66" y="75"/>
                    <a:pt x="66" y="75"/>
                    <a:pt x="66" y="7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9" name="Freeform 87"/>
            <p:cNvSpPr/>
            <p:nvPr/>
          </p:nvSpPr>
          <p:spPr bwMode="auto">
            <a:xfrm>
              <a:off x="122238" y="2898776"/>
              <a:ext cx="458788" cy="457200"/>
            </a:xfrm>
            <a:custGeom>
              <a:avLst/>
              <a:gdLst>
                <a:gd name="T0" fmla="*/ 11 w 208"/>
                <a:gd name="T1" fmla="*/ 207 h 207"/>
                <a:gd name="T2" fmla="*/ 4 w 208"/>
                <a:gd name="T3" fmla="*/ 205 h 207"/>
                <a:gd name="T4" fmla="*/ 4 w 208"/>
                <a:gd name="T5" fmla="*/ 191 h 207"/>
                <a:gd name="T6" fmla="*/ 192 w 208"/>
                <a:gd name="T7" fmla="*/ 4 h 207"/>
                <a:gd name="T8" fmla="*/ 205 w 208"/>
                <a:gd name="T9" fmla="*/ 4 h 207"/>
                <a:gd name="T10" fmla="*/ 205 w 208"/>
                <a:gd name="T11" fmla="*/ 17 h 207"/>
                <a:gd name="T12" fmla="*/ 17 w 208"/>
                <a:gd name="T13" fmla="*/ 205 h 207"/>
                <a:gd name="T14" fmla="*/ 11 w 208"/>
                <a:gd name="T15" fmla="*/ 207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07">
                  <a:moveTo>
                    <a:pt x="11" y="207"/>
                  </a:moveTo>
                  <a:cubicBezTo>
                    <a:pt x="8" y="207"/>
                    <a:pt x="6" y="206"/>
                    <a:pt x="4" y="205"/>
                  </a:cubicBezTo>
                  <a:cubicBezTo>
                    <a:pt x="0" y="201"/>
                    <a:pt x="0" y="195"/>
                    <a:pt x="4" y="191"/>
                  </a:cubicBezTo>
                  <a:cubicBezTo>
                    <a:pt x="192" y="4"/>
                    <a:pt x="192" y="4"/>
                    <a:pt x="192" y="4"/>
                  </a:cubicBezTo>
                  <a:cubicBezTo>
                    <a:pt x="195" y="0"/>
                    <a:pt x="201" y="0"/>
                    <a:pt x="205" y="4"/>
                  </a:cubicBezTo>
                  <a:cubicBezTo>
                    <a:pt x="208" y="7"/>
                    <a:pt x="208" y="13"/>
                    <a:pt x="205" y="17"/>
                  </a:cubicBezTo>
                  <a:cubicBezTo>
                    <a:pt x="17" y="205"/>
                    <a:pt x="17" y="205"/>
                    <a:pt x="17" y="205"/>
                  </a:cubicBezTo>
                  <a:cubicBezTo>
                    <a:pt x="15" y="206"/>
                    <a:pt x="13" y="207"/>
                    <a:pt x="11" y="20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0" name="Freeform 88"/>
            <p:cNvSpPr/>
            <p:nvPr/>
          </p:nvSpPr>
          <p:spPr bwMode="auto">
            <a:xfrm>
              <a:off x="1284288" y="2971801"/>
              <a:ext cx="76200"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6" y="23"/>
                    <a:pt x="0" y="18"/>
                    <a:pt x="0" y="11"/>
                  </a:cubicBezTo>
                  <a:cubicBezTo>
                    <a:pt x="0" y="5"/>
                    <a:pt x="6" y="0"/>
                    <a:pt x="12" y="0"/>
                  </a:cubicBezTo>
                  <a:cubicBezTo>
                    <a:pt x="23" y="0"/>
                    <a:pt x="23" y="0"/>
                    <a:pt x="23" y="0"/>
                  </a:cubicBezTo>
                  <a:cubicBezTo>
                    <a:pt x="30" y="0"/>
                    <a:pt x="35" y="5"/>
                    <a:pt x="35" y="11"/>
                  </a:cubicBezTo>
                  <a:cubicBezTo>
                    <a:pt x="35" y="18"/>
                    <a:pt x="30"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1" name="Freeform 89"/>
            <p:cNvSpPr/>
            <p:nvPr/>
          </p:nvSpPr>
          <p:spPr bwMode="auto">
            <a:xfrm>
              <a:off x="1670050" y="2971801"/>
              <a:ext cx="77788"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5" y="23"/>
                    <a:pt x="0" y="18"/>
                    <a:pt x="0" y="11"/>
                  </a:cubicBezTo>
                  <a:cubicBezTo>
                    <a:pt x="0" y="5"/>
                    <a:pt x="5" y="0"/>
                    <a:pt x="12" y="0"/>
                  </a:cubicBezTo>
                  <a:cubicBezTo>
                    <a:pt x="23" y="0"/>
                    <a:pt x="23" y="0"/>
                    <a:pt x="23" y="0"/>
                  </a:cubicBezTo>
                  <a:cubicBezTo>
                    <a:pt x="29" y="0"/>
                    <a:pt x="35" y="5"/>
                    <a:pt x="35" y="11"/>
                  </a:cubicBezTo>
                  <a:cubicBezTo>
                    <a:pt x="35" y="18"/>
                    <a:pt x="29"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2" name="Freeform 90"/>
            <p:cNvSpPr>
              <a:spLocks noEditPoints="1"/>
            </p:cNvSpPr>
            <p:nvPr/>
          </p:nvSpPr>
          <p:spPr bwMode="auto">
            <a:xfrm>
              <a:off x="1477963" y="2871788"/>
              <a:ext cx="101600" cy="101600"/>
            </a:xfrm>
            <a:custGeom>
              <a:avLst/>
              <a:gdLst>
                <a:gd name="T0" fmla="*/ 23 w 46"/>
                <a:gd name="T1" fmla="*/ 46 h 46"/>
                <a:gd name="T2" fmla="*/ 0 w 46"/>
                <a:gd name="T3" fmla="*/ 23 h 46"/>
                <a:gd name="T4" fmla="*/ 23 w 46"/>
                <a:gd name="T5" fmla="*/ 0 h 46"/>
                <a:gd name="T6" fmla="*/ 46 w 46"/>
                <a:gd name="T7" fmla="*/ 23 h 46"/>
                <a:gd name="T8" fmla="*/ 23 w 46"/>
                <a:gd name="T9" fmla="*/ 46 h 46"/>
                <a:gd name="T10" fmla="*/ 23 w 46"/>
                <a:gd name="T11" fmla="*/ 12 h 46"/>
                <a:gd name="T12" fmla="*/ 11 w 46"/>
                <a:gd name="T13" fmla="*/ 23 h 46"/>
                <a:gd name="T14" fmla="*/ 23 w 46"/>
                <a:gd name="T15" fmla="*/ 35 h 46"/>
                <a:gd name="T16" fmla="*/ 34 w 46"/>
                <a:gd name="T17" fmla="*/ 23 h 46"/>
                <a:gd name="T18" fmla="*/ 23 w 46"/>
                <a:gd name="T19"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46"/>
                  </a:moveTo>
                  <a:cubicBezTo>
                    <a:pt x="10" y="46"/>
                    <a:pt x="0" y="36"/>
                    <a:pt x="0" y="23"/>
                  </a:cubicBezTo>
                  <a:cubicBezTo>
                    <a:pt x="0" y="10"/>
                    <a:pt x="10" y="0"/>
                    <a:pt x="23" y="0"/>
                  </a:cubicBezTo>
                  <a:cubicBezTo>
                    <a:pt x="35" y="0"/>
                    <a:pt x="46" y="10"/>
                    <a:pt x="46" y="23"/>
                  </a:cubicBezTo>
                  <a:cubicBezTo>
                    <a:pt x="46" y="36"/>
                    <a:pt x="35" y="46"/>
                    <a:pt x="23" y="46"/>
                  </a:cubicBezTo>
                  <a:close/>
                  <a:moveTo>
                    <a:pt x="23" y="12"/>
                  </a:moveTo>
                  <a:cubicBezTo>
                    <a:pt x="16" y="12"/>
                    <a:pt x="11" y="17"/>
                    <a:pt x="11" y="23"/>
                  </a:cubicBezTo>
                  <a:cubicBezTo>
                    <a:pt x="11" y="29"/>
                    <a:pt x="16" y="35"/>
                    <a:pt x="23" y="35"/>
                  </a:cubicBezTo>
                  <a:cubicBezTo>
                    <a:pt x="29" y="35"/>
                    <a:pt x="34" y="29"/>
                    <a:pt x="34" y="23"/>
                  </a:cubicBezTo>
                  <a:cubicBezTo>
                    <a:pt x="34" y="17"/>
                    <a:pt x="29" y="12"/>
                    <a:pt x="2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3" name="Freeform 91"/>
            <p:cNvSpPr>
              <a:spLocks noEditPoints="1"/>
            </p:cNvSpPr>
            <p:nvPr/>
          </p:nvSpPr>
          <p:spPr bwMode="auto">
            <a:xfrm>
              <a:off x="1363663" y="2819401"/>
              <a:ext cx="79375" cy="79375"/>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1 h 36"/>
                <a:gd name="T12" fmla="*/ 11 w 36"/>
                <a:gd name="T13" fmla="*/ 18 h 36"/>
                <a:gd name="T14" fmla="*/ 18 w 36"/>
                <a:gd name="T15" fmla="*/ 24 h 36"/>
                <a:gd name="T16" fmla="*/ 24 w 36"/>
                <a:gd name="T17" fmla="*/ 18 h 36"/>
                <a:gd name="T18" fmla="*/ 18 w 36"/>
                <a:gd name="T19"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11"/>
                  </a:moveTo>
                  <a:cubicBezTo>
                    <a:pt x="14" y="11"/>
                    <a:pt x="11" y="14"/>
                    <a:pt x="11" y="18"/>
                  </a:cubicBezTo>
                  <a:cubicBezTo>
                    <a:pt x="11" y="21"/>
                    <a:pt x="14" y="24"/>
                    <a:pt x="18" y="24"/>
                  </a:cubicBezTo>
                  <a:cubicBezTo>
                    <a:pt x="21" y="24"/>
                    <a:pt x="24" y="21"/>
                    <a:pt x="24" y="18"/>
                  </a:cubicBezTo>
                  <a:cubicBezTo>
                    <a:pt x="24" y="14"/>
                    <a:pt x="21" y="11"/>
                    <a:pt x="18"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4" name="Oval 92"/>
            <p:cNvSpPr>
              <a:spLocks noChangeArrowheads="1"/>
            </p:cNvSpPr>
            <p:nvPr/>
          </p:nvSpPr>
          <p:spPr bwMode="auto">
            <a:xfrm>
              <a:off x="1436688" y="2976563"/>
              <a:ext cx="36513" cy="39688"/>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5" name="Freeform 93"/>
            <p:cNvSpPr/>
            <p:nvPr/>
          </p:nvSpPr>
          <p:spPr bwMode="auto">
            <a:xfrm>
              <a:off x="1312863" y="2971801"/>
              <a:ext cx="406400" cy="444500"/>
            </a:xfrm>
            <a:custGeom>
              <a:avLst/>
              <a:gdLst>
                <a:gd name="T0" fmla="*/ 161 w 184"/>
                <a:gd name="T1" fmla="*/ 201 h 201"/>
                <a:gd name="T2" fmla="*/ 23 w 184"/>
                <a:gd name="T3" fmla="*/ 201 h 201"/>
                <a:gd name="T4" fmla="*/ 0 w 184"/>
                <a:gd name="T5" fmla="*/ 178 h 201"/>
                <a:gd name="T6" fmla="*/ 0 w 184"/>
                <a:gd name="T7" fmla="*/ 11 h 201"/>
                <a:gd name="T8" fmla="*/ 11 w 184"/>
                <a:gd name="T9" fmla="*/ 0 h 201"/>
                <a:gd name="T10" fmla="*/ 23 w 184"/>
                <a:gd name="T11" fmla="*/ 11 h 201"/>
                <a:gd name="T12" fmla="*/ 23 w 184"/>
                <a:gd name="T13" fmla="*/ 178 h 201"/>
                <a:gd name="T14" fmla="*/ 161 w 184"/>
                <a:gd name="T15" fmla="*/ 178 h 201"/>
                <a:gd name="T16" fmla="*/ 161 w 184"/>
                <a:gd name="T17" fmla="*/ 11 h 201"/>
                <a:gd name="T18" fmla="*/ 172 w 184"/>
                <a:gd name="T19" fmla="*/ 0 h 201"/>
                <a:gd name="T20" fmla="*/ 184 w 184"/>
                <a:gd name="T21" fmla="*/ 11 h 201"/>
                <a:gd name="T22" fmla="*/ 184 w 184"/>
                <a:gd name="T23" fmla="*/ 178 h 201"/>
                <a:gd name="T24" fmla="*/ 161 w 184"/>
                <a:gd name="T25" fmla="*/ 20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201">
                  <a:moveTo>
                    <a:pt x="161" y="201"/>
                  </a:moveTo>
                  <a:cubicBezTo>
                    <a:pt x="23" y="201"/>
                    <a:pt x="23" y="201"/>
                    <a:pt x="23" y="201"/>
                  </a:cubicBezTo>
                  <a:cubicBezTo>
                    <a:pt x="10" y="201"/>
                    <a:pt x="0" y="191"/>
                    <a:pt x="0" y="178"/>
                  </a:cubicBezTo>
                  <a:cubicBezTo>
                    <a:pt x="0" y="11"/>
                    <a:pt x="0" y="11"/>
                    <a:pt x="0" y="11"/>
                  </a:cubicBezTo>
                  <a:cubicBezTo>
                    <a:pt x="0" y="5"/>
                    <a:pt x="5" y="0"/>
                    <a:pt x="11" y="0"/>
                  </a:cubicBezTo>
                  <a:cubicBezTo>
                    <a:pt x="17" y="0"/>
                    <a:pt x="23" y="5"/>
                    <a:pt x="23" y="11"/>
                  </a:cubicBezTo>
                  <a:cubicBezTo>
                    <a:pt x="23" y="178"/>
                    <a:pt x="23" y="178"/>
                    <a:pt x="23" y="178"/>
                  </a:cubicBezTo>
                  <a:cubicBezTo>
                    <a:pt x="161" y="178"/>
                    <a:pt x="161" y="178"/>
                    <a:pt x="161" y="178"/>
                  </a:cubicBezTo>
                  <a:cubicBezTo>
                    <a:pt x="161" y="11"/>
                    <a:pt x="161" y="11"/>
                    <a:pt x="161" y="11"/>
                  </a:cubicBezTo>
                  <a:cubicBezTo>
                    <a:pt x="161" y="5"/>
                    <a:pt x="166" y="0"/>
                    <a:pt x="172" y="0"/>
                  </a:cubicBezTo>
                  <a:cubicBezTo>
                    <a:pt x="178" y="0"/>
                    <a:pt x="184" y="5"/>
                    <a:pt x="184" y="11"/>
                  </a:cubicBezTo>
                  <a:cubicBezTo>
                    <a:pt x="184" y="178"/>
                    <a:pt x="184" y="178"/>
                    <a:pt x="184" y="178"/>
                  </a:cubicBezTo>
                  <a:cubicBezTo>
                    <a:pt x="184" y="191"/>
                    <a:pt x="173" y="201"/>
                    <a:pt x="161" y="20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6" name="Freeform 94"/>
            <p:cNvSpPr/>
            <p:nvPr/>
          </p:nvSpPr>
          <p:spPr bwMode="auto">
            <a:xfrm>
              <a:off x="1524000" y="3038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7" name="Freeform 95"/>
            <p:cNvSpPr/>
            <p:nvPr/>
          </p:nvSpPr>
          <p:spPr bwMode="auto">
            <a:xfrm>
              <a:off x="1524000" y="3100388"/>
              <a:ext cx="109538" cy="25400"/>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8" name="Freeform 96"/>
            <p:cNvSpPr/>
            <p:nvPr/>
          </p:nvSpPr>
          <p:spPr bwMode="auto">
            <a:xfrm>
              <a:off x="1524000" y="3163888"/>
              <a:ext cx="109538" cy="26988"/>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9" name="Freeform 97"/>
            <p:cNvSpPr/>
            <p:nvPr/>
          </p:nvSpPr>
          <p:spPr bwMode="auto">
            <a:xfrm>
              <a:off x="1524000" y="3227388"/>
              <a:ext cx="109538" cy="25400"/>
            </a:xfrm>
            <a:custGeom>
              <a:avLst/>
              <a:gdLst>
                <a:gd name="T0" fmla="*/ 43 w 49"/>
                <a:gd name="T1" fmla="*/ 11 h 11"/>
                <a:gd name="T2" fmla="*/ 6 w 49"/>
                <a:gd name="T3" fmla="*/ 11 h 11"/>
                <a:gd name="T4" fmla="*/ 0 w 49"/>
                <a:gd name="T5" fmla="*/ 6 h 11"/>
                <a:gd name="T6" fmla="*/ 6 w 49"/>
                <a:gd name="T7" fmla="*/ 0 h 11"/>
                <a:gd name="T8" fmla="*/ 43 w 49"/>
                <a:gd name="T9" fmla="*/ 0 h 11"/>
                <a:gd name="T10" fmla="*/ 49 w 49"/>
                <a:gd name="T11" fmla="*/ 6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6"/>
                  </a:cubicBezTo>
                  <a:cubicBezTo>
                    <a:pt x="0" y="2"/>
                    <a:pt x="2" y="0"/>
                    <a:pt x="6" y="0"/>
                  </a:cubicBezTo>
                  <a:cubicBezTo>
                    <a:pt x="43" y="0"/>
                    <a:pt x="43" y="0"/>
                    <a:pt x="43" y="0"/>
                  </a:cubicBezTo>
                  <a:cubicBezTo>
                    <a:pt x="46" y="0"/>
                    <a:pt x="49" y="2"/>
                    <a:pt x="49" y="6"/>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0" name="Freeform 98"/>
            <p:cNvSpPr/>
            <p:nvPr/>
          </p:nvSpPr>
          <p:spPr bwMode="auto">
            <a:xfrm>
              <a:off x="1524000" y="3292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2" name="Freeform 110"/>
            <p:cNvSpPr>
              <a:spLocks noEditPoints="1"/>
            </p:cNvSpPr>
            <p:nvPr/>
          </p:nvSpPr>
          <p:spPr bwMode="auto">
            <a:xfrm>
              <a:off x="1397000" y="958851"/>
              <a:ext cx="663575" cy="566738"/>
            </a:xfrm>
            <a:custGeom>
              <a:avLst/>
              <a:gdLst>
                <a:gd name="T0" fmla="*/ 289 w 301"/>
                <a:gd name="T1" fmla="*/ 256 h 256"/>
                <a:gd name="T2" fmla="*/ 12 w 301"/>
                <a:gd name="T3" fmla="*/ 256 h 256"/>
                <a:gd name="T4" fmla="*/ 0 w 301"/>
                <a:gd name="T5" fmla="*/ 243 h 256"/>
                <a:gd name="T6" fmla="*/ 0 w 301"/>
                <a:gd name="T7" fmla="*/ 13 h 256"/>
                <a:gd name="T8" fmla="*/ 12 w 301"/>
                <a:gd name="T9" fmla="*/ 0 h 256"/>
                <a:gd name="T10" fmla="*/ 289 w 301"/>
                <a:gd name="T11" fmla="*/ 0 h 256"/>
                <a:gd name="T12" fmla="*/ 301 w 301"/>
                <a:gd name="T13" fmla="*/ 13 h 256"/>
                <a:gd name="T14" fmla="*/ 301 w 301"/>
                <a:gd name="T15" fmla="*/ 243 h 256"/>
                <a:gd name="T16" fmla="*/ 289 w 301"/>
                <a:gd name="T17" fmla="*/ 256 h 256"/>
                <a:gd name="T18" fmla="*/ 25 w 301"/>
                <a:gd name="T19" fmla="*/ 230 h 256"/>
                <a:gd name="T20" fmla="*/ 276 w 301"/>
                <a:gd name="T21" fmla="*/ 230 h 256"/>
                <a:gd name="T22" fmla="*/ 276 w 301"/>
                <a:gd name="T23" fmla="*/ 26 h 256"/>
                <a:gd name="T24" fmla="*/ 25 w 301"/>
                <a:gd name="T25" fmla="*/ 26 h 256"/>
                <a:gd name="T26" fmla="*/ 25 w 301"/>
                <a:gd name="T27" fmla="*/ 23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256">
                  <a:moveTo>
                    <a:pt x="289" y="256"/>
                  </a:moveTo>
                  <a:cubicBezTo>
                    <a:pt x="12" y="256"/>
                    <a:pt x="12" y="256"/>
                    <a:pt x="12" y="256"/>
                  </a:cubicBezTo>
                  <a:cubicBezTo>
                    <a:pt x="5" y="256"/>
                    <a:pt x="0" y="250"/>
                    <a:pt x="0" y="243"/>
                  </a:cubicBezTo>
                  <a:cubicBezTo>
                    <a:pt x="0" y="13"/>
                    <a:pt x="0" y="13"/>
                    <a:pt x="0" y="13"/>
                  </a:cubicBezTo>
                  <a:cubicBezTo>
                    <a:pt x="0" y="6"/>
                    <a:pt x="5" y="0"/>
                    <a:pt x="12" y="0"/>
                  </a:cubicBezTo>
                  <a:cubicBezTo>
                    <a:pt x="289" y="0"/>
                    <a:pt x="289" y="0"/>
                    <a:pt x="289" y="0"/>
                  </a:cubicBezTo>
                  <a:cubicBezTo>
                    <a:pt x="296" y="0"/>
                    <a:pt x="301" y="6"/>
                    <a:pt x="301" y="13"/>
                  </a:cubicBezTo>
                  <a:cubicBezTo>
                    <a:pt x="301" y="243"/>
                    <a:pt x="301" y="243"/>
                    <a:pt x="301" y="243"/>
                  </a:cubicBezTo>
                  <a:cubicBezTo>
                    <a:pt x="301" y="250"/>
                    <a:pt x="296" y="256"/>
                    <a:pt x="289" y="256"/>
                  </a:cubicBezTo>
                  <a:close/>
                  <a:moveTo>
                    <a:pt x="25" y="230"/>
                  </a:moveTo>
                  <a:cubicBezTo>
                    <a:pt x="276" y="230"/>
                    <a:pt x="276" y="230"/>
                    <a:pt x="276" y="230"/>
                  </a:cubicBezTo>
                  <a:cubicBezTo>
                    <a:pt x="276" y="26"/>
                    <a:pt x="276" y="26"/>
                    <a:pt x="276" y="26"/>
                  </a:cubicBezTo>
                  <a:cubicBezTo>
                    <a:pt x="25" y="26"/>
                    <a:pt x="25" y="26"/>
                    <a:pt x="25" y="26"/>
                  </a:cubicBezTo>
                  <a:cubicBezTo>
                    <a:pt x="25" y="230"/>
                    <a:pt x="25" y="230"/>
                    <a:pt x="25"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3" name="Freeform 111"/>
            <p:cNvSpPr/>
            <p:nvPr/>
          </p:nvSpPr>
          <p:spPr bwMode="auto">
            <a:xfrm>
              <a:off x="1392238" y="1138238"/>
              <a:ext cx="655638" cy="285750"/>
            </a:xfrm>
            <a:custGeom>
              <a:avLst/>
              <a:gdLst>
                <a:gd name="T0" fmla="*/ 282 w 297"/>
                <a:gd name="T1" fmla="*/ 129 h 129"/>
                <a:gd name="T2" fmla="*/ 274 w 297"/>
                <a:gd name="T3" fmla="*/ 126 h 129"/>
                <a:gd name="T4" fmla="*/ 223 w 297"/>
                <a:gd name="T5" fmla="*/ 82 h 129"/>
                <a:gd name="T6" fmla="*/ 159 w 297"/>
                <a:gd name="T7" fmla="*/ 124 h 129"/>
                <a:gd name="T8" fmla="*/ 78 w 297"/>
                <a:gd name="T9" fmla="*/ 37 h 129"/>
                <a:gd name="T10" fmla="*/ 24 w 297"/>
                <a:gd name="T11" fmla="*/ 94 h 129"/>
                <a:gd name="T12" fmla="*/ 5 w 297"/>
                <a:gd name="T13" fmla="*/ 94 h 129"/>
                <a:gd name="T14" fmla="*/ 5 w 297"/>
                <a:gd name="T15" fmla="*/ 76 h 129"/>
                <a:gd name="T16" fmla="*/ 78 w 297"/>
                <a:gd name="T17" fmla="*/ 0 h 129"/>
                <a:gd name="T18" fmla="*/ 163 w 297"/>
                <a:gd name="T19" fmla="*/ 91 h 129"/>
                <a:gd name="T20" fmla="*/ 225 w 297"/>
                <a:gd name="T21" fmla="*/ 50 h 129"/>
                <a:gd name="T22" fmla="*/ 291 w 297"/>
                <a:gd name="T23" fmla="*/ 106 h 129"/>
                <a:gd name="T24" fmla="*/ 292 w 297"/>
                <a:gd name="T25" fmla="*/ 124 h 129"/>
                <a:gd name="T26" fmla="*/ 282 w 297"/>
                <a:gd name="T2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7" h="129">
                  <a:moveTo>
                    <a:pt x="282" y="129"/>
                  </a:moveTo>
                  <a:cubicBezTo>
                    <a:pt x="279" y="129"/>
                    <a:pt x="276" y="128"/>
                    <a:pt x="274" y="126"/>
                  </a:cubicBezTo>
                  <a:cubicBezTo>
                    <a:pt x="223" y="82"/>
                    <a:pt x="223" y="82"/>
                    <a:pt x="223" y="82"/>
                  </a:cubicBezTo>
                  <a:cubicBezTo>
                    <a:pt x="159" y="124"/>
                    <a:pt x="159" y="124"/>
                    <a:pt x="159" y="124"/>
                  </a:cubicBezTo>
                  <a:cubicBezTo>
                    <a:pt x="78" y="37"/>
                    <a:pt x="78" y="37"/>
                    <a:pt x="78" y="37"/>
                  </a:cubicBezTo>
                  <a:cubicBezTo>
                    <a:pt x="24" y="94"/>
                    <a:pt x="24" y="94"/>
                    <a:pt x="24" y="94"/>
                  </a:cubicBezTo>
                  <a:cubicBezTo>
                    <a:pt x="19" y="99"/>
                    <a:pt x="11" y="99"/>
                    <a:pt x="5" y="94"/>
                  </a:cubicBezTo>
                  <a:cubicBezTo>
                    <a:pt x="0" y="89"/>
                    <a:pt x="0" y="81"/>
                    <a:pt x="5" y="76"/>
                  </a:cubicBezTo>
                  <a:cubicBezTo>
                    <a:pt x="78" y="0"/>
                    <a:pt x="78" y="0"/>
                    <a:pt x="78" y="0"/>
                  </a:cubicBezTo>
                  <a:cubicBezTo>
                    <a:pt x="163" y="91"/>
                    <a:pt x="163" y="91"/>
                    <a:pt x="163" y="91"/>
                  </a:cubicBezTo>
                  <a:cubicBezTo>
                    <a:pt x="225" y="50"/>
                    <a:pt x="225" y="50"/>
                    <a:pt x="225" y="50"/>
                  </a:cubicBezTo>
                  <a:cubicBezTo>
                    <a:pt x="291" y="106"/>
                    <a:pt x="291" y="106"/>
                    <a:pt x="291" y="106"/>
                  </a:cubicBezTo>
                  <a:cubicBezTo>
                    <a:pt x="296" y="111"/>
                    <a:pt x="297" y="119"/>
                    <a:pt x="292" y="124"/>
                  </a:cubicBezTo>
                  <a:cubicBezTo>
                    <a:pt x="289" y="127"/>
                    <a:pt x="286" y="129"/>
                    <a:pt x="282" y="1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4" name="Freeform 112"/>
            <p:cNvSpPr>
              <a:spLocks noEditPoints="1"/>
            </p:cNvSpPr>
            <p:nvPr/>
          </p:nvSpPr>
          <p:spPr bwMode="auto">
            <a:xfrm>
              <a:off x="1662113" y="1036638"/>
              <a:ext cx="200025" cy="203200"/>
            </a:xfrm>
            <a:custGeom>
              <a:avLst/>
              <a:gdLst>
                <a:gd name="T0" fmla="*/ 46 w 91"/>
                <a:gd name="T1" fmla="*/ 92 h 92"/>
                <a:gd name="T2" fmla="*/ 0 w 91"/>
                <a:gd name="T3" fmla="*/ 46 h 92"/>
                <a:gd name="T4" fmla="*/ 46 w 91"/>
                <a:gd name="T5" fmla="*/ 0 h 92"/>
                <a:gd name="T6" fmla="*/ 91 w 91"/>
                <a:gd name="T7" fmla="*/ 46 h 92"/>
                <a:gd name="T8" fmla="*/ 46 w 91"/>
                <a:gd name="T9" fmla="*/ 92 h 92"/>
                <a:gd name="T10" fmla="*/ 46 w 91"/>
                <a:gd name="T11" fmla="*/ 26 h 92"/>
                <a:gd name="T12" fmla="*/ 25 w 91"/>
                <a:gd name="T13" fmla="*/ 46 h 92"/>
                <a:gd name="T14" fmla="*/ 46 w 91"/>
                <a:gd name="T15" fmla="*/ 66 h 92"/>
                <a:gd name="T16" fmla="*/ 66 w 91"/>
                <a:gd name="T17" fmla="*/ 46 h 92"/>
                <a:gd name="T18" fmla="*/ 46 w 91"/>
                <a:gd name="T19" fmla="*/ 2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6" y="92"/>
                  </a:moveTo>
                  <a:cubicBezTo>
                    <a:pt x="20" y="92"/>
                    <a:pt x="0" y="71"/>
                    <a:pt x="0" y="46"/>
                  </a:cubicBezTo>
                  <a:cubicBezTo>
                    <a:pt x="0" y="21"/>
                    <a:pt x="20" y="0"/>
                    <a:pt x="46" y="0"/>
                  </a:cubicBezTo>
                  <a:cubicBezTo>
                    <a:pt x="71" y="0"/>
                    <a:pt x="91" y="21"/>
                    <a:pt x="91" y="46"/>
                  </a:cubicBezTo>
                  <a:cubicBezTo>
                    <a:pt x="91" y="71"/>
                    <a:pt x="71" y="92"/>
                    <a:pt x="46" y="92"/>
                  </a:cubicBezTo>
                  <a:close/>
                  <a:moveTo>
                    <a:pt x="46" y="26"/>
                  </a:moveTo>
                  <a:cubicBezTo>
                    <a:pt x="35" y="26"/>
                    <a:pt x="25" y="35"/>
                    <a:pt x="25" y="46"/>
                  </a:cubicBezTo>
                  <a:cubicBezTo>
                    <a:pt x="25" y="57"/>
                    <a:pt x="35" y="66"/>
                    <a:pt x="46" y="66"/>
                  </a:cubicBezTo>
                  <a:cubicBezTo>
                    <a:pt x="57" y="66"/>
                    <a:pt x="66" y="57"/>
                    <a:pt x="66" y="46"/>
                  </a:cubicBezTo>
                  <a:cubicBezTo>
                    <a:pt x="66" y="35"/>
                    <a:pt x="57" y="26"/>
                    <a:pt x="46"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5" name="Freeform 113"/>
            <p:cNvSpPr>
              <a:spLocks noEditPoints="1"/>
            </p:cNvSpPr>
            <p:nvPr/>
          </p:nvSpPr>
          <p:spPr bwMode="auto">
            <a:xfrm>
              <a:off x="425450" y="544513"/>
              <a:ext cx="249238" cy="238125"/>
            </a:xfrm>
            <a:custGeom>
              <a:avLst/>
              <a:gdLst>
                <a:gd name="T0" fmla="*/ 65 w 113"/>
                <a:gd name="T1" fmla="*/ 108 h 108"/>
                <a:gd name="T2" fmla="*/ 32 w 113"/>
                <a:gd name="T3" fmla="*/ 94 h 108"/>
                <a:gd name="T4" fmla="*/ 19 w 113"/>
                <a:gd name="T5" fmla="*/ 81 h 108"/>
                <a:gd name="T6" fmla="*/ 19 w 113"/>
                <a:gd name="T7" fmla="*/ 14 h 108"/>
                <a:gd name="T8" fmla="*/ 52 w 113"/>
                <a:gd name="T9" fmla="*/ 0 h 108"/>
                <a:gd name="T10" fmla="*/ 52 w 113"/>
                <a:gd name="T11" fmla="*/ 0 h 108"/>
                <a:gd name="T12" fmla="*/ 86 w 113"/>
                <a:gd name="T13" fmla="*/ 14 h 108"/>
                <a:gd name="T14" fmla="*/ 99 w 113"/>
                <a:gd name="T15" fmla="*/ 27 h 108"/>
                <a:gd name="T16" fmla="*/ 113 w 113"/>
                <a:gd name="T17" fmla="*/ 61 h 108"/>
                <a:gd name="T18" fmla="*/ 99 w 113"/>
                <a:gd name="T19" fmla="*/ 94 h 108"/>
                <a:gd name="T20" fmla="*/ 65 w 113"/>
                <a:gd name="T21" fmla="*/ 108 h 108"/>
                <a:gd name="T22" fmla="*/ 52 w 113"/>
                <a:gd name="T23" fmla="*/ 24 h 108"/>
                <a:gd name="T24" fmla="*/ 35 w 113"/>
                <a:gd name="T25" fmla="*/ 31 h 108"/>
                <a:gd name="T26" fmla="*/ 35 w 113"/>
                <a:gd name="T27" fmla="*/ 65 h 108"/>
                <a:gd name="T28" fmla="*/ 48 w 113"/>
                <a:gd name="T29" fmla="*/ 78 h 108"/>
                <a:gd name="T30" fmla="*/ 82 w 113"/>
                <a:gd name="T31" fmla="*/ 78 h 108"/>
                <a:gd name="T32" fmla="*/ 89 w 113"/>
                <a:gd name="T33" fmla="*/ 61 h 108"/>
                <a:gd name="T34" fmla="*/ 82 w 113"/>
                <a:gd name="T35" fmla="*/ 44 h 108"/>
                <a:gd name="T36" fmla="*/ 69 w 113"/>
                <a:gd name="T37" fmla="*/ 31 h 108"/>
                <a:gd name="T38" fmla="*/ 52 w 113"/>
                <a:gd name="T39" fmla="*/ 2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08">
                  <a:moveTo>
                    <a:pt x="65" y="108"/>
                  </a:moveTo>
                  <a:cubicBezTo>
                    <a:pt x="53" y="108"/>
                    <a:pt x="41" y="103"/>
                    <a:pt x="32" y="94"/>
                  </a:cubicBezTo>
                  <a:cubicBezTo>
                    <a:pt x="19" y="81"/>
                    <a:pt x="19" y="81"/>
                    <a:pt x="19" y="81"/>
                  </a:cubicBezTo>
                  <a:cubicBezTo>
                    <a:pt x="0" y="63"/>
                    <a:pt x="0" y="33"/>
                    <a:pt x="19" y="14"/>
                  </a:cubicBezTo>
                  <a:cubicBezTo>
                    <a:pt x="28" y="5"/>
                    <a:pt x="40" y="0"/>
                    <a:pt x="52" y="0"/>
                  </a:cubicBezTo>
                  <a:cubicBezTo>
                    <a:pt x="52" y="0"/>
                    <a:pt x="52" y="0"/>
                    <a:pt x="52" y="0"/>
                  </a:cubicBezTo>
                  <a:cubicBezTo>
                    <a:pt x="65" y="0"/>
                    <a:pt x="77" y="5"/>
                    <a:pt x="86" y="14"/>
                  </a:cubicBezTo>
                  <a:cubicBezTo>
                    <a:pt x="99" y="27"/>
                    <a:pt x="99" y="27"/>
                    <a:pt x="99" y="27"/>
                  </a:cubicBezTo>
                  <a:cubicBezTo>
                    <a:pt x="108" y="36"/>
                    <a:pt x="113" y="48"/>
                    <a:pt x="113" y="61"/>
                  </a:cubicBezTo>
                  <a:cubicBezTo>
                    <a:pt x="113" y="73"/>
                    <a:pt x="108" y="85"/>
                    <a:pt x="99" y="94"/>
                  </a:cubicBezTo>
                  <a:cubicBezTo>
                    <a:pt x="90" y="103"/>
                    <a:pt x="78" y="108"/>
                    <a:pt x="65" y="108"/>
                  </a:cubicBezTo>
                  <a:close/>
                  <a:moveTo>
                    <a:pt x="52" y="24"/>
                  </a:moveTo>
                  <a:cubicBezTo>
                    <a:pt x="46" y="24"/>
                    <a:pt x="40" y="26"/>
                    <a:pt x="35" y="31"/>
                  </a:cubicBezTo>
                  <a:cubicBezTo>
                    <a:pt x="26" y="40"/>
                    <a:pt x="26" y="55"/>
                    <a:pt x="35" y="65"/>
                  </a:cubicBezTo>
                  <a:cubicBezTo>
                    <a:pt x="48" y="78"/>
                    <a:pt x="48" y="78"/>
                    <a:pt x="48" y="78"/>
                  </a:cubicBezTo>
                  <a:cubicBezTo>
                    <a:pt x="58" y="87"/>
                    <a:pt x="73" y="87"/>
                    <a:pt x="82" y="78"/>
                  </a:cubicBezTo>
                  <a:cubicBezTo>
                    <a:pt x="87" y="73"/>
                    <a:pt x="89" y="67"/>
                    <a:pt x="89" y="61"/>
                  </a:cubicBezTo>
                  <a:cubicBezTo>
                    <a:pt x="89" y="54"/>
                    <a:pt x="87" y="48"/>
                    <a:pt x="82" y="44"/>
                  </a:cubicBezTo>
                  <a:cubicBezTo>
                    <a:pt x="69" y="31"/>
                    <a:pt x="69" y="31"/>
                    <a:pt x="69" y="31"/>
                  </a:cubicBezTo>
                  <a:cubicBezTo>
                    <a:pt x="65" y="26"/>
                    <a:pt x="59" y="24"/>
                    <a:pt x="52"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6" name="Freeform 114"/>
            <p:cNvSpPr/>
            <p:nvPr/>
          </p:nvSpPr>
          <p:spPr bwMode="auto">
            <a:xfrm>
              <a:off x="722313" y="860426"/>
              <a:ext cx="258763" cy="258763"/>
            </a:xfrm>
            <a:custGeom>
              <a:avLst/>
              <a:gdLst>
                <a:gd name="T0" fmla="*/ 82 w 117"/>
                <a:gd name="T1" fmla="*/ 117 h 117"/>
                <a:gd name="T2" fmla="*/ 53 w 117"/>
                <a:gd name="T3" fmla="*/ 104 h 117"/>
                <a:gd name="T4" fmla="*/ 12 w 117"/>
                <a:gd name="T5" fmla="*/ 64 h 117"/>
                <a:gd name="T6" fmla="*/ 0 w 117"/>
                <a:gd name="T7" fmla="*/ 35 h 117"/>
                <a:gd name="T8" fmla="*/ 12 w 117"/>
                <a:gd name="T9" fmla="*/ 5 h 117"/>
                <a:gd name="T10" fmla="*/ 29 w 117"/>
                <a:gd name="T11" fmla="*/ 5 h 117"/>
                <a:gd name="T12" fmla="*/ 29 w 117"/>
                <a:gd name="T13" fmla="*/ 21 h 117"/>
                <a:gd name="T14" fmla="*/ 24 w 117"/>
                <a:gd name="T15" fmla="*/ 35 h 117"/>
                <a:gd name="T16" fmla="*/ 29 w 117"/>
                <a:gd name="T17" fmla="*/ 48 h 117"/>
                <a:gd name="T18" fmla="*/ 69 w 117"/>
                <a:gd name="T19" fmla="*/ 88 h 117"/>
                <a:gd name="T20" fmla="*/ 82 w 117"/>
                <a:gd name="T21" fmla="*/ 93 h 117"/>
                <a:gd name="T22" fmla="*/ 82 w 117"/>
                <a:gd name="T23" fmla="*/ 93 h 117"/>
                <a:gd name="T24" fmla="*/ 95 w 117"/>
                <a:gd name="T25" fmla="*/ 88 h 117"/>
                <a:gd name="T26" fmla="*/ 112 w 117"/>
                <a:gd name="T27" fmla="*/ 88 h 117"/>
                <a:gd name="T28" fmla="*/ 112 w 117"/>
                <a:gd name="T29" fmla="*/ 104 h 117"/>
                <a:gd name="T30" fmla="*/ 82 w 117"/>
                <a:gd name="T31" fmla="*/ 117 h 117"/>
                <a:gd name="T32" fmla="*/ 82 w 117"/>
                <a:gd name="T3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117">
                  <a:moveTo>
                    <a:pt x="82" y="117"/>
                  </a:moveTo>
                  <a:cubicBezTo>
                    <a:pt x="71" y="117"/>
                    <a:pt x="60" y="112"/>
                    <a:pt x="53" y="104"/>
                  </a:cubicBezTo>
                  <a:cubicBezTo>
                    <a:pt x="12" y="64"/>
                    <a:pt x="12" y="64"/>
                    <a:pt x="12" y="64"/>
                  </a:cubicBezTo>
                  <a:cubicBezTo>
                    <a:pt x="4" y="56"/>
                    <a:pt x="0" y="46"/>
                    <a:pt x="0" y="35"/>
                  </a:cubicBezTo>
                  <a:cubicBezTo>
                    <a:pt x="0" y="23"/>
                    <a:pt x="4" y="13"/>
                    <a:pt x="12" y="5"/>
                  </a:cubicBezTo>
                  <a:cubicBezTo>
                    <a:pt x="17" y="0"/>
                    <a:pt x="24" y="0"/>
                    <a:pt x="29" y="5"/>
                  </a:cubicBezTo>
                  <a:cubicBezTo>
                    <a:pt x="34" y="9"/>
                    <a:pt x="34" y="17"/>
                    <a:pt x="29" y="21"/>
                  </a:cubicBezTo>
                  <a:cubicBezTo>
                    <a:pt x="25" y="25"/>
                    <a:pt x="24" y="30"/>
                    <a:pt x="24" y="35"/>
                  </a:cubicBezTo>
                  <a:cubicBezTo>
                    <a:pt x="24" y="40"/>
                    <a:pt x="25" y="44"/>
                    <a:pt x="29" y="48"/>
                  </a:cubicBezTo>
                  <a:cubicBezTo>
                    <a:pt x="69" y="88"/>
                    <a:pt x="69" y="88"/>
                    <a:pt x="69" y="88"/>
                  </a:cubicBezTo>
                  <a:cubicBezTo>
                    <a:pt x="73" y="91"/>
                    <a:pt x="77" y="93"/>
                    <a:pt x="82" y="93"/>
                  </a:cubicBezTo>
                  <a:cubicBezTo>
                    <a:pt x="82" y="93"/>
                    <a:pt x="82" y="93"/>
                    <a:pt x="82" y="93"/>
                  </a:cubicBezTo>
                  <a:cubicBezTo>
                    <a:pt x="87" y="93"/>
                    <a:pt x="92" y="91"/>
                    <a:pt x="95" y="88"/>
                  </a:cubicBezTo>
                  <a:cubicBezTo>
                    <a:pt x="100" y="83"/>
                    <a:pt x="107" y="83"/>
                    <a:pt x="112" y="88"/>
                  </a:cubicBezTo>
                  <a:cubicBezTo>
                    <a:pt x="117" y="92"/>
                    <a:pt x="117" y="100"/>
                    <a:pt x="112" y="104"/>
                  </a:cubicBezTo>
                  <a:cubicBezTo>
                    <a:pt x="104" y="112"/>
                    <a:pt x="94" y="117"/>
                    <a:pt x="82" y="117"/>
                  </a:cubicBezTo>
                  <a:cubicBezTo>
                    <a:pt x="82" y="117"/>
                    <a:pt x="82" y="117"/>
                    <a:pt x="82" y="1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7" name="Freeform 115"/>
            <p:cNvSpPr/>
            <p:nvPr/>
          </p:nvSpPr>
          <p:spPr bwMode="auto">
            <a:xfrm>
              <a:off x="608013" y="715963"/>
              <a:ext cx="377825" cy="376238"/>
            </a:xfrm>
            <a:custGeom>
              <a:avLst/>
              <a:gdLst>
                <a:gd name="T0" fmla="*/ 158 w 171"/>
                <a:gd name="T1" fmla="*/ 170 h 170"/>
                <a:gd name="T2" fmla="*/ 150 w 171"/>
                <a:gd name="T3" fmla="*/ 167 h 170"/>
                <a:gd name="T4" fmla="*/ 4 w 171"/>
                <a:gd name="T5" fmla="*/ 21 h 170"/>
                <a:gd name="T6" fmla="*/ 4 w 171"/>
                <a:gd name="T7" fmla="*/ 5 h 170"/>
                <a:gd name="T8" fmla="*/ 21 w 171"/>
                <a:gd name="T9" fmla="*/ 5 h 170"/>
                <a:gd name="T10" fmla="*/ 167 w 171"/>
                <a:gd name="T11" fmla="*/ 150 h 170"/>
                <a:gd name="T12" fmla="*/ 167 w 171"/>
                <a:gd name="T13" fmla="*/ 167 h 170"/>
                <a:gd name="T14" fmla="*/ 158 w 171"/>
                <a:gd name="T15" fmla="*/ 170 h 1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0">
                  <a:moveTo>
                    <a:pt x="158" y="170"/>
                  </a:moveTo>
                  <a:cubicBezTo>
                    <a:pt x="155" y="170"/>
                    <a:pt x="152" y="169"/>
                    <a:pt x="150" y="167"/>
                  </a:cubicBezTo>
                  <a:cubicBezTo>
                    <a:pt x="4" y="21"/>
                    <a:pt x="4" y="21"/>
                    <a:pt x="4" y="21"/>
                  </a:cubicBezTo>
                  <a:cubicBezTo>
                    <a:pt x="0" y="17"/>
                    <a:pt x="0" y="9"/>
                    <a:pt x="4" y="5"/>
                  </a:cubicBezTo>
                  <a:cubicBezTo>
                    <a:pt x="9" y="0"/>
                    <a:pt x="16" y="0"/>
                    <a:pt x="21" y="5"/>
                  </a:cubicBezTo>
                  <a:cubicBezTo>
                    <a:pt x="167" y="150"/>
                    <a:pt x="167" y="150"/>
                    <a:pt x="167" y="150"/>
                  </a:cubicBezTo>
                  <a:cubicBezTo>
                    <a:pt x="171" y="155"/>
                    <a:pt x="171" y="162"/>
                    <a:pt x="167" y="167"/>
                  </a:cubicBezTo>
                  <a:cubicBezTo>
                    <a:pt x="164" y="169"/>
                    <a:pt x="161" y="170"/>
                    <a:pt x="158" y="1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8" name="Freeform 116"/>
            <p:cNvSpPr>
              <a:spLocks noEditPoints="1"/>
            </p:cNvSpPr>
            <p:nvPr/>
          </p:nvSpPr>
          <p:spPr bwMode="auto">
            <a:xfrm>
              <a:off x="434975" y="879476"/>
              <a:ext cx="239713" cy="239713"/>
            </a:xfrm>
            <a:custGeom>
              <a:avLst/>
              <a:gdLst>
                <a:gd name="T0" fmla="*/ 47 w 108"/>
                <a:gd name="T1" fmla="*/ 108 h 108"/>
                <a:gd name="T2" fmla="*/ 47 w 108"/>
                <a:gd name="T3" fmla="*/ 108 h 108"/>
                <a:gd name="T4" fmla="*/ 14 w 108"/>
                <a:gd name="T5" fmla="*/ 94 h 108"/>
                <a:gd name="T6" fmla="*/ 0 w 108"/>
                <a:gd name="T7" fmla="*/ 60 h 108"/>
                <a:gd name="T8" fmla="*/ 14 w 108"/>
                <a:gd name="T9" fmla="*/ 27 h 108"/>
                <a:gd name="T10" fmla="*/ 27 w 108"/>
                <a:gd name="T11" fmla="*/ 14 h 108"/>
                <a:gd name="T12" fmla="*/ 60 w 108"/>
                <a:gd name="T13" fmla="*/ 0 h 108"/>
                <a:gd name="T14" fmla="*/ 94 w 108"/>
                <a:gd name="T15" fmla="*/ 14 h 108"/>
                <a:gd name="T16" fmla="*/ 108 w 108"/>
                <a:gd name="T17" fmla="*/ 47 h 108"/>
                <a:gd name="T18" fmla="*/ 94 w 108"/>
                <a:gd name="T19" fmla="*/ 81 h 108"/>
                <a:gd name="T20" fmla="*/ 81 w 108"/>
                <a:gd name="T21" fmla="*/ 94 h 108"/>
                <a:gd name="T22" fmla="*/ 47 w 108"/>
                <a:gd name="T23" fmla="*/ 108 h 108"/>
                <a:gd name="T24" fmla="*/ 60 w 108"/>
                <a:gd name="T25" fmla="*/ 23 h 108"/>
                <a:gd name="T26" fmla="*/ 43 w 108"/>
                <a:gd name="T27" fmla="*/ 30 h 108"/>
                <a:gd name="T28" fmla="*/ 30 w 108"/>
                <a:gd name="T29" fmla="*/ 43 h 108"/>
                <a:gd name="T30" fmla="*/ 23 w 108"/>
                <a:gd name="T31" fmla="*/ 60 h 108"/>
                <a:gd name="T32" fmla="*/ 30 w 108"/>
                <a:gd name="T33" fmla="*/ 77 h 108"/>
                <a:gd name="T34" fmla="*/ 47 w 108"/>
                <a:gd name="T35" fmla="*/ 84 h 108"/>
                <a:gd name="T36" fmla="*/ 47 w 108"/>
                <a:gd name="T37" fmla="*/ 84 h 108"/>
                <a:gd name="T38" fmla="*/ 64 w 108"/>
                <a:gd name="T39" fmla="*/ 77 h 108"/>
                <a:gd name="T40" fmla="*/ 77 w 108"/>
                <a:gd name="T41" fmla="*/ 64 h 108"/>
                <a:gd name="T42" fmla="*/ 84 w 108"/>
                <a:gd name="T43" fmla="*/ 47 h 108"/>
                <a:gd name="T44" fmla="*/ 77 w 108"/>
                <a:gd name="T45" fmla="*/ 30 h 108"/>
                <a:gd name="T46" fmla="*/ 60 w 108"/>
                <a:gd name="T47" fmla="*/ 2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108">
                  <a:moveTo>
                    <a:pt x="47" y="108"/>
                  </a:moveTo>
                  <a:cubicBezTo>
                    <a:pt x="47" y="108"/>
                    <a:pt x="47" y="108"/>
                    <a:pt x="47" y="108"/>
                  </a:cubicBezTo>
                  <a:cubicBezTo>
                    <a:pt x="35" y="108"/>
                    <a:pt x="23" y="103"/>
                    <a:pt x="14" y="94"/>
                  </a:cubicBezTo>
                  <a:cubicBezTo>
                    <a:pt x="5" y="85"/>
                    <a:pt x="0" y="73"/>
                    <a:pt x="0" y="60"/>
                  </a:cubicBezTo>
                  <a:cubicBezTo>
                    <a:pt x="0" y="48"/>
                    <a:pt x="5" y="36"/>
                    <a:pt x="14" y="27"/>
                  </a:cubicBezTo>
                  <a:cubicBezTo>
                    <a:pt x="27" y="14"/>
                    <a:pt x="27" y="14"/>
                    <a:pt x="27" y="14"/>
                  </a:cubicBezTo>
                  <a:cubicBezTo>
                    <a:pt x="36" y="5"/>
                    <a:pt x="48" y="0"/>
                    <a:pt x="60" y="0"/>
                  </a:cubicBezTo>
                  <a:cubicBezTo>
                    <a:pt x="73" y="0"/>
                    <a:pt x="85" y="5"/>
                    <a:pt x="94" y="14"/>
                  </a:cubicBezTo>
                  <a:cubicBezTo>
                    <a:pt x="103" y="23"/>
                    <a:pt x="108" y="35"/>
                    <a:pt x="108" y="47"/>
                  </a:cubicBezTo>
                  <a:cubicBezTo>
                    <a:pt x="108" y="60"/>
                    <a:pt x="103" y="72"/>
                    <a:pt x="94" y="81"/>
                  </a:cubicBezTo>
                  <a:cubicBezTo>
                    <a:pt x="81" y="94"/>
                    <a:pt x="81" y="94"/>
                    <a:pt x="81" y="94"/>
                  </a:cubicBezTo>
                  <a:cubicBezTo>
                    <a:pt x="72" y="103"/>
                    <a:pt x="60" y="108"/>
                    <a:pt x="47" y="108"/>
                  </a:cubicBezTo>
                  <a:close/>
                  <a:moveTo>
                    <a:pt x="60" y="23"/>
                  </a:moveTo>
                  <a:cubicBezTo>
                    <a:pt x="54" y="23"/>
                    <a:pt x="48" y="26"/>
                    <a:pt x="43" y="30"/>
                  </a:cubicBezTo>
                  <a:cubicBezTo>
                    <a:pt x="30" y="43"/>
                    <a:pt x="30" y="43"/>
                    <a:pt x="30" y="43"/>
                  </a:cubicBezTo>
                  <a:cubicBezTo>
                    <a:pt x="26" y="48"/>
                    <a:pt x="23" y="54"/>
                    <a:pt x="23" y="60"/>
                  </a:cubicBezTo>
                  <a:cubicBezTo>
                    <a:pt x="23" y="67"/>
                    <a:pt x="26" y="73"/>
                    <a:pt x="30" y="77"/>
                  </a:cubicBezTo>
                  <a:cubicBezTo>
                    <a:pt x="35" y="82"/>
                    <a:pt x="41" y="84"/>
                    <a:pt x="47" y="84"/>
                  </a:cubicBezTo>
                  <a:cubicBezTo>
                    <a:pt x="47" y="84"/>
                    <a:pt x="47" y="84"/>
                    <a:pt x="47" y="84"/>
                  </a:cubicBezTo>
                  <a:cubicBezTo>
                    <a:pt x="54" y="84"/>
                    <a:pt x="60" y="82"/>
                    <a:pt x="64" y="77"/>
                  </a:cubicBezTo>
                  <a:cubicBezTo>
                    <a:pt x="77" y="64"/>
                    <a:pt x="77" y="64"/>
                    <a:pt x="77" y="64"/>
                  </a:cubicBezTo>
                  <a:cubicBezTo>
                    <a:pt x="82" y="60"/>
                    <a:pt x="84" y="54"/>
                    <a:pt x="84" y="47"/>
                  </a:cubicBezTo>
                  <a:cubicBezTo>
                    <a:pt x="84" y="41"/>
                    <a:pt x="82" y="35"/>
                    <a:pt x="77" y="30"/>
                  </a:cubicBezTo>
                  <a:cubicBezTo>
                    <a:pt x="73" y="26"/>
                    <a:pt x="67" y="23"/>
                    <a:pt x="60"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9" name="Freeform 117"/>
            <p:cNvSpPr/>
            <p:nvPr/>
          </p:nvSpPr>
          <p:spPr bwMode="auto">
            <a:xfrm>
              <a:off x="722313" y="534988"/>
              <a:ext cx="258763" cy="265113"/>
            </a:xfrm>
            <a:custGeom>
              <a:avLst/>
              <a:gdLst>
                <a:gd name="T0" fmla="*/ 21 w 117"/>
                <a:gd name="T1" fmla="*/ 120 h 120"/>
                <a:gd name="T2" fmla="*/ 12 w 117"/>
                <a:gd name="T3" fmla="*/ 116 h 120"/>
                <a:gd name="T4" fmla="*/ 0 w 117"/>
                <a:gd name="T5" fmla="*/ 86 h 120"/>
                <a:gd name="T6" fmla="*/ 12 w 117"/>
                <a:gd name="T7" fmla="*/ 57 h 120"/>
                <a:gd name="T8" fmla="*/ 53 w 117"/>
                <a:gd name="T9" fmla="*/ 17 h 120"/>
                <a:gd name="T10" fmla="*/ 112 w 117"/>
                <a:gd name="T11" fmla="*/ 17 h 120"/>
                <a:gd name="T12" fmla="*/ 112 w 117"/>
                <a:gd name="T13" fmla="*/ 33 h 120"/>
                <a:gd name="T14" fmla="*/ 95 w 117"/>
                <a:gd name="T15" fmla="*/ 33 h 120"/>
                <a:gd name="T16" fmla="*/ 69 w 117"/>
                <a:gd name="T17" fmla="*/ 33 h 120"/>
                <a:gd name="T18" fmla="*/ 29 w 117"/>
                <a:gd name="T19" fmla="*/ 73 h 120"/>
                <a:gd name="T20" fmla="*/ 29 w 117"/>
                <a:gd name="T21" fmla="*/ 100 h 120"/>
                <a:gd name="T22" fmla="*/ 29 w 117"/>
                <a:gd name="T23" fmla="*/ 116 h 120"/>
                <a:gd name="T24" fmla="*/ 21 w 117"/>
                <a:gd name="T25"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120">
                  <a:moveTo>
                    <a:pt x="21" y="120"/>
                  </a:moveTo>
                  <a:cubicBezTo>
                    <a:pt x="18" y="120"/>
                    <a:pt x="15" y="119"/>
                    <a:pt x="12" y="116"/>
                  </a:cubicBezTo>
                  <a:cubicBezTo>
                    <a:pt x="4" y="108"/>
                    <a:pt x="0" y="98"/>
                    <a:pt x="0" y="86"/>
                  </a:cubicBezTo>
                  <a:cubicBezTo>
                    <a:pt x="0" y="75"/>
                    <a:pt x="4" y="65"/>
                    <a:pt x="12" y="57"/>
                  </a:cubicBezTo>
                  <a:cubicBezTo>
                    <a:pt x="53" y="17"/>
                    <a:pt x="53" y="17"/>
                    <a:pt x="53" y="17"/>
                  </a:cubicBezTo>
                  <a:cubicBezTo>
                    <a:pt x="69" y="0"/>
                    <a:pt x="96" y="0"/>
                    <a:pt x="112" y="17"/>
                  </a:cubicBezTo>
                  <a:cubicBezTo>
                    <a:pt x="117" y="21"/>
                    <a:pt x="117" y="29"/>
                    <a:pt x="112" y="33"/>
                  </a:cubicBezTo>
                  <a:cubicBezTo>
                    <a:pt x="107" y="38"/>
                    <a:pt x="100" y="38"/>
                    <a:pt x="95" y="33"/>
                  </a:cubicBezTo>
                  <a:cubicBezTo>
                    <a:pt x="88" y="26"/>
                    <a:pt x="76" y="26"/>
                    <a:pt x="69" y="33"/>
                  </a:cubicBezTo>
                  <a:cubicBezTo>
                    <a:pt x="29" y="73"/>
                    <a:pt x="29" y="73"/>
                    <a:pt x="29" y="73"/>
                  </a:cubicBezTo>
                  <a:cubicBezTo>
                    <a:pt x="22" y="81"/>
                    <a:pt x="22" y="92"/>
                    <a:pt x="29" y="100"/>
                  </a:cubicBezTo>
                  <a:cubicBezTo>
                    <a:pt x="34" y="104"/>
                    <a:pt x="34" y="112"/>
                    <a:pt x="29" y="116"/>
                  </a:cubicBezTo>
                  <a:cubicBezTo>
                    <a:pt x="27" y="119"/>
                    <a:pt x="24" y="120"/>
                    <a:pt x="21" y="1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0" name="Freeform 118"/>
            <p:cNvSpPr/>
            <p:nvPr/>
          </p:nvSpPr>
          <p:spPr bwMode="auto">
            <a:xfrm>
              <a:off x="608013" y="566738"/>
              <a:ext cx="377825" cy="377825"/>
            </a:xfrm>
            <a:custGeom>
              <a:avLst/>
              <a:gdLst>
                <a:gd name="T0" fmla="*/ 12 w 171"/>
                <a:gd name="T1" fmla="*/ 171 h 171"/>
                <a:gd name="T2" fmla="*/ 4 w 171"/>
                <a:gd name="T3" fmla="*/ 167 h 171"/>
                <a:gd name="T4" fmla="*/ 4 w 171"/>
                <a:gd name="T5" fmla="*/ 151 h 171"/>
                <a:gd name="T6" fmla="*/ 150 w 171"/>
                <a:gd name="T7" fmla="*/ 5 h 171"/>
                <a:gd name="T8" fmla="*/ 167 w 171"/>
                <a:gd name="T9" fmla="*/ 5 h 171"/>
                <a:gd name="T10" fmla="*/ 167 w 171"/>
                <a:gd name="T11" fmla="*/ 22 h 171"/>
                <a:gd name="T12" fmla="*/ 21 w 171"/>
                <a:gd name="T13" fmla="*/ 167 h 171"/>
                <a:gd name="T14" fmla="*/ 12 w 171"/>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1">
                  <a:moveTo>
                    <a:pt x="12" y="171"/>
                  </a:moveTo>
                  <a:cubicBezTo>
                    <a:pt x="9" y="171"/>
                    <a:pt x="6" y="170"/>
                    <a:pt x="4" y="167"/>
                  </a:cubicBezTo>
                  <a:cubicBezTo>
                    <a:pt x="0" y="163"/>
                    <a:pt x="0" y="155"/>
                    <a:pt x="4" y="151"/>
                  </a:cubicBezTo>
                  <a:cubicBezTo>
                    <a:pt x="150" y="5"/>
                    <a:pt x="150" y="5"/>
                    <a:pt x="150" y="5"/>
                  </a:cubicBezTo>
                  <a:cubicBezTo>
                    <a:pt x="155" y="0"/>
                    <a:pt x="162" y="0"/>
                    <a:pt x="167" y="5"/>
                  </a:cubicBezTo>
                  <a:cubicBezTo>
                    <a:pt x="171" y="10"/>
                    <a:pt x="171" y="17"/>
                    <a:pt x="167" y="22"/>
                  </a:cubicBezTo>
                  <a:cubicBezTo>
                    <a:pt x="21" y="167"/>
                    <a:pt x="21" y="167"/>
                    <a:pt x="21" y="167"/>
                  </a:cubicBezTo>
                  <a:cubicBezTo>
                    <a:pt x="19" y="170"/>
                    <a:pt x="16" y="171"/>
                    <a:pt x="12" y="17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1" name="Freeform 119"/>
            <p:cNvSpPr/>
            <p:nvPr/>
          </p:nvSpPr>
          <p:spPr bwMode="auto">
            <a:xfrm>
              <a:off x="1128713" y="2190751"/>
              <a:ext cx="282575" cy="409575"/>
            </a:xfrm>
            <a:custGeom>
              <a:avLst/>
              <a:gdLst>
                <a:gd name="T0" fmla="*/ 119 w 128"/>
                <a:gd name="T1" fmla="*/ 184 h 185"/>
                <a:gd name="T2" fmla="*/ 111 w 128"/>
                <a:gd name="T3" fmla="*/ 178 h 185"/>
                <a:gd name="T4" fmla="*/ 64 w 128"/>
                <a:gd name="T5" fmla="*/ 33 h 185"/>
                <a:gd name="T6" fmla="*/ 16 w 128"/>
                <a:gd name="T7" fmla="*/ 178 h 185"/>
                <a:gd name="T8" fmla="*/ 7 w 128"/>
                <a:gd name="T9" fmla="*/ 183 h 185"/>
                <a:gd name="T10" fmla="*/ 2 w 128"/>
                <a:gd name="T11" fmla="*/ 173 h 185"/>
                <a:gd name="T12" fmla="*/ 56 w 128"/>
                <a:gd name="T13" fmla="*/ 5 h 185"/>
                <a:gd name="T14" fmla="*/ 64 w 128"/>
                <a:gd name="T15" fmla="*/ 0 h 185"/>
                <a:gd name="T16" fmla="*/ 71 w 128"/>
                <a:gd name="T17" fmla="*/ 5 h 185"/>
                <a:gd name="T18" fmla="*/ 126 w 128"/>
                <a:gd name="T19" fmla="*/ 173 h 185"/>
                <a:gd name="T20" fmla="*/ 121 w 128"/>
                <a:gd name="T21" fmla="*/ 183 h 185"/>
                <a:gd name="T22" fmla="*/ 119 w 128"/>
                <a:gd name="T23"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85">
                  <a:moveTo>
                    <a:pt x="119" y="184"/>
                  </a:moveTo>
                  <a:cubicBezTo>
                    <a:pt x="116" y="184"/>
                    <a:pt x="112" y="181"/>
                    <a:pt x="111" y="178"/>
                  </a:cubicBezTo>
                  <a:cubicBezTo>
                    <a:pt x="64" y="33"/>
                    <a:pt x="64" y="33"/>
                    <a:pt x="64" y="33"/>
                  </a:cubicBezTo>
                  <a:cubicBezTo>
                    <a:pt x="16" y="178"/>
                    <a:pt x="16" y="178"/>
                    <a:pt x="16" y="178"/>
                  </a:cubicBezTo>
                  <a:cubicBezTo>
                    <a:pt x="15" y="182"/>
                    <a:pt x="11" y="185"/>
                    <a:pt x="7" y="183"/>
                  </a:cubicBezTo>
                  <a:cubicBezTo>
                    <a:pt x="2" y="182"/>
                    <a:pt x="0" y="177"/>
                    <a:pt x="2" y="173"/>
                  </a:cubicBezTo>
                  <a:cubicBezTo>
                    <a:pt x="56" y="5"/>
                    <a:pt x="56" y="5"/>
                    <a:pt x="56" y="5"/>
                  </a:cubicBezTo>
                  <a:cubicBezTo>
                    <a:pt x="58" y="2"/>
                    <a:pt x="61" y="0"/>
                    <a:pt x="64" y="0"/>
                  </a:cubicBezTo>
                  <a:cubicBezTo>
                    <a:pt x="67" y="0"/>
                    <a:pt x="70" y="2"/>
                    <a:pt x="71" y="5"/>
                  </a:cubicBezTo>
                  <a:cubicBezTo>
                    <a:pt x="126" y="173"/>
                    <a:pt x="126" y="173"/>
                    <a:pt x="126" y="173"/>
                  </a:cubicBezTo>
                  <a:cubicBezTo>
                    <a:pt x="128" y="177"/>
                    <a:pt x="125" y="182"/>
                    <a:pt x="121" y="183"/>
                  </a:cubicBezTo>
                  <a:cubicBezTo>
                    <a:pt x="120" y="183"/>
                    <a:pt x="120" y="184"/>
                    <a:pt x="119" y="18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2" name="Freeform 120"/>
            <p:cNvSpPr/>
            <p:nvPr/>
          </p:nvSpPr>
          <p:spPr bwMode="auto">
            <a:xfrm>
              <a:off x="1106488" y="2562226"/>
              <a:ext cx="90488" cy="34925"/>
            </a:xfrm>
            <a:custGeom>
              <a:avLst/>
              <a:gdLst>
                <a:gd name="T0" fmla="*/ 34 w 41"/>
                <a:gd name="T1" fmla="*/ 16 h 16"/>
                <a:gd name="T2" fmla="*/ 7 w 41"/>
                <a:gd name="T3" fmla="*/ 16 h 16"/>
                <a:gd name="T4" fmla="*/ 0 w 41"/>
                <a:gd name="T5" fmla="*/ 8 h 16"/>
                <a:gd name="T6" fmla="*/ 7 w 41"/>
                <a:gd name="T7" fmla="*/ 0 h 16"/>
                <a:gd name="T8" fmla="*/ 34 w 41"/>
                <a:gd name="T9" fmla="*/ 0 h 16"/>
                <a:gd name="T10" fmla="*/ 41 w 41"/>
                <a:gd name="T11" fmla="*/ 8 h 16"/>
                <a:gd name="T12" fmla="*/ 34 w 41"/>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1" h="16">
                  <a:moveTo>
                    <a:pt x="34" y="16"/>
                  </a:moveTo>
                  <a:cubicBezTo>
                    <a:pt x="7" y="16"/>
                    <a:pt x="7" y="16"/>
                    <a:pt x="7" y="16"/>
                  </a:cubicBezTo>
                  <a:cubicBezTo>
                    <a:pt x="3" y="16"/>
                    <a:pt x="0" y="12"/>
                    <a:pt x="0" y="8"/>
                  </a:cubicBezTo>
                  <a:cubicBezTo>
                    <a:pt x="0" y="3"/>
                    <a:pt x="3" y="0"/>
                    <a:pt x="7" y="0"/>
                  </a:cubicBezTo>
                  <a:cubicBezTo>
                    <a:pt x="34" y="0"/>
                    <a:pt x="34" y="0"/>
                    <a:pt x="34" y="0"/>
                  </a:cubicBezTo>
                  <a:cubicBezTo>
                    <a:pt x="38" y="0"/>
                    <a:pt x="41" y="3"/>
                    <a:pt x="41" y="8"/>
                  </a:cubicBezTo>
                  <a:cubicBezTo>
                    <a:pt x="41" y="12"/>
                    <a:pt x="38"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3" name="Freeform 121"/>
            <p:cNvSpPr/>
            <p:nvPr/>
          </p:nvSpPr>
          <p:spPr bwMode="auto">
            <a:xfrm>
              <a:off x="1341438" y="2562226"/>
              <a:ext cx="92075" cy="34925"/>
            </a:xfrm>
            <a:custGeom>
              <a:avLst/>
              <a:gdLst>
                <a:gd name="T0" fmla="*/ 34 w 42"/>
                <a:gd name="T1" fmla="*/ 16 h 16"/>
                <a:gd name="T2" fmla="*/ 8 w 42"/>
                <a:gd name="T3" fmla="*/ 16 h 16"/>
                <a:gd name="T4" fmla="*/ 0 w 42"/>
                <a:gd name="T5" fmla="*/ 8 h 16"/>
                <a:gd name="T6" fmla="*/ 8 w 42"/>
                <a:gd name="T7" fmla="*/ 0 h 16"/>
                <a:gd name="T8" fmla="*/ 34 w 42"/>
                <a:gd name="T9" fmla="*/ 0 h 16"/>
                <a:gd name="T10" fmla="*/ 42 w 42"/>
                <a:gd name="T11" fmla="*/ 8 h 16"/>
                <a:gd name="T12" fmla="*/ 34 w 4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2" h="16">
                  <a:moveTo>
                    <a:pt x="34" y="16"/>
                  </a:moveTo>
                  <a:cubicBezTo>
                    <a:pt x="8" y="16"/>
                    <a:pt x="8" y="16"/>
                    <a:pt x="8" y="16"/>
                  </a:cubicBezTo>
                  <a:cubicBezTo>
                    <a:pt x="4" y="16"/>
                    <a:pt x="0" y="12"/>
                    <a:pt x="0" y="8"/>
                  </a:cubicBezTo>
                  <a:cubicBezTo>
                    <a:pt x="0" y="3"/>
                    <a:pt x="4" y="0"/>
                    <a:pt x="8" y="0"/>
                  </a:cubicBezTo>
                  <a:cubicBezTo>
                    <a:pt x="34" y="0"/>
                    <a:pt x="34" y="0"/>
                    <a:pt x="34" y="0"/>
                  </a:cubicBezTo>
                  <a:cubicBezTo>
                    <a:pt x="39" y="0"/>
                    <a:pt x="42" y="3"/>
                    <a:pt x="42" y="8"/>
                  </a:cubicBezTo>
                  <a:cubicBezTo>
                    <a:pt x="42" y="12"/>
                    <a:pt x="39"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4" name="Freeform 122"/>
            <p:cNvSpPr/>
            <p:nvPr/>
          </p:nvSpPr>
          <p:spPr bwMode="auto">
            <a:xfrm>
              <a:off x="1176338" y="2447926"/>
              <a:ext cx="188913" cy="34925"/>
            </a:xfrm>
            <a:custGeom>
              <a:avLst/>
              <a:gdLst>
                <a:gd name="T0" fmla="*/ 78 w 86"/>
                <a:gd name="T1" fmla="*/ 16 h 16"/>
                <a:gd name="T2" fmla="*/ 8 w 86"/>
                <a:gd name="T3" fmla="*/ 16 h 16"/>
                <a:gd name="T4" fmla="*/ 0 w 86"/>
                <a:gd name="T5" fmla="*/ 8 h 16"/>
                <a:gd name="T6" fmla="*/ 8 w 86"/>
                <a:gd name="T7" fmla="*/ 0 h 16"/>
                <a:gd name="T8" fmla="*/ 78 w 86"/>
                <a:gd name="T9" fmla="*/ 0 h 16"/>
                <a:gd name="T10" fmla="*/ 86 w 86"/>
                <a:gd name="T11" fmla="*/ 8 h 16"/>
                <a:gd name="T12" fmla="*/ 78 w 8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6" h="16">
                  <a:moveTo>
                    <a:pt x="78" y="16"/>
                  </a:moveTo>
                  <a:cubicBezTo>
                    <a:pt x="8" y="16"/>
                    <a:pt x="8" y="16"/>
                    <a:pt x="8" y="16"/>
                  </a:cubicBezTo>
                  <a:cubicBezTo>
                    <a:pt x="3" y="16"/>
                    <a:pt x="0" y="12"/>
                    <a:pt x="0" y="8"/>
                  </a:cubicBezTo>
                  <a:cubicBezTo>
                    <a:pt x="0" y="4"/>
                    <a:pt x="3" y="0"/>
                    <a:pt x="8" y="0"/>
                  </a:cubicBezTo>
                  <a:cubicBezTo>
                    <a:pt x="78" y="0"/>
                    <a:pt x="78" y="0"/>
                    <a:pt x="78" y="0"/>
                  </a:cubicBezTo>
                  <a:cubicBezTo>
                    <a:pt x="82" y="0"/>
                    <a:pt x="86" y="4"/>
                    <a:pt x="86" y="8"/>
                  </a:cubicBezTo>
                  <a:cubicBezTo>
                    <a:pt x="86" y="12"/>
                    <a:pt x="82" y="16"/>
                    <a:pt x="7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5" name="Freeform 123"/>
            <p:cNvSpPr>
              <a:spLocks noEditPoints="1"/>
            </p:cNvSpPr>
            <p:nvPr/>
          </p:nvSpPr>
          <p:spPr bwMode="auto">
            <a:xfrm>
              <a:off x="1371600" y="2270126"/>
              <a:ext cx="150813" cy="133350"/>
            </a:xfrm>
            <a:custGeom>
              <a:avLst/>
              <a:gdLst>
                <a:gd name="T0" fmla="*/ 27 w 68"/>
                <a:gd name="T1" fmla="*/ 60 h 60"/>
                <a:gd name="T2" fmla="*/ 8 w 68"/>
                <a:gd name="T3" fmla="*/ 52 h 60"/>
                <a:gd name="T4" fmla="*/ 0 w 68"/>
                <a:gd name="T5" fmla="*/ 34 h 60"/>
                <a:gd name="T6" fmla="*/ 7 w 68"/>
                <a:gd name="T7" fmla="*/ 17 h 60"/>
                <a:gd name="T8" fmla="*/ 20 w 68"/>
                <a:gd name="T9" fmla="*/ 10 h 60"/>
                <a:gd name="T10" fmla="*/ 39 w 68"/>
                <a:gd name="T11" fmla="*/ 6 h 60"/>
                <a:gd name="T12" fmla="*/ 58 w 68"/>
                <a:gd name="T13" fmla="*/ 1 h 60"/>
                <a:gd name="T14" fmla="*/ 65 w 68"/>
                <a:gd name="T15" fmla="*/ 2 h 60"/>
                <a:gd name="T16" fmla="*/ 68 w 68"/>
                <a:gd name="T17" fmla="*/ 8 h 60"/>
                <a:gd name="T18" fmla="*/ 68 w 68"/>
                <a:gd name="T19" fmla="*/ 13 h 60"/>
                <a:gd name="T20" fmla="*/ 63 w 68"/>
                <a:gd name="T21" fmla="*/ 41 h 60"/>
                <a:gd name="T22" fmla="*/ 48 w 68"/>
                <a:gd name="T23" fmla="*/ 55 h 60"/>
                <a:gd name="T24" fmla="*/ 27 w 68"/>
                <a:gd name="T25" fmla="*/ 60 h 60"/>
                <a:gd name="T26" fmla="*/ 52 w 68"/>
                <a:gd name="T27" fmla="*/ 19 h 60"/>
                <a:gd name="T28" fmla="*/ 42 w 68"/>
                <a:gd name="T29" fmla="*/ 21 h 60"/>
                <a:gd name="T30" fmla="*/ 24 w 68"/>
                <a:gd name="T31" fmla="*/ 25 h 60"/>
                <a:gd name="T32" fmla="*/ 17 w 68"/>
                <a:gd name="T33" fmla="*/ 29 h 60"/>
                <a:gd name="T34" fmla="*/ 16 w 68"/>
                <a:gd name="T35" fmla="*/ 34 h 60"/>
                <a:gd name="T36" fmla="*/ 19 w 68"/>
                <a:gd name="T37" fmla="*/ 41 h 60"/>
                <a:gd name="T38" fmla="*/ 27 w 68"/>
                <a:gd name="T39" fmla="*/ 44 h 60"/>
                <a:gd name="T40" fmla="*/ 41 w 68"/>
                <a:gd name="T41" fmla="*/ 41 h 60"/>
                <a:gd name="T42" fmla="*/ 49 w 68"/>
                <a:gd name="T43" fmla="*/ 33 h 60"/>
                <a:gd name="T44" fmla="*/ 52 w 68"/>
                <a:gd name="T45" fmla="*/ 1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60">
                  <a:moveTo>
                    <a:pt x="27" y="60"/>
                  </a:moveTo>
                  <a:cubicBezTo>
                    <a:pt x="19" y="60"/>
                    <a:pt x="13" y="57"/>
                    <a:pt x="8" y="52"/>
                  </a:cubicBezTo>
                  <a:cubicBezTo>
                    <a:pt x="3" y="47"/>
                    <a:pt x="0" y="41"/>
                    <a:pt x="0" y="34"/>
                  </a:cubicBezTo>
                  <a:cubicBezTo>
                    <a:pt x="0" y="25"/>
                    <a:pt x="4" y="20"/>
                    <a:pt x="7" y="17"/>
                  </a:cubicBezTo>
                  <a:cubicBezTo>
                    <a:pt x="11" y="14"/>
                    <a:pt x="15" y="12"/>
                    <a:pt x="20" y="10"/>
                  </a:cubicBezTo>
                  <a:cubicBezTo>
                    <a:pt x="23" y="9"/>
                    <a:pt x="30" y="8"/>
                    <a:pt x="39" y="6"/>
                  </a:cubicBezTo>
                  <a:cubicBezTo>
                    <a:pt x="47" y="4"/>
                    <a:pt x="53" y="2"/>
                    <a:pt x="58" y="1"/>
                  </a:cubicBezTo>
                  <a:cubicBezTo>
                    <a:pt x="60" y="0"/>
                    <a:pt x="63" y="0"/>
                    <a:pt x="65" y="2"/>
                  </a:cubicBezTo>
                  <a:cubicBezTo>
                    <a:pt x="67" y="3"/>
                    <a:pt x="68" y="6"/>
                    <a:pt x="68" y="8"/>
                  </a:cubicBezTo>
                  <a:cubicBezTo>
                    <a:pt x="68" y="13"/>
                    <a:pt x="68" y="13"/>
                    <a:pt x="68" y="13"/>
                  </a:cubicBezTo>
                  <a:cubicBezTo>
                    <a:pt x="68" y="25"/>
                    <a:pt x="66" y="35"/>
                    <a:pt x="63" y="41"/>
                  </a:cubicBezTo>
                  <a:cubicBezTo>
                    <a:pt x="60" y="46"/>
                    <a:pt x="55" y="51"/>
                    <a:pt x="48" y="55"/>
                  </a:cubicBezTo>
                  <a:cubicBezTo>
                    <a:pt x="42" y="58"/>
                    <a:pt x="35" y="60"/>
                    <a:pt x="27" y="60"/>
                  </a:cubicBezTo>
                  <a:close/>
                  <a:moveTo>
                    <a:pt x="52" y="19"/>
                  </a:moveTo>
                  <a:cubicBezTo>
                    <a:pt x="49" y="20"/>
                    <a:pt x="46" y="20"/>
                    <a:pt x="42" y="21"/>
                  </a:cubicBezTo>
                  <a:cubicBezTo>
                    <a:pt x="33" y="23"/>
                    <a:pt x="27" y="25"/>
                    <a:pt x="24" y="25"/>
                  </a:cubicBezTo>
                  <a:cubicBezTo>
                    <a:pt x="22" y="26"/>
                    <a:pt x="20" y="27"/>
                    <a:pt x="17" y="29"/>
                  </a:cubicBezTo>
                  <a:cubicBezTo>
                    <a:pt x="17" y="30"/>
                    <a:pt x="16" y="31"/>
                    <a:pt x="16" y="34"/>
                  </a:cubicBezTo>
                  <a:cubicBezTo>
                    <a:pt x="16" y="37"/>
                    <a:pt x="16" y="39"/>
                    <a:pt x="19" y="41"/>
                  </a:cubicBezTo>
                  <a:cubicBezTo>
                    <a:pt x="20" y="42"/>
                    <a:pt x="22" y="44"/>
                    <a:pt x="27" y="44"/>
                  </a:cubicBezTo>
                  <a:cubicBezTo>
                    <a:pt x="32" y="44"/>
                    <a:pt x="37" y="43"/>
                    <a:pt x="41" y="41"/>
                  </a:cubicBezTo>
                  <a:cubicBezTo>
                    <a:pt x="45" y="39"/>
                    <a:pt x="47" y="36"/>
                    <a:pt x="49" y="33"/>
                  </a:cubicBezTo>
                  <a:cubicBezTo>
                    <a:pt x="50" y="31"/>
                    <a:pt x="52" y="27"/>
                    <a:pt x="5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6" name="Freeform 124"/>
            <p:cNvSpPr/>
            <p:nvPr/>
          </p:nvSpPr>
          <p:spPr bwMode="auto">
            <a:xfrm>
              <a:off x="1379538" y="2200276"/>
              <a:ext cx="144463" cy="200025"/>
            </a:xfrm>
            <a:custGeom>
              <a:avLst/>
              <a:gdLst>
                <a:gd name="T0" fmla="*/ 58 w 66"/>
                <a:gd name="T1" fmla="*/ 91 h 91"/>
                <a:gd name="T2" fmla="*/ 50 w 66"/>
                <a:gd name="T3" fmla="*/ 83 h 91"/>
                <a:gd name="T4" fmla="*/ 50 w 66"/>
                <a:gd name="T5" fmla="*/ 32 h 91"/>
                <a:gd name="T6" fmla="*/ 35 w 66"/>
                <a:gd name="T7" fmla="*/ 16 h 91"/>
                <a:gd name="T8" fmla="*/ 30 w 66"/>
                <a:gd name="T9" fmla="*/ 16 h 91"/>
                <a:gd name="T10" fmla="*/ 16 w 66"/>
                <a:gd name="T11" fmla="*/ 26 h 91"/>
                <a:gd name="T12" fmla="*/ 6 w 66"/>
                <a:gd name="T13" fmla="*/ 30 h 91"/>
                <a:gd name="T14" fmla="*/ 1 w 66"/>
                <a:gd name="T15" fmla="*/ 20 h 91"/>
                <a:gd name="T16" fmla="*/ 30 w 66"/>
                <a:gd name="T17" fmla="*/ 0 h 91"/>
                <a:gd name="T18" fmla="*/ 35 w 66"/>
                <a:gd name="T19" fmla="*/ 0 h 91"/>
                <a:gd name="T20" fmla="*/ 66 w 66"/>
                <a:gd name="T21" fmla="*/ 32 h 91"/>
                <a:gd name="T22" fmla="*/ 66 w 66"/>
                <a:gd name="T23" fmla="*/ 83 h 91"/>
                <a:gd name="T24" fmla="*/ 58 w 66"/>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91">
                  <a:moveTo>
                    <a:pt x="58" y="91"/>
                  </a:moveTo>
                  <a:cubicBezTo>
                    <a:pt x="54" y="91"/>
                    <a:pt x="50" y="87"/>
                    <a:pt x="50" y="83"/>
                  </a:cubicBezTo>
                  <a:cubicBezTo>
                    <a:pt x="50" y="32"/>
                    <a:pt x="50" y="32"/>
                    <a:pt x="50" y="32"/>
                  </a:cubicBezTo>
                  <a:cubicBezTo>
                    <a:pt x="50" y="23"/>
                    <a:pt x="43" y="16"/>
                    <a:pt x="35" y="16"/>
                  </a:cubicBezTo>
                  <a:cubicBezTo>
                    <a:pt x="30" y="16"/>
                    <a:pt x="30" y="16"/>
                    <a:pt x="30" y="16"/>
                  </a:cubicBezTo>
                  <a:cubicBezTo>
                    <a:pt x="24" y="16"/>
                    <a:pt x="18" y="20"/>
                    <a:pt x="16" y="26"/>
                  </a:cubicBezTo>
                  <a:cubicBezTo>
                    <a:pt x="14" y="30"/>
                    <a:pt x="10" y="31"/>
                    <a:pt x="6" y="30"/>
                  </a:cubicBezTo>
                  <a:cubicBezTo>
                    <a:pt x="2" y="28"/>
                    <a:pt x="0" y="24"/>
                    <a:pt x="1" y="20"/>
                  </a:cubicBezTo>
                  <a:cubicBezTo>
                    <a:pt x="6" y="8"/>
                    <a:pt x="17" y="0"/>
                    <a:pt x="30" y="0"/>
                  </a:cubicBezTo>
                  <a:cubicBezTo>
                    <a:pt x="35" y="0"/>
                    <a:pt x="35" y="0"/>
                    <a:pt x="35" y="0"/>
                  </a:cubicBezTo>
                  <a:cubicBezTo>
                    <a:pt x="52" y="0"/>
                    <a:pt x="66" y="14"/>
                    <a:pt x="66" y="32"/>
                  </a:cubicBezTo>
                  <a:cubicBezTo>
                    <a:pt x="66" y="83"/>
                    <a:pt x="66" y="83"/>
                    <a:pt x="66" y="83"/>
                  </a:cubicBezTo>
                  <a:cubicBezTo>
                    <a:pt x="66" y="87"/>
                    <a:pt x="62" y="91"/>
                    <a:pt x="58" y="9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7" name="Freeform 125"/>
            <p:cNvSpPr/>
            <p:nvPr/>
          </p:nvSpPr>
          <p:spPr bwMode="auto">
            <a:xfrm>
              <a:off x="877888" y="3063876"/>
              <a:ext cx="160338" cy="38100"/>
            </a:xfrm>
            <a:custGeom>
              <a:avLst/>
              <a:gdLst>
                <a:gd name="T0" fmla="*/ 69 w 73"/>
                <a:gd name="T1" fmla="*/ 17 h 17"/>
                <a:gd name="T2" fmla="*/ 68 w 73"/>
                <a:gd name="T3" fmla="*/ 16 h 17"/>
                <a:gd name="T4" fmla="*/ 4 w 73"/>
                <a:gd name="T5" fmla="*/ 9 h 17"/>
                <a:gd name="T6" fmla="*/ 0 w 73"/>
                <a:gd name="T7" fmla="*/ 6 h 17"/>
                <a:gd name="T8" fmla="*/ 3 w 73"/>
                <a:gd name="T9" fmla="*/ 3 h 17"/>
                <a:gd name="T10" fmla="*/ 70 w 73"/>
                <a:gd name="T11" fmla="*/ 11 h 17"/>
                <a:gd name="T12" fmla="*/ 72 w 73"/>
                <a:gd name="T13" fmla="*/ 15 h 17"/>
                <a:gd name="T14" fmla="*/ 69 w 73"/>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17">
                  <a:moveTo>
                    <a:pt x="69" y="17"/>
                  </a:moveTo>
                  <a:cubicBezTo>
                    <a:pt x="69" y="17"/>
                    <a:pt x="68" y="17"/>
                    <a:pt x="68" y="16"/>
                  </a:cubicBezTo>
                  <a:cubicBezTo>
                    <a:pt x="48" y="9"/>
                    <a:pt x="25" y="6"/>
                    <a:pt x="4" y="9"/>
                  </a:cubicBezTo>
                  <a:cubicBezTo>
                    <a:pt x="2" y="9"/>
                    <a:pt x="0" y="8"/>
                    <a:pt x="0" y="6"/>
                  </a:cubicBezTo>
                  <a:cubicBezTo>
                    <a:pt x="0" y="4"/>
                    <a:pt x="1" y="3"/>
                    <a:pt x="3" y="3"/>
                  </a:cubicBezTo>
                  <a:cubicBezTo>
                    <a:pt x="26" y="0"/>
                    <a:pt x="49" y="2"/>
                    <a:pt x="70" y="11"/>
                  </a:cubicBezTo>
                  <a:cubicBezTo>
                    <a:pt x="72" y="11"/>
                    <a:pt x="73" y="13"/>
                    <a:pt x="72" y="15"/>
                  </a:cubicBezTo>
                  <a:cubicBezTo>
                    <a:pt x="72" y="16"/>
                    <a:pt x="70" y="17"/>
                    <a:pt x="69"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8" name="Freeform 126"/>
            <p:cNvSpPr/>
            <p:nvPr/>
          </p:nvSpPr>
          <p:spPr bwMode="auto">
            <a:xfrm>
              <a:off x="777875" y="3086101"/>
              <a:ext cx="49213" cy="28575"/>
            </a:xfrm>
            <a:custGeom>
              <a:avLst/>
              <a:gdLst>
                <a:gd name="T0" fmla="*/ 3 w 22"/>
                <a:gd name="T1" fmla="*/ 13 h 13"/>
                <a:gd name="T2" fmla="*/ 0 w 22"/>
                <a:gd name="T3" fmla="*/ 12 h 13"/>
                <a:gd name="T4" fmla="*/ 2 w 22"/>
                <a:gd name="T5" fmla="*/ 7 h 13"/>
                <a:gd name="T6" fmla="*/ 17 w 22"/>
                <a:gd name="T7" fmla="*/ 0 h 13"/>
                <a:gd name="T8" fmla="*/ 21 w 22"/>
                <a:gd name="T9" fmla="*/ 2 h 13"/>
                <a:gd name="T10" fmla="*/ 19 w 22"/>
                <a:gd name="T11" fmla="*/ 6 h 13"/>
                <a:gd name="T12" fmla="*/ 5 w 22"/>
                <a:gd name="T13" fmla="*/ 13 h 13"/>
                <a:gd name="T14" fmla="*/ 3 w 22"/>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3">
                  <a:moveTo>
                    <a:pt x="3" y="13"/>
                  </a:moveTo>
                  <a:cubicBezTo>
                    <a:pt x="2" y="13"/>
                    <a:pt x="1" y="13"/>
                    <a:pt x="0" y="12"/>
                  </a:cubicBezTo>
                  <a:cubicBezTo>
                    <a:pt x="0" y="10"/>
                    <a:pt x="0" y="8"/>
                    <a:pt x="2" y="7"/>
                  </a:cubicBezTo>
                  <a:cubicBezTo>
                    <a:pt x="7" y="5"/>
                    <a:pt x="12" y="3"/>
                    <a:pt x="17" y="0"/>
                  </a:cubicBezTo>
                  <a:cubicBezTo>
                    <a:pt x="19" y="0"/>
                    <a:pt x="20" y="1"/>
                    <a:pt x="21" y="2"/>
                  </a:cubicBezTo>
                  <a:cubicBezTo>
                    <a:pt x="22" y="4"/>
                    <a:pt x="21" y="6"/>
                    <a:pt x="19" y="6"/>
                  </a:cubicBezTo>
                  <a:cubicBezTo>
                    <a:pt x="14" y="8"/>
                    <a:pt x="9" y="10"/>
                    <a:pt x="5" y="13"/>
                  </a:cubicBezTo>
                  <a:cubicBezTo>
                    <a:pt x="4" y="13"/>
                    <a:pt x="4" y="13"/>
                    <a:pt x="3"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9" name="Freeform 127"/>
            <p:cNvSpPr/>
            <p:nvPr/>
          </p:nvSpPr>
          <p:spPr bwMode="auto">
            <a:xfrm>
              <a:off x="828675" y="2935288"/>
              <a:ext cx="144463" cy="261938"/>
            </a:xfrm>
            <a:custGeom>
              <a:avLst/>
              <a:gdLst>
                <a:gd name="T0" fmla="*/ 62 w 65"/>
                <a:gd name="T1" fmla="*/ 118 h 118"/>
                <a:gd name="T2" fmla="*/ 62 w 65"/>
                <a:gd name="T3" fmla="*/ 118 h 118"/>
                <a:gd name="T4" fmla="*/ 59 w 65"/>
                <a:gd name="T5" fmla="*/ 115 h 118"/>
                <a:gd name="T6" fmla="*/ 2 w 65"/>
                <a:gd name="T7" fmla="*/ 6 h 118"/>
                <a:gd name="T8" fmla="*/ 1 w 65"/>
                <a:gd name="T9" fmla="*/ 2 h 118"/>
                <a:gd name="T10" fmla="*/ 5 w 65"/>
                <a:gd name="T11" fmla="*/ 1 h 118"/>
                <a:gd name="T12" fmla="*/ 65 w 65"/>
                <a:gd name="T13" fmla="*/ 115 h 118"/>
                <a:gd name="T14" fmla="*/ 62 w 65"/>
                <a:gd name="T15" fmla="*/ 118 h 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118">
                  <a:moveTo>
                    <a:pt x="62" y="118"/>
                  </a:moveTo>
                  <a:cubicBezTo>
                    <a:pt x="62" y="118"/>
                    <a:pt x="62" y="118"/>
                    <a:pt x="62" y="118"/>
                  </a:cubicBezTo>
                  <a:cubicBezTo>
                    <a:pt x="60" y="118"/>
                    <a:pt x="59" y="117"/>
                    <a:pt x="59" y="115"/>
                  </a:cubicBezTo>
                  <a:cubicBezTo>
                    <a:pt x="59" y="71"/>
                    <a:pt x="38" y="31"/>
                    <a:pt x="2" y="6"/>
                  </a:cubicBezTo>
                  <a:cubicBezTo>
                    <a:pt x="1" y="5"/>
                    <a:pt x="0" y="3"/>
                    <a:pt x="1" y="2"/>
                  </a:cubicBezTo>
                  <a:cubicBezTo>
                    <a:pt x="2" y="1"/>
                    <a:pt x="4" y="0"/>
                    <a:pt x="5" y="1"/>
                  </a:cubicBezTo>
                  <a:cubicBezTo>
                    <a:pt x="43" y="27"/>
                    <a:pt x="65" y="69"/>
                    <a:pt x="65" y="115"/>
                  </a:cubicBezTo>
                  <a:cubicBezTo>
                    <a:pt x="65" y="117"/>
                    <a:pt x="64" y="118"/>
                    <a:pt x="62" y="11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0" name="Freeform 128"/>
            <p:cNvSpPr/>
            <p:nvPr/>
          </p:nvSpPr>
          <p:spPr bwMode="auto">
            <a:xfrm>
              <a:off x="871538" y="2906713"/>
              <a:ext cx="85725" cy="82550"/>
            </a:xfrm>
            <a:custGeom>
              <a:avLst/>
              <a:gdLst>
                <a:gd name="T0" fmla="*/ 35 w 39"/>
                <a:gd name="T1" fmla="*/ 37 h 37"/>
                <a:gd name="T2" fmla="*/ 34 w 39"/>
                <a:gd name="T3" fmla="*/ 36 h 37"/>
                <a:gd name="T4" fmla="*/ 1 w 39"/>
                <a:gd name="T5" fmla="*/ 5 h 37"/>
                <a:gd name="T6" fmla="*/ 1 w 39"/>
                <a:gd name="T7" fmla="*/ 1 h 37"/>
                <a:gd name="T8" fmla="*/ 6 w 39"/>
                <a:gd name="T9" fmla="*/ 1 h 37"/>
                <a:gd name="T10" fmla="*/ 37 w 39"/>
                <a:gd name="T11" fmla="*/ 31 h 37"/>
                <a:gd name="T12" fmla="*/ 38 w 39"/>
                <a:gd name="T13" fmla="*/ 35 h 37"/>
                <a:gd name="T14" fmla="*/ 35 w 39"/>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7">
                  <a:moveTo>
                    <a:pt x="35" y="37"/>
                  </a:moveTo>
                  <a:cubicBezTo>
                    <a:pt x="35" y="37"/>
                    <a:pt x="34" y="37"/>
                    <a:pt x="34" y="36"/>
                  </a:cubicBezTo>
                  <a:cubicBezTo>
                    <a:pt x="21" y="28"/>
                    <a:pt x="10" y="17"/>
                    <a:pt x="1" y="5"/>
                  </a:cubicBezTo>
                  <a:cubicBezTo>
                    <a:pt x="0" y="4"/>
                    <a:pt x="0" y="2"/>
                    <a:pt x="1" y="1"/>
                  </a:cubicBezTo>
                  <a:cubicBezTo>
                    <a:pt x="3" y="0"/>
                    <a:pt x="5" y="0"/>
                    <a:pt x="6" y="1"/>
                  </a:cubicBezTo>
                  <a:cubicBezTo>
                    <a:pt x="14" y="13"/>
                    <a:pt x="25" y="23"/>
                    <a:pt x="37" y="31"/>
                  </a:cubicBezTo>
                  <a:cubicBezTo>
                    <a:pt x="39" y="32"/>
                    <a:pt x="39" y="34"/>
                    <a:pt x="38" y="35"/>
                  </a:cubicBezTo>
                  <a:cubicBezTo>
                    <a:pt x="37" y="36"/>
                    <a:pt x="36" y="37"/>
                    <a:pt x="35"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1" name="Freeform 129"/>
            <p:cNvSpPr/>
            <p:nvPr/>
          </p:nvSpPr>
          <p:spPr bwMode="auto">
            <a:xfrm>
              <a:off x="998538" y="3005138"/>
              <a:ext cx="79375" cy="30163"/>
            </a:xfrm>
            <a:custGeom>
              <a:avLst/>
              <a:gdLst>
                <a:gd name="T0" fmla="*/ 32 w 36"/>
                <a:gd name="T1" fmla="*/ 14 h 14"/>
                <a:gd name="T2" fmla="*/ 32 w 36"/>
                <a:gd name="T3" fmla="*/ 14 h 14"/>
                <a:gd name="T4" fmla="*/ 2 w 36"/>
                <a:gd name="T5" fmla="*/ 6 h 14"/>
                <a:gd name="T6" fmla="*/ 0 w 36"/>
                <a:gd name="T7" fmla="*/ 2 h 14"/>
                <a:gd name="T8" fmla="*/ 4 w 36"/>
                <a:gd name="T9" fmla="*/ 0 h 14"/>
                <a:gd name="T10" fmla="*/ 33 w 36"/>
                <a:gd name="T11" fmla="*/ 8 h 14"/>
                <a:gd name="T12" fmla="*/ 35 w 36"/>
                <a:gd name="T13" fmla="*/ 12 h 14"/>
                <a:gd name="T14" fmla="*/ 32 w 36"/>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4">
                  <a:moveTo>
                    <a:pt x="32" y="14"/>
                  </a:moveTo>
                  <a:cubicBezTo>
                    <a:pt x="32" y="14"/>
                    <a:pt x="32" y="14"/>
                    <a:pt x="32" y="14"/>
                  </a:cubicBezTo>
                  <a:cubicBezTo>
                    <a:pt x="22" y="13"/>
                    <a:pt x="12" y="10"/>
                    <a:pt x="2" y="6"/>
                  </a:cubicBezTo>
                  <a:cubicBezTo>
                    <a:pt x="0" y="6"/>
                    <a:pt x="0" y="4"/>
                    <a:pt x="0" y="2"/>
                  </a:cubicBezTo>
                  <a:cubicBezTo>
                    <a:pt x="1" y="1"/>
                    <a:pt x="3" y="0"/>
                    <a:pt x="4" y="0"/>
                  </a:cubicBezTo>
                  <a:cubicBezTo>
                    <a:pt x="14" y="4"/>
                    <a:pt x="23" y="7"/>
                    <a:pt x="33" y="8"/>
                  </a:cubicBezTo>
                  <a:cubicBezTo>
                    <a:pt x="35" y="8"/>
                    <a:pt x="36" y="10"/>
                    <a:pt x="35" y="12"/>
                  </a:cubicBezTo>
                  <a:cubicBezTo>
                    <a:pt x="35" y="13"/>
                    <a:pt x="34" y="14"/>
                    <a:pt x="32" y="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2" name="Freeform 130"/>
            <p:cNvSpPr>
              <a:spLocks noEditPoints="1"/>
            </p:cNvSpPr>
            <p:nvPr/>
          </p:nvSpPr>
          <p:spPr bwMode="auto">
            <a:xfrm>
              <a:off x="939800" y="2957513"/>
              <a:ext cx="76200"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8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8"/>
                  </a:cubicBezTo>
                  <a:cubicBezTo>
                    <a:pt x="0" y="8"/>
                    <a:pt x="7"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8" y="24"/>
                    <a:pt x="28" y="18"/>
                  </a:cubicBezTo>
                  <a:cubicBezTo>
                    <a:pt x="28"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3" name="Freeform 131"/>
            <p:cNvSpPr>
              <a:spLocks noEditPoints="1"/>
            </p:cNvSpPr>
            <p:nvPr/>
          </p:nvSpPr>
          <p:spPr bwMode="auto">
            <a:xfrm>
              <a:off x="1020763" y="3070226"/>
              <a:ext cx="77788"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9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8" y="35"/>
                    <a:pt x="0" y="27"/>
                    <a:pt x="0" y="18"/>
                  </a:cubicBezTo>
                  <a:cubicBezTo>
                    <a:pt x="0" y="8"/>
                    <a:pt x="8"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9" y="24"/>
                    <a:pt x="29" y="18"/>
                  </a:cubicBezTo>
                  <a:cubicBezTo>
                    <a:pt x="29"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4" name="Freeform 132"/>
            <p:cNvSpPr/>
            <p:nvPr/>
          </p:nvSpPr>
          <p:spPr bwMode="auto">
            <a:xfrm>
              <a:off x="760413" y="2894013"/>
              <a:ext cx="323850" cy="325438"/>
            </a:xfrm>
            <a:custGeom>
              <a:avLst/>
              <a:gdLst>
                <a:gd name="T0" fmla="*/ 74 w 147"/>
                <a:gd name="T1" fmla="*/ 147 h 147"/>
                <a:gd name="T2" fmla="*/ 0 w 147"/>
                <a:gd name="T3" fmla="*/ 74 h 147"/>
                <a:gd name="T4" fmla="*/ 74 w 147"/>
                <a:gd name="T5" fmla="*/ 0 h 147"/>
                <a:gd name="T6" fmla="*/ 147 w 147"/>
                <a:gd name="T7" fmla="*/ 74 h 147"/>
                <a:gd name="T8" fmla="*/ 146 w 147"/>
                <a:gd name="T9" fmla="*/ 85 h 147"/>
                <a:gd name="T10" fmla="*/ 134 w 147"/>
                <a:gd name="T11" fmla="*/ 83 h 147"/>
                <a:gd name="T12" fmla="*/ 135 w 147"/>
                <a:gd name="T13" fmla="*/ 74 h 147"/>
                <a:gd name="T14" fmla="*/ 74 w 147"/>
                <a:gd name="T15" fmla="*/ 12 h 147"/>
                <a:gd name="T16" fmla="*/ 13 w 147"/>
                <a:gd name="T17" fmla="*/ 74 h 147"/>
                <a:gd name="T18" fmla="*/ 74 w 147"/>
                <a:gd name="T19" fmla="*/ 135 h 147"/>
                <a:gd name="T20" fmla="*/ 125 w 147"/>
                <a:gd name="T21" fmla="*/ 108 h 147"/>
                <a:gd name="T22" fmla="*/ 135 w 147"/>
                <a:gd name="T23" fmla="*/ 114 h 147"/>
                <a:gd name="T24" fmla="*/ 74 w 147"/>
                <a:gd name="T25"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147">
                  <a:moveTo>
                    <a:pt x="74" y="147"/>
                  </a:moveTo>
                  <a:cubicBezTo>
                    <a:pt x="33" y="147"/>
                    <a:pt x="0" y="114"/>
                    <a:pt x="0" y="74"/>
                  </a:cubicBezTo>
                  <a:cubicBezTo>
                    <a:pt x="0" y="33"/>
                    <a:pt x="33" y="0"/>
                    <a:pt x="74" y="0"/>
                  </a:cubicBezTo>
                  <a:cubicBezTo>
                    <a:pt x="114" y="0"/>
                    <a:pt x="147" y="33"/>
                    <a:pt x="147" y="74"/>
                  </a:cubicBezTo>
                  <a:cubicBezTo>
                    <a:pt x="147" y="77"/>
                    <a:pt x="147" y="81"/>
                    <a:pt x="146" y="85"/>
                  </a:cubicBezTo>
                  <a:cubicBezTo>
                    <a:pt x="134" y="83"/>
                    <a:pt x="134" y="83"/>
                    <a:pt x="134" y="83"/>
                  </a:cubicBezTo>
                  <a:cubicBezTo>
                    <a:pt x="135" y="80"/>
                    <a:pt x="135" y="76"/>
                    <a:pt x="135" y="74"/>
                  </a:cubicBezTo>
                  <a:cubicBezTo>
                    <a:pt x="135" y="40"/>
                    <a:pt x="108" y="12"/>
                    <a:pt x="74" y="12"/>
                  </a:cubicBezTo>
                  <a:cubicBezTo>
                    <a:pt x="40" y="12"/>
                    <a:pt x="13" y="40"/>
                    <a:pt x="13" y="74"/>
                  </a:cubicBezTo>
                  <a:cubicBezTo>
                    <a:pt x="13" y="107"/>
                    <a:pt x="40" y="135"/>
                    <a:pt x="74" y="135"/>
                  </a:cubicBezTo>
                  <a:cubicBezTo>
                    <a:pt x="94" y="135"/>
                    <a:pt x="113" y="125"/>
                    <a:pt x="125" y="108"/>
                  </a:cubicBezTo>
                  <a:cubicBezTo>
                    <a:pt x="135" y="114"/>
                    <a:pt x="135" y="114"/>
                    <a:pt x="135" y="114"/>
                  </a:cubicBezTo>
                  <a:cubicBezTo>
                    <a:pt x="121" y="135"/>
                    <a:pt x="98" y="147"/>
                    <a:pt x="74" y="14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5" name="Freeform 133"/>
            <p:cNvSpPr>
              <a:spLocks noEditPoints="1"/>
            </p:cNvSpPr>
            <p:nvPr/>
          </p:nvSpPr>
          <p:spPr bwMode="auto">
            <a:xfrm>
              <a:off x="812800" y="3048001"/>
              <a:ext cx="77788" cy="77788"/>
            </a:xfrm>
            <a:custGeom>
              <a:avLst/>
              <a:gdLst>
                <a:gd name="T0" fmla="*/ 18 w 35"/>
                <a:gd name="T1" fmla="*/ 35 h 35"/>
                <a:gd name="T2" fmla="*/ 0 w 35"/>
                <a:gd name="T3" fmla="*/ 18 h 35"/>
                <a:gd name="T4" fmla="*/ 18 w 35"/>
                <a:gd name="T5" fmla="*/ 0 h 35"/>
                <a:gd name="T6" fmla="*/ 35 w 35"/>
                <a:gd name="T7" fmla="*/ 18 h 35"/>
                <a:gd name="T8" fmla="*/ 18 w 35"/>
                <a:gd name="T9" fmla="*/ 35 h 35"/>
                <a:gd name="T10" fmla="*/ 18 w 35"/>
                <a:gd name="T11" fmla="*/ 6 h 35"/>
                <a:gd name="T12" fmla="*/ 6 w 35"/>
                <a:gd name="T13" fmla="*/ 18 h 35"/>
                <a:gd name="T14" fmla="*/ 18 w 35"/>
                <a:gd name="T15" fmla="*/ 29 h 35"/>
                <a:gd name="T16" fmla="*/ 29 w 35"/>
                <a:gd name="T17" fmla="*/ 18 h 35"/>
                <a:gd name="T18" fmla="*/ 18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8"/>
                  </a:cubicBezTo>
                  <a:cubicBezTo>
                    <a:pt x="0" y="8"/>
                    <a:pt x="8" y="0"/>
                    <a:pt x="18" y="0"/>
                  </a:cubicBezTo>
                  <a:cubicBezTo>
                    <a:pt x="27" y="0"/>
                    <a:pt x="35" y="8"/>
                    <a:pt x="35" y="18"/>
                  </a:cubicBezTo>
                  <a:cubicBezTo>
                    <a:pt x="35" y="27"/>
                    <a:pt x="27" y="35"/>
                    <a:pt x="18" y="35"/>
                  </a:cubicBezTo>
                  <a:close/>
                  <a:moveTo>
                    <a:pt x="18" y="6"/>
                  </a:moveTo>
                  <a:cubicBezTo>
                    <a:pt x="11" y="6"/>
                    <a:pt x="6" y="11"/>
                    <a:pt x="6" y="18"/>
                  </a:cubicBezTo>
                  <a:cubicBezTo>
                    <a:pt x="6" y="24"/>
                    <a:pt x="11" y="29"/>
                    <a:pt x="18" y="29"/>
                  </a:cubicBezTo>
                  <a:cubicBezTo>
                    <a:pt x="24" y="29"/>
                    <a:pt x="29" y="24"/>
                    <a:pt x="29" y="18"/>
                  </a:cubicBezTo>
                  <a:cubicBezTo>
                    <a:pt x="29" y="11"/>
                    <a:pt x="24" y="6"/>
                    <a:pt x="18"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6" name="Freeform 164"/>
            <p:cNvSpPr>
              <a:spLocks noEditPoints="1"/>
            </p:cNvSpPr>
            <p:nvPr/>
          </p:nvSpPr>
          <p:spPr bwMode="auto">
            <a:xfrm>
              <a:off x="1125538" y="595313"/>
              <a:ext cx="217488" cy="207963"/>
            </a:xfrm>
            <a:custGeom>
              <a:avLst/>
              <a:gdLst>
                <a:gd name="T0" fmla="*/ 47 w 99"/>
                <a:gd name="T1" fmla="*/ 94 h 94"/>
                <a:gd name="T2" fmla="*/ 14 w 99"/>
                <a:gd name="T3" fmla="*/ 80 h 94"/>
                <a:gd name="T4" fmla="*/ 0 w 99"/>
                <a:gd name="T5" fmla="*/ 47 h 94"/>
                <a:gd name="T6" fmla="*/ 14 w 99"/>
                <a:gd name="T7" fmla="*/ 13 h 94"/>
                <a:gd name="T8" fmla="*/ 47 w 99"/>
                <a:gd name="T9" fmla="*/ 0 h 94"/>
                <a:gd name="T10" fmla="*/ 80 w 99"/>
                <a:gd name="T11" fmla="*/ 13 h 94"/>
                <a:gd name="T12" fmla="*/ 80 w 99"/>
                <a:gd name="T13" fmla="*/ 80 h 94"/>
                <a:gd name="T14" fmla="*/ 47 w 99"/>
                <a:gd name="T15" fmla="*/ 94 h 94"/>
                <a:gd name="T16" fmla="*/ 47 w 99"/>
                <a:gd name="T17" fmla="*/ 8 h 94"/>
                <a:gd name="T18" fmla="*/ 19 w 99"/>
                <a:gd name="T19" fmla="*/ 19 h 94"/>
                <a:gd name="T20" fmla="*/ 8 w 99"/>
                <a:gd name="T21" fmla="*/ 47 h 94"/>
                <a:gd name="T22" fmla="*/ 19 w 99"/>
                <a:gd name="T23" fmla="*/ 74 h 94"/>
                <a:gd name="T24" fmla="*/ 47 w 99"/>
                <a:gd name="T25" fmla="*/ 86 h 94"/>
                <a:gd name="T26" fmla="*/ 75 w 99"/>
                <a:gd name="T27" fmla="*/ 74 h 94"/>
                <a:gd name="T28" fmla="*/ 75 w 99"/>
                <a:gd name="T29" fmla="*/ 19 h 94"/>
                <a:gd name="T30" fmla="*/ 47 w 99"/>
                <a:gd name="T31" fmla="*/ 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94">
                  <a:moveTo>
                    <a:pt x="47" y="94"/>
                  </a:moveTo>
                  <a:cubicBezTo>
                    <a:pt x="34" y="94"/>
                    <a:pt x="22" y="89"/>
                    <a:pt x="14" y="80"/>
                  </a:cubicBezTo>
                  <a:cubicBezTo>
                    <a:pt x="5" y="71"/>
                    <a:pt x="0" y="59"/>
                    <a:pt x="0" y="47"/>
                  </a:cubicBezTo>
                  <a:cubicBezTo>
                    <a:pt x="0" y="34"/>
                    <a:pt x="5" y="22"/>
                    <a:pt x="14" y="13"/>
                  </a:cubicBezTo>
                  <a:cubicBezTo>
                    <a:pt x="22" y="5"/>
                    <a:pt x="34" y="0"/>
                    <a:pt x="47" y="0"/>
                  </a:cubicBezTo>
                  <a:cubicBezTo>
                    <a:pt x="59" y="0"/>
                    <a:pt x="71" y="5"/>
                    <a:pt x="80" y="13"/>
                  </a:cubicBezTo>
                  <a:cubicBezTo>
                    <a:pt x="99" y="32"/>
                    <a:pt x="99" y="62"/>
                    <a:pt x="80" y="80"/>
                  </a:cubicBezTo>
                  <a:cubicBezTo>
                    <a:pt x="71" y="89"/>
                    <a:pt x="59" y="94"/>
                    <a:pt x="47" y="94"/>
                  </a:cubicBezTo>
                  <a:close/>
                  <a:moveTo>
                    <a:pt x="47" y="8"/>
                  </a:moveTo>
                  <a:cubicBezTo>
                    <a:pt x="36" y="8"/>
                    <a:pt x="27" y="12"/>
                    <a:pt x="19" y="19"/>
                  </a:cubicBezTo>
                  <a:cubicBezTo>
                    <a:pt x="12" y="26"/>
                    <a:pt x="8" y="36"/>
                    <a:pt x="8" y="47"/>
                  </a:cubicBezTo>
                  <a:cubicBezTo>
                    <a:pt x="8" y="57"/>
                    <a:pt x="12" y="67"/>
                    <a:pt x="19" y="74"/>
                  </a:cubicBezTo>
                  <a:cubicBezTo>
                    <a:pt x="27" y="82"/>
                    <a:pt x="36" y="86"/>
                    <a:pt x="47" y="86"/>
                  </a:cubicBezTo>
                  <a:cubicBezTo>
                    <a:pt x="57" y="86"/>
                    <a:pt x="67" y="82"/>
                    <a:pt x="75" y="74"/>
                  </a:cubicBezTo>
                  <a:cubicBezTo>
                    <a:pt x="90" y="59"/>
                    <a:pt x="90" y="34"/>
                    <a:pt x="75" y="19"/>
                  </a:cubicBezTo>
                  <a:cubicBezTo>
                    <a:pt x="67" y="12"/>
                    <a:pt x="57" y="8"/>
                    <a:pt x="4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7" name="Freeform 165"/>
            <p:cNvSpPr>
              <a:spLocks noEditPoints="1"/>
            </p:cNvSpPr>
            <p:nvPr/>
          </p:nvSpPr>
          <p:spPr bwMode="auto">
            <a:xfrm>
              <a:off x="1144588" y="631826"/>
              <a:ext cx="168275" cy="171450"/>
            </a:xfrm>
            <a:custGeom>
              <a:avLst/>
              <a:gdLst>
                <a:gd name="T0" fmla="*/ 38 w 76"/>
                <a:gd name="T1" fmla="*/ 77 h 77"/>
                <a:gd name="T2" fmla="*/ 38 w 76"/>
                <a:gd name="T3" fmla="*/ 77 h 77"/>
                <a:gd name="T4" fmla="*/ 5 w 76"/>
                <a:gd name="T5" fmla="*/ 63 h 77"/>
                <a:gd name="T6" fmla="*/ 1 w 76"/>
                <a:gd name="T7" fmla="*/ 59 h 77"/>
                <a:gd name="T8" fmla="*/ 1 w 76"/>
                <a:gd name="T9" fmla="*/ 55 h 77"/>
                <a:gd name="T10" fmla="*/ 5 w 76"/>
                <a:gd name="T11" fmla="*/ 51 h 77"/>
                <a:gd name="T12" fmla="*/ 25 w 76"/>
                <a:gd name="T13" fmla="*/ 44 h 77"/>
                <a:gd name="T14" fmla="*/ 21 w 76"/>
                <a:gd name="T15" fmla="*/ 39 h 77"/>
                <a:gd name="T16" fmla="*/ 21 w 76"/>
                <a:gd name="T17" fmla="*/ 37 h 77"/>
                <a:gd name="T18" fmla="*/ 18 w 76"/>
                <a:gd name="T19" fmla="*/ 33 h 77"/>
                <a:gd name="T20" fmla="*/ 18 w 76"/>
                <a:gd name="T21" fmla="*/ 25 h 77"/>
                <a:gd name="T22" fmla="*/ 19 w 76"/>
                <a:gd name="T23" fmla="*/ 20 h 77"/>
                <a:gd name="T24" fmla="*/ 19 w 76"/>
                <a:gd name="T25" fmla="*/ 18 h 77"/>
                <a:gd name="T26" fmla="*/ 23 w 76"/>
                <a:gd name="T27" fmla="*/ 5 h 77"/>
                <a:gd name="T28" fmla="*/ 38 w 76"/>
                <a:gd name="T29" fmla="*/ 0 h 77"/>
                <a:gd name="T30" fmla="*/ 53 w 76"/>
                <a:gd name="T31" fmla="*/ 5 h 77"/>
                <a:gd name="T32" fmla="*/ 57 w 76"/>
                <a:gd name="T33" fmla="*/ 18 h 77"/>
                <a:gd name="T34" fmla="*/ 56 w 76"/>
                <a:gd name="T35" fmla="*/ 20 h 77"/>
                <a:gd name="T36" fmla="*/ 58 w 76"/>
                <a:gd name="T37" fmla="*/ 25 h 77"/>
                <a:gd name="T38" fmla="*/ 57 w 76"/>
                <a:gd name="T39" fmla="*/ 33 h 77"/>
                <a:gd name="T40" fmla="*/ 54 w 76"/>
                <a:gd name="T41" fmla="*/ 37 h 77"/>
                <a:gd name="T42" fmla="*/ 54 w 76"/>
                <a:gd name="T43" fmla="*/ 39 h 77"/>
                <a:gd name="T44" fmla="*/ 51 w 76"/>
                <a:gd name="T45" fmla="*/ 44 h 77"/>
                <a:gd name="T46" fmla="*/ 70 w 76"/>
                <a:gd name="T47" fmla="*/ 51 h 77"/>
                <a:gd name="T48" fmla="*/ 75 w 76"/>
                <a:gd name="T49" fmla="*/ 55 h 77"/>
                <a:gd name="T50" fmla="*/ 74 w 76"/>
                <a:gd name="T51" fmla="*/ 59 h 77"/>
                <a:gd name="T52" fmla="*/ 71 w 76"/>
                <a:gd name="T53" fmla="*/ 63 h 77"/>
                <a:gd name="T54" fmla="*/ 38 w 76"/>
                <a:gd name="T55" fmla="*/ 77 h 77"/>
                <a:gd name="T56" fmla="*/ 10 w 76"/>
                <a:gd name="T57" fmla="*/ 57 h 77"/>
                <a:gd name="T58" fmla="*/ 10 w 76"/>
                <a:gd name="T59" fmla="*/ 57 h 77"/>
                <a:gd name="T60" fmla="*/ 38 w 76"/>
                <a:gd name="T61" fmla="*/ 69 h 77"/>
                <a:gd name="T62" fmla="*/ 66 w 76"/>
                <a:gd name="T63" fmla="*/ 57 h 77"/>
                <a:gd name="T64" fmla="*/ 66 w 76"/>
                <a:gd name="T65" fmla="*/ 57 h 77"/>
                <a:gd name="T66" fmla="*/ 46 w 76"/>
                <a:gd name="T67" fmla="*/ 52 h 77"/>
                <a:gd name="T68" fmla="*/ 43 w 76"/>
                <a:gd name="T69" fmla="*/ 50 h 77"/>
                <a:gd name="T70" fmla="*/ 42 w 76"/>
                <a:gd name="T71" fmla="*/ 47 h 77"/>
                <a:gd name="T72" fmla="*/ 43 w 76"/>
                <a:gd name="T73" fmla="*/ 42 h 77"/>
                <a:gd name="T74" fmla="*/ 45 w 76"/>
                <a:gd name="T75" fmla="*/ 39 h 77"/>
                <a:gd name="T76" fmla="*/ 46 w 76"/>
                <a:gd name="T77" fmla="*/ 38 h 77"/>
                <a:gd name="T78" fmla="*/ 47 w 76"/>
                <a:gd name="T79" fmla="*/ 33 h 77"/>
                <a:gd name="T80" fmla="*/ 50 w 76"/>
                <a:gd name="T81" fmla="*/ 29 h 77"/>
                <a:gd name="T82" fmla="*/ 50 w 76"/>
                <a:gd name="T83" fmla="*/ 29 h 77"/>
                <a:gd name="T84" fmla="*/ 50 w 76"/>
                <a:gd name="T85" fmla="*/ 27 h 77"/>
                <a:gd name="T86" fmla="*/ 50 w 76"/>
                <a:gd name="T87" fmla="*/ 26 h 77"/>
                <a:gd name="T88" fmla="*/ 48 w 76"/>
                <a:gd name="T89" fmla="*/ 23 h 77"/>
                <a:gd name="T90" fmla="*/ 49 w 76"/>
                <a:gd name="T91" fmla="*/ 18 h 77"/>
                <a:gd name="T92" fmla="*/ 47 w 76"/>
                <a:gd name="T93" fmla="*/ 11 h 77"/>
                <a:gd name="T94" fmla="*/ 38 w 76"/>
                <a:gd name="T95" fmla="*/ 8 h 77"/>
                <a:gd name="T96" fmla="*/ 29 w 76"/>
                <a:gd name="T97" fmla="*/ 11 h 77"/>
                <a:gd name="T98" fmla="*/ 27 w 76"/>
                <a:gd name="T99" fmla="*/ 18 h 77"/>
                <a:gd name="T100" fmla="*/ 28 w 76"/>
                <a:gd name="T101" fmla="*/ 23 h 77"/>
                <a:gd name="T102" fmla="*/ 26 w 76"/>
                <a:gd name="T103" fmla="*/ 26 h 77"/>
                <a:gd name="T104" fmla="*/ 26 w 76"/>
                <a:gd name="T105" fmla="*/ 27 h 77"/>
                <a:gd name="T106" fmla="*/ 26 w 76"/>
                <a:gd name="T107" fmla="*/ 29 h 77"/>
                <a:gd name="T108" fmla="*/ 26 w 76"/>
                <a:gd name="T109" fmla="*/ 29 h 77"/>
                <a:gd name="T110" fmla="*/ 29 w 76"/>
                <a:gd name="T111" fmla="*/ 33 h 77"/>
                <a:gd name="T112" fmla="*/ 29 w 76"/>
                <a:gd name="T113" fmla="*/ 38 h 77"/>
                <a:gd name="T114" fmla="*/ 31 w 76"/>
                <a:gd name="T115" fmla="*/ 39 h 77"/>
                <a:gd name="T116" fmla="*/ 32 w 76"/>
                <a:gd name="T117" fmla="*/ 42 h 77"/>
                <a:gd name="T118" fmla="*/ 33 w 76"/>
                <a:gd name="T119" fmla="*/ 47 h 77"/>
                <a:gd name="T120" fmla="*/ 32 w 76"/>
                <a:gd name="T121" fmla="*/ 50 h 77"/>
                <a:gd name="T122" fmla="*/ 30 w 76"/>
                <a:gd name="T123" fmla="*/ 52 h 77"/>
                <a:gd name="T124" fmla="*/ 10 w 76"/>
                <a:gd name="T125" fmla="*/ 5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 h="77">
                  <a:moveTo>
                    <a:pt x="38" y="77"/>
                  </a:moveTo>
                  <a:cubicBezTo>
                    <a:pt x="38" y="77"/>
                    <a:pt x="38" y="77"/>
                    <a:pt x="38" y="77"/>
                  </a:cubicBezTo>
                  <a:cubicBezTo>
                    <a:pt x="25" y="77"/>
                    <a:pt x="13" y="72"/>
                    <a:pt x="5" y="63"/>
                  </a:cubicBezTo>
                  <a:cubicBezTo>
                    <a:pt x="3" y="62"/>
                    <a:pt x="2" y="61"/>
                    <a:pt x="1" y="59"/>
                  </a:cubicBezTo>
                  <a:cubicBezTo>
                    <a:pt x="0" y="58"/>
                    <a:pt x="0" y="56"/>
                    <a:pt x="1" y="55"/>
                  </a:cubicBezTo>
                  <a:cubicBezTo>
                    <a:pt x="2" y="53"/>
                    <a:pt x="3" y="52"/>
                    <a:pt x="5" y="51"/>
                  </a:cubicBezTo>
                  <a:cubicBezTo>
                    <a:pt x="11" y="48"/>
                    <a:pt x="18" y="46"/>
                    <a:pt x="25" y="44"/>
                  </a:cubicBezTo>
                  <a:cubicBezTo>
                    <a:pt x="23" y="43"/>
                    <a:pt x="22" y="41"/>
                    <a:pt x="21" y="39"/>
                  </a:cubicBezTo>
                  <a:cubicBezTo>
                    <a:pt x="21" y="38"/>
                    <a:pt x="21" y="38"/>
                    <a:pt x="21" y="37"/>
                  </a:cubicBezTo>
                  <a:cubicBezTo>
                    <a:pt x="20" y="36"/>
                    <a:pt x="19" y="35"/>
                    <a:pt x="18" y="33"/>
                  </a:cubicBezTo>
                  <a:cubicBezTo>
                    <a:pt x="18" y="25"/>
                    <a:pt x="18" y="25"/>
                    <a:pt x="18" y="25"/>
                  </a:cubicBezTo>
                  <a:cubicBezTo>
                    <a:pt x="17" y="23"/>
                    <a:pt x="18" y="21"/>
                    <a:pt x="19" y="20"/>
                  </a:cubicBezTo>
                  <a:cubicBezTo>
                    <a:pt x="19" y="18"/>
                    <a:pt x="19" y="18"/>
                    <a:pt x="19" y="18"/>
                  </a:cubicBezTo>
                  <a:cubicBezTo>
                    <a:pt x="19" y="16"/>
                    <a:pt x="18" y="9"/>
                    <a:pt x="23" y="5"/>
                  </a:cubicBezTo>
                  <a:cubicBezTo>
                    <a:pt x="27" y="2"/>
                    <a:pt x="32" y="0"/>
                    <a:pt x="38" y="0"/>
                  </a:cubicBezTo>
                  <a:cubicBezTo>
                    <a:pt x="44" y="0"/>
                    <a:pt x="49" y="2"/>
                    <a:pt x="53" y="5"/>
                  </a:cubicBezTo>
                  <a:cubicBezTo>
                    <a:pt x="57" y="9"/>
                    <a:pt x="57" y="16"/>
                    <a:pt x="57" y="18"/>
                  </a:cubicBezTo>
                  <a:cubicBezTo>
                    <a:pt x="56" y="20"/>
                    <a:pt x="56" y="20"/>
                    <a:pt x="56" y="20"/>
                  </a:cubicBezTo>
                  <a:cubicBezTo>
                    <a:pt x="58" y="21"/>
                    <a:pt x="58" y="23"/>
                    <a:pt x="58" y="25"/>
                  </a:cubicBezTo>
                  <a:cubicBezTo>
                    <a:pt x="57" y="33"/>
                    <a:pt x="57" y="33"/>
                    <a:pt x="57" y="33"/>
                  </a:cubicBezTo>
                  <a:cubicBezTo>
                    <a:pt x="57" y="35"/>
                    <a:pt x="56" y="36"/>
                    <a:pt x="54" y="37"/>
                  </a:cubicBezTo>
                  <a:cubicBezTo>
                    <a:pt x="54" y="39"/>
                    <a:pt x="54" y="39"/>
                    <a:pt x="54" y="39"/>
                  </a:cubicBezTo>
                  <a:cubicBezTo>
                    <a:pt x="54" y="41"/>
                    <a:pt x="53" y="43"/>
                    <a:pt x="51" y="44"/>
                  </a:cubicBezTo>
                  <a:cubicBezTo>
                    <a:pt x="58" y="46"/>
                    <a:pt x="64" y="48"/>
                    <a:pt x="70" y="51"/>
                  </a:cubicBezTo>
                  <a:cubicBezTo>
                    <a:pt x="72" y="52"/>
                    <a:pt x="74" y="53"/>
                    <a:pt x="75" y="55"/>
                  </a:cubicBezTo>
                  <a:cubicBezTo>
                    <a:pt x="76" y="56"/>
                    <a:pt x="75" y="58"/>
                    <a:pt x="74" y="59"/>
                  </a:cubicBezTo>
                  <a:cubicBezTo>
                    <a:pt x="73" y="61"/>
                    <a:pt x="72" y="62"/>
                    <a:pt x="71" y="63"/>
                  </a:cubicBezTo>
                  <a:cubicBezTo>
                    <a:pt x="62" y="72"/>
                    <a:pt x="50" y="77"/>
                    <a:pt x="38" y="77"/>
                  </a:cubicBezTo>
                  <a:close/>
                  <a:moveTo>
                    <a:pt x="10" y="57"/>
                  </a:moveTo>
                  <a:cubicBezTo>
                    <a:pt x="10" y="57"/>
                    <a:pt x="10" y="57"/>
                    <a:pt x="10" y="57"/>
                  </a:cubicBezTo>
                  <a:cubicBezTo>
                    <a:pt x="18" y="65"/>
                    <a:pt x="27" y="69"/>
                    <a:pt x="38" y="69"/>
                  </a:cubicBezTo>
                  <a:cubicBezTo>
                    <a:pt x="48" y="69"/>
                    <a:pt x="58" y="65"/>
                    <a:pt x="66" y="57"/>
                  </a:cubicBezTo>
                  <a:cubicBezTo>
                    <a:pt x="66" y="57"/>
                    <a:pt x="66" y="57"/>
                    <a:pt x="66" y="57"/>
                  </a:cubicBezTo>
                  <a:cubicBezTo>
                    <a:pt x="60" y="54"/>
                    <a:pt x="53" y="53"/>
                    <a:pt x="46" y="52"/>
                  </a:cubicBezTo>
                  <a:cubicBezTo>
                    <a:pt x="45" y="52"/>
                    <a:pt x="44" y="51"/>
                    <a:pt x="43" y="50"/>
                  </a:cubicBezTo>
                  <a:cubicBezTo>
                    <a:pt x="43" y="49"/>
                    <a:pt x="42" y="48"/>
                    <a:pt x="42" y="47"/>
                  </a:cubicBezTo>
                  <a:cubicBezTo>
                    <a:pt x="43" y="42"/>
                    <a:pt x="43" y="42"/>
                    <a:pt x="43" y="42"/>
                  </a:cubicBezTo>
                  <a:cubicBezTo>
                    <a:pt x="43" y="41"/>
                    <a:pt x="44" y="40"/>
                    <a:pt x="45" y="39"/>
                  </a:cubicBezTo>
                  <a:cubicBezTo>
                    <a:pt x="46" y="38"/>
                    <a:pt x="46" y="38"/>
                    <a:pt x="46" y="38"/>
                  </a:cubicBezTo>
                  <a:cubicBezTo>
                    <a:pt x="47" y="33"/>
                    <a:pt x="47" y="33"/>
                    <a:pt x="47" y="33"/>
                  </a:cubicBezTo>
                  <a:cubicBezTo>
                    <a:pt x="47" y="31"/>
                    <a:pt x="48" y="30"/>
                    <a:pt x="50" y="29"/>
                  </a:cubicBezTo>
                  <a:cubicBezTo>
                    <a:pt x="50" y="29"/>
                    <a:pt x="50" y="29"/>
                    <a:pt x="50" y="29"/>
                  </a:cubicBezTo>
                  <a:cubicBezTo>
                    <a:pt x="50" y="27"/>
                    <a:pt x="50" y="27"/>
                    <a:pt x="50" y="27"/>
                  </a:cubicBezTo>
                  <a:cubicBezTo>
                    <a:pt x="50" y="27"/>
                    <a:pt x="50" y="26"/>
                    <a:pt x="50" y="26"/>
                  </a:cubicBezTo>
                  <a:cubicBezTo>
                    <a:pt x="49" y="26"/>
                    <a:pt x="48" y="24"/>
                    <a:pt x="48" y="23"/>
                  </a:cubicBezTo>
                  <a:cubicBezTo>
                    <a:pt x="49" y="18"/>
                    <a:pt x="49" y="18"/>
                    <a:pt x="49" y="18"/>
                  </a:cubicBezTo>
                  <a:cubicBezTo>
                    <a:pt x="49" y="15"/>
                    <a:pt x="49" y="12"/>
                    <a:pt x="47" y="11"/>
                  </a:cubicBezTo>
                  <a:cubicBezTo>
                    <a:pt x="45" y="9"/>
                    <a:pt x="42" y="8"/>
                    <a:pt x="38" y="8"/>
                  </a:cubicBezTo>
                  <a:cubicBezTo>
                    <a:pt x="34" y="8"/>
                    <a:pt x="31" y="9"/>
                    <a:pt x="29" y="11"/>
                  </a:cubicBezTo>
                  <a:cubicBezTo>
                    <a:pt x="27" y="12"/>
                    <a:pt x="27" y="15"/>
                    <a:pt x="27" y="18"/>
                  </a:cubicBezTo>
                  <a:cubicBezTo>
                    <a:pt x="28" y="23"/>
                    <a:pt x="28" y="23"/>
                    <a:pt x="28" y="23"/>
                  </a:cubicBezTo>
                  <a:cubicBezTo>
                    <a:pt x="28" y="24"/>
                    <a:pt x="27" y="26"/>
                    <a:pt x="26" y="26"/>
                  </a:cubicBezTo>
                  <a:cubicBezTo>
                    <a:pt x="26" y="26"/>
                    <a:pt x="26" y="27"/>
                    <a:pt x="26" y="27"/>
                  </a:cubicBezTo>
                  <a:cubicBezTo>
                    <a:pt x="26" y="29"/>
                    <a:pt x="26" y="29"/>
                    <a:pt x="26" y="29"/>
                  </a:cubicBezTo>
                  <a:cubicBezTo>
                    <a:pt x="26" y="29"/>
                    <a:pt x="26" y="29"/>
                    <a:pt x="26" y="29"/>
                  </a:cubicBezTo>
                  <a:cubicBezTo>
                    <a:pt x="28" y="30"/>
                    <a:pt x="29" y="31"/>
                    <a:pt x="29" y="33"/>
                  </a:cubicBezTo>
                  <a:cubicBezTo>
                    <a:pt x="29" y="34"/>
                    <a:pt x="29" y="36"/>
                    <a:pt x="29" y="38"/>
                  </a:cubicBezTo>
                  <a:cubicBezTo>
                    <a:pt x="29" y="38"/>
                    <a:pt x="30" y="38"/>
                    <a:pt x="31" y="39"/>
                  </a:cubicBezTo>
                  <a:cubicBezTo>
                    <a:pt x="32" y="40"/>
                    <a:pt x="32" y="41"/>
                    <a:pt x="32" y="42"/>
                  </a:cubicBezTo>
                  <a:cubicBezTo>
                    <a:pt x="33" y="47"/>
                    <a:pt x="33" y="47"/>
                    <a:pt x="33" y="47"/>
                  </a:cubicBezTo>
                  <a:cubicBezTo>
                    <a:pt x="33" y="48"/>
                    <a:pt x="33" y="49"/>
                    <a:pt x="32" y="50"/>
                  </a:cubicBezTo>
                  <a:cubicBezTo>
                    <a:pt x="32" y="51"/>
                    <a:pt x="31" y="52"/>
                    <a:pt x="30" y="52"/>
                  </a:cubicBezTo>
                  <a:cubicBezTo>
                    <a:pt x="23" y="53"/>
                    <a:pt x="16" y="54"/>
                    <a:pt x="10" y="5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5" name="Freeform 173"/>
            <p:cNvSpPr/>
            <p:nvPr/>
          </p:nvSpPr>
          <p:spPr bwMode="auto">
            <a:xfrm>
              <a:off x="504825" y="4257676"/>
              <a:ext cx="61913" cy="61913"/>
            </a:xfrm>
            <a:custGeom>
              <a:avLst/>
              <a:gdLst>
                <a:gd name="T0" fmla="*/ 2 w 28"/>
                <a:gd name="T1" fmla="*/ 28 h 28"/>
                <a:gd name="T2" fmla="*/ 0 w 28"/>
                <a:gd name="T3" fmla="*/ 26 h 28"/>
                <a:gd name="T4" fmla="*/ 0 w 28"/>
                <a:gd name="T5" fmla="*/ 2 h 28"/>
                <a:gd name="T6" fmla="*/ 2 w 28"/>
                <a:gd name="T7" fmla="*/ 0 h 28"/>
                <a:gd name="T8" fmla="*/ 26 w 28"/>
                <a:gd name="T9" fmla="*/ 0 h 28"/>
                <a:gd name="T10" fmla="*/ 28 w 28"/>
                <a:gd name="T11" fmla="*/ 2 h 28"/>
                <a:gd name="T12" fmla="*/ 26 w 28"/>
                <a:gd name="T13" fmla="*/ 4 h 28"/>
                <a:gd name="T14" fmla="*/ 4 w 28"/>
                <a:gd name="T15" fmla="*/ 4 h 28"/>
                <a:gd name="T16" fmla="*/ 4 w 28"/>
                <a:gd name="T17" fmla="*/ 26 h 28"/>
                <a:gd name="T18" fmla="*/ 2 w 28"/>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 y="28"/>
                  </a:moveTo>
                  <a:cubicBezTo>
                    <a:pt x="1" y="28"/>
                    <a:pt x="0" y="27"/>
                    <a:pt x="0" y="26"/>
                  </a:cubicBezTo>
                  <a:cubicBezTo>
                    <a:pt x="0" y="2"/>
                    <a:pt x="0" y="2"/>
                    <a:pt x="0" y="2"/>
                  </a:cubicBezTo>
                  <a:cubicBezTo>
                    <a:pt x="0" y="1"/>
                    <a:pt x="1" y="0"/>
                    <a:pt x="2" y="0"/>
                  </a:cubicBezTo>
                  <a:cubicBezTo>
                    <a:pt x="26" y="0"/>
                    <a:pt x="26" y="0"/>
                    <a:pt x="26" y="0"/>
                  </a:cubicBezTo>
                  <a:cubicBezTo>
                    <a:pt x="28" y="0"/>
                    <a:pt x="28" y="1"/>
                    <a:pt x="28" y="2"/>
                  </a:cubicBezTo>
                  <a:cubicBezTo>
                    <a:pt x="28" y="3"/>
                    <a:pt x="28" y="4"/>
                    <a:pt x="26" y="4"/>
                  </a:cubicBezTo>
                  <a:cubicBezTo>
                    <a:pt x="4" y="4"/>
                    <a:pt x="4" y="4"/>
                    <a:pt x="4" y="4"/>
                  </a:cubicBezTo>
                  <a:cubicBezTo>
                    <a:pt x="4" y="26"/>
                    <a:pt x="4" y="26"/>
                    <a:pt x="4" y="26"/>
                  </a:cubicBezTo>
                  <a:cubicBezTo>
                    <a:pt x="4" y="27"/>
                    <a:pt x="4" y="28"/>
                    <a:pt x="2"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6" name="Freeform 174"/>
            <p:cNvSpPr>
              <a:spLocks noEditPoints="1"/>
            </p:cNvSpPr>
            <p:nvPr/>
          </p:nvSpPr>
          <p:spPr bwMode="auto">
            <a:xfrm>
              <a:off x="409575" y="4125913"/>
              <a:ext cx="160338" cy="198438"/>
            </a:xfrm>
            <a:custGeom>
              <a:avLst/>
              <a:gdLst>
                <a:gd name="T0" fmla="*/ 45 w 73"/>
                <a:gd name="T1" fmla="*/ 90 h 90"/>
                <a:gd name="T2" fmla="*/ 4 w 73"/>
                <a:gd name="T3" fmla="*/ 90 h 90"/>
                <a:gd name="T4" fmla="*/ 0 w 73"/>
                <a:gd name="T5" fmla="*/ 86 h 90"/>
                <a:gd name="T6" fmla="*/ 0 w 73"/>
                <a:gd name="T7" fmla="*/ 4 h 90"/>
                <a:gd name="T8" fmla="*/ 4 w 73"/>
                <a:gd name="T9" fmla="*/ 0 h 90"/>
                <a:gd name="T10" fmla="*/ 69 w 73"/>
                <a:gd name="T11" fmla="*/ 0 h 90"/>
                <a:gd name="T12" fmla="*/ 73 w 73"/>
                <a:gd name="T13" fmla="*/ 4 h 90"/>
                <a:gd name="T14" fmla="*/ 73 w 73"/>
                <a:gd name="T15" fmla="*/ 62 h 90"/>
                <a:gd name="T16" fmla="*/ 72 w 73"/>
                <a:gd name="T17" fmla="*/ 65 h 90"/>
                <a:gd name="T18" fmla="*/ 48 w 73"/>
                <a:gd name="T19" fmla="*/ 89 h 90"/>
                <a:gd name="T20" fmla="*/ 45 w 73"/>
                <a:gd name="T21" fmla="*/ 90 h 90"/>
                <a:gd name="T22" fmla="*/ 8 w 73"/>
                <a:gd name="T23" fmla="*/ 82 h 90"/>
                <a:gd name="T24" fmla="*/ 44 w 73"/>
                <a:gd name="T25" fmla="*/ 82 h 90"/>
                <a:gd name="T26" fmla="*/ 65 w 73"/>
                <a:gd name="T27" fmla="*/ 60 h 90"/>
                <a:gd name="T28" fmla="*/ 65 w 73"/>
                <a:gd name="T29" fmla="*/ 8 h 90"/>
                <a:gd name="T30" fmla="*/ 8 w 73"/>
                <a:gd name="T31" fmla="*/ 8 h 90"/>
                <a:gd name="T32" fmla="*/ 8 w 73"/>
                <a:gd name="T33" fmla="*/ 8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0">
                  <a:moveTo>
                    <a:pt x="45" y="90"/>
                  </a:moveTo>
                  <a:cubicBezTo>
                    <a:pt x="4" y="90"/>
                    <a:pt x="4" y="90"/>
                    <a:pt x="4" y="90"/>
                  </a:cubicBezTo>
                  <a:cubicBezTo>
                    <a:pt x="2" y="90"/>
                    <a:pt x="0" y="88"/>
                    <a:pt x="0" y="86"/>
                  </a:cubicBezTo>
                  <a:cubicBezTo>
                    <a:pt x="0" y="4"/>
                    <a:pt x="0" y="4"/>
                    <a:pt x="0" y="4"/>
                  </a:cubicBezTo>
                  <a:cubicBezTo>
                    <a:pt x="0" y="2"/>
                    <a:pt x="2" y="0"/>
                    <a:pt x="4" y="0"/>
                  </a:cubicBezTo>
                  <a:cubicBezTo>
                    <a:pt x="69" y="0"/>
                    <a:pt x="69" y="0"/>
                    <a:pt x="69" y="0"/>
                  </a:cubicBezTo>
                  <a:cubicBezTo>
                    <a:pt x="72" y="0"/>
                    <a:pt x="73" y="2"/>
                    <a:pt x="73" y="4"/>
                  </a:cubicBezTo>
                  <a:cubicBezTo>
                    <a:pt x="73" y="62"/>
                    <a:pt x="73" y="62"/>
                    <a:pt x="73" y="62"/>
                  </a:cubicBezTo>
                  <a:cubicBezTo>
                    <a:pt x="73" y="63"/>
                    <a:pt x="73" y="64"/>
                    <a:pt x="72" y="65"/>
                  </a:cubicBezTo>
                  <a:cubicBezTo>
                    <a:pt x="48" y="89"/>
                    <a:pt x="48" y="89"/>
                    <a:pt x="48" y="89"/>
                  </a:cubicBezTo>
                  <a:cubicBezTo>
                    <a:pt x="48" y="90"/>
                    <a:pt x="47" y="90"/>
                    <a:pt x="45" y="90"/>
                  </a:cubicBezTo>
                  <a:close/>
                  <a:moveTo>
                    <a:pt x="8" y="82"/>
                  </a:moveTo>
                  <a:cubicBezTo>
                    <a:pt x="44" y="82"/>
                    <a:pt x="44" y="82"/>
                    <a:pt x="44" y="82"/>
                  </a:cubicBezTo>
                  <a:cubicBezTo>
                    <a:pt x="65" y="60"/>
                    <a:pt x="65" y="60"/>
                    <a:pt x="65" y="60"/>
                  </a:cubicBezTo>
                  <a:cubicBezTo>
                    <a:pt x="65" y="8"/>
                    <a:pt x="65" y="8"/>
                    <a:pt x="65" y="8"/>
                  </a:cubicBezTo>
                  <a:cubicBezTo>
                    <a:pt x="8" y="8"/>
                    <a:pt x="8" y="8"/>
                    <a:pt x="8" y="8"/>
                  </a:cubicBezTo>
                  <a:cubicBezTo>
                    <a:pt x="8" y="82"/>
                    <a:pt x="8" y="82"/>
                    <a:pt x="8" y="8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7" name="Freeform 175"/>
            <p:cNvSpPr/>
            <p:nvPr/>
          </p:nvSpPr>
          <p:spPr bwMode="auto">
            <a:xfrm>
              <a:off x="444500" y="4162426"/>
              <a:ext cx="60325" cy="9525"/>
            </a:xfrm>
            <a:custGeom>
              <a:avLst/>
              <a:gdLst>
                <a:gd name="T0" fmla="*/ 25 w 27"/>
                <a:gd name="T1" fmla="*/ 4 h 4"/>
                <a:gd name="T2" fmla="*/ 2 w 27"/>
                <a:gd name="T3" fmla="*/ 4 h 4"/>
                <a:gd name="T4" fmla="*/ 0 w 27"/>
                <a:gd name="T5" fmla="*/ 2 h 4"/>
                <a:gd name="T6" fmla="*/ 2 w 27"/>
                <a:gd name="T7" fmla="*/ 0 h 4"/>
                <a:gd name="T8" fmla="*/ 25 w 27"/>
                <a:gd name="T9" fmla="*/ 0 h 4"/>
                <a:gd name="T10" fmla="*/ 27 w 27"/>
                <a:gd name="T11" fmla="*/ 2 h 4"/>
                <a:gd name="T12" fmla="*/ 25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5" y="4"/>
                  </a:moveTo>
                  <a:cubicBezTo>
                    <a:pt x="2" y="4"/>
                    <a:pt x="2" y="4"/>
                    <a:pt x="2" y="4"/>
                  </a:cubicBezTo>
                  <a:cubicBezTo>
                    <a:pt x="1" y="4"/>
                    <a:pt x="0" y="3"/>
                    <a:pt x="0" y="2"/>
                  </a:cubicBezTo>
                  <a:cubicBezTo>
                    <a:pt x="0" y="1"/>
                    <a:pt x="1" y="0"/>
                    <a:pt x="2" y="0"/>
                  </a:cubicBezTo>
                  <a:cubicBezTo>
                    <a:pt x="25" y="0"/>
                    <a:pt x="25" y="0"/>
                    <a:pt x="25" y="0"/>
                  </a:cubicBezTo>
                  <a:cubicBezTo>
                    <a:pt x="26" y="0"/>
                    <a:pt x="27" y="1"/>
                    <a:pt x="27" y="2"/>
                  </a:cubicBezTo>
                  <a:cubicBezTo>
                    <a:pt x="27" y="3"/>
                    <a:pt x="26" y="4"/>
                    <a:pt x="25"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8" name="Freeform 176"/>
            <p:cNvSpPr/>
            <p:nvPr/>
          </p:nvSpPr>
          <p:spPr bwMode="auto">
            <a:xfrm>
              <a:off x="444500" y="4184651"/>
              <a:ext cx="95250" cy="9525"/>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9" name="Freeform 177"/>
            <p:cNvSpPr/>
            <p:nvPr/>
          </p:nvSpPr>
          <p:spPr bwMode="auto">
            <a:xfrm>
              <a:off x="444500" y="4205288"/>
              <a:ext cx="95250" cy="7938"/>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0" name="Freeform 178"/>
            <p:cNvSpPr/>
            <p:nvPr/>
          </p:nvSpPr>
          <p:spPr bwMode="auto">
            <a:xfrm>
              <a:off x="444500" y="4227513"/>
              <a:ext cx="44450" cy="7938"/>
            </a:xfrm>
            <a:custGeom>
              <a:avLst/>
              <a:gdLst>
                <a:gd name="T0" fmla="*/ 18 w 20"/>
                <a:gd name="T1" fmla="*/ 4 h 4"/>
                <a:gd name="T2" fmla="*/ 2 w 20"/>
                <a:gd name="T3" fmla="*/ 4 h 4"/>
                <a:gd name="T4" fmla="*/ 0 w 20"/>
                <a:gd name="T5" fmla="*/ 2 h 4"/>
                <a:gd name="T6" fmla="*/ 2 w 20"/>
                <a:gd name="T7" fmla="*/ 0 h 4"/>
                <a:gd name="T8" fmla="*/ 18 w 20"/>
                <a:gd name="T9" fmla="*/ 0 h 4"/>
                <a:gd name="T10" fmla="*/ 20 w 20"/>
                <a:gd name="T11" fmla="*/ 2 h 4"/>
                <a:gd name="T12" fmla="*/ 18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18" y="4"/>
                  </a:moveTo>
                  <a:cubicBezTo>
                    <a:pt x="2" y="4"/>
                    <a:pt x="2" y="4"/>
                    <a:pt x="2" y="4"/>
                  </a:cubicBezTo>
                  <a:cubicBezTo>
                    <a:pt x="1" y="4"/>
                    <a:pt x="0" y="3"/>
                    <a:pt x="0" y="2"/>
                  </a:cubicBezTo>
                  <a:cubicBezTo>
                    <a:pt x="0" y="1"/>
                    <a:pt x="1" y="0"/>
                    <a:pt x="2" y="0"/>
                  </a:cubicBezTo>
                  <a:cubicBezTo>
                    <a:pt x="18" y="0"/>
                    <a:pt x="18" y="0"/>
                    <a:pt x="18" y="0"/>
                  </a:cubicBezTo>
                  <a:cubicBezTo>
                    <a:pt x="19" y="0"/>
                    <a:pt x="20" y="1"/>
                    <a:pt x="20" y="2"/>
                  </a:cubicBezTo>
                  <a:cubicBezTo>
                    <a:pt x="20" y="3"/>
                    <a:pt x="19" y="4"/>
                    <a:pt x="18"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4" name="Freeform 192"/>
            <p:cNvSpPr>
              <a:spLocks noEditPoints="1"/>
            </p:cNvSpPr>
            <p:nvPr/>
          </p:nvSpPr>
          <p:spPr bwMode="auto">
            <a:xfrm>
              <a:off x="2271713" y="3484563"/>
              <a:ext cx="182563" cy="98425"/>
            </a:xfrm>
            <a:custGeom>
              <a:avLst/>
              <a:gdLst>
                <a:gd name="T0" fmla="*/ 69 w 83"/>
                <a:gd name="T1" fmla="*/ 45 h 45"/>
                <a:gd name="T2" fmla="*/ 15 w 83"/>
                <a:gd name="T3" fmla="*/ 45 h 45"/>
                <a:gd name="T4" fmla="*/ 11 w 83"/>
                <a:gd name="T5" fmla="*/ 42 h 45"/>
                <a:gd name="T6" fmla="*/ 1 w 83"/>
                <a:gd name="T7" fmla="*/ 5 h 45"/>
                <a:gd name="T8" fmla="*/ 1 w 83"/>
                <a:gd name="T9" fmla="*/ 1 h 45"/>
                <a:gd name="T10" fmla="*/ 5 w 83"/>
                <a:gd name="T11" fmla="*/ 0 h 45"/>
                <a:gd name="T12" fmla="*/ 79 w 83"/>
                <a:gd name="T13" fmla="*/ 0 h 45"/>
                <a:gd name="T14" fmla="*/ 82 w 83"/>
                <a:gd name="T15" fmla="*/ 1 h 45"/>
                <a:gd name="T16" fmla="*/ 83 w 83"/>
                <a:gd name="T17" fmla="*/ 5 h 45"/>
                <a:gd name="T18" fmla="*/ 72 w 83"/>
                <a:gd name="T19" fmla="*/ 42 h 45"/>
                <a:gd name="T20" fmla="*/ 69 w 83"/>
                <a:gd name="T21" fmla="*/ 45 h 45"/>
                <a:gd name="T22" fmla="*/ 18 w 83"/>
                <a:gd name="T23" fmla="*/ 37 h 45"/>
                <a:gd name="T24" fmla="*/ 65 w 83"/>
                <a:gd name="T25" fmla="*/ 37 h 45"/>
                <a:gd name="T26" fmla="*/ 74 w 83"/>
                <a:gd name="T27" fmla="*/ 8 h 45"/>
                <a:gd name="T28" fmla="*/ 10 w 83"/>
                <a:gd name="T29" fmla="*/ 8 h 45"/>
                <a:gd name="T30" fmla="*/ 18 w 83"/>
                <a:gd name="T31"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45">
                  <a:moveTo>
                    <a:pt x="69" y="45"/>
                  </a:moveTo>
                  <a:cubicBezTo>
                    <a:pt x="15" y="45"/>
                    <a:pt x="15" y="45"/>
                    <a:pt x="15" y="45"/>
                  </a:cubicBezTo>
                  <a:cubicBezTo>
                    <a:pt x="13" y="45"/>
                    <a:pt x="11" y="44"/>
                    <a:pt x="11" y="42"/>
                  </a:cubicBezTo>
                  <a:cubicBezTo>
                    <a:pt x="1" y="5"/>
                    <a:pt x="1" y="5"/>
                    <a:pt x="1" y="5"/>
                  </a:cubicBezTo>
                  <a:cubicBezTo>
                    <a:pt x="0" y="4"/>
                    <a:pt x="1" y="2"/>
                    <a:pt x="1" y="1"/>
                  </a:cubicBezTo>
                  <a:cubicBezTo>
                    <a:pt x="2" y="0"/>
                    <a:pt x="3" y="0"/>
                    <a:pt x="5" y="0"/>
                  </a:cubicBezTo>
                  <a:cubicBezTo>
                    <a:pt x="79" y="0"/>
                    <a:pt x="79" y="0"/>
                    <a:pt x="79" y="0"/>
                  </a:cubicBezTo>
                  <a:cubicBezTo>
                    <a:pt x="80" y="0"/>
                    <a:pt x="81" y="0"/>
                    <a:pt x="82" y="1"/>
                  </a:cubicBezTo>
                  <a:cubicBezTo>
                    <a:pt x="83" y="2"/>
                    <a:pt x="83" y="4"/>
                    <a:pt x="83" y="5"/>
                  </a:cubicBezTo>
                  <a:cubicBezTo>
                    <a:pt x="72" y="42"/>
                    <a:pt x="72" y="42"/>
                    <a:pt x="72" y="42"/>
                  </a:cubicBezTo>
                  <a:cubicBezTo>
                    <a:pt x="72" y="44"/>
                    <a:pt x="70" y="45"/>
                    <a:pt x="69" y="45"/>
                  </a:cubicBezTo>
                  <a:close/>
                  <a:moveTo>
                    <a:pt x="18" y="37"/>
                  </a:moveTo>
                  <a:cubicBezTo>
                    <a:pt x="65" y="37"/>
                    <a:pt x="65" y="37"/>
                    <a:pt x="65" y="37"/>
                  </a:cubicBezTo>
                  <a:cubicBezTo>
                    <a:pt x="74" y="8"/>
                    <a:pt x="74" y="8"/>
                    <a:pt x="74" y="8"/>
                  </a:cubicBezTo>
                  <a:cubicBezTo>
                    <a:pt x="10" y="8"/>
                    <a:pt x="10" y="8"/>
                    <a:pt x="10" y="8"/>
                  </a:cubicBezTo>
                  <a:cubicBezTo>
                    <a:pt x="18" y="37"/>
                    <a:pt x="18" y="37"/>
                    <a:pt x="18"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5" name="Freeform 193"/>
            <p:cNvSpPr/>
            <p:nvPr/>
          </p:nvSpPr>
          <p:spPr bwMode="auto">
            <a:xfrm>
              <a:off x="2228850" y="3449638"/>
              <a:ext cx="84138" cy="133350"/>
            </a:xfrm>
            <a:custGeom>
              <a:avLst/>
              <a:gdLst>
                <a:gd name="T0" fmla="*/ 34 w 38"/>
                <a:gd name="T1" fmla="*/ 61 h 61"/>
                <a:gd name="T2" fmla="*/ 30 w 38"/>
                <a:gd name="T3" fmla="*/ 58 h 61"/>
                <a:gd name="T4" fmla="*/ 17 w 38"/>
                <a:gd name="T5" fmla="*/ 9 h 61"/>
                <a:gd name="T6" fmla="*/ 4 w 38"/>
                <a:gd name="T7" fmla="*/ 9 h 61"/>
                <a:gd name="T8" fmla="*/ 0 w 38"/>
                <a:gd name="T9" fmla="*/ 4 h 61"/>
                <a:gd name="T10" fmla="*/ 4 w 38"/>
                <a:gd name="T11" fmla="*/ 1 h 61"/>
                <a:gd name="T12" fmla="*/ 20 w 38"/>
                <a:gd name="T13" fmla="*/ 1 h 61"/>
                <a:gd name="T14" fmla="*/ 24 w 38"/>
                <a:gd name="T15" fmla="*/ 4 h 61"/>
                <a:gd name="T16" fmla="*/ 38 w 38"/>
                <a:gd name="T17" fmla="*/ 56 h 61"/>
                <a:gd name="T18" fmla="*/ 35 w 38"/>
                <a:gd name="T19" fmla="*/ 61 h 61"/>
                <a:gd name="T20" fmla="*/ 34 w 38"/>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61">
                  <a:moveTo>
                    <a:pt x="34" y="61"/>
                  </a:moveTo>
                  <a:cubicBezTo>
                    <a:pt x="32" y="61"/>
                    <a:pt x="30" y="60"/>
                    <a:pt x="30" y="58"/>
                  </a:cubicBezTo>
                  <a:cubicBezTo>
                    <a:pt x="17" y="9"/>
                    <a:pt x="17" y="9"/>
                    <a:pt x="17" y="9"/>
                  </a:cubicBezTo>
                  <a:cubicBezTo>
                    <a:pt x="4" y="9"/>
                    <a:pt x="4" y="9"/>
                    <a:pt x="4" y="9"/>
                  </a:cubicBezTo>
                  <a:cubicBezTo>
                    <a:pt x="2" y="9"/>
                    <a:pt x="0" y="7"/>
                    <a:pt x="0" y="4"/>
                  </a:cubicBezTo>
                  <a:cubicBezTo>
                    <a:pt x="0" y="2"/>
                    <a:pt x="2" y="0"/>
                    <a:pt x="4" y="1"/>
                  </a:cubicBezTo>
                  <a:cubicBezTo>
                    <a:pt x="20" y="1"/>
                    <a:pt x="20" y="1"/>
                    <a:pt x="20" y="1"/>
                  </a:cubicBezTo>
                  <a:cubicBezTo>
                    <a:pt x="22" y="1"/>
                    <a:pt x="23" y="3"/>
                    <a:pt x="24" y="4"/>
                  </a:cubicBezTo>
                  <a:cubicBezTo>
                    <a:pt x="38" y="56"/>
                    <a:pt x="38" y="56"/>
                    <a:pt x="38" y="56"/>
                  </a:cubicBezTo>
                  <a:cubicBezTo>
                    <a:pt x="38" y="58"/>
                    <a:pt x="37" y="60"/>
                    <a:pt x="35" y="61"/>
                  </a:cubicBezTo>
                  <a:cubicBezTo>
                    <a:pt x="34" y="61"/>
                    <a:pt x="34" y="61"/>
                    <a:pt x="34"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6" name="Freeform 194"/>
            <p:cNvSpPr>
              <a:spLocks noEditPoints="1"/>
            </p:cNvSpPr>
            <p:nvPr/>
          </p:nvSpPr>
          <p:spPr bwMode="auto">
            <a:xfrm>
              <a:off x="2300288" y="3587751"/>
              <a:ext cx="47625"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10" y="8"/>
                    <a:pt x="8" y="9"/>
                    <a:pt x="8" y="11"/>
                  </a:cubicBezTo>
                  <a:cubicBezTo>
                    <a:pt x="8" y="12"/>
                    <a:pt x="10" y="14"/>
                    <a:pt x="11" y="14"/>
                  </a:cubicBezTo>
                  <a:cubicBezTo>
                    <a:pt x="13" y="14"/>
                    <a:pt x="14" y="12"/>
                    <a:pt x="14" y="11"/>
                  </a:cubicBezTo>
                  <a:cubicBezTo>
                    <a:pt x="14" y="9"/>
                    <a:pt x="13"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7" name="Freeform 195"/>
            <p:cNvSpPr>
              <a:spLocks noEditPoints="1"/>
            </p:cNvSpPr>
            <p:nvPr/>
          </p:nvSpPr>
          <p:spPr bwMode="auto">
            <a:xfrm>
              <a:off x="2374900" y="3587751"/>
              <a:ext cx="49213"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9" y="8"/>
                    <a:pt x="8" y="9"/>
                    <a:pt x="8" y="11"/>
                  </a:cubicBezTo>
                  <a:cubicBezTo>
                    <a:pt x="8" y="12"/>
                    <a:pt x="9" y="14"/>
                    <a:pt x="11" y="14"/>
                  </a:cubicBezTo>
                  <a:cubicBezTo>
                    <a:pt x="12" y="14"/>
                    <a:pt x="14" y="12"/>
                    <a:pt x="14" y="11"/>
                  </a:cubicBezTo>
                  <a:cubicBezTo>
                    <a:pt x="14" y="9"/>
                    <a:pt x="12"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grpSp>
        <p:nvGrpSpPr>
          <p:cNvPr id="232" name="组合 231"/>
          <p:cNvGrpSpPr/>
          <p:nvPr/>
        </p:nvGrpSpPr>
        <p:grpSpPr>
          <a:xfrm>
            <a:off x="280356" y="222474"/>
            <a:ext cx="2920804" cy="326793"/>
            <a:chOff x="5244690" y="2402473"/>
            <a:chExt cx="2920804" cy="326793"/>
          </a:xfrm>
        </p:grpSpPr>
        <p:sp>
          <p:nvSpPr>
            <p:cNvPr id="233" name="矩形 232"/>
            <p:cNvSpPr/>
            <p:nvPr/>
          </p:nvSpPr>
          <p:spPr>
            <a:xfrm>
              <a:off x="6390669" y="2407321"/>
              <a:ext cx="1774825" cy="321945"/>
            </a:xfrm>
            <a:prstGeom prst="rect">
              <a:avLst/>
            </a:prstGeom>
          </p:spPr>
          <p:txBody>
            <a:bodyPr wrap="none">
              <a:spAutoFit/>
            </a:bodyPr>
            <a:lstStyle/>
            <a:p>
              <a:pPr lvl="0" algn="l" defTabSz="685800">
                <a:buClrTx/>
                <a:buSzTx/>
                <a:buFontTx/>
              </a:pPr>
              <a:r>
                <a:rPr lang="en-US" altLang="zh-CN" sz="1500" spc="110" dirty="0">
                  <a:solidFill>
                    <a:srgbClr val="F85360"/>
                  </a:solidFill>
                  <a:latin typeface="微软雅黑" panose="020B0503020204020204" pitchFamily="34" charset="-122"/>
                  <a:ea typeface="微软雅黑" panose="020B0503020204020204" pitchFamily="34" charset="-122"/>
                  <a:sym typeface="+mn-ea"/>
                </a:rPr>
                <a:t>Main Functions</a:t>
              </a:r>
              <a:endParaRPr lang="en-US" altLang="zh-CN" sz="1500" spc="110" dirty="0">
                <a:solidFill>
                  <a:srgbClr val="F85360"/>
                </a:solidFill>
                <a:latin typeface="微软雅黑" panose="020B0503020204020204" pitchFamily="34" charset="-122"/>
                <a:ea typeface="微软雅黑" panose="020B0503020204020204" pitchFamily="34" charset="-122"/>
                <a:sym typeface="+mn-ea"/>
              </a:endParaRPr>
            </a:p>
          </p:txBody>
        </p:sp>
        <p:sp>
          <p:nvSpPr>
            <p:cNvPr id="234" name="矩形 233"/>
            <p:cNvSpPr/>
            <p:nvPr/>
          </p:nvSpPr>
          <p:spPr>
            <a:xfrm>
              <a:off x="5244690" y="2402473"/>
              <a:ext cx="1186180" cy="321945"/>
            </a:xfrm>
            <a:prstGeom prst="rect">
              <a:avLst/>
            </a:prstGeom>
          </p:spPr>
          <p:txBody>
            <a:bodyPr wrap="none">
              <a:spAutoFit/>
            </a:bodyPr>
            <a:lstStyle/>
            <a:p>
              <a:pPr defTabSz="685800"/>
              <a:r>
                <a:rPr lang="en-US" altLang="zh-CN" sz="1500" spc="110" dirty="0">
                  <a:solidFill>
                    <a:srgbClr val="F85360"/>
                  </a:solidFill>
                  <a:latin typeface="微软雅黑" panose="020B0503020204020204" pitchFamily="34" charset="-122"/>
                  <a:ea typeface="微软雅黑" panose="020B0503020204020204" pitchFamily="34" charset="-122"/>
                </a:rPr>
                <a:t>3.</a:t>
              </a:r>
              <a:r>
                <a:rPr lang="zh-CN" altLang="en-US" sz="1500" spc="110" dirty="0">
                  <a:solidFill>
                    <a:srgbClr val="F85360"/>
                  </a:solidFill>
                  <a:latin typeface="微软雅黑" panose="020B0503020204020204" pitchFamily="34" charset="-122"/>
                  <a:ea typeface="微软雅黑" panose="020B0503020204020204" pitchFamily="34" charset="-122"/>
                </a:rPr>
                <a:t>主要功能</a:t>
              </a:r>
              <a:endParaRPr lang="zh-CN" altLang="en-US" sz="1500" spc="110" dirty="0">
                <a:solidFill>
                  <a:srgbClr val="F85360"/>
                </a:solidFill>
                <a:latin typeface="微软雅黑" panose="020B0503020204020204" pitchFamily="34" charset="-122"/>
                <a:ea typeface="微软雅黑" panose="020B0503020204020204" pitchFamily="34" charset="-122"/>
              </a:endParaRPr>
            </a:p>
          </p:txBody>
        </p:sp>
      </p:grpSp>
      <p:sp>
        <p:nvSpPr>
          <p:cNvPr id="103" name="矩形 102"/>
          <p:cNvSpPr>
            <a:spLocks noChangeArrowheads="1"/>
          </p:cNvSpPr>
          <p:nvPr/>
        </p:nvSpPr>
        <p:spPr bwMode="auto">
          <a:xfrm>
            <a:off x="3970655" y="116205"/>
            <a:ext cx="3315970"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zh-CN" altLang="en-US" sz="2400"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微软雅黑" panose="020B0503020204020204" pitchFamily="34" charset="-122"/>
                <a:ea typeface="微软雅黑" panose="020B0503020204020204" pitchFamily="34" charset="-122"/>
              </a:rPr>
              <a:t>所属包及文章管理功能</a:t>
            </a:r>
            <a:endParaRPr lang="zh-CN" altLang="en-US" sz="2400"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rcRect/>
          <a:stretch>
            <a:fillRect/>
          </a:stretch>
        </p:blipFill>
        <p:spPr>
          <a:xfrm>
            <a:off x="3691890" y="1589405"/>
            <a:ext cx="4251960" cy="1653540"/>
          </a:xfrm>
          <a:prstGeom prst="rect">
            <a:avLst/>
          </a:prstGeom>
          <a:ln>
            <a:solidFill>
              <a:srgbClr val="FF0000"/>
            </a:solidFill>
          </a:ln>
        </p:spPr>
      </p:pic>
      <p:sp>
        <p:nvSpPr>
          <p:cNvPr id="107" name="任意多边形 106"/>
          <p:cNvSpPr/>
          <p:nvPr/>
        </p:nvSpPr>
        <p:spPr>
          <a:xfrm>
            <a:off x="1432208" y="2044879"/>
            <a:ext cx="1630937" cy="593959"/>
          </a:xfrm>
          <a:custGeom>
            <a:avLst/>
            <a:gdLst>
              <a:gd name="connsiteX0" fmla="*/ 0 w 1630937"/>
              <a:gd name="connsiteY0" fmla="*/ 98995 h 593959"/>
              <a:gd name="connsiteX1" fmla="*/ 98995 w 1630937"/>
              <a:gd name="connsiteY1" fmla="*/ 0 h 593959"/>
              <a:gd name="connsiteX2" fmla="*/ 1531942 w 1630937"/>
              <a:gd name="connsiteY2" fmla="*/ 0 h 593959"/>
              <a:gd name="connsiteX3" fmla="*/ 1630937 w 1630937"/>
              <a:gd name="connsiteY3" fmla="*/ 98995 h 593959"/>
              <a:gd name="connsiteX4" fmla="*/ 1630937 w 1630937"/>
              <a:gd name="connsiteY4" fmla="*/ 494964 h 593959"/>
              <a:gd name="connsiteX5" fmla="*/ 1531942 w 1630937"/>
              <a:gd name="connsiteY5" fmla="*/ 593959 h 593959"/>
              <a:gd name="connsiteX6" fmla="*/ 98995 w 1630937"/>
              <a:gd name="connsiteY6" fmla="*/ 593959 h 593959"/>
              <a:gd name="connsiteX7" fmla="*/ 0 w 1630937"/>
              <a:gd name="connsiteY7" fmla="*/ 494964 h 593959"/>
              <a:gd name="connsiteX8" fmla="*/ 0 w 1630937"/>
              <a:gd name="connsiteY8" fmla="*/ 98995 h 593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0937" h="593959">
                <a:moveTo>
                  <a:pt x="0" y="98995"/>
                </a:moveTo>
                <a:cubicBezTo>
                  <a:pt x="0" y="44322"/>
                  <a:pt x="44322" y="0"/>
                  <a:pt x="98995" y="0"/>
                </a:cubicBezTo>
                <a:lnTo>
                  <a:pt x="1531942" y="0"/>
                </a:lnTo>
                <a:cubicBezTo>
                  <a:pt x="1586615" y="0"/>
                  <a:pt x="1630937" y="44322"/>
                  <a:pt x="1630937" y="98995"/>
                </a:cubicBezTo>
                <a:lnTo>
                  <a:pt x="1630937" y="494964"/>
                </a:lnTo>
                <a:cubicBezTo>
                  <a:pt x="1630937" y="549637"/>
                  <a:pt x="1586615" y="593959"/>
                  <a:pt x="1531942" y="593959"/>
                </a:cubicBezTo>
                <a:lnTo>
                  <a:pt x="98995" y="593959"/>
                </a:lnTo>
                <a:cubicBezTo>
                  <a:pt x="44322" y="593959"/>
                  <a:pt x="0" y="549637"/>
                  <a:pt x="0" y="494964"/>
                </a:cubicBezTo>
                <a:lnTo>
                  <a:pt x="0" y="98995"/>
                </a:lnTo>
                <a:close/>
              </a:path>
            </a:pathLst>
          </a:custGeom>
          <a:ln>
            <a:solidFill>
              <a:srgbClr val="5C5C5C"/>
            </a:solidFill>
          </a:ln>
        </p:spPr>
        <p:style>
          <a:lnRef idx="2">
            <a:scrgbClr r="0" g="0" b="0"/>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89955" tIns="89955" rIns="89955" bIns="89955" numCol="1" spcCol="1270" anchor="ctr" anchorCtr="0">
            <a:noAutofit/>
          </a:bodyPr>
          <a:p>
            <a:pPr algn="ctr" defTabSz="711200">
              <a:lnSpc>
                <a:spcPct val="90000"/>
              </a:lnSpc>
              <a:spcBef>
                <a:spcPct val="0"/>
              </a:spcBef>
              <a:spcAft>
                <a:spcPct val="35000"/>
              </a:spcAft>
            </a:pPr>
            <a:r>
              <a:rPr lang="zh-CN" altLang="en-US" sz="1200" dirty="0">
                <a:solidFill>
                  <a:prstClr val="black">
                    <a:lumMod val="85000"/>
                    <a:lumOff val="15000"/>
                  </a:prstClr>
                </a:solidFill>
                <a:latin typeface="微软雅黑" panose="020B0503020204020204" pitchFamily="34" charset="-122"/>
                <a:ea typeface="微软雅黑" panose="020B0503020204020204" pitchFamily="34" charset="-122"/>
              </a:rPr>
              <a:t>添加新的包</a:t>
            </a:r>
            <a:endParaRPr lang="zh-CN" altLang="en-US" sz="12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400"/>
                                  </p:stCondLst>
                                  <p:childTnLst>
                                    <p:set>
                                      <p:cBhvr>
                                        <p:cTn id="6" dur="1" fill="hold">
                                          <p:stCondLst>
                                            <p:cond delay="0"/>
                                          </p:stCondLst>
                                        </p:cTn>
                                        <p:tgtEl>
                                          <p:spTgt spid="103"/>
                                        </p:tgtEl>
                                        <p:attrNameLst>
                                          <p:attrName>style.visibility</p:attrName>
                                        </p:attrNameLst>
                                      </p:cBhvr>
                                      <p:to>
                                        <p:strVal val="visible"/>
                                      </p:to>
                                    </p:set>
                                    <p:anim calcmode="lin" valueType="num">
                                      <p:cBhvr additive="base">
                                        <p:cTn id="7" dur="500"/>
                                        <p:tgtEl>
                                          <p:spTgt spid="103"/>
                                        </p:tgtEl>
                                        <p:attrNameLst>
                                          <p:attrName>ppt_x</p:attrName>
                                        </p:attrNameLst>
                                      </p:cBhvr>
                                      <p:tavLst>
                                        <p:tav tm="0">
                                          <p:val>
                                            <p:strVal val="#ppt_x-#ppt_w*1.125000"/>
                                          </p:val>
                                        </p:tav>
                                        <p:tav tm="100000">
                                          <p:val>
                                            <p:strVal val="#ppt_x"/>
                                          </p:val>
                                        </p:tav>
                                      </p:tavLst>
                                    </p:anim>
                                    <p:animEffect transition="in" filter="wipe(right)">
                                      <p:cBhvr>
                                        <p:cTn id="8" dur="500"/>
                                        <p:tgtEl>
                                          <p:spTgt spid="103"/>
                                        </p:tgtEl>
                                      </p:cBhvr>
                                    </p:animEffect>
                                  </p:childTnLst>
                                </p:cTn>
                              </p:par>
                              <p:par>
                                <p:cTn id="9" presetID="50" presetClass="entr" presetSubtype="0" decel="100000" fill="hold" grpId="0" nodeType="withEffect">
                                  <p:stCondLst>
                                    <p:cond delay="400"/>
                                  </p:stCondLst>
                                  <p:childTnLst>
                                    <p:set>
                                      <p:cBhvr>
                                        <p:cTn id="10" dur="1" fill="hold">
                                          <p:stCondLst>
                                            <p:cond delay="0"/>
                                          </p:stCondLst>
                                        </p:cTn>
                                        <p:tgtEl>
                                          <p:spTgt spid="107"/>
                                        </p:tgtEl>
                                        <p:attrNameLst>
                                          <p:attrName>style.visibility</p:attrName>
                                        </p:attrNameLst>
                                      </p:cBhvr>
                                      <p:to>
                                        <p:strVal val="visible"/>
                                      </p:to>
                                    </p:set>
                                    <p:anim calcmode="lin" valueType="num">
                                      <p:cBhvr>
                                        <p:cTn id="11" dur="900" fill="hold"/>
                                        <p:tgtEl>
                                          <p:spTgt spid="107"/>
                                        </p:tgtEl>
                                        <p:attrNameLst>
                                          <p:attrName>ppt_w</p:attrName>
                                        </p:attrNameLst>
                                      </p:cBhvr>
                                      <p:tavLst>
                                        <p:tav tm="0">
                                          <p:val>
                                            <p:strVal val="#ppt_w+.3"/>
                                          </p:val>
                                        </p:tav>
                                        <p:tav tm="100000">
                                          <p:val>
                                            <p:strVal val="#ppt_w"/>
                                          </p:val>
                                        </p:tav>
                                      </p:tavLst>
                                    </p:anim>
                                    <p:anim calcmode="lin" valueType="num">
                                      <p:cBhvr>
                                        <p:cTn id="12" dur="900" fill="hold"/>
                                        <p:tgtEl>
                                          <p:spTgt spid="107"/>
                                        </p:tgtEl>
                                        <p:attrNameLst>
                                          <p:attrName>ppt_h</p:attrName>
                                        </p:attrNameLst>
                                      </p:cBhvr>
                                      <p:tavLst>
                                        <p:tav tm="0">
                                          <p:val>
                                            <p:strVal val="#ppt_h"/>
                                          </p:val>
                                        </p:tav>
                                        <p:tav tm="100000">
                                          <p:val>
                                            <p:strVal val="#ppt_h"/>
                                          </p:val>
                                        </p:tav>
                                      </p:tavLst>
                                    </p:anim>
                                    <p:animEffect transition="in" filter="fade">
                                      <p:cBhvr>
                                        <p:cTn id="13" dur="900"/>
                                        <p:tgtEl>
                                          <p:spTgt spid="107"/>
                                        </p:tgtEl>
                                      </p:cBhvr>
                                    </p:animEffect>
                                  </p:childTnLst>
                                </p:cTn>
                              </p:par>
                              <p:par>
                                <p:cTn id="14" presetID="18" presetClass="entr" presetSubtype="12"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strips(downLeft)">
                                      <p:cBhvr>
                                        <p:cTn id="16" dur="500"/>
                                        <p:tgtEl>
                                          <p:spTgt spid="2"/>
                                        </p:tgtEl>
                                      </p:cBhvr>
                                    </p:animEffect>
                                  </p:childTnLst>
                                </p:cTn>
                              </p:par>
                              <p:par>
                                <p:cTn id="17" presetID="6" presetClass="entr" presetSubtype="16" fill="hold" nodeType="withEffect">
                                  <p:stCondLst>
                                    <p:cond delay="0"/>
                                  </p:stCondLst>
                                  <p:childTnLst>
                                    <p:set>
                                      <p:cBhvr>
                                        <p:cTn id="18" dur="1000" fill="hold">
                                          <p:stCondLst>
                                            <p:cond delay="0"/>
                                          </p:stCondLst>
                                        </p:cTn>
                                        <p:tgtEl>
                                          <p:spTgt spid="2"/>
                                        </p:tgtEl>
                                        <p:attrNameLst>
                                          <p:attrName>style.visibility</p:attrName>
                                        </p:attrNameLst>
                                      </p:cBhvr>
                                      <p:to>
                                        <p:strVal val="visible"/>
                                      </p:to>
                                    </p:set>
                                    <p:animEffect transition="in" filter="circle(in)">
                                      <p:cBhvr>
                                        <p:cTn id="19"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p:bldP spid="107"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6" name="组合 205"/>
          <p:cNvGrpSpPr/>
          <p:nvPr/>
        </p:nvGrpSpPr>
        <p:grpSpPr>
          <a:xfrm>
            <a:off x="5621337" y="415926"/>
            <a:ext cx="3522663" cy="4105275"/>
            <a:chOff x="5621337" y="438151"/>
            <a:chExt cx="3522663" cy="4105275"/>
          </a:xfrm>
        </p:grpSpPr>
        <p:sp>
          <p:nvSpPr>
            <p:cNvPr id="7" name="Freeform 5"/>
            <p:cNvSpPr>
              <a:spLocks noEditPoints="1"/>
            </p:cNvSpPr>
            <p:nvPr/>
          </p:nvSpPr>
          <p:spPr bwMode="auto">
            <a:xfrm>
              <a:off x="7840662" y="890589"/>
              <a:ext cx="393700" cy="396875"/>
            </a:xfrm>
            <a:custGeom>
              <a:avLst/>
              <a:gdLst>
                <a:gd name="T0" fmla="*/ 10 w 178"/>
                <a:gd name="T1" fmla="*/ 179 h 179"/>
                <a:gd name="T2" fmla="*/ 3 w 178"/>
                <a:gd name="T3" fmla="*/ 176 h 179"/>
                <a:gd name="T4" fmla="*/ 0 w 178"/>
                <a:gd name="T5" fmla="*/ 168 h 179"/>
                <a:gd name="T6" fmla="*/ 2 w 178"/>
                <a:gd name="T7" fmla="*/ 128 h 179"/>
                <a:gd name="T8" fmla="*/ 5 w 178"/>
                <a:gd name="T9" fmla="*/ 121 h 179"/>
                <a:gd name="T10" fmla="*/ 123 w 178"/>
                <a:gd name="T11" fmla="*/ 3 h 179"/>
                <a:gd name="T12" fmla="*/ 131 w 178"/>
                <a:gd name="T13" fmla="*/ 0 h 179"/>
                <a:gd name="T14" fmla="*/ 131 w 178"/>
                <a:gd name="T15" fmla="*/ 0 h 179"/>
                <a:gd name="T16" fmla="*/ 138 w 178"/>
                <a:gd name="T17" fmla="*/ 3 h 179"/>
                <a:gd name="T18" fmla="*/ 175 w 178"/>
                <a:gd name="T19" fmla="*/ 40 h 179"/>
                <a:gd name="T20" fmla="*/ 178 w 178"/>
                <a:gd name="T21" fmla="*/ 48 h 179"/>
                <a:gd name="T22" fmla="*/ 175 w 178"/>
                <a:gd name="T23" fmla="*/ 55 h 179"/>
                <a:gd name="T24" fmla="*/ 57 w 178"/>
                <a:gd name="T25" fmla="*/ 173 h 179"/>
                <a:gd name="T26" fmla="*/ 50 w 178"/>
                <a:gd name="T27" fmla="*/ 176 h 179"/>
                <a:gd name="T28" fmla="*/ 11 w 178"/>
                <a:gd name="T29" fmla="*/ 179 h 179"/>
                <a:gd name="T30" fmla="*/ 10 w 178"/>
                <a:gd name="T31" fmla="*/ 179 h 179"/>
                <a:gd name="T32" fmla="*/ 22 w 178"/>
                <a:gd name="T33" fmla="*/ 133 h 179"/>
                <a:gd name="T34" fmla="*/ 21 w 178"/>
                <a:gd name="T35" fmla="*/ 158 h 179"/>
                <a:gd name="T36" fmla="*/ 45 w 178"/>
                <a:gd name="T37" fmla="*/ 156 h 179"/>
                <a:gd name="T38" fmla="*/ 154 w 178"/>
                <a:gd name="T39" fmla="*/ 48 h 179"/>
                <a:gd name="T40" fmla="*/ 131 w 178"/>
                <a:gd name="T41" fmla="*/ 25 h 179"/>
                <a:gd name="T42" fmla="*/ 22 w 178"/>
                <a:gd name="T43" fmla="*/ 13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8" h="179">
                  <a:moveTo>
                    <a:pt x="10" y="179"/>
                  </a:moveTo>
                  <a:cubicBezTo>
                    <a:pt x="7" y="179"/>
                    <a:pt x="5" y="178"/>
                    <a:pt x="3" y="176"/>
                  </a:cubicBezTo>
                  <a:cubicBezTo>
                    <a:pt x="1" y="174"/>
                    <a:pt x="0" y="171"/>
                    <a:pt x="0" y="168"/>
                  </a:cubicBezTo>
                  <a:cubicBezTo>
                    <a:pt x="2" y="128"/>
                    <a:pt x="2" y="128"/>
                    <a:pt x="2" y="128"/>
                  </a:cubicBezTo>
                  <a:cubicBezTo>
                    <a:pt x="2" y="126"/>
                    <a:pt x="3" y="123"/>
                    <a:pt x="5" y="121"/>
                  </a:cubicBezTo>
                  <a:cubicBezTo>
                    <a:pt x="123" y="3"/>
                    <a:pt x="123" y="3"/>
                    <a:pt x="123" y="3"/>
                  </a:cubicBezTo>
                  <a:cubicBezTo>
                    <a:pt x="125" y="1"/>
                    <a:pt x="128" y="0"/>
                    <a:pt x="131" y="0"/>
                  </a:cubicBezTo>
                  <a:cubicBezTo>
                    <a:pt x="131" y="0"/>
                    <a:pt x="131" y="0"/>
                    <a:pt x="131" y="0"/>
                  </a:cubicBezTo>
                  <a:cubicBezTo>
                    <a:pt x="133" y="0"/>
                    <a:pt x="136" y="1"/>
                    <a:pt x="138" y="3"/>
                  </a:cubicBezTo>
                  <a:cubicBezTo>
                    <a:pt x="175" y="40"/>
                    <a:pt x="175" y="40"/>
                    <a:pt x="175" y="40"/>
                  </a:cubicBezTo>
                  <a:cubicBezTo>
                    <a:pt x="177" y="42"/>
                    <a:pt x="178" y="45"/>
                    <a:pt x="178" y="48"/>
                  </a:cubicBezTo>
                  <a:cubicBezTo>
                    <a:pt x="178" y="50"/>
                    <a:pt x="177" y="53"/>
                    <a:pt x="175" y="55"/>
                  </a:cubicBezTo>
                  <a:cubicBezTo>
                    <a:pt x="57" y="173"/>
                    <a:pt x="57" y="173"/>
                    <a:pt x="57" y="173"/>
                  </a:cubicBezTo>
                  <a:cubicBezTo>
                    <a:pt x="55" y="175"/>
                    <a:pt x="53" y="176"/>
                    <a:pt x="50" y="176"/>
                  </a:cubicBezTo>
                  <a:cubicBezTo>
                    <a:pt x="11" y="179"/>
                    <a:pt x="11" y="179"/>
                    <a:pt x="11" y="179"/>
                  </a:cubicBezTo>
                  <a:cubicBezTo>
                    <a:pt x="10" y="179"/>
                    <a:pt x="10" y="179"/>
                    <a:pt x="10" y="179"/>
                  </a:cubicBezTo>
                  <a:close/>
                  <a:moveTo>
                    <a:pt x="22" y="133"/>
                  </a:moveTo>
                  <a:cubicBezTo>
                    <a:pt x="21" y="158"/>
                    <a:pt x="21" y="158"/>
                    <a:pt x="21" y="158"/>
                  </a:cubicBezTo>
                  <a:cubicBezTo>
                    <a:pt x="45" y="156"/>
                    <a:pt x="45" y="156"/>
                    <a:pt x="45" y="156"/>
                  </a:cubicBezTo>
                  <a:cubicBezTo>
                    <a:pt x="154" y="48"/>
                    <a:pt x="154" y="48"/>
                    <a:pt x="154" y="48"/>
                  </a:cubicBezTo>
                  <a:cubicBezTo>
                    <a:pt x="131" y="25"/>
                    <a:pt x="131" y="25"/>
                    <a:pt x="131" y="25"/>
                  </a:cubicBezTo>
                  <a:cubicBezTo>
                    <a:pt x="22" y="133"/>
                    <a:pt x="22" y="133"/>
                    <a:pt x="22"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8" name="Freeform 6"/>
            <p:cNvSpPr/>
            <p:nvPr/>
          </p:nvSpPr>
          <p:spPr bwMode="auto">
            <a:xfrm>
              <a:off x="8078787" y="949326"/>
              <a:ext cx="100013" cy="96838"/>
            </a:xfrm>
            <a:custGeom>
              <a:avLst/>
              <a:gdLst>
                <a:gd name="T0" fmla="*/ 39 w 45"/>
                <a:gd name="T1" fmla="*/ 44 h 44"/>
                <a:gd name="T2" fmla="*/ 35 w 45"/>
                <a:gd name="T3" fmla="*/ 43 h 44"/>
                <a:gd name="T4" fmla="*/ 2 w 45"/>
                <a:gd name="T5" fmla="*/ 9 h 44"/>
                <a:gd name="T6" fmla="*/ 2 w 45"/>
                <a:gd name="T7" fmla="*/ 2 h 44"/>
                <a:gd name="T8" fmla="*/ 9 w 45"/>
                <a:gd name="T9" fmla="*/ 2 h 44"/>
                <a:gd name="T10" fmla="*/ 43 w 45"/>
                <a:gd name="T11" fmla="*/ 35 h 44"/>
                <a:gd name="T12" fmla="*/ 43 w 45"/>
                <a:gd name="T13" fmla="*/ 43 h 44"/>
                <a:gd name="T14" fmla="*/ 39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9" y="44"/>
                  </a:moveTo>
                  <a:cubicBezTo>
                    <a:pt x="38" y="44"/>
                    <a:pt x="36" y="44"/>
                    <a:pt x="35" y="43"/>
                  </a:cubicBezTo>
                  <a:cubicBezTo>
                    <a:pt x="2" y="9"/>
                    <a:pt x="2" y="9"/>
                    <a:pt x="2" y="9"/>
                  </a:cubicBezTo>
                  <a:cubicBezTo>
                    <a:pt x="0" y="7"/>
                    <a:pt x="0" y="4"/>
                    <a:pt x="2" y="2"/>
                  </a:cubicBezTo>
                  <a:cubicBezTo>
                    <a:pt x="4" y="0"/>
                    <a:pt x="7" y="0"/>
                    <a:pt x="9" y="2"/>
                  </a:cubicBezTo>
                  <a:cubicBezTo>
                    <a:pt x="43" y="35"/>
                    <a:pt x="43" y="35"/>
                    <a:pt x="43" y="35"/>
                  </a:cubicBezTo>
                  <a:cubicBezTo>
                    <a:pt x="45" y="37"/>
                    <a:pt x="45" y="41"/>
                    <a:pt x="43" y="43"/>
                  </a:cubicBezTo>
                  <a:cubicBezTo>
                    <a:pt x="42" y="44"/>
                    <a:pt x="40" y="44"/>
                    <a:pt x="39"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9" name="Freeform 7"/>
            <p:cNvSpPr/>
            <p:nvPr/>
          </p:nvSpPr>
          <p:spPr bwMode="auto">
            <a:xfrm>
              <a:off x="7910512" y="985839"/>
              <a:ext cx="228600" cy="228600"/>
            </a:xfrm>
            <a:custGeom>
              <a:avLst/>
              <a:gdLst>
                <a:gd name="T0" fmla="*/ 5 w 103"/>
                <a:gd name="T1" fmla="*/ 103 h 103"/>
                <a:gd name="T2" fmla="*/ 2 w 103"/>
                <a:gd name="T3" fmla="*/ 102 h 103"/>
                <a:gd name="T4" fmla="*/ 2 w 103"/>
                <a:gd name="T5" fmla="*/ 95 h 103"/>
                <a:gd name="T6" fmla="*/ 94 w 103"/>
                <a:gd name="T7" fmla="*/ 2 h 103"/>
                <a:gd name="T8" fmla="*/ 101 w 103"/>
                <a:gd name="T9" fmla="*/ 2 h 103"/>
                <a:gd name="T10" fmla="*/ 101 w 103"/>
                <a:gd name="T11" fmla="*/ 9 h 103"/>
                <a:gd name="T12" fmla="*/ 9 w 103"/>
                <a:gd name="T13" fmla="*/ 102 h 103"/>
                <a:gd name="T14" fmla="*/ 5 w 103"/>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3">
                  <a:moveTo>
                    <a:pt x="5" y="103"/>
                  </a:moveTo>
                  <a:cubicBezTo>
                    <a:pt x="4" y="103"/>
                    <a:pt x="3" y="103"/>
                    <a:pt x="2" y="102"/>
                  </a:cubicBezTo>
                  <a:cubicBezTo>
                    <a:pt x="0" y="100"/>
                    <a:pt x="0" y="97"/>
                    <a:pt x="2" y="95"/>
                  </a:cubicBezTo>
                  <a:cubicBezTo>
                    <a:pt x="94" y="2"/>
                    <a:pt x="94" y="2"/>
                    <a:pt x="94" y="2"/>
                  </a:cubicBezTo>
                  <a:cubicBezTo>
                    <a:pt x="96" y="0"/>
                    <a:pt x="99" y="0"/>
                    <a:pt x="101" y="2"/>
                  </a:cubicBezTo>
                  <a:cubicBezTo>
                    <a:pt x="103" y="4"/>
                    <a:pt x="103" y="7"/>
                    <a:pt x="101" y="9"/>
                  </a:cubicBezTo>
                  <a:cubicBezTo>
                    <a:pt x="9" y="102"/>
                    <a:pt x="9" y="102"/>
                    <a:pt x="9" y="102"/>
                  </a:cubicBezTo>
                  <a:cubicBezTo>
                    <a:pt x="8" y="103"/>
                    <a:pt x="7" y="103"/>
                    <a:pt x="5" y="10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 name="Freeform 8"/>
            <p:cNvSpPr>
              <a:spLocks noEditPoints="1"/>
            </p:cNvSpPr>
            <p:nvPr/>
          </p:nvSpPr>
          <p:spPr bwMode="auto">
            <a:xfrm>
              <a:off x="7851775" y="1209676"/>
              <a:ext cx="66675" cy="66675"/>
            </a:xfrm>
            <a:custGeom>
              <a:avLst/>
              <a:gdLst>
                <a:gd name="T0" fmla="*/ 5 w 30"/>
                <a:gd name="T1" fmla="*/ 30 h 30"/>
                <a:gd name="T2" fmla="*/ 2 w 30"/>
                <a:gd name="T3" fmla="*/ 28 h 30"/>
                <a:gd name="T4" fmla="*/ 0 w 30"/>
                <a:gd name="T5" fmla="*/ 24 h 30"/>
                <a:gd name="T6" fmla="*/ 1 w 30"/>
                <a:gd name="T7" fmla="*/ 5 h 30"/>
                <a:gd name="T8" fmla="*/ 6 w 30"/>
                <a:gd name="T9" fmla="*/ 0 h 30"/>
                <a:gd name="T10" fmla="*/ 7 w 30"/>
                <a:gd name="T11" fmla="*/ 0 h 30"/>
                <a:gd name="T12" fmla="*/ 9 w 30"/>
                <a:gd name="T13" fmla="*/ 0 h 30"/>
                <a:gd name="T14" fmla="*/ 24 w 30"/>
                <a:gd name="T15" fmla="*/ 6 h 30"/>
                <a:gd name="T16" fmla="*/ 29 w 30"/>
                <a:gd name="T17" fmla="*/ 22 h 30"/>
                <a:gd name="T18" fmla="*/ 29 w 30"/>
                <a:gd name="T19" fmla="*/ 24 h 30"/>
                <a:gd name="T20" fmla="*/ 24 w 30"/>
                <a:gd name="T21" fmla="*/ 29 h 30"/>
                <a:gd name="T22" fmla="*/ 6 w 30"/>
                <a:gd name="T23" fmla="*/ 30 h 30"/>
                <a:gd name="T24" fmla="*/ 5 w 30"/>
                <a:gd name="T25" fmla="*/ 30 h 30"/>
                <a:gd name="T26" fmla="*/ 11 w 30"/>
                <a:gd name="T27" fmla="*/ 10 h 30"/>
                <a:gd name="T28" fmla="*/ 11 w 30"/>
                <a:gd name="T29" fmla="*/ 19 h 30"/>
                <a:gd name="T30" fmla="*/ 19 w 30"/>
                <a:gd name="T31" fmla="*/ 19 h 30"/>
                <a:gd name="T32" fmla="*/ 17 w 30"/>
                <a:gd name="T33" fmla="*/ 13 h 30"/>
                <a:gd name="T34" fmla="*/ 11 w 30"/>
                <a:gd name="T35"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0">
                  <a:moveTo>
                    <a:pt x="5" y="30"/>
                  </a:moveTo>
                  <a:cubicBezTo>
                    <a:pt x="4" y="30"/>
                    <a:pt x="3" y="29"/>
                    <a:pt x="2" y="28"/>
                  </a:cubicBezTo>
                  <a:cubicBezTo>
                    <a:pt x="1" y="27"/>
                    <a:pt x="0" y="26"/>
                    <a:pt x="0" y="24"/>
                  </a:cubicBezTo>
                  <a:cubicBezTo>
                    <a:pt x="1" y="5"/>
                    <a:pt x="1" y="5"/>
                    <a:pt x="1" y="5"/>
                  </a:cubicBezTo>
                  <a:cubicBezTo>
                    <a:pt x="1" y="3"/>
                    <a:pt x="3" y="1"/>
                    <a:pt x="6" y="0"/>
                  </a:cubicBezTo>
                  <a:cubicBezTo>
                    <a:pt x="6" y="0"/>
                    <a:pt x="7" y="0"/>
                    <a:pt x="7" y="0"/>
                  </a:cubicBezTo>
                  <a:cubicBezTo>
                    <a:pt x="8" y="0"/>
                    <a:pt x="9" y="0"/>
                    <a:pt x="9" y="0"/>
                  </a:cubicBezTo>
                  <a:cubicBezTo>
                    <a:pt x="15" y="0"/>
                    <a:pt x="21" y="2"/>
                    <a:pt x="24" y="6"/>
                  </a:cubicBezTo>
                  <a:cubicBezTo>
                    <a:pt x="28" y="10"/>
                    <a:pt x="30" y="16"/>
                    <a:pt x="29" y="22"/>
                  </a:cubicBezTo>
                  <a:cubicBezTo>
                    <a:pt x="29" y="23"/>
                    <a:pt x="29" y="24"/>
                    <a:pt x="29" y="24"/>
                  </a:cubicBezTo>
                  <a:cubicBezTo>
                    <a:pt x="28" y="26"/>
                    <a:pt x="26" y="28"/>
                    <a:pt x="24" y="29"/>
                  </a:cubicBezTo>
                  <a:cubicBezTo>
                    <a:pt x="6" y="30"/>
                    <a:pt x="6" y="30"/>
                    <a:pt x="6" y="30"/>
                  </a:cubicBezTo>
                  <a:cubicBezTo>
                    <a:pt x="5" y="30"/>
                    <a:pt x="5" y="30"/>
                    <a:pt x="5" y="30"/>
                  </a:cubicBezTo>
                  <a:close/>
                  <a:moveTo>
                    <a:pt x="11" y="10"/>
                  </a:moveTo>
                  <a:cubicBezTo>
                    <a:pt x="11" y="19"/>
                    <a:pt x="11" y="19"/>
                    <a:pt x="11" y="19"/>
                  </a:cubicBezTo>
                  <a:cubicBezTo>
                    <a:pt x="19" y="19"/>
                    <a:pt x="19" y="19"/>
                    <a:pt x="19" y="19"/>
                  </a:cubicBezTo>
                  <a:cubicBezTo>
                    <a:pt x="19" y="16"/>
                    <a:pt x="18" y="15"/>
                    <a:pt x="17" y="13"/>
                  </a:cubicBezTo>
                  <a:cubicBezTo>
                    <a:pt x="15" y="12"/>
                    <a:pt x="13" y="11"/>
                    <a:pt x="11"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1" name="Freeform 9"/>
            <p:cNvSpPr/>
            <p:nvPr/>
          </p:nvSpPr>
          <p:spPr bwMode="auto">
            <a:xfrm>
              <a:off x="7681912" y="923926"/>
              <a:ext cx="431800" cy="509588"/>
            </a:xfrm>
            <a:custGeom>
              <a:avLst/>
              <a:gdLst>
                <a:gd name="T0" fmla="*/ 196 w 196"/>
                <a:gd name="T1" fmla="*/ 230 h 230"/>
                <a:gd name="T2" fmla="*/ 0 w 196"/>
                <a:gd name="T3" fmla="*/ 230 h 230"/>
                <a:gd name="T4" fmla="*/ 0 w 196"/>
                <a:gd name="T5" fmla="*/ 61 h 230"/>
                <a:gd name="T6" fmla="*/ 61 w 196"/>
                <a:gd name="T7" fmla="*/ 0 h 230"/>
                <a:gd name="T8" fmla="*/ 186 w 196"/>
                <a:gd name="T9" fmla="*/ 0 h 230"/>
                <a:gd name="T10" fmla="*/ 196 w 196"/>
                <a:gd name="T11" fmla="*/ 10 h 230"/>
                <a:gd name="T12" fmla="*/ 186 w 196"/>
                <a:gd name="T13" fmla="*/ 20 h 230"/>
                <a:gd name="T14" fmla="*/ 70 w 196"/>
                <a:gd name="T15" fmla="*/ 20 h 230"/>
                <a:gd name="T16" fmla="*/ 20 w 196"/>
                <a:gd name="T17" fmla="*/ 70 h 230"/>
                <a:gd name="T18" fmla="*/ 20 w 196"/>
                <a:gd name="T19" fmla="*/ 210 h 230"/>
                <a:gd name="T20" fmla="*/ 176 w 196"/>
                <a:gd name="T21" fmla="*/ 210 h 230"/>
                <a:gd name="T22" fmla="*/ 176 w 196"/>
                <a:gd name="T23" fmla="*/ 89 h 230"/>
                <a:gd name="T24" fmla="*/ 186 w 196"/>
                <a:gd name="T25" fmla="*/ 79 h 230"/>
                <a:gd name="T26" fmla="*/ 196 w 196"/>
                <a:gd name="T27" fmla="*/ 89 h 230"/>
                <a:gd name="T28" fmla="*/ 196 w 196"/>
                <a:gd name="T29" fmla="*/ 23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6" h="230">
                  <a:moveTo>
                    <a:pt x="196" y="230"/>
                  </a:moveTo>
                  <a:cubicBezTo>
                    <a:pt x="0" y="230"/>
                    <a:pt x="0" y="230"/>
                    <a:pt x="0" y="230"/>
                  </a:cubicBezTo>
                  <a:cubicBezTo>
                    <a:pt x="0" y="61"/>
                    <a:pt x="0" y="61"/>
                    <a:pt x="0" y="61"/>
                  </a:cubicBezTo>
                  <a:cubicBezTo>
                    <a:pt x="61" y="0"/>
                    <a:pt x="61" y="0"/>
                    <a:pt x="61" y="0"/>
                  </a:cubicBezTo>
                  <a:cubicBezTo>
                    <a:pt x="186" y="0"/>
                    <a:pt x="186" y="0"/>
                    <a:pt x="186" y="0"/>
                  </a:cubicBezTo>
                  <a:cubicBezTo>
                    <a:pt x="191" y="0"/>
                    <a:pt x="196" y="4"/>
                    <a:pt x="196" y="10"/>
                  </a:cubicBezTo>
                  <a:cubicBezTo>
                    <a:pt x="196" y="16"/>
                    <a:pt x="191" y="20"/>
                    <a:pt x="186" y="20"/>
                  </a:cubicBezTo>
                  <a:cubicBezTo>
                    <a:pt x="70" y="20"/>
                    <a:pt x="70" y="20"/>
                    <a:pt x="70" y="20"/>
                  </a:cubicBezTo>
                  <a:cubicBezTo>
                    <a:pt x="20" y="70"/>
                    <a:pt x="20" y="70"/>
                    <a:pt x="20" y="70"/>
                  </a:cubicBezTo>
                  <a:cubicBezTo>
                    <a:pt x="20" y="210"/>
                    <a:pt x="20" y="210"/>
                    <a:pt x="20" y="210"/>
                  </a:cubicBezTo>
                  <a:cubicBezTo>
                    <a:pt x="176" y="210"/>
                    <a:pt x="176" y="210"/>
                    <a:pt x="176" y="210"/>
                  </a:cubicBezTo>
                  <a:cubicBezTo>
                    <a:pt x="176" y="89"/>
                    <a:pt x="176" y="89"/>
                    <a:pt x="176" y="89"/>
                  </a:cubicBezTo>
                  <a:cubicBezTo>
                    <a:pt x="176" y="84"/>
                    <a:pt x="180" y="79"/>
                    <a:pt x="186" y="79"/>
                  </a:cubicBezTo>
                  <a:cubicBezTo>
                    <a:pt x="191" y="79"/>
                    <a:pt x="196" y="84"/>
                    <a:pt x="196" y="89"/>
                  </a:cubicBezTo>
                  <a:cubicBezTo>
                    <a:pt x="196" y="230"/>
                    <a:pt x="196" y="230"/>
                    <a:pt x="196"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2" name="Freeform 10"/>
            <p:cNvSpPr/>
            <p:nvPr/>
          </p:nvSpPr>
          <p:spPr bwMode="auto">
            <a:xfrm>
              <a:off x="7693025" y="935039"/>
              <a:ext cx="144463" cy="146050"/>
            </a:xfrm>
            <a:custGeom>
              <a:avLst/>
              <a:gdLst>
                <a:gd name="T0" fmla="*/ 66 w 66"/>
                <a:gd name="T1" fmla="*/ 66 h 66"/>
                <a:gd name="T2" fmla="*/ 5 w 66"/>
                <a:gd name="T3" fmla="*/ 66 h 66"/>
                <a:gd name="T4" fmla="*/ 0 w 66"/>
                <a:gd name="T5" fmla="*/ 61 h 66"/>
                <a:gd name="T6" fmla="*/ 5 w 66"/>
                <a:gd name="T7" fmla="*/ 55 h 66"/>
                <a:gd name="T8" fmla="*/ 55 w 66"/>
                <a:gd name="T9" fmla="*/ 55 h 66"/>
                <a:gd name="T10" fmla="*/ 55 w 66"/>
                <a:gd name="T11" fmla="*/ 5 h 66"/>
                <a:gd name="T12" fmla="*/ 61 w 66"/>
                <a:gd name="T13" fmla="*/ 0 h 66"/>
                <a:gd name="T14" fmla="*/ 66 w 66"/>
                <a:gd name="T15" fmla="*/ 5 h 66"/>
                <a:gd name="T16" fmla="*/ 66 w 66"/>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66">
                  <a:moveTo>
                    <a:pt x="66" y="66"/>
                  </a:moveTo>
                  <a:cubicBezTo>
                    <a:pt x="5" y="66"/>
                    <a:pt x="5" y="66"/>
                    <a:pt x="5" y="66"/>
                  </a:cubicBezTo>
                  <a:cubicBezTo>
                    <a:pt x="2" y="66"/>
                    <a:pt x="0" y="63"/>
                    <a:pt x="0" y="61"/>
                  </a:cubicBezTo>
                  <a:cubicBezTo>
                    <a:pt x="0" y="58"/>
                    <a:pt x="2" y="55"/>
                    <a:pt x="5" y="55"/>
                  </a:cubicBezTo>
                  <a:cubicBezTo>
                    <a:pt x="55" y="55"/>
                    <a:pt x="55" y="55"/>
                    <a:pt x="55" y="55"/>
                  </a:cubicBezTo>
                  <a:cubicBezTo>
                    <a:pt x="55" y="5"/>
                    <a:pt x="55" y="5"/>
                    <a:pt x="55" y="5"/>
                  </a:cubicBezTo>
                  <a:cubicBezTo>
                    <a:pt x="55" y="2"/>
                    <a:pt x="58" y="0"/>
                    <a:pt x="61" y="0"/>
                  </a:cubicBezTo>
                  <a:cubicBezTo>
                    <a:pt x="63" y="0"/>
                    <a:pt x="66" y="2"/>
                    <a:pt x="66" y="5"/>
                  </a:cubicBezTo>
                  <a:cubicBezTo>
                    <a:pt x="66" y="66"/>
                    <a:pt x="66" y="66"/>
                    <a:pt x="66" y="6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3" name="Freeform 11"/>
            <p:cNvSpPr>
              <a:spLocks noEditPoints="1"/>
            </p:cNvSpPr>
            <p:nvPr/>
          </p:nvSpPr>
          <p:spPr bwMode="auto">
            <a:xfrm>
              <a:off x="7340600" y="1571626"/>
              <a:ext cx="777875" cy="779463"/>
            </a:xfrm>
            <a:custGeom>
              <a:avLst/>
              <a:gdLst>
                <a:gd name="T0" fmla="*/ 16 w 352"/>
                <a:gd name="T1" fmla="*/ 352 h 352"/>
                <a:gd name="T2" fmla="*/ 5 w 352"/>
                <a:gd name="T3" fmla="*/ 348 h 352"/>
                <a:gd name="T4" fmla="*/ 0 w 352"/>
                <a:gd name="T5" fmla="*/ 336 h 352"/>
                <a:gd name="T6" fmla="*/ 5 w 352"/>
                <a:gd name="T7" fmla="*/ 255 h 352"/>
                <a:gd name="T8" fmla="*/ 9 w 352"/>
                <a:gd name="T9" fmla="*/ 245 h 352"/>
                <a:gd name="T10" fmla="*/ 249 w 352"/>
                <a:gd name="T11" fmla="*/ 5 h 352"/>
                <a:gd name="T12" fmla="*/ 261 w 352"/>
                <a:gd name="T13" fmla="*/ 0 h 352"/>
                <a:gd name="T14" fmla="*/ 261 w 352"/>
                <a:gd name="T15" fmla="*/ 0 h 352"/>
                <a:gd name="T16" fmla="*/ 272 w 352"/>
                <a:gd name="T17" fmla="*/ 5 h 352"/>
                <a:gd name="T18" fmla="*/ 348 w 352"/>
                <a:gd name="T19" fmla="*/ 81 h 352"/>
                <a:gd name="T20" fmla="*/ 352 w 352"/>
                <a:gd name="T21" fmla="*/ 92 h 352"/>
                <a:gd name="T22" fmla="*/ 348 w 352"/>
                <a:gd name="T23" fmla="*/ 103 h 352"/>
                <a:gd name="T24" fmla="*/ 108 w 352"/>
                <a:gd name="T25" fmla="*/ 343 h 352"/>
                <a:gd name="T26" fmla="*/ 97 w 352"/>
                <a:gd name="T27" fmla="*/ 348 h 352"/>
                <a:gd name="T28" fmla="*/ 17 w 352"/>
                <a:gd name="T29" fmla="*/ 352 h 352"/>
                <a:gd name="T30" fmla="*/ 16 w 352"/>
                <a:gd name="T31" fmla="*/ 352 h 352"/>
                <a:gd name="T32" fmla="*/ 36 w 352"/>
                <a:gd name="T33" fmla="*/ 263 h 352"/>
                <a:gd name="T34" fmla="*/ 33 w 352"/>
                <a:gd name="T35" fmla="*/ 320 h 352"/>
                <a:gd name="T36" fmla="*/ 89 w 352"/>
                <a:gd name="T37" fmla="*/ 316 h 352"/>
                <a:gd name="T38" fmla="*/ 314 w 352"/>
                <a:gd name="T39" fmla="*/ 92 h 352"/>
                <a:gd name="T40" fmla="*/ 261 w 352"/>
                <a:gd name="T41" fmla="*/ 38 h 352"/>
                <a:gd name="T42" fmla="*/ 36 w 352"/>
                <a:gd name="T43" fmla="*/ 263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2" h="352">
                  <a:moveTo>
                    <a:pt x="16" y="352"/>
                  </a:moveTo>
                  <a:cubicBezTo>
                    <a:pt x="12" y="352"/>
                    <a:pt x="8" y="351"/>
                    <a:pt x="5" y="348"/>
                  </a:cubicBezTo>
                  <a:cubicBezTo>
                    <a:pt x="1" y="345"/>
                    <a:pt x="0" y="340"/>
                    <a:pt x="0" y="336"/>
                  </a:cubicBezTo>
                  <a:cubicBezTo>
                    <a:pt x="5" y="255"/>
                    <a:pt x="5" y="255"/>
                    <a:pt x="5" y="255"/>
                  </a:cubicBezTo>
                  <a:cubicBezTo>
                    <a:pt x="5" y="251"/>
                    <a:pt x="7" y="248"/>
                    <a:pt x="9" y="245"/>
                  </a:cubicBezTo>
                  <a:cubicBezTo>
                    <a:pt x="249" y="5"/>
                    <a:pt x="249" y="5"/>
                    <a:pt x="249" y="5"/>
                  </a:cubicBezTo>
                  <a:cubicBezTo>
                    <a:pt x="252" y="2"/>
                    <a:pt x="256" y="0"/>
                    <a:pt x="261" y="0"/>
                  </a:cubicBezTo>
                  <a:cubicBezTo>
                    <a:pt x="261" y="0"/>
                    <a:pt x="261" y="0"/>
                    <a:pt x="261" y="0"/>
                  </a:cubicBezTo>
                  <a:cubicBezTo>
                    <a:pt x="265" y="0"/>
                    <a:pt x="269" y="2"/>
                    <a:pt x="272" y="5"/>
                  </a:cubicBezTo>
                  <a:cubicBezTo>
                    <a:pt x="348" y="81"/>
                    <a:pt x="348" y="81"/>
                    <a:pt x="348" y="81"/>
                  </a:cubicBezTo>
                  <a:cubicBezTo>
                    <a:pt x="351" y="84"/>
                    <a:pt x="352" y="88"/>
                    <a:pt x="352" y="92"/>
                  </a:cubicBezTo>
                  <a:cubicBezTo>
                    <a:pt x="352" y="96"/>
                    <a:pt x="351" y="100"/>
                    <a:pt x="348" y="103"/>
                  </a:cubicBezTo>
                  <a:cubicBezTo>
                    <a:pt x="108" y="343"/>
                    <a:pt x="108" y="343"/>
                    <a:pt x="108" y="343"/>
                  </a:cubicBezTo>
                  <a:cubicBezTo>
                    <a:pt x="105" y="346"/>
                    <a:pt x="101" y="347"/>
                    <a:pt x="97" y="348"/>
                  </a:cubicBezTo>
                  <a:cubicBezTo>
                    <a:pt x="17" y="352"/>
                    <a:pt x="17" y="352"/>
                    <a:pt x="17" y="352"/>
                  </a:cubicBezTo>
                  <a:cubicBezTo>
                    <a:pt x="17" y="352"/>
                    <a:pt x="16" y="352"/>
                    <a:pt x="16" y="352"/>
                  </a:cubicBezTo>
                  <a:close/>
                  <a:moveTo>
                    <a:pt x="36" y="263"/>
                  </a:moveTo>
                  <a:cubicBezTo>
                    <a:pt x="33" y="320"/>
                    <a:pt x="33" y="320"/>
                    <a:pt x="33" y="320"/>
                  </a:cubicBezTo>
                  <a:cubicBezTo>
                    <a:pt x="89" y="316"/>
                    <a:pt x="89" y="316"/>
                    <a:pt x="89" y="316"/>
                  </a:cubicBezTo>
                  <a:cubicBezTo>
                    <a:pt x="314" y="92"/>
                    <a:pt x="314" y="92"/>
                    <a:pt x="314" y="92"/>
                  </a:cubicBezTo>
                  <a:cubicBezTo>
                    <a:pt x="261" y="38"/>
                    <a:pt x="261" y="38"/>
                    <a:pt x="261" y="38"/>
                  </a:cubicBezTo>
                  <a:cubicBezTo>
                    <a:pt x="36" y="263"/>
                    <a:pt x="36" y="263"/>
                    <a:pt x="36" y="2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 name="Freeform 12"/>
            <p:cNvSpPr/>
            <p:nvPr/>
          </p:nvSpPr>
          <p:spPr bwMode="auto">
            <a:xfrm>
              <a:off x="7800975" y="1662114"/>
              <a:ext cx="227013" cy="227013"/>
            </a:xfrm>
            <a:custGeom>
              <a:avLst/>
              <a:gdLst>
                <a:gd name="T0" fmla="*/ 86 w 103"/>
                <a:gd name="T1" fmla="*/ 102 h 102"/>
                <a:gd name="T2" fmla="*/ 74 w 103"/>
                <a:gd name="T3" fmla="*/ 97 h 102"/>
                <a:gd name="T4" fmla="*/ 6 w 103"/>
                <a:gd name="T5" fmla="*/ 29 h 102"/>
                <a:gd name="T6" fmla="*/ 6 w 103"/>
                <a:gd name="T7" fmla="*/ 7 h 102"/>
                <a:gd name="T8" fmla="*/ 29 w 103"/>
                <a:gd name="T9" fmla="*/ 7 h 102"/>
                <a:gd name="T10" fmla="*/ 97 w 103"/>
                <a:gd name="T11" fmla="*/ 75 h 102"/>
                <a:gd name="T12" fmla="*/ 97 w 103"/>
                <a:gd name="T13" fmla="*/ 97 h 102"/>
                <a:gd name="T14" fmla="*/ 86 w 103"/>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2">
                  <a:moveTo>
                    <a:pt x="86" y="102"/>
                  </a:moveTo>
                  <a:cubicBezTo>
                    <a:pt x="82" y="102"/>
                    <a:pt x="78" y="100"/>
                    <a:pt x="74" y="97"/>
                  </a:cubicBezTo>
                  <a:cubicBezTo>
                    <a:pt x="6" y="29"/>
                    <a:pt x="6" y="29"/>
                    <a:pt x="6" y="29"/>
                  </a:cubicBezTo>
                  <a:cubicBezTo>
                    <a:pt x="0" y="23"/>
                    <a:pt x="0" y="13"/>
                    <a:pt x="6" y="7"/>
                  </a:cubicBezTo>
                  <a:cubicBezTo>
                    <a:pt x="13" y="0"/>
                    <a:pt x="23" y="0"/>
                    <a:pt x="29" y="7"/>
                  </a:cubicBezTo>
                  <a:cubicBezTo>
                    <a:pt x="97" y="75"/>
                    <a:pt x="97" y="75"/>
                    <a:pt x="97" y="75"/>
                  </a:cubicBezTo>
                  <a:cubicBezTo>
                    <a:pt x="103" y="81"/>
                    <a:pt x="103" y="91"/>
                    <a:pt x="97" y="97"/>
                  </a:cubicBezTo>
                  <a:cubicBezTo>
                    <a:pt x="94" y="100"/>
                    <a:pt x="90" y="102"/>
                    <a:pt x="86" y="10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 name="Freeform 13"/>
            <p:cNvSpPr/>
            <p:nvPr/>
          </p:nvSpPr>
          <p:spPr bwMode="auto">
            <a:xfrm>
              <a:off x="7461250" y="1743076"/>
              <a:ext cx="488950" cy="485775"/>
            </a:xfrm>
            <a:custGeom>
              <a:avLst/>
              <a:gdLst>
                <a:gd name="T0" fmla="*/ 17 w 222"/>
                <a:gd name="T1" fmla="*/ 220 h 220"/>
                <a:gd name="T2" fmla="*/ 6 w 222"/>
                <a:gd name="T3" fmla="*/ 216 h 220"/>
                <a:gd name="T4" fmla="*/ 6 w 222"/>
                <a:gd name="T5" fmla="*/ 193 h 220"/>
                <a:gd name="T6" fmla="*/ 193 w 222"/>
                <a:gd name="T7" fmla="*/ 6 h 220"/>
                <a:gd name="T8" fmla="*/ 216 w 222"/>
                <a:gd name="T9" fmla="*/ 6 h 220"/>
                <a:gd name="T10" fmla="*/ 216 w 222"/>
                <a:gd name="T11" fmla="*/ 28 h 220"/>
                <a:gd name="T12" fmla="*/ 28 w 222"/>
                <a:gd name="T13" fmla="*/ 216 h 220"/>
                <a:gd name="T14" fmla="*/ 17 w 222"/>
                <a:gd name="T15" fmla="*/ 220 h 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 h="220">
                  <a:moveTo>
                    <a:pt x="17" y="220"/>
                  </a:moveTo>
                  <a:cubicBezTo>
                    <a:pt x="13" y="220"/>
                    <a:pt x="9" y="219"/>
                    <a:pt x="6" y="216"/>
                  </a:cubicBezTo>
                  <a:cubicBezTo>
                    <a:pt x="0" y="209"/>
                    <a:pt x="0" y="199"/>
                    <a:pt x="6" y="193"/>
                  </a:cubicBezTo>
                  <a:cubicBezTo>
                    <a:pt x="193" y="6"/>
                    <a:pt x="193" y="6"/>
                    <a:pt x="193" y="6"/>
                  </a:cubicBezTo>
                  <a:cubicBezTo>
                    <a:pt x="199" y="0"/>
                    <a:pt x="209" y="0"/>
                    <a:pt x="216" y="6"/>
                  </a:cubicBezTo>
                  <a:cubicBezTo>
                    <a:pt x="222" y="12"/>
                    <a:pt x="222" y="22"/>
                    <a:pt x="216" y="28"/>
                  </a:cubicBezTo>
                  <a:cubicBezTo>
                    <a:pt x="28" y="216"/>
                    <a:pt x="28" y="216"/>
                    <a:pt x="28" y="216"/>
                  </a:cubicBezTo>
                  <a:cubicBezTo>
                    <a:pt x="25" y="219"/>
                    <a:pt x="21" y="220"/>
                    <a:pt x="17" y="2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 name="Freeform 14"/>
            <p:cNvSpPr/>
            <p:nvPr/>
          </p:nvSpPr>
          <p:spPr bwMode="auto">
            <a:xfrm>
              <a:off x="7377112" y="2228851"/>
              <a:ext cx="87313" cy="88900"/>
            </a:xfrm>
            <a:custGeom>
              <a:avLst/>
              <a:gdLst>
                <a:gd name="T0" fmla="*/ 9 w 40"/>
                <a:gd name="T1" fmla="*/ 0 h 40"/>
                <a:gd name="T2" fmla="*/ 6 w 40"/>
                <a:gd name="T3" fmla="*/ 0 h 40"/>
                <a:gd name="T4" fmla="*/ 3 w 40"/>
                <a:gd name="T5" fmla="*/ 1 h 40"/>
                <a:gd name="T6" fmla="*/ 0 w 40"/>
                <a:gd name="T7" fmla="*/ 40 h 40"/>
                <a:gd name="T8" fmla="*/ 38 w 40"/>
                <a:gd name="T9" fmla="*/ 38 h 40"/>
                <a:gd name="T10" fmla="*/ 39 w 40"/>
                <a:gd name="T11" fmla="*/ 33 h 40"/>
                <a:gd name="T12" fmla="*/ 9 w 40"/>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40" h="40">
                  <a:moveTo>
                    <a:pt x="9" y="0"/>
                  </a:moveTo>
                  <a:cubicBezTo>
                    <a:pt x="8" y="0"/>
                    <a:pt x="7" y="0"/>
                    <a:pt x="6" y="0"/>
                  </a:cubicBezTo>
                  <a:cubicBezTo>
                    <a:pt x="5" y="0"/>
                    <a:pt x="4" y="1"/>
                    <a:pt x="3" y="1"/>
                  </a:cubicBezTo>
                  <a:cubicBezTo>
                    <a:pt x="0" y="40"/>
                    <a:pt x="0" y="40"/>
                    <a:pt x="0" y="40"/>
                  </a:cubicBezTo>
                  <a:cubicBezTo>
                    <a:pt x="38" y="38"/>
                    <a:pt x="38" y="38"/>
                    <a:pt x="38" y="38"/>
                  </a:cubicBezTo>
                  <a:cubicBezTo>
                    <a:pt x="38" y="36"/>
                    <a:pt x="38" y="35"/>
                    <a:pt x="39" y="33"/>
                  </a:cubicBezTo>
                  <a:cubicBezTo>
                    <a:pt x="40" y="14"/>
                    <a:pt x="27" y="0"/>
                    <a:pt x="9"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 name="Freeform 15"/>
            <p:cNvSpPr/>
            <p:nvPr/>
          </p:nvSpPr>
          <p:spPr bwMode="auto">
            <a:xfrm>
              <a:off x="7693025" y="2274889"/>
              <a:ext cx="460375" cy="71438"/>
            </a:xfrm>
            <a:custGeom>
              <a:avLst/>
              <a:gdLst>
                <a:gd name="T0" fmla="*/ 193 w 209"/>
                <a:gd name="T1" fmla="*/ 32 h 32"/>
                <a:gd name="T2" fmla="*/ 16 w 209"/>
                <a:gd name="T3" fmla="*/ 32 h 32"/>
                <a:gd name="T4" fmla="*/ 0 w 209"/>
                <a:gd name="T5" fmla="*/ 16 h 32"/>
                <a:gd name="T6" fmla="*/ 16 w 209"/>
                <a:gd name="T7" fmla="*/ 0 h 32"/>
                <a:gd name="T8" fmla="*/ 193 w 209"/>
                <a:gd name="T9" fmla="*/ 0 h 32"/>
                <a:gd name="T10" fmla="*/ 209 w 209"/>
                <a:gd name="T11" fmla="*/ 16 h 32"/>
                <a:gd name="T12" fmla="*/ 193 w 20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209" h="32">
                  <a:moveTo>
                    <a:pt x="193" y="32"/>
                  </a:moveTo>
                  <a:cubicBezTo>
                    <a:pt x="16" y="32"/>
                    <a:pt x="16" y="32"/>
                    <a:pt x="16" y="32"/>
                  </a:cubicBezTo>
                  <a:cubicBezTo>
                    <a:pt x="7" y="32"/>
                    <a:pt x="0" y="25"/>
                    <a:pt x="0" y="16"/>
                  </a:cubicBezTo>
                  <a:cubicBezTo>
                    <a:pt x="0" y="7"/>
                    <a:pt x="7" y="0"/>
                    <a:pt x="16" y="0"/>
                  </a:cubicBezTo>
                  <a:cubicBezTo>
                    <a:pt x="193" y="0"/>
                    <a:pt x="193" y="0"/>
                    <a:pt x="193" y="0"/>
                  </a:cubicBezTo>
                  <a:cubicBezTo>
                    <a:pt x="202" y="0"/>
                    <a:pt x="209" y="7"/>
                    <a:pt x="209" y="16"/>
                  </a:cubicBezTo>
                  <a:cubicBezTo>
                    <a:pt x="209" y="25"/>
                    <a:pt x="202" y="32"/>
                    <a:pt x="193"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 name="Freeform 16"/>
            <p:cNvSpPr>
              <a:spLocks noEditPoints="1"/>
            </p:cNvSpPr>
            <p:nvPr/>
          </p:nvSpPr>
          <p:spPr bwMode="auto">
            <a:xfrm>
              <a:off x="8164512" y="2628901"/>
              <a:ext cx="654050" cy="654050"/>
            </a:xfrm>
            <a:custGeom>
              <a:avLst/>
              <a:gdLst>
                <a:gd name="T0" fmla="*/ 148 w 296"/>
                <a:gd name="T1" fmla="*/ 296 h 296"/>
                <a:gd name="T2" fmla="*/ 0 w 296"/>
                <a:gd name="T3" fmla="*/ 148 h 296"/>
                <a:gd name="T4" fmla="*/ 148 w 296"/>
                <a:gd name="T5" fmla="*/ 0 h 296"/>
                <a:gd name="T6" fmla="*/ 296 w 296"/>
                <a:gd name="T7" fmla="*/ 148 h 296"/>
                <a:gd name="T8" fmla="*/ 148 w 296"/>
                <a:gd name="T9" fmla="*/ 296 h 296"/>
                <a:gd name="T10" fmla="*/ 148 w 296"/>
                <a:gd name="T11" fmla="*/ 30 h 296"/>
                <a:gd name="T12" fmla="*/ 30 w 296"/>
                <a:gd name="T13" fmla="*/ 148 h 296"/>
                <a:gd name="T14" fmla="*/ 148 w 296"/>
                <a:gd name="T15" fmla="*/ 266 h 296"/>
                <a:gd name="T16" fmla="*/ 267 w 296"/>
                <a:gd name="T17" fmla="*/ 148 h 296"/>
                <a:gd name="T18" fmla="*/ 148 w 296"/>
                <a:gd name="T19" fmla="*/ 3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6" h="296">
                  <a:moveTo>
                    <a:pt x="148" y="296"/>
                  </a:moveTo>
                  <a:cubicBezTo>
                    <a:pt x="67" y="296"/>
                    <a:pt x="0" y="229"/>
                    <a:pt x="0" y="148"/>
                  </a:cubicBezTo>
                  <a:cubicBezTo>
                    <a:pt x="0" y="66"/>
                    <a:pt x="67" y="0"/>
                    <a:pt x="148" y="0"/>
                  </a:cubicBezTo>
                  <a:cubicBezTo>
                    <a:pt x="230" y="0"/>
                    <a:pt x="296" y="66"/>
                    <a:pt x="296" y="148"/>
                  </a:cubicBezTo>
                  <a:cubicBezTo>
                    <a:pt x="296" y="229"/>
                    <a:pt x="230" y="296"/>
                    <a:pt x="148" y="296"/>
                  </a:cubicBezTo>
                  <a:close/>
                  <a:moveTo>
                    <a:pt x="148" y="30"/>
                  </a:moveTo>
                  <a:cubicBezTo>
                    <a:pt x="83" y="30"/>
                    <a:pt x="30" y="83"/>
                    <a:pt x="30" y="148"/>
                  </a:cubicBezTo>
                  <a:cubicBezTo>
                    <a:pt x="30" y="213"/>
                    <a:pt x="83" y="266"/>
                    <a:pt x="148" y="266"/>
                  </a:cubicBezTo>
                  <a:cubicBezTo>
                    <a:pt x="214" y="266"/>
                    <a:pt x="267" y="213"/>
                    <a:pt x="267" y="148"/>
                  </a:cubicBezTo>
                  <a:cubicBezTo>
                    <a:pt x="267" y="83"/>
                    <a:pt x="214" y="30"/>
                    <a:pt x="148"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 name="Freeform 17"/>
            <p:cNvSpPr/>
            <p:nvPr/>
          </p:nvSpPr>
          <p:spPr bwMode="auto">
            <a:xfrm>
              <a:off x="8275637" y="2740026"/>
              <a:ext cx="215900" cy="215900"/>
            </a:xfrm>
            <a:custGeom>
              <a:avLst/>
              <a:gdLst>
                <a:gd name="T0" fmla="*/ 15 w 98"/>
                <a:gd name="T1" fmla="*/ 98 h 98"/>
                <a:gd name="T2" fmla="*/ 0 w 98"/>
                <a:gd name="T3" fmla="*/ 98 h 98"/>
                <a:gd name="T4" fmla="*/ 98 w 98"/>
                <a:gd name="T5" fmla="*/ 0 h 98"/>
                <a:gd name="T6" fmla="*/ 98 w 98"/>
                <a:gd name="T7" fmla="*/ 15 h 98"/>
                <a:gd name="T8" fmla="*/ 15 w 98"/>
                <a:gd name="T9" fmla="*/ 98 h 98"/>
              </a:gdLst>
              <a:ahLst/>
              <a:cxnLst>
                <a:cxn ang="0">
                  <a:pos x="T0" y="T1"/>
                </a:cxn>
                <a:cxn ang="0">
                  <a:pos x="T2" y="T3"/>
                </a:cxn>
                <a:cxn ang="0">
                  <a:pos x="T4" y="T5"/>
                </a:cxn>
                <a:cxn ang="0">
                  <a:pos x="T6" y="T7"/>
                </a:cxn>
                <a:cxn ang="0">
                  <a:pos x="T8" y="T9"/>
                </a:cxn>
              </a:cxnLst>
              <a:rect l="0" t="0" r="r" b="b"/>
              <a:pathLst>
                <a:path w="98" h="98">
                  <a:moveTo>
                    <a:pt x="15" y="98"/>
                  </a:moveTo>
                  <a:cubicBezTo>
                    <a:pt x="0" y="98"/>
                    <a:pt x="0" y="98"/>
                    <a:pt x="0" y="98"/>
                  </a:cubicBezTo>
                  <a:cubicBezTo>
                    <a:pt x="0" y="44"/>
                    <a:pt x="44" y="0"/>
                    <a:pt x="98" y="0"/>
                  </a:cubicBezTo>
                  <a:cubicBezTo>
                    <a:pt x="98" y="15"/>
                    <a:pt x="98" y="15"/>
                    <a:pt x="98" y="15"/>
                  </a:cubicBezTo>
                  <a:cubicBezTo>
                    <a:pt x="53" y="15"/>
                    <a:pt x="15" y="52"/>
                    <a:pt x="15" y="9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 name="Freeform 18"/>
            <p:cNvSpPr/>
            <p:nvPr/>
          </p:nvSpPr>
          <p:spPr bwMode="auto">
            <a:xfrm>
              <a:off x="8664575" y="3140076"/>
              <a:ext cx="254000" cy="252413"/>
            </a:xfrm>
            <a:custGeom>
              <a:avLst/>
              <a:gdLst>
                <a:gd name="T0" fmla="*/ 99 w 115"/>
                <a:gd name="T1" fmla="*/ 114 h 114"/>
                <a:gd name="T2" fmla="*/ 88 w 115"/>
                <a:gd name="T3" fmla="*/ 109 h 114"/>
                <a:gd name="T4" fmla="*/ 6 w 115"/>
                <a:gd name="T5" fmla="*/ 27 h 114"/>
                <a:gd name="T6" fmla="*/ 6 w 115"/>
                <a:gd name="T7" fmla="*/ 6 h 114"/>
                <a:gd name="T8" fmla="*/ 26 w 115"/>
                <a:gd name="T9" fmla="*/ 6 h 114"/>
                <a:gd name="T10" fmla="*/ 109 w 115"/>
                <a:gd name="T11" fmla="*/ 88 h 114"/>
                <a:gd name="T12" fmla="*/ 109 w 115"/>
                <a:gd name="T13" fmla="*/ 109 h 114"/>
                <a:gd name="T14" fmla="*/ 99 w 115"/>
                <a:gd name="T15" fmla="*/ 11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99" y="114"/>
                  </a:moveTo>
                  <a:cubicBezTo>
                    <a:pt x="95" y="114"/>
                    <a:pt x="91" y="112"/>
                    <a:pt x="88" y="109"/>
                  </a:cubicBezTo>
                  <a:cubicBezTo>
                    <a:pt x="6" y="27"/>
                    <a:pt x="6" y="27"/>
                    <a:pt x="6" y="27"/>
                  </a:cubicBezTo>
                  <a:cubicBezTo>
                    <a:pt x="0" y="21"/>
                    <a:pt x="0" y="11"/>
                    <a:pt x="6" y="6"/>
                  </a:cubicBezTo>
                  <a:cubicBezTo>
                    <a:pt x="11" y="0"/>
                    <a:pt x="21" y="0"/>
                    <a:pt x="26" y="6"/>
                  </a:cubicBezTo>
                  <a:cubicBezTo>
                    <a:pt x="109" y="88"/>
                    <a:pt x="109" y="88"/>
                    <a:pt x="109" y="88"/>
                  </a:cubicBezTo>
                  <a:cubicBezTo>
                    <a:pt x="115" y="94"/>
                    <a:pt x="115" y="103"/>
                    <a:pt x="109" y="109"/>
                  </a:cubicBezTo>
                  <a:cubicBezTo>
                    <a:pt x="106" y="112"/>
                    <a:pt x="102" y="114"/>
                    <a:pt x="99" y="1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6" name="Freeform 24"/>
            <p:cNvSpPr/>
            <p:nvPr/>
          </p:nvSpPr>
          <p:spPr bwMode="auto">
            <a:xfrm>
              <a:off x="7913687" y="3281364"/>
              <a:ext cx="19050" cy="196850"/>
            </a:xfrm>
            <a:custGeom>
              <a:avLst/>
              <a:gdLst>
                <a:gd name="T0" fmla="*/ 12 w 12"/>
                <a:gd name="T1" fmla="*/ 124 h 124"/>
                <a:gd name="T2" fmla="*/ 0 w 12"/>
                <a:gd name="T3" fmla="*/ 124 h 124"/>
                <a:gd name="T4" fmla="*/ 0 w 12"/>
                <a:gd name="T5" fmla="*/ 0 h 124"/>
                <a:gd name="T6" fmla="*/ 12 w 12"/>
                <a:gd name="T7" fmla="*/ 0 h 124"/>
                <a:gd name="T8" fmla="*/ 12 w 12"/>
                <a:gd name="T9" fmla="*/ 124 h 124"/>
                <a:gd name="T10" fmla="*/ 12 w 12"/>
                <a:gd name="T11" fmla="*/ 124 h 124"/>
              </a:gdLst>
              <a:ahLst/>
              <a:cxnLst>
                <a:cxn ang="0">
                  <a:pos x="T0" y="T1"/>
                </a:cxn>
                <a:cxn ang="0">
                  <a:pos x="T2" y="T3"/>
                </a:cxn>
                <a:cxn ang="0">
                  <a:pos x="T4" y="T5"/>
                </a:cxn>
                <a:cxn ang="0">
                  <a:pos x="T6" y="T7"/>
                </a:cxn>
                <a:cxn ang="0">
                  <a:pos x="T8" y="T9"/>
                </a:cxn>
                <a:cxn ang="0">
                  <a:pos x="T10" y="T11"/>
                </a:cxn>
              </a:cxnLst>
              <a:rect l="0" t="0" r="r" b="b"/>
              <a:pathLst>
                <a:path w="12" h="124">
                  <a:moveTo>
                    <a:pt x="12" y="124"/>
                  </a:moveTo>
                  <a:lnTo>
                    <a:pt x="0" y="124"/>
                  </a:lnTo>
                  <a:lnTo>
                    <a:pt x="0" y="0"/>
                  </a:lnTo>
                  <a:lnTo>
                    <a:pt x="12" y="0"/>
                  </a:lnTo>
                  <a:lnTo>
                    <a:pt x="12" y="124"/>
                  </a:lnTo>
                  <a:lnTo>
                    <a:pt x="12" y="1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7" name="Oval 25"/>
            <p:cNvSpPr>
              <a:spLocks noChangeArrowheads="1"/>
            </p:cNvSpPr>
            <p:nvPr/>
          </p:nvSpPr>
          <p:spPr bwMode="auto">
            <a:xfrm>
              <a:off x="7902575" y="3271839"/>
              <a:ext cx="41275" cy="42863"/>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8" name="Freeform 26"/>
            <p:cNvSpPr/>
            <p:nvPr/>
          </p:nvSpPr>
          <p:spPr bwMode="auto">
            <a:xfrm>
              <a:off x="7797800" y="3057526"/>
              <a:ext cx="247650" cy="38100"/>
            </a:xfrm>
            <a:custGeom>
              <a:avLst/>
              <a:gdLst>
                <a:gd name="T0" fmla="*/ 156 w 156"/>
                <a:gd name="T1" fmla="*/ 24 h 24"/>
                <a:gd name="T2" fmla="*/ 0 w 156"/>
                <a:gd name="T3" fmla="*/ 24 h 24"/>
                <a:gd name="T4" fmla="*/ 0 w 156"/>
                <a:gd name="T5" fmla="*/ 0 h 24"/>
                <a:gd name="T6" fmla="*/ 156 w 156"/>
                <a:gd name="T7" fmla="*/ 0 h 24"/>
                <a:gd name="T8" fmla="*/ 156 w 156"/>
                <a:gd name="T9" fmla="*/ 24 h 24"/>
                <a:gd name="T10" fmla="*/ 156 w 156"/>
                <a:gd name="T11" fmla="*/ 24 h 24"/>
              </a:gdLst>
              <a:ahLst/>
              <a:cxnLst>
                <a:cxn ang="0">
                  <a:pos x="T0" y="T1"/>
                </a:cxn>
                <a:cxn ang="0">
                  <a:pos x="T2" y="T3"/>
                </a:cxn>
                <a:cxn ang="0">
                  <a:pos x="T4" y="T5"/>
                </a:cxn>
                <a:cxn ang="0">
                  <a:pos x="T6" y="T7"/>
                </a:cxn>
                <a:cxn ang="0">
                  <a:pos x="T8" y="T9"/>
                </a:cxn>
                <a:cxn ang="0">
                  <a:pos x="T10" y="T11"/>
                </a:cxn>
              </a:cxnLst>
              <a:rect l="0" t="0" r="r" b="b"/>
              <a:pathLst>
                <a:path w="156" h="24">
                  <a:moveTo>
                    <a:pt x="156" y="24"/>
                  </a:moveTo>
                  <a:lnTo>
                    <a:pt x="0" y="24"/>
                  </a:lnTo>
                  <a:lnTo>
                    <a:pt x="0" y="0"/>
                  </a:lnTo>
                  <a:lnTo>
                    <a:pt x="156" y="0"/>
                  </a:lnTo>
                  <a:lnTo>
                    <a:pt x="156" y="24"/>
                  </a:lnTo>
                  <a:lnTo>
                    <a:pt x="156" y="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9" name="Freeform 27"/>
            <p:cNvSpPr>
              <a:spLocks noEditPoints="1"/>
            </p:cNvSpPr>
            <p:nvPr/>
          </p:nvSpPr>
          <p:spPr bwMode="auto">
            <a:xfrm>
              <a:off x="7754937" y="3106739"/>
              <a:ext cx="336550" cy="401638"/>
            </a:xfrm>
            <a:custGeom>
              <a:avLst/>
              <a:gdLst>
                <a:gd name="T0" fmla="*/ 115 w 212"/>
                <a:gd name="T1" fmla="*/ 253 h 253"/>
                <a:gd name="T2" fmla="*/ 96 w 212"/>
                <a:gd name="T3" fmla="*/ 253 h 253"/>
                <a:gd name="T4" fmla="*/ 0 w 212"/>
                <a:gd name="T5" fmla="*/ 131 h 253"/>
                <a:gd name="T6" fmla="*/ 41 w 212"/>
                <a:gd name="T7" fmla="*/ 44 h 253"/>
                <a:gd name="T8" fmla="*/ 41 w 212"/>
                <a:gd name="T9" fmla="*/ 0 h 253"/>
                <a:gd name="T10" fmla="*/ 171 w 212"/>
                <a:gd name="T11" fmla="*/ 0 h 253"/>
                <a:gd name="T12" fmla="*/ 171 w 212"/>
                <a:gd name="T13" fmla="*/ 44 h 253"/>
                <a:gd name="T14" fmla="*/ 212 w 212"/>
                <a:gd name="T15" fmla="*/ 131 h 253"/>
                <a:gd name="T16" fmla="*/ 115 w 212"/>
                <a:gd name="T17" fmla="*/ 253 h 253"/>
                <a:gd name="T18" fmla="*/ 115 w 212"/>
                <a:gd name="T19" fmla="*/ 253 h 253"/>
                <a:gd name="T20" fmla="*/ 27 w 212"/>
                <a:gd name="T21" fmla="*/ 128 h 253"/>
                <a:gd name="T22" fmla="*/ 105 w 212"/>
                <a:gd name="T23" fmla="*/ 227 h 253"/>
                <a:gd name="T24" fmla="*/ 183 w 212"/>
                <a:gd name="T25" fmla="*/ 128 h 253"/>
                <a:gd name="T26" fmla="*/ 146 w 212"/>
                <a:gd name="T27" fmla="*/ 50 h 253"/>
                <a:gd name="T28" fmla="*/ 146 w 212"/>
                <a:gd name="T29" fmla="*/ 24 h 253"/>
                <a:gd name="T30" fmla="*/ 66 w 212"/>
                <a:gd name="T31" fmla="*/ 24 h 253"/>
                <a:gd name="T32" fmla="*/ 66 w 212"/>
                <a:gd name="T33" fmla="*/ 50 h 253"/>
                <a:gd name="T34" fmla="*/ 27 w 212"/>
                <a:gd name="T35" fmla="*/ 128 h 253"/>
                <a:gd name="T36" fmla="*/ 27 w 212"/>
                <a:gd name="T37" fmla="*/ 12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2" h="253">
                  <a:moveTo>
                    <a:pt x="115" y="253"/>
                  </a:moveTo>
                  <a:lnTo>
                    <a:pt x="96" y="253"/>
                  </a:lnTo>
                  <a:lnTo>
                    <a:pt x="0" y="131"/>
                  </a:lnTo>
                  <a:lnTo>
                    <a:pt x="41" y="44"/>
                  </a:lnTo>
                  <a:lnTo>
                    <a:pt x="41" y="0"/>
                  </a:lnTo>
                  <a:lnTo>
                    <a:pt x="171" y="0"/>
                  </a:lnTo>
                  <a:lnTo>
                    <a:pt x="171" y="44"/>
                  </a:lnTo>
                  <a:lnTo>
                    <a:pt x="212" y="131"/>
                  </a:lnTo>
                  <a:lnTo>
                    <a:pt x="115" y="253"/>
                  </a:lnTo>
                  <a:lnTo>
                    <a:pt x="115" y="253"/>
                  </a:lnTo>
                  <a:close/>
                  <a:moveTo>
                    <a:pt x="27" y="128"/>
                  </a:moveTo>
                  <a:lnTo>
                    <a:pt x="105" y="227"/>
                  </a:lnTo>
                  <a:lnTo>
                    <a:pt x="183" y="128"/>
                  </a:lnTo>
                  <a:lnTo>
                    <a:pt x="146" y="50"/>
                  </a:lnTo>
                  <a:lnTo>
                    <a:pt x="146" y="24"/>
                  </a:lnTo>
                  <a:lnTo>
                    <a:pt x="66" y="24"/>
                  </a:lnTo>
                  <a:lnTo>
                    <a:pt x="66" y="50"/>
                  </a:lnTo>
                  <a:lnTo>
                    <a:pt x="27" y="128"/>
                  </a:lnTo>
                  <a:lnTo>
                    <a:pt x="27" y="128"/>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0" name="Freeform 38"/>
            <p:cNvSpPr>
              <a:spLocks noEditPoints="1"/>
            </p:cNvSpPr>
            <p:nvPr/>
          </p:nvSpPr>
          <p:spPr bwMode="auto">
            <a:xfrm>
              <a:off x="7812087" y="4324351"/>
              <a:ext cx="222250" cy="219075"/>
            </a:xfrm>
            <a:custGeom>
              <a:avLst/>
              <a:gdLst>
                <a:gd name="T0" fmla="*/ 92 w 101"/>
                <a:gd name="T1" fmla="*/ 99 h 99"/>
                <a:gd name="T2" fmla="*/ 88 w 101"/>
                <a:gd name="T3" fmla="*/ 95 h 99"/>
                <a:gd name="T4" fmla="*/ 48 w 101"/>
                <a:gd name="T5" fmla="*/ 52 h 99"/>
                <a:gd name="T6" fmla="*/ 48 w 101"/>
                <a:gd name="T7" fmla="*/ 68 h 99"/>
                <a:gd name="T8" fmla="*/ 46 w 101"/>
                <a:gd name="T9" fmla="*/ 71 h 99"/>
                <a:gd name="T10" fmla="*/ 42 w 101"/>
                <a:gd name="T11" fmla="*/ 71 h 99"/>
                <a:gd name="T12" fmla="*/ 2 w 101"/>
                <a:gd name="T13" fmla="*/ 39 h 99"/>
                <a:gd name="T14" fmla="*/ 0 w 101"/>
                <a:gd name="T15" fmla="*/ 36 h 99"/>
                <a:gd name="T16" fmla="*/ 2 w 101"/>
                <a:gd name="T17" fmla="*/ 33 h 99"/>
                <a:gd name="T18" fmla="*/ 42 w 101"/>
                <a:gd name="T19" fmla="*/ 1 h 99"/>
                <a:gd name="T20" fmla="*/ 46 w 101"/>
                <a:gd name="T21" fmla="*/ 1 h 99"/>
                <a:gd name="T22" fmla="*/ 48 w 101"/>
                <a:gd name="T23" fmla="*/ 4 h 99"/>
                <a:gd name="T24" fmla="*/ 48 w 101"/>
                <a:gd name="T25" fmla="*/ 18 h 99"/>
                <a:gd name="T26" fmla="*/ 89 w 101"/>
                <a:gd name="T27" fmla="*/ 41 h 99"/>
                <a:gd name="T28" fmla="*/ 96 w 101"/>
                <a:gd name="T29" fmla="*/ 95 h 99"/>
                <a:gd name="T30" fmla="*/ 96 w 101"/>
                <a:gd name="T31" fmla="*/ 95 h 99"/>
                <a:gd name="T32" fmla="*/ 92 w 101"/>
                <a:gd name="T33" fmla="*/ 99 h 99"/>
                <a:gd name="T34" fmla="*/ 92 w 101"/>
                <a:gd name="T35" fmla="*/ 99 h 99"/>
                <a:gd name="T36" fmla="*/ 44 w 101"/>
                <a:gd name="T37" fmla="*/ 43 h 99"/>
                <a:gd name="T38" fmla="*/ 45 w 101"/>
                <a:gd name="T39" fmla="*/ 43 h 99"/>
                <a:gd name="T40" fmla="*/ 91 w 101"/>
                <a:gd name="T41" fmla="*/ 73 h 99"/>
                <a:gd name="T42" fmla="*/ 83 w 101"/>
                <a:gd name="T43" fmla="*/ 46 h 99"/>
                <a:gd name="T44" fmla="*/ 44 w 101"/>
                <a:gd name="T45" fmla="*/ 26 h 99"/>
                <a:gd name="T46" fmla="*/ 40 w 101"/>
                <a:gd name="T47" fmla="*/ 22 h 99"/>
                <a:gd name="T48" fmla="*/ 40 w 101"/>
                <a:gd name="T49" fmla="*/ 13 h 99"/>
                <a:gd name="T50" fmla="*/ 11 w 101"/>
                <a:gd name="T51" fmla="*/ 36 h 99"/>
                <a:gd name="T52" fmla="*/ 40 w 101"/>
                <a:gd name="T53" fmla="*/ 59 h 99"/>
                <a:gd name="T54" fmla="*/ 40 w 101"/>
                <a:gd name="T55" fmla="*/ 47 h 99"/>
                <a:gd name="T56" fmla="*/ 42 w 101"/>
                <a:gd name="T57" fmla="*/ 44 h 99"/>
                <a:gd name="T58" fmla="*/ 44 w 101"/>
                <a:gd name="T59" fmla="*/ 4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99">
                  <a:moveTo>
                    <a:pt x="92" y="99"/>
                  </a:moveTo>
                  <a:cubicBezTo>
                    <a:pt x="90" y="99"/>
                    <a:pt x="88" y="97"/>
                    <a:pt x="88" y="95"/>
                  </a:cubicBezTo>
                  <a:cubicBezTo>
                    <a:pt x="84" y="62"/>
                    <a:pt x="63" y="54"/>
                    <a:pt x="48" y="52"/>
                  </a:cubicBezTo>
                  <a:cubicBezTo>
                    <a:pt x="48" y="68"/>
                    <a:pt x="48" y="68"/>
                    <a:pt x="48" y="68"/>
                  </a:cubicBezTo>
                  <a:cubicBezTo>
                    <a:pt x="48" y="69"/>
                    <a:pt x="47" y="71"/>
                    <a:pt x="46" y="71"/>
                  </a:cubicBezTo>
                  <a:cubicBezTo>
                    <a:pt x="45" y="72"/>
                    <a:pt x="43" y="72"/>
                    <a:pt x="42" y="71"/>
                  </a:cubicBezTo>
                  <a:cubicBezTo>
                    <a:pt x="2" y="39"/>
                    <a:pt x="2" y="39"/>
                    <a:pt x="2" y="39"/>
                  </a:cubicBezTo>
                  <a:cubicBezTo>
                    <a:pt x="1" y="38"/>
                    <a:pt x="0" y="37"/>
                    <a:pt x="0" y="36"/>
                  </a:cubicBezTo>
                  <a:cubicBezTo>
                    <a:pt x="0" y="35"/>
                    <a:pt x="1" y="34"/>
                    <a:pt x="2" y="33"/>
                  </a:cubicBezTo>
                  <a:cubicBezTo>
                    <a:pt x="42" y="1"/>
                    <a:pt x="42" y="1"/>
                    <a:pt x="42" y="1"/>
                  </a:cubicBezTo>
                  <a:cubicBezTo>
                    <a:pt x="43" y="0"/>
                    <a:pt x="45" y="0"/>
                    <a:pt x="46" y="1"/>
                  </a:cubicBezTo>
                  <a:cubicBezTo>
                    <a:pt x="47" y="2"/>
                    <a:pt x="48" y="3"/>
                    <a:pt x="48" y="4"/>
                  </a:cubicBezTo>
                  <a:cubicBezTo>
                    <a:pt x="48" y="18"/>
                    <a:pt x="48" y="18"/>
                    <a:pt x="48" y="18"/>
                  </a:cubicBezTo>
                  <a:cubicBezTo>
                    <a:pt x="67" y="21"/>
                    <a:pt x="81" y="29"/>
                    <a:pt x="89" y="41"/>
                  </a:cubicBezTo>
                  <a:cubicBezTo>
                    <a:pt x="99" y="55"/>
                    <a:pt x="101" y="74"/>
                    <a:pt x="96" y="95"/>
                  </a:cubicBezTo>
                  <a:cubicBezTo>
                    <a:pt x="96" y="95"/>
                    <a:pt x="96" y="95"/>
                    <a:pt x="96" y="95"/>
                  </a:cubicBezTo>
                  <a:cubicBezTo>
                    <a:pt x="96" y="97"/>
                    <a:pt x="94" y="99"/>
                    <a:pt x="92" y="99"/>
                  </a:cubicBezTo>
                  <a:cubicBezTo>
                    <a:pt x="92" y="99"/>
                    <a:pt x="92" y="99"/>
                    <a:pt x="92" y="99"/>
                  </a:cubicBezTo>
                  <a:close/>
                  <a:moveTo>
                    <a:pt x="44" y="43"/>
                  </a:moveTo>
                  <a:cubicBezTo>
                    <a:pt x="44" y="43"/>
                    <a:pt x="44" y="43"/>
                    <a:pt x="45" y="43"/>
                  </a:cubicBezTo>
                  <a:cubicBezTo>
                    <a:pt x="56" y="44"/>
                    <a:pt x="79" y="49"/>
                    <a:pt x="91" y="73"/>
                  </a:cubicBezTo>
                  <a:cubicBezTo>
                    <a:pt x="90" y="64"/>
                    <a:pt x="89" y="54"/>
                    <a:pt x="83" y="46"/>
                  </a:cubicBezTo>
                  <a:cubicBezTo>
                    <a:pt x="75" y="35"/>
                    <a:pt x="62" y="28"/>
                    <a:pt x="44" y="26"/>
                  </a:cubicBezTo>
                  <a:cubicBezTo>
                    <a:pt x="42" y="25"/>
                    <a:pt x="40" y="24"/>
                    <a:pt x="40" y="22"/>
                  </a:cubicBezTo>
                  <a:cubicBezTo>
                    <a:pt x="40" y="13"/>
                    <a:pt x="40" y="13"/>
                    <a:pt x="40" y="13"/>
                  </a:cubicBezTo>
                  <a:cubicBezTo>
                    <a:pt x="11" y="36"/>
                    <a:pt x="11" y="36"/>
                    <a:pt x="11" y="36"/>
                  </a:cubicBezTo>
                  <a:cubicBezTo>
                    <a:pt x="40" y="59"/>
                    <a:pt x="40" y="59"/>
                    <a:pt x="40" y="59"/>
                  </a:cubicBezTo>
                  <a:cubicBezTo>
                    <a:pt x="40" y="47"/>
                    <a:pt x="40" y="47"/>
                    <a:pt x="40" y="47"/>
                  </a:cubicBezTo>
                  <a:cubicBezTo>
                    <a:pt x="40" y="46"/>
                    <a:pt x="41" y="45"/>
                    <a:pt x="42" y="44"/>
                  </a:cubicBezTo>
                  <a:cubicBezTo>
                    <a:pt x="42" y="44"/>
                    <a:pt x="43" y="43"/>
                    <a:pt x="44"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1" name="Freeform 39"/>
            <p:cNvSpPr/>
            <p:nvPr/>
          </p:nvSpPr>
          <p:spPr bwMode="auto">
            <a:xfrm>
              <a:off x="8777287" y="663576"/>
              <a:ext cx="34925" cy="169863"/>
            </a:xfrm>
            <a:custGeom>
              <a:avLst/>
              <a:gdLst>
                <a:gd name="T0" fmla="*/ 8 w 16"/>
                <a:gd name="T1" fmla="*/ 77 h 77"/>
                <a:gd name="T2" fmla="*/ 0 w 16"/>
                <a:gd name="T3" fmla="*/ 69 h 77"/>
                <a:gd name="T4" fmla="*/ 0 w 16"/>
                <a:gd name="T5" fmla="*/ 8 h 77"/>
                <a:gd name="T6" fmla="*/ 8 w 16"/>
                <a:gd name="T7" fmla="*/ 0 h 77"/>
                <a:gd name="T8" fmla="*/ 16 w 16"/>
                <a:gd name="T9" fmla="*/ 8 h 77"/>
                <a:gd name="T10" fmla="*/ 16 w 16"/>
                <a:gd name="T11" fmla="*/ 69 h 77"/>
                <a:gd name="T12" fmla="*/ 8 w 16"/>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16" h="77">
                  <a:moveTo>
                    <a:pt x="8" y="77"/>
                  </a:moveTo>
                  <a:cubicBezTo>
                    <a:pt x="4" y="77"/>
                    <a:pt x="0" y="74"/>
                    <a:pt x="0" y="69"/>
                  </a:cubicBezTo>
                  <a:cubicBezTo>
                    <a:pt x="0" y="8"/>
                    <a:pt x="0" y="8"/>
                    <a:pt x="0" y="8"/>
                  </a:cubicBezTo>
                  <a:cubicBezTo>
                    <a:pt x="0" y="4"/>
                    <a:pt x="4" y="0"/>
                    <a:pt x="8" y="0"/>
                  </a:cubicBezTo>
                  <a:cubicBezTo>
                    <a:pt x="12" y="0"/>
                    <a:pt x="16" y="4"/>
                    <a:pt x="16" y="8"/>
                  </a:cubicBezTo>
                  <a:cubicBezTo>
                    <a:pt x="16" y="69"/>
                    <a:pt x="16" y="69"/>
                    <a:pt x="16" y="69"/>
                  </a:cubicBezTo>
                  <a:cubicBezTo>
                    <a:pt x="16" y="74"/>
                    <a:pt x="12" y="77"/>
                    <a:pt x="8" y="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2" name="Freeform 40"/>
            <p:cNvSpPr/>
            <p:nvPr/>
          </p:nvSpPr>
          <p:spPr bwMode="auto">
            <a:xfrm>
              <a:off x="8710612" y="731839"/>
              <a:ext cx="169863" cy="33338"/>
            </a:xfrm>
            <a:custGeom>
              <a:avLst/>
              <a:gdLst>
                <a:gd name="T0" fmla="*/ 69 w 77"/>
                <a:gd name="T1" fmla="*/ 15 h 15"/>
                <a:gd name="T2" fmla="*/ 7 w 77"/>
                <a:gd name="T3" fmla="*/ 15 h 15"/>
                <a:gd name="T4" fmla="*/ 0 w 77"/>
                <a:gd name="T5" fmla="*/ 8 h 15"/>
                <a:gd name="T6" fmla="*/ 7 w 77"/>
                <a:gd name="T7" fmla="*/ 0 h 15"/>
                <a:gd name="T8" fmla="*/ 69 w 77"/>
                <a:gd name="T9" fmla="*/ 0 h 15"/>
                <a:gd name="T10" fmla="*/ 77 w 77"/>
                <a:gd name="T11" fmla="*/ 8 h 15"/>
                <a:gd name="T12" fmla="*/ 69 w 77"/>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77" h="15">
                  <a:moveTo>
                    <a:pt x="69" y="15"/>
                  </a:moveTo>
                  <a:cubicBezTo>
                    <a:pt x="7" y="15"/>
                    <a:pt x="7" y="15"/>
                    <a:pt x="7" y="15"/>
                  </a:cubicBezTo>
                  <a:cubicBezTo>
                    <a:pt x="3" y="15"/>
                    <a:pt x="0" y="12"/>
                    <a:pt x="0" y="8"/>
                  </a:cubicBezTo>
                  <a:cubicBezTo>
                    <a:pt x="0" y="3"/>
                    <a:pt x="3" y="0"/>
                    <a:pt x="7" y="0"/>
                  </a:cubicBezTo>
                  <a:cubicBezTo>
                    <a:pt x="69" y="0"/>
                    <a:pt x="69" y="0"/>
                    <a:pt x="69" y="0"/>
                  </a:cubicBezTo>
                  <a:cubicBezTo>
                    <a:pt x="73" y="0"/>
                    <a:pt x="77" y="3"/>
                    <a:pt x="77" y="8"/>
                  </a:cubicBezTo>
                  <a:cubicBezTo>
                    <a:pt x="77" y="12"/>
                    <a:pt x="73" y="15"/>
                    <a:pt x="69"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3" name="Freeform 41"/>
            <p:cNvSpPr>
              <a:spLocks noEditPoints="1"/>
            </p:cNvSpPr>
            <p:nvPr/>
          </p:nvSpPr>
          <p:spPr bwMode="auto">
            <a:xfrm>
              <a:off x="8570912" y="546101"/>
              <a:ext cx="446088" cy="406400"/>
            </a:xfrm>
            <a:custGeom>
              <a:avLst/>
              <a:gdLst>
                <a:gd name="T0" fmla="*/ 101 w 202"/>
                <a:gd name="T1" fmla="*/ 184 h 184"/>
                <a:gd name="T2" fmla="*/ 36 w 202"/>
                <a:gd name="T3" fmla="*/ 157 h 184"/>
                <a:gd name="T4" fmla="*/ 36 w 202"/>
                <a:gd name="T5" fmla="*/ 27 h 184"/>
                <a:gd name="T6" fmla="*/ 101 w 202"/>
                <a:gd name="T7" fmla="*/ 0 h 184"/>
                <a:gd name="T8" fmla="*/ 166 w 202"/>
                <a:gd name="T9" fmla="*/ 27 h 184"/>
                <a:gd name="T10" fmla="*/ 166 w 202"/>
                <a:gd name="T11" fmla="*/ 157 h 184"/>
                <a:gd name="T12" fmla="*/ 101 w 202"/>
                <a:gd name="T13" fmla="*/ 184 h 184"/>
                <a:gd name="T14" fmla="*/ 101 w 202"/>
                <a:gd name="T15" fmla="*/ 15 h 184"/>
                <a:gd name="T16" fmla="*/ 47 w 202"/>
                <a:gd name="T17" fmla="*/ 38 h 184"/>
                <a:gd name="T18" fmla="*/ 47 w 202"/>
                <a:gd name="T19" fmla="*/ 146 h 184"/>
                <a:gd name="T20" fmla="*/ 101 w 202"/>
                <a:gd name="T21" fmla="*/ 168 h 184"/>
                <a:gd name="T22" fmla="*/ 155 w 202"/>
                <a:gd name="T23" fmla="*/ 146 h 184"/>
                <a:gd name="T24" fmla="*/ 155 w 202"/>
                <a:gd name="T25" fmla="*/ 38 h 184"/>
                <a:gd name="T26" fmla="*/ 101 w 202"/>
                <a:gd name="T27" fmla="*/ 1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2" h="184">
                  <a:moveTo>
                    <a:pt x="101" y="184"/>
                  </a:moveTo>
                  <a:cubicBezTo>
                    <a:pt x="76" y="184"/>
                    <a:pt x="53" y="174"/>
                    <a:pt x="36" y="157"/>
                  </a:cubicBezTo>
                  <a:cubicBezTo>
                    <a:pt x="0" y="121"/>
                    <a:pt x="0" y="62"/>
                    <a:pt x="36" y="27"/>
                  </a:cubicBezTo>
                  <a:cubicBezTo>
                    <a:pt x="53" y="9"/>
                    <a:pt x="77" y="0"/>
                    <a:pt x="101" y="0"/>
                  </a:cubicBezTo>
                  <a:cubicBezTo>
                    <a:pt x="126" y="0"/>
                    <a:pt x="149" y="9"/>
                    <a:pt x="166" y="27"/>
                  </a:cubicBezTo>
                  <a:cubicBezTo>
                    <a:pt x="202" y="62"/>
                    <a:pt x="202" y="121"/>
                    <a:pt x="166" y="157"/>
                  </a:cubicBezTo>
                  <a:cubicBezTo>
                    <a:pt x="149" y="174"/>
                    <a:pt x="126" y="184"/>
                    <a:pt x="101" y="184"/>
                  </a:cubicBezTo>
                  <a:close/>
                  <a:moveTo>
                    <a:pt x="101" y="15"/>
                  </a:moveTo>
                  <a:cubicBezTo>
                    <a:pt x="81" y="15"/>
                    <a:pt x="62" y="23"/>
                    <a:pt x="47" y="38"/>
                  </a:cubicBezTo>
                  <a:cubicBezTo>
                    <a:pt x="17" y="67"/>
                    <a:pt x="17" y="116"/>
                    <a:pt x="47" y="146"/>
                  </a:cubicBezTo>
                  <a:cubicBezTo>
                    <a:pt x="61" y="160"/>
                    <a:pt x="81" y="168"/>
                    <a:pt x="101" y="168"/>
                  </a:cubicBezTo>
                  <a:cubicBezTo>
                    <a:pt x="121" y="168"/>
                    <a:pt x="141" y="160"/>
                    <a:pt x="155" y="146"/>
                  </a:cubicBezTo>
                  <a:cubicBezTo>
                    <a:pt x="185" y="116"/>
                    <a:pt x="185" y="67"/>
                    <a:pt x="155" y="38"/>
                  </a:cubicBezTo>
                  <a:cubicBezTo>
                    <a:pt x="141" y="23"/>
                    <a:pt x="122" y="15"/>
                    <a:pt x="10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4" name="Freeform 42"/>
            <p:cNvSpPr>
              <a:spLocks noEditPoints="1"/>
            </p:cNvSpPr>
            <p:nvPr/>
          </p:nvSpPr>
          <p:spPr bwMode="auto">
            <a:xfrm>
              <a:off x="8394700" y="1879601"/>
              <a:ext cx="492125" cy="479425"/>
            </a:xfrm>
            <a:custGeom>
              <a:avLst/>
              <a:gdLst>
                <a:gd name="T0" fmla="*/ 96 w 223"/>
                <a:gd name="T1" fmla="*/ 217 h 217"/>
                <a:gd name="T2" fmla="*/ 89 w 223"/>
                <a:gd name="T3" fmla="*/ 214 h 217"/>
                <a:gd name="T4" fmla="*/ 87 w 223"/>
                <a:gd name="T5" fmla="*/ 204 h 217"/>
                <a:gd name="T6" fmla="*/ 82 w 223"/>
                <a:gd name="T7" fmla="*/ 152 h 217"/>
                <a:gd name="T8" fmla="*/ 75 w 223"/>
                <a:gd name="T9" fmla="*/ 151 h 217"/>
                <a:gd name="T10" fmla="*/ 67 w 223"/>
                <a:gd name="T11" fmla="*/ 143 h 217"/>
                <a:gd name="T12" fmla="*/ 66 w 223"/>
                <a:gd name="T13" fmla="*/ 135 h 217"/>
                <a:gd name="T14" fmla="*/ 14 w 223"/>
                <a:gd name="T15" fmla="*/ 131 h 217"/>
                <a:gd name="T16" fmla="*/ 4 w 223"/>
                <a:gd name="T17" fmla="*/ 129 h 217"/>
                <a:gd name="T18" fmla="*/ 2 w 223"/>
                <a:gd name="T19" fmla="*/ 118 h 217"/>
                <a:gd name="T20" fmla="*/ 17 w 223"/>
                <a:gd name="T21" fmla="*/ 95 h 217"/>
                <a:gd name="T22" fmla="*/ 76 w 223"/>
                <a:gd name="T23" fmla="*/ 74 h 217"/>
                <a:gd name="T24" fmla="*/ 102 w 223"/>
                <a:gd name="T25" fmla="*/ 37 h 217"/>
                <a:gd name="T26" fmla="*/ 188 w 223"/>
                <a:gd name="T27" fmla="*/ 0 h 217"/>
                <a:gd name="T28" fmla="*/ 208 w 223"/>
                <a:gd name="T29" fmla="*/ 2 h 217"/>
                <a:gd name="T30" fmla="*/ 216 w 223"/>
                <a:gd name="T31" fmla="*/ 10 h 217"/>
                <a:gd name="T32" fmla="*/ 181 w 223"/>
                <a:gd name="T33" fmla="*/ 116 h 217"/>
                <a:gd name="T34" fmla="*/ 144 w 223"/>
                <a:gd name="T35" fmla="*/ 142 h 217"/>
                <a:gd name="T36" fmla="*/ 123 w 223"/>
                <a:gd name="T37" fmla="*/ 201 h 217"/>
                <a:gd name="T38" fmla="*/ 100 w 223"/>
                <a:gd name="T39" fmla="*/ 216 h 217"/>
                <a:gd name="T40" fmla="*/ 96 w 223"/>
                <a:gd name="T41" fmla="*/ 217 h 217"/>
                <a:gd name="T42" fmla="*/ 85 w 223"/>
                <a:gd name="T43" fmla="*/ 133 h 217"/>
                <a:gd name="T44" fmla="*/ 88 w 223"/>
                <a:gd name="T45" fmla="*/ 134 h 217"/>
                <a:gd name="T46" fmla="*/ 95 w 223"/>
                <a:gd name="T47" fmla="*/ 137 h 217"/>
                <a:gd name="T48" fmla="*/ 110 w 223"/>
                <a:gd name="T49" fmla="*/ 186 h 217"/>
                <a:gd name="T50" fmla="*/ 124 w 223"/>
                <a:gd name="T51" fmla="*/ 138 h 217"/>
                <a:gd name="T52" fmla="*/ 130 w 223"/>
                <a:gd name="T53" fmla="*/ 127 h 217"/>
                <a:gd name="T54" fmla="*/ 167 w 223"/>
                <a:gd name="T55" fmla="*/ 102 h 217"/>
                <a:gd name="T56" fmla="*/ 198 w 223"/>
                <a:gd name="T57" fmla="*/ 20 h 217"/>
                <a:gd name="T58" fmla="*/ 115 w 223"/>
                <a:gd name="T59" fmla="*/ 51 h 217"/>
                <a:gd name="T60" fmla="*/ 91 w 223"/>
                <a:gd name="T61" fmla="*/ 88 h 217"/>
                <a:gd name="T62" fmla="*/ 80 w 223"/>
                <a:gd name="T63" fmla="*/ 94 h 217"/>
                <a:gd name="T64" fmla="*/ 32 w 223"/>
                <a:gd name="T65" fmla="*/ 107 h 217"/>
                <a:gd name="T66" fmla="*/ 81 w 223"/>
                <a:gd name="T67" fmla="*/ 123 h 217"/>
                <a:gd name="T68" fmla="*/ 84 w 223"/>
                <a:gd name="T69" fmla="*/ 130 h 217"/>
                <a:gd name="T70" fmla="*/ 85 w 223"/>
                <a:gd name="T71" fmla="*/ 133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3" h="217">
                  <a:moveTo>
                    <a:pt x="96" y="217"/>
                  </a:moveTo>
                  <a:cubicBezTo>
                    <a:pt x="94" y="217"/>
                    <a:pt x="91" y="216"/>
                    <a:pt x="89" y="214"/>
                  </a:cubicBezTo>
                  <a:cubicBezTo>
                    <a:pt x="87" y="211"/>
                    <a:pt x="86" y="207"/>
                    <a:pt x="87" y="204"/>
                  </a:cubicBezTo>
                  <a:cubicBezTo>
                    <a:pt x="94" y="187"/>
                    <a:pt x="92" y="168"/>
                    <a:pt x="82" y="152"/>
                  </a:cubicBezTo>
                  <a:cubicBezTo>
                    <a:pt x="80" y="152"/>
                    <a:pt x="77" y="151"/>
                    <a:pt x="75" y="151"/>
                  </a:cubicBezTo>
                  <a:cubicBezTo>
                    <a:pt x="71" y="150"/>
                    <a:pt x="68" y="147"/>
                    <a:pt x="67" y="143"/>
                  </a:cubicBezTo>
                  <a:cubicBezTo>
                    <a:pt x="67" y="141"/>
                    <a:pt x="66" y="138"/>
                    <a:pt x="66" y="135"/>
                  </a:cubicBezTo>
                  <a:cubicBezTo>
                    <a:pt x="51" y="126"/>
                    <a:pt x="31" y="124"/>
                    <a:pt x="14" y="131"/>
                  </a:cubicBezTo>
                  <a:cubicBezTo>
                    <a:pt x="11" y="132"/>
                    <a:pt x="7" y="131"/>
                    <a:pt x="4" y="129"/>
                  </a:cubicBezTo>
                  <a:cubicBezTo>
                    <a:pt x="1" y="126"/>
                    <a:pt x="0" y="122"/>
                    <a:pt x="2" y="118"/>
                  </a:cubicBezTo>
                  <a:cubicBezTo>
                    <a:pt x="5" y="109"/>
                    <a:pt x="11" y="102"/>
                    <a:pt x="17" y="95"/>
                  </a:cubicBezTo>
                  <a:cubicBezTo>
                    <a:pt x="33" y="80"/>
                    <a:pt x="54" y="72"/>
                    <a:pt x="76" y="74"/>
                  </a:cubicBezTo>
                  <a:cubicBezTo>
                    <a:pt x="83" y="60"/>
                    <a:pt x="91" y="48"/>
                    <a:pt x="102" y="37"/>
                  </a:cubicBezTo>
                  <a:cubicBezTo>
                    <a:pt x="125" y="14"/>
                    <a:pt x="157" y="0"/>
                    <a:pt x="188" y="0"/>
                  </a:cubicBezTo>
                  <a:cubicBezTo>
                    <a:pt x="195" y="0"/>
                    <a:pt x="202" y="1"/>
                    <a:pt x="208" y="2"/>
                  </a:cubicBezTo>
                  <a:cubicBezTo>
                    <a:pt x="212" y="3"/>
                    <a:pt x="215" y="6"/>
                    <a:pt x="216" y="10"/>
                  </a:cubicBezTo>
                  <a:cubicBezTo>
                    <a:pt x="223" y="46"/>
                    <a:pt x="210" y="87"/>
                    <a:pt x="181" y="116"/>
                  </a:cubicBezTo>
                  <a:cubicBezTo>
                    <a:pt x="170" y="127"/>
                    <a:pt x="158" y="135"/>
                    <a:pt x="144" y="142"/>
                  </a:cubicBezTo>
                  <a:cubicBezTo>
                    <a:pt x="146" y="163"/>
                    <a:pt x="139" y="185"/>
                    <a:pt x="123" y="201"/>
                  </a:cubicBezTo>
                  <a:cubicBezTo>
                    <a:pt x="116" y="207"/>
                    <a:pt x="109" y="212"/>
                    <a:pt x="100" y="216"/>
                  </a:cubicBezTo>
                  <a:cubicBezTo>
                    <a:pt x="99" y="217"/>
                    <a:pt x="97" y="217"/>
                    <a:pt x="96" y="217"/>
                  </a:cubicBezTo>
                  <a:close/>
                  <a:moveTo>
                    <a:pt x="85" y="133"/>
                  </a:moveTo>
                  <a:cubicBezTo>
                    <a:pt x="86" y="133"/>
                    <a:pt x="87" y="133"/>
                    <a:pt x="88" y="134"/>
                  </a:cubicBezTo>
                  <a:cubicBezTo>
                    <a:pt x="91" y="134"/>
                    <a:pt x="94" y="135"/>
                    <a:pt x="95" y="137"/>
                  </a:cubicBezTo>
                  <a:cubicBezTo>
                    <a:pt x="106" y="152"/>
                    <a:pt x="111" y="169"/>
                    <a:pt x="110" y="186"/>
                  </a:cubicBezTo>
                  <a:cubicBezTo>
                    <a:pt x="123" y="173"/>
                    <a:pt x="128" y="155"/>
                    <a:pt x="124" y="138"/>
                  </a:cubicBezTo>
                  <a:cubicBezTo>
                    <a:pt x="123" y="133"/>
                    <a:pt x="126" y="129"/>
                    <a:pt x="130" y="127"/>
                  </a:cubicBezTo>
                  <a:cubicBezTo>
                    <a:pt x="144" y="121"/>
                    <a:pt x="156" y="113"/>
                    <a:pt x="167" y="102"/>
                  </a:cubicBezTo>
                  <a:cubicBezTo>
                    <a:pt x="190" y="80"/>
                    <a:pt x="201" y="49"/>
                    <a:pt x="198" y="20"/>
                  </a:cubicBezTo>
                  <a:cubicBezTo>
                    <a:pt x="169" y="17"/>
                    <a:pt x="138" y="28"/>
                    <a:pt x="115" y="51"/>
                  </a:cubicBezTo>
                  <a:cubicBezTo>
                    <a:pt x="105" y="61"/>
                    <a:pt x="97" y="74"/>
                    <a:pt x="91" y="88"/>
                  </a:cubicBezTo>
                  <a:cubicBezTo>
                    <a:pt x="89" y="92"/>
                    <a:pt x="85" y="95"/>
                    <a:pt x="80" y="94"/>
                  </a:cubicBezTo>
                  <a:cubicBezTo>
                    <a:pt x="63" y="90"/>
                    <a:pt x="45" y="95"/>
                    <a:pt x="32" y="107"/>
                  </a:cubicBezTo>
                  <a:cubicBezTo>
                    <a:pt x="49" y="107"/>
                    <a:pt x="67" y="112"/>
                    <a:pt x="81" y="123"/>
                  </a:cubicBezTo>
                  <a:cubicBezTo>
                    <a:pt x="83" y="124"/>
                    <a:pt x="84" y="127"/>
                    <a:pt x="84" y="130"/>
                  </a:cubicBezTo>
                  <a:cubicBezTo>
                    <a:pt x="85" y="131"/>
                    <a:pt x="85" y="132"/>
                    <a:pt x="85"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5" name="Freeform 43"/>
            <p:cNvSpPr>
              <a:spLocks noEditPoints="1"/>
            </p:cNvSpPr>
            <p:nvPr/>
          </p:nvSpPr>
          <p:spPr bwMode="auto">
            <a:xfrm>
              <a:off x="8682037" y="1958976"/>
              <a:ext cx="109538" cy="107950"/>
            </a:xfrm>
            <a:custGeom>
              <a:avLst/>
              <a:gdLst>
                <a:gd name="T0" fmla="*/ 26 w 50"/>
                <a:gd name="T1" fmla="*/ 49 h 49"/>
                <a:gd name="T2" fmla="*/ 10 w 50"/>
                <a:gd name="T3" fmla="*/ 42 h 49"/>
                <a:gd name="T4" fmla="*/ 10 w 50"/>
                <a:gd name="T5" fmla="*/ 9 h 49"/>
                <a:gd name="T6" fmla="*/ 43 w 50"/>
                <a:gd name="T7" fmla="*/ 9 h 49"/>
                <a:gd name="T8" fmla="*/ 50 w 50"/>
                <a:gd name="T9" fmla="*/ 26 h 49"/>
                <a:gd name="T10" fmla="*/ 43 w 50"/>
                <a:gd name="T11" fmla="*/ 42 h 49"/>
                <a:gd name="T12" fmla="*/ 26 w 50"/>
                <a:gd name="T13" fmla="*/ 49 h 49"/>
                <a:gd name="T14" fmla="*/ 26 w 50"/>
                <a:gd name="T15" fmla="*/ 11 h 49"/>
                <a:gd name="T16" fmla="*/ 16 w 50"/>
                <a:gd name="T17" fmla="*/ 15 h 49"/>
                <a:gd name="T18" fmla="*/ 16 w 50"/>
                <a:gd name="T19" fmla="*/ 36 h 49"/>
                <a:gd name="T20" fmla="*/ 37 w 50"/>
                <a:gd name="T21" fmla="*/ 36 h 49"/>
                <a:gd name="T22" fmla="*/ 41 w 50"/>
                <a:gd name="T23" fmla="*/ 26 h 49"/>
                <a:gd name="T24" fmla="*/ 37 w 50"/>
                <a:gd name="T25" fmla="*/ 15 h 49"/>
                <a:gd name="T26" fmla="*/ 26 w 50"/>
                <a:gd name="T27"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49">
                  <a:moveTo>
                    <a:pt x="26" y="49"/>
                  </a:moveTo>
                  <a:cubicBezTo>
                    <a:pt x="20" y="49"/>
                    <a:pt x="14" y="47"/>
                    <a:pt x="10" y="42"/>
                  </a:cubicBezTo>
                  <a:cubicBezTo>
                    <a:pt x="0" y="33"/>
                    <a:pt x="0" y="18"/>
                    <a:pt x="10" y="9"/>
                  </a:cubicBezTo>
                  <a:cubicBezTo>
                    <a:pt x="19" y="0"/>
                    <a:pt x="34" y="0"/>
                    <a:pt x="43" y="9"/>
                  </a:cubicBezTo>
                  <a:cubicBezTo>
                    <a:pt x="48" y="13"/>
                    <a:pt x="50" y="19"/>
                    <a:pt x="50" y="26"/>
                  </a:cubicBezTo>
                  <a:cubicBezTo>
                    <a:pt x="50" y="32"/>
                    <a:pt x="48" y="38"/>
                    <a:pt x="43" y="42"/>
                  </a:cubicBezTo>
                  <a:cubicBezTo>
                    <a:pt x="39" y="47"/>
                    <a:pt x="33" y="49"/>
                    <a:pt x="26" y="49"/>
                  </a:cubicBezTo>
                  <a:close/>
                  <a:moveTo>
                    <a:pt x="26" y="11"/>
                  </a:moveTo>
                  <a:cubicBezTo>
                    <a:pt x="23" y="11"/>
                    <a:pt x="19" y="13"/>
                    <a:pt x="16" y="15"/>
                  </a:cubicBezTo>
                  <a:cubicBezTo>
                    <a:pt x="11" y="21"/>
                    <a:pt x="11" y="30"/>
                    <a:pt x="16" y="36"/>
                  </a:cubicBezTo>
                  <a:cubicBezTo>
                    <a:pt x="22" y="41"/>
                    <a:pt x="31" y="41"/>
                    <a:pt x="37" y="36"/>
                  </a:cubicBezTo>
                  <a:cubicBezTo>
                    <a:pt x="39" y="33"/>
                    <a:pt x="41" y="29"/>
                    <a:pt x="41" y="26"/>
                  </a:cubicBezTo>
                  <a:cubicBezTo>
                    <a:pt x="41" y="22"/>
                    <a:pt x="39" y="18"/>
                    <a:pt x="37" y="15"/>
                  </a:cubicBezTo>
                  <a:cubicBezTo>
                    <a:pt x="34" y="13"/>
                    <a:pt x="30" y="11"/>
                    <a:pt x="26"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6" name="Freeform 44"/>
            <p:cNvSpPr/>
            <p:nvPr/>
          </p:nvSpPr>
          <p:spPr bwMode="auto">
            <a:xfrm>
              <a:off x="8462962" y="2149476"/>
              <a:ext cx="144463" cy="136525"/>
            </a:xfrm>
            <a:custGeom>
              <a:avLst/>
              <a:gdLst>
                <a:gd name="T0" fmla="*/ 17 w 65"/>
                <a:gd name="T1" fmla="*/ 62 h 62"/>
                <a:gd name="T2" fmla="*/ 7 w 65"/>
                <a:gd name="T3" fmla="*/ 61 h 62"/>
                <a:gd name="T4" fmla="*/ 4 w 65"/>
                <a:gd name="T5" fmla="*/ 57 h 62"/>
                <a:gd name="T6" fmla="*/ 23 w 65"/>
                <a:gd name="T7" fmla="*/ 2 h 62"/>
                <a:gd name="T8" fmla="*/ 29 w 65"/>
                <a:gd name="T9" fmla="*/ 2 h 62"/>
                <a:gd name="T10" fmla="*/ 29 w 65"/>
                <a:gd name="T11" fmla="*/ 9 h 62"/>
                <a:gd name="T12" fmla="*/ 12 w 65"/>
                <a:gd name="T13" fmla="*/ 52 h 62"/>
                <a:gd name="T14" fmla="*/ 56 w 65"/>
                <a:gd name="T15" fmla="*/ 36 h 62"/>
                <a:gd name="T16" fmla="*/ 63 w 65"/>
                <a:gd name="T17" fmla="*/ 36 h 62"/>
                <a:gd name="T18" fmla="*/ 63 w 65"/>
                <a:gd name="T19" fmla="*/ 42 h 62"/>
                <a:gd name="T20" fmla="*/ 17 w 65"/>
                <a:gd name="T2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 h="62">
                  <a:moveTo>
                    <a:pt x="17" y="62"/>
                  </a:moveTo>
                  <a:cubicBezTo>
                    <a:pt x="14" y="62"/>
                    <a:pt x="11" y="62"/>
                    <a:pt x="7" y="61"/>
                  </a:cubicBezTo>
                  <a:cubicBezTo>
                    <a:pt x="5" y="61"/>
                    <a:pt x="4" y="59"/>
                    <a:pt x="4" y="57"/>
                  </a:cubicBezTo>
                  <a:cubicBezTo>
                    <a:pt x="0" y="38"/>
                    <a:pt x="7" y="17"/>
                    <a:pt x="23" y="2"/>
                  </a:cubicBezTo>
                  <a:cubicBezTo>
                    <a:pt x="24" y="0"/>
                    <a:pt x="27" y="0"/>
                    <a:pt x="29" y="2"/>
                  </a:cubicBezTo>
                  <a:cubicBezTo>
                    <a:pt x="31" y="4"/>
                    <a:pt x="31" y="7"/>
                    <a:pt x="29" y="9"/>
                  </a:cubicBezTo>
                  <a:cubicBezTo>
                    <a:pt x="17" y="21"/>
                    <a:pt x="11" y="37"/>
                    <a:pt x="12" y="52"/>
                  </a:cubicBezTo>
                  <a:cubicBezTo>
                    <a:pt x="28" y="54"/>
                    <a:pt x="44" y="48"/>
                    <a:pt x="56" y="36"/>
                  </a:cubicBezTo>
                  <a:cubicBezTo>
                    <a:pt x="58" y="34"/>
                    <a:pt x="61" y="34"/>
                    <a:pt x="63" y="36"/>
                  </a:cubicBezTo>
                  <a:cubicBezTo>
                    <a:pt x="65" y="37"/>
                    <a:pt x="65" y="40"/>
                    <a:pt x="63" y="42"/>
                  </a:cubicBezTo>
                  <a:cubicBezTo>
                    <a:pt x="50" y="55"/>
                    <a:pt x="34" y="62"/>
                    <a:pt x="17"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3" name="Freeform 71"/>
            <p:cNvSpPr/>
            <p:nvPr/>
          </p:nvSpPr>
          <p:spPr bwMode="auto">
            <a:xfrm>
              <a:off x="5797550" y="3806826"/>
              <a:ext cx="23813" cy="25400"/>
            </a:xfrm>
            <a:custGeom>
              <a:avLst/>
              <a:gdLst>
                <a:gd name="T0" fmla="*/ 2 w 11"/>
                <a:gd name="T1" fmla="*/ 11 h 11"/>
                <a:gd name="T2" fmla="*/ 1 w 11"/>
                <a:gd name="T3" fmla="*/ 10 h 11"/>
                <a:gd name="T4" fmla="*/ 1 w 11"/>
                <a:gd name="T5" fmla="*/ 8 h 11"/>
                <a:gd name="T6" fmla="*/ 7 w 11"/>
                <a:gd name="T7" fmla="*/ 1 h 11"/>
                <a:gd name="T8" fmla="*/ 10 w 11"/>
                <a:gd name="T9" fmla="*/ 1 h 11"/>
                <a:gd name="T10" fmla="*/ 10 w 11"/>
                <a:gd name="T11" fmla="*/ 4 h 11"/>
                <a:gd name="T12" fmla="*/ 3 w 11"/>
                <a:gd name="T13" fmla="*/ 10 h 11"/>
                <a:gd name="T14" fmla="*/ 2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2" y="11"/>
                  </a:moveTo>
                  <a:cubicBezTo>
                    <a:pt x="2" y="11"/>
                    <a:pt x="1" y="11"/>
                    <a:pt x="1" y="10"/>
                  </a:cubicBezTo>
                  <a:cubicBezTo>
                    <a:pt x="0" y="10"/>
                    <a:pt x="0" y="8"/>
                    <a:pt x="1" y="8"/>
                  </a:cubicBezTo>
                  <a:cubicBezTo>
                    <a:pt x="7" y="1"/>
                    <a:pt x="7" y="1"/>
                    <a:pt x="7" y="1"/>
                  </a:cubicBezTo>
                  <a:cubicBezTo>
                    <a:pt x="8" y="0"/>
                    <a:pt x="9" y="0"/>
                    <a:pt x="10" y="1"/>
                  </a:cubicBezTo>
                  <a:cubicBezTo>
                    <a:pt x="11" y="2"/>
                    <a:pt x="11" y="3"/>
                    <a:pt x="10" y="4"/>
                  </a:cubicBezTo>
                  <a:cubicBezTo>
                    <a:pt x="3" y="10"/>
                    <a:pt x="3" y="10"/>
                    <a:pt x="3" y="10"/>
                  </a:cubicBezTo>
                  <a:cubicBezTo>
                    <a:pt x="3" y="11"/>
                    <a:pt x="3" y="11"/>
                    <a:pt x="2"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4" name="Freeform 72"/>
            <p:cNvSpPr/>
            <p:nvPr/>
          </p:nvSpPr>
          <p:spPr bwMode="auto">
            <a:xfrm>
              <a:off x="5735637" y="3862389"/>
              <a:ext cx="31750" cy="28575"/>
            </a:xfrm>
            <a:custGeom>
              <a:avLst/>
              <a:gdLst>
                <a:gd name="T0" fmla="*/ 9 w 14"/>
                <a:gd name="T1" fmla="*/ 13 h 13"/>
                <a:gd name="T2" fmla="*/ 7 w 14"/>
                <a:gd name="T3" fmla="*/ 12 h 13"/>
                <a:gd name="T4" fmla="*/ 2 w 14"/>
                <a:gd name="T5" fmla="*/ 7 h 13"/>
                <a:gd name="T6" fmla="*/ 2 w 14"/>
                <a:gd name="T7" fmla="*/ 2 h 13"/>
                <a:gd name="T8" fmla="*/ 7 w 14"/>
                <a:gd name="T9" fmla="*/ 2 h 13"/>
                <a:gd name="T10" fmla="*/ 12 w 14"/>
                <a:gd name="T11" fmla="*/ 7 h 13"/>
                <a:gd name="T12" fmla="*/ 12 w 14"/>
                <a:gd name="T13" fmla="*/ 12 h 13"/>
                <a:gd name="T14" fmla="*/ 9 w 1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9" y="13"/>
                  </a:moveTo>
                  <a:cubicBezTo>
                    <a:pt x="8" y="13"/>
                    <a:pt x="7" y="13"/>
                    <a:pt x="7" y="12"/>
                  </a:cubicBezTo>
                  <a:cubicBezTo>
                    <a:pt x="2" y="7"/>
                    <a:pt x="2" y="7"/>
                    <a:pt x="2" y="7"/>
                  </a:cubicBezTo>
                  <a:cubicBezTo>
                    <a:pt x="0" y="6"/>
                    <a:pt x="0" y="3"/>
                    <a:pt x="2" y="2"/>
                  </a:cubicBezTo>
                  <a:cubicBezTo>
                    <a:pt x="3" y="0"/>
                    <a:pt x="6" y="0"/>
                    <a:pt x="7" y="2"/>
                  </a:cubicBezTo>
                  <a:cubicBezTo>
                    <a:pt x="12" y="7"/>
                    <a:pt x="12" y="7"/>
                    <a:pt x="12" y="7"/>
                  </a:cubicBezTo>
                  <a:cubicBezTo>
                    <a:pt x="14" y="8"/>
                    <a:pt x="14" y="11"/>
                    <a:pt x="12" y="12"/>
                  </a:cubicBezTo>
                  <a:cubicBezTo>
                    <a:pt x="12" y="13"/>
                    <a:pt x="11" y="13"/>
                    <a:pt x="9"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5" name="Freeform 73"/>
            <p:cNvSpPr/>
            <p:nvPr/>
          </p:nvSpPr>
          <p:spPr bwMode="auto">
            <a:xfrm>
              <a:off x="5797550" y="3894139"/>
              <a:ext cx="23813" cy="23813"/>
            </a:xfrm>
            <a:custGeom>
              <a:avLst/>
              <a:gdLst>
                <a:gd name="T0" fmla="*/ 9 w 11"/>
                <a:gd name="T1" fmla="*/ 11 h 11"/>
                <a:gd name="T2" fmla="*/ 7 w 11"/>
                <a:gd name="T3" fmla="*/ 10 h 11"/>
                <a:gd name="T4" fmla="*/ 1 w 11"/>
                <a:gd name="T5" fmla="*/ 3 h 11"/>
                <a:gd name="T6" fmla="*/ 1 w 11"/>
                <a:gd name="T7" fmla="*/ 1 h 11"/>
                <a:gd name="T8" fmla="*/ 3 w 11"/>
                <a:gd name="T9" fmla="*/ 1 h 11"/>
                <a:gd name="T10" fmla="*/ 10 w 11"/>
                <a:gd name="T11" fmla="*/ 7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8" y="11"/>
                    <a:pt x="8" y="11"/>
                    <a:pt x="7" y="10"/>
                  </a:cubicBezTo>
                  <a:cubicBezTo>
                    <a:pt x="1" y="3"/>
                    <a:pt x="1" y="3"/>
                    <a:pt x="1" y="3"/>
                  </a:cubicBezTo>
                  <a:cubicBezTo>
                    <a:pt x="0" y="3"/>
                    <a:pt x="0" y="1"/>
                    <a:pt x="1" y="1"/>
                  </a:cubicBezTo>
                  <a:cubicBezTo>
                    <a:pt x="1" y="0"/>
                    <a:pt x="3" y="0"/>
                    <a:pt x="3" y="1"/>
                  </a:cubicBezTo>
                  <a:cubicBezTo>
                    <a:pt x="10" y="7"/>
                    <a:pt x="10" y="7"/>
                    <a:pt x="10" y="7"/>
                  </a:cubicBezTo>
                  <a:cubicBezTo>
                    <a:pt x="11" y="8"/>
                    <a:pt x="11" y="9"/>
                    <a:pt x="10" y="10"/>
                  </a:cubicBezTo>
                  <a:cubicBezTo>
                    <a:pt x="10" y="11"/>
                    <a:pt x="9"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6" name="Freeform 74"/>
            <p:cNvSpPr/>
            <p:nvPr/>
          </p:nvSpPr>
          <p:spPr bwMode="auto">
            <a:xfrm>
              <a:off x="5711825" y="3806826"/>
              <a:ext cx="23813" cy="25400"/>
            </a:xfrm>
            <a:custGeom>
              <a:avLst/>
              <a:gdLst>
                <a:gd name="T0" fmla="*/ 9 w 11"/>
                <a:gd name="T1" fmla="*/ 11 h 11"/>
                <a:gd name="T2" fmla="*/ 8 w 11"/>
                <a:gd name="T3" fmla="*/ 10 h 11"/>
                <a:gd name="T4" fmla="*/ 1 w 11"/>
                <a:gd name="T5" fmla="*/ 4 h 11"/>
                <a:gd name="T6" fmla="*/ 1 w 11"/>
                <a:gd name="T7" fmla="*/ 1 h 11"/>
                <a:gd name="T8" fmla="*/ 4 w 11"/>
                <a:gd name="T9" fmla="*/ 1 h 11"/>
                <a:gd name="T10" fmla="*/ 10 w 11"/>
                <a:gd name="T11" fmla="*/ 8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9" y="11"/>
                    <a:pt x="8" y="11"/>
                    <a:pt x="8" y="10"/>
                  </a:cubicBezTo>
                  <a:cubicBezTo>
                    <a:pt x="1" y="4"/>
                    <a:pt x="1" y="4"/>
                    <a:pt x="1" y="4"/>
                  </a:cubicBezTo>
                  <a:cubicBezTo>
                    <a:pt x="0" y="3"/>
                    <a:pt x="0" y="2"/>
                    <a:pt x="1" y="1"/>
                  </a:cubicBezTo>
                  <a:cubicBezTo>
                    <a:pt x="2" y="0"/>
                    <a:pt x="3" y="0"/>
                    <a:pt x="4" y="1"/>
                  </a:cubicBezTo>
                  <a:cubicBezTo>
                    <a:pt x="10" y="8"/>
                    <a:pt x="10" y="8"/>
                    <a:pt x="10" y="8"/>
                  </a:cubicBezTo>
                  <a:cubicBezTo>
                    <a:pt x="11" y="8"/>
                    <a:pt x="11" y="10"/>
                    <a:pt x="10" y="10"/>
                  </a:cubicBezTo>
                  <a:cubicBezTo>
                    <a:pt x="10" y="11"/>
                    <a:pt x="10"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7" name="Freeform 75"/>
            <p:cNvSpPr/>
            <p:nvPr/>
          </p:nvSpPr>
          <p:spPr bwMode="auto">
            <a:xfrm>
              <a:off x="5813425"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2" y="0"/>
                    <a:pt x="13" y="1"/>
                    <a:pt x="13" y="2"/>
                  </a:cubicBezTo>
                  <a:cubicBezTo>
                    <a:pt x="13" y="3"/>
                    <a:pt x="12"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8" name="Freeform 76"/>
            <p:cNvSpPr/>
            <p:nvPr/>
          </p:nvSpPr>
          <p:spPr bwMode="auto">
            <a:xfrm>
              <a:off x="5691187"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3" y="0"/>
                    <a:pt x="13" y="1"/>
                    <a:pt x="13" y="2"/>
                  </a:cubicBezTo>
                  <a:cubicBezTo>
                    <a:pt x="13" y="3"/>
                    <a:pt x="13"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9" name="Freeform 77"/>
            <p:cNvSpPr/>
            <p:nvPr/>
          </p:nvSpPr>
          <p:spPr bwMode="auto">
            <a:xfrm>
              <a:off x="5762625" y="390842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0"/>
                    <a:pt x="1" y="0"/>
                    <a:pt x="2" y="0"/>
                  </a:cubicBezTo>
                  <a:cubicBezTo>
                    <a:pt x="3" y="0"/>
                    <a:pt x="4" y="0"/>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80" name="Freeform 78"/>
            <p:cNvSpPr/>
            <p:nvPr/>
          </p:nvSpPr>
          <p:spPr bwMode="auto">
            <a:xfrm>
              <a:off x="5762625" y="378777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1"/>
                    <a:pt x="1" y="0"/>
                    <a:pt x="2" y="0"/>
                  </a:cubicBezTo>
                  <a:cubicBezTo>
                    <a:pt x="3" y="0"/>
                    <a:pt x="4" y="1"/>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81" name="Freeform 79"/>
            <p:cNvSpPr>
              <a:spLocks noEditPoints="1"/>
            </p:cNvSpPr>
            <p:nvPr/>
          </p:nvSpPr>
          <p:spPr bwMode="auto">
            <a:xfrm>
              <a:off x="5621337" y="3833814"/>
              <a:ext cx="169863" cy="173038"/>
            </a:xfrm>
            <a:custGeom>
              <a:avLst/>
              <a:gdLst>
                <a:gd name="T0" fmla="*/ 10 w 77"/>
                <a:gd name="T1" fmla="*/ 78 h 78"/>
                <a:gd name="T2" fmla="*/ 3 w 77"/>
                <a:gd name="T3" fmla="*/ 76 h 78"/>
                <a:gd name="T4" fmla="*/ 1 w 77"/>
                <a:gd name="T5" fmla="*/ 67 h 78"/>
                <a:gd name="T6" fmla="*/ 5 w 77"/>
                <a:gd name="T7" fmla="*/ 59 h 78"/>
                <a:gd name="T8" fmla="*/ 58 w 77"/>
                <a:gd name="T9" fmla="*/ 6 h 78"/>
                <a:gd name="T10" fmla="*/ 75 w 77"/>
                <a:gd name="T11" fmla="*/ 4 h 78"/>
                <a:gd name="T12" fmla="*/ 77 w 77"/>
                <a:gd name="T13" fmla="*/ 11 h 78"/>
                <a:gd name="T14" fmla="*/ 73 w 77"/>
                <a:gd name="T15" fmla="*/ 21 h 78"/>
                <a:gd name="T16" fmla="*/ 20 w 77"/>
                <a:gd name="T17" fmla="*/ 74 h 78"/>
                <a:gd name="T18" fmla="*/ 10 w 77"/>
                <a:gd name="T19" fmla="*/ 78 h 78"/>
                <a:gd name="T20" fmla="*/ 68 w 77"/>
                <a:gd name="T21" fmla="*/ 10 h 78"/>
                <a:gd name="T22" fmla="*/ 64 w 77"/>
                <a:gd name="T23" fmla="*/ 12 h 78"/>
                <a:gd name="T24" fmla="*/ 11 w 77"/>
                <a:gd name="T25" fmla="*/ 65 h 78"/>
                <a:gd name="T26" fmla="*/ 9 w 77"/>
                <a:gd name="T27" fmla="*/ 69 h 78"/>
                <a:gd name="T28" fmla="*/ 9 w 77"/>
                <a:gd name="T29" fmla="*/ 70 h 78"/>
                <a:gd name="T30" fmla="*/ 10 w 77"/>
                <a:gd name="T31" fmla="*/ 70 h 78"/>
                <a:gd name="T32" fmla="*/ 14 w 77"/>
                <a:gd name="T33" fmla="*/ 68 h 78"/>
                <a:gd name="T34" fmla="*/ 67 w 77"/>
                <a:gd name="T35" fmla="*/ 15 h 78"/>
                <a:gd name="T36" fmla="*/ 69 w 77"/>
                <a:gd name="T37" fmla="*/ 11 h 78"/>
                <a:gd name="T38" fmla="*/ 69 w 77"/>
                <a:gd name="T39" fmla="*/ 10 h 78"/>
                <a:gd name="T40" fmla="*/ 68 w 77"/>
                <a:gd name="T41" fmla="*/ 1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 h="78">
                  <a:moveTo>
                    <a:pt x="10" y="78"/>
                  </a:moveTo>
                  <a:cubicBezTo>
                    <a:pt x="7" y="78"/>
                    <a:pt x="5" y="77"/>
                    <a:pt x="3" y="76"/>
                  </a:cubicBezTo>
                  <a:cubicBezTo>
                    <a:pt x="1" y="74"/>
                    <a:pt x="0" y="71"/>
                    <a:pt x="1" y="67"/>
                  </a:cubicBezTo>
                  <a:cubicBezTo>
                    <a:pt x="1" y="64"/>
                    <a:pt x="3" y="62"/>
                    <a:pt x="5" y="59"/>
                  </a:cubicBezTo>
                  <a:cubicBezTo>
                    <a:pt x="58" y="6"/>
                    <a:pt x="58" y="6"/>
                    <a:pt x="58" y="6"/>
                  </a:cubicBezTo>
                  <a:cubicBezTo>
                    <a:pt x="63" y="1"/>
                    <a:pt x="71" y="0"/>
                    <a:pt x="75" y="4"/>
                  </a:cubicBezTo>
                  <a:cubicBezTo>
                    <a:pt x="76" y="6"/>
                    <a:pt x="77" y="8"/>
                    <a:pt x="77" y="11"/>
                  </a:cubicBezTo>
                  <a:cubicBezTo>
                    <a:pt x="77" y="14"/>
                    <a:pt x="76" y="18"/>
                    <a:pt x="73" y="21"/>
                  </a:cubicBezTo>
                  <a:cubicBezTo>
                    <a:pt x="20" y="74"/>
                    <a:pt x="20" y="74"/>
                    <a:pt x="20" y="74"/>
                  </a:cubicBezTo>
                  <a:cubicBezTo>
                    <a:pt x="17" y="77"/>
                    <a:pt x="13" y="78"/>
                    <a:pt x="10" y="78"/>
                  </a:cubicBezTo>
                  <a:close/>
                  <a:moveTo>
                    <a:pt x="68" y="10"/>
                  </a:moveTo>
                  <a:cubicBezTo>
                    <a:pt x="67" y="10"/>
                    <a:pt x="66" y="10"/>
                    <a:pt x="64" y="12"/>
                  </a:cubicBezTo>
                  <a:cubicBezTo>
                    <a:pt x="11" y="65"/>
                    <a:pt x="11" y="65"/>
                    <a:pt x="11" y="65"/>
                  </a:cubicBezTo>
                  <a:cubicBezTo>
                    <a:pt x="10" y="66"/>
                    <a:pt x="9" y="67"/>
                    <a:pt x="9" y="69"/>
                  </a:cubicBezTo>
                  <a:cubicBezTo>
                    <a:pt x="9" y="69"/>
                    <a:pt x="9" y="70"/>
                    <a:pt x="9" y="70"/>
                  </a:cubicBezTo>
                  <a:cubicBezTo>
                    <a:pt x="9" y="70"/>
                    <a:pt x="10" y="70"/>
                    <a:pt x="10" y="70"/>
                  </a:cubicBezTo>
                  <a:cubicBezTo>
                    <a:pt x="11" y="70"/>
                    <a:pt x="13" y="70"/>
                    <a:pt x="14" y="68"/>
                  </a:cubicBezTo>
                  <a:cubicBezTo>
                    <a:pt x="67" y="15"/>
                    <a:pt x="67" y="15"/>
                    <a:pt x="67" y="15"/>
                  </a:cubicBezTo>
                  <a:cubicBezTo>
                    <a:pt x="69" y="13"/>
                    <a:pt x="69" y="12"/>
                    <a:pt x="69" y="11"/>
                  </a:cubicBezTo>
                  <a:cubicBezTo>
                    <a:pt x="69" y="11"/>
                    <a:pt x="69" y="10"/>
                    <a:pt x="69" y="10"/>
                  </a:cubicBezTo>
                  <a:cubicBezTo>
                    <a:pt x="69" y="10"/>
                    <a:pt x="68" y="10"/>
                    <a:pt x="6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1" name="Freeform 99"/>
            <p:cNvSpPr>
              <a:spLocks noEditPoints="1"/>
            </p:cNvSpPr>
            <p:nvPr/>
          </p:nvSpPr>
          <p:spPr bwMode="auto">
            <a:xfrm>
              <a:off x="8513762" y="3857626"/>
              <a:ext cx="438150" cy="600075"/>
            </a:xfrm>
            <a:custGeom>
              <a:avLst/>
              <a:gdLst>
                <a:gd name="T0" fmla="*/ 184 w 198"/>
                <a:gd name="T1" fmla="*/ 271 h 271"/>
                <a:gd name="T2" fmla="*/ 14 w 198"/>
                <a:gd name="T3" fmla="*/ 271 h 271"/>
                <a:gd name="T4" fmla="*/ 0 w 198"/>
                <a:gd name="T5" fmla="*/ 257 h 271"/>
                <a:gd name="T6" fmla="*/ 0 w 198"/>
                <a:gd name="T7" fmla="*/ 14 h 271"/>
                <a:gd name="T8" fmla="*/ 14 w 198"/>
                <a:gd name="T9" fmla="*/ 0 h 271"/>
                <a:gd name="T10" fmla="*/ 184 w 198"/>
                <a:gd name="T11" fmla="*/ 0 h 271"/>
                <a:gd name="T12" fmla="*/ 198 w 198"/>
                <a:gd name="T13" fmla="*/ 14 h 271"/>
                <a:gd name="T14" fmla="*/ 198 w 198"/>
                <a:gd name="T15" fmla="*/ 257 h 271"/>
                <a:gd name="T16" fmla="*/ 184 w 198"/>
                <a:gd name="T17" fmla="*/ 271 h 271"/>
                <a:gd name="T18" fmla="*/ 28 w 198"/>
                <a:gd name="T19" fmla="*/ 242 h 271"/>
                <a:gd name="T20" fmla="*/ 169 w 198"/>
                <a:gd name="T21" fmla="*/ 242 h 271"/>
                <a:gd name="T22" fmla="*/ 169 w 198"/>
                <a:gd name="T23" fmla="*/ 29 h 271"/>
                <a:gd name="T24" fmla="*/ 28 w 198"/>
                <a:gd name="T25" fmla="*/ 29 h 271"/>
                <a:gd name="T26" fmla="*/ 28 w 198"/>
                <a:gd name="T27" fmla="*/ 24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8" h="271">
                  <a:moveTo>
                    <a:pt x="184" y="271"/>
                  </a:moveTo>
                  <a:cubicBezTo>
                    <a:pt x="14" y="271"/>
                    <a:pt x="14" y="271"/>
                    <a:pt x="14" y="271"/>
                  </a:cubicBezTo>
                  <a:cubicBezTo>
                    <a:pt x="6" y="271"/>
                    <a:pt x="0" y="264"/>
                    <a:pt x="0" y="257"/>
                  </a:cubicBezTo>
                  <a:cubicBezTo>
                    <a:pt x="0" y="14"/>
                    <a:pt x="0" y="14"/>
                    <a:pt x="0" y="14"/>
                  </a:cubicBezTo>
                  <a:cubicBezTo>
                    <a:pt x="0" y="6"/>
                    <a:pt x="6" y="0"/>
                    <a:pt x="14" y="0"/>
                  </a:cubicBezTo>
                  <a:cubicBezTo>
                    <a:pt x="184" y="0"/>
                    <a:pt x="184" y="0"/>
                    <a:pt x="184" y="0"/>
                  </a:cubicBezTo>
                  <a:cubicBezTo>
                    <a:pt x="191" y="0"/>
                    <a:pt x="198" y="6"/>
                    <a:pt x="198" y="14"/>
                  </a:cubicBezTo>
                  <a:cubicBezTo>
                    <a:pt x="198" y="257"/>
                    <a:pt x="198" y="257"/>
                    <a:pt x="198" y="257"/>
                  </a:cubicBezTo>
                  <a:cubicBezTo>
                    <a:pt x="198" y="264"/>
                    <a:pt x="191" y="271"/>
                    <a:pt x="184" y="271"/>
                  </a:cubicBezTo>
                  <a:close/>
                  <a:moveTo>
                    <a:pt x="28" y="242"/>
                  </a:moveTo>
                  <a:cubicBezTo>
                    <a:pt x="169" y="242"/>
                    <a:pt x="169" y="242"/>
                    <a:pt x="169" y="242"/>
                  </a:cubicBezTo>
                  <a:cubicBezTo>
                    <a:pt x="169" y="29"/>
                    <a:pt x="169" y="29"/>
                    <a:pt x="169" y="29"/>
                  </a:cubicBezTo>
                  <a:cubicBezTo>
                    <a:pt x="28" y="29"/>
                    <a:pt x="28" y="29"/>
                    <a:pt x="28" y="29"/>
                  </a:cubicBezTo>
                  <a:cubicBezTo>
                    <a:pt x="28" y="242"/>
                    <a:pt x="28" y="242"/>
                    <a:pt x="28" y="2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2" name="Freeform 100"/>
            <p:cNvSpPr/>
            <p:nvPr/>
          </p:nvSpPr>
          <p:spPr bwMode="auto">
            <a:xfrm>
              <a:off x="8716962" y="3883026"/>
              <a:ext cx="33338" cy="549275"/>
            </a:xfrm>
            <a:custGeom>
              <a:avLst/>
              <a:gdLst>
                <a:gd name="T0" fmla="*/ 7 w 15"/>
                <a:gd name="T1" fmla="*/ 249 h 249"/>
                <a:gd name="T2" fmla="*/ 0 w 15"/>
                <a:gd name="T3" fmla="*/ 242 h 249"/>
                <a:gd name="T4" fmla="*/ 0 w 15"/>
                <a:gd name="T5" fmla="*/ 7 h 249"/>
                <a:gd name="T6" fmla="*/ 7 w 15"/>
                <a:gd name="T7" fmla="*/ 0 h 249"/>
                <a:gd name="T8" fmla="*/ 15 w 15"/>
                <a:gd name="T9" fmla="*/ 7 h 249"/>
                <a:gd name="T10" fmla="*/ 15 w 15"/>
                <a:gd name="T11" fmla="*/ 242 h 249"/>
                <a:gd name="T12" fmla="*/ 7 w 15"/>
                <a:gd name="T13" fmla="*/ 249 h 249"/>
              </a:gdLst>
              <a:ahLst/>
              <a:cxnLst>
                <a:cxn ang="0">
                  <a:pos x="T0" y="T1"/>
                </a:cxn>
                <a:cxn ang="0">
                  <a:pos x="T2" y="T3"/>
                </a:cxn>
                <a:cxn ang="0">
                  <a:pos x="T4" y="T5"/>
                </a:cxn>
                <a:cxn ang="0">
                  <a:pos x="T6" y="T7"/>
                </a:cxn>
                <a:cxn ang="0">
                  <a:pos x="T8" y="T9"/>
                </a:cxn>
                <a:cxn ang="0">
                  <a:pos x="T10" y="T11"/>
                </a:cxn>
                <a:cxn ang="0">
                  <a:pos x="T12" y="T13"/>
                </a:cxn>
              </a:cxnLst>
              <a:rect l="0" t="0" r="r" b="b"/>
              <a:pathLst>
                <a:path w="15" h="249">
                  <a:moveTo>
                    <a:pt x="7" y="249"/>
                  </a:moveTo>
                  <a:cubicBezTo>
                    <a:pt x="3" y="249"/>
                    <a:pt x="0" y="246"/>
                    <a:pt x="0" y="242"/>
                  </a:cubicBezTo>
                  <a:cubicBezTo>
                    <a:pt x="0" y="7"/>
                    <a:pt x="0" y="7"/>
                    <a:pt x="0" y="7"/>
                  </a:cubicBezTo>
                  <a:cubicBezTo>
                    <a:pt x="0" y="3"/>
                    <a:pt x="3" y="0"/>
                    <a:pt x="7" y="0"/>
                  </a:cubicBezTo>
                  <a:cubicBezTo>
                    <a:pt x="11" y="0"/>
                    <a:pt x="15" y="3"/>
                    <a:pt x="15" y="7"/>
                  </a:cubicBezTo>
                  <a:cubicBezTo>
                    <a:pt x="15" y="242"/>
                    <a:pt x="15" y="242"/>
                    <a:pt x="15" y="242"/>
                  </a:cubicBezTo>
                  <a:cubicBezTo>
                    <a:pt x="15" y="246"/>
                    <a:pt x="11" y="249"/>
                    <a:pt x="7" y="24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 name="Freeform 101"/>
            <p:cNvSpPr/>
            <p:nvPr/>
          </p:nvSpPr>
          <p:spPr bwMode="auto">
            <a:xfrm>
              <a:off x="8529637" y="4048126"/>
              <a:ext cx="407988" cy="33338"/>
            </a:xfrm>
            <a:custGeom>
              <a:avLst/>
              <a:gdLst>
                <a:gd name="T0" fmla="*/ 178 w 185"/>
                <a:gd name="T1" fmla="*/ 15 h 15"/>
                <a:gd name="T2" fmla="*/ 7 w 185"/>
                <a:gd name="T3" fmla="*/ 15 h 15"/>
                <a:gd name="T4" fmla="*/ 0 w 185"/>
                <a:gd name="T5" fmla="*/ 7 h 15"/>
                <a:gd name="T6" fmla="*/ 7 w 185"/>
                <a:gd name="T7" fmla="*/ 0 h 15"/>
                <a:gd name="T8" fmla="*/ 178 w 185"/>
                <a:gd name="T9" fmla="*/ 0 h 15"/>
                <a:gd name="T10" fmla="*/ 185 w 185"/>
                <a:gd name="T11" fmla="*/ 7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1"/>
                    <a:pt x="0" y="7"/>
                  </a:cubicBezTo>
                  <a:cubicBezTo>
                    <a:pt x="0" y="4"/>
                    <a:pt x="3" y="0"/>
                    <a:pt x="7" y="0"/>
                  </a:cubicBezTo>
                  <a:cubicBezTo>
                    <a:pt x="178" y="0"/>
                    <a:pt x="178" y="0"/>
                    <a:pt x="178" y="0"/>
                  </a:cubicBezTo>
                  <a:cubicBezTo>
                    <a:pt x="182" y="0"/>
                    <a:pt x="185" y="4"/>
                    <a:pt x="185" y="7"/>
                  </a:cubicBezTo>
                  <a:cubicBezTo>
                    <a:pt x="185" y="11"/>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 name="Freeform 102"/>
            <p:cNvSpPr/>
            <p:nvPr/>
          </p:nvSpPr>
          <p:spPr bwMode="auto">
            <a:xfrm>
              <a:off x="8529637" y="4227514"/>
              <a:ext cx="407988" cy="33338"/>
            </a:xfrm>
            <a:custGeom>
              <a:avLst/>
              <a:gdLst>
                <a:gd name="T0" fmla="*/ 178 w 185"/>
                <a:gd name="T1" fmla="*/ 15 h 15"/>
                <a:gd name="T2" fmla="*/ 7 w 185"/>
                <a:gd name="T3" fmla="*/ 15 h 15"/>
                <a:gd name="T4" fmla="*/ 0 w 185"/>
                <a:gd name="T5" fmla="*/ 8 h 15"/>
                <a:gd name="T6" fmla="*/ 7 w 185"/>
                <a:gd name="T7" fmla="*/ 0 h 15"/>
                <a:gd name="T8" fmla="*/ 178 w 185"/>
                <a:gd name="T9" fmla="*/ 0 h 15"/>
                <a:gd name="T10" fmla="*/ 185 w 185"/>
                <a:gd name="T11" fmla="*/ 8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2"/>
                    <a:pt x="0" y="8"/>
                  </a:cubicBezTo>
                  <a:cubicBezTo>
                    <a:pt x="0" y="4"/>
                    <a:pt x="3" y="0"/>
                    <a:pt x="7" y="0"/>
                  </a:cubicBezTo>
                  <a:cubicBezTo>
                    <a:pt x="178" y="0"/>
                    <a:pt x="178" y="0"/>
                    <a:pt x="178" y="0"/>
                  </a:cubicBezTo>
                  <a:cubicBezTo>
                    <a:pt x="182" y="0"/>
                    <a:pt x="185" y="4"/>
                    <a:pt x="185" y="8"/>
                  </a:cubicBezTo>
                  <a:cubicBezTo>
                    <a:pt x="185" y="12"/>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3" name="Freeform 103"/>
            <p:cNvSpPr/>
            <p:nvPr/>
          </p:nvSpPr>
          <p:spPr bwMode="auto">
            <a:xfrm>
              <a:off x="8308975" y="4114801"/>
              <a:ext cx="179388" cy="63500"/>
            </a:xfrm>
            <a:custGeom>
              <a:avLst/>
              <a:gdLst>
                <a:gd name="T0" fmla="*/ 67 w 81"/>
                <a:gd name="T1" fmla="*/ 29 h 29"/>
                <a:gd name="T2" fmla="*/ 14 w 81"/>
                <a:gd name="T3" fmla="*/ 29 h 29"/>
                <a:gd name="T4" fmla="*/ 0 w 81"/>
                <a:gd name="T5" fmla="*/ 14 h 29"/>
                <a:gd name="T6" fmla="*/ 14 w 81"/>
                <a:gd name="T7" fmla="*/ 0 h 29"/>
                <a:gd name="T8" fmla="*/ 67 w 81"/>
                <a:gd name="T9" fmla="*/ 0 h 29"/>
                <a:gd name="T10" fmla="*/ 81 w 81"/>
                <a:gd name="T11" fmla="*/ 14 h 29"/>
                <a:gd name="T12" fmla="*/ 67 w 81"/>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81" h="29">
                  <a:moveTo>
                    <a:pt x="67" y="29"/>
                  </a:moveTo>
                  <a:cubicBezTo>
                    <a:pt x="14" y="29"/>
                    <a:pt x="14" y="29"/>
                    <a:pt x="14" y="29"/>
                  </a:cubicBezTo>
                  <a:cubicBezTo>
                    <a:pt x="6" y="29"/>
                    <a:pt x="0" y="22"/>
                    <a:pt x="0" y="14"/>
                  </a:cubicBezTo>
                  <a:cubicBezTo>
                    <a:pt x="0" y="6"/>
                    <a:pt x="6" y="0"/>
                    <a:pt x="14" y="0"/>
                  </a:cubicBezTo>
                  <a:cubicBezTo>
                    <a:pt x="67" y="0"/>
                    <a:pt x="67" y="0"/>
                    <a:pt x="67" y="0"/>
                  </a:cubicBezTo>
                  <a:cubicBezTo>
                    <a:pt x="75" y="0"/>
                    <a:pt x="81" y="6"/>
                    <a:pt x="81" y="14"/>
                  </a:cubicBezTo>
                  <a:cubicBezTo>
                    <a:pt x="81" y="22"/>
                    <a:pt x="75" y="29"/>
                    <a:pt x="67" y="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5" name="Freeform 104"/>
            <p:cNvSpPr/>
            <p:nvPr/>
          </p:nvSpPr>
          <p:spPr bwMode="auto">
            <a:xfrm>
              <a:off x="8172450"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6" name="Freeform 105"/>
            <p:cNvSpPr/>
            <p:nvPr/>
          </p:nvSpPr>
          <p:spPr bwMode="auto">
            <a:xfrm>
              <a:off x="8562975"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3" name="Freeform 106"/>
            <p:cNvSpPr/>
            <p:nvPr/>
          </p:nvSpPr>
          <p:spPr bwMode="auto">
            <a:xfrm>
              <a:off x="8366125" y="3692526"/>
              <a:ext cx="63500" cy="473075"/>
            </a:xfrm>
            <a:custGeom>
              <a:avLst/>
              <a:gdLst>
                <a:gd name="T0" fmla="*/ 15 w 29"/>
                <a:gd name="T1" fmla="*/ 214 h 214"/>
                <a:gd name="T2" fmla="*/ 0 w 29"/>
                <a:gd name="T3" fmla="*/ 200 h 214"/>
                <a:gd name="T4" fmla="*/ 0 w 29"/>
                <a:gd name="T5" fmla="*/ 14 h 214"/>
                <a:gd name="T6" fmla="*/ 15 w 29"/>
                <a:gd name="T7" fmla="*/ 0 h 214"/>
                <a:gd name="T8" fmla="*/ 29 w 29"/>
                <a:gd name="T9" fmla="*/ 14 h 214"/>
                <a:gd name="T10" fmla="*/ 29 w 29"/>
                <a:gd name="T11" fmla="*/ 200 h 214"/>
                <a:gd name="T12" fmla="*/ 15 w 29"/>
                <a:gd name="T13" fmla="*/ 214 h 214"/>
              </a:gdLst>
              <a:ahLst/>
              <a:cxnLst>
                <a:cxn ang="0">
                  <a:pos x="T0" y="T1"/>
                </a:cxn>
                <a:cxn ang="0">
                  <a:pos x="T2" y="T3"/>
                </a:cxn>
                <a:cxn ang="0">
                  <a:pos x="T4" y="T5"/>
                </a:cxn>
                <a:cxn ang="0">
                  <a:pos x="T6" y="T7"/>
                </a:cxn>
                <a:cxn ang="0">
                  <a:pos x="T8" y="T9"/>
                </a:cxn>
                <a:cxn ang="0">
                  <a:pos x="T10" y="T11"/>
                </a:cxn>
                <a:cxn ang="0">
                  <a:pos x="T12" y="T13"/>
                </a:cxn>
              </a:cxnLst>
              <a:rect l="0" t="0" r="r" b="b"/>
              <a:pathLst>
                <a:path w="29" h="214">
                  <a:moveTo>
                    <a:pt x="15" y="214"/>
                  </a:moveTo>
                  <a:cubicBezTo>
                    <a:pt x="7" y="214"/>
                    <a:pt x="0" y="208"/>
                    <a:pt x="0" y="200"/>
                  </a:cubicBezTo>
                  <a:cubicBezTo>
                    <a:pt x="0" y="14"/>
                    <a:pt x="0" y="14"/>
                    <a:pt x="0" y="14"/>
                  </a:cubicBezTo>
                  <a:cubicBezTo>
                    <a:pt x="0" y="6"/>
                    <a:pt x="7" y="0"/>
                    <a:pt x="15" y="0"/>
                  </a:cubicBezTo>
                  <a:cubicBezTo>
                    <a:pt x="22" y="0"/>
                    <a:pt x="29" y="6"/>
                    <a:pt x="29" y="14"/>
                  </a:cubicBezTo>
                  <a:cubicBezTo>
                    <a:pt x="29" y="200"/>
                    <a:pt x="29" y="200"/>
                    <a:pt x="29" y="200"/>
                  </a:cubicBezTo>
                  <a:cubicBezTo>
                    <a:pt x="29" y="208"/>
                    <a:pt x="22" y="214"/>
                    <a:pt x="15" y="2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4" name="Freeform 107"/>
            <p:cNvSpPr/>
            <p:nvPr/>
          </p:nvSpPr>
          <p:spPr bwMode="auto">
            <a:xfrm>
              <a:off x="8172450" y="3671889"/>
              <a:ext cx="452438" cy="61913"/>
            </a:xfrm>
            <a:custGeom>
              <a:avLst/>
              <a:gdLst>
                <a:gd name="T0" fmla="*/ 191 w 205"/>
                <a:gd name="T1" fmla="*/ 28 h 28"/>
                <a:gd name="T2" fmla="*/ 14 w 205"/>
                <a:gd name="T3" fmla="*/ 28 h 28"/>
                <a:gd name="T4" fmla="*/ 0 w 205"/>
                <a:gd name="T5" fmla="*/ 14 h 28"/>
                <a:gd name="T6" fmla="*/ 14 w 205"/>
                <a:gd name="T7" fmla="*/ 0 h 28"/>
                <a:gd name="T8" fmla="*/ 191 w 205"/>
                <a:gd name="T9" fmla="*/ 0 h 28"/>
                <a:gd name="T10" fmla="*/ 205 w 205"/>
                <a:gd name="T11" fmla="*/ 14 h 28"/>
                <a:gd name="T12" fmla="*/ 191 w 205"/>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205" h="28">
                  <a:moveTo>
                    <a:pt x="191" y="28"/>
                  </a:moveTo>
                  <a:cubicBezTo>
                    <a:pt x="14" y="28"/>
                    <a:pt x="14" y="28"/>
                    <a:pt x="14" y="28"/>
                  </a:cubicBezTo>
                  <a:cubicBezTo>
                    <a:pt x="6" y="28"/>
                    <a:pt x="0" y="22"/>
                    <a:pt x="0" y="14"/>
                  </a:cubicBezTo>
                  <a:cubicBezTo>
                    <a:pt x="0" y="6"/>
                    <a:pt x="6" y="0"/>
                    <a:pt x="14" y="0"/>
                  </a:cubicBezTo>
                  <a:cubicBezTo>
                    <a:pt x="191" y="0"/>
                    <a:pt x="191" y="0"/>
                    <a:pt x="191" y="0"/>
                  </a:cubicBezTo>
                  <a:cubicBezTo>
                    <a:pt x="199" y="0"/>
                    <a:pt x="205" y="6"/>
                    <a:pt x="205" y="14"/>
                  </a:cubicBezTo>
                  <a:cubicBezTo>
                    <a:pt x="205" y="22"/>
                    <a:pt x="199" y="28"/>
                    <a:pt x="191"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1" name="Freeform 108"/>
            <p:cNvSpPr>
              <a:spLocks noEditPoints="1"/>
            </p:cNvSpPr>
            <p:nvPr/>
          </p:nvSpPr>
          <p:spPr bwMode="auto">
            <a:xfrm>
              <a:off x="8235950" y="1373189"/>
              <a:ext cx="201613" cy="274638"/>
            </a:xfrm>
            <a:custGeom>
              <a:avLst/>
              <a:gdLst>
                <a:gd name="T0" fmla="*/ 36 w 91"/>
                <a:gd name="T1" fmla="*/ 124 h 124"/>
                <a:gd name="T2" fmla="*/ 29 w 91"/>
                <a:gd name="T3" fmla="*/ 119 h 124"/>
                <a:gd name="T4" fmla="*/ 1 w 91"/>
                <a:gd name="T5" fmla="*/ 25 h 124"/>
                <a:gd name="T6" fmla="*/ 6 w 91"/>
                <a:gd name="T7" fmla="*/ 15 h 124"/>
                <a:gd name="T8" fmla="*/ 53 w 91"/>
                <a:gd name="T9" fmla="*/ 1 h 124"/>
                <a:gd name="T10" fmla="*/ 59 w 91"/>
                <a:gd name="T11" fmla="*/ 2 h 124"/>
                <a:gd name="T12" fmla="*/ 63 w 91"/>
                <a:gd name="T13" fmla="*/ 6 h 124"/>
                <a:gd name="T14" fmla="*/ 91 w 91"/>
                <a:gd name="T15" fmla="*/ 100 h 124"/>
                <a:gd name="T16" fmla="*/ 90 w 91"/>
                <a:gd name="T17" fmla="*/ 106 h 124"/>
                <a:gd name="T18" fmla="*/ 85 w 91"/>
                <a:gd name="T19" fmla="*/ 110 h 124"/>
                <a:gd name="T20" fmla="*/ 38 w 91"/>
                <a:gd name="T21" fmla="*/ 124 h 124"/>
                <a:gd name="T22" fmla="*/ 36 w 91"/>
                <a:gd name="T23" fmla="*/ 124 h 124"/>
                <a:gd name="T24" fmla="*/ 18 w 91"/>
                <a:gd name="T25" fmla="*/ 28 h 124"/>
                <a:gd name="T26" fmla="*/ 18 w 91"/>
                <a:gd name="T27" fmla="*/ 28 h 124"/>
                <a:gd name="T28" fmla="*/ 41 w 91"/>
                <a:gd name="T29" fmla="*/ 107 h 124"/>
                <a:gd name="T30" fmla="*/ 73 w 91"/>
                <a:gd name="T31" fmla="*/ 97 h 124"/>
                <a:gd name="T32" fmla="*/ 50 w 91"/>
                <a:gd name="T33" fmla="*/ 18 h 124"/>
                <a:gd name="T34" fmla="*/ 18 w 91"/>
                <a:gd name="T35" fmla="*/ 2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24">
                  <a:moveTo>
                    <a:pt x="36" y="124"/>
                  </a:moveTo>
                  <a:cubicBezTo>
                    <a:pt x="33" y="124"/>
                    <a:pt x="30" y="122"/>
                    <a:pt x="29" y="119"/>
                  </a:cubicBezTo>
                  <a:cubicBezTo>
                    <a:pt x="1" y="25"/>
                    <a:pt x="1" y="25"/>
                    <a:pt x="1" y="25"/>
                  </a:cubicBezTo>
                  <a:cubicBezTo>
                    <a:pt x="0" y="20"/>
                    <a:pt x="2" y="16"/>
                    <a:pt x="6" y="15"/>
                  </a:cubicBezTo>
                  <a:cubicBezTo>
                    <a:pt x="53" y="1"/>
                    <a:pt x="53" y="1"/>
                    <a:pt x="53" y="1"/>
                  </a:cubicBezTo>
                  <a:cubicBezTo>
                    <a:pt x="55" y="0"/>
                    <a:pt x="57" y="1"/>
                    <a:pt x="59" y="2"/>
                  </a:cubicBezTo>
                  <a:cubicBezTo>
                    <a:pt x="61" y="3"/>
                    <a:pt x="62" y="4"/>
                    <a:pt x="63" y="6"/>
                  </a:cubicBezTo>
                  <a:cubicBezTo>
                    <a:pt x="91" y="100"/>
                    <a:pt x="91" y="100"/>
                    <a:pt x="91" y="100"/>
                  </a:cubicBezTo>
                  <a:cubicBezTo>
                    <a:pt x="91" y="102"/>
                    <a:pt x="91" y="104"/>
                    <a:pt x="90" y="106"/>
                  </a:cubicBezTo>
                  <a:cubicBezTo>
                    <a:pt x="89" y="108"/>
                    <a:pt x="87" y="109"/>
                    <a:pt x="85" y="110"/>
                  </a:cubicBezTo>
                  <a:cubicBezTo>
                    <a:pt x="38" y="124"/>
                    <a:pt x="38" y="124"/>
                    <a:pt x="38" y="124"/>
                  </a:cubicBezTo>
                  <a:cubicBezTo>
                    <a:pt x="38" y="124"/>
                    <a:pt x="37" y="124"/>
                    <a:pt x="36" y="124"/>
                  </a:cubicBezTo>
                  <a:close/>
                  <a:moveTo>
                    <a:pt x="18" y="28"/>
                  </a:moveTo>
                  <a:cubicBezTo>
                    <a:pt x="18" y="28"/>
                    <a:pt x="18" y="28"/>
                    <a:pt x="18" y="28"/>
                  </a:cubicBezTo>
                  <a:cubicBezTo>
                    <a:pt x="41" y="107"/>
                    <a:pt x="41" y="107"/>
                    <a:pt x="41" y="107"/>
                  </a:cubicBezTo>
                  <a:cubicBezTo>
                    <a:pt x="73" y="97"/>
                    <a:pt x="73" y="97"/>
                    <a:pt x="73" y="97"/>
                  </a:cubicBezTo>
                  <a:cubicBezTo>
                    <a:pt x="50" y="18"/>
                    <a:pt x="50" y="18"/>
                    <a:pt x="50" y="18"/>
                  </a:cubicBezTo>
                  <a:cubicBezTo>
                    <a:pt x="18" y="28"/>
                    <a:pt x="18" y="28"/>
                    <a:pt x="18"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2" name="Freeform 109"/>
            <p:cNvSpPr>
              <a:spLocks noEditPoints="1"/>
            </p:cNvSpPr>
            <p:nvPr/>
          </p:nvSpPr>
          <p:spPr bwMode="auto">
            <a:xfrm>
              <a:off x="8345487" y="1230314"/>
              <a:ext cx="301625" cy="334963"/>
            </a:xfrm>
            <a:custGeom>
              <a:avLst/>
              <a:gdLst>
                <a:gd name="T0" fmla="*/ 89 w 136"/>
                <a:gd name="T1" fmla="*/ 152 h 152"/>
                <a:gd name="T2" fmla="*/ 83 w 136"/>
                <a:gd name="T3" fmla="*/ 152 h 152"/>
                <a:gd name="T4" fmla="*/ 63 w 136"/>
                <a:gd name="T5" fmla="*/ 150 h 152"/>
                <a:gd name="T6" fmla="*/ 51 w 136"/>
                <a:gd name="T7" fmla="*/ 149 h 152"/>
                <a:gd name="T8" fmla="*/ 27 w 136"/>
                <a:gd name="T9" fmla="*/ 149 h 152"/>
                <a:gd name="T10" fmla="*/ 18 w 136"/>
                <a:gd name="T11" fmla="*/ 144 h 152"/>
                <a:gd name="T12" fmla="*/ 1 w 136"/>
                <a:gd name="T13" fmla="*/ 87 h 152"/>
                <a:gd name="T14" fmla="*/ 3 w 136"/>
                <a:gd name="T15" fmla="*/ 78 h 152"/>
                <a:gd name="T16" fmla="*/ 37 w 136"/>
                <a:gd name="T17" fmla="*/ 41 h 152"/>
                <a:gd name="T18" fmla="*/ 38 w 136"/>
                <a:gd name="T19" fmla="*/ 15 h 152"/>
                <a:gd name="T20" fmla="*/ 41 w 136"/>
                <a:gd name="T21" fmla="*/ 6 h 152"/>
                <a:gd name="T22" fmla="*/ 58 w 136"/>
                <a:gd name="T23" fmla="*/ 0 h 152"/>
                <a:gd name="T24" fmla="*/ 69 w 136"/>
                <a:gd name="T25" fmla="*/ 5 h 152"/>
                <a:gd name="T26" fmla="*/ 78 w 136"/>
                <a:gd name="T27" fmla="*/ 40 h 152"/>
                <a:gd name="T28" fmla="*/ 77 w 136"/>
                <a:gd name="T29" fmla="*/ 46 h 152"/>
                <a:gd name="T30" fmla="*/ 76 w 136"/>
                <a:gd name="T31" fmla="*/ 50 h 152"/>
                <a:gd name="T32" fmla="*/ 76 w 136"/>
                <a:gd name="T33" fmla="*/ 55 h 152"/>
                <a:gd name="T34" fmla="*/ 106 w 136"/>
                <a:gd name="T35" fmla="*/ 58 h 152"/>
                <a:gd name="T36" fmla="*/ 109 w 136"/>
                <a:gd name="T37" fmla="*/ 58 h 152"/>
                <a:gd name="T38" fmla="*/ 136 w 136"/>
                <a:gd name="T39" fmla="*/ 84 h 152"/>
                <a:gd name="T40" fmla="*/ 130 w 136"/>
                <a:gd name="T41" fmla="*/ 99 h 152"/>
                <a:gd name="T42" fmla="*/ 131 w 136"/>
                <a:gd name="T43" fmla="*/ 104 h 152"/>
                <a:gd name="T44" fmla="*/ 124 w 136"/>
                <a:gd name="T45" fmla="*/ 120 h 152"/>
                <a:gd name="T46" fmla="*/ 124 w 136"/>
                <a:gd name="T47" fmla="*/ 120 h 152"/>
                <a:gd name="T48" fmla="*/ 112 w 136"/>
                <a:gd name="T49" fmla="*/ 138 h 152"/>
                <a:gd name="T50" fmla="*/ 112 w 136"/>
                <a:gd name="T51" fmla="*/ 140 h 152"/>
                <a:gd name="T52" fmla="*/ 89 w 136"/>
                <a:gd name="T53" fmla="*/ 152 h 152"/>
                <a:gd name="T54" fmla="*/ 40 w 136"/>
                <a:gd name="T55" fmla="*/ 132 h 152"/>
                <a:gd name="T56" fmla="*/ 52 w 136"/>
                <a:gd name="T57" fmla="*/ 133 h 152"/>
                <a:gd name="T58" fmla="*/ 64 w 136"/>
                <a:gd name="T59" fmla="*/ 134 h 152"/>
                <a:gd name="T60" fmla="*/ 85 w 136"/>
                <a:gd name="T61" fmla="*/ 136 h 152"/>
                <a:gd name="T62" fmla="*/ 89 w 136"/>
                <a:gd name="T63" fmla="*/ 136 h 152"/>
                <a:gd name="T64" fmla="*/ 97 w 136"/>
                <a:gd name="T65" fmla="*/ 135 h 152"/>
                <a:gd name="T66" fmla="*/ 98 w 136"/>
                <a:gd name="T67" fmla="*/ 132 h 152"/>
                <a:gd name="T68" fmla="*/ 103 w 136"/>
                <a:gd name="T69" fmla="*/ 126 h 152"/>
                <a:gd name="T70" fmla="*/ 108 w 136"/>
                <a:gd name="T71" fmla="*/ 119 h 152"/>
                <a:gd name="T72" fmla="*/ 108 w 136"/>
                <a:gd name="T73" fmla="*/ 117 h 152"/>
                <a:gd name="T74" fmla="*/ 112 w 136"/>
                <a:gd name="T75" fmla="*/ 109 h 152"/>
                <a:gd name="T76" fmla="*/ 115 w 136"/>
                <a:gd name="T77" fmla="*/ 103 h 152"/>
                <a:gd name="T78" fmla="*/ 115 w 136"/>
                <a:gd name="T79" fmla="*/ 100 h 152"/>
                <a:gd name="T80" fmla="*/ 116 w 136"/>
                <a:gd name="T81" fmla="*/ 91 h 152"/>
                <a:gd name="T82" fmla="*/ 120 w 136"/>
                <a:gd name="T83" fmla="*/ 84 h 152"/>
                <a:gd name="T84" fmla="*/ 110 w 136"/>
                <a:gd name="T85" fmla="*/ 73 h 152"/>
                <a:gd name="T86" fmla="*/ 106 w 136"/>
                <a:gd name="T87" fmla="*/ 73 h 152"/>
                <a:gd name="T88" fmla="*/ 64 w 136"/>
                <a:gd name="T89" fmla="*/ 65 h 152"/>
                <a:gd name="T90" fmla="*/ 60 w 136"/>
                <a:gd name="T91" fmla="*/ 57 h 152"/>
                <a:gd name="T92" fmla="*/ 61 w 136"/>
                <a:gd name="T93" fmla="*/ 49 h 152"/>
                <a:gd name="T94" fmla="*/ 62 w 136"/>
                <a:gd name="T95" fmla="*/ 44 h 152"/>
                <a:gd name="T96" fmla="*/ 62 w 136"/>
                <a:gd name="T97" fmla="*/ 39 h 152"/>
                <a:gd name="T98" fmla="*/ 58 w 136"/>
                <a:gd name="T99" fmla="*/ 15 h 152"/>
                <a:gd name="T100" fmla="*/ 54 w 136"/>
                <a:gd name="T101" fmla="*/ 16 h 152"/>
                <a:gd name="T102" fmla="*/ 51 w 136"/>
                <a:gd name="T103" fmla="*/ 46 h 152"/>
                <a:gd name="T104" fmla="*/ 51 w 136"/>
                <a:gd name="T105" fmla="*/ 48 h 152"/>
                <a:gd name="T106" fmla="*/ 17 w 136"/>
                <a:gd name="T107" fmla="*/ 87 h 152"/>
                <a:gd name="T108" fmla="*/ 31 w 136"/>
                <a:gd name="T109" fmla="*/ 133 h 152"/>
                <a:gd name="T110" fmla="*/ 40 w 136"/>
                <a:gd name="T111" fmla="*/ 13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6" h="152">
                  <a:moveTo>
                    <a:pt x="89" y="152"/>
                  </a:moveTo>
                  <a:cubicBezTo>
                    <a:pt x="87" y="152"/>
                    <a:pt x="85" y="152"/>
                    <a:pt x="83" y="152"/>
                  </a:cubicBezTo>
                  <a:cubicBezTo>
                    <a:pt x="78" y="151"/>
                    <a:pt x="71" y="150"/>
                    <a:pt x="63" y="150"/>
                  </a:cubicBezTo>
                  <a:cubicBezTo>
                    <a:pt x="51" y="149"/>
                    <a:pt x="51" y="149"/>
                    <a:pt x="51" y="149"/>
                  </a:cubicBezTo>
                  <a:cubicBezTo>
                    <a:pt x="38" y="147"/>
                    <a:pt x="30" y="148"/>
                    <a:pt x="27" y="149"/>
                  </a:cubicBezTo>
                  <a:cubicBezTo>
                    <a:pt x="23" y="150"/>
                    <a:pt x="19" y="148"/>
                    <a:pt x="18" y="144"/>
                  </a:cubicBezTo>
                  <a:cubicBezTo>
                    <a:pt x="1" y="87"/>
                    <a:pt x="1" y="87"/>
                    <a:pt x="1" y="87"/>
                  </a:cubicBezTo>
                  <a:cubicBezTo>
                    <a:pt x="0" y="84"/>
                    <a:pt x="1" y="80"/>
                    <a:pt x="3" y="78"/>
                  </a:cubicBezTo>
                  <a:cubicBezTo>
                    <a:pt x="13" y="70"/>
                    <a:pt x="31" y="52"/>
                    <a:pt x="37" y="41"/>
                  </a:cubicBezTo>
                  <a:cubicBezTo>
                    <a:pt x="40" y="30"/>
                    <a:pt x="38" y="16"/>
                    <a:pt x="38" y="15"/>
                  </a:cubicBezTo>
                  <a:cubicBezTo>
                    <a:pt x="38" y="12"/>
                    <a:pt x="39" y="9"/>
                    <a:pt x="41" y="6"/>
                  </a:cubicBezTo>
                  <a:cubicBezTo>
                    <a:pt x="47" y="0"/>
                    <a:pt x="57" y="0"/>
                    <a:pt x="58" y="0"/>
                  </a:cubicBezTo>
                  <a:cubicBezTo>
                    <a:pt x="62" y="0"/>
                    <a:pt x="66" y="2"/>
                    <a:pt x="69" y="5"/>
                  </a:cubicBezTo>
                  <a:cubicBezTo>
                    <a:pt x="76" y="12"/>
                    <a:pt x="79" y="25"/>
                    <a:pt x="78" y="40"/>
                  </a:cubicBezTo>
                  <a:cubicBezTo>
                    <a:pt x="78" y="42"/>
                    <a:pt x="77" y="44"/>
                    <a:pt x="77" y="46"/>
                  </a:cubicBezTo>
                  <a:cubicBezTo>
                    <a:pt x="77" y="48"/>
                    <a:pt x="77" y="49"/>
                    <a:pt x="76" y="50"/>
                  </a:cubicBezTo>
                  <a:cubicBezTo>
                    <a:pt x="76" y="52"/>
                    <a:pt x="76" y="53"/>
                    <a:pt x="76" y="55"/>
                  </a:cubicBezTo>
                  <a:cubicBezTo>
                    <a:pt x="80" y="56"/>
                    <a:pt x="90" y="58"/>
                    <a:pt x="106" y="58"/>
                  </a:cubicBezTo>
                  <a:cubicBezTo>
                    <a:pt x="109" y="58"/>
                    <a:pt x="109" y="58"/>
                    <a:pt x="109" y="58"/>
                  </a:cubicBezTo>
                  <a:cubicBezTo>
                    <a:pt x="124" y="58"/>
                    <a:pt x="136" y="69"/>
                    <a:pt x="136" y="84"/>
                  </a:cubicBezTo>
                  <a:cubicBezTo>
                    <a:pt x="136" y="89"/>
                    <a:pt x="134" y="94"/>
                    <a:pt x="130" y="99"/>
                  </a:cubicBezTo>
                  <a:cubicBezTo>
                    <a:pt x="131" y="101"/>
                    <a:pt x="131" y="103"/>
                    <a:pt x="131" y="104"/>
                  </a:cubicBezTo>
                  <a:cubicBezTo>
                    <a:pt x="131" y="110"/>
                    <a:pt x="128" y="116"/>
                    <a:pt x="124" y="120"/>
                  </a:cubicBezTo>
                  <a:cubicBezTo>
                    <a:pt x="124" y="120"/>
                    <a:pt x="124" y="120"/>
                    <a:pt x="124" y="120"/>
                  </a:cubicBezTo>
                  <a:cubicBezTo>
                    <a:pt x="123" y="128"/>
                    <a:pt x="119" y="135"/>
                    <a:pt x="112" y="138"/>
                  </a:cubicBezTo>
                  <a:cubicBezTo>
                    <a:pt x="112" y="139"/>
                    <a:pt x="112" y="140"/>
                    <a:pt x="112" y="140"/>
                  </a:cubicBezTo>
                  <a:cubicBezTo>
                    <a:pt x="109" y="148"/>
                    <a:pt x="101" y="152"/>
                    <a:pt x="89" y="152"/>
                  </a:cubicBezTo>
                  <a:close/>
                  <a:moveTo>
                    <a:pt x="40" y="132"/>
                  </a:moveTo>
                  <a:cubicBezTo>
                    <a:pt x="44" y="132"/>
                    <a:pt x="48" y="133"/>
                    <a:pt x="52" y="133"/>
                  </a:cubicBezTo>
                  <a:cubicBezTo>
                    <a:pt x="64" y="134"/>
                    <a:pt x="64" y="134"/>
                    <a:pt x="64" y="134"/>
                  </a:cubicBezTo>
                  <a:cubicBezTo>
                    <a:pt x="73" y="135"/>
                    <a:pt x="80" y="135"/>
                    <a:pt x="85" y="136"/>
                  </a:cubicBezTo>
                  <a:cubicBezTo>
                    <a:pt x="86" y="136"/>
                    <a:pt x="88" y="136"/>
                    <a:pt x="89" y="136"/>
                  </a:cubicBezTo>
                  <a:cubicBezTo>
                    <a:pt x="95" y="136"/>
                    <a:pt x="97" y="135"/>
                    <a:pt x="97" y="135"/>
                  </a:cubicBezTo>
                  <a:cubicBezTo>
                    <a:pt x="97" y="134"/>
                    <a:pt x="98" y="133"/>
                    <a:pt x="98" y="132"/>
                  </a:cubicBezTo>
                  <a:cubicBezTo>
                    <a:pt x="98" y="129"/>
                    <a:pt x="100" y="127"/>
                    <a:pt x="103" y="126"/>
                  </a:cubicBezTo>
                  <a:cubicBezTo>
                    <a:pt x="106" y="125"/>
                    <a:pt x="108" y="122"/>
                    <a:pt x="108" y="119"/>
                  </a:cubicBezTo>
                  <a:cubicBezTo>
                    <a:pt x="108" y="119"/>
                    <a:pt x="108" y="118"/>
                    <a:pt x="108" y="117"/>
                  </a:cubicBezTo>
                  <a:cubicBezTo>
                    <a:pt x="107" y="114"/>
                    <a:pt x="109" y="111"/>
                    <a:pt x="112" y="109"/>
                  </a:cubicBezTo>
                  <a:cubicBezTo>
                    <a:pt x="114" y="108"/>
                    <a:pt x="115" y="106"/>
                    <a:pt x="115" y="103"/>
                  </a:cubicBezTo>
                  <a:cubicBezTo>
                    <a:pt x="115" y="102"/>
                    <a:pt x="115" y="101"/>
                    <a:pt x="115" y="100"/>
                  </a:cubicBezTo>
                  <a:cubicBezTo>
                    <a:pt x="113" y="97"/>
                    <a:pt x="114" y="93"/>
                    <a:pt x="116" y="91"/>
                  </a:cubicBezTo>
                  <a:cubicBezTo>
                    <a:pt x="119" y="89"/>
                    <a:pt x="120" y="86"/>
                    <a:pt x="120" y="84"/>
                  </a:cubicBezTo>
                  <a:cubicBezTo>
                    <a:pt x="120" y="78"/>
                    <a:pt x="115" y="73"/>
                    <a:pt x="110" y="73"/>
                  </a:cubicBezTo>
                  <a:cubicBezTo>
                    <a:pt x="110" y="73"/>
                    <a:pt x="108" y="73"/>
                    <a:pt x="106" y="73"/>
                  </a:cubicBezTo>
                  <a:cubicBezTo>
                    <a:pt x="72" y="73"/>
                    <a:pt x="66" y="67"/>
                    <a:pt x="64" y="65"/>
                  </a:cubicBezTo>
                  <a:cubicBezTo>
                    <a:pt x="62" y="63"/>
                    <a:pt x="60" y="60"/>
                    <a:pt x="60" y="57"/>
                  </a:cubicBezTo>
                  <a:cubicBezTo>
                    <a:pt x="61" y="54"/>
                    <a:pt x="61" y="52"/>
                    <a:pt x="61" y="49"/>
                  </a:cubicBezTo>
                  <a:cubicBezTo>
                    <a:pt x="61" y="47"/>
                    <a:pt x="61" y="45"/>
                    <a:pt x="62" y="44"/>
                  </a:cubicBezTo>
                  <a:cubicBezTo>
                    <a:pt x="62" y="42"/>
                    <a:pt x="62" y="41"/>
                    <a:pt x="62" y="39"/>
                  </a:cubicBezTo>
                  <a:cubicBezTo>
                    <a:pt x="63" y="24"/>
                    <a:pt x="59" y="17"/>
                    <a:pt x="58" y="15"/>
                  </a:cubicBezTo>
                  <a:cubicBezTo>
                    <a:pt x="57" y="16"/>
                    <a:pt x="55" y="16"/>
                    <a:pt x="54" y="16"/>
                  </a:cubicBezTo>
                  <a:cubicBezTo>
                    <a:pt x="55" y="22"/>
                    <a:pt x="55" y="35"/>
                    <a:pt x="51" y="46"/>
                  </a:cubicBezTo>
                  <a:cubicBezTo>
                    <a:pt x="51" y="47"/>
                    <a:pt x="51" y="47"/>
                    <a:pt x="51" y="48"/>
                  </a:cubicBezTo>
                  <a:cubicBezTo>
                    <a:pt x="45" y="59"/>
                    <a:pt x="29" y="77"/>
                    <a:pt x="17" y="87"/>
                  </a:cubicBezTo>
                  <a:cubicBezTo>
                    <a:pt x="31" y="133"/>
                    <a:pt x="31" y="133"/>
                    <a:pt x="31" y="133"/>
                  </a:cubicBezTo>
                  <a:cubicBezTo>
                    <a:pt x="33" y="133"/>
                    <a:pt x="37" y="132"/>
                    <a:pt x="40" y="1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3" name="Freeform 134"/>
            <p:cNvSpPr>
              <a:spLocks noEditPoints="1"/>
            </p:cNvSpPr>
            <p:nvPr/>
          </p:nvSpPr>
          <p:spPr bwMode="auto">
            <a:xfrm>
              <a:off x="6637337" y="1289051"/>
              <a:ext cx="476250" cy="455613"/>
            </a:xfrm>
            <a:custGeom>
              <a:avLst/>
              <a:gdLst>
                <a:gd name="T0" fmla="*/ 103 w 216"/>
                <a:gd name="T1" fmla="*/ 206 h 206"/>
                <a:gd name="T2" fmla="*/ 30 w 216"/>
                <a:gd name="T3" fmla="*/ 176 h 206"/>
                <a:gd name="T4" fmla="*/ 0 w 216"/>
                <a:gd name="T5" fmla="*/ 103 h 206"/>
                <a:gd name="T6" fmla="*/ 30 w 216"/>
                <a:gd name="T7" fmla="*/ 30 h 206"/>
                <a:gd name="T8" fmla="*/ 103 w 216"/>
                <a:gd name="T9" fmla="*/ 0 h 206"/>
                <a:gd name="T10" fmla="*/ 176 w 216"/>
                <a:gd name="T11" fmla="*/ 30 h 206"/>
                <a:gd name="T12" fmla="*/ 176 w 216"/>
                <a:gd name="T13" fmla="*/ 176 h 206"/>
                <a:gd name="T14" fmla="*/ 103 w 216"/>
                <a:gd name="T15" fmla="*/ 206 h 206"/>
                <a:gd name="T16" fmla="*/ 103 w 216"/>
                <a:gd name="T17" fmla="*/ 17 h 206"/>
                <a:gd name="T18" fmla="*/ 43 w 216"/>
                <a:gd name="T19" fmla="*/ 42 h 206"/>
                <a:gd name="T20" fmla="*/ 18 w 216"/>
                <a:gd name="T21" fmla="*/ 103 h 206"/>
                <a:gd name="T22" fmla="*/ 43 w 216"/>
                <a:gd name="T23" fmla="*/ 163 h 206"/>
                <a:gd name="T24" fmla="*/ 103 w 216"/>
                <a:gd name="T25" fmla="*/ 188 h 206"/>
                <a:gd name="T26" fmla="*/ 164 w 216"/>
                <a:gd name="T27" fmla="*/ 163 h 206"/>
                <a:gd name="T28" fmla="*/ 164 w 216"/>
                <a:gd name="T29" fmla="*/ 42 h 206"/>
                <a:gd name="T30" fmla="*/ 103 w 216"/>
                <a:gd name="T31" fmla="*/ 1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206">
                  <a:moveTo>
                    <a:pt x="103" y="206"/>
                  </a:moveTo>
                  <a:cubicBezTo>
                    <a:pt x="76" y="206"/>
                    <a:pt x="50" y="195"/>
                    <a:pt x="30" y="176"/>
                  </a:cubicBezTo>
                  <a:cubicBezTo>
                    <a:pt x="11" y="156"/>
                    <a:pt x="0" y="130"/>
                    <a:pt x="0" y="103"/>
                  </a:cubicBezTo>
                  <a:cubicBezTo>
                    <a:pt x="0" y="75"/>
                    <a:pt x="11" y="49"/>
                    <a:pt x="30" y="30"/>
                  </a:cubicBezTo>
                  <a:cubicBezTo>
                    <a:pt x="50" y="11"/>
                    <a:pt x="76" y="0"/>
                    <a:pt x="103" y="0"/>
                  </a:cubicBezTo>
                  <a:cubicBezTo>
                    <a:pt x="131" y="0"/>
                    <a:pt x="157" y="11"/>
                    <a:pt x="176" y="30"/>
                  </a:cubicBezTo>
                  <a:cubicBezTo>
                    <a:pt x="216" y="70"/>
                    <a:pt x="216" y="136"/>
                    <a:pt x="176" y="176"/>
                  </a:cubicBezTo>
                  <a:cubicBezTo>
                    <a:pt x="157" y="195"/>
                    <a:pt x="131" y="206"/>
                    <a:pt x="103" y="206"/>
                  </a:cubicBezTo>
                  <a:close/>
                  <a:moveTo>
                    <a:pt x="103" y="17"/>
                  </a:moveTo>
                  <a:cubicBezTo>
                    <a:pt x="80" y="17"/>
                    <a:pt x="59" y="26"/>
                    <a:pt x="43" y="42"/>
                  </a:cubicBezTo>
                  <a:cubicBezTo>
                    <a:pt x="27" y="59"/>
                    <a:pt x="18" y="80"/>
                    <a:pt x="18" y="103"/>
                  </a:cubicBezTo>
                  <a:cubicBezTo>
                    <a:pt x="18" y="126"/>
                    <a:pt x="27" y="147"/>
                    <a:pt x="43" y="163"/>
                  </a:cubicBezTo>
                  <a:cubicBezTo>
                    <a:pt x="59" y="180"/>
                    <a:pt x="80" y="188"/>
                    <a:pt x="103" y="188"/>
                  </a:cubicBezTo>
                  <a:cubicBezTo>
                    <a:pt x="126" y="188"/>
                    <a:pt x="148" y="180"/>
                    <a:pt x="164" y="163"/>
                  </a:cubicBezTo>
                  <a:cubicBezTo>
                    <a:pt x="197" y="130"/>
                    <a:pt x="197" y="76"/>
                    <a:pt x="164" y="42"/>
                  </a:cubicBezTo>
                  <a:cubicBezTo>
                    <a:pt x="148" y="26"/>
                    <a:pt x="126" y="17"/>
                    <a:pt x="103"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4" name="Freeform 135"/>
            <p:cNvSpPr/>
            <p:nvPr/>
          </p:nvSpPr>
          <p:spPr bwMode="auto">
            <a:xfrm>
              <a:off x="6659562" y="1450976"/>
              <a:ext cx="239713" cy="19050"/>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5" name="Freeform 136"/>
            <p:cNvSpPr/>
            <p:nvPr/>
          </p:nvSpPr>
          <p:spPr bwMode="auto">
            <a:xfrm>
              <a:off x="6700837" y="1455739"/>
              <a:ext cx="134938" cy="214313"/>
            </a:xfrm>
            <a:custGeom>
              <a:avLst/>
              <a:gdLst>
                <a:gd name="T0" fmla="*/ 5 w 61"/>
                <a:gd name="T1" fmla="*/ 97 h 97"/>
                <a:gd name="T2" fmla="*/ 3 w 61"/>
                <a:gd name="T3" fmla="*/ 96 h 97"/>
                <a:gd name="T4" fmla="*/ 2 w 61"/>
                <a:gd name="T5" fmla="*/ 90 h 97"/>
                <a:gd name="T6" fmla="*/ 52 w 61"/>
                <a:gd name="T7" fmla="*/ 3 h 97"/>
                <a:gd name="T8" fmla="*/ 58 w 61"/>
                <a:gd name="T9" fmla="*/ 1 h 97"/>
                <a:gd name="T10" fmla="*/ 59 w 61"/>
                <a:gd name="T11" fmla="*/ 7 h 97"/>
                <a:gd name="T12" fmla="*/ 9 w 61"/>
                <a:gd name="T13" fmla="*/ 94 h 97"/>
                <a:gd name="T14" fmla="*/ 5 w 61"/>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7">
                  <a:moveTo>
                    <a:pt x="5" y="97"/>
                  </a:moveTo>
                  <a:cubicBezTo>
                    <a:pt x="5" y="97"/>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7"/>
                    <a:pt x="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6" name="Freeform 137"/>
            <p:cNvSpPr/>
            <p:nvPr/>
          </p:nvSpPr>
          <p:spPr bwMode="auto">
            <a:xfrm>
              <a:off x="6784975" y="1517651"/>
              <a:ext cx="131763" cy="211138"/>
            </a:xfrm>
            <a:custGeom>
              <a:avLst/>
              <a:gdLst>
                <a:gd name="T0" fmla="*/ 55 w 60"/>
                <a:gd name="T1" fmla="*/ 96 h 96"/>
                <a:gd name="T2" fmla="*/ 51 w 60"/>
                <a:gd name="T3" fmla="*/ 94 h 96"/>
                <a:gd name="T4" fmla="*/ 1 w 60"/>
                <a:gd name="T5" fmla="*/ 7 h 96"/>
                <a:gd name="T6" fmla="*/ 3 w 60"/>
                <a:gd name="T7" fmla="*/ 1 h 96"/>
                <a:gd name="T8" fmla="*/ 9 w 60"/>
                <a:gd name="T9" fmla="*/ 2 h 96"/>
                <a:gd name="T10" fmla="*/ 59 w 60"/>
                <a:gd name="T11" fmla="*/ 90 h 96"/>
                <a:gd name="T12" fmla="*/ 57 w 60"/>
                <a:gd name="T13" fmla="*/ 96 h 96"/>
                <a:gd name="T14" fmla="*/ 55 w 60"/>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6">
                  <a:moveTo>
                    <a:pt x="55" y="96"/>
                  </a:moveTo>
                  <a:cubicBezTo>
                    <a:pt x="54" y="96"/>
                    <a:pt x="52" y="95"/>
                    <a:pt x="51" y="94"/>
                  </a:cubicBezTo>
                  <a:cubicBezTo>
                    <a:pt x="1" y="7"/>
                    <a:pt x="1" y="7"/>
                    <a:pt x="1" y="7"/>
                  </a:cubicBezTo>
                  <a:cubicBezTo>
                    <a:pt x="0" y="5"/>
                    <a:pt x="0" y="2"/>
                    <a:pt x="3" y="1"/>
                  </a:cubicBezTo>
                  <a:cubicBezTo>
                    <a:pt x="5" y="0"/>
                    <a:pt x="7" y="0"/>
                    <a:pt x="9" y="2"/>
                  </a:cubicBezTo>
                  <a:cubicBezTo>
                    <a:pt x="59" y="90"/>
                    <a:pt x="59" y="90"/>
                    <a:pt x="59" y="90"/>
                  </a:cubicBezTo>
                  <a:cubicBezTo>
                    <a:pt x="60" y="92"/>
                    <a:pt x="59" y="94"/>
                    <a:pt x="57" y="96"/>
                  </a:cubicBezTo>
                  <a:cubicBezTo>
                    <a:pt x="57" y="96"/>
                    <a:pt x="56" y="96"/>
                    <a:pt x="5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7" name="Freeform 138"/>
            <p:cNvSpPr/>
            <p:nvPr/>
          </p:nvSpPr>
          <p:spPr bwMode="auto">
            <a:xfrm>
              <a:off x="6824662" y="1571626"/>
              <a:ext cx="241300" cy="20638"/>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8" name="Freeform 139"/>
            <p:cNvSpPr/>
            <p:nvPr/>
          </p:nvSpPr>
          <p:spPr bwMode="auto">
            <a:xfrm>
              <a:off x="6888162" y="1373189"/>
              <a:ext cx="134938" cy="212725"/>
            </a:xfrm>
            <a:custGeom>
              <a:avLst/>
              <a:gdLst>
                <a:gd name="T0" fmla="*/ 5 w 61"/>
                <a:gd name="T1" fmla="*/ 96 h 96"/>
                <a:gd name="T2" fmla="*/ 3 w 61"/>
                <a:gd name="T3" fmla="*/ 96 h 96"/>
                <a:gd name="T4" fmla="*/ 2 w 61"/>
                <a:gd name="T5" fmla="*/ 90 h 96"/>
                <a:gd name="T6" fmla="*/ 52 w 61"/>
                <a:gd name="T7" fmla="*/ 3 h 96"/>
                <a:gd name="T8" fmla="*/ 58 w 61"/>
                <a:gd name="T9" fmla="*/ 1 h 96"/>
                <a:gd name="T10" fmla="*/ 59 w 61"/>
                <a:gd name="T11" fmla="*/ 7 h 96"/>
                <a:gd name="T12" fmla="*/ 9 w 61"/>
                <a:gd name="T13" fmla="*/ 94 h 96"/>
                <a:gd name="T14" fmla="*/ 5 w 61"/>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6">
                  <a:moveTo>
                    <a:pt x="5" y="96"/>
                  </a:moveTo>
                  <a:cubicBezTo>
                    <a:pt x="5" y="96"/>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6"/>
                    <a:pt x="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9" name="Freeform 140"/>
            <p:cNvSpPr/>
            <p:nvPr/>
          </p:nvSpPr>
          <p:spPr bwMode="auto">
            <a:xfrm>
              <a:off x="6807200" y="1311276"/>
              <a:ext cx="131763" cy="214313"/>
            </a:xfrm>
            <a:custGeom>
              <a:avLst/>
              <a:gdLst>
                <a:gd name="T0" fmla="*/ 55 w 60"/>
                <a:gd name="T1" fmla="*/ 97 h 97"/>
                <a:gd name="T2" fmla="*/ 52 w 60"/>
                <a:gd name="T3" fmla="*/ 95 h 97"/>
                <a:gd name="T4" fmla="*/ 1 w 60"/>
                <a:gd name="T5" fmla="*/ 8 h 97"/>
                <a:gd name="T6" fmla="*/ 3 w 60"/>
                <a:gd name="T7" fmla="*/ 2 h 97"/>
                <a:gd name="T8" fmla="*/ 9 w 60"/>
                <a:gd name="T9" fmla="*/ 3 h 97"/>
                <a:gd name="T10" fmla="*/ 59 w 60"/>
                <a:gd name="T11" fmla="*/ 90 h 97"/>
                <a:gd name="T12" fmla="*/ 58 w 60"/>
                <a:gd name="T13" fmla="*/ 96 h 97"/>
                <a:gd name="T14" fmla="*/ 55 w 60"/>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7">
                  <a:moveTo>
                    <a:pt x="55" y="97"/>
                  </a:moveTo>
                  <a:cubicBezTo>
                    <a:pt x="54" y="97"/>
                    <a:pt x="52" y="96"/>
                    <a:pt x="52" y="95"/>
                  </a:cubicBezTo>
                  <a:cubicBezTo>
                    <a:pt x="1" y="8"/>
                    <a:pt x="1" y="8"/>
                    <a:pt x="1" y="8"/>
                  </a:cubicBezTo>
                  <a:cubicBezTo>
                    <a:pt x="0" y="5"/>
                    <a:pt x="1" y="3"/>
                    <a:pt x="3" y="2"/>
                  </a:cubicBezTo>
                  <a:cubicBezTo>
                    <a:pt x="5" y="0"/>
                    <a:pt x="8" y="1"/>
                    <a:pt x="9" y="3"/>
                  </a:cubicBezTo>
                  <a:cubicBezTo>
                    <a:pt x="59" y="90"/>
                    <a:pt x="59" y="90"/>
                    <a:pt x="59" y="90"/>
                  </a:cubicBezTo>
                  <a:cubicBezTo>
                    <a:pt x="60" y="92"/>
                    <a:pt x="60" y="95"/>
                    <a:pt x="58" y="96"/>
                  </a:cubicBezTo>
                  <a:cubicBezTo>
                    <a:pt x="57" y="97"/>
                    <a:pt x="56" y="97"/>
                    <a:pt x="5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0" name="Freeform 141"/>
            <p:cNvSpPr>
              <a:spLocks noEditPoints="1"/>
            </p:cNvSpPr>
            <p:nvPr/>
          </p:nvSpPr>
          <p:spPr bwMode="auto">
            <a:xfrm>
              <a:off x="8770937" y="2419351"/>
              <a:ext cx="328613" cy="238125"/>
            </a:xfrm>
            <a:custGeom>
              <a:avLst/>
              <a:gdLst>
                <a:gd name="T0" fmla="*/ 74 w 149"/>
                <a:gd name="T1" fmla="*/ 108 h 108"/>
                <a:gd name="T2" fmla="*/ 0 w 149"/>
                <a:gd name="T3" fmla="*/ 56 h 108"/>
                <a:gd name="T4" fmla="*/ 0 w 149"/>
                <a:gd name="T5" fmla="*/ 52 h 108"/>
                <a:gd name="T6" fmla="*/ 74 w 149"/>
                <a:gd name="T7" fmla="*/ 0 h 108"/>
                <a:gd name="T8" fmla="*/ 149 w 149"/>
                <a:gd name="T9" fmla="*/ 52 h 108"/>
                <a:gd name="T10" fmla="*/ 149 w 149"/>
                <a:gd name="T11" fmla="*/ 56 h 108"/>
                <a:gd name="T12" fmla="*/ 74 w 149"/>
                <a:gd name="T13" fmla="*/ 108 h 108"/>
                <a:gd name="T14" fmla="*/ 13 w 149"/>
                <a:gd name="T15" fmla="*/ 54 h 108"/>
                <a:gd name="T16" fmla="*/ 74 w 149"/>
                <a:gd name="T17" fmla="*/ 95 h 108"/>
                <a:gd name="T18" fmla="*/ 136 w 149"/>
                <a:gd name="T19" fmla="*/ 54 h 108"/>
                <a:gd name="T20" fmla="*/ 74 w 149"/>
                <a:gd name="T21" fmla="*/ 13 h 108"/>
                <a:gd name="T22" fmla="*/ 13 w 149"/>
                <a:gd name="T23" fmla="*/ 5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9" h="108">
                  <a:moveTo>
                    <a:pt x="74" y="108"/>
                  </a:moveTo>
                  <a:cubicBezTo>
                    <a:pt x="40" y="108"/>
                    <a:pt x="10" y="87"/>
                    <a:pt x="0" y="56"/>
                  </a:cubicBezTo>
                  <a:cubicBezTo>
                    <a:pt x="0" y="55"/>
                    <a:pt x="0" y="53"/>
                    <a:pt x="0" y="52"/>
                  </a:cubicBezTo>
                  <a:cubicBezTo>
                    <a:pt x="10" y="21"/>
                    <a:pt x="40" y="0"/>
                    <a:pt x="74" y="0"/>
                  </a:cubicBezTo>
                  <a:cubicBezTo>
                    <a:pt x="109" y="0"/>
                    <a:pt x="139" y="21"/>
                    <a:pt x="149" y="52"/>
                  </a:cubicBezTo>
                  <a:cubicBezTo>
                    <a:pt x="149" y="53"/>
                    <a:pt x="149" y="55"/>
                    <a:pt x="149" y="56"/>
                  </a:cubicBezTo>
                  <a:cubicBezTo>
                    <a:pt x="139" y="87"/>
                    <a:pt x="109" y="108"/>
                    <a:pt x="74" y="108"/>
                  </a:cubicBezTo>
                  <a:close/>
                  <a:moveTo>
                    <a:pt x="13" y="54"/>
                  </a:moveTo>
                  <a:cubicBezTo>
                    <a:pt x="22" y="79"/>
                    <a:pt x="47" y="95"/>
                    <a:pt x="74" y="95"/>
                  </a:cubicBezTo>
                  <a:cubicBezTo>
                    <a:pt x="102" y="95"/>
                    <a:pt x="127" y="79"/>
                    <a:pt x="136" y="54"/>
                  </a:cubicBezTo>
                  <a:cubicBezTo>
                    <a:pt x="127" y="29"/>
                    <a:pt x="102" y="13"/>
                    <a:pt x="74" y="13"/>
                  </a:cubicBezTo>
                  <a:cubicBezTo>
                    <a:pt x="47" y="13"/>
                    <a:pt x="22" y="29"/>
                    <a:pt x="13" y="5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1" name="Freeform 142"/>
            <p:cNvSpPr/>
            <p:nvPr/>
          </p:nvSpPr>
          <p:spPr bwMode="auto">
            <a:xfrm>
              <a:off x="8856662" y="2460626"/>
              <a:ext cx="157163" cy="155575"/>
            </a:xfrm>
            <a:custGeom>
              <a:avLst/>
              <a:gdLst>
                <a:gd name="T0" fmla="*/ 35 w 71"/>
                <a:gd name="T1" fmla="*/ 70 h 70"/>
                <a:gd name="T2" fmla="*/ 0 w 71"/>
                <a:gd name="T3" fmla="*/ 35 h 70"/>
                <a:gd name="T4" fmla="*/ 7 w 71"/>
                <a:gd name="T5" fmla="*/ 28 h 70"/>
                <a:gd name="T6" fmla="*/ 13 w 71"/>
                <a:gd name="T7" fmla="*/ 35 h 70"/>
                <a:gd name="T8" fmla="*/ 35 w 71"/>
                <a:gd name="T9" fmla="*/ 57 h 70"/>
                <a:gd name="T10" fmla="*/ 58 w 71"/>
                <a:gd name="T11" fmla="*/ 35 h 70"/>
                <a:gd name="T12" fmla="*/ 35 w 71"/>
                <a:gd name="T13" fmla="*/ 13 h 70"/>
                <a:gd name="T14" fmla="*/ 29 w 71"/>
                <a:gd name="T15" fmla="*/ 6 h 70"/>
                <a:gd name="T16" fmla="*/ 35 w 71"/>
                <a:gd name="T17" fmla="*/ 0 h 70"/>
                <a:gd name="T18" fmla="*/ 71 w 71"/>
                <a:gd name="T19" fmla="*/ 35 h 70"/>
                <a:gd name="T20" fmla="*/ 35 w 71"/>
                <a:gd name="T21"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1" h="70">
                  <a:moveTo>
                    <a:pt x="35" y="70"/>
                  </a:moveTo>
                  <a:cubicBezTo>
                    <a:pt x="16" y="70"/>
                    <a:pt x="0" y="54"/>
                    <a:pt x="0" y="35"/>
                  </a:cubicBezTo>
                  <a:cubicBezTo>
                    <a:pt x="0" y="31"/>
                    <a:pt x="3" y="28"/>
                    <a:pt x="7" y="28"/>
                  </a:cubicBezTo>
                  <a:cubicBezTo>
                    <a:pt x="10" y="28"/>
                    <a:pt x="13" y="31"/>
                    <a:pt x="13" y="35"/>
                  </a:cubicBezTo>
                  <a:cubicBezTo>
                    <a:pt x="13" y="47"/>
                    <a:pt x="23" y="57"/>
                    <a:pt x="35" y="57"/>
                  </a:cubicBezTo>
                  <a:cubicBezTo>
                    <a:pt x="48" y="57"/>
                    <a:pt x="58" y="47"/>
                    <a:pt x="58" y="35"/>
                  </a:cubicBezTo>
                  <a:cubicBezTo>
                    <a:pt x="58" y="23"/>
                    <a:pt x="48" y="13"/>
                    <a:pt x="35" y="13"/>
                  </a:cubicBezTo>
                  <a:cubicBezTo>
                    <a:pt x="32" y="13"/>
                    <a:pt x="29" y="10"/>
                    <a:pt x="29" y="6"/>
                  </a:cubicBezTo>
                  <a:cubicBezTo>
                    <a:pt x="29" y="3"/>
                    <a:pt x="32" y="0"/>
                    <a:pt x="35" y="0"/>
                  </a:cubicBezTo>
                  <a:cubicBezTo>
                    <a:pt x="55" y="0"/>
                    <a:pt x="71" y="16"/>
                    <a:pt x="71" y="35"/>
                  </a:cubicBezTo>
                  <a:cubicBezTo>
                    <a:pt x="71" y="54"/>
                    <a:pt x="55" y="70"/>
                    <a:pt x="35" y="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2" name="Freeform 143"/>
            <p:cNvSpPr/>
            <p:nvPr/>
          </p:nvSpPr>
          <p:spPr bwMode="auto">
            <a:xfrm>
              <a:off x="6959600" y="642939"/>
              <a:ext cx="17463" cy="58738"/>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5"/>
                    <a:pt x="0" y="22"/>
                  </a:cubicBezTo>
                  <a:cubicBezTo>
                    <a:pt x="0" y="4"/>
                    <a:pt x="0" y="4"/>
                    <a:pt x="0" y="4"/>
                  </a:cubicBezTo>
                  <a:cubicBezTo>
                    <a:pt x="0" y="2"/>
                    <a:pt x="1" y="0"/>
                    <a:pt x="4" y="0"/>
                  </a:cubicBezTo>
                  <a:cubicBezTo>
                    <a:pt x="6" y="0"/>
                    <a:pt x="8" y="2"/>
                    <a:pt x="8" y="4"/>
                  </a:cubicBezTo>
                  <a:cubicBezTo>
                    <a:pt x="8" y="22"/>
                    <a:pt x="8" y="22"/>
                    <a:pt x="8" y="22"/>
                  </a:cubicBezTo>
                  <a:cubicBezTo>
                    <a:pt x="8" y="25"/>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3" name="Freeform 144"/>
            <p:cNvSpPr/>
            <p:nvPr/>
          </p:nvSpPr>
          <p:spPr bwMode="auto">
            <a:xfrm>
              <a:off x="6959600" y="792164"/>
              <a:ext cx="17463" cy="57150"/>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4"/>
                    <a:pt x="0" y="22"/>
                  </a:cubicBezTo>
                  <a:cubicBezTo>
                    <a:pt x="0" y="4"/>
                    <a:pt x="0" y="4"/>
                    <a:pt x="0" y="4"/>
                  </a:cubicBezTo>
                  <a:cubicBezTo>
                    <a:pt x="0" y="2"/>
                    <a:pt x="1" y="0"/>
                    <a:pt x="4" y="0"/>
                  </a:cubicBezTo>
                  <a:cubicBezTo>
                    <a:pt x="6" y="0"/>
                    <a:pt x="8" y="2"/>
                    <a:pt x="8" y="4"/>
                  </a:cubicBezTo>
                  <a:cubicBezTo>
                    <a:pt x="8" y="22"/>
                    <a:pt x="8" y="22"/>
                    <a:pt x="8" y="22"/>
                  </a:cubicBezTo>
                  <a:cubicBezTo>
                    <a:pt x="8" y="24"/>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8" name="Freeform 145"/>
            <p:cNvSpPr/>
            <p:nvPr/>
          </p:nvSpPr>
          <p:spPr bwMode="auto">
            <a:xfrm>
              <a:off x="7011987"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9" name="Freeform 146"/>
            <p:cNvSpPr/>
            <p:nvPr/>
          </p:nvSpPr>
          <p:spPr bwMode="auto">
            <a:xfrm>
              <a:off x="6864350"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0" name="Freeform 147"/>
            <p:cNvSpPr/>
            <p:nvPr/>
          </p:nvSpPr>
          <p:spPr bwMode="auto">
            <a:xfrm>
              <a:off x="6994525" y="669926"/>
              <a:ext cx="49213" cy="46038"/>
            </a:xfrm>
            <a:custGeom>
              <a:avLst/>
              <a:gdLst>
                <a:gd name="T0" fmla="*/ 5 w 22"/>
                <a:gd name="T1" fmla="*/ 21 h 21"/>
                <a:gd name="T2" fmla="*/ 2 w 22"/>
                <a:gd name="T3" fmla="*/ 20 h 21"/>
                <a:gd name="T4" fmla="*/ 2 w 22"/>
                <a:gd name="T5" fmla="*/ 15 h 21"/>
                <a:gd name="T6" fmla="*/ 15 w 22"/>
                <a:gd name="T7" fmla="*/ 2 h 21"/>
                <a:gd name="T8" fmla="*/ 20 w 22"/>
                <a:gd name="T9" fmla="*/ 2 h 21"/>
                <a:gd name="T10" fmla="*/ 20 w 22"/>
                <a:gd name="T11" fmla="*/ 8 h 21"/>
                <a:gd name="T12" fmla="*/ 8 w 22"/>
                <a:gd name="T13" fmla="*/ 20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1"/>
                    <a:pt x="2" y="20"/>
                  </a:cubicBezTo>
                  <a:cubicBezTo>
                    <a:pt x="0" y="19"/>
                    <a:pt x="0" y="16"/>
                    <a:pt x="2" y="15"/>
                  </a:cubicBezTo>
                  <a:cubicBezTo>
                    <a:pt x="15" y="2"/>
                    <a:pt x="15" y="2"/>
                    <a:pt x="15" y="2"/>
                  </a:cubicBezTo>
                  <a:cubicBezTo>
                    <a:pt x="16" y="0"/>
                    <a:pt x="19" y="0"/>
                    <a:pt x="20" y="2"/>
                  </a:cubicBezTo>
                  <a:cubicBezTo>
                    <a:pt x="22" y="3"/>
                    <a:pt x="22" y="6"/>
                    <a:pt x="20" y="8"/>
                  </a:cubicBezTo>
                  <a:cubicBezTo>
                    <a:pt x="8" y="20"/>
                    <a:pt x="8" y="20"/>
                    <a:pt x="8" y="20"/>
                  </a:cubicBezTo>
                  <a:cubicBezTo>
                    <a:pt x="7" y="21"/>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1" name="Freeform 148"/>
            <p:cNvSpPr/>
            <p:nvPr/>
          </p:nvSpPr>
          <p:spPr bwMode="auto">
            <a:xfrm>
              <a:off x="6891337" y="776289"/>
              <a:ext cx="47625" cy="46038"/>
            </a:xfrm>
            <a:custGeom>
              <a:avLst/>
              <a:gdLst>
                <a:gd name="T0" fmla="*/ 5 w 22"/>
                <a:gd name="T1" fmla="*/ 21 h 21"/>
                <a:gd name="T2" fmla="*/ 2 w 22"/>
                <a:gd name="T3" fmla="*/ 19 h 21"/>
                <a:gd name="T4" fmla="*/ 2 w 22"/>
                <a:gd name="T5" fmla="*/ 14 h 21"/>
                <a:gd name="T6" fmla="*/ 14 w 22"/>
                <a:gd name="T7" fmla="*/ 1 h 21"/>
                <a:gd name="T8" fmla="*/ 20 w 22"/>
                <a:gd name="T9" fmla="*/ 1 h 21"/>
                <a:gd name="T10" fmla="*/ 20 w 22"/>
                <a:gd name="T11" fmla="*/ 7 h 21"/>
                <a:gd name="T12" fmla="*/ 7 w 22"/>
                <a:gd name="T13" fmla="*/ 19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0"/>
                    <a:pt x="2" y="19"/>
                  </a:cubicBezTo>
                  <a:cubicBezTo>
                    <a:pt x="0" y="18"/>
                    <a:pt x="0" y="15"/>
                    <a:pt x="2" y="14"/>
                  </a:cubicBezTo>
                  <a:cubicBezTo>
                    <a:pt x="14" y="1"/>
                    <a:pt x="14" y="1"/>
                    <a:pt x="14" y="1"/>
                  </a:cubicBezTo>
                  <a:cubicBezTo>
                    <a:pt x="16" y="0"/>
                    <a:pt x="19" y="0"/>
                    <a:pt x="20" y="1"/>
                  </a:cubicBezTo>
                  <a:cubicBezTo>
                    <a:pt x="22" y="3"/>
                    <a:pt x="22" y="5"/>
                    <a:pt x="20" y="7"/>
                  </a:cubicBezTo>
                  <a:cubicBezTo>
                    <a:pt x="7" y="19"/>
                    <a:pt x="7" y="19"/>
                    <a:pt x="7" y="19"/>
                  </a:cubicBezTo>
                  <a:cubicBezTo>
                    <a:pt x="7" y="20"/>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2" name="Freeform 149"/>
            <p:cNvSpPr/>
            <p:nvPr/>
          </p:nvSpPr>
          <p:spPr bwMode="auto">
            <a:xfrm>
              <a:off x="6994525" y="774701"/>
              <a:ext cx="49213" cy="47625"/>
            </a:xfrm>
            <a:custGeom>
              <a:avLst/>
              <a:gdLst>
                <a:gd name="T0" fmla="*/ 17 w 22"/>
                <a:gd name="T1" fmla="*/ 22 h 22"/>
                <a:gd name="T2" fmla="*/ 15 w 22"/>
                <a:gd name="T3" fmla="*/ 20 h 22"/>
                <a:gd name="T4" fmla="*/ 2 w 22"/>
                <a:gd name="T5" fmla="*/ 8 h 22"/>
                <a:gd name="T6" fmla="*/ 2 w 22"/>
                <a:gd name="T7" fmla="*/ 2 h 22"/>
                <a:gd name="T8" fmla="*/ 8 w 22"/>
                <a:gd name="T9" fmla="*/ 2 h 22"/>
                <a:gd name="T10" fmla="*/ 20 w 22"/>
                <a:gd name="T11" fmla="*/ 15 h 22"/>
                <a:gd name="T12" fmla="*/ 20 w 22"/>
                <a:gd name="T13" fmla="*/ 20 h 22"/>
                <a:gd name="T14" fmla="*/ 17 w 22"/>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17" y="22"/>
                  </a:moveTo>
                  <a:cubicBezTo>
                    <a:pt x="16" y="22"/>
                    <a:pt x="15" y="21"/>
                    <a:pt x="15" y="20"/>
                  </a:cubicBezTo>
                  <a:cubicBezTo>
                    <a:pt x="2" y="8"/>
                    <a:pt x="2" y="8"/>
                    <a:pt x="2" y="8"/>
                  </a:cubicBezTo>
                  <a:cubicBezTo>
                    <a:pt x="0" y="6"/>
                    <a:pt x="0" y="4"/>
                    <a:pt x="2" y="2"/>
                  </a:cubicBezTo>
                  <a:cubicBezTo>
                    <a:pt x="3" y="0"/>
                    <a:pt x="6" y="0"/>
                    <a:pt x="8" y="2"/>
                  </a:cubicBezTo>
                  <a:cubicBezTo>
                    <a:pt x="20" y="15"/>
                    <a:pt x="20" y="15"/>
                    <a:pt x="20" y="15"/>
                  </a:cubicBezTo>
                  <a:cubicBezTo>
                    <a:pt x="22" y="16"/>
                    <a:pt x="22" y="19"/>
                    <a:pt x="20" y="20"/>
                  </a:cubicBezTo>
                  <a:cubicBezTo>
                    <a:pt x="19" y="21"/>
                    <a:pt x="18" y="22"/>
                    <a:pt x="17" y="2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3" name="Freeform 150"/>
            <p:cNvSpPr/>
            <p:nvPr/>
          </p:nvSpPr>
          <p:spPr bwMode="auto">
            <a:xfrm>
              <a:off x="6891337" y="669926"/>
              <a:ext cx="47625" cy="46038"/>
            </a:xfrm>
            <a:custGeom>
              <a:avLst/>
              <a:gdLst>
                <a:gd name="T0" fmla="*/ 17 w 22"/>
                <a:gd name="T1" fmla="*/ 21 h 21"/>
                <a:gd name="T2" fmla="*/ 14 w 22"/>
                <a:gd name="T3" fmla="*/ 20 h 21"/>
                <a:gd name="T4" fmla="*/ 2 w 22"/>
                <a:gd name="T5" fmla="*/ 8 h 21"/>
                <a:gd name="T6" fmla="*/ 2 w 22"/>
                <a:gd name="T7" fmla="*/ 2 h 21"/>
                <a:gd name="T8" fmla="*/ 7 w 22"/>
                <a:gd name="T9" fmla="*/ 2 h 21"/>
                <a:gd name="T10" fmla="*/ 20 w 22"/>
                <a:gd name="T11" fmla="*/ 15 h 21"/>
                <a:gd name="T12" fmla="*/ 20 w 22"/>
                <a:gd name="T13" fmla="*/ 20 h 21"/>
                <a:gd name="T14" fmla="*/ 17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17" y="21"/>
                  </a:moveTo>
                  <a:cubicBezTo>
                    <a:pt x="16" y="21"/>
                    <a:pt x="15" y="21"/>
                    <a:pt x="14" y="20"/>
                  </a:cubicBezTo>
                  <a:cubicBezTo>
                    <a:pt x="2" y="8"/>
                    <a:pt x="2" y="8"/>
                    <a:pt x="2" y="8"/>
                  </a:cubicBezTo>
                  <a:cubicBezTo>
                    <a:pt x="0" y="6"/>
                    <a:pt x="0" y="3"/>
                    <a:pt x="2" y="2"/>
                  </a:cubicBezTo>
                  <a:cubicBezTo>
                    <a:pt x="3" y="0"/>
                    <a:pt x="6" y="0"/>
                    <a:pt x="7" y="2"/>
                  </a:cubicBezTo>
                  <a:cubicBezTo>
                    <a:pt x="20" y="15"/>
                    <a:pt x="20" y="15"/>
                    <a:pt x="20" y="15"/>
                  </a:cubicBezTo>
                  <a:cubicBezTo>
                    <a:pt x="22" y="16"/>
                    <a:pt x="22" y="19"/>
                    <a:pt x="20" y="20"/>
                  </a:cubicBezTo>
                  <a:cubicBezTo>
                    <a:pt x="19" y="21"/>
                    <a:pt x="18" y="21"/>
                    <a:pt x="17"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4" name="Freeform 151"/>
            <p:cNvSpPr>
              <a:spLocks noEditPoints="1"/>
            </p:cNvSpPr>
            <p:nvPr/>
          </p:nvSpPr>
          <p:spPr bwMode="auto">
            <a:xfrm>
              <a:off x="6934200" y="714376"/>
              <a:ext cx="65088" cy="63500"/>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8 h 29"/>
                <a:gd name="T12" fmla="*/ 8 w 29"/>
                <a:gd name="T13" fmla="*/ 15 h 29"/>
                <a:gd name="T14" fmla="*/ 15 w 29"/>
                <a:gd name="T15" fmla="*/ 21 h 29"/>
                <a:gd name="T16" fmla="*/ 21 w 29"/>
                <a:gd name="T17" fmla="*/ 15 h 29"/>
                <a:gd name="T18" fmla="*/ 15 w 29"/>
                <a:gd name="T19" fmla="*/ 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6" y="29"/>
                    <a:pt x="0" y="23"/>
                    <a:pt x="0" y="15"/>
                  </a:cubicBezTo>
                  <a:cubicBezTo>
                    <a:pt x="0" y="7"/>
                    <a:pt x="6" y="0"/>
                    <a:pt x="15" y="0"/>
                  </a:cubicBezTo>
                  <a:cubicBezTo>
                    <a:pt x="23" y="0"/>
                    <a:pt x="29" y="7"/>
                    <a:pt x="29" y="15"/>
                  </a:cubicBezTo>
                  <a:cubicBezTo>
                    <a:pt x="29" y="23"/>
                    <a:pt x="23" y="29"/>
                    <a:pt x="15" y="29"/>
                  </a:cubicBezTo>
                  <a:close/>
                  <a:moveTo>
                    <a:pt x="15" y="8"/>
                  </a:moveTo>
                  <a:cubicBezTo>
                    <a:pt x="11" y="8"/>
                    <a:pt x="8" y="11"/>
                    <a:pt x="8" y="15"/>
                  </a:cubicBezTo>
                  <a:cubicBezTo>
                    <a:pt x="8" y="18"/>
                    <a:pt x="11" y="21"/>
                    <a:pt x="15" y="21"/>
                  </a:cubicBezTo>
                  <a:cubicBezTo>
                    <a:pt x="18" y="21"/>
                    <a:pt x="21" y="18"/>
                    <a:pt x="21" y="15"/>
                  </a:cubicBezTo>
                  <a:cubicBezTo>
                    <a:pt x="21" y="11"/>
                    <a:pt x="18"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5" name="Freeform 152"/>
            <p:cNvSpPr>
              <a:spLocks noEditPoints="1"/>
            </p:cNvSpPr>
            <p:nvPr/>
          </p:nvSpPr>
          <p:spPr bwMode="auto">
            <a:xfrm>
              <a:off x="6626225" y="3860801"/>
              <a:ext cx="68263" cy="68263"/>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8" name="Freeform 153"/>
            <p:cNvSpPr>
              <a:spLocks noEditPoints="1"/>
            </p:cNvSpPr>
            <p:nvPr/>
          </p:nvSpPr>
          <p:spPr bwMode="auto">
            <a:xfrm>
              <a:off x="6767512" y="3784601"/>
              <a:ext cx="68263" cy="69850"/>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8 h 31"/>
                <a:gd name="T12" fmla="*/ 8 w 31"/>
                <a:gd name="T13" fmla="*/ 15 h 31"/>
                <a:gd name="T14" fmla="*/ 15 w 31"/>
                <a:gd name="T15" fmla="*/ 23 h 31"/>
                <a:gd name="T16" fmla="*/ 23 w 31"/>
                <a:gd name="T17" fmla="*/ 15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8"/>
                  </a:moveTo>
                  <a:cubicBezTo>
                    <a:pt x="11" y="8"/>
                    <a:pt x="8" y="11"/>
                    <a:pt x="8" y="15"/>
                  </a:cubicBezTo>
                  <a:cubicBezTo>
                    <a:pt x="8" y="20"/>
                    <a:pt x="11" y="23"/>
                    <a:pt x="15" y="23"/>
                  </a:cubicBezTo>
                  <a:cubicBezTo>
                    <a:pt x="20" y="23"/>
                    <a:pt x="23" y="20"/>
                    <a:pt x="23" y="15"/>
                  </a:cubicBezTo>
                  <a:cubicBezTo>
                    <a:pt x="23" y="11"/>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9" name="Freeform 154"/>
            <p:cNvSpPr>
              <a:spLocks noEditPoints="1"/>
            </p:cNvSpPr>
            <p:nvPr/>
          </p:nvSpPr>
          <p:spPr bwMode="auto">
            <a:xfrm>
              <a:off x="6767512" y="3935414"/>
              <a:ext cx="68263" cy="68263"/>
            </a:xfrm>
            <a:custGeom>
              <a:avLst/>
              <a:gdLst>
                <a:gd name="T0" fmla="*/ 15 w 31"/>
                <a:gd name="T1" fmla="*/ 31 h 31"/>
                <a:gd name="T2" fmla="*/ 0 w 31"/>
                <a:gd name="T3" fmla="*/ 16 h 31"/>
                <a:gd name="T4" fmla="*/ 15 w 31"/>
                <a:gd name="T5" fmla="*/ 0 h 31"/>
                <a:gd name="T6" fmla="*/ 31 w 31"/>
                <a:gd name="T7" fmla="*/ 16 h 31"/>
                <a:gd name="T8" fmla="*/ 15 w 31"/>
                <a:gd name="T9" fmla="*/ 31 h 31"/>
                <a:gd name="T10" fmla="*/ 15 w 31"/>
                <a:gd name="T11" fmla="*/ 8 h 31"/>
                <a:gd name="T12" fmla="*/ 8 w 31"/>
                <a:gd name="T13" fmla="*/ 16 h 31"/>
                <a:gd name="T14" fmla="*/ 15 w 31"/>
                <a:gd name="T15" fmla="*/ 23 h 31"/>
                <a:gd name="T16" fmla="*/ 23 w 31"/>
                <a:gd name="T17" fmla="*/ 16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6"/>
                  </a:cubicBezTo>
                  <a:cubicBezTo>
                    <a:pt x="0" y="7"/>
                    <a:pt x="7" y="0"/>
                    <a:pt x="15" y="0"/>
                  </a:cubicBezTo>
                  <a:cubicBezTo>
                    <a:pt x="24" y="0"/>
                    <a:pt x="31" y="7"/>
                    <a:pt x="31" y="16"/>
                  </a:cubicBezTo>
                  <a:cubicBezTo>
                    <a:pt x="31" y="24"/>
                    <a:pt x="24" y="31"/>
                    <a:pt x="15" y="31"/>
                  </a:cubicBezTo>
                  <a:close/>
                  <a:moveTo>
                    <a:pt x="15" y="8"/>
                  </a:moveTo>
                  <a:cubicBezTo>
                    <a:pt x="11" y="8"/>
                    <a:pt x="8" y="12"/>
                    <a:pt x="8" y="16"/>
                  </a:cubicBezTo>
                  <a:cubicBezTo>
                    <a:pt x="8" y="20"/>
                    <a:pt x="11" y="23"/>
                    <a:pt x="15" y="23"/>
                  </a:cubicBezTo>
                  <a:cubicBezTo>
                    <a:pt x="20" y="23"/>
                    <a:pt x="23" y="20"/>
                    <a:pt x="23" y="16"/>
                  </a:cubicBezTo>
                  <a:cubicBezTo>
                    <a:pt x="23" y="12"/>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10" name="Freeform 155"/>
            <p:cNvSpPr/>
            <p:nvPr/>
          </p:nvSpPr>
          <p:spPr bwMode="auto">
            <a:xfrm>
              <a:off x="6673850" y="3895726"/>
              <a:ext cx="111125" cy="71438"/>
            </a:xfrm>
            <a:custGeom>
              <a:avLst/>
              <a:gdLst>
                <a:gd name="T0" fmla="*/ 46 w 50"/>
                <a:gd name="T1" fmla="*/ 32 h 32"/>
                <a:gd name="T2" fmla="*/ 44 w 50"/>
                <a:gd name="T3" fmla="*/ 31 h 32"/>
                <a:gd name="T4" fmla="*/ 3 w 50"/>
                <a:gd name="T5" fmla="*/ 8 h 32"/>
                <a:gd name="T6" fmla="*/ 1 w 50"/>
                <a:gd name="T7" fmla="*/ 2 h 32"/>
                <a:gd name="T8" fmla="*/ 7 w 50"/>
                <a:gd name="T9" fmla="*/ 1 h 32"/>
                <a:gd name="T10" fmla="*/ 48 w 50"/>
                <a:gd name="T11" fmla="*/ 24 h 32"/>
                <a:gd name="T12" fmla="*/ 49 w 50"/>
                <a:gd name="T13" fmla="*/ 30 h 32"/>
                <a:gd name="T14" fmla="*/ 46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46" y="32"/>
                  </a:moveTo>
                  <a:cubicBezTo>
                    <a:pt x="45" y="32"/>
                    <a:pt x="44" y="31"/>
                    <a:pt x="44" y="31"/>
                  </a:cubicBezTo>
                  <a:cubicBezTo>
                    <a:pt x="3" y="8"/>
                    <a:pt x="3" y="8"/>
                    <a:pt x="3" y="8"/>
                  </a:cubicBezTo>
                  <a:cubicBezTo>
                    <a:pt x="1" y="6"/>
                    <a:pt x="0" y="4"/>
                    <a:pt x="1" y="2"/>
                  </a:cubicBezTo>
                  <a:cubicBezTo>
                    <a:pt x="2" y="0"/>
                    <a:pt x="5" y="0"/>
                    <a:pt x="7" y="1"/>
                  </a:cubicBezTo>
                  <a:cubicBezTo>
                    <a:pt x="48" y="24"/>
                    <a:pt x="48" y="24"/>
                    <a:pt x="48" y="24"/>
                  </a:cubicBezTo>
                  <a:cubicBezTo>
                    <a:pt x="49" y="25"/>
                    <a:pt x="50" y="28"/>
                    <a:pt x="49" y="30"/>
                  </a:cubicBezTo>
                  <a:cubicBezTo>
                    <a:pt x="48" y="31"/>
                    <a:pt x="47" y="32"/>
                    <a:pt x="46"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11" name="Freeform 156"/>
            <p:cNvSpPr/>
            <p:nvPr/>
          </p:nvSpPr>
          <p:spPr bwMode="auto">
            <a:xfrm>
              <a:off x="6673850" y="3822701"/>
              <a:ext cx="111125" cy="71438"/>
            </a:xfrm>
            <a:custGeom>
              <a:avLst/>
              <a:gdLst>
                <a:gd name="T0" fmla="*/ 5 w 50"/>
                <a:gd name="T1" fmla="*/ 32 h 32"/>
                <a:gd name="T2" fmla="*/ 1 w 50"/>
                <a:gd name="T3" fmla="*/ 30 h 32"/>
                <a:gd name="T4" fmla="*/ 3 w 50"/>
                <a:gd name="T5" fmla="*/ 25 h 32"/>
                <a:gd name="T6" fmla="*/ 44 w 50"/>
                <a:gd name="T7" fmla="*/ 1 h 32"/>
                <a:gd name="T8" fmla="*/ 49 w 50"/>
                <a:gd name="T9" fmla="*/ 2 h 32"/>
                <a:gd name="T10" fmla="*/ 48 w 50"/>
                <a:gd name="T11" fmla="*/ 8 h 32"/>
                <a:gd name="T12" fmla="*/ 7 w 50"/>
                <a:gd name="T13" fmla="*/ 32 h 32"/>
                <a:gd name="T14" fmla="*/ 5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5" y="32"/>
                  </a:moveTo>
                  <a:cubicBezTo>
                    <a:pt x="3" y="32"/>
                    <a:pt x="2" y="31"/>
                    <a:pt x="1" y="30"/>
                  </a:cubicBezTo>
                  <a:cubicBezTo>
                    <a:pt x="0" y="28"/>
                    <a:pt x="1" y="26"/>
                    <a:pt x="3" y="25"/>
                  </a:cubicBezTo>
                  <a:cubicBezTo>
                    <a:pt x="44" y="1"/>
                    <a:pt x="44" y="1"/>
                    <a:pt x="44" y="1"/>
                  </a:cubicBezTo>
                  <a:cubicBezTo>
                    <a:pt x="45" y="0"/>
                    <a:pt x="48" y="1"/>
                    <a:pt x="49" y="2"/>
                  </a:cubicBezTo>
                  <a:cubicBezTo>
                    <a:pt x="50" y="4"/>
                    <a:pt x="49" y="7"/>
                    <a:pt x="48" y="8"/>
                  </a:cubicBezTo>
                  <a:cubicBezTo>
                    <a:pt x="7" y="32"/>
                    <a:pt x="7" y="32"/>
                    <a:pt x="7" y="32"/>
                  </a:cubicBezTo>
                  <a:cubicBezTo>
                    <a:pt x="6" y="32"/>
                    <a:pt x="5" y="32"/>
                    <a:pt x="5"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12" name="Freeform 157"/>
            <p:cNvSpPr>
              <a:spLocks noEditPoints="1"/>
            </p:cNvSpPr>
            <p:nvPr/>
          </p:nvSpPr>
          <p:spPr bwMode="auto">
            <a:xfrm>
              <a:off x="7540625" y="3686176"/>
              <a:ext cx="419100" cy="355600"/>
            </a:xfrm>
            <a:custGeom>
              <a:avLst/>
              <a:gdLst>
                <a:gd name="T0" fmla="*/ 45 w 190"/>
                <a:gd name="T1" fmla="*/ 161 h 161"/>
                <a:gd name="T2" fmla="*/ 41 w 190"/>
                <a:gd name="T3" fmla="*/ 160 h 161"/>
                <a:gd name="T4" fmla="*/ 37 w 190"/>
                <a:gd name="T5" fmla="*/ 153 h 161"/>
                <a:gd name="T6" fmla="*/ 37 w 190"/>
                <a:gd name="T7" fmla="*/ 129 h 161"/>
                <a:gd name="T8" fmla="*/ 17 w 190"/>
                <a:gd name="T9" fmla="*/ 129 h 161"/>
                <a:gd name="T10" fmla="*/ 0 w 190"/>
                <a:gd name="T11" fmla="*/ 112 h 161"/>
                <a:gd name="T12" fmla="*/ 0 w 190"/>
                <a:gd name="T13" fmla="*/ 17 h 161"/>
                <a:gd name="T14" fmla="*/ 17 w 190"/>
                <a:gd name="T15" fmla="*/ 0 h 161"/>
                <a:gd name="T16" fmla="*/ 173 w 190"/>
                <a:gd name="T17" fmla="*/ 0 h 161"/>
                <a:gd name="T18" fmla="*/ 190 w 190"/>
                <a:gd name="T19" fmla="*/ 17 h 161"/>
                <a:gd name="T20" fmla="*/ 190 w 190"/>
                <a:gd name="T21" fmla="*/ 112 h 161"/>
                <a:gd name="T22" fmla="*/ 173 w 190"/>
                <a:gd name="T23" fmla="*/ 129 h 161"/>
                <a:gd name="T24" fmla="*/ 88 w 190"/>
                <a:gd name="T25" fmla="*/ 129 h 161"/>
                <a:gd name="T26" fmla="*/ 50 w 190"/>
                <a:gd name="T27" fmla="*/ 159 h 161"/>
                <a:gd name="T28" fmla="*/ 45 w 190"/>
                <a:gd name="T29" fmla="*/ 161 h 161"/>
                <a:gd name="T30" fmla="*/ 17 w 190"/>
                <a:gd name="T31" fmla="*/ 17 h 161"/>
                <a:gd name="T32" fmla="*/ 17 w 190"/>
                <a:gd name="T33" fmla="*/ 112 h 161"/>
                <a:gd name="T34" fmla="*/ 45 w 190"/>
                <a:gd name="T35" fmla="*/ 112 h 161"/>
                <a:gd name="T36" fmla="*/ 54 w 190"/>
                <a:gd name="T37" fmla="*/ 121 h 161"/>
                <a:gd name="T38" fmla="*/ 54 w 190"/>
                <a:gd name="T39" fmla="*/ 135 h 161"/>
                <a:gd name="T40" fmla="*/ 80 w 190"/>
                <a:gd name="T41" fmla="*/ 114 h 161"/>
                <a:gd name="T42" fmla="*/ 85 w 190"/>
                <a:gd name="T43" fmla="*/ 112 h 161"/>
                <a:gd name="T44" fmla="*/ 173 w 190"/>
                <a:gd name="T45" fmla="*/ 112 h 161"/>
                <a:gd name="T46" fmla="*/ 173 w 190"/>
                <a:gd name="T47" fmla="*/ 17 h 161"/>
                <a:gd name="T48" fmla="*/ 17 w 190"/>
                <a:gd name="T49" fmla="*/ 1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0" h="161">
                  <a:moveTo>
                    <a:pt x="45" y="161"/>
                  </a:moveTo>
                  <a:cubicBezTo>
                    <a:pt x="44" y="161"/>
                    <a:pt x="43" y="161"/>
                    <a:pt x="41" y="160"/>
                  </a:cubicBezTo>
                  <a:cubicBezTo>
                    <a:pt x="38" y="159"/>
                    <a:pt x="37" y="156"/>
                    <a:pt x="37" y="153"/>
                  </a:cubicBezTo>
                  <a:cubicBezTo>
                    <a:pt x="37" y="129"/>
                    <a:pt x="37" y="129"/>
                    <a:pt x="37" y="129"/>
                  </a:cubicBezTo>
                  <a:cubicBezTo>
                    <a:pt x="17" y="129"/>
                    <a:pt x="17" y="129"/>
                    <a:pt x="17" y="129"/>
                  </a:cubicBezTo>
                  <a:cubicBezTo>
                    <a:pt x="8" y="129"/>
                    <a:pt x="0" y="122"/>
                    <a:pt x="0" y="112"/>
                  </a:cubicBezTo>
                  <a:cubicBezTo>
                    <a:pt x="0" y="17"/>
                    <a:pt x="0" y="17"/>
                    <a:pt x="0" y="17"/>
                  </a:cubicBezTo>
                  <a:cubicBezTo>
                    <a:pt x="0" y="7"/>
                    <a:pt x="8" y="0"/>
                    <a:pt x="17" y="0"/>
                  </a:cubicBezTo>
                  <a:cubicBezTo>
                    <a:pt x="173" y="0"/>
                    <a:pt x="173" y="0"/>
                    <a:pt x="173" y="0"/>
                  </a:cubicBezTo>
                  <a:cubicBezTo>
                    <a:pt x="182" y="0"/>
                    <a:pt x="190" y="7"/>
                    <a:pt x="190" y="17"/>
                  </a:cubicBezTo>
                  <a:cubicBezTo>
                    <a:pt x="190" y="112"/>
                    <a:pt x="190" y="112"/>
                    <a:pt x="190" y="112"/>
                  </a:cubicBezTo>
                  <a:cubicBezTo>
                    <a:pt x="190" y="122"/>
                    <a:pt x="182" y="129"/>
                    <a:pt x="173" y="129"/>
                  </a:cubicBezTo>
                  <a:cubicBezTo>
                    <a:pt x="88" y="129"/>
                    <a:pt x="88" y="129"/>
                    <a:pt x="88" y="129"/>
                  </a:cubicBezTo>
                  <a:cubicBezTo>
                    <a:pt x="50" y="159"/>
                    <a:pt x="50" y="159"/>
                    <a:pt x="50" y="159"/>
                  </a:cubicBezTo>
                  <a:cubicBezTo>
                    <a:pt x="49" y="160"/>
                    <a:pt x="47" y="161"/>
                    <a:pt x="45" y="161"/>
                  </a:cubicBezTo>
                  <a:close/>
                  <a:moveTo>
                    <a:pt x="17" y="17"/>
                  </a:moveTo>
                  <a:cubicBezTo>
                    <a:pt x="17" y="112"/>
                    <a:pt x="17" y="112"/>
                    <a:pt x="17" y="112"/>
                  </a:cubicBezTo>
                  <a:cubicBezTo>
                    <a:pt x="45" y="112"/>
                    <a:pt x="45" y="112"/>
                    <a:pt x="45" y="112"/>
                  </a:cubicBezTo>
                  <a:cubicBezTo>
                    <a:pt x="50" y="112"/>
                    <a:pt x="54" y="116"/>
                    <a:pt x="54" y="121"/>
                  </a:cubicBezTo>
                  <a:cubicBezTo>
                    <a:pt x="54" y="135"/>
                    <a:pt x="54" y="135"/>
                    <a:pt x="54" y="135"/>
                  </a:cubicBezTo>
                  <a:cubicBezTo>
                    <a:pt x="80" y="114"/>
                    <a:pt x="80" y="114"/>
                    <a:pt x="80" y="114"/>
                  </a:cubicBezTo>
                  <a:cubicBezTo>
                    <a:pt x="82" y="113"/>
                    <a:pt x="84" y="112"/>
                    <a:pt x="85" y="112"/>
                  </a:cubicBezTo>
                  <a:cubicBezTo>
                    <a:pt x="173" y="112"/>
                    <a:pt x="173" y="112"/>
                    <a:pt x="173" y="112"/>
                  </a:cubicBezTo>
                  <a:cubicBezTo>
                    <a:pt x="173" y="17"/>
                    <a:pt x="173" y="17"/>
                    <a:pt x="173" y="17"/>
                  </a:cubicBezTo>
                  <a:cubicBezTo>
                    <a:pt x="17" y="17"/>
                    <a:pt x="17" y="17"/>
                    <a:pt x="17"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13" name="Freeform 158"/>
            <p:cNvSpPr/>
            <p:nvPr/>
          </p:nvSpPr>
          <p:spPr bwMode="auto">
            <a:xfrm>
              <a:off x="7639050" y="3787776"/>
              <a:ext cx="230188" cy="19050"/>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14" name="Freeform 159"/>
            <p:cNvSpPr/>
            <p:nvPr/>
          </p:nvSpPr>
          <p:spPr bwMode="auto">
            <a:xfrm>
              <a:off x="7639050" y="3844926"/>
              <a:ext cx="230188" cy="20638"/>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15" name="Freeform 160"/>
            <p:cNvSpPr/>
            <p:nvPr/>
          </p:nvSpPr>
          <p:spPr bwMode="auto">
            <a:xfrm>
              <a:off x="7231062" y="3270251"/>
              <a:ext cx="66675" cy="114300"/>
            </a:xfrm>
            <a:custGeom>
              <a:avLst/>
              <a:gdLst>
                <a:gd name="T0" fmla="*/ 26 w 30"/>
                <a:gd name="T1" fmla="*/ 52 h 52"/>
                <a:gd name="T2" fmla="*/ 23 w 30"/>
                <a:gd name="T3" fmla="*/ 51 h 52"/>
                <a:gd name="T4" fmla="*/ 1 w 30"/>
                <a:gd name="T5" fmla="*/ 29 h 52"/>
                <a:gd name="T6" fmla="*/ 1 w 30"/>
                <a:gd name="T7" fmla="*/ 23 h 52"/>
                <a:gd name="T8" fmla="*/ 23 w 30"/>
                <a:gd name="T9" fmla="*/ 2 h 52"/>
                <a:gd name="T10" fmla="*/ 28 w 30"/>
                <a:gd name="T11" fmla="*/ 2 h 52"/>
                <a:gd name="T12" fmla="*/ 28 w 30"/>
                <a:gd name="T13" fmla="*/ 8 h 52"/>
                <a:gd name="T14" fmla="*/ 10 w 30"/>
                <a:gd name="T15" fmla="*/ 26 h 52"/>
                <a:gd name="T16" fmla="*/ 28 w 30"/>
                <a:gd name="T17" fmla="*/ 45 h 52"/>
                <a:gd name="T18" fmla="*/ 28 w 30"/>
                <a:gd name="T19" fmla="*/ 51 h 52"/>
                <a:gd name="T20" fmla="*/ 26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26" y="52"/>
                  </a:moveTo>
                  <a:cubicBezTo>
                    <a:pt x="25" y="52"/>
                    <a:pt x="24" y="51"/>
                    <a:pt x="23" y="51"/>
                  </a:cubicBezTo>
                  <a:cubicBezTo>
                    <a:pt x="1" y="29"/>
                    <a:pt x="1" y="29"/>
                    <a:pt x="1" y="29"/>
                  </a:cubicBezTo>
                  <a:cubicBezTo>
                    <a:pt x="0" y="28"/>
                    <a:pt x="0" y="25"/>
                    <a:pt x="1" y="23"/>
                  </a:cubicBezTo>
                  <a:cubicBezTo>
                    <a:pt x="23" y="2"/>
                    <a:pt x="23" y="2"/>
                    <a:pt x="23" y="2"/>
                  </a:cubicBezTo>
                  <a:cubicBezTo>
                    <a:pt x="24" y="0"/>
                    <a:pt x="27" y="0"/>
                    <a:pt x="28" y="2"/>
                  </a:cubicBezTo>
                  <a:cubicBezTo>
                    <a:pt x="30" y="4"/>
                    <a:pt x="30" y="6"/>
                    <a:pt x="28" y="8"/>
                  </a:cubicBezTo>
                  <a:cubicBezTo>
                    <a:pt x="10" y="26"/>
                    <a:pt x="10" y="26"/>
                    <a:pt x="10" y="26"/>
                  </a:cubicBezTo>
                  <a:cubicBezTo>
                    <a:pt x="28" y="45"/>
                    <a:pt x="28" y="45"/>
                    <a:pt x="28" y="45"/>
                  </a:cubicBezTo>
                  <a:cubicBezTo>
                    <a:pt x="30" y="47"/>
                    <a:pt x="30" y="49"/>
                    <a:pt x="28" y="51"/>
                  </a:cubicBezTo>
                  <a:cubicBezTo>
                    <a:pt x="28" y="51"/>
                    <a:pt x="27" y="52"/>
                    <a:pt x="26"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16" name="Freeform 161"/>
            <p:cNvSpPr/>
            <p:nvPr/>
          </p:nvSpPr>
          <p:spPr bwMode="auto">
            <a:xfrm>
              <a:off x="7243762" y="3319464"/>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17" name="Freeform 162"/>
            <p:cNvSpPr/>
            <p:nvPr/>
          </p:nvSpPr>
          <p:spPr bwMode="auto">
            <a:xfrm>
              <a:off x="7367587" y="3173414"/>
              <a:ext cx="66675" cy="114300"/>
            </a:xfrm>
            <a:custGeom>
              <a:avLst/>
              <a:gdLst>
                <a:gd name="T0" fmla="*/ 4 w 30"/>
                <a:gd name="T1" fmla="*/ 52 h 52"/>
                <a:gd name="T2" fmla="*/ 2 w 30"/>
                <a:gd name="T3" fmla="*/ 51 h 52"/>
                <a:gd name="T4" fmla="*/ 2 w 30"/>
                <a:gd name="T5" fmla="*/ 45 h 52"/>
                <a:gd name="T6" fmla="*/ 20 w 30"/>
                <a:gd name="T7" fmla="*/ 26 h 52"/>
                <a:gd name="T8" fmla="*/ 2 w 30"/>
                <a:gd name="T9" fmla="*/ 8 h 52"/>
                <a:gd name="T10" fmla="*/ 2 w 30"/>
                <a:gd name="T11" fmla="*/ 2 h 52"/>
                <a:gd name="T12" fmla="*/ 7 w 30"/>
                <a:gd name="T13" fmla="*/ 2 h 52"/>
                <a:gd name="T14" fmla="*/ 29 w 30"/>
                <a:gd name="T15" fmla="*/ 23 h 52"/>
                <a:gd name="T16" fmla="*/ 29 w 30"/>
                <a:gd name="T17" fmla="*/ 29 h 52"/>
                <a:gd name="T18" fmla="*/ 7 w 30"/>
                <a:gd name="T19" fmla="*/ 51 h 52"/>
                <a:gd name="T20" fmla="*/ 4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4" y="52"/>
                  </a:moveTo>
                  <a:cubicBezTo>
                    <a:pt x="3" y="52"/>
                    <a:pt x="2" y="51"/>
                    <a:pt x="2" y="51"/>
                  </a:cubicBezTo>
                  <a:cubicBezTo>
                    <a:pt x="0" y="49"/>
                    <a:pt x="0" y="47"/>
                    <a:pt x="2" y="45"/>
                  </a:cubicBezTo>
                  <a:cubicBezTo>
                    <a:pt x="20" y="26"/>
                    <a:pt x="20" y="26"/>
                    <a:pt x="20" y="26"/>
                  </a:cubicBezTo>
                  <a:cubicBezTo>
                    <a:pt x="2" y="8"/>
                    <a:pt x="2" y="8"/>
                    <a:pt x="2" y="8"/>
                  </a:cubicBezTo>
                  <a:cubicBezTo>
                    <a:pt x="0" y="6"/>
                    <a:pt x="0" y="4"/>
                    <a:pt x="2" y="2"/>
                  </a:cubicBezTo>
                  <a:cubicBezTo>
                    <a:pt x="3" y="0"/>
                    <a:pt x="6" y="0"/>
                    <a:pt x="7" y="2"/>
                  </a:cubicBezTo>
                  <a:cubicBezTo>
                    <a:pt x="29" y="23"/>
                    <a:pt x="29" y="23"/>
                    <a:pt x="29" y="23"/>
                  </a:cubicBezTo>
                  <a:cubicBezTo>
                    <a:pt x="30" y="25"/>
                    <a:pt x="30" y="28"/>
                    <a:pt x="29" y="29"/>
                  </a:cubicBezTo>
                  <a:cubicBezTo>
                    <a:pt x="7" y="51"/>
                    <a:pt x="7" y="51"/>
                    <a:pt x="7" y="51"/>
                  </a:cubicBezTo>
                  <a:cubicBezTo>
                    <a:pt x="6" y="51"/>
                    <a:pt x="5" y="52"/>
                    <a:pt x="4"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18" name="Freeform 163"/>
            <p:cNvSpPr/>
            <p:nvPr/>
          </p:nvSpPr>
          <p:spPr bwMode="auto">
            <a:xfrm>
              <a:off x="7231062" y="3221039"/>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19" name="Freeform 166"/>
            <p:cNvSpPr/>
            <p:nvPr/>
          </p:nvSpPr>
          <p:spPr bwMode="auto">
            <a:xfrm>
              <a:off x="8904287" y="3497264"/>
              <a:ext cx="211138" cy="211138"/>
            </a:xfrm>
            <a:custGeom>
              <a:avLst/>
              <a:gdLst>
                <a:gd name="T0" fmla="*/ 91 w 95"/>
                <a:gd name="T1" fmla="*/ 95 h 95"/>
                <a:gd name="T2" fmla="*/ 4 w 95"/>
                <a:gd name="T3" fmla="*/ 95 h 95"/>
                <a:gd name="T4" fmla="*/ 0 w 95"/>
                <a:gd name="T5" fmla="*/ 91 h 95"/>
                <a:gd name="T6" fmla="*/ 0 w 95"/>
                <a:gd name="T7" fmla="*/ 4 h 95"/>
                <a:gd name="T8" fmla="*/ 4 w 95"/>
                <a:gd name="T9" fmla="*/ 0 h 95"/>
                <a:gd name="T10" fmla="*/ 47 w 95"/>
                <a:gd name="T11" fmla="*/ 0 h 95"/>
                <a:gd name="T12" fmla="*/ 51 w 95"/>
                <a:gd name="T13" fmla="*/ 4 h 95"/>
                <a:gd name="T14" fmla="*/ 47 w 95"/>
                <a:gd name="T15" fmla="*/ 8 h 95"/>
                <a:gd name="T16" fmla="*/ 8 w 95"/>
                <a:gd name="T17" fmla="*/ 8 h 95"/>
                <a:gd name="T18" fmla="*/ 8 w 95"/>
                <a:gd name="T19" fmla="*/ 87 h 95"/>
                <a:gd name="T20" fmla="*/ 87 w 95"/>
                <a:gd name="T21" fmla="*/ 87 h 95"/>
                <a:gd name="T22" fmla="*/ 87 w 95"/>
                <a:gd name="T23" fmla="*/ 48 h 95"/>
                <a:gd name="T24" fmla="*/ 91 w 95"/>
                <a:gd name="T25" fmla="*/ 44 h 95"/>
                <a:gd name="T26" fmla="*/ 95 w 95"/>
                <a:gd name="T27" fmla="*/ 48 h 95"/>
                <a:gd name="T28" fmla="*/ 95 w 95"/>
                <a:gd name="T29" fmla="*/ 91 h 95"/>
                <a:gd name="T30" fmla="*/ 91 w 95"/>
                <a:gd name="T3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95">
                  <a:moveTo>
                    <a:pt x="91" y="95"/>
                  </a:moveTo>
                  <a:cubicBezTo>
                    <a:pt x="4" y="95"/>
                    <a:pt x="4" y="95"/>
                    <a:pt x="4" y="95"/>
                  </a:cubicBezTo>
                  <a:cubicBezTo>
                    <a:pt x="2" y="95"/>
                    <a:pt x="0" y="93"/>
                    <a:pt x="0" y="91"/>
                  </a:cubicBezTo>
                  <a:cubicBezTo>
                    <a:pt x="0" y="4"/>
                    <a:pt x="0" y="4"/>
                    <a:pt x="0" y="4"/>
                  </a:cubicBezTo>
                  <a:cubicBezTo>
                    <a:pt x="0" y="1"/>
                    <a:pt x="2" y="0"/>
                    <a:pt x="4" y="0"/>
                  </a:cubicBezTo>
                  <a:cubicBezTo>
                    <a:pt x="47" y="0"/>
                    <a:pt x="47" y="0"/>
                    <a:pt x="47" y="0"/>
                  </a:cubicBezTo>
                  <a:cubicBezTo>
                    <a:pt x="49" y="0"/>
                    <a:pt x="51" y="1"/>
                    <a:pt x="51" y="4"/>
                  </a:cubicBezTo>
                  <a:cubicBezTo>
                    <a:pt x="51" y="6"/>
                    <a:pt x="49" y="8"/>
                    <a:pt x="47" y="8"/>
                  </a:cubicBezTo>
                  <a:cubicBezTo>
                    <a:pt x="8" y="8"/>
                    <a:pt x="8" y="8"/>
                    <a:pt x="8" y="8"/>
                  </a:cubicBezTo>
                  <a:cubicBezTo>
                    <a:pt x="8" y="87"/>
                    <a:pt x="8" y="87"/>
                    <a:pt x="8" y="87"/>
                  </a:cubicBezTo>
                  <a:cubicBezTo>
                    <a:pt x="87" y="87"/>
                    <a:pt x="87" y="87"/>
                    <a:pt x="87" y="87"/>
                  </a:cubicBezTo>
                  <a:cubicBezTo>
                    <a:pt x="87" y="48"/>
                    <a:pt x="87" y="48"/>
                    <a:pt x="87" y="48"/>
                  </a:cubicBezTo>
                  <a:cubicBezTo>
                    <a:pt x="87" y="45"/>
                    <a:pt x="89" y="44"/>
                    <a:pt x="91" y="44"/>
                  </a:cubicBezTo>
                  <a:cubicBezTo>
                    <a:pt x="93" y="44"/>
                    <a:pt x="95" y="45"/>
                    <a:pt x="95" y="48"/>
                  </a:cubicBezTo>
                  <a:cubicBezTo>
                    <a:pt x="95" y="91"/>
                    <a:pt x="95" y="91"/>
                    <a:pt x="95" y="91"/>
                  </a:cubicBezTo>
                  <a:cubicBezTo>
                    <a:pt x="95" y="93"/>
                    <a:pt x="93" y="95"/>
                    <a:pt x="91"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20" name="Freeform 167"/>
            <p:cNvSpPr/>
            <p:nvPr/>
          </p:nvSpPr>
          <p:spPr bwMode="auto">
            <a:xfrm>
              <a:off x="9043987" y="3497264"/>
              <a:ext cx="71438" cy="69850"/>
            </a:xfrm>
            <a:custGeom>
              <a:avLst/>
              <a:gdLst>
                <a:gd name="T0" fmla="*/ 28 w 32"/>
                <a:gd name="T1" fmla="*/ 31 h 31"/>
                <a:gd name="T2" fmla="*/ 24 w 32"/>
                <a:gd name="T3" fmla="*/ 27 h 31"/>
                <a:gd name="T4" fmla="*/ 24 w 32"/>
                <a:gd name="T5" fmla="*/ 8 h 31"/>
                <a:gd name="T6" fmla="*/ 4 w 32"/>
                <a:gd name="T7" fmla="*/ 8 h 31"/>
                <a:gd name="T8" fmla="*/ 0 w 32"/>
                <a:gd name="T9" fmla="*/ 4 h 31"/>
                <a:gd name="T10" fmla="*/ 4 w 32"/>
                <a:gd name="T11" fmla="*/ 0 h 31"/>
                <a:gd name="T12" fmla="*/ 4 w 32"/>
                <a:gd name="T13" fmla="*/ 0 h 31"/>
                <a:gd name="T14" fmla="*/ 28 w 32"/>
                <a:gd name="T15" fmla="*/ 0 h 31"/>
                <a:gd name="T16" fmla="*/ 32 w 32"/>
                <a:gd name="T17" fmla="*/ 4 h 31"/>
                <a:gd name="T18" fmla="*/ 32 w 32"/>
                <a:gd name="T19" fmla="*/ 27 h 31"/>
                <a:gd name="T20" fmla="*/ 28 w 32"/>
                <a:gd name="T21" fmla="*/ 31 h 31"/>
                <a:gd name="T22" fmla="*/ 28 w 32"/>
                <a:gd name="T2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31">
                  <a:moveTo>
                    <a:pt x="28" y="31"/>
                  </a:moveTo>
                  <a:cubicBezTo>
                    <a:pt x="26" y="31"/>
                    <a:pt x="24" y="30"/>
                    <a:pt x="24" y="27"/>
                  </a:cubicBezTo>
                  <a:cubicBezTo>
                    <a:pt x="24" y="8"/>
                    <a:pt x="24" y="8"/>
                    <a:pt x="24" y="8"/>
                  </a:cubicBezTo>
                  <a:cubicBezTo>
                    <a:pt x="4" y="8"/>
                    <a:pt x="4" y="8"/>
                    <a:pt x="4" y="8"/>
                  </a:cubicBezTo>
                  <a:cubicBezTo>
                    <a:pt x="2" y="8"/>
                    <a:pt x="0" y="6"/>
                    <a:pt x="0" y="4"/>
                  </a:cubicBezTo>
                  <a:cubicBezTo>
                    <a:pt x="0" y="1"/>
                    <a:pt x="2" y="0"/>
                    <a:pt x="4" y="0"/>
                  </a:cubicBezTo>
                  <a:cubicBezTo>
                    <a:pt x="4" y="0"/>
                    <a:pt x="4" y="0"/>
                    <a:pt x="4" y="0"/>
                  </a:cubicBezTo>
                  <a:cubicBezTo>
                    <a:pt x="28" y="0"/>
                    <a:pt x="28" y="0"/>
                    <a:pt x="28" y="0"/>
                  </a:cubicBezTo>
                  <a:cubicBezTo>
                    <a:pt x="30" y="0"/>
                    <a:pt x="32" y="1"/>
                    <a:pt x="32" y="4"/>
                  </a:cubicBezTo>
                  <a:cubicBezTo>
                    <a:pt x="32" y="27"/>
                    <a:pt x="32" y="27"/>
                    <a:pt x="32" y="27"/>
                  </a:cubicBezTo>
                  <a:cubicBezTo>
                    <a:pt x="32" y="30"/>
                    <a:pt x="30" y="31"/>
                    <a:pt x="28" y="31"/>
                  </a:cubicBezTo>
                  <a:cubicBezTo>
                    <a:pt x="28" y="31"/>
                    <a:pt x="28" y="31"/>
                    <a:pt x="28"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21" name="Freeform 168"/>
            <p:cNvSpPr/>
            <p:nvPr/>
          </p:nvSpPr>
          <p:spPr bwMode="auto">
            <a:xfrm>
              <a:off x="9013825" y="3502026"/>
              <a:ext cx="93663" cy="95250"/>
            </a:xfrm>
            <a:custGeom>
              <a:avLst/>
              <a:gdLst>
                <a:gd name="T0" fmla="*/ 5 w 43"/>
                <a:gd name="T1" fmla="*/ 43 h 43"/>
                <a:gd name="T2" fmla="*/ 2 w 43"/>
                <a:gd name="T3" fmla="*/ 42 h 43"/>
                <a:gd name="T4" fmla="*/ 2 w 43"/>
                <a:gd name="T5" fmla="*/ 36 h 43"/>
                <a:gd name="T6" fmla="*/ 36 w 43"/>
                <a:gd name="T7" fmla="*/ 2 h 43"/>
                <a:gd name="T8" fmla="*/ 42 w 43"/>
                <a:gd name="T9" fmla="*/ 2 h 43"/>
                <a:gd name="T10" fmla="*/ 42 w 43"/>
                <a:gd name="T11" fmla="*/ 8 h 43"/>
                <a:gd name="T12" fmla="*/ 7 w 43"/>
                <a:gd name="T13" fmla="*/ 42 h 43"/>
                <a:gd name="T14" fmla="*/ 5 w 4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3">
                  <a:moveTo>
                    <a:pt x="5" y="43"/>
                  </a:moveTo>
                  <a:cubicBezTo>
                    <a:pt x="4" y="43"/>
                    <a:pt x="3" y="43"/>
                    <a:pt x="2" y="42"/>
                  </a:cubicBezTo>
                  <a:cubicBezTo>
                    <a:pt x="0" y="40"/>
                    <a:pt x="0" y="38"/>
                    <a:pt x="2" y="36"/>
                  </a:cubicBezTo>
                  <a:cubicBezTo>
                    <a:pt x="36" y="2"/>
                    <a:pt x="36" y="2"/>
                    <a:pt x="36" y="2"/>
                  </a:cubicBezTo>
                  <a:cubicBezTo>
                    <a:pt x="38" y="0"/>
                    <a:pt x="40" y="0"/>
                    <a:pt x="42" y="2"/>
                  </a:cubicBezTo>
                  <a:cubicBezTo>
                    <a:pt x="43" y="4"/>
                    <a:pt x="43" y="6"/>
                    <a:pt x="42" y="8"/>
                  </a:cubicBezTo>
                  <a:cubicBezTo>
                    <a:pt x="7" y="42"/>
                    <a:pt x="7" y="42"/>
                    <a:pt x="7" y="42"/>
                  </a:cubicBezTo>
                  <a:cubicBezTo>
                    <a:pt x="7" y="43"/>
                    <a:pt x="6" y="43"/>
                    <a:pt x="5"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22" name="Freeform 169"/>
            <p:cNvSpPr/>
            <p:nvPr/>
          </p:nvSpPr>
          <p:spPr bwMode="auto">
            <a:xfrm>
              <a:off x="8969375" y="1385889"/>
              <a:ext cx="73025" cy="211138"/>
            </a:xfrm>
            <a:custGeom>
              <a:avLst/>
              <a:gdLst>
                <a:gd name="T0" fmla="*/ 5 w 33"/>
                <a:gd name="T1" fmla="*/ 95 h 95"/>
                <a:gd name="T2" fmla="*/ 4 w 33"/>
                <a:gd name="T3" fmla="*/ 95 h 95"/>
                <a:gd name="T4" fmla="*/ 1 w 33"/>
                <a:gd name="T5" fmla="*/ 90 h 95"/>
                <a:gd name="T6" fmla="*/ 24 w 33"/>
                <a:gd name="T7" fmla="*/ 3 h 95"/>
                <a:gd name="T8" fmla="*/ 29 w 33"/>
                <a:gd name="T9" fmla="*/ 1 h 95"/>
                <a:gd name="T10" fmla="*/ 32 w 33"/>
                <a:gd name="T11" fmla="*/ 5 h 95"/>
                <a:gd name="T12" fmla="*/ 9 w 33"/>
                <a:gd name="T13" fmla="*/ 92 h 95"/>
                <a:gd name="T14" fmla="*/ 5 w 33"/>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95">
                  <a:moveTo>
                    <a:pt x="5" y="95"/>
                  </a:moveTo>
                  <a:cubicBezTo>
                    <a:pt x="4" y="95"/>
                    <a:pt x="4" y="95"/>
                    <a:pt x="4" y="95"/>
                  </a:cubicBezTo>
                  <a:cubicBezTo>
                    <a:pt x="2" y="95"/>
                    <a:pt x="0" y="93"/>
                    <a:pt x="1" y="90"/>
                  </a:cubicBezTo>
                  <a:cubicBezTo>
                    <a:pt x="24" y="3"/>
                    <a:pt x="24" y="3"/>
                    <a:pt x="24" y="3"/>
                  </a:cubicBezTo>
                  <a:cubicBezTo>
                    <a:pt x="25" y="1"/>
                    <a:pt x="27" y="0"/>
                    <a:pt x="29" y="1"/>
                  </a:cubicBezTo>
                  <a:cubicBezTo>
                    <a:pt x="31" y="1"/>
                    <a:pt x="33" y="3"/>
                    <a:pt x="32" y="5"/>
                  </a:cubicBezTo>
                  <a:cubicBezTo>
                    <a:pt x="9" y="92"/>
                    <a:pt x="9" y="92"/>
                    <a:pt x="9" y="92"/>
                  </a:cubicBezTo>
                  <a:cubicBezTo>
                    <a:pt x="8" y="94"/>
                    <a:pt x="7" y="95"/>
                    <a:pt x="5"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23" name="Freeform 170"/>
            <p:cNvSpPr/>
            <p:nvPr/>
          </p:nvSpPr>
          <p:spPr bwMode="auto">
            <a:xfrm>
              <a:off x="9037637" y="1385889"/>
              <a:ext cx="69850" cy="211138"/>
            </a:xfrm>
            <a:custGeom>
              <a:avLst/>
              <a:gdLst>
                <a:gd name="T0" fmla="*/ 4 w 32"/>
                <a:gd name="T1" fmla="*/ 95 h 95"/>
                <a:gd name="T2" fmla="*/ 3 w 32"/>
                <a:gd name="T3" fmla="*/ 95 h 95"/>
                <a:gd name="T4" fmla="*/ 0 w 32"/>
                <a:gd name="T5" fmla="*/ 90 h 95"/>
                <a:gd name="T6" fmla="*/ 24 w 32"/>
                <a:gd name="T7" fmla="*/ 3 h 95"/>
                <a:gd name="T8" fmla="*/ 29 w 32"/>
                <a:gd name="T9" fmla="*/ 1 h 95"/>
                <a:gd name="T10" fmla="*/ 31 w 32"/>
                <a:gd name="T11" fmla="*/ 5 h 95"/>
                <a:gd name="T12" fmla="*/ 8 w 32"/>
                <a:gd name="T13" fmla="*/ 92 h 95"/>
                <a:gd name="T14" fmla="*/ 4 w 32"/>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95">
                  <a:moveTo>
                    <a:pt x="4" y="95"/>
                  </a:moveTo>
                  <a:cubicBezTo>
                    <a:pt x="4" y="95"/>
                    <a:pt x="4" y="95"/>
                    <a:pt x="3" y="95"/>
                  </a:cubicBezTo>
                  <a:cubicBezTo>
                    <a:pt x="1" y="95"/>
                    <a:pt x="0" y="93"/>
                    <a:pt x="0" y="90"/>
                  </a:cubicBezTo>
                  <a:cubicBezTo>
                    <a:pt x="24" y="3"/>
                    <a:pt x="24" y="3"/>
                    <a:pt x="24" y="3"/>
                  </a:cubicBezTo>
                  <a:cubicBezTo>
                    <a:pt x="24" y="1"/>
                    <a:pt x="26" y="0"/>
                    <a:pt x="29" y="1"/>
                  </a:cubicBezTo>
                  <a:cubicBezTo>
                    <a:pt x="31" y="1"/>
                    <a:pt x="32" y="3"/>
                    <a:pt x="31" y="5"/>
                  </a:cubicBezTo>
                  <a:cubicBezTo>
                    <a:pt x="8" y="92"/>
                    <a:pt x="8" y="92"/>
                    <a:pt x="8" y="92"/>
                  </a:cubicBezTo>
                  <a:cubicBezTo>
                    <a:pt x="8" y="94"/>
                    <a:pt x="6" y="95"/>
                    <a:pt x="4"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24" name="Freeform 171"/>
            <p:cNvSpPr/>
            <p:nvPr/>
          </p:nvSpPr>
          <p:spPr bwMode="auto">
            <a:xfrm>
              <a:off x="8934450" y="1450976"/>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1"/>
                    <a:pt x="2" y="0"/>
                    <a:pt x="4" y="0"/>
                  </a:cubicBezTo>
                  <a:cubicBezTo>
                    <a:pt x="91" y="0"/>
                    <a:pt x="91" y="0"/>
                    <a:pt x="91" y="0"/>
                  </a:cubicBezTo>
                  <a:cubicBezTo>
                    <a:pt x="93" y="0"/>
                    <a:pt x="95" y="1"/>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25" name="Freeform 172"/>
            <p:cNvSpPr/>
            <p:nvPr/>
          </p:nvSpPr>
          <p:spPr bwMode="auto">
            <a:xfrm>
              <a:off x="8934450" y="1517651"/>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2"/>
                    <a:pt x="2" y="0"/>
                    <a:pt x="4" y="0"/>
                  </a:cubicBezTo>
                  <a:cubicBezTo>
                    <a:pt x="91" y="0"/>
                    <a:pt x="91" y="0"/>
                    <a:pt x="91" y="0"/>
                  </a:cubicBezTo>
                  <a:cubicBezTo>
                    <a:pt x="93" y="0"/>
                    <a:pt x="95" y="2"/>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26" name="Freeform 179"/>
            <p:cNvSpPr>
              <a:spLocks noEditPoints="1"/>
            </p:cNvSpPr>
            <p:nvPr/>
          </p:nvSpPr>
          <p:spPr bwMode="auto">
            <a:xfrm>
              <a:off x="8226425" y="527051"/>
              <a:ext cx="65088" cy="158750"/>
            </a:xfrm>
            <a:custGeom>
              <a:avLst/>
              <a:gdLst>
                <a:gd name="T0" fmla="*/ 25 w 29"/>
                <a:gd name="T1" fmla="*/ 72 h 72"/>
                <a:gd name="T2" fmla="*/ 4 w 29"/>
                <a:gd name="T3" fmla="*/ 72 h 72"/>
                <a:gd name="T4" fmla="*/ 0 w 29"/>
                <a:gd name="T5" fmla="*/ 68 h 72"/>
                <a:gd name="T6" fmla="*/ 0 w 29"/>
                <a:gd name="T7" fmla="*/ 4 h 72"/>
                <a:gd name="T8" fmla="*/ 4 w 29"/>
                <a:gd name="T9" fmla="*/ 0 h 72"/>
                <a:gd name="T10" fmla="*/ 25 w 29"/>
                <a:gd name="T11" fmla="*/ 0 h 72"/>
                <a:gd name="T12" fmla="*/ 29 w 29"/>
                <a:gd name="T13" fmla="*/ 4 h 72"/>
                <a:gd name="T14" fmla="*/ 29 w 29"/>
                <a:gd name="T15" fmla="*/ 68 h 72"/>
                <a:gd name="T16" fmla="*/ 25 w 29"/>
                <a:gd name="T17" fmla="*/ 72 h 72"/>
                <a:gd name="T18" fmla="*/ 8 w 29"/>
                <a:gd name="T19" fmla="*/ 64 h 72"/>
                <a:gd name="T20" fmla="*/ 21 w 29"/>
                <a:gd name="T21" fmla="*/ 64 h 72"/>
                <a:gd name="T22" fmla="*/ 21 w 29"/>
                <a:gd name="T23" fmla="*/ 8 h 72"/>
                <a:gd name="T24" fmla="*/ 8 w 29"/>
                <a:gd name="T25" fmla="*/ 8 h 72"/>
                <a:gd name="T26" fmla="*/ 8 w 29"/>
                <a:gd name="T2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72">
                  <a:moveTo>
                    <a:pt x="25" y="72"/>
                  </a:moveTo>
                  <a:cubicBezTo>
                    <a:pt x="4" y="72"/>
                    <a:pt x="4" y="72"/>
                    <a:pt x="4" y="72"/>
                  </a:cubicBezTo>
                  <a:cubicBezTo>
                    <a:pt x="1" y="72"/>
                    <a:pt x="0" y="71"/>
                    <a:pt x="0" y="68"/>
                  </a:cubicBezTo>
                  <a:cubicBezTo>
                    <a:pt x="0" y="4"/>
                    <a:pt x="0" y="4"/>
                    <a:pt x="0" y="4"/>
                  </a:cubicBezTo>
                  <a:cubicBezTo>
                    <a:pt x="0" y="2"/>
                    <a:pt x="1" y="0"/>
                    <a:pt x="4" y="0"/>
                  </a:cubicBezTo>
                  <a:cubicBezTo>
                    <a:pt x="25" y="0"/>
                    <a:pt x="25" y="0"/>
                    <a:pt x="25" y="0"/>
                  </a:cubicBezTo>
                  <a:cubicBezTo>
                    <a:pt x="27" y="0"/>
                    <a:pt x="29" y="2"/>
                    <a:pt x="29" y="4"/>
                  </a:cubicBezTo>
                  <a:cubicBezTo>
                    <a:pt x="29" y="68"/>
                    <a:pt x="29" y="68"/>
                    <a:pt x="29" y="68"/>
                  </a:cubicBezTo>
                  <a:cubicBezTo>
                    <a:pt x="29" y="71"/>
                    <a:pt x="27" y="72"/>
                    <a:pt x="25" y="72"/>
                  </a:cubicBezTo>
                  <a:close/>
                  <a:moveTo>
                    <a:pt x="8" y="64"/>
                  </a:moveTo>
                  <a:cubicBezTo>
                    <a:pt x="21" y="64"/>
                    <a:pt x="21" y="64"/>
                    <a:pt x="21" y="64"/>
                  </a:cubicBezTo>
                  <a:cubicBezTo>
                    <a:pt x="21" y="8"/>
                    <a:pt x="21" y="8"/>
                    <a:pt x="21" y="8"/>
                  </a:cubicBezTo>
                  <a:cubicBezTo>
                    <a:pt x="8" y="8"/>
                    <a:pt x="8" y="8"/>
                    <a:pt x="8" y="8"/>
                  </a:cubicBezTo>
                  <a:cubicBezTo>
                    <a:pt x="8" y="64"/>
                    <a:pt x="8" y="64"/>
                    <a:pt x="8" y="6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27" name="Freeform 180"/>
            <p:cNvSpPr>
              <a:spLocks noEditPoints="1"/>
            </p:cNvSpPr>
            <p:nvPr/>
          </p:nvSpPr>
          <p:spPr bwMode="auto">
            <a:xfrm>
              <a:off x="8150225" y="588964"/>
              <a:ext cx="63500" cy="96838"/>
            </a:xfrm>
            <a:custGeom>
              <a:avLst/>
              <a:gdLst>
                <a:gd name="T0" fmla="*/ 25 w 29"/>
                <a:gd name="T1" fmla="*/ 44 h 44"/>
                <a:gd name="T2" fmla="*/ 4 w 29"/>
                <a:gd name="T3" fmla="*/ 44 h 44"/>
                <a:gd name="T4" fmla="*/ 0 w 29"/>
                <a:gd name="T5" fmla="*/ 40 h 44"/>
                <a:gd name="T6" fmla="*/ 0 w 29"/>
                <a:gd name="T7" fmla="*/ 4 h 44"/>
                <a:gd name="T8" fmla="*/ 4 w 29"/>
                <a:gd name="T9" fmla="*/ 0 h 44"/>
                <a:gd name="T10" fmla="*/ 25 w 29"/>
                <a:gd name="T11" fmla="*/ 0 h 44"/>
                <a:gd name="T12" fmla="*/ 29 w 29"/>
                <a:gd name="T13" fmla="*/ 4 h 44"/>
                <a:gd name="T14" fmla="*/ 29 w 29"/>
                <a:gd name="T15" fmla="*/ 40 h 44"/>
                <a:gd name="T16" fmla="*/ 25 w 29"/>
                <a:gd name="T17" fmla="*/ 44 h 44"/>
                <a:gd name="T18" fmla="*/ 8 w 29"/>
                <a:gd name="T19" fmla="*/ 36 h 44"/>
                <a:gd name="T20" fmla="*/ 21 w 29"/>
                <a:gd name="T21" fmla="*/ 36 h 44"/>
                <a:gd name="T22" fmla="*/ 21 w 29"/>
                <a:gd name="T23" fmla="*/ 8 h 44"/>
                <a:gd name="T24" fmla="*/ 8 w 29"/>
                <a:gd name="T25" fmla="*/ 8 h 44"/>
                <a:gd name="T26" fmla="*/ 8 w 29"/>
                <a:gd name="T27" fmla="*/ 3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44">
                  <a:moveTo>
                    <a:pt x="25" y="44"/>
                  </a:moveTo>
                  <a:cubicBezTo>
                    <a:pt x="4" y="44"/>
                    <a:pt x="4" y="44"/>
                    <a:pt x="4" y="44"/>
                  </a:cubicBezTo>
                  <a:cubicBezTo>
                    <a:pt x="1" y="44"/>
                    <a:pt x="0" y="43"/>
                    <a:pt x="0" y="40"/>
                  </a:cubicBezTo>
                  <a:cubicBezTo>
                    <a:pt x="0" y="4"/>
                    <a:pt x="0" y="4"/>
                    <a:pt x="0" y="4"/>
                  </a:cubicBezTo>
                  <a:cubicBezTo>
                    <a:pt x="0" y="1"/>
                    <a:pt x="1" y="0"/>
                    <a:pt x="4" y="0"/>
                  </a:cubicBezTo>
                  <a:cubicBezTo>
                    <a:pt x="25" y="0"/>
                    <a:pt x="25" y="0"/>
                    <a:pt x="25" y="0"/>
                  </a:cubicBezTo>
                  <a:cubicBezTo>
                    <a:pt x="27" y="0"/>
                    <a:pt x="29" y="1"/>
                    <a:pt x="29" y="4"/>
                  </a:cubicBezTo>
                  <a:cubicBezTo>
                    <a:pt x="29" y="40"/>
                    <a:pt x="29" y="40"/>
                    <a:pt x="29" y="40"/>
                  </a:cubicBezTo>
                  <a:cubicBezTo>
                    <a:pt x="29" y="43"/>
                    <a:pt x="27" y="44"/>
                    <a:pt x="25" y="44"/>
                  </a:cubicBezTo>
                  <a:close/>
                  <a:moveTo>
                    <a:pt x="8" y="36"/>
                  </a:moveTo>
                  <a:cubicBezTo>
                    <a:pt x="21" y="36"/>
                    <a:pt x="21" y="36"/>
                    <a:pt x="21" y="36"/>
                  </a:cubicBezTo>
                  <a:cubicBezTo>
                    <a:pt x="21" y="8"/>
                    <a:pt x="21" y="8"/>
                    <a:pt x="21" y="8"/>
                  </a:cubicBezTo>
                  <a:cubicBezTo>
                    <a:pt x="8" y="8"/>
                    <a:pt x="8" y="8"/>
                    <a:pt x="8" y="8"/>
                  </a:cubicBezTo>
                  <a:cubicBezTo>
                    <a:pt x="8" y="36"/>
                    <a:pt x="8" y="36"/>
                    <a:pt x="8"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28" name="Freeform 181"/>
            <p:cNvSpPr>
              <a:spLocks noEditPoints="1"/>
            </p:cNvSpPr>
            <p:nvPr/>
          </p:nvSpPr>
          <p:spPr bwMode="auto">
            <a:xfrm>
              <a:off x="8072437" y="633414"/>
              <a:ext cx="63500" cy="52388"/>
            </a:xfrm>
            <a:custGeom>
              <a:avLst/>
              <a:gdLst>
                <a:gd name="T0" fmla="*/ 25 w 29"/>
                <a:gd name="T1" fmla="*/ 24 h 24"/>
                <a:gd name="T2" fmla="*/ 4 w 29"/>
                <a:gd name="T3" fmla="*/ 24 h 24"/>
                <a:gd name="T4" fmla="*/ 0 w 29"/>
                <a:gd name="T5" fmla="*/ 20 h 24"/>
                <a:gd name="T6" fmla="*/ 0 w 29"/>
                <a:gd name="T7" fmla="*/ 4 h 24"/>
                <a:gd name="T8" fmla="*/ 4 w 29"/>
                <a:gd name="T9" fmla="*/ 0 h 24"/>
                <a:gd name="T10" fmla="*/ 25 w 29"/>
                <a:gd name="T11" fmla="*/ 0 h 24"/>
                <a:gd name="T12" fmla="*/ 29 w 29"/>
                <a:gd name="T13" fmla="*/ 4 h 24"/>
                <a:gd name="T14" fmla="*/ 29 w 29"/>
                <a:gd name="T15" fmla="*/ 20 h 24"/>
                <a:gd name="T16" fmla="*/ 25 w 29"/>
                <a:gd name="T17" fmla="*/ 24 h 24"/>
                <a:gd name="T18" fmla="*/ 8 w 29"/>
                <a:gd name="T19" fmla="*/ 16 h 24"/>
                <a:gd name="T20" fmla="*/ 21 w 29"/>
                <a:gd name="T21" fmla="*/ 16 h 24"/>
                <a:gd name="T22" fmla="*/ 21 w 29"/>
                <a:gd name="T23" fmla="*/ 8 h 24"/>
                <a:gd name="T24" fmla="*/ 8 w 29"/>
                <a:gd name="T25" fmla="*/ 8 h 24"/>
                <a:gd name="T26" fmla="*/ 8 w 29"/>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4">
                  <a:moveTo>
                    <a:pt x="25" y="24"/>
                  </a:moveTo>
                  <a:cubicBezTo>
                    <a:pt x="4" y="24"/>
                    <a:pt x="4" y="24"/>
                    <a:pt x="4" y="24"/>
                  </a:cubicBezTo>
                  <a:cubicBezTo>
                    <a:pt x="1" y="24"/>
                    <a:pt x="0" y="23"/>
                    <a:pt x="0" y="20"/>
                  </a:cubicBezTo>
                  <a:cubicBezTo>
                    <a:pt x="0" y="4"/>
                    <a:pt x="0" y="4"/>
                    <a:pt x="0" y="4"/>
                  </a:cubicBezTo>
                  <a:cubicBezTo>
                    <a:pt x="0" y="1"/>
                    <a:pt x="1" y="0"/>
                    <a:pt x="4" y="0"/>
                  </a:cubicBezTo>
                  <a:cubicBezTo>
                    <a:pt x="25" y="0"/>
                    <a:pt x="25" y="0"/>
                    <a:pt x="25" y="0"/>
                  </a:cubicBezTo>
                  <a:cubicBezTo>
                    <a:pt x="27" y="0"/>
                    <a:pt x="29" y="1"/>
                    <a:pt x="29" y="4"/>
                  </a:cubicBezTo>
                  <a:cubicBezTo>
                    <a:pt x="29" y="20"/>
                    <a:pt x="29" y="20"/>
                    <a:pt x="29" y="20"/>
                  </a:cubicBezTo>
                  <a:cubicBezTo>
                    <a:pt x="29" y="23"/>
                    <a:pt x="27" y="24"/>
                    <a:pt x="25" y="24"/>
                  </a:cubicBezTo>
                  <a:close/>
                  <a:moveTo>
                    <a:pt x="8" y="16"/>
                  </a:moveTo>
                  <a:cubicBezTo>
                    <a:pt x="21" y="16"/>
                    <a:pt x="21" y="16"/>
                    <a:pt x="21" y="16"/>
                  </a:cubicBezTo>
                  <a:cubicBezTo>
                    <a:pt x="21" y="8"/>
                    <a:pt x="21" y="8"/>
                    <a:pt x="21" y="8"/>
                  </a:cubicBezTo>
                  <a:cubicBezTo>
                    <a:pt x="8" y="8"/>
                    <a:pt x="8" y="8"/>
                    <a:pt x="8" y="8"/>
                  </a:cubicBezTo>
                  <a:cubicBezTo>
                    <a:pt x="8" y="16"/>
                    <a:pt x="8" y="16"/>
                    <a:pt x="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29" name="Freeform 182"/>
            <p:cNvSpPr/>
            <p:nvPr/>
          </p:nvSpPr>
          <p:spPr bwMode="auto">
            <a:xfrm>
              <a:off x="8212137" y="438151"/>
              <a:ext cx="53975" cy="88900"/>
            </a:xfrm>
            <a:custGeom>
              <a:avLst/>
              <a:gdLst>
                <a:gd name="T0" fmla="*/ 5 w 25"/>
                <a:gd name="T1" fmla="*/ 40 h 40"/>
                <a:gd name="T2" fmla="*/ 2 w 25"/>
                <a:gd name="T3" fmla="*/ 38 h 40"/>
                <a:gd name="T4" fmla="*/ 2 w 25"/>
                <a:gd name="T5" fmla="*/ 33 h 40"/>
                <a:gd name="T6" fmla="*/ 15 w 25"/>
                <a:gd name="T7" fmla="*/ 20 h 40"/>
                <a:gd name="T8" fmla="*/ 2 w 25"/>
                <a:gd name="T9" fmla="*/ 7 h 40"/>
                <a:gd name="T10" fmla="*/ 2 w 25"/>
                <a:gd name="T11" fmla="*/ 2 h 40"/>
                <a:gd name="T12" fmla="*/ 8 w 25"/>
                <a:gd name="T13" fmla="*/ 2 h 40"/>
                <a:gd name="T14" fmla="*/ 23 w 25"/>
                <a:gd name="T15" fmla="*/ 17 h 40"/>
                <a:gd name="T16" fmla="*/ 23 w 25"/>
                <a:gd name="T17" fmla="*/ 23 h 40"/>
                <a:gd name="T18" fmla="*/ 8 w 25"/>
                <a:gd name="T19" fmla="*/ 38 h 40"/>
                <a:gd name="T20" fmla="*/ 5 w 25"/>
                <a:gd name="T2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40">
                  <a:moveTo>
                    <a:pt x="5" y="40"/>
                  </a:moveTo>
                  <a:cubicBezTo>
                    <a:pt x="4" y="40"/>
                    <a:pt x="3" y="39"/>
                    <a:pt x="2" y="38"/>
                  </a:cubicBezTo>
                  <a:cubicBezTo>
                    <a:pt x="0" y="37"/>
                    <a:pt x="0" y="34"/>
                    <a:pt x="2" y="33"/>
                  </a:cubicBezTo>
                  <a:cubicBezTo>
                    <a:pt x="15" y="20"/>
                    <a:pt x="15" y="20"/>
                    <a:pt x="15" y="20"/>
                  </a:cubicBezTo>
                  <a:cubicBezTo>
                    <a:pt x="2" y="7"/>
                    <a:pt x="2" y="7"/>
                    <a:pt x="2" y="7"/>
                  </a:cubicBezTo>
                  <a:cubicBezTo>
                    <a:pt x="0" y="6"/>
                    <a:pt x="0" y="3"/>
                    <a:pt x="2" y="2"/>
                  </a:cubicBezTo>
                  <a:cubicBezTo>
                    <a:pt x="3" y="0"/>
                    <a:pt x="6" y="0"/>
                    <a:pt x="8" y="2"/>
                  </a:cubicBezTo>
                  <a:cubicBezTo>
                    <a:pt x="23" y="17"/>
                    <a:pt x="23" y="17"/>
                    <a:pt x="23" y="17"/>
                  </a:cubicBezTo>
                  <a:cubicBezTo>
                    <a:pt x="25" y="19"/>
                    <a:pt x="25" y="21"/>
                    <a:pt x="23" y="23"/>
                  </a:cubicBezTo>
                  <a:cubicBezTo>
                    <a:pt x="8" y="38"/>
                    <a:pt x="8" y="38"/>
                    <a:pt x="8" y="38"/>
                  </a:cubicBezTo>
                  <a:cubicBezTo>
                    <a:pt x="7" y="39"/>
                    <a:pt x="6" y="40"/>
                    <a:pt x="5"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30" name="Freeform 183"/>
            <p:cNvSpPr/>
            <p:nvPr/>
          </p:nvSpPr>
          <p:spPr bwMode="auto">
            <a:xfrm>
              <a:off x="8096250" y="473076"/>
              <a:ext cx="157163" cy="133350"/>
            </a:xfrm>
            <a:custGeom>
              <a:avLst/>
              <a:gdLst>
                <a:gd name="T0" fmla="*/ 4 w 71"/>
                <a:gd name="T1" fmla="*/ 60 h 60"/>
                <a:gd name="T2" fmla="*/ 3 w 71"/>
                <a:gd name="T3" fmla="*/ 60 h 60"/>
                <a:gd name="T4" fmla="*/ 0 w 71"/>
                <a:gd name="T5" fmla="*/ 55 h 60"/>
                <a:gd name="T6" fmla="*/ 67 w 71"/>
                <a:gd name="T7" fmla="*/ 0 h 60"/>
                <a:gd name="T8" fmla="*/ 71 w 71"/>
                <a:gd name="T9" fmla="*/ 4 h 60"/>
                <a:gd name="T10" fmla="*/ 67 w 71"/>
                <a:gd name="T11" fmla="*/ 8 h 60"/>
                <a:gd name="T12" fmla="*/ 8 w 71"/>
                <a:gd name="T13" fmla="*/ 57 h 60"/>
                <a:gd name="T14" fmla="*/ 4 w 71"/>
                <a:gd name="T15" fmla="*/ 6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 h="60">
                  <a:moveTo>
                    <a:pt x="4" y="60"/>
                  </a:moveTo>
                  <a:cubicBezTo>
                    <a:pt x="4" y="60"/>
                    <a:pt x="4" y="60"/>
                    <a:pt x="3" y="60"/>
                  </a:cubicBezTo>
                  <a:cubicBezTo>
                    <a:pt x="1" y="60"/>
                    <a:pt x="0" y="58"/>
                    <a:pt x="0" y="55"/>
                  </a:cubicBezTo>
                  <a:cubicBezTo>
                    <a:pt x="6" y="23"/>
                    <a:pt x="34" y="0"/>
                    <a:pt x="67" y="0"/>
                  </a:cubicBezTo>
                  <a:cubicBezTo>
                    <a:pt x="69" y="0"/>
                    <a:pt x="71" y="2"/>
                    <a:pt x="71" y="4"/>
                  </a:cubicBezTo>
                  <a:cubicBezTo>
                    <a:pt x="71" y="6"/>
                    <a:pt x="69" y="8"/>
                    <a:pt x="67" y="8"/>
                  </a:cubicBezTo>
                  <a:cubicBezTo>
                    <a:pt x="38" y="8"/>
                    <a:pt x="14" y="29"/>
                    <a:pt x="8" y="57"/>
                  </a:cubicBezTo>
                  <a:cubicBezTo>
                    <a:pt x="8" y="59"/>
                    <a:pt x="6" y="60"/>
                    <a:pt x="4" y="6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31" name="Freeform 184"/>
            <p:cNvSpPr>
              <a:spLocks noEditPoints="1"/>
            </p:cNvSpPr>
            <p:nvPr/>
          </p:nvSpPr>
          <p:spPr bwMode="auto">
            <a:xfrm>
              <a:off x="6000750" y="1576389"/>
              <a:ext cx="215900" cy="157163"/>
            </a:xfrm>
            <a:custGeom>
              <a:avLst/>
              <a:gdLst>
                <a:gd name="T0" fmla="*/ 49 w 98"/>
                <a:gd name="T1" fmla="*/ 71 h 71"/>
                <a:gd name="T2" fmla="*/ 8 w 98"/>
                <a:gd name="T3" fmla="*/ 69 h 71"/>
                <a:gd name="T4" fmla="*/ 5 w 98"/>
                <a:gd name="T5" fmla="*/ 66 h 71"/>
                <a:gd name="T6" fmla="*/ 5 w 98"/>
                <a:gd name="T7" fmla="*/ 6 h 71"/>
                <a:gd name="T8" fmla="*/ 8 w 98"/>
                <a:gd name="T9" fmla="*/ 3 h 71"/>
                <a:gd name="T10" fmla="*/ 90 w 98"/>
                <a:gd name="T11" fmla="*/ 3 h 71"/>
                <a:gd name="T12" fmla="*/ 94 w 98"/>
                <a:gd name="T13" fmla="*/ 6 h 71"/>
                <a:gd name="T14" fmla="*/ 94 w 98"/>
                <a:gd name="T15" fmla="*/ 66 h 71"/>
                <a:gd name="T16" fmla="*/ 90 w 98"/>
                <a:gd name="T17" fmla="*/ 69 h 71"/>
                <a:gd name="T18" fmla="*/ 49 w 98"/>
                <a:gd name="T19" fmla="*/ 71 h 71"/>
                <a:gd name="T20" fmla="*/ 12 w 98"/>
                <a:gd name="T21" fmla="*/ 61 h 71"/>
                <a:gd name="T22" fmla="*/ 87 w 98"/>
                <a:gd name="T23" fmla="*/ 61 h 71"/>
                <a:gd name="T24" fmla="*/ 87 w 98"/>
                <a:gd name="T25" fmla="*/ 11 h 71"/>
                <a:gd name="T26" fmla="*/ 12 w 98"/>
                <a:gd name="T27" fmla="*/ 11 h 71"/>
                <a:gd name="T28" fmla="*/ 12 w 98"/>
                <a:gd name="T29" fmla="*/ 6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71">
                  <a:moveTo>
                    <a:pt x="49" y="71"/>
                  </a:moveTo>
                  <a:cubicBezTo>
                    <a:pt x="36" y="71"/>
                    <a:pt x="22" y="70"/>
                    <a:pt x="8" y="69"/>
                  </a:cubicBezTo>
                  <a:cubicBezTo>
                    <a:pt x="6" y="68"/>
                    <a:pt x="5" y="67"/>
                    <a:pt x="5" y="66"/>
                  </a:cubicBezTo>
                  <a:cubicBezTo>
                    <a:pt x="0" y="46"/>
                    <a:pt x="0" y="26"/>
                    <a:pt x="5" y="6"/>
                  </a:cubicBezTo>
                  <a:cubicBezTo>
                    <a:pt x="5" y="4"/>
                    <a:pt x="6" y="3"/>
                    <a:pt x="8" y="3"/>
                  </a:cubicBezTo>
                  <a:cubicBezTo>
                    <a:pt x="35" y="0"/>
                    <a:pt x="63" y="0"/>
                    <a:pt x="90" y="3"/>
                  </a:cubicBezTo>
                  <a:cubicBezTo>
                    <a:pt x="92" y="3"/>
                    <a:pt x="93" y="4"/>
                    <a:pt x="94" y="6"/>
                  </a:cubicBezTo>
                  <a:cubicBezTo>
                    <a:pt x="98" y="26"/>
                    <a:pt x="98" y="46"/>
                    <a:pt x="94" y="66"/>
                  </a:cubicBezTo>
                  <a:cubicBezTo>
                    <a:pt x="93" y="67"/>
                    <a:pt x="92" y="68"/>
                    <a:pt x="90" y="69"/>
                  </a:cubicBezTo>
                  <a:cubicBezTo>
                    <a:pt x="77" y="70"/>
                    <a:pt x="63" y="71"/>
                    <a:pt x="49" y="71"/>
                  </a:cubicBezTo>
                  <a:close/>
                  <a:moveTo>
                    <a:pt x="12" y="61"/>
                  </a:moveTo>
                  <a:cubicBezTo>
                    <a:pt x="37" y="64"/>
                    <a:pt x="62" y="64"/>
                    <a:pt x="87" y="61"/>
                  </a:cubicBezTo>
                  <a:cubicBezTo>
                    <a:pt x="90" y="44"/>
                    <a:pt x="90" y="27"/>
                    <a:pt x="87" y="11"/>
                  </a:cubicBezTo>
                  <a:cubicBezTo>
                    <a:pt x="62" y="8"/>
                    <a:pt x="37" y="8"/>
                    <a:pt x="12" y="11"/>
                  </a:cubicBezTo>
                  <a:cubicBezTo>
                    <a:pt x="8" y="27"/>
                    <a:pt x="8" y="44"/>
                    <a:pt x="12"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35" name="Freeform 185"/>
            <p:cNvSpPr>
              <a:spLocks noEditPoints="1"/>
            </p:cNvSpPr>
            <p:nvPr/>
          </p:nvSpPr>
          <p:spPr bwMode="auto">
            <a:xfrm>
              <a:off x="6078537" y="1611314"/>
              <a:ext cx="79375" cy="87313"/>
            </a:xfrm>
            <a:custGeom>
              <a:avLst/>
              <a:gdLst>
                <a:gd name="T0" fmla="*/ 6 w 36"/>
                <a:gd name="T1" fmla="*/ 39 h 39"/>
                <a:gd name="T2" fmla="*/ 0 w 36"/>
                <a:gd name="T3" fmla="*/ 33 h 39"/>
                <a:gd name="T4" fmla="*/ 0 w 36"/>
                <a:gd name="T5" fmla="*/ 6 h 39"/>
                <a:gd name="T6" fmla="*/ 6 w 36"/>
                <a:gd name="T7" fmla="*/ 0 h 39"/>
                <a:gd name="T8" fmla="*/ 9 w 36"/>
                <a:gd name="T9" fmla="*/ 1 h 39"/>
                <a:gd name="T10" fmla="*/ 33 w 36"/>
                <a:gd name="T11" fmla="*/ 15 h 39"/>
                <a:gd name="T12" fmla="*/ 36 w 36"/>
                <a:gd name="T13" fmla="*/ 20 h 39"/>
                <a:gd name="T14" fmla="*/ 33 w 36"/>
                <a:gd name="T15" fmla="*/ 25 h 39"/>
                <a:gd name="T16" fmla="*/ 9 w 36"/>
                <a:gd name="T17" fmla="*/ 39 h 39"/>
                <a:gd name="T18" fmla="*/ 6 w 36"/>
                <a:gd name="T19" fmla="*/ 39 h 39"/>
                <a:gd name="T20" fmla="*/ 8 w 36"/>
                <a:gd name="T21" fmla="*/ 10 h 39"/>
                <a:gd name="T22" fmla="*/ 8 w 36"/>
                <a:gd name="T23" fmla="*/ 30 h 39"/>
                <a:gd name="T24" fmla="*/ 26 w 36"/>
                <a:gd name="T25" fmla="*/ 20 h 39"/>
                <a:gd name="T26" fmla="*/ 8 w 36"/>
                <a:gd name="T27" fmla="*/ 1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39">
                  <a:moveTo>
                    <a:pt x="6" y="39"/>
                  </a:moveTo>
                  <a:cubicBezTo>
                    <a:pt x="3" y="39"/>
                    <a:pt x="0" y="37"/>
                    <a:pt x="0" y="33"/>
                  </a:cubicBezTo>
                  <a:cubicBezTo>
                    <a:pt x="0" y="6"/>
                    <a:pt x="0" y="6"/>
                    <a:pt x="0" y="6"/>
                  </a:cubicBezTo>
                  <a:cubicBezTo>
                    <a:pt x="0" y="3"/>
                    <a:pt x="3" y="0"/>
                    <a:pt x="6" y="0"/>
                  </a:cubicBezTo>
                  <a:cubicBezTo>
                    <a:pt x="7" y="0"/>
                    <a:pt x="8" y="1"/>
                    <a:pt x="9" y="1"/>
                  </a:cubicBezTo>
                  <a:cubicBezTo>
                    <a:pt x="33" y="15"/>
                    <a:pt x="33" y="15"/>
                    <a:pt x="33" y="15"/>
                  </a:cubicBezTo>
                  <a:cubicBezTo>
                    <a:pt x="35" y="16"/>
                    <a:pt x="36" y="18"/>
                    <a:pt x="36" y="20"/>
                  </a:cubicBezTo>
                  <a:cubicBezTo>
                    <a:pt x="36" y="22"/>
                    <a:pt x="35" y="24"/>
                    <a:pt x="33" y="25"/>
                  </a:cubicBezTo>
                  <a:cubicBezTo>
                    <a:pt x="9" y="39"/>
                    <a:pt x="9" y="39"/>
                    <a:pt x="9" y="39"/>
                  </a:cubicBezTo>
                  <a:cubicBezTo>
                    <a:pt x="8" y="39"/>
                    <a:pt x="7" y="39"/>
                    <a:pt x="6" y="39"/>
                  </a:cubicBezTo>
                  <a:close/>
                  <a:moveTo>
                    <a:pt x="8" y="10"/>
                  </a:moveTo>
                  <a:cubicBezTo>
                    <a:pt x="8" y="30"/>
                    <a:pt x="8" y="30"/>
                    <a:pt x="8" y="30"/>
                  </a:cubicBezTo>
                  <a:cubicBezTo>
                    <a:pt x="26" y="20"/>
                    <a:pt x="26" y="20"/>
                    <a:pt x="26" y="20"/>
                  </a:cubicBezTo>
                  <a:cubicBezTo>
                    <a:pt x="8" y="10"/>
                    <a:pt x="8" y="10"/>
                    <a:pt x="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36" name="Freeform 186"/>
            <p:cNvSpPr>
              <a:spLocks noEditPoints="1"/>
            </p:cNvSpPr>
            <p:nvPr/>
          </p:nvSpPr>
          <p:spPr bwMode="auto">
            <a:xfrm>
              <a:off x="8874125" y="2921001"/>
              <a:ext cx="123825" cy="73025"/>
            </a:xfrm>
            <a:custGeom>
              <a:avLst/>
              <a:gdLst>
                <a:gd name="T0" fmla="*/ 17 w 56"/>
                <a:gd name="T1" fmla="*/ 33 h 33"/>
                <a:gd name="T2" fmla="*/ 14 w 56"/>
                <a:gd name="T3" fmla="*/ 32 h 33"/>
                <a:gd name="T4" fmla="*/ 2 w 56"/>
                <a:gd name="T5" fmla="*/ 22 h 33"/>
                <a:gd name="T6" fmla="*/ 1 w 56"/>
                <a:gd name="T7" fmla="*/ 18 h 33"/>
                <a:gd name="T8" fmla="*/ 3 w 56"/>
                <a:gd name="T9" fmla="*/ 15 h 33"/>
                <a:gd name="T10" fmla="*/ 38 w 56"/>
                <a:gd name="T11" fmla="*/ 1 h 33"/>
                <a:gd name="T12" fmla="*/ 42 w 56"/>
                <a:gd name="T13" fmla="*/ 2 h 33"/>
                <a:gd name="T14" fmla="*/ 54 w 56"/>
                <a:gd name="T15" fmla="*/ 12 h 33"/>
                <a:gd name="T16" fmla="*/ 55 w 56"/>
                <a:gd name="T17" fmla="*/ 16 h 33"/>
                <a:gd name="T18" fmla="*/ 53 w 56"/>
                <a:gd name="T19" fmla="*/ 19 h 33"/>
                <a:gd name="T20" fmla="*/ 18 w 56"/>
                <a:gd name="T21" fmla="*/ 33 h 33"/>
                <a:gd name="T22" fmla="*/ 17 w 56"/>
                <a:gd name="T23" fmla="*/ 33 h 33"/>
                <a:gd name="T24" fmla="*/ 12 w 56"/>
                <a:gd name="T25" fmla="*/ 20 h 33"/>
                <a:gd name="T26" fmla="*/ 18 w 56"/>
                <a:gd name="T27" fmla="*/ 24 h 33"/>
                <a:gd name="T28" fmla="*/ 44 w 56"/>
                <a:gd name="T29" fmla="*/ 14 h 33"/>
                <a:gd name="T30" fmla="*/ 39 w 56"/>
                <a:gd name="T31" fmla="*/ 9 h 33"/>
                <a:gd name="T32" fmla="*/ 12 w 56"/>
                <a:gd name="T33"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33">
                  <a:moveTo>
                    <a:pt x="17" y="33"/>
                  </a:moveTo>
                  <a:cubicBezTo>
                    <a:pt x="16" y="33"/>
                    <a:pt x="15" y="33"/>
                    <a:pt x="14" y="32"/>
                  </a:cubicBezTo>
                  <a:cubicBezTo>
                    <a:pt x="2" y="22"/>
                    <a:pt x="2" y="22"/>
                    <a:pt x="2" y="22"/>
                  </a:cubicBezTo>
                  <a:cubicBezTo>
                    <a:pt x="1" y="21"/>
                    <a:pt x="0" y="19"/>
                    <a:pt x="1" y="18"/>
                  </a:cubicBezTo>
                  <a:cubicBezTo>
                    <a:pt x="1" y="17"/>
                    <a:pt x="2" y="15"/>
                    <a:pt x="3" y="15"/>
                  </a:cubicBezTo>
                  <a:cubicBezTo>
                    <a:pt x="38" y="1"/>
                    <a:pt x="38" y="1"/>
                    <a:pt x="38" y="1"/>
                  </a:cubicBezTo>
                  <a:cubicBezTo>
                    <a:pt x="39" y="0"/>
                    <a:pt x="41" y="1"/>
                    <a:pt x="42" y="2"/>
                  </a:cubicBezTo>
                  <a:cubicBezTo>
                    <a:pt x="54" y="12"/>
                    <a:pt x="54" y="12"/>
                    <a:pt x="54" y="12"/>
                  </a:cubicBezTo>
                  <a:cubicBezTo>
                    <a:pt x="55" y="13"/>
                    <a:pt x="56" y="14"/>
                    <a:pt x="55" y="16"/>
                  </a:cubicBezTo>
                  <a:cubicBezTo>
                    <a:pt x="55" y="17"/>
                    <a:pt x="54" y="18"/>
                    <a:pt x="53" y="19"/>
                  </a:cubicBezTo>
                  <a:cubicBezTo>
                    <a:pt x="18" y="33"/>
                    <a:pt x="18" y="33"/>
                    <a:pt x="18" y="33"/>
                  </a:cubicBezTo>
                  <a:cubicBezTo>
                    <a:pt x="18" y="33"/>
                    <a:pt x="17" y="33"/>
                    <a:pt x="17" y="33"/>
                  </a:cubicBezTo>
                  <a:close/>
                  <a:moveTo>
                    <a:pt x="12" y="20"/>
                  </a:moveTo>
                  <a:cubicBezTo>
                    <a:pt x="18" y="24"/>
                    <a:pt x="18" y="24"/>
                    <a:pt x="18" y="24"/>
                  </a:cubicBezTo>
                  <a:cubicBezTo>
                    <a:pt x="44" y="14"/>
                    <a:pt x="44" y="14"/>
                    <a:pt x="44" y="14"/>
                  </a:cubicBezTo>
                  <a:cubicBezTo>
                    <a:pt x="39" y="9"/>
                    <a:pt x="39" y="9"/>
                    <a:pt x="39" y="9"/>
                  </a:cubicBezTo>
                  <a:cubicBezTo>
                    <a:pt x="12" y="20"/>
                    <a:pt x="12" y="20"/>
                    <a:pt x="12"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37" name="Freeform 187"/>
            <p:cNvSpPr/>
            <p:nvPr/>
          </p:nvSpPr>
          <p:spPr bwMode="auto">
            <a:xfrm>
              <a:off x="8977312" y="3016251"/>
              <a:ext cx="111125" cy="106363"/>
            </a:xfrm>
            <a:custGeom>
              <a:avLst/>
              <a:gdLst>
                <a:gd name="T0" fmla="*/ 4 w 50"/>
                <a:gd name="T1" fmla="*/ 48 h 48"/>
                <a:gd name="T2" fmla="*/ 2 w 50"/>
                <a:gd name="T3" fmla="*/ 47 h 48"/>
                <a:gd name="T4" fmla="*/ 0 w 50"/>
                <a:gd name="T5" fmla="*/ 44 h 48"/>
                <a:gd name="T6" fmla="*/ 0 w 50"/>
                <a:gd name="T7" fmla="*/ 4 h 48"/>
                <a:gd name="T8" fmla="*/ 4 w 50"/>
                <a:gd name="T9" fmla="*/ 0 h 48"/>
                <a:gd name="T10" fmla="*/ 8 w 50"/>
                <a:gd name="T11" fmla="*/ 4 h 48"/>
                <a:gd name="T12" fmla="*/ 8 w 50"/>
                <a:gd name="T13" fmla="*/ 38 h 48"/>
                <a:gd name="T14" fmla="*/ 42 w 50"/>
                <a:gd name="T15" fmla="*/ 27 h 48"/>
                <a:gd name="T16" fmla="*/ 42 w 50"/>
                <a:gd name="T17" fmla="*/ 10 h 48"/>
                <a:gd name="T18" fmla="*/ 46 w 50"/>
                <a:gd name="T19" fmla="*/ 6 h 48"/>
                <a:gd name="T20" fmla="*/ 50 w 50"/>
                <a:gd name="T21" fmla="*/ 10 h 48"/>
                <a:gd name="T22" fmla="*/ 50 w 50"/>
                <a:gd name="T23" fmla="*/ 30 h 48"/>
                <a:gd name="T24" fmla="*/ 47 w 50"/>
                <a:gd name="T25" fmla="*/ 34 h 48"/>
                <a:gd name="T26" fmla="*/ 5 w 50"/>
                <a:gd name="T27" fmla="*/ 47 h 48"/>
                <a:gd name="T28" fmla="*/ 4 w 50"/>
                <a:gd name="T2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48">
                  <a:moveTo>
                    <a:pt x="4" y="48"/>
                  </a:moveTo>
                  <a:cubicBezTo>
                    <a:pt x="3" y="48"/>
                    <a:pt x="2" y="47"/>
                    <a:pt x="2" y="47"/>
                  </a:cubicBezTo>
                  <a:cubicBezTo>
                    <a:pt x="0" y="46"/>
                    <a:pt x="0" y="45"/>
                    <a:pt x="0" y="44"/>
                  </a:cubicBezTo>
                  <a:cubicBezTo>
                    <a:pt x="0" y="4"/>
                    <a:pt x="0" y="4"/>
                    <a:pt x="0" y="4"/>
                  </a:cubicBezTo>
                  <a:cubicBezTo>
                    <a:pt x="0" y="2"/>
                    <a:pt x="2" y="0"/>
                    <a:pt x="4" y="0"/>
                  </a:cubicBezTo>
                  <a:cubicBezTo>
                    <a:pt x="6" y="0"/>
                    <a:pt x="8" y="2"/>
                    <a:pt x="8" y="4"/>
                  </a:cubicBezTo>
                  <a:cubicBezTo>
                    <a:pt x="8" y="38"/>
                    <a:pt x="8" y="38"/>
                    <a:pt x="8" y="38"/>
                  </a:cubicBezTo>
                  <a:cubicBezTo>
                    <a:pt x="42" y="27"/>
                    <a:pt x="42" y="27"/>
                    <a:pt x="42" y="27"/>
                  </a:cubicBezTo>
                  <a:cubicBezTo>
                    <a:pt x="42" y="10"/>
                    <a:pt x="42" y="10"/>
                    <a:pt x="42" y="10"/>
                  </a:cubicBezTo>
                  <a:cubicBezTo>
                    <a:pt x="42" y="7"/>
                    <a:pt x="43" y="6"/>
                    <a:pt x="46" y="6"/>
                  </a:cubicBezTo>
                  <a:cubicBezTo>
                    <a:pt x="48" y="6"/>
                    <a:pt x="50" y="7"/>
                    <a:pt x="50" y="10"/>
                  </a:cubicBezTo>
                  <a:cubicBezTo>
                    <a:pt x="50" y="30"/>
                    <a:pt x="50" y="30"/>
                    <a:pt x="50" y="30"/>
                  </a:cubicBezTo>
                  <a:cubicBezTo>
                    <a:pt x="50" y="32"/>
                    <a:pt x="48" y="34"/>
                    <a:pt x="47" y="34"/>
                  </a:cubicBezTo>
                  <a:cubicBezTo>
                    <a:pt x="5" y="47"/>
                    <a:pt x="5" y="47"/>
                    <a:pt x="5" y="47"/>
                  </a:cubicBezTo>
                  <a:cubicBezTo>
                    <a:pt x="5" y="47"/>
                    <a:pt x="4" y="48"/>
                    <a:pt x="4" y="4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38" name="Freeform 188"/>
            <p:cNvSpPr>
              <a:spLocks noEditPoints="1"/>
            </p:cNvSpPr>
            <p:nvPr/>
          </p:nvSpPr>
          <p:spPr bwMode="auto">
            <a:xfrm>
              <a:off x="8999537" y="2982914"/>
              <a:ext cx="122238" cy="73025"/>
            </a:xfrm>
            <a:custGeom>
              <a:avLst/>
              <a:gdLst>
                <a:gd name="T0" fmla="*/ 17 w 55"/>
                <a:gd name="T1" fmla="*/ 33 h 33"/>
                <a:gd name="T2" fmla="*/ 14 w 55"/>
                <a:gd name="T3" fmla="*/ 32 h 33"/>
                <a:gd name="T4" fmla="*/ 2 w 55"/>
                <a:gd name="T5" fmla="*/ 21 h 33"/>
                <a:gd name="T6" fmla="*/ 0 w 55"/>
                <a:gd name="T7" fmla="*/ 17 h 33"/>
                <a:gd name="T8" fmla="*/ 3 w 55"/>
                <a:gd name="T9" fmla="*/ 14 h 33"/>
                <a:gd name="T10" fmla="*/ 38 w 55"/>
                <a:gd name="T11" fmla="*/ 1 h 33"/>
                <a:gd name="T12" fmla="*/ 42 w 55"/>
                <a:gd name="T13" fmla="*/ 1 h 33"/>
                <a:gd name="T14" fmla="*/ 54 w 55"/>
                <a:gd name="T15" fmla="*/ 12 h 33"/>
                <a:gd name="T16" fmla="*/ 55 w 55"/>
                <a:gd name="T17" fmla="*/ 15 h 33"/>
                <a:gd name="T18" fmla="*/ 53 w 55"/>
                <a:gd name="T19" fmla="*/ 18 h 33"/>
                <a:gd name="T20" fmla="*/ 18 w 55"/>
                <a:gd name="T21" fmla="*/ 32 h 33"/>
                <a:gd name="T22" fmla="*/ 17 w 55"/>
                <a:gd name="T23" fmla="*/ 33 h 33"/>
                <a:gd name="T24" fmla="*/ 12 w 55"/>
                <a:gd name="T25" fmla="*/ 19 h 33"/>
                <a:gd name="T26" fmla="*/ 17 w 55"/>
                <a:gd name="T27" fmla="*/ 24 h 33"/>
                <a:gd name="T28" fmla="*/ 44 w 55"/>
                <a:gd name="T29" fmla="*/ 14 h 33"/>
                <a:gd name="T30" fmla="*/ 38 w 55"/>
                <a:gd name="T31" fmla="*/ 9 h 33"/>
                <a:gd name="T32" fmla="*/ 12 w 55"/>
                <a:gd name="T33"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3">
                  <a:moveTo>
                    <a:pt x="17" y="33"/>
                  </a:moveTo>
                  <a:cubicBezTo>
                    <a:pt x="16" y="33"/>
                    <a:pt x="15" y="32"/>
                    <a:pt x="14" y="32"/>
                  </a:cubicBezTo>
                  <a:cubicBezTo>
                    <a:pt x="2" y="21"/>
                    <a:pt x="2" y="21"/>
                    <a:pt x="2" y="21"/>
                  </a:cubicBezTo>
                  <a:cubicBezTo>
                    <a:pt x="1" y="20"/>
                    <a:pt x="0" y="19"/>
                    <a:pt x="0" y="17"/>
                  </a:cubicBezTo>
                  <a:cubicBezTo>
                    <a:pt x="1" y="16"/>
                    <a:pt x="2" y="15"/>
                    <a:pt x="3" y="14"/>
                  </a:cubicBezTo>
                  <a:cubicBezTo>
                    <a:pt x="38" y="1"/>
                    <a:pt x="38" y="1"/>
                    <a:pt x="38" y="1"/>
                  </a:cubicBezTo>
                  <a:cubicBezTo>
                    <a:pt x="39" y="0"/>
                    <a:pt x="41" y="0"/>
                    <a:pt x="42" y="1"/>
                  </a:cubicBezTo>
                  <a:cubicBezTo>
                    <a:pt x="54" y="12"/>
                    <a:pt x="54" y="12"/>
                    <a:pt x="54" y="12"/>
                  </a:cubicBezTo>
                  <a:cubicBezTo>
                    <a:pt x="55" y="13"/>
                    <a:pt x="55" y="14"/>
                    <a:pt x="55" y="15"/>
                  </a:cubicBezTo>
                  <a:cubicBezTo>
                    <a:pt x="55" y="17"/>
                    <a:pt x="54" y="18"/>
                    <a:pt x="53" y="18"/>
                  </a:cubicBezTo>
                  <a:cubicBezTo>
                    <a:pt x="18" y="32"/>
                    <a:pt x="18" y="32"/>
                    <a:pt x="18" y="32"/>
                  </a:cubicBezTo>
                  <a:cubicBezTo>
                    <a:pt x="18" y="33"/>
                    <a:pt x="17" y="33"/>
                    <a:pt x="17" y="33"/>
                  </a:cubicBezTo>
                  <a:close/>
                  <a:moveTo>
                    <a:pt x="12" y="19"/>
                  </a:moveTo>
                  <a:cubicBezTo>
                    <a:pt x="17" y="24"/>
                    <a:pt x="17" y="24"/>
                    <a:pt x="17" y="24"/>
                  </a:cubicBezTo>
                  <a:cubicBezTo>
                    <a:pt x="44" y="14"/>
                    <a:pt x="44" y="14"/>
                    <a:pt x="44" y="14"/>
                  </a:cubicBezTo>
                  <a:cubicBezTo>
                    <a:pt x="38" y="9"/>
                    <a:pt x="38" y="9"/>
                    <a:pt x="38" y="9"/>
                  </a:cubicBezTo>
                  <a:cubicBezTo>
                    <a:pt x="12" y="19"/>
                    <a:pt x="12" y="19"/>
                    <a:pt x="1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39" name="Freeform 189"/>
            <p:cNvSpPr>
              <a:spLocks noEditPoints="1"/>
            </p:cNvSpPr>
            <p:nvPr/>
          </p:nvSpPr>
          <p:spPr bwMode="auto">
            <a:xfrm>
              <a:off x="8993187" y="2916239"/>
              <a:ext cx="122238" cy="74613"/>
            </a:xfrm>
            <a:custGeom>
              <a:avLst/>
              <a:gdLst>
                <a:gd name="T0" fmla="*/ 39 w 55"/>
                <a:gd name="T1" fmla="*/ 34 h 34"/>
                <a:gd name="T2" fmla="*/ 37 w 55"/>
                <a:gd name="T3" fmla="*/ 34 h 34"/>
                <a:gd name="T4" fmla="*/ 2 w 55"/>
                <a:gd name="T5" fmla="*/ 20 h 34"/>
                <a:gd name="T6" fmla="*/ 0 w 55"/>
                <a:gd name="T7" fmla="*/ 17 h 34"/>
                <a:gd name="T8" fmla="*/ 1 w 55"/>
                <a:gd name="T9" fmla="*/ 13 h 34"/>
                <a:gd name="T10" fmla="*/ 13 w 55"/>
                <a:gd name="T11" fmla="*/ 2 h 34"/>
                <a:gd name="T12" fmla="*/ 17 w 55"/>
                <a:gd name="T13" fmla="*/ 1 h 34"/>
                <a:gd name="T14" fmla="*/ 52 w 55"/>
                <a:gd name="T15" fmla="*/ 15 h 34"/>
                <a:gd name="T16" fmla="*/ 54 w 55"/>
                <a:gd name="T17" fmla="*/ 18 h 34"/>
                <a:gd name="T18" fmla="*/ 53 w 55"/>
                <a:gd name="T19" fmla="*/ 22 h 34"/>
                <a:gd name="T20" fmla="*/ 41 w 55"/>
                <a:gd name="T21" fmla="*/ 33 h 34"/>
                <a:gd name="T22" fmla="*/ 39 w 55"/>
                <a:gd name="T23" fmla="*/ 34 h 34"/>
                <a:gd name="T24" fmla="*/ 11 w 55"/>
                <a:gd name="T25" fmla="*/ 15 h 34"/>
                <a:gd name="T26" fmla="*/ 38 w 55"/>
                <a:gd name="T27" fmla="*/ 26 h 34"/>
                <a:gd name="T28" fmla="*/ 43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2" y="20"/>
                    <a:pt x="2" y="20"/>
                    <a:pt x="2" y="20"/>
                  </a:cubicBezTo>
                  <a:cubicBezTo>
                    <a:pt x="1" y="20"/>
                    <a:pt x="0" y="18"/>
                    <a:pt x="0" y="17"/>
                  </a:cubicBezTo>
                  <a:cubicBezTo>
                    <a:pt x="0" y="16"/>
                    <a:pt x="0" y="14"/>
                    <a:pt x="1" y="13"/>
                  </a:cubicBezTo>
                  <a:cubicBezTo>
                    <a:pt x="13" y="2"/>
                    <a:pt x="13" y="2"/>
                    <a:pt x="13" y="2"/>
                  </a:cubicBezTo>
                  <a:cubicBezTo>
                    <a:pt x="14" y="1"/>
                    <a:pt x="16" y="0"/>
                    <a:pt x="17" y="1"/>
                  </a:cubicBezTo>
                  <a:cubicBezTo>
                    <a:pt x="52" y="15"/>
                    <a:pt x="52" y="15"/>
                    <a:pt x="52" y="15"/>
                  </a:cubicBezTo>
                  <a:cubicBezTo>
                    <a:pt x="53" y="15"/>
                    <a:pt x="54" y="17"/>
                    <a:pt x="54" y="18"/>
                  </a:cubicBezTo>
                  <a:cubicBezTo>
                    <a:pt x="55" y="19"/>
                    <a:pt x="54" y="21"/>
                    <a:pt x="53" y="22"/>
                  </a:cubicBezTo>
                  <a:cubicBezTo>
                    <a:pt x="41" y="33"/>
                    <a:pt x="41" y="33"/>
                    <a:pt x="41" y="33"/>
                  </a:cubicBezTo>
                  <a:cubicBezTo>
                    <a:pt x="41" y="34"/>
                    <a:pt x="40" y="34"/>
                    <a:pt x="39" y="34"/>
                  </a:cubicBezTo>
                  <a:close/>
                  <a:moveTo>
                    <a:pt x="11" y="15"/>
                  </a:moveTo>
                  <a:cubicBezTo>
                    <a:pt x="38" y="26"/>
                    <a:pt x="38" y="26"/>
                    <a:pt x="38" y="26"/>
                  </a:cubicBezTo>
                  <a:cubicBezTo>
                    <a:pt x="43" y="20"/>
                    <a:pt x="43" y="20"/>
                    <a:pt x="43"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40" name="Freeform 190"/>
            <p:cNvSpPr/>
            <p:nvPr/>
          </p:nvSpPr>
          <p:spPr bwMode="auto">
            <a:xfrm>
              <a:off x="8904287" y="3032126"/>
              <a:ext cx="90488" cy="90488"/>
            </a:xfrm>
            <a:custGeom>
              <a:avLst/>
              <a:gdLst>
                <a:gd name="T0" fmla="*/ 36 w 41"/>
                <a:gd name="T1" fmla="*/ 41 h 41"/>
                <a:gd name="T2" fmla="*/ 35 w 41"/>
                <a:gd name="T3" fmla="*/ 40 h 41"/>
                <a:gd name="T4" fmla="*/ 3 w 41"/>
                <a:gd name="T5" fmla="*/ 27 h 41"/>
                <a:gd name="T6" fmla="*/ 0 w 41"/>
                <a:gd name="T7" fmla="*/ 23 h 41"/>
                <a:gd name="T8" fmla="*/ 0 w 41"/>
                <a:gd name="T9" fmla="*/ 4 h 41"/>
                <a:gd name="T10" fmla="*/ 4 w 41"/>
                <a:gd name="T11" fmla="*/ 0 h 41"/>
                <a:gd name="T12" fmla="*/ 8 w 41"/>
                <a:gd name="T13" fmla="*/ 4 h 41"/>
                <a:gd name="T14" fmla="*/ 8 w 41"/>
                <a:gd name="T15" fmla="*/ 21 h 41"/>
                <a:gd name="T16" fmla="*/ 38 w 41"/>
                <a:gd name="T17" fmla="*/ 33 h 41"/>
                <a:gd name="T18" fmla="*/ 40 w 41"/>
                <a:gd name="T19" fmla="*/ 38 h 41"/>
                <a:gd name="T20" fmla="*/ 36 w 41"/>
                <a:gd name="T21"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41">
                  <a:moveTo>
                    <a:pt x="36" y="41"/>
                  </a:moveTo>
                  <a:cubicBezTo>
                    <a:pt x="36" y="41"/>
                    <a:pt x="35" y="40"/>
                    <a:pt x="35" y="40"/>
                  </a:cubicBezTo>
                  <a:cubicBezTo>
                    <a:pt x="3" y="27"/>
                    <a:pt x="3" y="27"/>
                    <a:pt x="3" y="27"/>
                  </a:cubicBezTo>
                  <a:cubicBezTo>
                    <a:pt x="1" y="26"/>
                    <a:pt x="0" y="25"/>
                    <a:pt x="0" y="23"/>
                  </a:cubicBezTo>
                  <a:cubicBezTo>
                    <a:pt x="0" y="4"/>
                    <a:pt x="0" y="4"/>
                    <a:pt x="0" y="4"/>
                  </a:cubicBezTo>
                  <a:cubicBezTo>
                    <a:pt x="0" y="2"/>
                    <a:pt x="2" y="0"/>
                    <a:pt x="4" y="0"/>
                  </a:cubicBezTo>
                  <a:cubicBezTo>
                    <a:pt x="6" y="0"/>
                    <a:pt x="8" y="2"/>
                    <a:pt x="8" y="4"/>
                  </a:cubicBezTo>
                  <a:cubicBezTo>
                    <a:pt x="8" y="21"/>
                    <a:pt x="8" y="21"/>
                    <a:pt x="8" y="21"/>
                  </a:cubicBezTo>
                  <a:cubicBezTo>
                    <a:pt x="38" y="33"/>
                    <a:pt x="38" y="33"/>
                    <a:pt x="38" y="33"/>
                  </a:cubicBezTo>
                  <a:cubicBezTo>
                    <a:pt x="40" y="34"/>
                    <a:pt x="41" y="36"/>
                    <a:pt x="40" y="38"/>
                  </a:cubicBezTo>
                  <a:cubicBezTo>
                    <a:pt x="39" y="40"/>
                    <a:pt x="38" y="41"/>
                    <a:pt x="36" y="4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41" name="Freeform 191"/>
            <p:cNvSpPr>
              <a:spLocks noEditPoints="1"/>
            </p:cNvSpPr>
            <p:nvPr/>
          </p:nvSpPr>
          <p:spPr bwMode="auto">
            <a:xfrm>
              <a:off x="8874125" y="2984501"/>
              <a:ext cx="120650" cy="76200"/>
            </a:xfrm>
            <a:custGeom>
              <a:avLst/>
              <a:gdLst>
                <a:gd name="T0" fmla="*/ 39 w 55"/>
                <a:gd name="T1" fmla="*/ 34 h 34"/>
                <a:gd name="T2" fmla="*/ 37 w 55"/>
                <a:gd name="T3" fmla="*/ 34 h 34"/>
                <a:gd name="T4" fmla="*/ 3 w 55"/>
                <a:gd name="T5" fmla="*/ 20 h 34"/>
                <a:gd name="T6" fmla="*/ 0 w 55"/>
                <a:gd name="T7" fmla="*/ 17 h 34"/>
                <a:gd name="T8" fmla="*/ 1 w 55"/>
                <a:gd name="T9" fmla="*/ 13 h 34"/>
                <a:gd name="T10" fmla="*/ 13 w 55"/>
                <a:gd name="T11" fmla="*/ 2 h 34"/>
                <a:gd name="T12" fmla="*/ 18 w 55"/>
                <a:gd name="T13" fmla="*/ 1 h 34"/>
                <a:gd name="T14" fmla="*/ 52 w 55"/>
                <a:gd name="T15" fmla="*/ 15 h 34"/>
                <a:gd name="T16" fmla="*/ 55 w 55"/>
                <a:gd name="T17" fmla="*/ 18 h 34"/>
                <a:gd name="T18" fmla="*/ 54 w 55"/>
                <a:gd name="T19" fmla="*/ 21 h 34"/>
                <a:gd name="T20" fmla="*/ 42 w 55"/>
                <a:gd name="T21" fmla="*/ 33 h 34"/>
                <a:gd name="T22" fmla="*/ 39 w 55"/>
                <a:gd name="T23" fmla="*/ 34 h 34"/>
                <a:gd name="T24" fmla="*/ 11 w 55"/>
                <a:gd name="T25" fmla="*/ 15 h 34"/>
                <a:gd name="T26" fmla="*/ 38 w 55"/>
                <a:gd name="T27" fmla="*/ 25 h 34"/>
                <a:gd name="T28" fmla="*/ 44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3" y="20"/>
                    <a:pt x="3" y="20"/>
                    <a:pt x="3" y="20"/>
                  </a:cubicBezTo>
                  <a:cubicBezTo>
                    <a:pt x="1" y="19"/>
                    <a:pt x="0" y="18"/>
                    <a:pt x="0" y="17"/>
                  </a:cubicBezTo>
                  <a:cubicBezTo>
                    <a:pt x="0" y="16"/>
                    <a:pt x="0" y="14"/>
                    <a:pt x="1" y="13"/>
                  </a:cubicBezTo>
                  <a:cubicBezTo>
                    <a:pt x="13" y="2"/>
                    <a:pt x="13" y="2"/>
                    <a:pt x="13" y="2"/>
                  </a:cubicBezTo>
                  <a:cubicBezTo>
                    <a:pt x="14" y="0"/>
                    <a:pt x="16" y="0"/>
                    <a:pt x="18" y="1"/>
                  </a:cubicBezTo>
                  <a:cubicBezTo>
                    <a:pt x="52" y="15"/>
                    <a:pt x="52" y="15"/>
                    <a:pt x="52" y="15"/>
                  </a:cubicBezTo>
                  <a:cubicBezTo>
                    <a:pt x="54" y="15"/>
                    <a:pt x="55" y="16"/>
                    <a:pt x="55" y="18"/>
                  </a:cubicBezTo>
                  <a:cubicBezTo>
                    <a:pt x="55" y="19"/>
                    <a:pt x="55" y="20"/>
                    <a:pt x="54" y="21"/>
                  </a:cubicBezTo>
                  <a:cubicBezTo>
                    <a:pt x="42" y="33"/>
                    <a:pt x="42" y="33"/>
                    <a:pt x="42" y="33"/>
                  </a:cubicBezTo>
                  <a:cubicBezTo>
                    <a:pt x="41" y="34"/>
                    <a:pt x="40" y="34"/>
                    <a:pt x="39" y="34"/>
                  </a:cubicBezTo>
                  <a:close/>
                  <a:moveTo>
                    <a:pt x="11" y="15"/>
                  </a:moveTo>
                  <a:cubicBezTo>
                    <a:pt x="38" y="25"/>
                    <a:pt x="38" y="25"/>
                    <a:pt x="38" y="25"/>
                  </a:cubicBezTo>
                  <a:cubicBezTo>
                    <a:pt x="44" y="20"/>
                    <a:pt x="44" y="20"/>
                    <a:pt x="44"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42" name="Freeform 196"/>
            <p:cNvSpPr>
              <a:spLocks noEditPoints="1"/>
            </p:cNvSpPr>
            <p:nvPr/>
          </p:nvSpPr>
          <p:spPr bwMode="auto">
            <a:xfrm>
              <a:off x="8178800" y="1912939"/>
              <a:ext cx="160338" cy="114300"/>
            </a:xfrm>
            <a:custGeom>
              <a:avLst/>
              <a:gdLst>
                <a:gd name="T0" fmla="*/ 65 w 73"/>
                <a:gd name="T1" fmla="*/ 52 h 52"/>
                <a:gd name="T2" fmla="*/ 8 w 73"/>
                <a:gd name="T3" fmla="*/ 52 h 52"/>
                <a:gd name="T4" fmla="*/ 0 w 73"/>
                <a:gd name="T5" fmla="*/ 44 h 52"/>
                <a:gd name="T6" fmla="*/ 0 w 73"/>
                <a:gd name="T7" fmla="*/ 8 h 52"/>
                <a:gd name="T8" fmla="*/ 8 w 73"/>
                <a:gd name="T9" fmla="*/ 0 h 52"/>
                <a:gd name="T10" fmla="*/ 65 w 73"/>
                <a:gd name="T11" fmla="*/ 0 h 52"/>
                <a:gd name="T12" fmla="*/ 73 w 73"/>
                <a:gd name="T13" fmla="*/ 8 h 52"/>
                <a:gd name="T14" fmla="*/ 73 w 73"/>
                <a:gd name="T15" fmla="*/ 44 h 52"/>
                <a:gd name="T16" fmla="*/ 65 w 73"/>
                <a:gd name="T17" fmla="*/ 52 h 52"/>
                <a:gd name="T18" fmla="*/ 8 w 73"/>
                <a:gd name="T19" fmla="*/ 8 h 52"/>
                <a:gd name="T20" fmla="*/ 8 w 73"/>
                <a:gd name="T21" fmla="*/ 44 h 52"/>
                <a:gd name="T22" fmla="*/ 65 w 73"/>
                <a:gd name="T23" fmla="*/ 44 h 52"/>
                <a:gd name="T24" fmla="*/ 65 w 73"/>
                <a:gd name="T25" fmla="*/ 8 h 52"/>
                <a:gd name="T26" fmla="*/ 8 w 73"/>
                <a:gd name="T27" fmla="*/ 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52">
                  <a:moveTo>
                    <a:pt x="65" y="52"/>
                  </a:moveTo>
                  <a:cubicBezTo>
                    <a:pt x="8" y="52"/>
                    <a:pt x="8" y="52"/>
                    <a:pt x="8" y="52"/>
                  </a:cubicBezTo>
                  <a:cubicBezTo>
                    <a:pt x="3" y="52"/>
                    <a:pt x="0" y="48"/>
                    <a:pt x="0" y="44"/>
                  </a:cubicBezTo>
                  <a:cubicBezTo>
                    <a:pt x="0" y="8"/>
                    <a:pt x="0" y="8"/>
                    <a:pt x="0" y="8"/>
                  </a:cubicBezTo>
                  <a:cubicBezTo>
                    <a:pt x="0" y="3"/>
                    <a:pt x="3" y="0"/>
                    <a:pt x="8" y="0"/>
                  </a:cubicBezTo>
                  <a:cubicBezTo>
                    <a:pt x="65" y="0"/>
                    <a:pt x="65" y="0"/>
                    <a:pt x="65" y="0"/>
                  </a:cubicBezTo>
                  <a:cubicBezTo>
                    <a:pt x="69" y="0"/>
                    <a:pt x="73" y="3"/>
                    <a:pt x="73" y="8"/>
                  </a:cubicBezTo>
                  <a:cubicBezTo>
                    <a:pt x="73" y="44"/>
                    <a:pt x="73" y="44"/>
                    <a:pt x="73" y="44"/>
                  </a:cubicBezTo>
                  <a:cubicBezTo>
                    <a:pt x="73" y="48"/>
                    <a:pt x="69" y="52"/>
                    <a:pt x="65" y="52"/>
                  </a:cubicBezTo>
                  <a:close/>
                  <a:moveTo>
                    <a:pt x="8" y="8"/>
                  </a:moveTo>
                  <a:cubicBezTo>
                    <a:pt x="8" y="44"/>
                    <a:pt x="8" y="44"/>
                    <a:pt x="8" y="44"/>
                  </a:cubicBezTo>
                  <a:cubicBezTo>
                    <a:pt x="65" y="44"/>
                    <a:pt x="65" y="44"/>
                    <a:pt x="65" y="44"/>
                  </a:cubicBezTo>
                  <a:cubicBezTo>
                    <a:pt x="65" y="8"/>
                    <a:pt x="65" y="8"/>
                    <a:pt x="65"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43" name="Freeform 197"/>
            <p:cNvSpPr>
              <a:spLocks noEditPoints="1"/>
            </p:cNvSpPr>
            <p:nvPr/>
          </p:nvSpPr>
          <p:spPr bwMode="auto">
            <a:xfrm>
              <a:off x="8320087" y="1912939"/>
              <a:ext cx="66675" cy="114300"/>
            </a:xfrm>
            <a:custGeom>
              <a:avLst/>
              <a:gdLst>
                <a:gd name="T0" fmla="*/ 26 w 30"/>
                <a:gd name="T1" fmla="*/ 52 h 52"/>
                <a:gd name="T2" fmla="*/ 24 w 30"/>
                <a:gd name="T3" fmla="*/ 51 h 52"/>
                <a:gd name="T4" fmla="*/ 2 w 30"/>
                <a:gd name="T5" fmla="*/ 40 h 52"/>
                <a:gd name="T6" fmla="*/ 0 w 30"/>
                <a:gd name="T7" fmla="*/ 37 h 52"/>
                <a:gd name="T8" fmla="*/ 0 w 30"/>
                <a:gd name="T9" fmla="*/ 15 h 52"/>
                <a:gd name="T10" fmla="*/ 2 w 30"/>
                <a:gd name="T11" fmla="*/ 11 h 52"/>
                <a:gd name="T12" fmla="*/ 24 w 30"/>
                <a:gd name="T13" fmla="*/ 0 h 52"/>
                <a:gd name="T14" fmla="*/ 28 w 30"/>
                <a:gd name="T15" fmla="*/ 1 h 52"/>
                <a:gd name="T16" fmla="*/ 30 w 30"/>
                <a:gd name="T17" fmla="*/ 4 h 52"/>
                <a:gd name="T18" fmla="*/ 30 w 30"/>
                <a:gd name="T19" fmla="*/ 48 h 52"/>
                <a:gd name="T20" fmla="*/ 28 w 30"/>
                <a:gd name="T21" fmla="*/ 51 h 52"/>
                <a:gd name="T22" fmla="*/ 26 w 30"/>
                <a:gd name="T23" fmla="*/ 52 h 52"/>
                <a:gd name="T24" fmla="*/ 8 w 30"/>
                <a:gd name="T25" fmla="*/ 34 h 52"/>
                <a:gd name="T26" fmla="*/ 22 w 30"/>
                <a:gd name="T27" fmla="*/ 41 h 52"/>
                <a:gd name="T28" fmla="*/ 22 w 30"/>
                <a:gd name="T29" fmla="*/ 10 h 52"/>
                <a:gd name="T30" fmla="*/ 8 w 30"/>
                <a:gd name="T31" fmla="*/ 17 h 52"/>
                <a:gd name="T32" fmla="*/ 8 w 30"/>
                <a:gd name="T33" fmla="*/ 3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52">
                  <a:moveTo>
                    <a:pt x="26" y="52"/>
                  </a:moveTo>
                  <a:cubicBezTo>
                    <a:pt x="25" y="52"/>
                    <a:pt x="25" y="51"/>
                    <a:pt x="24" y="51"/>
                  </a:cubicBezTo>
                  <a:cubicBezTo>
                    <a:pt x="2" y="40"/>
                    <a:pt x="2" y="40"/>
                    <a:pt x="2" y="40"/>
                  </a:cubicBezTo>
                  <a:cubicBezTo>
                    <a:pt x="1" y="40"/>
                    <a:pt x="0" y="38"/>
                    <a:pt x="0" y="37"/>
                  </a:cubicBezTo>
                  <a:cubicBezTo>
                    <a:pt x="0" y="15"/>
                    <a:pt x="0" y="15"/>
                    <a:pt x="0" y="15"/>
                  </a:cubicBezTo>
                  <a:cubicBezTo>
                    <a:pt x="0" y="13"/>
                    <a:pt x="1" y="12"/>
                    <a:pt x="2" y="11"/>
                  </a:cubicBezTo>
                  <a:cubicBezTo>
                    <a:pt x="24" y="0"/>
                    <a:pt x="24" y="0"/>
                    <a:pt x="24" y="0"/>
                  </a:cubicBezTo>
                  <a:cubicBezTo>
                    <a:pt x="26" y="0"/>
                    <a:pt x="27" y="0"/>
                    <a:pt x="28" y="1"/>
                  </a:cubicBezTo>
                  <a:cubicBezTo>
                    <a:pt x="29" y="1"/>
                    <a:pt x="30" y="3"/>
                    <a:pt x="30" y="4"/>
                  </a:cubicBezTo>
                  <a:cubicBezTo>
                    <a:pt x="30" y="48"/>
                    <a:pt x="30" y="48"/>
                    <a:pt x="30" y="48"/>
                  </a:cubicBezTo>
                  <a:cubicBezTo>
                    <a:pt x="30" y="49"/>
                    <a:pt x="29" y="50"/>
                    <a:pt x="28" y="51"/>
                  </a:cubicBezTo>
                  <a:cubicBezTo>
                    <a:pt x="28" y="51"/>
                    <a:pt x="27" y="52"/>
                    <a:pt x="26" y="52"/>
                  </a:cubicBezTo>
                  <a:close/>
                  <a:moveTo>
                    <a:pt x="8" y="34"/>
                  </a:moveTo>
                  <a:cubicBezTo>
                    <a:pt x="22" y="41"/>
                    <a:pt x="22" y="41"/>
                    <a:pt x="22" y="41"/>
                  </a:cubicBezTo>
                  <a:cubicBezTo>
                    <a:pt x="22" y="10"/>
                    <a:pt x="22" y="10"/>
                    <a:pt x="22" y="10"/>
                  </a:cubicBezTo>
                  <a:cubicBezTo>
                    <a:pt x="8" y="17"/>
                    <a:pt x="8" y="17"/>
                    <a:pt x="8" y="17"/>
                  </a:cubicBezTo>
                  <a:cubicBezTo>
                    <a:pt x="8" y="34"/>
                    <a:pt x="8" y="34"/>
                    <a:pt x="8" y="3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44" name="Freeform 198"/>
            <p:cNvSpPr>
              <a:spLocks noEditPoints="1"/>
            </p:cNvSpPr>
            <p:nvPr/>
          </p:nvSpPr>
          <p:spPr bwMode="auto">
            <a:xfrm>
              <a:off x="8183562" y="1847851"/>
              <a:ext cx="76200" cy="77788"/>
            </a:xfrm>
            <a:custGeom>
              <a:avLst/>
              <a:gdLst>
                <a:gd name="T0" fmla="*/ 17 w 35"/>
                <a:gd name="T1" fmla="*/ 35 h 35"/>
                <a:gd name="T2" fmla="*/ 0 w 35"/>
                <a:gd name="T3" fmla="*/ 17 h 35"/>
                <a:gd name="T4" fmla="*/ 17 w 35"/>
                <a:gd name="T5" fmla="*/ 0 h 35"/>
                <a:gd name="T6" fmla="*/ 35 w 35"/>
                <a:gd name="T7" fmla="*/ 17 h 35"/>
                <a:gd name="T8" fmla="*/ 17 w 35"/>
                <a:gd name="T9" fmla="*/ 35 h 35"/>
                <a:gd name="T10" fmla="*/ 17 w 35"/>
                <a:gd name="T11" fmla="*/ 8 h 35"/>
                <a:gd name="T12" fmla="*/ 8 w 35"/>
                <a:gd name="T13" fmla="*/ 17 h 35"/>
                <a:gd name="T14" fmla="*/ 17 w 35"/>
                <a:gd name="T15" fmla="*/ 27 h 35"/>
                <a:gd name="T16" fmla="*/ 27 w 35"/>
                <a:gd name="T17" fmla="*/ 17 h 35"/>
                <a:gd name="T18" fmla="*/ 17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7"/>
                  </a:cubicBezTo>
                  <a:cubicBezTo>
                    <a:pt x="0" y="8"/>
                    <a:pt x="7" y="0"/>
                    <a:pt x="17" y="0"/>
                  </a:cubicBezTo>
                  <a:cubicBezTo>
                    <a:pt x="27" y="0"/>
                    <a:pt x="35" y="8"/>
                    <a:pt x="35" y="17"/>
                  </a:cubicBezTo>
                  <a:cubicBezTo>
                    <a:pt x="35" y="27"/>
                    <a:pt x="27" y="35"/>
                    <a:pt x="17" y="35"/>
                  </a:cubicBezTo>
                  <a:close/>
                  <a:moveTo>
                    <a:pt x="17" y="8"/>
                  </a:moveTo>
                  <a:cubicBezTo>
                    <a:pt x="12" y="8"/>
                    <a:pt x="8" y="12"/>
                    <a:pt x="8" y="17"/>
                  </a:cubicBezTo>
                  <a:cubicBezTo>
                    <a:pt x="8" y="23"/>
                    <a:pt x="12" y="27"/>
                    <a:pt x="17" y="27"/>
                  </a:cubicBezTo>
                  <a:cubicBezTo>
                    <a:pt x="23" y="27"/>
                    <a:pt x="27" y="23"/>
                    <a:pt x="27" y="17"/>
                  </a:cubicBezTo>
                  <a:cubicBezTo>
                    <a:pt x="27" y="12"/>
                    <a:pt x="23" y="8"/>
                    <a:pt x="1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45" name="Freeform 199"/>
            <p:cNvSpPr>
              <a:spLocks noEditPoints="1"/>
            </p:cNvSpPr>
            <p:nvPr/>
          </p:nvSpPr>
          <p:spPr bwMode="auto">
            <a:xfrm>
              <a:off x="8247062" y="1847851"/>
              <a:ext cx="77788" cy="77788"/>
            </a:xfrm>
            <a:custGeom>
              <a:avLst/>
              <a:gdLst>
                <a:gd name="T0" fmla="*/ 18 w 35"/>
                <a:gd name="T1" fmla="*/ 35 h 35"/>
                <a:gd name="T2" fmla="*/ 0 w 35"/>
                <a:gd name="T3" fmla="*/ 17 h 35"/>
                <a:gd name="T4" fmla="*/ 18 w 35"/>
                <a:gd name="T5" fmla="*/ 0 h 35"/>
                <a:gd name="T6" fmla="*/ 35 w 35"/>
                <a:gd name="T7" fmla="*/ 17 h 35"/>
                <a:gd name="T8" fmla="*/ 18 w 35"/>
                <a:gd name="T9" fmla="*/ 35 h 35"/>
                <a:gd name="T10" fmla="*/ 18 w 35"/>
                <a:gd name="T11" fmla="*/ 8 h 35"/>
                <a:gd name="T12" fmla="*/ 8 w 35"/>
                <a:gd name="T13" fmla="*/ 17 h 35"/>
                <a:gd name="T14" fmla="*/ 18 w 35"/>
                <a:gd name="T15" fmla="*/ 27 h 35"/>
                <a:gd name="T16" fmla="*/ 27 w 35"/>
                <a:gd name="T17" fmla="*/ 17 h 35"/>
                <a:gd name="T18" fmla="*/ 18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7"/>
                  </a:cubicBezTo>
                  <a:cubicBezTo>
                    <a:pt x="0" y="8"/>
                    <a:pt x="8" y="0"/>
                    <a:pt x="18" y="0"/>
                  </a:cubicBezTo>
                  <a:cubicBezTo>
                    <a:pt x="27" y="0"/>
                    <a:pt x="35" y="8"/>
                    <a:pt x="35" y="17"/>
                  </a:cubicBezTo>
                  <a:cubicBezTo>
                    <a:pt x="35" y="27"/>
                    <a:pt x="27" y="35"/>
                    <a:pt x="18" y="35"/>
                  </a:cubicBezTo>
                  <a:close/>
                  <a:moveTo>
                    <a:pt x="18" y="8"/>
                  </a:moveTo>
                  <a:cubicBezTo>
                    <a:pt x="12" y="8"/>
                    <a:pt x="8" y="12"/>
                    <a:pt x="8" y="17"/>
                  </a:cubicBezTo>
                  <a:cubicBezTo>
                    <a:pt x="8" y="23"/>
                    <a:pt x="12" y="27"/>
                    <a:pt x="18" y="27"/>
                  </a:cubicBezTo>
                  <a:cubicBezTo>
                    <a:pt x="23" y="27"/>
                    <a:pt x="27" y="23"/>
                    <a:pt x="27" y="17"/>
                  </a:cubicBezTo>
                  <a:cubicBezTo>
                    <a:pt x="27" y="12"/>
                    <a:pt x="23" y="8"/>
                    <a:pt x="1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46" name="Freeform 200"/>
            <p:cNvSpPr/>
            <p:nvPr/>
          </p:nvSpPr>
          <p:spPr bwMode="auto">
            <a:xfrm>
              <a:off x="7542212" y="2474914"/>
              <a:ext cx="430213" cy="287338"/>
            </a:xfrm>
            <a:custGeom>
              <a:avLst/>
              <a:gdLst>
                <a:gd name="T0" fmla="*/ 153 w 195"/>
                <a:gd name="T1" fmla="*/ 130 h 130"/>
                <a:gd name="T2" fmla="*/ 145 w 195"/>
                <a:gd name="T3" fmla="*/ 122 h 130"/>
                <a:gd name="T4" fmla="*/ 153 w 195"/>
                <a:gd name="T5" fmla="*/ 114 h 130"/>
                <a:gd name="T6" fmla="*/ 169 w 195"/>
                <a:gd name="T7" fmla="*/ 107 h 130"/>
                <a:gd name="T8" fmla="*/ 179 w 195"/>
                <a:gd name="T9" fmla="*/ 85 h 130"/>
                <a:gd name="T10" fmla="*/ 150 w 195"/>
                <a:gd name="T11" fmla="*/ 56 h 130"/>
                <a:gd name="T12" fmla="*/ 141 w 195"/>
                <a:gd name="T13" fmla="*/ 58 h 130"/>
                <a:gd name="T14" fmla="*/ 135 w 195"/>
                <a:gd name="T15" fmla="*/ 57 h 130"/>
                <a:gd name="T16" fmla="*/ 131 w 195"/>
                <a:gd name="T17" fmla="*/ 51 h 130"/>
                <a:gd name="T18" fmla="*/ 92 w 195"/>
                <a:gd name="T19" fmla="*/ 16 h 130"/>
                <a:gd name="T20" fmla="*/ 53 w 195"/>
                <a:gd name="T21" fmla="*/ 55 h 130"/>
                <a:gd name="T22" fmla="*/ 54 w 195"/>
                <a:gd name="T23" fmla="*/ 63 h 130"/>
                <a:gd name="T24" fmla="*/ 52 w 195"/>
                <a:gd name="T25" fmla="*/ 69 h 130"/>
                <a:gd name="T26" fmla="*/ 46 w 195"/>
                <a:gd name="T27" fmla="*/ 72 h 130"/>
                <a:gd name="T28" fmla="*/ 37 w 195"/>
                <a:gd name="T29" fmla="*/ 72 h 130"/>
                <a:gd name="T30" fmla="*/ 16 w 195"/>
                <a:gd name="T31" fmla="*/ 93 h 130"/>
                <a:gd name="T32" fmla="*/ 37 w 195"/>
                <a:gd name="T33" fmla="*/ 114 h 130"/>
                <a:gd name="T34" fmla="*/ 45 w 195"/>
                <a:gd name="T35" fmla="*/ 122 h 130"/>
                <a:gd name="T36" fmla="*/ 37 w 195"/>
                <a:gd name="T37" fmla="*/ 130 h 130"/>
                <a:gd name="T38" fmla="*/ 0 w 195"/>
                <a:gd name="T39" fmla="*/ 93 h 130"/>
                <a:gd name="T40" fmla="*/ 37 w 195"/>
                <a:gd name="T41" fmla="*/ 56 h 130"/>
                <a:gd name="T42" fmla="*/ 37 w 195"/>
                <a:gd name="T43" fmla="*/ 56 h 130"/>
                <a:gd name="T44" fmla="*/ 37 w 195"/>
                <a:gd name="T45" fmla="*/ 55 h 130"/>
                <a:gd name="T46" fmla="*/ 92 w 195"/>
                <a:gd name="T47" fmla="*/ 0 h 130"/>
                <a:gd name="T48" fmla="*/ 145 w 195"/>
                <a:gd name="T49" fmla="*/ 41 h 130"/>
                <a:gd name="T50" fmla="*/ 150 w 195"/>
                <a:gd name="T51" fmla="*/ 41 h 130"/>
                <a:gd name="T52" fmla="*/ 195 w 195"/>
                <a:gd name="T53" fmla="*/ 85 h 130"/>
                <a:gd name="T54" fmla="*/ 180 w 195"/>
                <a:gd name="T55" fmla="*/ 119 h 130"/>
                <a:gd name="T56" fmla="*/ 153 w 195"/>
                <a:gd name="T5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5" h="130">
                  <a:moveTo>
                    <a:pt x="153" y="130"/>
                  </a:moveTo>
                  <a:cubicBezTo>
                    <a:pt x="149" y="130"/>
                    <a:pt x="145" y="127"/>
                    <a:pt x="145" y="122"/>
                  </a:cubicBezTo>
                  <a:cubicBezTo>
                    <a:pt x="145" y="118"/>
                    <a:pt x="149" y="114"/>
                    <a:pt x="153" y="114"/>
                  </a:cubicBezTo>
                  <a:cubicBezTo>
                    <a:pt x="159" y="114"/>
                    <a:pt x="165" y="112"/>
                    <a:pt x="169" y="107"/>
                  </a:cubicBezTo>
                  <a:cubicBezTo>
                    <a:pt x="176" y="101"/>
                    <a:pt x="179" y="94"/>
                    <a:pt x="179" y="85"/>
                  </a:cubicBezTo>
                  <a:cubicBezTo>
                    <a:pt x="179" y="69"/>
                    <a:pt x="166" y="56"/>
                    <a:pt x="150" y="56"/>
                  </a:cubicBezTo>
                  <a:cubicBezTo>
                    <a:pt x="147" y="56"/>
                    <a:pt x="144" y="57"/>
                    <a:pt x="141" y="58"/>
                  </a:cubicBezTo>
                  <a:cubicBezTo>
                    <a:pt x="139" y="58"/>
                    <a:pt x="136" y="58"/>
                    <a:pt x="135" y="57"/>
                  </a:cubicBezTo>
                  <a:cubicBezTo>
                    <a:pt x="133" y="56"/>
                    <a:pt x="131" y="53"/>
                    <a:pt x="131" y="51"/>
                  </a:cubicBezTo>
                  <a:cubicBezTo>
                    <a:pt x="129" y="31"/>
                    <a:pt x="112" y="16"/>
                    <a:pt x="92" y="16"/>
                  </a:cubicBezTo>
                  <a:cubicBezTo>
                    <a:pt x="70" y="16"/>
                    <a:pt x="53" y="33"/>
                    <a:pt x="53" y="55"/>
                  </a:cubicBezTo>
                  <a:cubicBezTo>
                    <a:pt x="53" y="58"/>
                    <a:pt x="53" y="60"/>
                    <a:pt x="54" y="63"/>
                  </a:cubicBezTo>
                  <a:cubicBezTo>
                    <a:pt x="54" y="65"/>
                    <a:pt x="53" y="67"/>
                    <a:pt x="52" y="69"/>
                  </a:cubicBezTo>
                  <a:cubicBezTo>
                    <a:pt x="50" y="71"/>
                    <a:pt x="48" y="72"/>
                    <a:pt x="46" y="72"/>
                  </a:cubicBezTo>
                  <a:cubicBezTo>
                    <a:pt x="37" y="72"/>
                    <a:pt x="37" y="72"/>
                    <a:pt x="37" y="72"/>
                  </a:cubicBezTo>
                  <a:cubicBezTo>
                    <a:pt x="25" y="72"/>
                    <a:pt x="16" y="82"/>
                    <a:pt x="16" y="93"/>
                  </a:cubicBezTo>
                  <a:cubicBezTo>
                    <a:pt x="16" y="105"/>
                    <a:pt x="25" y="114"/>
                    <a:pt x="37" y="114"/>
                  </a:cubicBezTo>
                  <a:cubicBezTo>
                    <a:pt x="41" y="114"/>
                    <a:pt x="45" y="118"/>
                    <a:pt x="45" y="122"/>
                  </a:cubicBezTo>
                  <a:cubicBezTo>
                    <a:pt x="45" y="127"/>
                    <a:pt x="41" y="130"/>
                    <a:pt x="37" y="130"/>
                  </a:cubicBezTo>
                  <a:cubicBezTo>
                    <a:pt x="17" y="130"/>
                    <a:pt x="0" y="114"/>
                    <a:pt x="0" y="93"/>
                  </a:cubicBezTo>
                  <a:cubicBezTo>
                    <a:pt x="0" y="73"/>
                    <a:pt x="17" y="56"/>
                    <a:pt x="37" y="56"/>
                  </a:cubicBezTo>
                  <a:cubicBezTo>
                    <a:pt x="37" y="56"/>
                    <a:pt x="37" y="56"/>
                    <a:pt x="37" y="56"/>
                  </a:cubicBezTo>
                  <a:cubicBezTo>
                    <a:pt x="37" y="56"/>
                    <a:pt x="37" y="55"/>
                    <a:pt x="37" y="55"/>
                  </a:cubicBezTo>
                  <a:cubicBezTo>
                    <a:pt x="37" y="25"/>
                    <a:pt x="62" y="0"/>
                    <a:pt x="92" y="0"/>
                  </a:cubicBezTo>
                  <a:cubicBezTo>
                    <a:pt x="117" y="0"/>
                    <a:pt x="139" y="17"/>
                    <a:pt x="145" y="41"/>
                  </a:cubicBezTo>
                  <a:cubicBezTo>
                    <a:pt x="147" y="41"/>
                    <a:pt x="148" y="41"/>
                    <a:pt x="150" y="41"/>
                  </a:cubicBezTo>
                  <a:cubicBezTo>
                    <a:pt x="175" y="41"/>
                    <a:pt x="195" y="61"/>
                    <a:pt x="195" y="85"/>
                  </a:cubicBezTo>
                  <a:cubicBezTo>
                    <a:pt x="195" y="98"/>
                    <a:pt x="189" y="110"/>
                    <a:pt x="180" y="119"/>
                  </a:cubicBezTo>
                  <a:cubicBezTo>
                    <a:pt x="174" y="126"/>
                    <a:pt x="164" y="130"/>
                    <a:pt x="153"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47" name="Freeform 201"/>
            <p:cNvSpPr/>
            <p:nvPr/>
          </p:nvSpPr>
          <p:spPr bwMode="auto">
            <a:xfrm>
              <a:off x="7580312" y="2808289"/>
              <a:ext cx="350838" cy="100013"/>
            </a:xfrm>
            <a:custGeom>
              <a:avLst/>
              <a:gdLst>
                <a:gd name="T0" fmla="*/ 80 w 159"/>
                <a:gd name="T1" fmla="*/ 45 h 45"/>
                <a:gd name="T2" fmla="*/ 3 w 159"/>
                <a:gd name="T3" fmla="*/ 14 h 45"/>
                <a:gd name="T4" fmla="*/ 3 w 159"/>
                <a:gd name="T5" fmla="*/ 3 h 45"/>
                <a:gd name="T6" fmla="*/ 14 w 159"/>
                <a:gd name="T7" fmla="*/ 3 h 45"/>
                <a:gd name="T8" fmla="*/ 145 w 159"/>
                <a:gd name="T9" fmla="*/ 3 h 45"/>
                <a:gd name="T10" fmla="*/ 156 w 159"/>
                <a:gd name="T11" fmla="*/ 3 h 45"/>
                <a:gd name="T12" fmla="*/ 156 w 159"/>
                <a:gd name="T13" fmla="*/ 14 h 45"/>
                <a:gd name="T14" fmla="*/ 80 w 159"/>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45">
                  <a:moveTo>
                    <a:pt x="80" y="45"/>
                  </a:moveTo>
                  <a:cubicBezTo>
                    <a:pt x="52" y="45"/>
                    <a:pt x="24" y="35"/>
                    <a:pt x="3" y="14"/>
                  </a:cubicBezTo>
                  <a:cubicBezTo>
                    <a:pt x="0" y="11"/>
                    <a:pt x="0" y="6"/>
                    <a:pt x="3" y="3"/>
                  </a:cubicBezTo>
                  <a:cubicBezTo>
                    <a:pt x="6" y="0"/>
                    <a:pt x="11" y="0"/>
                    <a:pt x="14" y="3"/>
                  </a:cubicBezTo>
                  <a:cubicBezTo>
                    <a:pt x="50" y="39"/>
                    <a:pt x="109" y="39"/>
                    <a:pt x="145" y="3"/>
                  </a:cubicBezTo>
                  <a:cubicBezTo>
                    <a:pt x="148" y="0"/>
                    <a:pt x="153" y="0"/>
                    <a:pt x="156" y="3"/>
                  </a:cubicBezTo>
                  <a:cubicBezTo>
                    <a:pt x="159" y="6"/>
                    <a:pt x="159" y="11"/>
                    <a:pt x="156" y="14"/>
                  </a:cubicBezTo>
                  <a:cubicBezTo>
                    <a:pt x="135" y="35"/>
                    <a:pt x="107" y="45"/>
                    <a:pt x="80"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48" name="Freeform 202"/>
            <p:cNvSpPr/>
            <p:nvPr/>
          </p:nvSpPr>
          <p:spPr bwMode="auto">
            <a:xfrm>
              <a:off x="7620000" y="2768601"/>
              <a:ext cx="271463" cy="85725"/>
            </a:xfrm>
            <a:custGeom>
              <a:avLst/>
              <a:gdLst>
                <a:gd name="T0" fmla="*/ 62 w 123"/>
                <a:gd name="T1" fmla="*/ 39 h 39"/>
                <a:gd name="T2" fmla="*/ 3 w 123"/>
                <a:gd name="T3" fmla="*/ 14 h 39"/>
                <a:gd name="T4" fmla="*/ 3 w 123"/>
                <a:gd name="T5" fmla="*/ 3 h 39"/>
                <a:gd name="T6" fmla="*/ 14 w 123"/>
                <a:gd name="T7" fmla="*/ 3 h 39"/>
                <a:gd name="T8" fmla="*/ 109 w 123"/>
                <a:gd name="T9" fmla="*/ 3 h 39"/>
                <a:gd name="T10" fmla="*/ 120 w 123"/>
                <a:gd name="T11" fmla="*/ 3 h 39"/>
                <a:gd name="T12" fmla="*/ 120 w 123"/>
                <a:gd name="T13" fmla="*/ 14 h 39"/>
                <a:gd name="T14" fmla="*/ 62 w 123"/>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39">
                  <a:moveTo>
                    <a:pt x="62" y="39"/>
                  </a:moveTo>
                  <a:cubicBezTo>
                    <a:pt x="40" y="39"/>
                    <a:pt x="19" y="30"/>
                    <a:pt x="3" y="14"/>
                  </a:cubicBezTo>
                  <a:cubicBezTo>
                    <a:pt x="0" y="11"/>
                    <a:pt x="0" y="6"/>
                    <a:pt x="3" y="3"/>
                  </a:cubicBezTo>
                  <a:cubicBezTo>
                    <a:pt x="6" y="0"/>
                    <a:pt x="11" y="0"/>
                    <a:pt x="14" y="3"/>
                  </a:cubicBezTo>
                  <a:cubicBezTo>
                    <a:pt x="40" y="29"/>
                    <a:pt x="83" y="29"/>
                    <a:pt x="109" y="3"/>
                  </a:cubicBezTo>
                  <a:cubicBezTo>
                    <a:pt x="112" y="0"/>
                    <a:pt x="117" y="0"/>
                    <a:pt x="120" y="3"/>
                  </a:cubicBezTo>
                  <a:cubicBezTo>
                    <a:pt x="123" y="6"/>
                    <a:pt x="123" y="11"/>
                    <a:pt x="120" y="14"/>
                  </a:cubicBezTo>
                  <a:cubicBezTo>
                    <a:pt x="104" y="30"/>
                    <a:pt x="83" y="39"/>
                    <a:pt x="62"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49" name="Freeform 203"/>
            <p:cNvSpPr/>
            <p:nvPr/>
          </p:nvSpPr>
          <p:spPr bwMode="auto">
            <a:xfrm>
              <a:off x="7661275" y="2725739"/>
              <a:ext cx="187325" cy="69850"/>
            </a:xfrm>
            <a:custGeom>
              <a:avLst/>
              <a:gdLst>
                <a:gd name="T0" fmla="*/ 43 w 85"/>
                <a:gd name="T1" fmla="*/ 31 h 31"/>
                <a:gd name="T2" fmla="*/ 3 w 85"/>
                <a:gd name="T3" fmla="*/ 14 h 31"/>
                <a:gd name="T4" fmla="*/ 3 w 85"/>
                <a:gd name="T5" fmla="*/ 3 h 31"/>
                <a:gd name="T6" fmla="*/ 14 w 85"/>
                <a:gd name="T7" fmla="*/ 3 h 31"/>
                <a:gd name="T8" fmla="*/ 71 w 85"/>
                <a:gd name="T9" fmla="*/ 3 h 31"/>
                <a:gd name="T10" fmla="*/ 82 w 85"/>
                <a:gd name="T11" fmla="*/ 3 h 31"/>
                <a:gd name="T12" fmla="*/ 82 w 85"/>
                <a:gd name="T13" fmla="*/ 14 h 31"/>
                <a:gd name="T14" fmla="*/ 43 w 85"/>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 h="31">
                  <a:moveTo>
                    <a:pt x="43" y="31"/>
                  </a:moveTo>
                  <a:cubicBezTo>
                    <a:pt x="28" y="31"/>
                    <a:pt x="14" y="25"/>
                    <a:pt x="3" y="14"/>
                  </a:cubicBezTo>
                  <a:cubicBezTo>
                    <a:pt x="0" y="11"/>
                    <a:pt x="0" y="6"/>
                    <a:pt x="3" y="3"/>
                  </a:cubicBezTo>
                  <a:cubicBezTo>
                    <a:pt x="6" y="0"/>
                    <a:pt x="11" y="0"/>
                    <a:pt x="14" y="3"/>
                  </a:cubicBezTo>
                  <a:cubicBezTo>
                    <a:pt x="30" y="19"/>
                    <a:pt x="55" y="19"/>
                    <a:pt x="71" y="3"/>
                  </a:cubicBezTo>
                  <a:cubicBezTo>
                    <a:pt x="74" y="0"/>
                    <a:pt x="79" y="0"/>
                    <a:pt x="82" y="3"/>
                  </a:cubicBezTo>
                  <a:cubicBezTo>
                    <a:pt x="85" y="6"/>
                    <a:pt x="85" y="11"/>
                    <a:pt x="82" y="14"/>
                  </a:cubicBezTo>
                  <a:cubicBezTo>
                    <a:pt x="71" y="25"/>
                    <a:pt x="57" y="31"/>
                    <a:pt x="43"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grpSp>
      <p:grpSp>
        <p:nvGrpSpPr>
          <p:cNvPr id="207" name="组合 206"/>
          <p:cNvGrpSpPr/>
          <p:nvPr/>
        </p:nvGrpSpPr>
        <p:grpSpPr>
          <a:xfrm>
            <a:off x="0" y="503238"/>
            <a:ext cx="3030538" cy="3930650"/>
            <a:chOff x="0" y="393701"/>
            <a:chExt cx="3030538" cy="3930650"/>
          </a:xfrm>
        </p:grpSpPr>
        <p:sp>
          <p:nvSpPr>
            <p:cNvPr id="21" name="Freeform 19"/>
            <p:cNvSpPr>
              <a:spLocks noEditPoints="1"/>
            </p:cNvSpPr>
            <p:nvPr/>
          </p:nvSpPr>
          <p:spPr bwMode="auto">
            <a:xfrm>
              <a:off x="2836863" y="1200151"/>
              <a:ext cx="193675" cy="128588"/>
            </a:xfrm>
            <a:custGeom>
              <a:avLst/>
              <a:gdLst>
                <a:gd name="T0" fmla="*/ 80 w 88"/>
                <a:gd name="T1" fmla="*/ 58 h 58"/>
                <a:gd name="T2" fmla="*/ 8 w 88"/>
                <a:gd name="T3" fmla="*/ 58 h 58"/>
                <a:gd name="T4" fmla="*/ 0 w 88"/>
                <a:gd name="T5" fmla="*/ 50 h 58"/>
                <a:gd name="T6" fmla="*/ 0 w 88"/>
                <a:gd name="T7" fmla="*/ 8 h 58"/>
                <a:gd name="T8" fmla="*/ 8 w 88"/>
                <a:gd name="T9" fmla="*/ 0 h 58"/>
                <a:gd name="T10" fmla="*/ 80 w 88"/>
                <a:gd name="T11" fmla="*/ 0 h 58"/>
                <a:gd name="T12" fmla="*/ 88 w 88"/>
                <a:gd name="T13" fmla="*/ 8 h 58"/>
                <a:gd name="T14" fmla="*/ 88 w 88"/>
                <a:gd name="T15" fmla="*/ 50 h 58"/>
                <a:gd name="T16" fmla="*/ 80 w 88"/>
                <a:gd name="T17" fmla="*/ 58 h 58"/>
                <a:gd name="T18" fmla="*/ 8 w 88"/>
                <a:gd name="T19" fmla="*/ 8 h 58"/>
                <a:gd name="T20" fmla="*/ 8 w 88"/>
                <a:gd name="T21" fmla="*/ 50 h 58"/>
                <a:gd name="T22" fmla="*/ 80 w 88"/>
                <a:gd name="T23" fmla="*/ 50 h 58"/>
                <a:gd name="T24" fmla="*/ 80 w 88"/>
                <a:gd name="T25" fmla="*/ 8 h 58"/>
                <a:gd name="T26" fmla="*/ 8 w 88"/>
                <a:gd name="T27"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58">
                  <a:moveTo>
                    <a:pt x="80" y="58"/>
                  </a:moveTo>
                  <a:cubicBezTo>
                    <a:pt x="8" y="58"/>
                    <a:pt x="8" y="58"/>
                    <a:pt x="8" y="58"/>
                  </a:cubicBezTo>
                  <a:cubicBezTo>
                    <a:pt x="4" y="58"/>
                    <a:pt x="0" y="55"/>
                    <a:pt x="0" y="50"/>
                  </a:cubicBezTo>
                  <a:cubicBezTo>
                    <a:pt x="0" y="8"/>
                    <a:pt x="0" y="8"/>
                    <a:pt x="0" y="8"/>
                  </a:cubicBezTo>
                  <a:cubicBezTo>
                    <a:pt x="0" y="3"/>
                    <a:pt x="4" y="0"/>
                    <a:pt x="8" y="0"/>
                  </a:cubicBezTo>
                  <a:cubicBezTo>
                    <a:pt x="80" y="0"/>
                    <a:pt x="80" y="0"/>
                    <a:pt x="80" y="0"/>
                  </a:cubicBezTo>
                  <a:cubicBezTo>
                    <a:pt x="84" y="0"/>
                    <a:pt x="88" y="3"/>
                    <a:pt x="88" y="8"/>
                  </a:cubicBezTo>
                  <a:cubicBezTo>
                    <a:pt x="88" y="50"/>
                    <a:pt x="88" y="50"/>
                    <a:pt x="88" y="50"/>
                  </a:cubicBezTo>
                  <a:cubicBezTo>
                    <a:pt x="88" y="55"/>
                    <a:pt x="84" y="58"/>
                    <a:pt x="80" y="58"/>
                  </a:cubicBezTo>
                  <a:close/>
                  <a:moveTo>
                    <a:pt x="8" y="8"/>
                  </a:moveTo>
                  <a:cubicBezTo>
                    <a:pt x="8" y="50"/>
                    <a:pt x="8" y="50"/>
                    <a:pt x="8" y="50"/>
                  </a:cubicBezTo>
                  <a:cubicBezTo>
                    <a:pt x="80" y="50"/>
                    <a:pt x="80" y="50"/>
                    <a:pt x="80" y="50"/>
                  </a:cubicBezTo>
                  <a:cubicBezTo>
                    <a:pt x="80" y="8"/>
                    <a:pt x="80" y="8"/>
                    <a:pt x="80"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 name="Freeform 20"/>
            <p:cNvSpPr/>
            <p:nvPr/>
          </p:nvSpPr>
          <p:spPr bwMode="auto">
            <a:xfrm>
              <a:off x="2867025" y="1116013"/>
              <a:ext cx="133350" cy="100013"/>
            </a:xfrm>
            <a:custGeom>
              <a:avLst/>
              <a:gdLst>
                <a:gd name="T0" fmla="*/ 56 w 60"/>
                <a:gd name="T1" fmla="*/ 45 h 45"/>
                <a:gd name="T2" fmla="*/ 52 w 60"/>
                <a:gd name="T3" fmla="*/ 41 h 45"/>
                <a:gd name="T4" fmla="*/ 52 w 60"/>
                <a:gd name="T5" fmla="*/ 30 h 45"/>
                <a:gd name="T6" fmla="*/ 30 w 60"/>
                <a:gd name="T7" fmla="*/ 8 h 45"/>
                <a:gd name="T8" fmla="*/ 8 w 60"/>
                <a:gd name="T9" fmla="*/ 30 h 45"/>
                <a:gd name="T10" fmla="*/ 8 w 60"/>
                <a:gd name="T11" fmla="*/ 41 h 45"/>
                <a:gd name="T12" fmla="*/ 4 w 60"/>
                <a:gd name="T13" fmla="*/ 45 h 45"/>
                <a:gd name="T14" fmla="*/ 0 w 60"/>
                <a:gd name="T15" fmla="*/ 41 h 45"/>
                <a:gd name="T16" fmla="*/ 0 w 60"/>
                <a:gd name="T17" fmla="*/ 30 h 45"/>
                <a:gd name="T18" fmla="*/ 30 w 60"/>
                <a:gd name="T19" fmla="*/ 0 h 45"/>
                <a:gd name="T20" fmla="*/ 60 w 60"/>
                <a:gd name="T21" fmla="*/ 30 h 45"/>
                <a:gd name="T22" fmla="*/ 60 w 60"/>
                <a:gd name="T23" fmla="*/ 41 h 45"/>
                <a:gd name="T24" fmla="*/ 56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56" y="45"/>
                  </a:moveTo>
                  <a:cubicBezTo>
                    <a:pt x="53" y="45"/>
                    <a:pt x="52" y="43"/>
                    <a:pt x="52" y="41"/>
                  </a:cubicBezTo>
                  <a:cubicBezTo>
                    <a:pt x="52" y="30"/>
                    <a:pt x="52" y="30"/>
                    <a:pt x="52" y="30"/>
                  </a:cubicBezTo>
                  <a:cubicBezTo>
                    <a:pt x="52" y="18"/>
                    <a:pt x="42" y="8"/>
                    <a:pt x="30" y="8"/>
                  </a:cubicBezTo>
                  <a:cubicBezTo>
                    <a:pt x="18" y="8"/>
                    <a:pt x="8" y="18"/>
                    <a:pt x="8" y="30"/>
                  </a:cubicBezTo>
                  <a:cubicBezTo>
                    <a:pt x="8" y="41"/>
                    <a:pt x="8" y="41"/>
                    <a:pt x="8" y="41"/>
                  </a:cubicBezTo>
                  <a:cubicBezTo>
                    <a:pt x="8" y="43"/>
                    <a:pt x="7" y="45"/>
                    <a:pt x="4" y="45"/>
                  </a:cubicBezTo>
                  <a:cubicBezTo>
                    <a:pt x="2" y="45"/>
                    <a:pt x="0" y="43"/>
                    <a:pt x="0" y="41"/>
                  </a:cubicBezTo>
                  <a:cubicBezTo>
                    <a:pt x="0" y="30"/>
                    <a:pt x="0" y="30"/>
                    <a:pt x="0" y="30"/>
                  </a:cubicBezTo>
                  <a:cubicBezTo>
                    <a:pt x="0" y="13"/>
                    <a:pt x="14" y="0"/>
                    <a:pt x="30" y="0"/>
                  </a:cubicBezTo>
                  <a:cubicBezTo>
                    <a:pt x="46" y="0"/>
                    <a:pt x="60" y="13"/>
                    <a:pt x="60" y="30"/>
                  </a:cubicBezTo>
                  <a:cubicBezTo>
                    <a:pt x="60" y="41"/>
                    <a:pt x="60" y="41"/>
                    <a:pt x="60" y="41"/>
                  </a:cubicBezTo>
                  <a:cubicBezTo>
                    <a:pt x="60" y="43"/>
                    <a:pt x="58" y="45"/>
                    <a:pt x="56"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 name="Freeform 21"/>
            <p:cNvSpPr/>
            <p:nvPr/>
          </p:nvSpPr>
          <p:spPr bwMode="auto">
            <a:xfrm>
              <a:off x="2916238" y="1233488"/>
              <a:ext cx="34925" cy="55563"/>
            </a:xfrm>
            <a:custGeom>
              <a:avLst/>
              <a:gdLst>
                <a:gd name="T0" fmla="*/ 8 w 16"/>
                <a:gd name="T1" fmla="*/ 0 h 25"/>
                <a:gd name="T2" fmla="*/ 0 w 16"/>
                <a:gd name="T3" fmla="*/ 9 h 25"/>
                <a:gd name="T4" fmla="*/ 4 w 16"/>
                <a:gd name="T5" fmla="*/ 16 h 25"/>
                <a:gd name="T6" fmla="*/ 4 w 16"/>
                <a:gd name="T7" fmla="*/ 25 h 25"/>
                <a:gd name="T8" fmla="*/ 12 w 16"/>
                <a:gd name="T9" fmla="*/ 25 h 25"/>
                <a:gd name="T10" fmla="*/ 12 w 16"/>
                <a:gd name="T11" fmla="*/ 16 h 25"/>
                <a:gd name="T12" fmla="*/ 16 w 16"/>
                <a:gd name="T13" fmla="*/ 9 h 25"/>
                <a:gd name="T14" fmla="*/ 8 w 16"/>
                <a:gd name="T15" fmla="*/ 0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5">
                  <a:moveTo>
                    <a:pt x="8" y="0"/>
                  </a:moveTo>
                  <a:cubicBezTo>
                    <a:pt x="3" y="0"/>
                    <a:pt x="0" y="4"/>
                    <a:pt x="0" y="9"/>
                  </a:cubicBezTo>
                  <a:cubicBezTo>
                    <a:pt x="0" y="12"/>
                    <a:pt x="1" y="15"/>
                    <a:pt x="4" y="16"/>
                  </a:cubicBezTo>
                  <a:cubicBezTo>
                    <a:pt x="4" y="25"/>
                    <a:pt x="4" y="25"/>
                    <a:pt x="4" y="25"/>
                  </a:cubicBezTo>
                  <a:cubicBezTo>
                    <a:pt x="12" y="25"/>
                    <a:pt x="12" y="25"/>
                    <a:pt x="12" y="25"/>
                  </a:cubicBezTo>
                  <a:cubicBezTo>
                    <a:pt x="12" y="16"/>
                    <a:pt x="12" y="16"/>
                    <a:pt x="12" y="16"/>
                  </a:cubicBezTo>
                  <a:cubicBezTo>
                    <a:pt x="15" y="15"/>
                    <a:pt x="16" y="12"/>
                    <a:pt x="16" y="9"/>
                  </a:cubicBezTo>
                  <a:cubicBezTo>
                    <a:pt x="16" y="4"/>
                    <a:pt x="13" y="0"/>
                    <a:pt x="8"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 name="Freeform 22"/>
            <p:cNvSpPr>
              <a:spLocks noEditPoints="1"/>
            </p:cNvSpPr>
            <p:nvPr/>
          </p:nvSpPr>
          <p:spPr bwMode="auto">
            <a:xfrm>
              <a:off x="727075" y="3463926"/>
              <a:ext cx="220663" cy="192088"/>
            </a:xfrm>
            <a:custGeom>
              <a:avLst/>
              <a:gdLst>
                <a:gd name="T0" fmla="*/ 51 w 100"/>
                <a:gd name="T1" fmla="*/ 87 h 87"/>
                <a:gd name="T2" fmla="*/ 49 w 100"/>
                <a:gd name="T3" fmla="*/ 87 h 87"/>
                <a:gd name="T4" fmla="*/ 48 w 100"/>
                <a:gd name="T5" fmla="*/ 86 h 87"/>
                <a:gd name="T6" fmla="*/ 47 w 100"/>
                <a:gd name="T7" fmla="*/ 85 h 87"/>
                <a:gd name="T8" fmla="*/ 31 w 100"/>
                <a:gd name="T9" fmla="*/ 74 h 87"/>
                <a:gd name="T10" fmla="*/ 1 w 100"/>
                <a:gd name="T11" fmla="*/ 41 h 87"/>
                <a:gd name="T12" fmla="*/ 0 w 100"/>
                <a:gd name="T13" fmla="*/ 32 h 87"/>
                <a:gd name="T14" fmla="*/ 9 w 100"/>
                <a:gd name="T15" fmla="*/ 9 h 87"/>
                <a:gd name="T16" fmla="*/ 29 w 100"/>
                <a:gd name="T17" fmla="*/ 0 h 87"/>
                <a:gd name="T18" fmla="*/ 29 w 100"/>
                <a:gd name="T19" fmla="*/ 0 h 87"/>
                <a:gd name="T20" fmla="*/ 50 w 100"/>
                <a:gd name="T21" fmla="*/ 10 h 87"/>
                <a:gd name="T22" fmla="*/ 71 w 100"/>
                <a:gd name="T23" fmla="*/ 0 h 87"/>
                <a:gd name="T24" fmla="*/ 71 w 100"/>
                <a:gd name="T25" fmla="*/ 0 h 87"/>
                <a:gd name="T26" fmla="*/ 100 w 100"/>
                <a:gd name="T27" fmla="*/ 31 h 87"/>
                <a:gd name="T28" fmla="*/ 99 w 100"/>
                <a:gd name="T29" fmla="*/ 40 h 87"/>
                <a:gd name="T30" fmla="*/ 70 w 100"/>
                <a:gd name="T31" fmla="*/ 74 h 87"/>
                <a:gd name="T32" fmla="*/ 53 w 100"/>
                <a:gd name="T33" fmla="*/ 86 h 87"/>
                <a:gd name="T34" fmla="*/ 51 w 100"/>
                <a:gd name="T35" fmla="*/ 87 h 87"/>
                <a:gd name="T36" fmla="*/ 29 w 100"/>
                <a:gd name="T37" fmla="*/ 9 h 87"/>
                <a:gd name="T38" fmla="*/ 15 w 100"/>
                <a:gd name="T39" fmla="*/ 15 h 87"/>
                <a:gd name="T40" fmla="*/ 8 w 100"/>
                <a:gd name="T41" fmla="*/ 32 h 87"/>
                <a:gd name="T42" fmla="*/ 9 w 100"/>
                <a:gd name="T43" fmla="*/ 39 h 87"/>
                <a:gd name="T44" fmla="*/ 37 w 100"/>
                <a:gd name="T45" fmla="*/ 67 h 87"/>
                <a:gd name="T46" fmla="*/ 51 w 100"/>
                <a:gd name="T47" fmla="*/ 78 h 87"/>
                <a:gd name="T48" fmla="*/ 65 w 100"/>
                <a:gd name="T49" fmla="*/ 67 h 87"/>
                <a:gd name="T50" fmla="*/ 91 w 100"/>
                <a:gd name="T51" fmla="*/ 38 h 87"/>
                <a:gd name="T52" fmla="*/ 92 w 100"/>
                <a:gd name="T53" fmla="*/ 31 h 87"/>
                <a:gd name="T54" fmla="*/ 71 w 100"/>
                <a:gd name="T55" fmla="*/ 8 h 87"/>
                <a:gd name="T56" fmla="*/ 71 w 100"/>
                <a:gd name="T57" fmla="*/ 8 h 87"/>
                <a:gd name="T58" fmla="*/ 54 w 100"/>
                <a:gd name="T59" fmla="*/ 19 h 87"/>
                <a:gd name="T60" fmla="*/ 50 w 100"/>
                <a:gd name="T61" fmla="*/ 21 h 87"/>
                <a:gd name="T62" fmla="*/ 46 w 100"/>
                <a:gd name="T63" fmla="*/ 19 h 87"/>
                <a:gd name="T64" fmla="*/ 29 w 100"/>
                <a:gd name="T65" fmla="*/ 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0" h="87">
                  <a:moveTo>
                    <a:pt x="51" y="87"/>
                  </a:moveTo>
                  <a:cubicBezTo>
                    <a:pt x="50" y="87"/>
                    <a:pt x="49" y="87"/>
                    <a:pt x="49" y="87"/>
                  </a:cubicBezTo>
                  <a:cubicBezTo>
                    <a:pt x="49" y="86"/>
                    <a:pt x="48" y="86"/>
                    <a:pt x="48" y="86"/>
                  </a:cubicBezTo>
                  <a:cubicBezTo>
                    <a:pt x="47" y="85"/>
                    <a:pt x="47" y="85"/>
                    <a:pt x="47" y="85"/>
                  </a:cubicBezTo>
                  <a:cubicBezTo>
                    <a:pt x="44" y="83"/>
                    <a:pt x="36" y="78"/>
                    <a:pt x="31" y="74"/>
                  </a:cubicBezTo>
                  <a:cubicBezTo>
                    <a:pt x="13" y="60"/>
                    <a:pt x="3" y="49"/>
                    <a:pt x="1" y="41"/>
                  </a:cubicBezTo>
                  <a:cubicBezTo>
                    <a:pt x="0" y="38"/>
                    <a:pt x="0" y="35"/>
                    <a:pt x="0" y="32"/>
                  </a:cubicBezTo>
                  <a:cubicBezTo>
                    <a:pt x="0" y="23"/>
                    <a:pt x="3" y="15"/>
                    <a:pt x="9" y="9"/>
                  </a:cubicBezTo>
                  <a:cubicBezTo>
                    <a:pt x="14" y="3"/>
                    <a:pt x="21" y="0"/>
                    <a:pt x="29" y="0"/>
                  </a:cubicBezTo>
                  <a:cubicBezTo>
                    <a:pt x="29" y="0"/>
                    <a:pt x="29" y="0"/>
                    <a:pt x="29" y="0"/>
                  </a:cubicBezTo>
                  <a:cubicBezTo>
                    <a:pt x="37" y="0"/>
                    <a:pt x="44" y="4"/>
                    <a:pt x="50" y="10"/>
                  </a:cubicBezTo>
                  <a:cubicBezTo>
                    <a:pt x="55" y="4"/>
                    <a:pt x="63" y="0"/>
                    <a:pt x="71" y="0"/>
                  </a:cubicBezTo>
                  <a:cubicBezTo>
                    <a:pt x="71" y="0"/>
                    <a:pt x="71" y="0"/>
                    <a:pt x="71" y="0"/>
                  </a:cubicBezTo>
                  <a:cubicBezTo>
                    <a:pt x="87" y="0"/>
                    <a:pt x="100" y="14"/>
                    <a:pt x="100" y="31"/>
                  </a:cubicBezTo>
                  <a:cubicBezTo>
                    <a:pt x="100" y="34"/>
                    <a:pt x="100" y="37"/>
                    <a:pt x="99" y="40"/>
                  </a:cubicBezTo>
                  <a:cubicBezTo>
                    <a:pt x="98" y="48"/>
                    <a:pt x="88" y="59"/>
                    <a:pt x="70" y="74"/>
                  </a:cubicBezTo>
                  <a:cubicBezTo>
                    <a:pt x="63" y="79"/>
                    <a:pt x="57" y="84"/>
                    <a:pt x="53" y="86"/>
                  </a:cubicBezTo>
                  <a:cubicBezTo>
                    <a:pt x="52" y="87"/>
                    <a:pt x="52" y="87"/>
                    <a:pt x="51" y="87"/>
                  </a:cubicBezTo>
                  <a:close/>
                  <a:moveTo>
                    <a:pt x="29" y="9"/>
                  </a:moveTo>
                  <a:cubicBezTo>
                    <a:pt x="24" y="9"/>
                    <a:pt x="19" y="11"/>
                    <a:pt x="15" y="15"/>
                  </a:cubicBezTo>
                  <a:cubicBezTo>
                    <a:pt x="11" y="19"/>
                    <a:pt x="8" y="25"/>
                    <a:pt x="8" y="32"/>
                  </a:cubicBezTo>
                  <a:cubicBezTo>
                    <a:pt x="8" y="34"/>
                    <a:pt x="9" y="37"/>
                    <a:pt x="9" y="39"/>
                  </a:cubicBezTo>
                  <a:cubicBezTo>
                    <a:pt x="10" y="42"/>
                    <a:pt x="15" y="50"/>
                    <a:pt x="37" y="67"/>
                  </a:cubicBezTo>
                  <a:cubicBezTo>
                    <a:pt x="41" y="71"/>
                    <a:pt x="47" y="75"/>
                    <a:pt x="51" y="78"/>
                  </a:cubicBezTo>
                  <a:cubicBezTo>
                    <a:pt x="55" y="75"/>
                    <a:pt x="59" y="72"/>
                    <a:pt x="65" y="67"/>
                  </a:cubicBezTo>
                  <a:cubicBezTo>
                    <a:pt x="86" y="50"/>
                    <a:pt x="90" y="41"/>
                    <a:pt x="91" y="38"/>
                  </a:cubicBezTo>
                  <a:cubicBezTo>
                    <a:pt x="92" y="35"/>
                    <a:pt x="92" y="33"/>
                    <a:pt x="92" y="31"/>
                  </a:cubicBezTo>
                  <a:cubicBezTo>
                    <a:pt x="92" y="18"/>
                    <a:pt x="83" y="8"/>
                    <a:pt x="71" y="8"/>
                  </a:cubicBezTo>
                  <a:cubicBezTo>
                    <a:pt x="71" y="8"/>
                    <a:pt x="71" y="8"/>
                    <a:pt x="71" y="8"/>
                  </a:cubicBezTo>
                  <a:cubicBezTo>
                    <a:pt x="64" y="8"/>
                    <a:pt x="57" y="12"/>
                    <a:pt x="54" y="19"/>
                  </a:cubicBezTo>
                  <a:cubicBezTo>
                    <a:pt x="53" y="20"/>
                    <a:pt x="52" y="21"/>
                    <a:pt x="50" y="21"/>
                  </a:cubicBezTo>
                  <a:cubicBezTo>
                    <a:pt x="49" y="21"/>
                    <a:pt x="47" y="20"/>
                    <a:pt x="46" y="19"/>
                  </a:cubicBezTo>
                  <a:cubicBezTo>
                    <a:pt x="42" y="13"/>
                    <a:pt x="36" y="9"/>
                    <a:pt x="29"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 name="Freeform 23"/>
            <p:cNvSpPr/>
            <p:nvPr/>
          </p:nvSpPr>
          <p:spPr bwMode="auto">
            <a:xfrm>
              <a:off x="879475" y="3497263"/>
              <a:ext cx="38100" cy="53975"/>
            </a:xfrm>
            <a:custGeom>
              <a:avLst/>
              <a:gdLst>
                <a:gd name="T0" fmla="*/ 13 w 17"/>
                <a:gd name="T1" fmla="*/ 24 h 24"/>
                <a:gd name="T2" fmla="*/ 13 w 17"/>
                <a:gd name="T3" fmla="*/ 23 h 24"/>
                <a:gd name="T4" fmla="*/ 11 w 17"/>
                <a:gd name="T5" fmla="*/ 21 h 24"/>
                <a:gd name="T6" fmla="*/ 12 w 17"/>
                <a:gd name="T7" fmla="*/ 20 h 24"/>
                <a:gd name="T8" fmla="*/ 12 w 17"/>
                <a:gd name="T9" fmla="*/ 16 h 24"/>
                <a:gd name="T10" fmla="*/ 2 w 17"/>
                <a:gd name="T11" fmla="*/ 4 h 24"/>
                <a:gd name="T12" fmla="*/ 0 w 17"/>
                <a:gd name="T13" fmla="*/ 2 h 24"/>
                <a:gd name="T14" fmla="*/ 2 w 17"/>
                <a:gd name="T15" fmla="*/ 0 h 24"/>
                <a:gd name="T16" fmla="*/ 16 w 17"/>
                <a:gd name="T17" fmla="*/ 16 h 24"/>
                <a:gd name="T18" fmla="*/ 16 w 17"/>
                <a:gd name="T19" fmla="*/ 21 h 24"/>
                <a:gd name="T20" fmla="*/ 16 w 17"/>
                <a:gd name="T21" fmla="*/ 22 h 24"/>
                <a:gd name="T22" fmla="*/ 13 w 17"/>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24">
                  <a:moveTo>
                    <a:pt x="13" y="24"/>
                  </a:moveTo>
                  <a:cubicBezTo>
                    <a:pt x="13" y="24"/>
                    <a:pt x="13" y="24"/>
                    <a:pt x="13" y="23"/>
                  </a:cubicBezTo>
                  <a:cubicBezTo>
                    <a:pt x="12" y="23"/>
                    <a:pt x="11" y="22"/>
                    <a:pt x="11" y="21"/>
                  </a:cubicBezTo>
                  <a:cubicBezTo>
                    <a:pt x="12" y="20"/>
                    <a:pt x="12" y="20"/>
                    <a:pt x="12" y="20"/>
                  </a:cubicBezTo>
                  <a:cubicBezTo>
                    <a:pt x="12" y="18"/>
                    <a:pt x="12" y="17"/>
                    <a:pt x="12" y="16"/>
                  </a:cubicBezTo>
                  <a:cubicBezTo>
                    <a:pt x="12" y="9"/>
                    <a:pt x="8" y="4"/>
                    <a:pt x="2" y="4"/>
                  </a:cubicBezTo>
                  <a:cubicBezTo>
                    <a:pt x="1" y="4"/>
                    <a:pt x="0" y="3"/>
                    <a:pt x="0" y="2"/>
                  </a:cubicBezTo>
                  <a:cubicBezTo>
                    <a:pt x="0" y="1"/>
                    <a:pt x="1" y="0"/>
                    <a:pt x="2" y="0"/>
                  </a:cubicBezTo>
                  <a:cubicBezTo>
                    <a:pt x="10" y="0"/>
                    <a:pt x="16" y="7"/>
                    <a:pt x="16" y="16"/>
                  </a:cubicBezTo>
                  <a:cubicBezTo>
                    <a:pt x="17" y="18"/>
                    <a:pt x="16" y="19"/>
                    <a:pt x="16" y="21"/>
                  </a:cubicBezTo>
                  <a:cubicBezTo>
                    <a:pt x="16" y="22"/>
                    <a:pt x="16" y="22"/>
                    <a:pt x="16" y="22"/>
                  </a:cubicBezTo>
                  <a:cubicBezTo>
                    <a:pt x="15" y="23"/>
                    <a:pt x="14" y="24"/>
                    <a:pt x="13"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 name="Freeform 28"/>
            <p:cNvSpPr/>
            <p:nvPr/>
          </p:nvSpPr>
          <p:spPr bwMode="auto">
            <a:xfrm>
              <a:off x="315913" y="3602038"/>
              <a:ext cx="166688" cy="198438"/>
            </a:xfrm>
            <a:custGeom>
              <a:avLst/>
              <a:gdLst>
                <a:gd name="T0" fmla="*/ 75 w 75"/>
                <a:gd name="T1" fmla="*/ 90 h 90"/>
                <a:gd name="T2" fmla="*/ 57 w 75"/>
                <a:gd name="T3" fmla="*/ 90 h 90"/>
                <a:gd name="T4" fmla="*/ 0 w 75"/>
                <a:gd name="T5" fmla="*/ 17 h 90"/>
                <a:gd name="T6" fmla="*/ 4 w 75"/>
                <a:gd name="T7" fmla="*/ 0 h 90"/>
                <a:gd name="T8" fmla="*/ 75 w 75"/>
                <a:gd name="T9" fmla="*/ 90 h 90"/>
              </a:gdLst>
              <a:ahLst/>
              <a:cxnLst>
                <a:cxn ang="0">
                  <a:pos x="T0" y="T1"/>
                </a:cxn>
                <a:cxn ang="0">
                  <a:pos x="T2" y="T3"/>
                </a:cxn>
                <a:cxn ang="0">
                  <a:pos x="T4" y="T5"/>
                </a:cxn>
                <a:cxn ang="0">
                  <a:pos x="T6" y="T7"/>
                </a:cxn>
                <a:cxn ang="0">
                  <a:pos x="T8" y="T9"/>
                </a:cxn>
              </a:cxnLst>
              <a:rect l="0" t="0" r="r" b="b"/>
              <a:pathLst>
                <a:path w="75" h="90">
                  <a:moveTo>
                    <a:pt x="75" y="90"/>
                  </a:moveTo>
                  <a:cubicBezTo>
                    <a:pt x="57" y="90"/>
                    <a:pt x="57" y="90"/>
                    <a:pt x="57" y="90"/>
                  </a:cubicBezTo>
                  <a:cubicBezTo>
                    <a:pt x="57" y="55"/>
                    <a:pt x="33" y="25"/>
                    <a:pt x="0" y="17"/>
                  </a:cubicBezTo>
                  <a:cubicBezTo>
                    <a:pt x="4" y="0"/>
                    <a:pt x="4" y="0"/>
                    <a:pt x="4" y="0"/>
                  </a:cubicBezTo>
                  <a:cubicBezTo>
                    <a:pt x="46" y="10"/>
                    <a:pt x="75" y="47"/>
                    <a:pt x="75" y="9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1" name="Freeform 29"/>
            <p:cNvSpPr/>
            <p:nvPr/>
          </p:nvSpPr>
          <p:spPr bwMode="auto">
            <a:xfrm>
              <a:off x="71438" y="3603626"/>
              <a:ext cx="160338" cy="196850"/>
            </a:xfrm>
            <a:custGeom>
              <a:avLst/>
              <a:gdLst>
                <a:gd name="T0" fmla="*/ 18 w 73"/>
                <a:gd name="T1" fmla="*/ 89 h 89"/>
                <a:gd name="T2" fmla="*/ 0 w 73"/>
                <a:gd name="T3" fmla="*/ 89 h 89"/>
                <a:gd name="T4" fmla="*/ 68 w 73"/>
                <a:gd name="T5" fmla="*/ 0 h 89"/>
                <a:gd name="T6" fmla="*/ 73 w 73"/>
                <a:gd name="T7" fmla="*/ 17 h 89"/>
                <a:gd name="T8" fmla="*/ 18 w 73"/>
                <a:gd name="T9" fmla="*/ 89 h 89"/>
              </a:gdLst>
              <a:ahLst/>
              <a:cxnLst>
                <a:cxn ang="0">
                  <a:pos x="T0" y="T1"/>
                </a:cxn>
                <a:cxn ang="0">
                  <a:pos x="T2" y="T3"/>
                </a:cxn>
                <a:cxn ang="0">
                  <a:pos x="T4" y="T5"/>
                </a:cxn>
                <a:cxn ang="0">
                  <a:pos x="T6" y="T7"/>
                </a:cxn>
                <a:cxn ang="0">
                  <a:pos x="T8" y="T9"/>
                </a:cxn>
              </a:cxnLst>
              <a:rect l="0" t="0" r="r" b="b"/>
              <a:pathLst>
                <a:path w="73" h="89">
                  <a:moveTo>
                    <a:pt x="18" y="89"/>
                  </a:moveTo>
                  <a:cubicBezTo>
                    <a:pt x="0" y="89"/>
                    <a:pt x="0" y="89"/>
                    <a:pt x="0" y="89"/>
                  </a:cubicBezTo>
                  <a:cubicBezTo>
                    <a:pt x="0" y="47"/>
                    <a:pt x="28" y="11"/>
                    <a:pt x="68" y="0"/>
                  </a:cubicBezTo>
                  <a:cubicBezTo>
                    <a:pt x="73" y="17"/>
                    <a:pt x="73" y="17"/>
                    <a:pt x="73" y="17"/>
                  </a:cubicBezTo>
                  <a:cubicBezTo>
                    <a:pt x="41" y="26"/>
                    <a:pt x="18" y="55"/>
                    <a:pt x="18" y="8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2" name="Freeform 30"/>
            <p:cNvSpPr>
              <a:spLocks noEditPoints="1"/>
            </p:cNvSpPr>
            <p:nvPr/>
          </p:nvSpPr>
          <p:spPr bwMode="auto">
            <a:xfrm>
              <a:off x="31750"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3" name="Freeform 31"/>
            <p:cNvSpPr>
              <a:spLocks noEditPoints="1"/>
            </p:cNvSpPr>
            <p:nvPr/>
          </p:nvSpPr>
          <p:spPr bwMode="auto">
            <a:xfrm>
              <a:off x="398463"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4" name="Freeform 32"/>
            <p:cNvSpPr>
              <a:spLocks noEditPoints="1"/>
            </p:cNvSpPr>
            <p:nvPr/>
          </p:nvSpPr>
          <p:spPr bwMode="auto">
            <a:xfrm>
              <a:off x="214313" y="3557588"/>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5 h 78"/>
                <a:gd name="T18" fmla="*/ 25 w 78"/>
                <a:gd name="T19" fmla="*/ 25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5"/>
                  </a:lnTo>
                  <a:lnTo>
                    <a:pt x="25" y="25"/>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5" name="Freeform 33"/>
            <p:cNvSpPr/>
            <p:nvPr/>
          </p:nvSpPr>
          <p:spPr bwMode="auto">
            <a:xfrm>
              <a:off x="76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6" name="Oval 34"/>
            <p:cNvSpPr>
              <a:spLocks noChangeArrowheads="1"/>
            </p:cNvSpPr>
            <p:nvPr/>
          </p:nvSpPr>
          <p:spPr bwMode="auto">
            <a:xfrm>
              <a:off x="50800" y="3586163"/>
              <a:ext cx="42863"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7" name="Freeform 35"/>
            <p:cNvSpPr/>
            <p:nvPr/>
          </p:nvSpPr>
          <p:spPr bwMode="auto">
            <a:xfrm>
              <a:off x="330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8" name="Oval 36"/>
            <p:cNvSpPr>
              <a:spLocks noChangeArrowheads="1"/>
            </p:cNvSpPr>
            <p:nvPr/>
          </p:nvSpPr>
          <p:spPr bwMode="auto">
            <a:xfrm>
              <a:off x="460375" y="3586163"/>
              <a:ext cx="41275"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9" name="Freeform 37"/>
            <p:cNvSpPr>
              <a:spLocks noEditPoints="1"/>
            </p:cNvSpPr>
            <p:nvPr/>
          </p:nvSpPr>
          <p:spPr bwMode="auto">
            <a:xfrm>
              <a:off x="884238" y="1268413"/>
              <a:ext cx="207963" cy="207963"/>
            </a:xfrm>
            <a:custGeom>
              <a:avLst/>
              <a:gdLst>
                <a:gd name="T0" fmla="*/ 42 w 94"/>
                <a:gd name="T1" fmla="*/ 94 h 94"/>
                <a:gd name="T2" fmla="*/ 35 w 94"/>
                <a:gd name="T3" fmla="*/ 80 h 94"/>
                <a:gd name="T4" fmla="*/ 27 w 94"/>
                <a:gd name="T5" fmla="*/ 84 h 94"/>
                <a:gd name="T6" fmla="*/ 10 w 94"/>
                <a:gd name="T7" fmla="*/ 76 h 94"/>
                <a:gd name="T8" fmla="*/ 10 w 94"/>
                <a:gd name="T9" fmla="*/ 67 h 94"/>
                <a:gd name="T10" fmla="*/ 14 w 94"/>
                <a:gd name="T11" fmla="*/ 59 h 94"/>
                <a:gd name="T12" fmla="*/ 0 w 94"/>
                <a:gd name="T13" fmla="*/ 52 h 94"/>
                <a:gd name="T14" fmla="*/ 7 w 94"/>
                <a:gd name="T15" fmla="*/ 35 h 94"/>
                <a:gd name="T16" fmla="*/ 15 w 94"/>
                <a:gd name="T17" fmla="*/ 32 h 94"/>
                <a:gd name="T18" fmla="*/ 8 w 94"/>
                <a:gd name="T19" fmla="*/ 22 h 94"/>
                <a:gd name="T20" fmla="*/ 18 w 94"/>
                <a:gd name="T21" fmla="*/ 10 h 94"/>
                <a:gd name="T22" fmla="*/ 32 w 94"/>
                <a:gd name="T23" fmla="*/ 14 h 94"/>
                <a:gd name="T24" fmla="*/ 35 w 94"/>
                <a:gd name="T25" fmla="*/ 6 h 94"/>
                <a:gd name="T26" fmla="*/ 52 w 94"/>
                <a:gd name="T27" fmla="*/ 0 h 94"/>
                <a:gd name="T28" fmla="*/ 59 w 94"/>
                <a:gd name="T29" fmla="*/ 13 h 94"/>
                <a:gd name="T30" fmla="*/ 67 w 94"/>
                <a:gd name="T31" fmla="*/ 10 h 94"/>
                <a:gd name="T32" fmla="*/ 72 w 94"/>
                <a:gd name="T33" fmla="*/ 8 h 94"/>
                <a:gd name="T34" fmla="*/ 84 w 94"/>
                <a:gd name="T35" fmla="*/ 17 h 94"/>
                <a:gd name="T36" fmla="*/ 84 w 94"/>
                <a:gd name="T37" fmla="*/ 27 h 94"/>
                <a:gd name="T38" fmla="*/ 81 w 94"/>
                <a:gd name="T39" fmla="*/ 35 h 94"/>
                <a:gd name="T40" fmla="*/ 94 w 94"/>
                <a:gd name="T41" fmla="*/ 42 h 94"/>
                <a:gd name="T42" fmla="*/ 87 w 94"/>
                <a:gd name="T43" fmla="*/ 59 h 94"/>
                <a:gd name="T44" fmla="*/ 80 w 94"/>
                <a:gd name="T45" fmla="*/ 62 h 94"/>
                <a:gd name="T46" fmla="*/ 86 w 94"/>
                <a:gd name="T47" fmla="*/ 71 h 94"/>
                <a:gd name="T48" fmla="*/ 77 w 94"/>
                <a:gd name="T49" fmla="*/ 84 h 94"/>
                <a:gd name="T50" fmla="*/ 62 w 94"/>
                <a:gd name="T51" fmla="*/ 79 h 94"/>
                <a:gd name="T52" fmla="*/ 59 w 94"/>
                <a:gd name="T53" fmla="*/ 87 h 94"/>
                <a:gd name="T54" fmla="*/ 43 w 94"/>
                <a:gd name="T55" fmla="*/ 86 h 94"/>
                <a:gd name="T56" fmla="*/ 51 w 94"/>
                <a:gd name="T57" fmla="*/ 80 h 94"/>
                <a:gd name="T58" fmla="*/ 59 w 94"/>
                <a:gd name="T59" fmla="*/ 72 h 94"/>
                <a:gd name="T60" fmla="*/ 68 w 94"/>
                <a:gd name="T61" fmla="*/ 73 h 94"/>
                <a:gd name="T62" fmla="*/ 78 w 94"/>
                <a:gd name="T63" fmla="*/ 71 h 94"/>
                <a:gd name="T64" fmla="*/ 72 w 94"/>
                <a:gd name="T65" fmla="*/ 58 h 94"/>
                <a:gd name="T66" fmla="*/ 81 w 94"/>
                <a:gd name="T67" fmla="*/ 51 h 94"/>
                <a:gd name="T68" fmla="*/ 86 w 94"/>
                <a:gd name="T69" fmla="*/ 43 h 94"/>
                <a:gd name="T70" fmla="*/ 73 w 94"/>
                <a:gd name="T71" fmla="*/ 37 h 94"/>
                <a:gd name="T72" fmla="*/ 74 w 94"/>
                <a:gd name="T73" fmla="*/ 26 h 94"/>
                <a:gd name="T74" fmla="*/ 72 w 94"/>
                <a:gd name="T75" fmla="*/ 16 h 94"/>
                <a:gd name="T76" fmla="*/ 59 w 94"/>
                <a:gd name="T77" fmla="*/ 22 h 94"/>
                <a:gd name="T78" fmla="*/ 51 w 94"/>
                <a:gd name="T79" fmla="*/ 13 h 94"/>
                <a:gd name="T80" fmla="*/ 43 w 94"/>
                <a:gd name="T81" fmla="*/ 8 h 94"/>
                <a:gd name="T82" fmla="*/ 38 w 94"/>
                <a:gd name="T83" fmla="*/ 21 h 94"/>
                <a:gd name="T84" fmla="*/ 32 w 94"/>
                <a:gd name="T85" fmla="*/ 22 h 94"/>
                <a:gd name="T86" fmla="*/ 22 w 94"/>
                <a:gd name="T87" fmla="*/ 16 h 94"/>
                <a:gd name="T88" fmla="*/ 21 w 94"/>
                <a:gd name="T89" fmla="*/ 26 h 94"/>
                <a:gd name="T90" fmla="*/ 21 w 94"/>
                <a:gd name="T91" fmla="*/ 38 h 94"/>
                <a:gd name="T92" fmla="*/ 8 w 94"/>
                <a:gd name="T93" fmla="*/ 43 h 94"/>
                <a:gd name="T94" fmla="*/ 14 w 94"/>
                <a:gd name="T95" fmla="*/ 51 h 94"/>
                <a:gd name="T96" fmla="*/ 22 w 94"/>
                <a:gd name="T97" fmla="*/ 59 h 94"/>
                <a:gd name="T98" fmla="*/ 17 w 94"/>
                <a:gd name="T99" fmla="*/ 71 h 94"/>
                <a:gd name="T100" fmla="*/ 26 w 94"/>
                <a:gd name="T101" fmla="*/ 73 h 94"/>
                <a:gd name="T102" fmla="*/ 38 w 94"/>
                <a:gd name="T103" fmla="*/ 73 h 94"/>
                <a:gd name="T104" fmla="*/ 43 w 94"/>
                <a:gd name="T105" fmla="*/ 86 h 94"/>
                <a:gd name="T106" fmla="*/ 30 w 94"/>
                <a:gd name="T107" fmla="*/ 47 h 94"/>
                <a:gd name="T108" fmla="*/ 65 w 94"/>
                <a:gd name="T109" fmla="*/ 47 h 94"/>
                <a:gd name="T110" fmla="*/ 47 w 94"/>
                <a:gd name="T111" fmla="*/ 37 h 94"/>
                <a:gd name="T112" fmla="*/ 47 w 94"/>
                <a:gd name="T113" fmla="*/ 56 h 94"/>
                <a:gd name="T114" fmla="*/ 47 w 94"/>
                <a:gd name="T115"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4" h="94">
                  <a:moveTo>
                    <a:pt x="52" y="94"/>
                  </a:moveTo>
                  <a:cubicBezTo>
                    <a:pt x="42" y="94"/>
                    <a:pt x="42" y="94"/>
                    <a:pt x="42" y="94"/>
                  </a:cubicBezTo>
                  <a:cubicBezTo>
                    <a:pt x="38" y="94"/>
                    <a:pt x="35" y="91"/>
                    <a:pt x="35" y="87"/>
                  </a:cubicBezTo>
                  <a:cubicBezTo>
                    <a:pt x="35" y="80"/>
                    <a:pt x="35" y="80"/>
                    <a:pt x="35" y="80"/>
                  </a:cubicBezTo>
                  <a:cubicBezTo>
                    <a:pt x="32" y="79"/>
                    <a:pt x="32" y="79"/>
                    <a:pt x="32" y="79"/>
                  </a:cubicBezTo>
                  <a:cubicBezTo>
                    <a:pt x="27" y="84"/>
                    <a:pt x="27" y="84"/>
                    <a:pt x="27" y="84"/>
                  </a:cubicBezTo>
                  <a:cubicBezTo>
                    <a:pt x="25" y="86"/>
                    <a:pt x="20" y="86"/>
                    <a:pt x="18" y="84"/>
                  </a:cubicBezTo>
                  <a:cubicBezTo>
                    <a:pt x="10" y="76"/>
                    <a:pt x="10" y="76"/>
                    <a:pt x="10" y="76"/>
                  </a:cubicBezTo>
                  <a:cubicBezTo>
                    <a:pt x="9" y="75"/>
                    <a:pt x="8" y="73"/>
                    <a:pt x="8" y="71"/>
                  </a:cubicBezTo>
                  <a:cubicBezTo>
                    <a:pt x="8" y="70"/>
                    <a:pt x="9" y="68"/>
                    <a:pt x="10" y="67"/>
                  </a:cubicBezTo>
                  <a:cubicBezTo>
                    <a:pt x="15" y="62"/>
                    <a:pt x="15" y="62"/>
                    <a:pt x="15" y="62"/>
                  </a:cubicBezTo>
                  <a:cubicBezTo>
                    <a:pt x="14" y="59"/>
                    <a:pt x="14" y="59"/>
                    <a:pt x="14" y="59"/>
                  </a:cubicBezTo>
                  <a:cubicBezTo>
                    <a:pt x="7" y="59"/>
                    <a:pt x="7" y="59"/>
                    <a:pt x="7" y="59"/>
                  </a:cubicBezTo>
                  <a:cubicBezTo>
                    <a:pt x="3" y="59"/>
                    <a:pt x="0" y="56"/>
                    <a:pt x="0" y="52"/>
                  </a:cubicBezTo>
                  <a:cubicBezTo>
                    <a:pt x="0" y="42"/>
                    <a:pt x="0" y="42"/>
                    <a:pt x="0" y="42"/>
                  </a:cubicBezTo>
                  <a:cubicBezTo>
                    <a:pt x="0" y="38"/>
                    <a:pt x="3" y="35"/>
                    <a:pt x="7" y="35"/>
                  </a:cubicBezTo>
                  <a:cubicBezTo>
                    <a:pt x="14" y="35"/>
                    <a:pt x="14" y="35"/>
                    <a:pt x="14" y="35"/>
                  </a:cubicBezTo>
                  <a:cubicBezTo>
                    <a:pt x="15" y="32"/>
                    <a:pt x="15" y="32"/>
                    <a:pt x="15" y="32"/>
                  </a:cubicBezTo>
                  <a:cubicBezTo>
                    <a:pt x="10" y="27"/>
                    <a:pt x="10" y="27"/>
                    <a:pt x="10" y="27"/>
                  </a:cubicBezTo>
                  <a:cubicBezTo>
                    <a:pt x="9" y="25"/>
                    <a:pt x="8" y="24"/>
                    <a:pt x="8" y="22"/>
                  </a:cubicBezTo>
                  <a:cubicBezTo>
                    <a:pt x="8" y="20"/>
                    <a:pt x="9" y="18"/>
                    <a:pt x="10" y="17"/>
                  </a:cubicBezTo>
                  <a:cubicBezTo>
                    <a:pt x="18" y="10"/>
                    <a:pt x="18" y="10"/>
                    <a:pt x="18" y="10"/>
                  </a:cubicBezTo>
                  <a:cubicBezTo>
                    <a:pt x="20" y="7"/>
                    <a:pt x="25" y="7"/>
                    <a:pt x="27" y="10"/>
                  </a:cubicBezTo>
                  <a:cubicBezTo>
                    <a:pt x="32" y="14"/>
                    <a:pt x="32" y="14"/>
                    <a:pt x="32" y="14"/>
                  </a:cubicBezTo>
                  <a:cubicBezTo>
                    <a:pt x="35" y="13"/>
                    <a:pt x="35" y="13"/>
                    <a:pt x="35" y="13"/>
                  </a:cubicBezTo>
                  <a:cubicBezTo>
                    <a:pt x="35" y="6"/>
                    <a:pt x="35" y="6"/>
                    <a:pt x="35" y="6"/>
                  </a:cubicBezTo>
                  <a:cubicBezTo>
                    <a:pt x="35" y="3"/>
                    <a:pt x="38" y="0"/>
                    <a:pt x="42" y="0"/>
                  </a:cubicBezTo>
                  <a:cubicBezTo>
                    <a:pt x="52" y="0"/>
                    <a:pt x="52" y="0"/>
                    <a:pt x="52" y="0"/>
                  </a:cubicBezTo>
                  <a:cubicBezTo>
                    <a:pt x="56" y="0"/>
                    <a:pt x="59" y="3"/>
                    <a:pt x="59" y="6"/>
                  </a:cubicBezTo>
                  <a:cubicBezTo>
                    <a:pt x="59" y="13"/>
                    <a:pt x="59" y="13"/>
                    <a:pt x="59" y="13"/>
                  </a:cubicBezTo>
                  <a:cubicBezTo>
                    <a:pt x="62" y="14"/>
                    <a:pt x="62" y="14"/>
                    <a:pt x="62" y="14"/>
                  </a:cubicBezTo>
                  <a:cubicBezTo>
                    <a:pt x="67" y="10"/>
                    <a:pt x="67" y="10"/>
                    <a:pt x="67" y="10"/>
                  </a:cubicBezTo>
                  <a:cubicBezTo>
                    <a:pt x="68" y="9"/>
                    <a:pt x="70" y="8"/>
                    <a:pt x="72" y="8"/>
                  </a:cubicBezTo>
                  <a:cubicBezTo>
                    <a:pt x="72" y="8"/>
                    <a:pt x="72" y="8"/>
                    <a:pt x="72" y="8"/>
                  </a:cubicBezTo>
                  <a:cubicBezTo>
                    <a:pt x="74" y="8"/>
                    <a:pt x="76" y="9"/>
                    <a:pt x="77" y="10"/>
                  </a:cubicBezTo>
                  <a:cubicBezTo>
                    <a:pt x="84" y="17"/>
                    <a:pt x="84" y="17"/>
                    <a:pt x="84" y="17"/>
                  </a:cubicBezTo>
                  <a:cubicBezTo>
                    <a:pt x="85" y="18"/>
                    <a:pt x="86" y="20"/>
                    <a:pt x="86" y="22"/>
                  </a:cubicBezTo>
                  <a:cubicBezTo>
                    <a:pt x="86" y="24"/>
                    <a:pt x="85" y="25"/>
                    <a:pt x="84" y="27"/>
                  </a:cubicBezTo>
                  <a:cubicBezTo>
                    <a:pt x="79" y="31"/>
                    <a:pt x="79" y="31"/>
                    <a:pt x="79" y="31"/>
                  </a:cubicBezTo>
                  <a:cubicBezTo>
                    <a:pt x="81" y="35"/>
                    <a:pt x="81" y="35"/>
                    <a:pt x="81" y="35"/>
                  </a:cubicBezTo>
                  <a:cubicBezTo>
                    <a:pt x="87" y="35"/>
                    <a:pt x="87" y="35"/>
                    <a:pt x="87" y="35"/>
                  </a:cubicBezTo>
                  <a:cubicBezTo>
                    <a:pt x="91" y="35"/>
                    <a:pt x="94" y="38"/>
                    <a:pt x="94" y="42"/>
                  </a:cubicBezTo>
                  <a:cubicBezTo>
                    <a:pt x="94" y="52"/>
                    <a:pt x="94" y="52"/>
                    <a:pt x="94" y="52"/>
                  </a:cubicBezTo>
                  <a:cubicBezTo>
                    <a:pt x="94" y="56"/>
                    <a:pt x="91" y="59"/>
                    <a:pt x="87" y="59"/>
                  </a:cubicBezTo>
                  <a:cubicBezTo>
                    <a:pt x="81" y="59"/>
                    <a:pt x="81" y="59"/>
                    <a:pt x="81" y="59"/>
                  </a:cubicBezTo>
                  <a:cubicBezTo>
                    <a:pt x="80" y="62"/>
                    <a:pt x="80" y="62"/>
                    <a:pt x="80" y="62"/>
                  </a:cubicBezTo>
                  <a:cubicBezTo>
                    <a:pt x="84" y="67"/>
                    <a:pt x="84" y="67"/>
                    <a:pt x="84" y="67"/>
                  </a:cubicBezTo>
                  <a:cubicBezTo>
                    <a:pt x="85" y="68"/>
                    <a:pt x="86" y="70"/>
                    <a:pt x="86" y="71"/>
                  </a:cubicBezTo>
                  <a:cubicBezTo>
                    <a:pt x="86" y="73"/>
                    <a:pt x="85" y="75"/>
                    <a:pt x="84" y="76"/>
                  </a:cubicBezTo>
                  <a:cubicBezTo>
                    <a:pt x="77" y="84"/>
                    <a:pt x="77" y="84"/>
                    <a:pt x="77" y="84"/>
                  </a:cubicBezTo>
                  <a:cubicBezTo>
                    <a:pt x="74" y="86"/>
                    <a:pt x="70" y="86"/>
                    <a:pt x="67" y="84"/>
                  </a:cubicBezTo>
                  <a:cubicBezTo>
                    <a:pt x="62" y="79"/>
                    <a:pt x="62" y="79"/>
                    <a:pt x="62" y="79"/>
                  </a:cubicBezTo>
                  <a:cubicBezTo>
                    <a:pt x="59" y="80"/>
                    <a:pt x="59" y="80"/>
                    <a:pt x="59" y="80"/>
                  </a:cubicBezTo>
                  <a:cubicBezTo>
                    <a:pt x="59" y="87"/>
                    <a:pt x="59" y="87"/>
                    <a:pt x="59" y="87"/>
                  </a:cubicBezTo>
                  <a:cubicBezTo>
                    <a:pt x="59" y="91"/>
                    <a:pt x="56" y="94"/>
                    <a:pt x="52" y="94"/>
                  </a:cubicBezTo>
                  <a:close/>
                  <a:moveTo>
                    <a:pt x="43" y="86"/>
                  </a:moveTo>
                  <a:cubicBezTo>
                    <a:pt x="51" y="86"/>
                    <a:pt x="51" y="86"/>
                    <a:pt x="51" y="86"/>
                  </a:cubicBezTo>
                  <a:cubicBezTo>
                    <a:pt x="51" y="80"/>
                    <a:pt x="51" y="80"/>
                    <a:pt x="51" y="80"/>
                  </a:cubicBezTo>
                  <a:cubicBezTo>
                    <a:pt x="51" y="77"/>
                    <a:pt x="53" y="74"/>
                    <a:pt x="57" y="73"/>
                  </a:cubicBezTo>
                  <a:cubicBezTo>
                    <a:pt x="59" y="72"/>
                    <a:pt x="59" y="72"/>
                    <a:pt x="59" y="72"/>
                  </a:cubicBezTo>
                  <a:cubicBezTo>
                    <a:pt x="60" y="71"/>
                    <a:pt x="61" y="71"/>
                    <a:pt x="62" y="71"/>
                  </a:cubicBezTo>
                  <a:cubicBezTo>
                    <a:pt x="65" y="71"/>
                    <a:pt x="67" y="72"/>
                    <a:pt x="68" y="73"/>
                  </a:cubicBezTo>
                  <a:cubicBezTo>
                    <a:pt x="72" y="77"/>
                    <a:pt x="72" y="77"/>
                    <a:pt x="72" y="77"/>
                  </a:cubicBezTo>
                  <a:cubicBezTo>
                    <a:pt x="78" y="71"/>
                    <a:pt x="78" y="71"/>
                    <a:pt x="78" y="71"/>
                  </a:cubicBezTo>
                  <a:cubicBezTo>
                    <a:pt x="74" y="68"/>
                    <a:pt x="74" y="68"/>
                    <a:pt x="74" y="68"/>
                  </a:cubicBezTo>
                  <a:cubicBezTo>
                    <a:pt x="71" y="65"/>
                    <a:pt x="71" y="61"/>
                    <a:pt x="72" y="58"/>
                  </a:cubicBezTo>
                  <a:cubicBezTo>
                    <a:pt x="73" y="56"/>
                    <a:pt x="73" y="56"/>
                    <a:pt x="73" y="56"/>
                  </a:cubicBezTo>
                  <a:cubicBezTo>
                    <a:pt x="74" y="53"/>
                    <a:pt x="78" y="51"/>
                    <a:pt x="81" y="51"/>
                  </a:cubicBezTo>
                  <a:cubicBezTo>
                    <a:pt x="86" y="51"/>
                    <a:pt x="86" y="51"/>
                    <a:pt x="86" y="51"/>
                  </a:cubicBezTo>
                  <a:cubicBezTo>
                    <a:pt x="86" y="43"/>
                    <a:pt x="86" y="43"/>
                    <a:pt x="86" y="43"/>
                  </a:cubicBezTo>
                  <a:cubicBezTo>
                    <a:pt x="81" y="43"/>
                    <a:pt x="81" y="43"/>
                    <a:pt x="81" y="43"/>
                  </a:cubicBezTo>
                  <a:cubicBezTo>
                    <a:pt x="78" y="43"/>
                    <a:pt x="74" y="40"/>
                    <a:pt x="73" y="37"/>
                  </a:cubicBezTo>
                  <a:cubicBezTo>
                    <a:pt x="72" y="35"/>
                    <a:pt x="72" y="35"/>
                    <a:pt x="72" y="35"/>
                  </a:cubicBezTo>
                  <a:cubicBezTo>
                    <a:pt x="71" y="32"/>
                    <a:pt x="71" y="28"/>
                    <a:pt x="74" y="26"/>
                  </a:cubicBezTo>
                  <a:cubicBezTo>
                    <a:pt x="78" y="22"/>
                    <a:pt x="78" y="22"/>
                    <a:pt x="78" y="22"/>
                  </a:cubicBezTo>
                  <a:cubicBezTo>
                    <a:pt x="72" y="16"/>
                    <a:pt x="72" y="16"/>
                    <a:pt x="72" y="16"/>
                  </a:cubicBezTo>
                  <a:cubicBezTo>
                    <a:pt x="68" y="20"/>
                    <a:pt x="68" y="20"/>
                    <a:pt x="68" y="20"/>
                  </a:cubicBezTo>
                  <a:cubicBezTo>
                    <a:pt x="66" y="22"/>
                    <a:pt x="62" y="23"/>
                    <a:pt x="59" y="22"/>
                  </a:cubicBezTo>
                  <a:cubicBezTo>
                    <a:pt x="56" y="21"/>
                    <a:pt x="56" y="21"/>
                    <a:pt x="56" y="21"/>
                  </a:cubicBezTo>
                  <a:cubicBezTo>
                    <a:pt x="53" y="20"/>
                    <a:pt x="51" y="16"/>
                    <a:pt x="51" y="13"/>
                  </a:cubicBezTo>
                  <a:cubicBezTo>
                    <a:pt x="51" y="8"/>
                    <a:pt x="51" y="8"/>
                    <a:pt x="51" y="8"/>
                  </a:cubicBezTo>
                  <a:cubicBezTo>
                    <a:pt x="43" y="8"/>
                    <a:pt x="43" y="8"/>
                    <a:pt x="43" y="8"/>
                  </a:cubicBezTo>
                  <a:cubicBezTo>
                    <a:pt x="43" y="13"/>
                    <a:pt x="43" y="13"/>
                    <a:pt x="43" y="13"/>
                  </a:cubicBezTo>
                  <a:cubicBezTo>
                    <a:pt x="43" y="16"/>
                    <a:pt x="41" y="20"/>
                    <a:pt x="38" y="21"/>
                  </a:cubicBezTo>
                  <a:cubicBezTo>
                    <a:pt x="35" y="22"/>
                    <a:pt x="35" y="22"/>
                    <a:pt x="35" y="22"/>
                  </a:cubicBezTo>
                  <a:cubicBezTo>
                    <a:pt x="34" y="22"/>
                    <a:pt x="33" y="22"/>
                    <a:pt x="32" y="22"/>
                  </a:cubicBezTo>
                  <a:cubicBezTo>
                    <a:pt x="30" y="22"/>
                    <a:pt x="28" y="22"/>
                    <a:pt x="26" y="20"/>
                  </a:cubicBezTo>
                  <a:cubicBezTo>
                    <a:pt x="22" y="16"/>
                    <a:pt x="22" y="16"/>
                    <a:pt x="22" y="16"/>
                  </a:cubicBezTo>
                  <a:cubicBezTo>
                    <a:pt x="17" y="22"/>
                    <a:pt x="17" y="22"/>
                    <a:pt x="17" y="22"/>
                  </a:cubicBezTo>
                  <a:cubicBezTo>
                    <a:pt x="21" y="26"/>
                    <a:pt x="21" y="26"/>
                    <a:pt x="21" y="26"/>
                  </a:cubicBezTo>
                  <a:cubicBezTo>
                    <a:pt x="23" y="28"/>
                    <a:pt x="24" y="32"/>
                    <a:pt x="22" y="35"/>
                  </a:cubicBezTo>
                  <a:cubicBezTo>
                    <a:pt x="21" y="38"/>
                    <a:pt x="21" y="38"/>
                    <a:pt x="21" y="38"/>
                  </a:cubicBezTo>
                  <a:cubicBezTo>
                    <a:pt x="20" y="40"/>
                    <a:pt x="17" y="43"/>
                    <a:pt x="14" y="43"/>
                  </a:cubicBezTo>
                  <a:cubicBezTo>
                    <a:pt x="8" y="43"/>
                    <a:pt x="8" y="43"/>
                    <a:pt x="8" y="43"/>
                  </a:cubicBezTo>
                  <a:cubicBezTo>
                    <a:pt x="8" y="51"/>
                    <a:pt x="8" y="51"/>
                    <a:pt x="8" y="51"/>
                  </a:cubicBezTo>
                  <a:cubicBezTo>
                    <a:pt x="14" y="51"/>
                    <a:pt x="14" y="51"/>
                    <a:pt x="14" y="51"/>
                  </a:cubicBezTo>
                  <a:cubicBezTo>
                    <a:pt x="17" y="51"/>
                    <a:pt x="20" y="53"/>
                    <a:pt x="21" y="56"/>
                  </a:cubicBezTo>
                  <a:cubicBezTo>
                    <a:pt x="22" y="59"/>
                    <a:pt x="22" y="59"/>
                    <a:pt x="22" y="59"/>
                  </a:cubicBezTo>
                  <a:cubicBezTo>
                    <a:pt x="24" y="61"/>
                    <a:pt x="23" y="65"/>
                    <a:pt x="21" y="68"/>
                  </a:cubicBezTo>
                  <a:cubicBezTo>
                    <a:pt x="17" y="71"/>
                    <a:pt x="17" y="71"/>
                    <a:pt x="17" y="71"/>
                  </a:cubicBezTo>
                  <a:cubicBezTo>
                    <a:pt x="22" y="77"/>
                    <a:pt x="22" y="77"/>
                    <a:pt x="22" y="77"/>
                  </a:cubicBezTo>
                  <a:cubicBezTo>
                    <a:pt x="26" y="73"/>
                    <a:pt x="26" y="73"/>
                    <a:pt x="26" y="73"/>
                  </a:cubicBezTo>
                  <a:cubicBezTo>
                    <a:pt x="29" y="71"/>
                    <a:pt x="33" y="70"/>
                    <a:pt x="35" y="72"/>
                  </a:cubicBezTo>
                  <a:cubicBezTo>
                    <a:pt x="38" y="73"/>
                    <a:pt x="38" y="73"/>
                    <a:pt x="38" y="73"/>
                  </a:cubicBezTo>
                  <a:cubicBezTo>
                    <a:pt x="41" y="74"/>
                    <a:pt x="43" y="77"/>
                    <a:pt x="43" y="80"/>
                  </a:cubicBezTo>
                  <a:cubicBezTo>
                    <a:pt x="43" y="86"/>
                    <a:pt x="43" y="86"/>
                    <a:pt x="43" y="86"/>
                  </a:cubicBezTo>
                  <a:close/>
                  <a:moveTo>
                    <a:pt x="47" y="64"/>
                  </a:moveTo>
                  <a:cubicBezTo>
                    <a:pt x="38" y="64"/>
                    <a:pt x="30" y="56"/>
                    <a:pt x="30" y="47"/>
                  </a:cubicBezTo>
                  <a:cubicBezTo>
                    <a:pt x="30" y="37"/>
                    <a:pt x="38" y="29"/>
                    <a:pt x="47" y="29"/>
                  </a:cubicBezTo>
                  <a:cubicBezTo>
                    <a:pt x="57" y="29"/>
                    <a:pt x="65" y="37"/>
                    <a:pt x="65" y="47"/>
                  </a:cubicBezTo>
                  <a:cubicBezTo>
                    <a:pt x="65" y="56"/>
                    <a:pt x="57" y="64"/>
                    <a:pt x="47" y="64"/>
                  </a:cubicBezTo>
                  <a:close/>
                  <a:moveTo>
                    <a:pt x="47" y="37"/>
                  </a:moveTo>
                  <a:cubicBezTo>
                    <a:pt x="42" y="37"/>
                    <a:pt x="38" y="41"/>
                    <a:pt x="38" y="47"/>
                  </a:cubicBezTo>
                  <a:cubicBezTo>
                    <a:pt x="38" y="52"/>
                    <a:pt x="42" y="56"/>
                    <a:pt x="47" y="56"/>
                  </a:cubicBezTo>
                  <a:cubicBezTo>
                    <a:pt x="52" y="56"/>
                    <a:pt x="57" y="52"/>
                    <a:pt x="57" y="47"/>
                  </a:cubicBezTo>
                  <a:cubicBezTo>
                    <a:pt x="57" y="41"/>
                    <a:pt x="52" y="37"/>
                    <a:pt x="47"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7" name="Freeform 45"/>
            <p:cNvSpPr>
              <a:spLocks noEditPoints="1"/>
            </p:cNvSpPr>
            <p:nvPr/>
          </p:nvSpPr>
          <p:spPr bwMode="auto">
            <a:xfrm>
              <a:off x="0" y="2327276"/>
              <a:ext cx="333375" cy="334963"/>
            </a:xfrm>
            <a:custGeom>
              <a:avLst/>
              <a:gdLst>
                <a:gd name="T0" fmla="*/ 74 w 151"/>
                <a:gd name="T1" fmla="*/ 151 h 151"/>
                <a:gd name="T2" fmla="*/ 4 w 151"/>
                <a:gd name="T3" fmla="*/ 86 h 151"/>
                <a:gd name="T4" fmla="*/ 4 w 151"/>
                <a:gd name="T5" fmla="*/ 66 h 151"/>
                <a:gd name="T6" fmla="*/ 29 w 151"/>
                <a:gd name="T7" fmla="*/ 46 h 151"/>
                <a:gd name="T8" fmla="*/ 37 w 151"/>
                <a:gd name="T9" fmla="*/ 58 h 151"/>
                <a:gd name="T10" fmla="*/ 58 w 151"/>
                <a:gd name="T11" fmla="*/ 37 h 151"/>
                <a:gd name="T12" fmla="*/ 46 w 151"/>
                <a:gd name="T13" fmla="*/ 29 h 151"/>
                <a:gd name="T14" fmla="*/ 65 w 151"/>
                <a:gd name="T15" fmla="*/ 6 h 151"/>
                <a:gd name="T16" fmla="*/ 96 w 151"/>
                <a:gd name="T17" fmla="*/ 18 h 151"/>
                <a:gd name="T18" fmla="*/ 121 w 151"/>
                <a:gd name="T19" fmla="*/ 2 h 151"/>
                <a:gd name="T20" fmla="*/ 140 w 151"/>
                <a:gd name="T21" fmla="*/ 49 h 151"/>
                <a:gd name="T22" fmla="*/ 145 w 151"/>
                <a:gd name="T23" fmla="*/ 66 h 151"/>
                <a:gd name="T24" fmla="*/ 145 w 151"/>
                <a:gd name="T25" fmla="*/ 86 h 151"/>
                <a:gd name="T26" fmla="*/ 121 w 151"/>
                <a:gd name="T27" fmla="*/ 105 h 151"/>
                <a:gd name="T28" fmla="*/ 113 w 151"/>
                <a:gd name="T29" fmla="*/ 93 h 151"/>
                <a:gd name="T30" fmla="*/ 93 w 151"/>
                <a:gd name="T31" fmla="*/ 113 h 151"/>
                <a:gd name="T32" fmla="*/ 105 w 151"/>
                <a:gd name="T33" fmla="*/ 121 h 151"/>
                <a:gd name="T34" fmla="*/ 84 w 151"/>
                <a:gd name="T35" fmla="*/ 147 h 151"/>
                <a:gd name="T36" fmla="*/ 25 w 151"/>
                <a:gd name="T37" fmla="*/ 63 h 151"/>
                <a:gd name="T38" fmla="*/ 12 w 151"/>
                <a:gd name="T39" fmla="*/ 76 h 151"/>
                <a:gd name="T40" fmla="*/ 74 w 151"/>
                <a:gd name="T41" fmla="*/ 138 h 151"/>
                <a:gd name="T42" fmla="*/ 88 w 151"/>
                <a:gd name="T43" fmla="*/ 125 h 151"/>
                <a:gd name="T44" fmla="*/ 84 w 151"/>
                <a:gd name="T45" fmla="*/ 84 h 151"/>
                <a:gd name="T46" fmla="*/ 122 w 151"/>
                <a:gd name="T47" fmla="*/ 84 h 151"/>
                <a:gd name="T48" fmla="*/ 136 w 151"/>
                <a:gd name="T49" fmla="*/ 77 h 151"/>
                <a:gd name="T50" fmla="*/ 136 w 151"/>
                <a:gd name="T51" fmla="*/ 75 h 151"/>
                <a:gd name="T52" fmla="*/ 114 w 151"/>
                <a:gd name="T53" fmla="*/ 47 h 151"/>
                <a:gd name="T54" fmla="*/ 131 w 151"/>
                <a:gd name="T55" fmla="*/ 40 h 151"/>
                <a:gd name="T56" fmla="*/ 111 w 151"/>
                <a:gd name="T57" fmla="*/ 19 h 151"/>
                <a:gd name="T58" fmla="*/ 103 w 151"/>
                <a:gd name="T59" fmla="*/ 37 h 151"/>
                <a:gd name="T60" fmla="*/ 75 w 151"/>
                <a:gd name="T61" fmla="*/ 15 h 151"/>
                <a:gd name="T62" fmla="*/ 63 w 151"/>
                <a:gd name="T63" fmla="*/ 25 h 151"/>
                <a:gd name="T64" fmla="*/ 67 w 151"/>
                <a:gd name="T65" fmla="*/ 67 h 151"/>
                <a:gd name="T66" fmla="*/ 28 w 151"/>
                <a:gd name="T67" fmla="*/ 67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1" h="151">
                  <a:moveTo>
                    <a:pt x="74" y="151"/>
                  </a:moveTo>
                  <a:cubicBezTo>
                    <a:pt x="74" y="151"/>
                    <a:pt x="74" y="151"/>
                    <a:pt x="74" y="151"/>
                  </a:cubicBezTo>
                  <a:cubicBezTo>
                    <a:pt x="71" y="151"/>
                    <a:pt x="67" y="149"/>
                    <a:pt x="65" y="147"/>
                  </a:cubicBezTo>
                  <a:cubicBezTo>
                    <a:pt x="4" y="86"/>
                    <a:pt x="4" y="86"/>
                    <a:pt x="4" y="86"/>
                  </a:cubicBezTo>
                  <a:cubicBezTo>
                    <a:pt x="1" y="83"/>
                    <a:pt x="0" y="80"/>
                    <a:pt x="0" y="76"/>
                  </a:cubicBezTo>
                  <a:cubicBezTo>
                    <a:pt x="0" y="72"/>
                    <a:pt x="1" y="69"/>
                    <a:pt x="4" y="66"/>
                  </a:cubicBezTo>
                  <a:cubicBezTo>
                    <a:pt x="23" y="47"/>
                    <a:pt x="23" y="47"/>
                    <a:pt x="23" y="47"/>
                  </a:cubicBezTo>
                  <a:cubicBezTo>
                    <a:pt x="24" y="46"/>
                    <a:pt x="27" y="45"/>
                    <a:pt x="29" y="46"/>
                  </a:cubicBezTo>
                  <a:cubicBezTo>
                    <a:pt x="31" y="46"/>
                    <a:pt x="33" y="48"/>
                    <a:pt x="34" y="51"/>
                  </a:cubicBezTo>
                  <a:cubicBezTo>
                    <a:pt x="34" y="53"/>
                    <a:pt x="35" y="56"/>
                    <a:pt x="37" y="58"/>
                  </a:cubicBezTo>
                  <a:cubicBezTo>
                    <a:pt x="43" y="63"/>
                    <a:pt x="52" y="63"/>
                    <a:pt x="58" y="58"/>
                  </a:cubicBezTo>
                  <a:cubicBezTo>
                    <a:pt x="63" y="52"/>
                    <a:pt x="63" y="43"/>
                    <a:pt x="58" y="37"/>
                  </a:cubicBezTo>
                  <a:cubicBezTo>
                    <a:pt x="56" y="35"/>
                    <a:pt x="53" y="34"/>
                    <a:pt x="51" y="33"/>
                  </a:cubicBezTo>
                  <a:cubicBezTo>
                    <a:pt x="48" y="33"/>
                    <a:pt x="46" y="31"/>
                    <a:pt x="46" y="29"/>
                  </a:cubicBezTo>
                  <a:cubicBezTo>
                    <a:pt x="45" y="27"/>
                    <a:pt x="46" y="24"/>
                    <a:pt x="47" y="23"/>
                  </a:cubicBezTo>
                  <a:cubicBezTo>
                    <a:pt x="65" y="6"/>
                    <a:pt x="65" y="6"/>
                    <a:pt x="65" y="6"/>
                  </a:cubicBezTo>
                  <a:cubicBezTo>
                    <a:pt x="70" y="0"/>
                    <a:pt x="79" y="0"/>
                    <a:pt x="84" y="6"/>
                  </a:cubicBezTo>
                  <a:cubicBezTo>
                    <a:pt x="96" y="18"/>
                    <a:pt x="96" y="18"/>
                    <a:pt x="96" y="18"/>
                  </a:cubicBezTo>
                  <a:cubicBezTo>
                    <a:pt x="98" y="15"/>
                    <a:pt x="100" y="13"/>
                    <a:pt x="102" y="10"/>
                  </a:cubicBezTo>
                  <a:cubicBezTo>
                    <a:pt x="107" y="5"/>
                    <a:pt x="114" y="2"/>
                    <a:pt x="121" y="2"/>
                  </a:cubicBezTo>
                  <a:cubicBezTo>
                    <a:pt x="128" y="2"/>
                    <a:pt x="135" y="5"/>
                    <a:pt x="140" y="10"/>
                  </a:cubicBezTo>
                  <a:cubicBezTo>
                    <a:pt x="151" y="21"/>
                    <a:pt x="151" y="38"/>
                    <a:pt x="140" y="49"/>
                  </a:cubicBezTo>
                  <a:cubicBezTo>
                    <a:pt x="138" y="51"/>
                    <a:pt x="135" y="53"/>
                    <a:pt x="132" y="54"/>
                  </a:cubicBezTo>
                  <a:cubicBezTo>
                    <a:pt x="145" y="66"/>
                    <a:pt x="145" y="66"/>
                    <a:pt x="145" y="66"/>
                  </a:cubicBezTo>
                  <a:cubicBezTo>
                    <a:pt x="147" y="69"/>
                    <a:pt x="149" y="72"/>
                    <a:pt x="149" y="76"/>
                  </a:cubicBezTo>
                  <a:cubicBezTo>
                    <a:pt x="149" y="80"/>
                    <a:pt x="147" y="83"/>
                    <a:pt x="145" y="86"/>
                  </a:cubicBezTo>
                  <a:cubicBezTo>
                    <a:pt x="128" y="103"/>
                    <a:pt x="128" y="103"/>
                    <a:pt x="128" y="103"/>
                  </a:cubicBezTo>
                  <a:cubicBezTo>
                    <a:pt x="126" y="105"/>
                    <a:pt x="124" y="105"/>
                    <a:pt x="121" y="105"/>
                  </a:cubicBezTo>
                  <a:cubicBezTo>
                    <a:pt x="119" y="104"/>
                    <a:pt x="117" y="102"/>
                    <a:pt x="117" y="100"/>
                  </a:cubicBezTo>
                  <a:cubicBezTo>
                    <a:pt x="116" y="97"/>
                    <a:pt x="115" y="95"/>
                    <a:pt x="113" y="93"/>
                  </a:cubicBezTo>
                  <a:cubicBezTo>
                    <a:pt x="108" y="87"/>
                    <a:pt x="98" y="87"/>
                    <a:pt x="93" y="93"/>
                  </a:cubicBezTo>
                  <a:cubicBezTo>
                    <a:pt x="87" y="98"/>
                    <a:pt x="87" y="107"/>
                    <a:pt x="93" y="113"/>
                  </a:cubicBezTo>
                  <a:cubicBezTo>
                    <a:pt x="95" y="115"/>
                    <a:pt x="97" y="116"/>
                    <a:pt x="100" y="117"/>
                  </a:cubicBezTo>
                  <a:cubicBezTo>
                    <a:pt x="102" y="117"/>
                    <a:pt x="104" y="119"/>
                    <a:pt x="105" y="121"/>
                  </a:cubicBezTo>
                  <a:cubicBezTo>
                    <a:pt x="105" y="124"/>
                    <a:pt x="105" y="126"/>
                    <a:pt x="103" y="128"/>
                  </a:cubicBezTo>
                  <a:cubicBezTo>
                    <a:pt x="84" y="147"/>
                    <a:pt x="84" y="147"/>
                    <a:pt x="84" y="147"/>
                  </a:cubicBezTo>
                  <a:cubicBezTo>
                    <a:pt x="81" y="149"/>
                    <a:pt x="78" y="151"/>
                    <a:pt x="74" y="151"/>
                  </a:cubicBezTo>
                  <a:close/>
                  <a:moveTo>
                    <a:pt x="25" y="63"/>
                  </a:moveTo>
                  <a:cubicBezTo>
                    <a:pt x="13" y="75"/>
                    <a:pt x="13" y="75"/>
                    <a:pt x="13" y="75"/>
                  </a:cubicBezTo>
                  <a:cubicBezTo>
                    <a:pt x="12" y="76"/>
                    <a:pt x="12" y="76"/>
                    <a:pt x="12" y="76"/>
                  </a:cubicBezTo>
                  <a:cubicBezTo>
                    <a:pt x="12" y="76"/>
                    <a:pt x="12" y="77"/>
                    <a:pt x="13" y="77"/>
                  </a:cubicBezTo>
                  <a:cubicBezTo>
                    <a:pt x="74" y="138"/>
                    <a:pt x="74" y="138"/>
                    <a:pt x="74" y="138"/>
                  </a:cubicBezTo>
                  <a:cubicBezTo>
                    <a:pt x="74" y="138"/>
                    <a:pt x="74" y="138"/>
                    <a:pt x="75" y="138"/>
                  </a:cubicBezTo>
                  <a:cubicBezTo>
                    <a:pt x="88" y="125"/>
                    <a:pt x="88" y="125"/>
                    <a:pt x="88" y="125"/>
                  </a:cubicBezTo>
                  <a:cubicBezTo>
                    <a:pt x="86" y="124"/>
                    <a:pt x="85" y="123"/>
                    <a:pt x="84" y="122"/>
                  </a:cubicBezTo>
                  <a:cubicBezTo>
                    <a:pt x="73" y="111"/>
                    <a:pt x="73" y="94"/>
                    <a:pt x="84" y="84"/>
                  </a:cubicBezTo>
                  <a:cubicBezTo>
                    <a:pt x="89" y="79"/>
                    <a:pt x="96" y="76"/>
                    <a:pt x="103" y="76"/>
                  </a:cubicBezTo>
                  <a:cubicBezTo>
                    <a:pt x="110" y="76"/>
                    <a:pt x="117" y="79"/>
                    <a:pt x="122" y="84"/>
                  </a:cubicBezTo>
                  <a:cubicBezTo>
                    <a:pt x="123" y="85"/>
                    <a:pt x="124" y="86"/>
                    <a:pt x="125" y="87"/>
                  </a:cubicBezTo>
                  <a:cubicBezTo>
                    <a:pt x="136" y="77"/>
                    <a:pt x="136" y="77"/>
                    <a:pt x="136" y="77"/>
                  </a:cubicBezTo>
                  <a:cubicBezTo>
                    <a:pt x="136" y="77"/>
                    <a:pt x="136" y="76"/>
                    <a:pt x="136" y="76"/>
                  </a:cubicBezTo>
                  <a:cubicBezTo>
                    <a:pt x="136" y="76"/>
                    <a:pt x="136" y="76"/>
                    <a:pt x="136" y="75"/>
                  </a:cubicBezTo>
                  <a:cubicBezTo>
                    <a:pt x="115" y="55"/>
                    <a:pt x="115" y="55"/>
                    <a:pt x="115" y="55"/>
                  </a:cubicBezTo>
                  <a:cubicBezTo>
                    <a:pt x="113" y="53"/>
                    <a:pt x="112" y="50"/>
                    <a:pt x="114" y="47"/>
                  </a:cubicBezTo>
                  <a:cubicBezTo>
                    <a:pt x="115" y="45"/>
                    <a:pt x="117" y="43"/>
                    <a:pt x="120" y="44"/>
                  </a:cubicBezTo>
                  <a:cubicBezTo>
                    <a:pt x="124" y="44"/>
                    <a:pt x="128" y="43"/>
                    <a:pt x="131" y="40"/>
                  </a:cubicBezTo>
                  <a:cubicBezTo>
                    <a:pt x="137" y="34"/>
                    <a:pt x="137" y="25"/>
                    <a:pt x="131" y="19"/>
                  </a:cubicBezTo>
                  <a:cubicBezTo>
                    <a:pt x="126" y="14"/>
                    <a:pt x="116" y="14"/>
                    <a:pt x="111" y="19"/>
                  </a:cubicBezTo>
                  <a:cubicBezTo>
                    <a:pt x="108" y="22"/>
                    <a:pt x="106" y="26"/>
                    <a:pt x="107" y="31"/>
                  </a:cubicBezTo>
                  <a:cubicBezTo>
                    <a:pt x="107" y="33"/>
                    <a:pt x="105" y="36"/>
                    <a:pt x="103" y="37"/>
                  </a:cubicBezTo>
                  <a:cubicBezTo>
                    <a:pt x="101" y="38"/>
                    <a:pt x="98" y="37"/>
                    <a:pt x="96" y="36"/>
                  </a:cubicBezTo>
                  <a:cubicBezTo>
                    <a:pt x="75" y="15"/>
                    <a:pt x="75" y="15"/>
                    <a:pt x="75" y="15"/>
                  </a:cubicBezTo>
                  <a:cubicBezTo>
                    <a:pt x="74" y="14"/>
                    <a:pt x="74" y="14"/>
                    <a:pt x="74" y="15"/>
                  </a:cubicBezTo>
                  <a:cubicBezTo>
                    <a:pt x="63" y="25"/>
                    <a:pt x="63" y="25"/>
                    <a:pt x="63" y="25"/>
                  </a:cubicBezTo>
                  <a:cubicBezTo>
                    <a:pt x="64" y="26"/>
                    <a:pt x="66" y="27"/>
                    <a:pt x="67" y="28"/>
                  </a:cubicBezTo>
                  <a:cubicBezTo>
                    <a:pt x="77" y="39"/>
                    <a:pt x="77" y="56"/>
                    <a:pt x="67" y="67"/>
                  </a:cubicBezTo>
                  <a:cubicBezTo>
                    <a:pt x="62" y="72"/>
                    <a:pt x="55" y="75"/>
                    <a:pt x="48" y="75"/>
                  </a:cubicBezTo>
                  <a:cubicBezTo>
                    <a:pt x="40" y="75"/>
                    <a:pt x="34" y="72"/>
                    <a:pt x="28" y="67"/>
                  </a:cubicBezTo>
                  <a:cubicBezTo>
                    <a:pt x="27" y="66"/>
                    <a:pt x="26" y="64"/>
                    <a:pt x="25" y="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8" name="Freeform 46"/>
            <p:cNvSpPr/>
            <p:nvPr/>
          </p:nvSpPr>
          <p:spPr bwMode="auto">
            <a:xfrm>
              <a:off x="31750" y="2009776"/>
              <a:ext cx="96838" cy="96838"/>
            </a:xfrm>
            <a:custGeom>
              <a:avLst/>
              <a:gdLst>
                <a:gd name="T0" fmla="*/ 20 w 44"/>
                <a:gd name="T1" fmla="*/ 44 h 44"/>
                <a:gd name="T2" fmla="*/ 6 w 44"/>
                <a:gd name="T3" fmla="*/ 38 h 44"/>
                <a:gd name="T4" fmla="*/ 0 w 44"/>
                <a:gd name="T5" fmla="*/ 24 h 44"/>
                <a:gd name="T6" fmla="*/ 6 w 44"/>
                <a:gd name="T7" fmla="*/ 11 h 44"/>
                <a:gd name="T8" fmla="*/ 15 w 44"/>
                <a:gd name="T9" fmla="*/ 1 h 44"/>
                <a:gd name="T10" fmla="*/ 21 w 44"/>
                <a:gd name="T11" fmla="*/ 1 h 44"/>
                <a:gd name="T12" fmla="*/ 21 w 44"/>
                <a:gd name="T13" fmla="*/ 7 h 44"/>
                <a:gd name="T14" fmla="*/ 11 w 44"/>
                <a:gd name="T15" fmla="*/ 16 h 44"/>
                <a:gd name="T16" fmla="*/ 8 w 44"/>
                <a:gd name="T17" fmla="*/ 24 h 44"/>
                <a:gd name="T18" fmla="*/ 11 w 44"/>
                <a:gd name="T19" fmla="*/ 33 h 44"/>
                <a:gd name="T20" fmla="*/ 28 w 44"/>
                <a:gd name="T21" fmla="*/ 33 h 44"/>
                <a:gd name="T22" fmla="*/ 37 w 44"/>
                <a:gd name="T23" fmla="*/ 23 h 44"/>
                <a:gd name="T24" fmla="*/ 43 w 44"/>
                <a:gd name="T25" fmla="*/ 23 h 44"/>
                <a:gd name="T26" fmla="*/ 43 w 44"/>
                <a:gd name="T27" fmla="*/ 29 h 44"/>
                <a:gd name="T28" fmla="*/ 33 w 44"/>
                <a:gd name="T29" fmla="*/ 38 h 44"/>
                <a:gd name="T30" fmla="*/ 20 w 44"/>
                <a:gd name="T3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 h="44">
                  <a:moveTo>
                    <a:pt x="20" y="44"/>
                  </a:moveTo>
                  <a:cubicBezTo>
                    <a:pt x="14" y="44"/>
                    <a:pt x="9" y="42"/>
                    <a:pt x="6" y="38"/>
                  </a:cubicBezTo>
                  <a:cubicBezTo>
                    <a:pt x="2" y="35"/>
                    <a:pt x="0" y="30"/>
                    <a:pt x="0" y="24"/>
                  </a:cubicBezTo>
                  <a:cubicBezTo>
                    <a:pt x="0" y="19"/>
                    <a:pt x="2" y="14"/>
                    <a:pt x="6" y="11"/>
                  </a:cubicBezTo>
                  <a:cubicBezTo>
                    <a:pt x="15" y="1"/>
                    <a:pt x="15" y="1"/>
                    <a:pt x="15" y="1"/>
                  </a:cubicBezTo>
                  <a:cubicBezTo>
                    <a:pt x="17" y="0"/>
                    <a:pt x="19" y="0"/>
                    <a:pt x="21" y="1"/>
                  </a:cubicBezTo>
                  <a:cubicBezTo>
                    <a:pt x="23" y="3"/>
                    <a:pt x="23" y="5"/>
                    <a:pt x="21" y="7"/>
                  </a:cubicBezTo>
                  <a:cubicBezTo>
                    <a:pt x="11" y="16"/>
                    <a:pt x="11" y="16"/>
                    <a:pt x="11" y="16"/>
                  </a:cubicBezTo>
                  <a:cubicBezTo>
                    <a:pt x="9" y="18"/>
                    <a:pt x="8" y="21"/>
                    <a:pt x="8" y="24"/>
                  </a:cubicBezTo>
                  <a:cubicBezTo>
                    <a:pt x="8" y="27"/>
                    <a:pt x="9" y="30"/>
                    <a:pt x="11" y="33"/>
                  </a:cubicBezTo>
                  <a:cubicBezTo>
                    <a:pt x="16" y="37"/>
                    <a:pt x="23" y="37"/>
                    <a:pt x="28" y="33"/>
                  </a:cubicBezTo>
                  <a:cubicBezTo>
                    <a:pt x="37" y="23"/>
                    <a:pt x="37" y="23"/>
                    <a:pt x="37" y="23"/>
                  </a:cubicBezTo>
                  <a:cubicBezTo>
                    <a:pt x="39" y="21"/>
                    <a:pt x="41" y="21"/>
                    <a:pt x="43" y="23"/>
                  </a:cubicBezTo>
                  <a:cubicBezTo>
                    <a:pt x="44" y="25"/>
                    <a:pt x="44" y="27"/>
                    <a:pt x="43" y="29"/>
                  </a:cubicBezTo>
                  <a:cubicBezTo>
                    <a:pt x="33" y="38"/>
                    <a:pt x="33" y="38"/>
                    <a:pt x="33" y="38"/>
                  </a:cubicBezTo>
                  <a:cubicBezTo>
                    <a:pt x="30" y="42"/>
                    <a:pt x="25" y="44"/>
                    <a:pt x="20"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9" name="Freeform 47"/>
            <p:cNvSpPr>
              <a:spLocks noEditPoints="1"/>
            </p:cNvSpPr>
            <p:nvPr/>
          </p:nvSpPr>
          <p:spPr bwMode="auto">
            <a:xfrm>
              <a:off x="58738" y="1920876"/>
              <a:ext cx="158750" cy="157163"/>
            </a:xfrm>
            <a:custGeom>
              <a:avLst/>
              <a:gdLst>
                <a:gd name="T0" fmla="*/ 31 w 72"/>
                <a:gd name="T1" fmla="*/ 71 h 71"/>
                <a:gd name="T2" fmla="*/ 28 w 72"/>
                <a:gd name="T3" fmla="*/ 70 h 71"/>
                <a:gd name="T4" fmla="*/ 2 w 72"/>
                <a:gd name="T5" fmla="*/ 44 h 71"/>
                <a:gd name="T6" fmla="*/ 1 w 72"/>
                <a:gd name="T7" fmla="*/ 39 h 71"/>
                <a:gd name="T8" fmla="*/ 18 w 72"/>
                <a:gd name="T9" fmla="*/ 3 h 71"/>
                <a:gd name="T10" fmla="*/ 21 w 72"/>
                <a:gd name="T11" fmla="*/ 1 h 71"/>
                <a:gd name="T12" fmla="*/ 24 w 72"/>
                <a:gd name="T13" fmla="*/ 1 h 71"/>
                <a:gd name="T14" fmla="*/ 71 w 72"/>
                <a:gd name="T15" fmla="*/ 48 h 71"/>
                <a:gd name="T16" fmla="*/ 71 w 72"/>
                <a:gd name="T17" fmla="*/ 51 h 71"/>
                <a:gd name="T18" fmla="*/ 69 w 72"/>
                <a:gd name="T19" fmla="*/ 54 h 71"/>
                <a:gd name="T20" fmla="*/ 33 w 72"/>
                <a:gd name="T21" fmla="*/ 71 h 71"/>
                <a:gd name="T22" fmla="*/ 31 w 72"/>
                <a:gd name="T23" fmla="*/ 71 h 71"/>
                <a:gd name="T24" fmla="*/ 10 w 72"/>
                <a:gd name="T25" fmla="*/ 40 h 71"/>
                <a:gd name="T26" fmla="*/ 32 w 72"/>
                <a:gd name="T27" fmla="*/ 62 h 71"/>
                <a:gd name="T28" fmla="*/ 61 w 72"/>
                <a:gd name="T29" fmla="*/ 48 h 71"/>
                <a:gd name="T30" fmla="*/ 24 w 72"/>
                <a:gd name="T31" fmla="*/ 11 h 71"/>
                <a:gd name="T32" fmla="*/ 10 w 72"/>
                <a:gd name="T33" fmla="*/ 4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71">
                  <a:moveTo>
                    <a:pt x="31" y="71"/>
                  </a:moveTo>
                  <a:cubicBezTo>
                    <a:pt x="30" y="71"/>
                    <a:pt x="28" y="71"/>
                    <a:pt x="28" y="70"/>
                  </a:cubicBezTo>
                  <a:cubicBezTo>
                    <a:pt x="21" y="59"/>
                    <a:pt x="13" y="51"/>
                    <a:pt x="2" y="44"/>
                  </a:cubicBezTo>
                  <a:cubicBezTo>
                    <a:pt x="1" y="43"/>
                    <a:pt x="0" y="41"/>
                    <a:pt x="1" y="39"/>
                  </a:cubicBezTo>
                  <a:cubicBezTo>
                    <a:pt x="18" y="3"/>
                    <a:pt x="18" y="3"/>
                    <a:pt x="18" y="3"/>
                  </a:cubicBezTo>
                  <a:cubicBezTo>
                    <a:pt x="19" y="2"/>
                    <a:pt x="20" y="1"/>
                    <a:pt x="21" y="1"/>
                  </a:cubicBezTo>
                  <a:cubicBezTo>
                    <a:pt x="22" y="0"/>
                    <a:pt x="23" y="1"/>
                    <a:pt x="24" y="1"/>
                  </a:cubicBezTo>
                  <a:cubicBezTo>
                    <a:pt x="43" y="13"/>
                    <a:pt x="59" y="29"/>
                    <a:pt x="71" y="48"/>
                  </a:cubicBezTo>
                  <a:cubicBezTo>
                    <a:pt x="71" y="49"/>
                    <a:pt x="72" y="50"/>
                    <a:pt x="71" y="51"/>
                  </a:cubicBezTo>
                  <a:cubicBezTo>
                    <a:pt x="71" y="52"/>
                    <a:pt x="70" y="53"/>
                    <a:pt x="69" y="54"/>
                  </a:cubicBezTo>
                  <a:cubicBezTo>
                    <a:pt x="33" y="71"/>
                    <a:pt x="33" y="71"/>
                    <a:pt x="33" y="71"/>
                  </a:cubicBezTo>
                  <a:cubicBezTo>
                    <a:pt x="32" y="71"/>
                    <a:pt x="32" y="71"/>
                    <a:pt x="31" y="71"/>
                  </a:cubicBezTo>
                  <a:close/>
                  <a:moveTo>
                    <a:pt x="10" y="40"/>
                  </a:moveTo>
                  <a:cubicBezTo>
                    <a:pt x="19" y="46"/>
                    <a:pt x="26" y="53"/>
                    <a:pt x="32" y="62"/>
                  </a:cubicBezTo>
                  <a:cubicBezTo>
                    <a:pt x="61" y="48"/>
                    <a:pt x="61" y="48"/>
                    <a:pt x="61" y="48"/>
                  </a:cubicBezTo>
                  <a:cubicBezTo>
                    <a:pt x="51" y="34"/>
                    <a:pt x="38" y="21"/>
                    <a:pt x="24" y="11"/>
                  </a:cubicBezTo>
                  <a:cubicBezTo>
                    <a:pt x="10" y="40"/>
                    <a:pt x="10" y="40"/>
                    <a:pt x="10"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0" name="Freeform 48"/>
            <p:cNvSpPr/>
            <p:nvPr/>
          </p:nvSpPr>
          <p:spPr bwMode="auto">
            <a:xfrm>
              <a:off x="90488" y="2082801"/>
              <a:ext cx="53975" cy="28575"/>
            </a:xfrm>
            <a:custGeom>
              <a:avLst/>
              <a:gdLst>
                <a:gd name="T0" fmla="*/ 14 w 24"/>
                <a:gd name="T1" fmla="*/ 13 h 13"/>
                <a:gd name="T2" fmla="*/ 2 w 24"/>
                <a:gd name="T3" fmla="*/ 8 h 13"/>
                <a:gd name="T4" fmla="*/ 2 w 24"/>
                <a:gd name="T5" fmla="*/ 2 h 13"/>
                <a:gd name="T6" fmla="*/ 8 w 24"/>
                <a:gd name="T7" fmla="*/ 2 h 13"/>
                <a:gd name="T8" fmla="*/ 17 w 24"/>
                <a:gd name="T9" fmla="*/ 4 h 13"/>
                <a:gd name="T10" fmla="*/ 23 w 24"/>
                <a:gd name="T11" fmla="*/ 4 h 13"/>
                <a:gd name="T12" fmla="*/ 23 w 24"/>
                <a:gd name="T13" fmla="*/ 10 h 13"/>
                <a:gd name="T14" fmla="*/ 14 w 2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13">
                  <a:moveTo>
                    <a:pt x="14" y="13"/>
                  </a:moveTo>
                  <a:cubicBezTo>
                    <a:pt x="10" y="13"/>
                    <a:pt x="6" y="11"/>
                    <a:pt x="2" y="8"/>
                  </a:cubicBezTo>
                  <a:cubicBezTo>
                    <a:pt x="0" y="6"/>
                    <a:pt x="0" y="4"/>
                    <a:pt x="2" y="2"/>
                  </a:cubicBezTo>
                  <a:cubicBezTo>
                    <a:pt x="4" y="0"/>
                    <a:pt x="6" y="0"/>
                    <a:pt x="8" y="2"/>
                  </a:cubicBezTo>
                  <a:cubicBezTo>
                    <a:pt x="11" y="5"/>
                    <a:pt x="15" y="6"/>
                    <a:pt x="17" y="4"/>
                  </a:cubicBezTo>
                  <a:cubicBezTo>
                    <a:pt x="19" y="3"/>
                    <a:pt x="21" y="3"/>
                    <a:pt x="23" y="4"/>
                  </a:cubicBezTo>
                  <a:cubicBezTo>
                    <a:pt x="24" y="6"/>
                    <a:pt x="24" y="8"/>
                    <a:pt x="23" y="10"/>
                  </a:cubicBezTo>
                  <a:cubicBezTo>
                    <a:pt x="21" y="12"/>
                    <a:pt x="18" y="13"/>
                    <a:pt x="14"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1" name="Freeform 49"/>
            <p:cNvSpPr>
              <a:spLocks noEditPoints="1"/>
            </p:cNvSpPr>
            <p:nvPr/>
          </p:nvSpPr>
          <p:spPr bwMode="auto">
            <a:xfrm>
              <a:off x="315913" y="1582738"/>
              <a:ext cx="782638" cy="927100"/>
            </a:xfrm>
            <a:custGeom>
              <a:avLst/>
              <a:gdLst>
                <a:gd name="T0" fmla="*/ 257 w 354"/>
                <a:gd name="T1" fmla="*/ 419 h 419"/>
                <a:gd name="T2" fmla="*/ 98 w 354"/>
                <a:gd name="T3" fmla="*/ 419 h 419"/>
                <a:gd name="T4" fmla="*/ 83 w 354"/>
                <a:gd name="T5" fmla="*/ 413 h 419"/>
                <a:gd name="T6" fmla="*/ 77 w 354"/>
                <a:gd name="T7" fmla="*/ 397 h 419"/>
                <a:gd name="T8" fmla="*/ 67 w 354"/>
                <a:gd name="T9" fmla="*/ 342 h 419"/>
                <a:gd name="T10" fmla="*/ 0 w 354"/>
                <a:gd name="T11" fmla="*/ 177 h 419"/>
                <a:gd name="T12" fmla="*/ 177 w 354"/>
                <a:gd name="T13" fmla="*/ 0 h 419"/>
                <a:gd name="T14" fmla="*/ 354 w 354"/>
                <a:gd name="T15" fmla="*/ 177 h 419"/>
                <a:gd name="T16" fmla="*/ 287 w 354"/>
                <a:gd name="T17" fmla="*/ 342 h 419"/>
                <a:gd name="T18" fmla="*/ 278 w 354"/>
                <a:gd name="T19" fmla="*/ 397 h 419"/>
                <a:gd name="T20" fmla="*/ 272 w 354"/>
                <a:gd name="T21" fmla="*/ 413 h 419"/>
                <a:gd name="T22" fmla="*/ 257 w 354"/>
                <a:gd name="T23" fmla="*/ 419 h 419"/>
                <a:gd name="T24" fmla="*/ 119 w 354"/>
                <a:gd name="T25" fmla="*/ 377 h 419"/>
                <a:gd name="T26" fmla="*/ 236 w 354"/>
                <a:gd name="T27" fmla="*/ 377 h 419"/>
                <a:gd name="T28" fmla="*/ 254 w 354"/>
                <a:gd name="T29" fmla="*/ 317 h 419"/>
                <a:gd name="T30" fmla="*/ 312 w 354"/>
                <a:gd name="T31" fmla="*/ 177 h 419"/>
                <a:gd name="T32" fmla="*/ 177 w 354"/>
                <a:gd name="T33" fmla="*/ 42 h 419"/>
                <a:gd name="T34" fmla="*/ 42 w 354"/>
                <a:gd name="T35" fmla="*/ 177 h 419"/>
                <a:gd name="T36" fmla="*/ 100 w 354"/>
                <a:gd name="T37" fmla="*/ 317 h 419"/>
                <a:gd name="T38" fmla="*/ 119 w 354"/>
                <a:gd name="T39" fmla="*/ 377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4" h="419">
                  <a:moveTo>
                    <a:pt x="257" y="419"/>
                  </a:moveTo>
                  <a:cubicBezTo>
                    <a:pt x="98" y="419"/>
                    <a:pt x="98" y="419"/>
                    <a:pt x="98" y="419"/>
                  </a:cubicBezTo>
                  <a:cubicBezTo>
                    <a:pt x="92" y="419"/>
                    <a:pt x="87" y="417"/>
                    <a:pt x="83" y="413"/>
                  </a:cubicBezTo>
                  <a:cubicBezTo>
                    <a:pt x="79" y="408"/>
                    <a:pt x="77" y="403"/>
                    <a:pt x="77" y="397"/>
                  </a:cubicBezTo>
                  <a:cubicBezTo>
                    <a:pt x="78" y="382"/>
                    <a:pt x="76" y="354"/>
                    <a:pt x="67" y="342"/>
                  </a:cubicBezTo>
                  <a:cubicBezTo>
                    <a:pt x="1" y="257"/>
                    <a:pt x="0" y="178"/>
                    <a:pt x="0" y="177"/>
                  </a:cubicBezTo>
                  <a:cubicBezTo>
                    <a:pt x="0" y="79"/>
                    <a:pt x="80" y="0"/>
                    <a:pt x="177" y="0"/>
                  </a:cubicBezTo>
                  <a:cubicBezTo>
                    <a:pt x="275" y="0"/>
                    <a:pt x="354" y="79"/>
                    <a:pt x="354" y="177"/>
                  </a:cubicBezTo>
                  <a:cubicBezTo>
                    <a:pt x="354" y="178"/>
                    <a:pt x="353" y="257"/>
                    <a:pt x="287" y="342"/>
                  </a:cubicBezTo>
                  <a:cubicBezTo>
                    <a:pt x="278" y="355"/>
                    <a:pt x="277" y="384"/>
                    <a:pt x="278" y="397"/>
                  </a:cubicBezTo>
                  <a:cubicBezTo>
                    <a:pt x="278" y="403"/>
                    <a:pt x="276" y="408"/>
                    <a:pt x="272" y="413"/>
                  </a:cubicBezTo>
                  <a:cubicBezTo>
                    <a:pt x="268" y="417"/>
                    <a:pt x="263" y="419"/>
                    <a:pt x="257" y="419"/>
                  </a:cubicBezTo>
                  <a:close/>
                  <a:moveTo>
                    <a:pt x="119" y="377"/>
                  </a:moveTo>
                  <a:cubicBezTo>
                    <a:pt x="236" y="377"/>
                    <a:pt x="236" y="377"/>
                    <a:pt x="236" y="377"/>
                  </a:cubicBezTo>
                  <a:cubicBezTo>
                    <a:pt x="237" y="359"/>
                    <a:pt x="241" y="334"/>
                    <a:pt x="254" y="317"/>
                  </a:cubicBezTo>
                  <a:cubicBezTo>
                    <a:pt x="309" y="245"/>
                    <a:pt x="312" y="177"/>
                    <a:pt x="312" y="177"/>
                  </a:cubicBezTo>
                  <a:cubicBezTo>
                    <a:pt x="312" y="102"/>
                    <a:pt x="251" y="42"/>
                    <a:pt x="177" y="42"/>
                  </a:cubicBezTo>
                  <a:cubicBezTo>
                    <a:pt x="103" y="42"/>
                    <a:pt x="42" y="102"/>
                    <a:pt x="42" y="177"/>
                  </a:cubicBezTo>
                  <a:cubicBezTo>
                    <a:pt x="42" y="177"/>
                    <a:pt x="45" y="245"/>
                    <a:pt x="100" y="317"/>
                  </a:cubicBezTo>
                  <a:cubicBezTo>
                    <a:pt x="113" y="334"/>
                    <a:pt x="118" y="359"/>
                    <a:pt x="119" y="3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2" name="Freeform 50"/>
            <p:cNvSpPr/>
            <p:nvPr/>
          </p:nvSpPr>
          <p:spPr bwMode="auto">
            <a:xfrm>
              <a:off x="477838" y="2520951"/>
              <a:ext cx="458788" cy="92075"/>
            </a:xfrm>
            <a:custGeom>
              <a:avLst/>
              <a:gdLst>
                <a:gd name="T0" fmla="*/ 187 w 208"/>
                <a:gd name="T1" fmla="*/ 42 h 42"/>
                <a:gd name="T2" fmla="*/ 22 w 208"/>
                <a:gd name="T3" fmla="*/ 42 h 42"/>
                <a:gd name="T4" fmla="*/ 0 w 208"/>
                <a:gd name="T5" fmla="*/ 21 h 42"/>
                <a:gd name="T6" fmla="*/ 22 w 208"/>
                <a:gd name="T7" fmla="*/ 0 h 42"/>
                <a:gd name="T8" fmla="*/ 187 w 208"/>
                <a:gd name="T9" fmla="*/ 0 h 42"/>
                <a:gd name="T10" fmla="*/ 208 w 208"/>
                <a:gd name="T11" fmla="*/ 21 h 42"/>
                <a:gd name="T12" fmla="*/ 187 w 208"/>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08" h="42">
                  <a:moveTo>
                    <a:pt x="187" y="42"/>
                  </a:moveTo>
                  <a:cubicBezTo>
                    <a:pt x="22" y="42"/>
                    <a:pt x="22" y="42"/>
                    <a:pt x="22" y="42"/>
                  </a:cubicBezTo>
                  <a:cubicBezTo>
                    <a:pt x="10" y="42"/>
                    <a:pt x="0" y="33"/>
                    <a:pt x="0" y="21"/>
                  </a:cubicBezTo>
                  <a:cubicBezTo>
                    <a:pt x="0" y="10"/>
                    <a:pt x="10" y="0"/>
                    <a:pt x="22" y="0"/>
                  </a:cubicBezTo>
                  <a:cubicBezTo>
                    <a:pt x="187" y="0"/>
                    <a:pt x="187" y="0"/>
                    <a:pt x="187" y="0"/>
                  </a:cubicBezTo>
                  <a:cubicBezTo>
                    <a:pt x="198" y="0"/>
                    <a:pt x="208" y="10"/>
                    <a:pt x="208" y="21"/>
                  </a:cubicBezTo>
                  <a:cubicBezTo>
                    <a:pt x="208" y="33"/>
                    <a:pt x="198" y="42"/>
                    <a:pt x="187" y="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3" name="Freeform 51"/>
            <p:cNvSpPr/>
            <p:nvPr/>
          </p:nvSpPr>
          <p:spPr bwMode="auto">
            <a:xfrm>
              <a:off x="522288" y="2622551"/>
              <a:ext cx="369888" cy="95250"/>
            </a:xfrm>
            <a:custGeom>
              <a:avLst/>
              <a:gdLst>
                <a:gd name="T0" fmla="*/ 147 w 168"/>
                <a:gd name="T1" fmla="*/ 43 h 43"/>
                <a:gd name="T2" fmla="*/ 21 w 168"/>
                <a:gd name="T3" fmla="*/ 43 h 43"/>
                <a:gd name="T4" fmla="*/ 0 w 168"/>
                <a:gd name="T5" fmla="*/ 21 h 43"/>
                <a:gd name="T6" fmla="*/ 21 w 168"/>
                <a:gd name="T7" fmla="*/ 0 h 43"/>
                <a:gd name="T8" fmla="*/ 147 w 168"/>
                <a:gd name="T9" fmla="*/ 0 h 43"/>
                <a:gd name="T10" fmla="*/ 168 w 168"/>
                <a:gd name="T11" fmla="*/ 21 h 43"/>
                <a:gd name="T12" fmla="*/ 147 w 168"/>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168" h="43">
                  <a:moveTo>
                    <a:pt x="147" y="43"/>
                  </a:moveTo>
                  <a:cubicBezTo>
                    <a:pt x="21" y="43"/>
                    <a:pt x="21" y="43"/>
                    <a:pt x="21" y="43"/>
                  </a:cubicBezTo>
                  <a:cubicBezTo>
                    <a:pt x="10" y="43"/>
                    <a:pt x="0" y="33"/>
                    <a:pt x="0" y="21"/>
                  </a:cubicBezTo>
                  <a:cubicBezTo>
                    <a:pt x="0" y="10"/>
                    <a:pt x="10" y="0"/>
                    <a:pt x="21" y="0"/>
                  </a:cubicBezTo>
                  <a:cubicBezTo>
                    <a:pt x="147" y="0"/>
                    <a:pt x="147" y="0"/>
                    <a:pt x="147" y="0"/>
                  </a:cubicBezTo>
                  <a:cubicBezTo>
                    <a:pt x="158" y="0"/>
                    <a:pt x="168" y="10"/>
                    <a:pt x="168" y="21"/>
                  </a:cubicBezTo>
                  <a:cubicBezTo>
                    <a:pt x="168" y="33"/>
                    <a:pt x="158" y="43"/>
                    <a:pt x="147"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4" name="Freeform 52"/>
            <p:cNvSpPr/>
            <p:nvPr/>
          </p:nvSpPr>
          <p:spPr bwMode="auto">
            <a:xfrm>
              <a:off x="566738" y="1965326"/>
              <a:ext cx="103188" cy="490538"/>
            </a:xfrm>
            <a:custGeom>
              <a:avLst/>
              <a:gdLst>
                <a:gd name="T0" fmla="*/ 36 w 65"/>
                <a:gd name="T1" fmla="*/ 309 h 309"/>
                <a:gd name="T2" fmla="*/ 0 w 65"/>
                <a:gd name="T3" fmla="*/ 3 h 309"/>
                <a:gd name="T4" fmla="*/ 29 w 65"/>
                <a:gd name="T5" fmla="*/ 0 h 309"/>
                <a:gd name="T6" fmla="*/ 65 w 65"/>
                <a:gd name="T7" fmla="*/ 306 h 309"/>
                <a:gd name="T8" fmla="*/ 36 w 65"/>
                <a:gd name="T9" fmla="*/ 309 h 309"/>
                <a:gd name="T10" fmla="*/ 36 w 65"/>
                <a:gd name="T11" fmla="*/ 309 h 309"/>
              </a:gdLst>
              <a:ahLst/>
              <a:cxnLst>
                <a:cxn ang="0">
                  <a:pos x="T0" y="T1"/>
                </a:cxn>
                <a:cxn ang="0">
                  <a:pos x="T2" y="T3"/>
                </a:cxn>
                <a:cxn ang="0">
                  <a:pos x="T4" y="T5"/>
                </a:cxn>
                <a:cxn ang="0">
                  <a:pos x="T6" y="T7"/>
                </a:cxn>
                <a:cxn ang="0">
                  <a:pos x="T8" y="T9"/>
                </a:cxn>
                <a:cxn ang="0">
                  <a:pos x="T10" y="T11"/>
                </a:cxn>
              </a:cxnLst>
              <a:rect l="0" t="0" r="r" b="b"/>
              <a:pathLst>
                <a:path w="65" h="309">
                  <a:moveTo>
                    <a:pt x="36" y="309"/>
                  </a:moveTo>
                  <a:lnTo>
                    <a:pt x="0" y="3"/>
                  </a:lnTo>
                  <a:lnTo>
                    <a:pt x="29" y="0"/>
                  </a:lnTo>
                  <a:lnTo>
                    <a:pt x="65" y="306"/>
                  </a:lnTo>
                  <a:lnTo>
                    <a:pt x="36" y="309"/>
                  </a:lnTo>
                  <a:lnTo>
                    <a:pt x="36"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5" name="Freeform 53"/>
            <p:cNvSpPr/>
            <p:nvPr/>
          </p:nvSpPr>
          <p:spPr bwMode="auto">
            <a:xfrm>
              <a:off x="744538" y="1965326"/>
              <a:ext cx="106363" cy="490538"/>
            </a:xfrm>
            <a:custGeom>
              <a:avLst/>
              <a:gdLst>
                <a:gd name="T0" fmla="*/ 29 w 67"/>
                <a:gd name="T1" fmla="*/ 309 h 309"/>
                <a:gd name="T2" fmla="*/ 0 w 67"/>
                <a:gd name="T3" fmla="*/ 306 h 309"/>
                <a:gd name="T4" fmla="*/ 38 w 67"/>
                <a:gd name="T5" fmla="*/ 0 h 309"/>
                <a:gd name="T6" fmla="*/ 67 w 67"/>
                <a:gd name="T7" fmla="*/ 3 h 309"/>
                <a:gd name="T8" fmla="*/ 29 w 67"/>
                <a:gd name="T9" fmla="*/ 309 h 309"/>
                <a:gd name="T10" fmla="*/ 29 w 67"/>
                <a:gd name="T11" fmla="*/ 309 h 309"/>
              </a:gdLst>
              <a:ahLst/>
              <a:cxnLst>
                <a:cxn ang="0">
                  <a:pos x="T0" y="T1"/>
                </a:cxn>
                <a:cxn ang="0">
                  <a:pos x="T2" y="T3"/>
                </a:cxn>
                <a:cxn ang="0">
                  <a:pos x="T4" y="T5"/>
                </a:cxn>
                <a:cxn ang="0">
                  <a:pos x="T6" y="T7"/>
                </a:cxn>
                <a:cxn ang="0">
                  <a:pos x="T8" y="T9"/>
                </a:cxn>
                <a:cxn ang="0">
                  <a:pos x="T10" y="T11"/>
                </a:cxn>
              </a:cxnLst>
              <a:rect l="0" t="0" r="r" b="b"/>
              <a:pathLst>
                <a:path w="67" h="309">
                  <a:moveTo>
                    <a:pt x="29" y="309"/>
                  </a:moveTo>
                  <a:lnTo>
                    <a:pt x="0" y="306"/>
                  </a:lnTo>
                  <a:lnTo>
                    <a:pt x="38" y="0"/>
                  </a:lnTo>
                  <a:lnTo>
                    <a:pt x="67" y="3"/>
                  </a:lnTo>
                  <a:lnTo>
                    <a:pt x="29" y="309"/>
                  </a:lnTo>
                  <a:lnTo>
                    <a:pt x="29"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6" name="Freeform 54"/>
            <p:cNvSpPr/>
            <p:nvPr/>
          </p:nvSpPr>
          <p:spPr bwMode="auto">
            <a:xfrm>
              <a:off x="579438" y="2008188"/>
              <a:ext cx="249238" cy="79375"/>
            </a:xfrm>
            <a:custGeom>
              <a:avLst/>
              <a:gdLst>
                <a:gd name="T0" fmla="*/ 96 w 113"/>
                <a:gd name="T1" fmla="*/ 36 h 36"/>
                <a:gd name="T2" fmla="*/ 83 w 113"/>
                <a:gd name="T3" fmla="*/ 29 h 36"/>
                <a:gd name="T4" fmla="*/ 70 w 113"/>
                <a:gd name="T5" fmla="*/ 36 h 36"/>
                <a:gd name="T6" fmla="*/ 57 w 113"/>
                <a:gd name="T7" fmla="*/ 29 h 36"/>
                <a:gd name="T8" fmla="*/ 44 w 113"/>
                <a:gd name="T9" fmla="*/ 36 h 36"/>
                <a:gd name="T10" fmla="*/ 31 w 113"/>
                <a:gd name="T11" fmla="*/ 29 h 36"/>
                <a:gd name="T12" fmla="*/ 18 w 113"/>
                <a:gd name="T13" fmla="*/ 36 h 36"/>
                <a:gd name="T14" fmla="*/ 2 w 113"/>
                <a:gd name="T15" fmla="*/ 23 h 36"/>
                <a:gd name="T16" fmla="*/ 0 w 113"/>
                <a:gd name="T17" fmla="*/ 20 h 36"/>
                <a:gd name="T18" fmla="*/ 5 w 113"/>
                <a:gd name="T19" fmla="*/ 22 h 36"/>
                <a:gd name="T20" fmla="*/ 5 w 113"/>
                <a:gd name="T21" fmla="*/ 0 h 36"/>
                <a:gd name="T22" fmla="*/ 18 w 113"/>
                <a:gd name="T23" fmla="*/ 8 h 36"/>
                <a:gd name="T24" fmla="*/ 31 w 113"/>
                <a:gd name="T25" fmla="*/ 0 h 36"/>
                <a:gd name="T26" fmla="*/ 44 w 113"/>
                <a:gd name="T27" fmla="*/ 8 h 36"/>
                <a:gd name="T28" fmla="*/ 57 w 113"/>
                <a:gd name="T29" fmla="*/ 0 h 36"/>
                <a:gd name="T30" fmla="*/ 70 w 113"/>
                <a:gd name="T31" fmla="*/ 8 h 36"/>
                <a:gd name="T32" fmla="*/ 83 w 113"/>
                <a:gd name="T33" fmla="*/ 0 h 36"/>
                <a:gd name="T34" fmla="*/ 96 w 113"/>
                <a:gd name="T35" fmla="*/ 8 h 36"/>
                <a:gd name="T36" fmla="*/ 109 w 113"/>
                <a:gd name="T37" fmla="*/ 0 h 36"/>
                <a:gd name="T38" fmla="*/ 109 w 113"/>
                <a:gd name="T39" fmla="*/ 22 h 36"/>
                <a:gd name="T40" fmla="*/ 113 w 113"/>
                <a:gd name="T41" fmla="*/ 20 h 36"/>
                <a:gd name="T42" fmla="*/ 112 w 113"/>
                <a:gd name="T43" fmla="*/ 23 h 36"/>
                <a:gd name="T44" fmla="*/ 96 w 113"/>
                <a:gd name="T4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 h="36">
                  <a:moveTo>
                    <a:pt x="96" y="36"/>
                  </a:moveTo>
                  <a:cubicBezTo>
                    <a:pt x="89" y="36"/>
                    <a:pt x="85" y="32"/>
                    <a:pt x="83" y="29"/>
                  </a:cubicBezTo>
                  <a:cubicBezTo>
                    <a:pt x="80" y="32"/>
                    <a:pt x="76" y="36"/>
                    <a:pt x="70" y="36"/>
                  </a:cubicBezTo>
                  <a:cubicBezTo>
                    <a:pt x="63" y="36"/>
                    <a:pt x="59" y="32"/>
                    <a:pt x="57" y="29"/>
                  </a:cubicBezTo>
                  <a:cubicBezTo>
                    <a:pt x="54" y="32"/>
                    <a:pt x="50" y="36"/>
                    <a:pt x="44" y="36"/>
                  </a:cubicBezTo>
                  <a:cubicBezTo>
                    <a:pt x="37" y="36"/>
                    <a:pt x="33" y="32"/>
                    <a:pt x="31" y="29"/>
                  </a:cubicBezTo>
                  <a:cubicBezTo>
                    <a:pt x="28" y="32"/>
                    <a:pt x="24" y="36"/>
                    <a:pt x="18" y="36"/>
                  </a:cubicBezTo>
                  <a:cubicBezTo>
                    <a:pt x="8" y="36"/>
                    <a:pt x="4" y="27"/>
                    <a:pt x="2" y="23"/>
                  </a:cubicBezTo>
                  <a:cubicBezTo>
                    <a:pt x="1" y="22"/>
                    <a:pt x="1" y="20"/>
                    <a:pt x="0" y="20"/>
                  </a:cubicBezTo>
                  <a:cubicBezTo>
                    <a:pt x="1" y="20"/>
                    <a:pt x="3" y="22"/>
                    <a:pt x="5" y="22"/>
                  </a:cubicBezTo>
                  <a:cubicBezTo>
                    <a:pt x="5" y="0"/>
                    <a:pt x="5" y="0"/>
                    <a:pt x="5" y="0"/>
                  </a:cubicBezTo>
                  <a:cubicBezTo>
                    <a:pt x="11" y="0"/>
                    <a:pt x="15" y="4"/>
                    <a:pt x="18" y="8"/>
                  </a:cubicBezTo>
                  <a:cubicBezTo>
                    <a:pt x="20" y="4"/>
                    <a:pt x="24" y="0"/>
                    <a:pt x="31" y="0"/>
                  </a:cubicBezTo>
                  <a:cubicBezTo>
                    <a:pt x="37" y="0"/>
                    <a:pt x="41" y="4"/>
                    <a:pt x="44" y="8"/>
                  </a:cubicBezTo>
                  <a:cubicBezTo>
                    <a:pt x="46" y="4"/>
                    <a:pt x="50" y="0"/>
                    <a:pt x="57" y="0"/>
                  </a:cubicBezTo>
                  <a:cubicBezTo>
                    <a:pt x="63" y="0"/>
                    <a:pt x="67" y="4"/>
                    <a:pt x="70" y="8"/>
                  </a:cubicBezTo>
                  <a:cubicBezTo>
                    <a:pt x="72" y="4"/>
                    <a:pt x="76" y="0"/>
                    <a:pt x="83" y="0"/>
                  </a:cubicBezTo>
                  <a:cubicBezTo>
                    <a:pt x="89" y="0"/>
                    <a:pt x="93" y="4"/>
                    <a:pt x="96" y="8"/>
                  </a:cubicBezTo>
                  <a:cubicBezTo>
                    <a:pt x="98" y="4"/>
                    <a:pt x="102" y="0"/>
                    <a:pt x="109" y="0"/>
                  </a:cubicBezTo>
                  <a:cubicBezTo>
                    <a:pt x="109" y="22"/>
                    <a:pt x="109" y="22"/>
                    <a:pt x="109" y="22"/>
                  </a:cubicBezTo>
                  <a:cubicBezTo>
                    <a:pt x="111" y="22"/>
                    <a:pt x="113" y="20"/>
                    <a:pt x="113" y="20"/>
                  </a:cubicBezTo>
                  <a:cubicBezTo>
                    <a:pt x="113" y="20"/>
                    <a:pt x="112" y="22"/>
                    <a:pt x="112" y="23"/>
                  </a:cubicBezTo>
                  <a:cubicBezTo>
                    <a:pt x="110" y="27"/>
                    <a:pt x="106" y="36"/>
                    <a:pt x="96"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7" name="Freeform 55"/>
            <p:cNvSpPr/>
            <p:nvPr/>
          </p:nvSpPr>
          <p:spPr bwMode="auto">
            <a:xfrm>
              <a:off x="225425" y="1284288"/>
              <a:ext cx="290513" cy="287338"/>
            </a:xfrm>
            <a:custGeom>
              <a:avLst/>
              <a:gdLst>
                <a:gd name="T0" fmla="*/ 31 w 131"/>
                <a:gd name="T1" fmla="*/ 130 h 130"/>
                <a:gd name="T2" fmla="*/ 24 w 131"/>
                <a:gd name="T3" fmla="*/ 127 h 130"/>
                <a:gd name="T4" fmla="*/ 26 w 131"/>
                <a:gd name="T5" fmla="*/ 114 h 130"/>
                <a:gd name="T6" fmla="*/ 109 w 131"/>
                <a:gd name="T7" fmla="*/ 31 h 130"/>
                <a:gd name="T8" fmla="*/ 111 w 131"/>
                <a:gd name="T9" fmla="*/ 20 h 130"/>
                <a:gd name="T10" fmla="*/ 100 w 131"/>
                <a:gd name="T11" fmla="*/ 22 h 130"/>
                <a:gd name="T12" fmla="*/ 17 w 131"/>
                <a:gd name="T13" fmla="*/ 105 h 130"/>
                <a:gd name="T14" fmla="*/ 4 w 131"/>
                <a:gd name="T15" fmla="*/ 107 h 130"/>
                <a:gd name="T16" fmla="*/ 2 w 131"/>
                <a:gd name="T17" fmla="*/ 95 h 130"/>
                <a:gd name="T18" fmla="*/ 90 w 131"/>
                <a:gd name="T19" fmla="*/ 8 h 130"/>
                <a:gd name="T20" fmla="*/ 124 w 131"/>
                <a:gd name="T21" fmla="*/ 8 h 130"/>
                <a:gd name="T22" fmla="*/ 124 w 131"/>
                <a:gd name="T23" fmla="*/ 41 h 130"/>
                <a:gd name="T24" fmla="*/ 36 w 131"/>
                <a:gd name="T25" fmla="*/ 129 h 130"/>
                <a:gd name="T26" fmla="*/ 31 w 131"/>
                <a:gd name="T2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 h="130">
                  <a:moveTo>
                    <a:pt x="31" y="130"/>
                  </a:moveTo>
                  <a:cubicBezTo>
                    <a:pt x="29" y="130"/>
                    <a:pt x="26" y="129"/>
                    <a:pt x="24" y="127"/>
                  </a:cubicBezTo>
                  <a:cubicBezTo>
                    <a:pt x="21" y="123"/>
                    <a:pt x="22" y="117"/>
                    <a:pt x="26" y="114"/>
                  </a:cubicBezTo>
                  <a:cubicBezTo>
                    <a:pt x="58" y="92"/>
                    <a:pt x="86" y="63"/>
                    <a:pt x="109" y="31"/>
                  </a:cubicBezTo>
                  <a:cubicBezTo>
                    <a:pt x="112" y="27"/>
                    <a:pt x="112" y="21"/>
                    <a:pt x="111" y="20"/>
                  </a:cubicBezTo>
                  <a:cubicBezTo>
                    <a:pt x="110" y="19"/>
                    <a:pt x="105" y="19"/>
                    <a:pt x="100" y="22"/>
                  </a:cubicBezTo>
                  <a:cubicBezTo>
                    <a:pt x="68" y="45"/>
                    <a:pt x="40" y="74"/>
                    <a:pt x="17" y="105"/>
                  </a:cubicBezTo>
                  <a:cubicBezTo>
                    <a:pt x="14" y="109"/>
                    <a:pt x="8" y="110"/>
                    <a:pt x="4" y="107"/>
                  </a:cubicBezTo>
                  <a:cubicBezTo>
                    <a:pt x="1" y="104"/>
                    <a:pt x="0" y="99"/>
                    <a:pt x="2" y="95"/>
                  </a:cubicBezTo>
                  <a:cubicBezTo>
                    <a:pt x="26" y="62"/>
                    <a:pt x="56" y="32"/>
                    <a:pt x="90" y="8"/>
                  </a:cubicBezTo>
                  <a:cubicBezTo>
                    <a:pt x="101" y="0"/>
                    <a:pt x="116" y="0"/>
                    <a:pt x="124" y="8"/>
                  </a:cubicBezTo>
                  <a:cubicBezTo>
                    <a:pt x="131" y="15"/>
                    <a:pt x="131" y="30"/>
                    <a:pt x="124" y="41"/>
                  </a:cubicBezTo>
                  <a:cubicBezTo>
                    <a:pt x="100" y="75"/>
                    <a:pt x="70" y="105"/>
                    <a:pt x="36" y="129"/>
                  </a:cubicBezTo>
                  <a:cubicBezTo>
                    <a:pt x="35" y="130"/>
                    <a:pt x="33" y="130"/>
                    <a:pt x="31"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8" name="Freeform 56"/>
            <p:cNvSpPr/>
            <p:nvPr/>
          </p:nvSpPr>
          <p:spPr bwMode="auto">
            <a:xfrm>
              <a:off x="200025" y="1503363"/>
              <a:ext cx="96838" cy="96838"/>
            </a:xfrm>
            <a:custGeom>
              <a:avLst/>
              <a:gdLst>
                <a:gd name="T0" fmla="*/ 34 w 44"/>
                <a:gd name="T1" fmla="*/ 44 h 44"/>
                <a:gd name="T2" fmla="*/ 28 w 44"/>
                <a:gd name="T3" fmla="*/ 41 h 44"/>
                <a:gd name="T4" fmla="*/ 3 w 44"/>
                <a:gd name="T5" fmla="*/ 16 h 44"/>
                <a:gd name="T6" fmla="*/ 3 w 44"/>
                <a:gd name="T7" fmla="*/ 4 h 44"/>
                <a:gd name="T8" fmla="*/ 16 w 44"/>
                <a:gd name="T9" fmla="*/ 4 h 44"/>
                <a:gd name="T10" fmla="*/ 41 w 44"/>
                <a:gd name="T11" fmla="*/ 29 h 44"/>
                <a:gd name="T12" fmla="*/ 41 w 44"/>
                <a:gd name="T13" fmla="*/ 41 h 44"/>
                <a:gd name="T14" fmla="*/ 34 w 4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4">
                  <a:moveTo>
                    <a:pt x="34" y="44"/>
                  </a:moveTo>
                  <a:cubicBezTo>
                    <a:pt x="32" y="44"/>
                    <a:pt x="30" y="43"/>
                    <a:pt x="28" y="41"/>
                  </a:cubicBezTo>
                  <a:cubicBezTo>
                    <a:pt x="3" y="16"/>
                    <a:pt x="3" y="16"/>
                    <a:pt x="3" y="16"/>
                  </a:cubicBezTo>
                  <a:cubicBezTo>
                    <a:pt x="0" y="13"/>
                    <a:pt x="0" y="7"/>
                    <a:pt x="3" y="4"/>
                  </a:cubicBezTo>
                  <a:cubicBezTo>
                    <a:pt x="6" y="0"/>
                    <a:pt x="12" y="0"/>
                    <a:pt x="16" y="4"/>
                  </a:cubicBezTo>
                  <a:cubicBezTo>
                    <a:pt x="41" y="29"/>
                    <a:pt x="41" y="29"/>
                    <a:pt x="41" y="29"/>
                  </a:cubicBezTo>
                  <a:cubicBezTo>
                    <a:pt x="44" y="32"/>
                    <a:pt x="44" y="38"/>
                    <a:pt x="41" y="41"/>
                  </a:cubicBezTo>
                  <a:cubicBezTo>
                    <a:pt x="39" y="43"/>
                    <a:pt x="37" y="44"/>
                    <a:pt x="34"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9" name="Freeform 57"/>
            <p:cNvSpPr/>
            <p:nvPr/>
          </p:nvSpPr>
          <p:spPr bwMode="auto">
            <a:xfrm>
              <a:off x="212725" y="1487488"/>
              <a:ext cx="100013" cy="98425"/>
            </a:xfrm>
            <a:custGeom>
              <a:avLst/>
              <a:gdLst>
                <a:gd name="T0" fmla="*/ 35 w 45"/>
                <a:gd name="T1" fmla="*/ 44 h 44"/>
                <a:gd name="T2" fmla="*/ 29 w 45"/>
                <a:gd name="T3" fmla="*/ 42 h 44"/>
                <a:gd name="T4" fmla="*/ 4 w 45"/>
                <a:gd name="T5" fmla="*/ 16 h 44"/>
                <a:gd name="T6" fmla="*/ 4 w 45"/>
                <a:gd name="T7" fmla="*/ 4 h 44"/>
                <a:gd name="T8" fmla="*/ 16 w 45"/>
                <a:gd name="T9" fmla="*/ 4 h 44"/>
                <a:gd name="T10" fmla="*/ 41 w 45"/>
                <a:gd name="T11" fmla="*/ 29 h 44"/>
                <a:gd name="T12" fmla="*/ 41 w 45"/>
                <a:gd name="T13" fmla="*/ 42 h 44"/>
                <a:gd name="T14" fmla="*/ 35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5" y="44"/>
                  </a:moveTo>
                  <a:cubicBezTo>
                    <a:pt x="33" y="44"/>
                    <a:pt x="31" y="43"/>
                    <a:pt x="29" y="42"/>
                  </a:cubicBezTo>
                  <a:cubicBezTo>
                    <a:pt x="4" y="16"/>
                    <a:pt x="4" y="16"/>
                    <a:pt x="4" y="16"/>
                  </a:cubicBezTo>
                  <a:cubicBezTo>
                    <a:pt x="0" y="13"/>
                    <a:pt x="0" y="7"/>
                    <a:pt x="4" y="4"/>
                  </a:cubicBezTo>
                  <a:cubicBezTo>
                    <a:pt x="7" y="0"/>
                    <a:pt x="13" y="0"/>
                    <a:pt x="16" y="4"/>
                  </a:cubicBezTo>
                  <a:cubicBezTo>
                    <a:pt x="41" y="29"/>
                    <a:pt x="41" y="29"/>
                    <a:pt x="41" y="29"/>
                  </a:cubicBezTo>
                  <a:cubicBezTo>
                    <a:pt x="45" y="33"/>
                    <a:pt x="45" y="38"/>
                    <a:pt x="41" y="42"/>
                  </a:cubicBezTo>
                  <a:cubicBezTo>
                    <a:pt x="40" y="43"/>
                    <a:pt x="37" y="44"/>
                    <a:pt x="35"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0" name="Freeform 58"/>
            <p:cNvSpPr>
              <a:spLocks noEditPoints="1"/>
            </p:cNvSpPr>
            <p:nvPr/>
          </p:nvSpPr>
          <p:spPr bwMode="auto">
            <a:xfrm>
              <a:off x="55563" y="1541463"/>
              <a:ext cx="212725" cy="204788"/>
            </a:xfrm>
            <a:custGeom>
              <a:avLst/>
              <a:gdLst>
                <a:gd name="T0" fmla="*/ 15 w 96"/>
                <a:gd name="T1" fmla="*/ 93 h 93"/>
                <a:gd name="T2" fmla="*/ 13 w 96"/>
                <a:gd name="T3" fmla="*/ 93 h 93"/>
                <a:gd name="T4" fmla="*/ 6 w 96"/>
                <a:gd name="T5" fmla="*/ 86 h 93"/>
                <a:gd name="T6" fmla="*/ 31 w 96"/>
                <a:gd name="T7" fmla="*/ 14 h 93"/>
                <a:gd name="T8" fmla="*/ 56 w 96"/>
                <a:gd name="T9" fmla="*/ 1 h 93"/>
                <a:gd name="T10" fmla="*/ 66 w 96"/>
                <a:gd name="T11" fmla="*/ 3 h 93"/>
                <a:gd name="T12" fmla="*/ 93 w 96"/>
                <a:gd name="T13" fmla="*/ 29 h 93"/>
                <a:gd name="T14" fmla="*/ 95 w 96"/>
                <a:gd name="T15" fmla="*/ 37 h 93"/>
                <a:gd name="T16" fmla="*/ 77 w 96"/>
                <a:gd name="T17" fmla="*/ 69 h 93"/>
                <a:gd name="T18" fmla="*/ 49 w 96"/>
                <a:gd name="T19" fmla="*/ 78 h 93"/>
                <a:gd name="T20" fmla="*/ 21 w 96"/>
                <a:gd name="T21" fmla="*/ 90 h 93"/>
                <a:gd name="T22" fmla="*/ 15 w 96"/>
                <a:gd name="T23" fmla="*/ 93 h 93"/>
                <a:gd name="T24" fmla="*/ 58 w 96"/>
                <a:gd name="T25" fmla="*/ 20 h 93"/>
                <a:gd name="T26" fmla="*/ 40 w 96"/>
                <a:gd name="T27" fmla="*/ 29 h 93"/>
                <a:gd name="T28" fmla="*/ 22 w 96"/>
                <a:gd name="T29" fmla="*/ 67 h 93"/>
                <a:gd name="T30" fmla="*/ 46 w 96"/>
                <a:gd name="T31" fmla="*/ 60 h 93"/>
                <a:gd name="T32" fmla="*/ 68 w 96"/>
                <a:gd name="T33" fmla="*/ 54 h 93"/>
                <a:gd name="T34" fmla="*/ 77 w 96"/>
                <a:gd name="T35" fmla="*/ 39 h 93"/>
                <a:gd name="T36" fmla="*/ 58 w 96"/>
                <a:gd name="T37" fmla="*/ 2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93">
                  <a:moveTo>
                    <a:pt x="15" y="93"/>
                  </a:moveTo>
                  <a:cubicBezTo>
                    <a:pt x="14" y="93"/>
                    <a:pt x="13" y="93"/>
                    <a:pt x="13" y="93"/>
                  </a:cubicBezTo>
                  <a:cubicBezTo>
                    <a:pt x="10" y="92"/>
                    <a:pt x="7" y="90"/>
                    <a:pt x="6" y="86"/>
                  </a:cubicBezTo>
                  <a:cubicBezTo>
                    <a:pt x="0" y="62"/>
                    <a:pt x="6" y="29"/>
                    <a:pt x="31" y="14"/>
                  </a:cubicBezTo>
                  <a:cubicBezTo>
                    <a:pt x="39" y="9"/>
                    <a:pt x="48" y="5"/>
                    <a:pt x="56" y="1"/>
                  </a:cubicBezTo>
                  <a:cubicBezTo>
                    <a:pt x="59" y="0"/>
                    <a:pt x="63" y="0"/>
                    <a:pt x="66" y="3"/>
                  </a:cubicBezTo>
                  <a:cubicBezTo>
                    <a:pt x="93" y="29"/>
                    <a:pt x="93" y="29"/>
                    <a:pt x="93" y="29"/>
                  </a:cubicBezTo>
                  <a:cubicBezTo>
                    <a:pt x="95" y="32"/>
                    <a:pt x="96" y="35"/>
                    <a:pt x="95" y="37"/>
                  </a:cubicBezTo>
                  <a:cubicBezTo>
                    <a:pt x="93" y="48"/>
                    <a:pt x="89" y="62"/>
                    <a:pt x="77" y="69"/>
                  </a:cubicBezTo>
                  <a:cubicBezTo>
                    <a:pt x="66" y="75"/>
                    <a:pt x="57" y="77"/>
                    <a:pt x="49" y="78"/>
                  </a:cubicBezTo>
                  <a:cubicBezTo>
                    <a:pt x="38" y="79"/>
                    <a:pt x="31" y="80"/>
                    <a:pt x="21" y="90"/>
                  </a:cubicBezTo>
                  <a:cubicBezTo>
                    <a:pt x="20" y="92"/>
                    <a:pt x="17" y="93"/>
                    <a:pt x="15" y="93"/>
                  </a:cubicBezTo>
                  <a:close/>
                  <a:moveTo>
                    <a:pt x="58" y="20"/>
                  </a:moveTo>
                  <a:cubicBezTo>
                    <a:pt x="52" y="23"/>
                    <a:pt x="46" y="26"/>
                    <a:pt x="40" y="29"/>
                  </a:cubicBezTo>
                  <a:cubicBezTo>
                    <a:pt x="27" y="37"/>
                    <a:pt x="22" y="52"/>
                    <a:pt x="22" y="67"/>
                  </a:cubicBezTo>
                  <a:cubicBezTo>
                    <a:pt x="30" y="62"/>
                    <a:pt x="39" y="61"/>
                    <a:pt x="46" y="60"/>
                  </a:cubicBezTo>
                  <a:cubicBezTo>
                    <a:pt x="54" y="59"/>
                    <a:pt x="60" y="58"/>
                    <a:pt x="68" y="54"/>
                  </a:cubicBezTo>
                  <a:cubicBezTo>
                    <a:pt x="71" y="52"/>
                    <a:pt x="74" y="47"/>
                    <a:pt x="77" y="39"/>
                  </a:cubicBezTo>
                  <a:cubicBezTo>
                    <a:pt x="58" y="20"/>
                    <a:pt x="58" y="20"/>
                    <a:pt x="58"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1" name="Freeform 59"/>
            <p:cNvSpPr>
              <a:spLocks noEditPoints="1"/>
            </p:cNvSpPr>
            <p:nvPr/>
          </p:nvSpPr>
          <p:spPr bwMode="auto">
            <a:xfrm>
              <a:off x="84138" y="835026"/>
              <a:ext cx="66675" cy="66675"/>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8 h 30"/>
                <a:gd name="T12" fmla="*/ 8 w 30"/>
                <a:gd name="T13" fmla="*/ 15 h 30"/>
                <a:gd name="T14" fmla="*/ 15 w 30"/>
                <a:gd name="T15" fmla="*/ 22 h 30"/>
                <a:gd name="T16" fmla="*/ 22 w 30"/>
                <a:gd name="T17" fmla="*/ 15 h 30"/>
                <a:gd name="T18" fmla="*/ 15 w 30"/>
                <a:gd name="T19"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8"/>
                  </a:moveTo>
                  <a:cubicBezTo>
                    <a:pt x="11" y="8"/>
                    <a:pt x="8" y="11"/>
                    <a:pt x="8" y="15"/>
                  </a:cubicBezTo>
                  <a:cubicBezTo>
                    <a:pt x="8" y="19"/>
                    <a:pt x="11" y="22"/>
                    <a:pt x="15" y="22"/>
                  </a:cubicBezTo>
                  <a:cubicBezTo>
                    <a:pt x="19" y="22"/>
                    <a:pt x="22" y="19"/>
                    <a:pt x="22" y="15"/>
                  </a:cubicBezTo>
                  <a:cubicBezTo>
                    <a:pt x="22" y="11"/>
                    <a:pt x="19"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2" name="Freeform 60"/>
            <p:cNvSpPr>
              <a:spLocks noEditPoints="1"/>
            </p:cNvSpPr>
            <p:nvPr/>
          </p:nvSpPr>
          <p:spPr bwMode="auto">
            <a:xfrm>
              <a:off x="171450" y="733426"/>
              <a:ext cx="68263" cy="69850"/>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3" name="Freeform 61"/>
            <p:cNvSpPr/>
            <p:nvPr/>
          </p:nvSpPr>
          <p:spPr bwMode="auto">
            <a:xfrm>
              <a:off x="112713" y="784226"/>
              <a:ext cx="55563" cy="53975"/>
            </a:xfrm>
            <a:custGeom>
              <a:avLst/>
              <a:gdLst>
                <a:gd name="T0" fmla="*/ 21 w 25"/>
                <a:gd name="T1" fmla="*/ 24 h 24"/>
                <a:gd name="T2" fmla="*/ 21 w 25"/>
                <a:gd name="T3" fmla="*/ 24 h 24"/>
                <a:gd name="T4" fmla="*/ 17 w 25"/>
                <a:gd name="T5" fmla="*/ 20 h 24"/>
                <a:gd name="T6" fmla="*/ 17 w 25"/>
                <a:gd name="T7" fmla="*/ 8 h 24"/>
                <a:gd name="T8" fmla="*/ 4 w 25"/>
                <a:gd name="T9" fmla="*/ 8 h 24"/>
                <a:gd name="T10" fmla="*/ 0 w 25"/>
                <a:gd name="T11" fmla="*/ 4 h 24"/>
                <a:gd name="T12" fmla="*/ 4 w 25"/>
                <a:gd name="T13" fmla="*/ 0 h 24"/>
                <a:gd name="T14" fmla="*/ 21 w 25"/>
                <a:gd name="T15" fmla="*/ 0 h 24"/>
                <a:gd name="T16" fmla="*/ 23 w 25"/>
                <a:gd name="T17" fmla="*/ 2 h 24"/>
                <a:gd name="T18" fmla="*/ 25 w 25"/>
                <a:gd name="T19" fmla="*/ 4 h 24"/>
                <a:gd name="T20" fmla="*/ 25 w 25"/>
                <a:gd name="T21" fmla="*/ 20 h 24"/>
                <a:gd name="T22" fmla="*/ 21 w 25"/>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4">
                  <a:moveTo>
                    <a:pt x="21" y="24"/>
                  </a:moveTo>
                  <a:cubicBezTo>
                    <a:pt x="21" y="24"/>
                    <a:pt x="21" y="24"/>
                    <a:pt x="21" y="24"/>
                  </a:cubicBezTo>
                  <a:cubicBezTo>
                    <a:pt x="18" y="24"/>
                    <a:pt x="17" y="23"/>
                    <a:pt x="17" y="20"/>
                  </a:cubicBezTo>
                  <a:cubicBezTo>
                    <a:pt x="17" y="8"/>
                    <a:pt x="17" y="8"/>
                    <a:pt x="17" y="8"/>
                  </a:cubicBezTo>
                  <a:cubicBezTo>
                    <a:pt x="4" y="8"/>
                    <a:pt x="4" y="8"/>
                    <a:pt x="4" y="8"/>
                  </a:cubicBezTo>
                  <a:cubicBezTo>
                    <a:pt x="2" y="8"/>
                    <a:pt x="0" y="7"/>
                    <a:pt x="0" y="4"/>
                  </a:cubicBezTo>
                  <a:cubicBezTo>
                    <a:pt x="0" y="2"/>
                    <a:pt x="2" y="0"/>
                    <a:pt x="4" y="0"/>
                  </a:cubicBezTo>
                  <a:cubicBezTo>
                    <a:pt x="21" y="0"/>
                    <a:pt x="21" y="0"/>
                    <a:pt x="21" y="0"/>
                  </a:cubicBezTo>
                  <a:cubicBezTo>
                    <a:pt x="22" y="0"/>
                    <a:pt x="23" y="1"/>
                    <a:pt x="23" y="2"/>
                  </a:cubicBezTo>
                  <a:cubicBezTo>
                    <a:pt x="24" y="2"/>
                    <a:pt x="25" y="3"/>
                    <a:pt x="25" y="4"/>
                  </a:cubicBezTo>
                  <a:cubicBezTo>
                    <a:pt x="25" y="20"/>
                    <a:pt x="25" y="20"/>
                    <a:pt x="25" y="20"/>
                  </a:cubicBezTo>
                  <a:cubicBezTo>
                    <a:pt x="25" y="23"/>
                    <a:pt x="23" y="24"/>
                    <a:pt x="21"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4" name="Freeform 62"/>
            <p:cNvSpPr/>
            <p:nvPr/>
          </p:nvSpPr>
          <p:spPr bwMode="auto">
            <a:xfrm>
              <a:off x="112713" y="787401"/>
              <a:ext cx="50800" cy="66675"/>
            </a:xfrm>
            <a:custGeom>
              <a:avLst/>
              <a:gdLst>
                <a:gd name="T0" fmla="*/ 4 w 23"/>
                <a:gd name="T1" fmla="*/ 30 h 30"/>
                <a:gd name="T2" fmla="*/ 3 w 23"/>
                <a:gd name="T3" fmla="*/ 30 h 30"/>
                <a:gd name="T4" fmla="*/ 1 w 23"/>
                <a:gd name="T5" fmla="*/ 25 h 30"/>
                <a:gd name="T6" fmla="*/ 13 w 23"/>
                <a:gd name="T7" fmla="*/ 5 h 30"/>
                <a:gd name="T8" fmla="*/ 16 w 23"/>
                <a:gd name="T9" fmla="*/ 2 h 30"/>
                <a:gd name="T10" fmla="*/ 22 w 23"/>
                <a:gd name="T11" fmla="*/ 2 h 30"/>
                <a:gd name="T12" fmla="*/ 21 w 23"/>
                <a:gd name="T13" fmla="*/ 8 h 30"/>
                <a:gd name="T14" fmla="*/ 18 w 23"/>
                <a:gd name="T15" fmla="*/ 11 h 30"/>
                <a:gd name="T16" fmla="*/ 8 w 23"/>
                <a:gd name="T17" fmla="*/ 27 h 30"/>
                <a:gd name="T18" fmla="*/ 4 w 23"/>
                <a:gd name="T1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30">
                  <a:moveTo>
                    <a:pt x="4" y="30"/>
                  </a:moveTo>
                  <a:cubicBezTo>
                    <a:pt x="4" y="30"/>
                    <a:pt x="4" y="30"/>
                    <a:pt x="3" y="30"/>
                  </a:cubicBezTo>
                  <a:cubicBezTo>
                    <a:pt x="1" y="29"/>
                    <a:pt x="0" y="27"/>
                    <a:pt x="1" y="25"/>
                  </a:cubicBezTo>
                  <a:cubicBezTo>
                    <a:pt x="3" y="17"/>
                    <a:pt x="7" y="11"/>
                    <a:pt x="13" y="5"/>
                  </a:cubicBezTo>
                  <a:cubicBezTo>
                    <a:pt x="14" y="4"/>
                    <a:pt x="15" y="3"/>
                    <a:pt x="16" y="2"/>
                  </a:cubicBezTo>
                  <a:cubicBezTo>
                    <a:pt x="18" y="0"/>
                    <a:pt x="21" y="1"/>
                    <a:pt x="22" y="2"/>
                  </a:cubicBezTo>
                  <a:cubicBezTo>
                    <a:pt x="23" y="4"/>
                    <a:pt x="23" y="7"/>
                    <a:pt x="21" y="8"/>
                  </a:cubicBezTo>
                  <a:cubicBezTo>
                    <a:pt x="20" y="9"/>
                    <a:pt x="19" y="10"/>
                    <a:pt x="18" y="11"/>
                  </a:cubicBezTo>
                  <a:cubicBezTo>
                    <a:pt x="14" y="15"/>
                    <a:pt x="10" y="21"/>
                    <a:pt x="8" y="27"/>
                  </a:cubicBezTo>
                  <a:cubicBezTo>
                    <a:pt x="8" y="29"/>
                    <a:pt x="6" y="30"/>
                    <a:pt x="4"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5" name="Freeform 63"/>
            <p:cNvSpPr/>
            <p:nvPr/>
          </p:nvSpPr>
          <p:spPr bwMode="auto">
            <a:xfrm>
              <a:off x="42863" y="738188"/>
              <a:ext cx="227013" cy="214313"/>
            </a:xfrm>
            <a:custGeom>
              <a:avLst/>
              <a:gdLst>
                <a:gd name="T0" fmla="*/ 52 w 103"/>
                <a:gd name="T1" fmla="*/ 97 h 97"/>
                <a:gd name="T2" fmla="*/ 18 w 103"/>
                <a:gd name="T3" fmla="*/ 83 h 97"/>
                <a:gd name="T4" fmla="*/ 18 w 103"/>
                <a:gd name="T5" fmla="*/ 17 h 97"/>
                <a:gd name="T6" fmla="*/ 65 w 103"/>
                <a:gd name="T7" fmla="*/ 5 h 97"/>
                <a:gd name="T8" fmla="*/ 67 w 103"/>
                <a:gd name="T9" fmla="*/ 10 h 97"/>
                <a:gd name="T10" fmla="*/ 62 w 103"/>
                <a:gd name="T11" fmla="*/ 12 h 97"/>
                <a:gd name="T12" fmla="*/ 24 w 103"/>
                <a:gd name="T13" fmla="*/ 22 h 97"/>
                <a:gd name="T14" fmla="*/ 24 w 103"/>
                <a:gd name="T15" fmla="*/ 78 h 97"/>
                <a:gd name="T16" fmla="*/ 79 w 103"/>
                <a:gd name="T17" fmla="*/ 78 h 97"/>
                <a:gd name="T18" fmla="*/ 80 w 103"/>
                <a:gd name="T19" fmla="*/ 23 h 97"/>
                <a:gd name="T20" fmla="*/ 80 w 103"/>
                <a:gd name="T21" fmla="*/ 18 h 97"/>
                <a:gd name="T22" fmla="*/ 86 w 103"/>
                <a:gd name="T23" fmla="*/ 18 h 97"/>
                <a:gd name="T24" fmla="*/ 85 w 103"/>
                <a:gd name="T25" fmla="*/ 83 h 97"/>
                <a:gd name="T26" fmla="*/ 52 w 103"/>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7">
                  <a:moveTo>
                    <a:pt x="52" y="97"/>
                  </a:moveTo>
                  <a:cubicBezTo>
                    <a:pt x="39" y="97"/>
                    <a:pt x="27" y="92"/>
                    <a:pt x="18" y="83"/>
                  </a:cubicBezTo>
                  <a:cubicBezTo>
                    <a:pt x="0" y="65"/>
                    <a:pt x="0" y="35"/>
                    <a:pt x="18" y="17"/>
                  </a:cubicBezTo>
                  <a:cubicBezTo>
                    <a:pt x="30" y="4"/>
                    <a:pt x="48" y="0"/>
                    <a:pt x="65" y="5"/>
                  </a:cubicBezTo>
                  <a:cubicBezTo>
                    <a:pt x="67" y="5"/>
                    <a:pt x="68" y="8"/>
                    <a:pt x="67" y="10"/>
                  </a:cubicBezTo>
                  <a:cubicBezTo>
                    <a:pt x="67" y="12"/>
                    <a:pt x="65" y="13"/>
                    <a:pt x="62" y="12"/>
                  </a:cubicBezTo>
                  <a:cubicBezTo>
                    <a:pt x="49" y="8"/>
                    <a:pt x="34" y="12"/>
                    <a:pt x="24" y="22"/>
                  </a:cubicBezTo>
                  <a:cubicBezTo>
                    <a:pt x="9" y="37"/>
                    <a:pt x="9" y="62"/>
                    <a:pt x="24" y="78"/>
                  </a:cubicBezTo>
                  <a:cubicBezTo>
                    <a:pt x="39" y="93"/>
                    <a:pt x="64" y="93"/>
                    <a:pt x="79" y="78"/>
                  </a:cubicBezTo>
                  <a:cubicBezTo>
                    <a:pt x="94" y="63"/>
                    <a:pt x="95" y="39"/>
                    <a:pt x="80" y="23"/>
                  </a:cubicBezTo>
                  <a:cubicBezTo>
                    <a:pt x="79" y="22"/>
                    <a:pt x="79" y="19"/>
                    <a:pt x="80" y="18"/>
                  </a:cubicBezTo>
                  <a:cubicBezTo>
                    <a:pt x="82" y="16"/>
                    <a:pt x="84" y="16"/>
                    <a:pt x="86" y="18"/>
                  </a:cubicBezTo>
                  <a:cubicBezTo>
                    <a:pt x="103" y="36"/>
                    <a:pt x="103" y="65"/>
                    <a:pt x="85" y="83"/>
                  </a:cubicBezTo>
                  <a:cubicBezTo>
                    <a:pt x="76" y="92"/>
                    <a:pt x="64" y="97"/>
                    <a:pt x="52"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6" name="Freeform 64"/>
            <p:cNvSpPr/>
            <p:nvPr/>
          </p:nvSpPr>
          <p:spPr bwMode="auto">
            <a:xfrm>
              <a:off x="177800" y="842963"/>
              <a:ext cx="46038" cy="46038"/>
            </a:xfrm>
            <a:custGeom>
              <a:avLst/>
              <a:gdLst>
                <a:gd name="T0" fmla="*/ 4 w 21"/>
                <a:gd name="T1" fmla="*/ 21 h 21"/>
                <a:gd name="T2" fmla="*/ 1 w 21"/>
                <a:gd name="T3" fmla="*/ 20 h 21"/>
                <a:gd name="T4" fmla="*/ 1 w 21"/>
                <a:gd name="T5" fmla="*/ 14 h 21"/>
                <a:gd name="T6" fmla="*/ 14 w 21"/>
                <a:gd name="T7" fmla="*/ 2 h 21"/>
                <a:gd name="T8" fmla="*/ 19 w 21"/>
                <a:gd name="T9" fmla="*/ 2 h 21"/>
                <a:gd name="T10" fmla="*/ 19 w 21"/>
                <a:gd name="T11" fmla="*/ 7 h 21"/>
                <a:gd name="T12" fmla="*/ 7 w 21"/>
                <a:gd name="T13" fmla="*/ 20 h 21"/>
                <a:gd name="T14" fmla="*/ 4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4" y="21"/>
                  </a:moveTo>
                  <a:cubicBezTo>
                    <a:pt x="3" y="21"/>
                    <a:pt x="2" y="20"/>
                    <a:pt x="1" y="20"/>
                  </a:cubicBezTo>
                  <a:cubicBezTo>
                    <a:pt x="0" y="18"/>
                    <a:pt x="0" y="16"/>
                    <a:pt x="1" y="14"/>
                  </a:cubicBezTo>
                  <a:cubicBezTo>
                    <a:pt x="14" y="2"/>
                    <a:pt x="14" y="2"/>
                    <a:pt x="14" y="2"/>
                  </a:cubicBezTo>
                  <a:cubicBezTo>
                    <a:pt x="15" y="0"/>
                    <a:pt x="18" y="0"/>
                    <a:pt x="19" y="2"/>
                  </a:cubicBezTo>
                  <a:cubicBezTo>
                    <a:pt x="21" y="3"/>
                    <a:pt x="21" y="6"/>
                    <a:pt x="19" y="7"/>
                  </a:cubicBezTo>
                  <a:cubicBezTo>
                    <a:pt x="7" y="20"/>
                    <a:pt x="7" y="20"/>
                    <a:pt x="7" y="20"/>
                  </a:cubicBezTo>
                  <a:cubicBezTo>
                    <a:pt x="6" y="20"/>
                    <a:pt x="5" y="21"/>
                    <a:pt x="4"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7" name="Freeform 65"/>
            <p:cNvSpPr/>
            <p:nvPr/>
          </p:nvSpPr>
          <p:spPr bwMode="auto">
            <a:xfrm>
              <a:off x="177800" y="842963"/>
              <a:ext cx="46038" cy="46038"/>
            </a:xfrm>
            <a:custGeom>
              <a:avLst/>
              <a:gdLst>
                <a:gd name="T0" fmla="*/ 16 w 21"/>
                <a:gd name="T1" fmla="*/ 21 h 21"/>
                <a:gd name="T2" fmla="*/ 14 w 21"/>
                <a:gd name="T3" fmla="*/ 20 h 21"/>
                <a:gd name="T4" fmla="*/ 1 w 21"/>
                <a:gd name="T5" fmla="*/ 7 h 21"/>
                <a:gd name="T6" fmla="*/ 1 w 21"/>
                <a:gd name="T7" fmla="*/ 2 h 21"/>
                <a:gd name="T8" fmla="*/ 7 w 21"/>
                <a:gd name="T9" fmla="*/ 2 h 21"/>
                <a:gd name="T10" fmla="*/ 19 w 21"/>
                <a:gd name="T11" fmla="*/ 14 h 21"/>
                <a:gd name="T12" fmla="*/ 19 w 21"/>
                <a:gd name="T13" fmla="*/ 20 h 21"/>
                <a:gd name="T14" fmla="*/ 16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16" y="21"/>
                  </a:moveTo>
                  <a:cubicBezTo>
                    <a:pt x="15" y="21"/>
                    <a:pt x="14" y="20"/>
                    <a:pt x="14" y="20"/>
                  </a:cubicBezTo>
                  <a:cubicBezTo>
                    <a:pt x="1" y="7"/>
                    <a:pt x="1" y="7"/>
                    <a:pt x="1" y="7"/>
                  </a:cubicBezTo>
                  <a:cubicBezTo>
                    <a:pt x="0" y="6"/>
                    <a:pt x="0" y="3"/>
                    <a:pt x="1" y="2"/>
                  </a:cubicBezTo>
                  <a:cubicBezTo>
                    <a:pt x="3" y="0"/>
                    <a:pt x="5" y="0"/>
                    <a:pt x="7" y="2"/>
                  </a:cubicBezTo>
                  <a:cubicBezTo>
                    <a:pt x="19" y="14"/>
                    <a:pt x="19" y="14"/>
                    <a:pt x="19" y="14"/>
                  </a:cubicBezTo>
                  <a:cubicBezTo>
                    <a:pt x="21" y="16"/>
                    <a:pt x="21" y="18"/>
                    <a:pt x="19" y="20"/>
                  </a:cubicBezTo>
                  <a:cubicBezTo>
                    <a:pt x="19" y="20"/>
                    <a:pt x="17" y="21"/>
                    <a:pt x="16"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8" name="Freeform 66"/>
            <p:cNvSpPr/>
            <p:nvPr/>
          </p:nvSpPr>
          <p:spPr bwMode="auto">
            <a:xfrm>
              <a:off x="1193800" y="3767138"/>
              <a:ext cx="115888" cy="117475"/>
            </a:xfrm>
            <a:custGeom>
              <a:avLst/>
              <a:gdLst>
                <a:gd name="T0" fmla="*/ 26 w 53"/>
                <a:gd name="T1" fmla="*/ 53 h 53"/>
                <a:gd name="T2" fmla="*/ 23 w 53"/>
                <a:gd name="T3" fmla="*/ 52 h 53"/>
                <a:gd name="T4" fmla="*/ 23 w 53"/>
                <a:gd name="T5" fmla="*/ 46 h 53"/>
                <a:gd name="T6" fmla="*/ 41 w 53"/>
                <a:gd name="T7" fmla="*/ 28 h 53"/>
                <a:gd name="T8" fmla="*/ 44 w 53"/>
                <a:gd name="T9" fmla="*/ 21 h 53"/>
                <a:gd name="T10" fmla="*/ 42 w 53"/>
                <a:gd name="T11" fmla="*/ 14 h 53"/>
                <a:gd name="T12" fmla="*/ 40 w 53"/>
                <a:gd name="T13" fmla="*/ 12 h 53"/>
                <a:gd name="T14" fmla="*/ 26 w 53"/>
                <a:gd name="T15" fmla="*/ 13 h 53"/>
                <a:gd name="T16" fmla="*/ 8 w 53"/>
                <a:gd name="T17" fmla="*/ 31 h 53"/>
                <a:gd name="T18" fmla="*/ 2 w 53"/>
                <a:gd name="T19" fmla="*/ 31 h 53"/>
                <a:gd name="T20" fmla="*/ 2 w 53"/>
                <a:gd name="T21" fmla="*/ 26 h 53"/>
                <a:gd name="T22" fmla="*/ 20 w 53"/>
                <a:gd name="T23" fmla="*/ 7 h 53"/>
                <a:gd name="T24" fmla="*/ 46 w 53"/>
                <a:gd name="T25" fmla="*/ 7 h 53"/>
                <a:gd name="T26" fmla="*/ 47 w 53"/>
                <a:gd name="T27" fmla="*/ 8 h 53"/>
                <a:gd name="T28" fmla="*/ 52 w 53"/>
                <a:gd name="T29" fmla="*/ 21 h 53"/>
                <a:gd name="T30" fmla="*/ 47 w 53"/>
                <a:gd name="T31" fmla="*/ 34 h 53"/>
                <a:gd name="T32" fmla="*/ 29 w 53"/>
                <a:gd name="T33" fmla="*/ 52 h 53"/>
                <a:gd name="T34" fmla="*/ 26 w 53"/>
                <a:gd name="T35"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53">
                  <a:moveTo>
                    <a:pt x="26" y="53"/>
                  </a:moveTo>
                  <a:cubicBezTo>
                    <a:pt x="25" y="53"/>
                    <a:pt x="24" y="53"/>
                    <a:pt x="23" y="52"/>
                  </a:cubicBezTo>
                  <a:cubicBezTo>
                    <a:pt x="21" y="50"/>
                    <a:pt x="21" y="48"/>
                    <a:pt x="23" y="46"/>
                  </a:cubicBezTo>
                  <a:cubicBezTo>
                    <a:pt x="41" y="28"/>
                    <a:pt x="41" y="28"/>
                    <a:pt x="41" y="28"/>
                  </a:cubicBezTo>
                  <a:cubicBezTo>
                    <a:pt x="43" y="26"/>
                    <a:pt x="44" y="23"/>
                    <a:pt x="44" y="21"/>
                  </a:cubicBezTo>
                  <a:cubicBezTo>
                    <a:pt x="45" y="18"/>
                    <a:pt x="44" y="15"/>
                    <a:pt x="42" y="14"/>
                  </a:cubicBezTo>
                  <a:cubicBezTo>
                    <a:pt x="40" y="12"/>
                    <a:pt x="40" y="12"/>
                    <a:pt x="40" y="12"/>
                  </a:cubicBezTo>
                  <a:cubicBezTo>
                    <a:pt x="37" y="8"/>
                    <a:pt x="30" y="9"/>
                    <a:pt x="26" y="13"/>
                  </a:cubicBezTo>
                  <a:cubicBezTo>
                    <a:pt x="8" y="31"/>
                    <a:pt x="8" y="31"/>
                    <a:pt x="8" y="31"/>
                  </a:cubicBezTo>
                  <a:cubicBezTo>
                    <a:pt x="6" y="33"/>
                    <a:pt x="4" y="33"/>
                    <a:pt x="2" y="31"/>
                  </a:cubicBezTo>
                  <a:cubicBezTo>
                    <a:pt x="0" y="30"/>
                    <a:pt x="0" y="27"/>
                    <a:pt x="2" y="26"/>
                  </a:cubicBezTo>
                  <a:cubicBezTo>
                    <a:pt x="20" y="7"/>
                    <a:pt x="20" y="7"/>
                    <a:pt x="20" y="7"/>
                  </a:cubicBezTo>
                  <a:cubicBezTo>
                    <a:pt x="28" y="0"/>
                    <a:pt x="39" y="0"/>
                    <a:pt x="46" y="7"/>
                  </a:cubicBezTo>
                  <a:cubicBezTo>
                    <a:pt x="47" y="8"/>
                    <a:pt x="47" y="8"/>
                    <a:pt x="47" y="8"/>
                  </a:cubicBezTo>
                  <a:cubicBezTo>
                    <a:pt x="51" y="11"/>
                    <a:pt x="53" y="16"/>
                    <a:pt x="52" y="21"/>
                  </a:cubicBezTo>
                  <a:cubicBezTo>
                    <a:pt x="52" y="26"/>
                    <a:pt x="50" y="30"/>
                    <a:pt x="47" y="34"/>
                  </a:cubicBezTo>
                  <a:cubicBezTo>
                    <a:pt x="29" y="52"/>
                    <a:pt x="29" y="52"/>
                    <a:pt x="29" y="52"/>
                  </a:cubicBezTo>
                  <a:cubicBezTo>
                    <a:pt x="28" y="53"/>
                    <a:pt x="27" y="53"/>
                    <a:pt x="26"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9" name="Freeform 67"/>
            <p:cNvSpPr/>
            <p:nvPr/>
          </p:nvSpPr>
          <p:spPr bwMode="auto">
            <a:xfrm>
              <a:off x="1179513" y="3811588"/>
              <a:ext cx="88900" cy="85725"/>
            </a:xfrm>
            <a:custGeom>
              <a:avLst/>
              <a:gdLst>
                <a:gd name="T0" fmla="*/ 36 w 40"/>
                <a:gd name="T1" fmla="*/ 39 h 39"/>
                <a:gd name="T2" fmla="*/ 33 w 40"/>
                <a:gd name="T3" fmla="*/ 38 h 39"/>
                <a:gd name="T4" fmla="*/ 2 w 40"/>
                <a:gd name="T5" fmla="*/ 7 h 39"/>
                <a:gd name="T6" fmla="*/ 2 w 40"/>
                <a:gd name="T7" fmla="*/ 2 h 39"/>
                <a:gd name="T8" fmla="*/ 7 w 40"/>
                <a:gd name="T9" fmla="*/ 2 h 39"/>
                <a:gd name="T10" fmla="*/ 38 w 40"/>
                <a:gd name="T11" fmla="*/ 33 h 39"/>
                <a:gd name="T12" fmla="*/ 38 w 40"/>
                <a:gd name="T13" fmla="*/ 38 h 39"/>
                <a:gd name="T14" fmla="*/ 36 w 40"/>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39">
                  <a:moveTo>
                    <a:pt x="36" y="39"/>
                  </a:moveTo>
                  <a:cubicBezTo>
                    <a:pt x="35" y="39"/>
                    <a:pt x="34" y="39"/>
                    <a:pt x="33" y="38"/>
                  </a:cubicBezTo>
                  <a:cubicBezTo>
                    <a:pt x="2" y="7"/>
                    <a:pt x="2" y="7"/>
                    <a:pt x="2" y="7"/>
                  </a:cubicBezTo>
                  <a:cubicBezTo>
                    <a:pt x="0" y="6"/>
                    <a:pt x="0" y="3"/>
                    <a:pt x="2" y="2"/>
                  </a:cubicBezTo>
                  <a:cubicBezTo>
                    <a:pt x="3" y="0"/>
                    <a:pt x="6" y="0"/>
                    <a:pt x="7" y="2"/>
                  </a:cubicBezTo>
                  <a:cubicBezTo>
                    <a:pt x="38" y="33"/>
                    <a:pt x="38" y="33"/>
                    <a:pt x="38" y="33"/>
                  </a:cubicBezTo>
                  <a:cubicBezTo>
                    <a:pt x="40" y="34"/>
                    <a:pt x="40" y="37"/>
                    <a:pt x="38" y="38"/>
                  </a:cubicBezTo>
                  <a:cubicBezTo>
                    <a:pt x="38" y="39"/>
                    <a:pt x="37" y="39"/>
                    <a:pt x="36"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0" name="Freeform 68"/>
            <p:cNvSpPr/>
            <p:nvPr/>
          </p:nvSpPr>
          <p:spPr bwMode="auto">
            <a:xfrm>
              <a:off x="1125538" y="3948113"/>
              <a:ext cx="23813" cy="25400"/>
            </a:xfrm>
            <a:custGeom>
              <a:avLst/>
              <a:gdLst>
                <a:gd name="T0" fmla="*/ 5 w 11"/>
                <a:gd name="T1" fmla="*/ 11 h 11"/>
                <a:gd name="T2" fmla="*/ 2 w 11"/>
                <a:gd name="T3" fmla="*/ 9 h 11"/>
                <a:gd name="T4" fmla="*/ 2 w 11"/>
                <a:gd name="T5" fmla="*/ 4 h 11"/>
                <a:gd name="T6" fmla="*/ 4 w 11"/>
                <a:gd name="T7" fmla="*/ 2 h 11"/>
                <a:gd name="T8" fmla="*/ 9 w 11"/>
                <a:gd name="T9" fmla="*/ 2 h 11"/>
                <a:gd name="T10" fmla="*/ 9 w 11"/>
                <a:gd name="T11" fmla="*/ 8 h 11"/>
                <a:gd name="T12" fmla="*/ 8 w 11"/>
                <a:gd name="T13" fmla="*/ 9 h 11"/>
                <a:gd name="T14" fmla="*/ 5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5" y="11"/>
                  </a:moveTo>
                  <a:cubicBezTo>
                    <a:pt x="4" y="11"/>
                    <a:pt x="3" y="10"/>
                    <a:pt x="2" y="9"/>
                  </a:cubicBezTo>
                  <a:cubicBezTo>
                    <a:pt x="0" y="8"/>
                    <a:pt x="0" y="5"/>
                    <a:pt x="2" y="4"/>
                  </a:cubicBezTo>
                  <a:cubicBezTo>
                    <a:pt x="4" y="2"/>
                    <a:pt x="4" y="2"/>
                    <a:pt x="4" y="2"/>
                  </a:cubicBezTo>
                  <a:cubicBezTo>
                    <a:pt x="5" y="0"/>
                    <a:pt x="8" y="0"/>
                    <a:pt x="9" y="2"/>
                  </a:cubicBezTo>
                  <a:cubicBezTo>
                    <a:pt x="11" y="4"/>
                    <a:pt x="11" y="6"/>
                    <a:pt x="9" y="8"/>
                  </a:cubicBezTo>
                  <a:cubicBezTo>
                    <a:pt x="8" y="9"/>
                    <a:pt x="8" y="9"/>
                    <a:pt x="8" y="9"/>
                  </a:cubicBezTo>
                  <a:cubicBezTo>
                    <a:pt x="7" y="10"/>
                    <a:pt x="6" y="11"/>
                    <a:pt x="5"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1" name="Freeform 69"/>
            <p:cNvSpPr/>
            <p:nvPr/>
          </p:nvSpPr>
          <p:spPr bwMode="auto">
            <a:xfrm>
              <a:off x="1106488" y="3930651"/>
              <a:ext cx="22225" cy="22225"/>
            </a:xfrm>
            <a:custGeom>
              <a:avLst/>
              <a:gdLst>
                <a:gd name="T0" fmla="*/ 4 w 10"/>
                <a:gd name="T1" fmla="*/ 10 h 10"/>
                <a:gd name="T2" fmla="*/ 1 w 10"/>
                <a:gd name="T3" fmla="*/ 9 h 10"/>
                <a:gd name="T4" fmla="*/ 1 w 10"/>
                <a:gd name="T5" fmla="*/ 3 h 10"/>
                <a:gd name="T6" fmla="*/ 3 w 10"/>
                <a:gd name="T7" fmla="*/ 1 h 10"/>
                <a:gd name="T8" fmla="*/ 8 w 10"/>
                <a:gd name="T9" fmla="*/ 1 h 10"/>
                <a:gd name="T10" fmla="*/ 8 w 10"/>
                <a:gd name="T11" fmla="*/ 7 h 10"/>
                <a:gd name="T12" fmla="*/ 7 w 10"/>
                <a:gd name="T13" fmla="*/ 9 h 10"/>
                <a:gd name="T14" fmla="*/ 4 w 10"/>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0">
                  <a:moveTo>
                    <a:pt x="4" y="10"/>
                  </a:moveTo>
                  <a:cubicBezTo>
                    <a:pt x="3" y="10"/>
                    <a:pt x="2" y="9"/>
                    <a:pt x="1" y="9"/>
                  </a:cubicBezTo>
                  <a:cubicBezTo>
                    <a:pt x="0" y="7"/>
                    <a:pt x="0" y="4"/>
                    <a:pt x="1" y="3"/>
                  </a:cubicBezTo>
                  <a:cubicBezTo>
                    <a:pt x="3" y="1"/>
                    <a:pt x="3" y="1"/>
                    <a:pt x="3" y="1"/>
                  </a:cubicBezTo>
                  <a:cubicBezTo>
                    <a:pt x="4" y="0"/>
                    <a:pt x="7" y="0"/>
                    <a:pt x="8" y="1"/>
                  </a:cubicBezTo>
                  <a:cubicBezTo>
                    <a:pt x="10" y="3"/>
                    <a:pt x="10" y="5"/>
                    <a:pt x="8" y="7"/>
                  </a:cubicBezTo>
                  <a:cubicBezTo>
                    <a:pt x="7" y="9"/>
                    <a:pt x="7" y="9"/>
                    <a:pt x="7" y="9"/>
                  </a:cubicBezTo>
                  <a:cubicBezTo>
                    <a:pt x="6" y="9"/>
                    <a:pt x="5" y="10"/>
                    <a:pt x="4"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2" name="Freeform 70"/>
            <p:cNvSpPr/>
            <p:nvPr/>
          </p:nvSpPr>
          <p:spPr bwMode="auto">
            <a:xfrm>
              <a:off x="1111250" y="3830638"/>
              <a:ext cx="136525" cy="138113"/>
            </a:xfrm>
            <a:custGeom>
              <a:avLst/>
              <a:gdLst>
                <a:gd name="T0" fmla="*/ 14 w 62"/>
                <a:gd name="T1" fmla="*/ 62 h 62"/>
                <a:gd name="T2" fmla="*/ 10 w 62"/>
                <a:gd name="T3" fmla="*/ 58 h 62"/>
                <a:gd name="T4" fmla="*/ 14 w 62"/>
                <a:gd name="T5" fmla="*/ 54 h 62"/>
                <a:gd name="T6" fmla="*/ 17 w 62"/>
                <a:gd name="T7" fmla="*/ 52 h 62"/>
                <a:gd name="T8" fmla="*/ 52 w 62"/>
                <a:gd name="T9" fmla="*/ 18 h 62"/>
                <a:gd name="T10" fmla="*/ 44 w 62"/>
                <a:gd name="T11" fmla="*/ 10 h 62"/>
                <a:gd name="T12" fmla="*/ 10 w 62"/>
                <a:gd name="T13" fmla="*/ 45 h 62"/>
                <a:gd name="T14" fmla="*/ 8 w 62"/>
                <a:gd name="T15" fmla="*/ 48 h 62"/>
                <a:gd name="T16" fmla="*/ 4 w 62"/>
                <a:gd name="T17" fmla="*/ 52 h 62"/>
                <a:gd name="T18" fmla="*/ 4 w 62"/>
                <a:gd name="T19" fmla="*/ 52 h 62"/>
                <a:gd name="T20" fmla="*/ 0 w 62"/>
                <a:gd name="T21" fmla="*/ 48 h 62"/>
                <a:gd name="T22" fmla="*/ 4 w 62"/>
                <a:gd name="T23" fmla="*/ 39 h 62"/>
                <a:gd name="T24" fmla="*/ 41 w 62"/>
                <a:gd name="T25" fmla="*/ 2 h 62"/>
                <a:gd name="T26" fmla="*/ 47 w 62"/>
                <a:gd name="T27" fmla="*/ 2 h 62"/>
                <a:gd name="T28" fmla="*/ 60 w 62"/>
                <a:gd name="T29" fmla="*/ 15 h 62"/>
                <a:gd name="T30" fmla="*/ 60 w 62"/>
                <a:gd name="T31" fmla="*/ 21 h 62"/>
                <a:gd name="T32" fmla="*/ 23 w 62"/>
                <a:gd name="T33" fmla="*/ 58 h 62"/>
                <a:gd name="T34" fmla="*/ 14 w 62"/>
                <a:gd name="T35" fmla="*/ 62 h 62"/>
                <a:gd name="T36" fmla="*/ 14 w 62"/>
                <a:gd name="T3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62">
                  <a:moveTo>
                    <a:pt x="14" y="62"/>
                  </a:moveTo>
                  <a:cubicBezTo>
                    <a:pt x="11" y="62"/>
                    <a:pt x="10" y="60"/>
                    <a:pt x="10" y="58"/>
                  </a:cubicBezTo>
                  <a:cubicBezTo>
                    <a:pt x="10" y="56"/>
                    <a:pt x="11" y="54"/>
                    <a:pt x="14" y="54"/>
                  </a:cubicBezTo>
                  <a:cubicBezTo>
                    <a:pt x="15" y="54"/>
                    <a:pt x="16" y="53"/>
                    <a:pt x="17" y="52"/>
                  </a:cubicBezTo>
                  <a:cubicBezTo>
                    <a:pt x="52" y="18"/>
                    <a:pt x="52" y="18"/>
                    <a:pt x="52" y="18"/>
                  </a:cubicBezTo>
                  <a:cubicBezTo>
                    <a:pt x="44" y="10"/>
                    <a:pt x="44" y="10"/>
                    <a:pt x="44" y="10"/>
                  </a:cubicBezTo>
                  <a:cubicBezTo>
                    <a:pt x="10" y="45"/>
                    <a:pt x="10" y="45"/>
                    <a:pt x="10" y="45"/>
                  </a:cubicBezTo>
                  <a:cubicBezTo>
                    <a:pt x="9" y="46"/>
                    <a:pt x="8" y="47"/>
                    <a:pt x="8" y="48"/>
                  </a:cubicBezTo>
                  <a:cubicBezTo>
                    <a:pt x="8" y="51"/>
                    <a:pt x="6" y="52"/>
                    <a:pt x="4" y="52"/>
                  </a:cubicBezTo>
                  <a:cubicBezTo>
                    <a:pt x="4" y="52"/>
                    <a:pt x="4" y="52"/>
                    <a:pt x="4" y="52"/>
                  </a:cubicBezTo>
                  <a:cubicBezTo>
                    <a:pt x="2" y="52"/>
                    <a:pt x="0" y="51"/>
                    <a:pt x="0" y="48"/>
                  </a:cubicBezTo>
                  <a:cubicBezTo>
                    <a:pt x="0" y="45"/>
                    <a:pt x="1" y="42"/>
                    <a:pt x="4" y="39"/>
                  </a:cubicBezTo>
                  <a:cubicBezTo>
                    <a:pt x="41" y="2"/>
                    <a:pt x="41" y="2"/>
                    <a:pt x="41" y="2"/>
                  </a:cubicBezTo>
                  <a:cubicBezTo>
                    <a:pt x="43" y="0"/>
                    <a:pt x="45" y="0"/>
                    <a:pt x="47" y="2"/>
                  </a:cubicBezTo>
                  <a:cubicBezTo>
                    <a:pt x="60" y="15"/>
                    <a:pt x="60" y="15"/>
                    <a:pt x="60" y="15"/>
                  </a:cubicBezTo>
                  <a:cubicBezTo>
                    <a:pt x="62" y="17"/>
                    <a:pt x="62" y="19"/>
                    <a:pt x="60" y="21"/>
                  </a:cubicBezTo>
                  <a:cubicBezTo>
                    <a:pt x="23" y="58"/>
                    <a:pt x="23" y="58"/>
                    <a:pt x="23" y="58"/>
                  </a:cubicBezTo>
                  <a:cubicBezTo>
                    <a:pt x="21" y="61"/>
                    <a:pt x="17" y="62"/>
                    <a:pt x="14" y="62"/>
                  </a:cubicBezTo>
                  <a:cubicBezTo>
                    <a:pt x="14" y="62"/>
                    <a:pt x="14" y="62"/>
                    <a:pt x="14"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2" name="Freeform 80"/>
            <p:cNvSpPr/>
            <p:nvPr/>
          </p:nvSpPr>
          <p:spPr bwMode="auto">
            <a:xfrm>
              <a:off x="1335088" y="1757363"/>
              <a:ext cx="84138" cy="84138"/>
            </a:xfrm>
            <a:custGeom>
              <a:avLst/>
              <a:gdLst>
                <a:gd name="T0" fmla="*/ 34 w 38"/>
                <a:gd name="T1" fmla="*/ 38 h 38"/>
                <a:gd name="T2" fmla="*/ 31 w 38"/>
                <a:gd name="T3" fmla="*/ 37 h 38"/>
                <a:gd name="T4" fmla="*/ 2 w 38"/>
                <a:gd name="T5" fmla="*/ 7 h 38"/>
                <a:gd name="T6" fmla="*/ 2 w 38"/>
                <a:gd name="T7" fmla="*/ 2 h 38"/>
                <a:gd name="T8" fmla="*/ 8 w 38"/>
                <a:gd name="T9" fmla="*/ 2 h 38"/>
                <a:gd name="T10" fmla="*/ 37 w 38"/>
                <a:gd name="T11" fmla="*/ 31 h 38"/>
                <a:gd name="T12" fmla="*/ 37 w 38"/>
                <a:gd name="T13" fmla="*/ 37 h 38"/>
                <a:gd name="T14" fmla="*/ 34 w 38"/>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34" y="38"/>
                  </a:moveTo>
                  <a:cubicBezTo>
                    <a:pt x="33" y="38"/>
                    <a:pt x="32" y="37"/>
                    <a:pt x="31" y="37"/>
                  </a:cubicBezTo>
                  <a:cubicBezTo>
                    <a:pt x="2" y="7"/>
                    <a:pt x="2" y="7"/>
                    <a:pt x="2" y="7"/>
                  </a:cubicBezTo>
                  <a:cubicBezTo>
                    <a:pt x="0" y="6"/>
                    <a:pt x="0" y="3"/>
                    <a:pt x="2" y="2"/>
                  </a:cubicBezTo>
                  <a:cubicBezTo>
                    <a:pt x="3" y="0"/>
                    <a:pt x="6" y="0"/>
                    <a:pt x="8" y="2"/>
                  </a:cubicBezTo>
                  <a:cubicBezTo>
                    <a:pt x="37" y="31"/>
                    <a:pt x="37" y="31"/>
                    <a:pt x="37" y="31"/>
                  </a:cubicBezTo>
                  <a:cubicBezTo>
                    <a:pt x="38" y="33"/>
                    <a:pt x="38" y="35"/>
                    <a:pt x="37" y="37"/>
                  </a:cubicBezTo>
                  <a:cubicBezTo>
                    <a:pt x="36" y="37"/>
                    <a:pt x="35" y="38"/>
                    <a:pt x="34" y="3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3" name="Freeform 81"/>
            <p:cNvSpPr>
              <a:spLocks noEditPoints="1"/>
            </p:cNvSpPr>
            <p:nvPr/>
          </p:nvSpPr>
          <p:spPr bwMode="auto">
            <a:xfrm>
              <a:off x="1217613" y="1639888"/>
              <a:ext cx="207963" cy="207963"/>
            </a:xfrm>
            <a:custGeom>
              <a:avLst/>
              <a:gdLst>
                <a:gd name="T0" fmla="*/ 41 w 94"/>
                <a:gd name="T1" fmla="*/ 94 h 94"/>
                <a:gd name="T2" fmla="*/ 41 w 94"/>
                <a:gd name="T3" fmla="*/ 94 h 94"/>
                <a:gd name="T4" fmla="*/ 37 w 94"/>
                <a:gd name="T5" fmla="*/ 92 h 94"/>
                <a:gd name="T6" fmla="*/ 0 w 94"/>
                <a:gd name="T7" fmla="*/ 6 h 94"/>
                <a:gd name="T8" fmla="*/ 1 w 94"/>
                <a:gd name="T9" fmla="*/ 1 h 94"/>
                <a:gd name="T10" fmla="*/ 6 w 94"/>
                <a:gd name="T11" fmla="*/ 0 h 94"/>
                <a:gd name="T12" fmla="*/ 92 w 94"/>
                <a:gd name="T13" fmla="*/ 37 h 94"/>
                <a:gd name="T14" fmla="*/ 94 w 94"/>
                <a:gd name="T15" fmla="*/ 40 h 94"/>
                <a:gd name="T16" fmla="*/ 92 w 94"/>
                <a:gd name="T17" fmla="*/ 44 h 94"/>
                <a:gd name="T18" fmla="*/ 59 w 94"/>
                <a:gd name="T19" fmla="*/ 59 h 94"/>
                <a:gd name="T20" fmla="*/ 44 w 94"/>
                <a:gd name="T21" fmla="*/ 92 h 94"/>
                <a:gd name="T22" fmla="*/ 41 w 94"/>
                <a:gd name="T23" fmla="*/ 94 h 94"/>
                <a:gd name="T24" fmla="*/ 12 w 94"/>
                <a:gd name="T25" fmla="*/ 12 h 94"/>
                <a:gd name="T26" fmla="*/ 41 w 94"/>
                <a:gd name="T27" fmla="*/ 80 h 94"/>
                <a:gd name="T28" fmla="*/ 52 w 94"/>
                <a:gd name="T29" fmla="*/ 54 h 94"/>
                <a:gd name="T30" fmla="*/ 54 w 94"/>
                <a:gd name="T31" fmla="*/ 52 h 94"/>
                <a:gd name="T32" fmla="*/ 80 w 94"/>
                <a:gd name="T33" fmla="*/ 41 h 94"/>
                <a:gd name="T34" fmla="*/ 12 w 94"/>
                <a:gd name="T35"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94">
                  <a:moveTo>
                    <a:pt x="41" y="94"/>
                  </a:moveTo>
                  <a:cubicBezTo>
                    <a:pt x="41" y="94"/>
                    <a:pt x="41" y="94"/>
                    <a:pt x="41" y="94"/>
                  </a:cubicBezTo>
                  <a:cubicBezTo>
                    <a:pt x="39" y="94"/>
                    <a:pt x="37" y="93"/>
                    <a:pt x="37" y="92"/>
                  </a:cubicBezTo>
                  <a:cubicBezTo>
                    <a:pt x="0" y="6"/>
                    <a:pt x="0" y="6"/>
                    <a:pt x="0" y="6"/>
                  </a:cubicBezTo>
                  <a:cubicBezTo>
                    <a:pt x="0" y="4"/>
                    <a:pt x="0" y="2"/>
                    <a:pt x="1" y="1"/>
                  </a:cubicBezTo>
                  <a:cubicBezTo>
                    <a:pt x="2" y="0"/>
                    <a:pt x="4" y="0"/>
                    <a:pt x="6" y="0"/>
                  </a:cubicBezTo>
                  <a:cubicBezTo>
                    <a:pt x="92" y="37"/>
                    <a:pt x="92" y="37"/>
                    <a:pt x="92" y="37"/>
                  </a:cubicBezTo>
                  <a:cubicBezTo>
                    <a:pt x="93" y="37"/>
                    <a:pt x="94" y="39"/>
                    <a:pt x="94" y="40"/>
                  </a:cubicBezTo>
                  <a:cubicBezTo>
                    <a:pt x="94" y="42"/>
                    <a:pt x="93" y="44"/>
                    <a:pt x="92" y="44"/>
                  </a:cubicBezTo>
                  <a:cubicBezTo>
                    <a:pt x="59" y="59"/>
                    <a:pt x="59" y="59"/>
                    <a:pt x="59" y="59"/>
                  </a:cubicBezTo>
                  <a:cubicBezTo>
                    <a:pt x="44" y="92"/>
                    <a:pt x="44" y="92"/>
                    <a:pt x="44" y="92"/>
                  </a:cubicBezTo>
                  <a:cubicBezTo>
                    <a:pt x="44" y="93"/>
                    <a:pt x="42" y="94"/>
                    <a:pt x="41" y="94"/>
                  </a:cubicBezTo>
                  <a:close/>
                  <a:moveTo>
                    <a:pt x="12" y="12"/>
                  </a:moveTo>
                  <a:cubicBezTo>
                    <a:pt x="41" y="80"/>
                    <a:pt x="41" y="80"/>
                    <a:pt x="41" y="80"/>
                  </a:cubicBezTo>
                  <a:cubicBezTo>
                    <a:pt x="52" y="54"/>
                    <a:pt x="52" y="54"/>
                    <a:pt x="52" y="54"/>
                  </a:cubicBezTo>
                  <a:cubicBezTo>
                    <a:pt x="52" y="53"/>
                    <a:pt x="53" y="52"/>
                    <a:pt x="54" y="52"/>
                  </a:cubicBezTo>
                  <a:cubicBezTo>
                    <a:pt x="80" y="41"/>
                    <a:pt x="80" y="41"/>
                    <a:pt x="80" y="41"/>
                  </a:cubicBezTo>
                  <a:cubicBezTo>
                    <a:pt x="12" y="12"/>
                    <a:pt x="12" y="12"/>
                    <a:pt x="12"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4" name="Freeform 82"/>
            <p:cNvSpPr>
              <a:spLocks noEditPoints="1"/>
            </p:cNvSpPr>
            <p:nvPr/>
          </p:nvSpPr>
          <p:spPr bwMode="auto">
            <a:xfrm>
              <a:off x="1951038" y="393701"/>
              <a:ext cx="180975" cy="214313"/>
            </a:xfrm>
            <a:custGeom>
              <a:avLst/>
              <a:gdLst>
                <a:gd name="T0" fmla="*/ 41 w 82"/>
                <a:gd name="T1" fmla="*/ 97 h 97"/>
                <a:gd name="T2" fmla="*/ 38 w 82"/>
                <a:gd name="T3" fmla="*/ 96 h 97"/>
                <a:gd name="T4" fmla="*/ 0 w 82"/>
                <a:gd name="T5" fmla="*/ 41 h 97"/>
                <a:gd name="T6" fmla="*/ 41 w 82"/>
                <a:gd name="T7" fmla="*/ 0 h 97"/>
                <a:gd name="T8" fmla="*/ 82 w 82"/>
                <a:gd name="T9" fmla="*/ 41 h 97"/>
                <a:gd name="T10" fmla="*/ 43 w 82"/>
                <a:gd name="T11" fmla="*/ 96 h 97"/>
                <a:gd name="T12" fmla="*/ 41 w 82"/>
                <a:gd name="T13" fmla="*/ 97 h 97"/>
                <a:gd name="T14" fmla="*/ 41 w 82"/>
                <a:gd name="T15" fmla="*/ 8 h 97"/>
                <a:gd name="T16" fmla="*/ 8 w 82"/>
                <a:gd name="T17" fmla="*/ 41 h 97"/>
                <a:gd name="T18" fmla="*/ 41 w 82"/>
                <a:gd name="T19" fmla="*/ 87 h 97"/>
                <a:gd name="T20" fmla="*/ 74 w 82"/>
                <a:gd name="T21" fmla="*/ 41 h 97"/>
                <a:gd name="T22" fmla="*/ 41 w 82"/>
                <a:gd name="T23" fmla="*/ 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7">
                  <a:moveTo>
                    <a:pt x="41" y="97"/>
                  </a:moveTo>
                  <a:cubicBezTo>
                    <a:pt x="40" y="97"/>
                    <a:pt x="39" y="96"/>
                    <a:pt x="38" y="96"/>
                  </a:cubicBezTo>
                  <a:cubicBezTo>
                    <a:pt x="34" y="92"/>
                    <a:pt x="0" y="62"/>
                    <a:pt x="0" y="41"/>
                  </a:cubicBezTo>
                  <a:cubicBezTo>
                    <a:pt x="0" y="18"/>
                    <a:pt x="18" y="0"/>
                    <a:pt x="41" y="0"/>
                  </a:cubicBezTo>
                  <a:cubicBezTo>
                    <a:pt x="63" y="0"/>
                    <a:pt x="82" y="18"/>
                    <a:pt x="82" y="41"/>
                  </a:cubicBezTo>
                  <a:cubicBezTo>
                    <a:pt x="82" y="62"/>
                    <a:pt x="47" y="92"/>
                    <a:pt x="43" y="96"/>
                  </a:cubicBezTo>
                  <a:cubicBezTo>
                    <a:pt x="43" y="96"/>
                    <a:pt x="42" y="97"/>
                    <a:pt x="41" y="97"/>
                  </a:cubicBezTo>
                  <a:close/>
                  <a:moveTo>
                    <a:pt x="41" y="8"/>
                  </a:moveTo>
                  <a:cubicBezTo>
                    <a:pt x="22" y="8"/>
                    <a:pt x="8" y="22"/>
                    <a:pt x="8" y="41"/>
                  </a:cubicBezTo>
                  <a:cubicBezTo>
                    <a:pt x="8" y="55"/>
                    <a:pt x="29" y="77"/>
                    <a:pt x="41" y="87"/>
                  </a:cubicBezTo>
                  <a:cubicBezTo>
                    <a:pt x="52" y="77"/>
                    <a:pt x="74" y="55"/>
                    <a:pt x="74" y="41"/>
                  </a:cubicBezTo>
                  <a:cubicBezTo>
                    <a:pt x="74" y="22"/>
                    <a:pt x="59" y="8"/>
                    <a:pt x="4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5" name="Freeform 83"/>
            <p:cNvSpPr>
              <a:spLocks noEditPoints="1"/>
            </p:cNvSpPr>
            <p:nvPr/>
          </p:nvSpPr>
          <p:spPr bwMode="auto">
            <a:xfrm>
              <a:off x="1997075" y="439738"/>
              <a:ext cx="88900" cy="88900"/>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6"/>
                    <a:pt x="13" y="32"/>
                    <a:pt x="20" y="32"/>
                  </a:cubicBezTo>
                  <a:cubicBezTo>
                    <a:pt x="26" y="32"/>
                    <a:pt x="32" y="26"/>
                    <a:pt x="32" y="20"/>
                  </a:cubicBezTo>
                  <a:cubicBezTo>
                    <a:pt x="32" y="13"/>
                    <a:pt x="26" y="8"/>
                    <a:pt x="20"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6" name="Freeform 84"/>
            <p:cNvSpPr>
              <a:spLocks noEditPoints="1"/>
            </p:cNvSpPr>
            <p:nvPr/>
          </p:nvSpPr>
          <p:spPr bwMode="auto">
            <a:xfrm>
              <a:off x="146050" y="2881313"/>
              <a:ext cx="166688" cy="254000"/>
            </a:xfrm>
            <a:custGeom>
              <a:avLst/>
              <a:gdLst>
                <a:gd name="T0" fmla="*/ 38 w 75"/>
                <a:gd name="T1" fmla="*/ 115 h 115"/>
                <a:gd name="T2" fmla="*/ 0 w 75"/>
                <a:gd name="T3" fmla="*/ 77 h 115"/>
                <a:gd name="T4" fmla="*/ 0 w 75"/>
                <a:gd name="T5" fmla="*/ 38 h 115"/>
                <a:gd name="T6" fmla="*/ 38 w 75"/>
                <a:gd name="T7" fmla="*/ 0 h 115"/>
                <a:gd name="T8" fmla="*/ 75 w 75"/>
                <a:gd name="T9" fmla="*/ 38 h 115"/>
                <a:gd name="T10" fmla="*/ 75 w 75"/>
                <a:gd name="T11" fmla="*/ 77 h 115"/>
                <a:gd name="T12" fmla="*/ 38 w 75"/>
                <a:gd name="T13" fmla="*/ 115 h 115"/>
                <a:gd name="T14" fmla="*/ 38 w 75"/>
                <a:gd name="T15" fmla="*/ 19 h 115"/>
                <a:gd name="T16" fmla="*/ 18 w 75"/>
                <a:gd name="T17" fmla="*/ 38 h 115"/>
                <a:gd name="T18" fmla="*/ 18 w 75"/>
                <a:gd name="T19" fmla="*/ 77 h 115"/>
                <a:gd name="T20" fmla="*/ 38 w 75"/>
                <a:gd name="T21" fmla="*/ 96 h 115"/>
                <a:gd name="T22" fmla="*/ 57 w 75"/>
                <a:gd name="T23" fmla="*/ 77 h 115"/>
                <a:gd name="T24" fmla="*/ 57 w 75"/>
                <a:gd name="T25" fmla="*/ 38 h 115"/>
                <a:gd name="T26" fmla="*/ 38 w 75"/>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15">
                  <a:moveTo>
                    <a:pt x="38" y="115"/>
                  </a:moveTo>
                  <a:cubicBezTo>
                    <a:pt x="17" y="115"/>
                    <a:pt x="0" y="98"/>
                    <a:pt x="0" y="77"/>
                  </a:cubicBezTo>
                  <a:cubicBezTo>
                    <a:pt x="0" y="38"/>
                    <a:pt x="0" y="38"/>
                    <a:pt x="0" y="38"/>
                  </a:cubicBezTo>
                  <a:cubicBezTo>
                    <a:pt x="0" y="17"/>
                    <a:pt x="17" y="0"/>
                    <a:pt x="38" y="0"/>
                  </a:cubicBezTo>
                  <a:cubicBezTo>
                    <a:pt x="59" y="0"/>
                    <a:pt x="75" y="17"/>
                    <a:pt x="75" y="38"/>
                  </a:cubicBezTo>
                  <a:cubicBezTo>
                    <a:pt x="75" y="77"/>
                    <a:pt x="75" y="77"/>
                    <a:pt x="75" y="77"/>
                  </a:cubicBezTo>
                  <a:cubicBezTo>
                    <a:pt x="75" y="98"/>
                    <a:pt x="59" y="115"/>
                    <a:pt x="38" y="115"/>
                  </a:cubicBezTo>
                  <a:close/>
                  <a:moveTo>
                    <a:pt x="38" y="19"/>
                  </a:moveTo>
                  <a:cubicBezTo>
                    <a:pt x="27" y="19"/>
                    <a:pt x="18" y="27"/>
                    <a:pt x="18" y="38"/>
                  </a:cubicBezTo>
                  <a:cubicBezTo>
                    <a:pt x="18" y="77"/>
                    <a:pt x="18" y="77"/>
                    <a:pt x="18" y="77"/>
                  </a:cubicBezTo>
                  <a:cubicBezTo>
                    <a:pt x="18" y="88"/>
                    <a:pt x="27" y="96"/>
                    <a:pt x="38" y="96"/>
                  </a:cubicBezTo>
                  <a:cubicBezTo>
                    <a:pt x="48" y="96"/>
                    <a:pt x="57" y="88"/>
                    <a:pt x="57" y="77"/>
                  </a:cubicBezTo>
                  <a:cubicBezTo>
                    <a:pt x="57" y="38"/>
                    <a:pt x="57" y="38"/>
                    <a:pt x="57" y="38"/>
                  </a:cubicBezTo>
                  <a:cubicBezTo>
                    <a:pt x="57" y="27"/>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7" name="Freeform 85"/>
            <p:cNvSpPr>
              <a:spLocks noEditPoints="1"/>
            </p:cNvSpPr>
            <p:nvPr/>
          </p:nvSpPr>
          <p:spPr bwMode="auto">
            <a:xfrm>
              <a:off x="409575" y="3095626"/>
              <a:ext cx="168275" cy="254000"/>
            </a:xfrm>
            <a:custGeom>
              <a:avLst/>
              <a:gdLst>
                <a:gd name="T0" fmla="*/ 38 w 76"/>
                <a:gd name="T1" fmla="*/ 115 h 115"/>
                <a:gd name="T2" fmla="*/ 0 w 76"/>
                <a:gd name="T3" fmla="*/ 77 h 115"/>
                <a:gd name="T4" fmla="*/ 0 w 76"/>
                <a:gd name="T5" fmla="*/ 38 h 115"/>
                <a:gd name="T6" fmla="*/ 38 w 76"/>
                <a:gd name="T7" fmla="*/ 0 h 115"/>
                <a:gd name="T8" fmla="*/ 76 w 76"/>
                <a:gd name="T9" fmla="*/ 38 h 115"/>
                <a:gd name="T10" fmla="*/ 76 w 76"/>
                <a:gd name="T11" fmla="*/ 77 h 115"/>
                <a:gd name="T12" fmla="*/ 38 w 76"/>
                <a:gd name="T13" fmla="*/ 115 h 115"/>
                <a:gd name="T14" fmla="*/ 38 w 76"/>
                <a:gd name="T15" fmla="*/ 19 h 115"/>
                <a:gd name="T16" fmla="*/ 19 w 76"/>
                <a:gd name="T17" fmla="*/ 38 h 115"/>
                <a:gd name="T18" fmla="*/ 19 w 76"/>
                <a:gd name="T19" fmla="*/ 77 h 115"/>
                <a:gd name="T20" fmla="*/ 38 w 76"/>
                <a:gd name="T21" fmla="*/ 96 h 115"/>
                <a:gd name="T22" fmla="*/ 57 w 76"/>
                <a:gd name="T23" fmla="*/ 77 h 115"/>
                <a:gd name="T24" fmla="*/ 57 w 76"/>
                <a:gd name="T25" fmla="*/ 38 h 115"/>
                <a:gd name="T26" fmla="*/ 38 w 76"/>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15">
                  <a:moveTo>
                    <a:pt x="38" y="115"/>
                  </a:moveTo>
                  <a:cubicBezTo>
                    <a:pt x="17" y="115"/>
                    <a:pt x="0" y="98"/>
                    <a:pt x="0" y="77"/>
                  </a:cubicBezTo>
                  <a:cubicBezTo>
                    <a:pt x="0" y="38"/>
                    <a:pt x="0" y="38"/>
                    <a:pt x="0" y="38"/>
                  </a:cubicBezTo>
                  <a:cubicBezTo>
                    <a:pt x="0" y="17"/>
                    <a:pt x="17" y="0"/>
                    <a:pt x="38" y="0"/>
                  </a:cubicBezTo>
                  <a:cubicBezTo>
                    <a:pt x="59" y="0"/>
                    <a:pt x="76" y="17"/>
                    <a:pt x="76" y="38"/>
                  </a:cubicBezTo>
                  <a:cubicBezTo>
                    <a:pt x="76" y="77"/>
                    <a:pt x="76" y="77"/>
                    <a:pt x="76" y="77"/>
                  </a:cubicBezTo>
                  <a:cubicBezTo>
                    <a:pt x="76" y="98"/>
                    <a:pt x="59" y="115"/>
                    <a:pt x="38" y="115"/>
                  </a:cubicBezTo>
                  <a:close/>
                  <a:moveTo>
                    <a:pt x="38" y="19"/>
                  </a:moveTo>
                  <a:cubicBezTo>
                    <a:pt x="27" y="19"/>
                    <a:pt x="19" y="28"/>
                    <a:pt x="19" y="38"/>
                  </a:cubicBezTo>
                  <a:cubicBezTo>
                    <a:pt x="19" y="77"/>
                    <a:pt x="19" y="77"/>
                    <a:pt x="19" y="77"/>
                  </a:cubicBezTo>
                  <a:cubicBezTo>
                    <a:pt x="19" y="88"/>
                    <a:pt x="27" y="96"/>
                    <a:pt x="38" y="96"/>
                  </a:cubicBezTo>
                  <a:cubicBezTo>
                    <a:pt x="48" y="96"/>
                    <a:pt x="57" y="88"/>
                    <a:pt x="57" y="77"/>
                  </a:cubicBezTo>
                  <a:cubicBezTo>
                    <a:pt x="57" y="38"/>
                    <a:pt x="57" y="38"/>
                    <a:pt x="57" y="38"/>
                  </a:cubicBezTo>
                  <a:cubicBezTo>
                    <a:pt x="57" y="28"/>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8" name="Freeform 86"/>
            <p:cNvSpPr/>
            <p:nvPr/>
          </p:nvSpPr>
          <p:spPr bwMode="auto">
            <a:xfrm>
              <a:off x="431800" y="2882901"/>
              <a:ext cx="165100" cy="165100"/>
            </a:xfrm>
            <a:custGeom>
              <a:avLst/>
              <a:gdLst>
                <a:gd name="T0" fmla="*/ 66 w 75"/>
                <a:gd name="T1" fmla="*/ 75 h 75"/>
                <a:gd name="T2" fmla="*/ 57 w 75"/>
                <a:gd name="T3" fmla="*/ 66 h 75"/>
                <a:gd name="T4" fmla="*/ 57 w 75"/>
                <a:gd name="T5" fmla="*/ 19 h 75"/>
                <a:gd name="T6" fmla="*/ 10 w 75"/>
                <a:gd name="T7" fmla="*/ 19 h 75"/>
                <a:gd name="T8" fmla="*/ 0 w 75"/>
                <a:gd name="T9" fmla="*/ 10 h 75"/>
                <a:gd name="T10" fmla="*/ 10 w 75"/>
                <a:gd name="T11" fmla="*/ 0 h 75"/>
                <a:gd name="T12" fmla="*/ 10 w 75"/>
                <a:gd name="T13" fmla="*/ 0 h 75"/>
                <a:gd name="T14" fmla="*/ 66 w 75"/>
                <a:gd name="T15" fmla="*/ 0 h 75"/>
                <a:gd name="T16" fmla="*/ 75 w 75"/>
                <a:gd name="T17" fmla="*/ 10 h 75"/>
                <a:gd name="T18" fmla="*/ 75 w 75"/>
                <a:gd name="T19" fmla="*/ 66 h 75"/>
                <a:gd name="T20" fmla="*/ 66 w 75"/>
                <a:gd name="T21" fmla="*/ 75 h 75"/>
                <a:gd name="T22" fmla="*/ 66 w 75"/>
                <a:gd name="T23"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 h="75">
                  <a:moveTo>
                    <a:pt x="66" y="75"/>
                  </a:moveTo>
                  <a:cubicBezTo>
                    <a:pt x="61" y="75"/>
                    <a:pt x="57" y="71"/>
                    <a:pt x="57" y="66"/>
                  </a:cubicBezTo>
                  <a:cubicBezTo>
                    <a:pt x="57" y="19"/>
                    <a:pt x="57" y="19"/>
                    <a:pt x="57" y="19"/>
                  </a:cubicBezTo>
                  <a:cubicBezTo>
                    <a:pt x="10" y="19"/>
                    <a:pt x="10" y="19"/>
                    <a:pt x="10" y="19"/>
                  </a:cubicBezTo>
                  <a:cubicBezTo>
                    <a:pt x="5" y="19"/>
                    <a:pt x="0" y="15"/>
                    <a:pt x="0" y="10"/>
                  </a:cubicBezTo>
                  <a:cubicBezTo>
                    <a:pt x="0" y="4"/>
                    <a:pt x="5" y="0"/>
                    <a:pt x="10" y="0"/>
                  </a:cubicBezTo>
                  <a:cubicBezTo>
                    <a:pt x="10" y="0"/>
                    <a:pt x="10" y="0"/>
                    <a:pt x="10" y="0"/>
                  </a:cubicBezTo>
                  <a:cubicBezTo>
                    <a:pt x="66" y="0"/>
                    <a:pt x="66" y="0"/>
                    <a:pt x="66" y="0"/>
                  </a:cubicBezTo>
                  <a:cubicBezTo>
                    <a:pt x="71" y="0"/>
                    <a:pt x="75" y="4"/>
                    <a:pt x="75" y="10"/>
                  </a:cubicBezTo>
                  <a:cubicBezTo>
                    <a:pt x="75" y="66"/>
                    <a:pt x="75" y="66"/>
                    <a:pt x="75" y="66"/>
                  </a:cubicBezTo>
                  <a:cubicBezTo>
                    <a:pt x="75" y="71"/>
                    <a:pt x="71" y="75"/>
                    <a:pt x="66" y="75"/>
                  </a:cubicBezTo>
                  <a:cubicBezTo>
                    <a:pt x="66" y="75"/>
                    <a:pt x="66" y="75"/>
                    <a:pt x="66" y="7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9" name="Freeform 87"/>
            <p:cNvSpPr/>
            <p:nvPr/>
          </p:nvSpPr>
          <p:spPr bwMode="auto">
            <a:xfrm>
              <a:off x="122238" y="2898776"/>
              <a:ext cx="458788" cy="457200"/>
            </a:xfrm>
            <a:custGeom>
              <a:avLst/>
              <a:gdLst>
                <a:gd name="T0" fmla="*/ 11 w 208"/>
                <a:gd name="T1" fmla="*/ 207 h 207"/>
                <a:gd name="T2" fmla="*/ 4 w 208"/>
                <a:gd name="T3" fmla="*/ 205 h 207"/>
                <a:gd name="T4" fmla="*/ 4 w 208"/>
                <a:gd name="T5" fmla="*/ 191 h 207"/>
                <a:gd name="T6" fmla="*/ 192 w 208"/>
                <a:gd name="T7" fmla="*/ 4 h 207"/>
                <a:gd name="T8" fmla="*/ 205 w 208"/>
                <a:gd name="T9" fmla="*/ 4 h 207"/>
                <a:gd name="T10" fmla="*/ 205 w 208"/>
                <a:gd name="T11" fmla="*/ 17 h 207"/>
                <a:gd name="T12" fmla="*/ 17 w 208"/>
                <a:gd name="T13" fmla="*/ 205 h 207"/>
                <a:gd name="T14" fmla="*/ 11 w 208"/>
                <a:gd name="T15" fmla="*/ 207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07">
                  <a:moveTo>
                    <a:pt x="11" y="207"/>
                  </a:moveTo>
                  <a:cubicBezTo>
                    <a:pt x="8" y="207"/>
                    <a:pt x="6" y="206"/>
                    <a:pt x="4" y="205"/>
                  </a:cubicBezTo>
                  <a:cubicBezTo>
                    <a:pt x="0" y="201"/>
                    <a:pt x="0" y="195"/>
                    <a:pt x="4" y="191"/>
                  </a:cubicBezTo>
                  <a:cubicBezTo>
                    <a:pt x="192" y="4"/>
                    <a:pt x="192" y="4"/>
                    <a:pt x="192" y="4"/>
                  </a:cubicBezTo>
                  <a:cubicBezTo>
                    <a:pt x="195" y="0"/>
                    <a:pt x="201" y="0"/>
                    <a:pt x="205" y="4"/>
                  </a:cubicBezTo>
                  <a:cubicBezTo>
                    <a:pt x="208" y="7"/>
                    <a:pt x="208" y="13"/>
                    <a:pt x="205" y="17"/>
                  </a:cubicBezTo>
                  <a:cubicBezTo>
                    <a:pt x="17" y="205"/>
                    <a:pt x="17" y="205"/>
                    <a:pt x="17" y="205"/>
                  </a:cubicBezTo>
                  <a:cubicBezTo>
                    <a:pt x="15" y="206"/>
                    <a:pt x="13" y="207"/>
                    <a:pt x="11" y="20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0" name="Freeform 88"/>
            <p:cNvSpPr/>
            <p:nvPr/>
          </p:nvSpPr>
          <p:spPr bwMode="auto">
            <a:xfrm>
              <a:off x="1284288" y="2971801"/>
              <a:ext cx="76200"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6" y="23"/>
                    <a:pt x="0" y="18"/>
                    <a:pt x="0" y="11"/>
                  </a:cubicBezTo>
                  <a:cubicBezTo>
                    <a:pt x="0" y="5"/>
                    <a:pt x="6" y="0"/>
                    <a:pt x="12" y="0"/>
                  </a:cubicBezTo>
                  <a:cubicBezTo>
                    <a:pt x="23" y="0"/>
                    <a:pt x="23" y="0"/>
                    <a:pt x="23" y="0"/>
                  </a:cubicBezTo>
                  <a:cubicBezTo>
                    <a:pt x="30" y="0"/>
                    <a:pt x="35" y="5"/>
                    <a:pt x="35" y="11"/>
                  </a:cubicBezTo>
                  <a:cubicBezTo>
                    <a:pt x="35" y="18"/>
                    <a:pt x="30"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1" name="Freeform 89"/>
            <p:cNvSpPr/>
            <p:nvPr/>
          </p:nvSpPr>
          <p:spPr bwMode="auto">
            <a:xfrm>
              <a:off x="1670050" y="2971801"/>
              <a:ext cx="77788"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5" y="23"/>
                    <a:pt x="0" y="18"/>
                    <a:pt x="0" y="11"/>
                  </a:cubicBezTo>
                  <a:cubicBezTo>
                    <a:pt x="0" y="5"/>
                    <a:pt x="5" y="0"/>
                    <a:pt x="12" y="0"/>
                  </a:cubicBezTo>
                  <a:cubicBezTo>
                    <a:pt x="23" y="0"/>
                    <a:pt x="23" y="0"/>
                    <a:pt x="23" y="0"/>
                  </a:cubicBezTo>
                  <a:cubicBezTo>
                    <a:pt x="29" y="0"/>
                    <a:pt x="35" y="5"/>
                    <a:pt x="35" y="11"/>
                  </a:cubicBezTo>
                  <a:cubicBezTo>
                    <a:pt x="35" y="18"/>
                    <a:pt x="29"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2" name="Freeform 90"/>
            <p:cNvSpPr>
              <a:spLocks noEditPoints="1"/>
            </p:cNvSpPr>
            <p:nvPr/>
          </p:nvSpPr>
          <p:spPr bwMode="auto">
            <a:xfrm>
              <a:off x="1477963" y="2871788"/>
              <a:ext cx="101600" cy="101600"/>
            </a:xfrm>
            <a:custGeom>
              <a:avLst/>
              <a:gdLst>
                <a:gd name="T0" fmla="*/ 23 w 46"/>
                <a:gd name="T1" fmla="*/ 46 h 46"/>
                <a:gd name="T2" fmla="*/ 0 w 46"/>
                <a:gd name="T3" fmla="*/ 23 h 46"/>
                <a:gd name="T4" fmla="*/ 23 w 46"/>
                <a:gd name="T5" fmla="*/ 0 h 46"/>
                <a:gd name="T6" fmla="*/ 46 w 46"/>
                <a:gd name="T7" fmla="*/ 23 h 46"/>
                <a:gd name="T8" fmla="*/ 23 w 46"/>
                <a:gd name="T9" fmla="*/ 46 h 46"/>
                <a:gd name="T10" fmla="*/ 23 w 46"/>
                <a:gd name="T11" fmla="*/ 12 h 46"/>
                <a:gd name="T12" fmla="*/ 11 w 46"/>
                <a:gd name="T13" fmla="*/ 23 h 46"/>
                <a:gd name="T14" fmla="*/ 23 w 46"/>
                <a:gd name="T15" fmla="*/ 35 h 46"/>
                <a:gd name="T16" fmla="*/ 34 w 46"/>
                <a:gd name="T17" fmla="*/ 23 h 46"/>
                <a:gd name="T18" fmla="*/ 23 w 46"/>
                <a:gd name="T19"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46"/>
                  </a:moveTo>
                  <a:cubicBezTo>
                    <a:pt x="10" y="46"/>
                    <a:pt x="0" y="36"/>
                    <a:pt x="0" y="23"/>
                  </a:cubicBezTo>
                  <a:cubicBezTo>
                    <a:pt x="0" y="10"/>
                    <a:pt x="10" y="0"/>
                    <a:pt x="23" y="0"/>
                  </a:cubicBezTo>
                  <a:cubicBezTo>
                    <a:pt x="35" y="0"/>
                    <a:pt x="46" y="10"/>
                    <a:pt x="46" y="23"/>
                  </a:cubicBezTo>
                  <a:cubicBezTo>
                    <a:pt x="46" y="36"/>
                    <a:pt x="35" y="46"/>
                    <a:pt x="23" y="46"/>
                  </a:cubicBezTo>
                  <a:close/>
                  <a:moveTo>
                    <a:pt x="23" y="12"/>
                  </a:moveTo>
                  <a:cubicBezTo>
                    <a:pt x="16" y="12"/>
                    <a:pt x="11" y="17"/>
                    <a:pt x="11" y="23"/>
                  </a:cubicBezTo>
                  <a:cubicBezTo>
                    <a:pt x="11" y="29"/>
                    <a:pt x="16" y="35"/>
                    <a:pt x="23" y="35"/>
                  </a:cubicBezTo>
                  <a:cubicBezTo>
                    <a:pt x="29" y="35"/>
                    <a:pt x="34" y="29"/>
                    <a:pt x="34" y="23"/>
                  </a:cubicBezTo>
                  <a:cubicBezTo>
                    <a:pt x="34" y="17"/>
                    <a:pt x="29" y="12"/>
                    <a:pt x="2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3" name="Freeform 91"/>
            <p:cNvSpPr>
              <a:spLocks noEditPoints="1"/>
            </p:cNvSpPr>
            <p:nvPr/>
          </p:nvSpPr>
          <p:spPr bwMode="auto">
            <a:xfrm>
              <a:off x="1363663" y="2819401"/>
              <a:ext cx="79375" cy="79375"/>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1 h 36"/>
                <a:gd name="T12" fmla="*/ 11 w 36"/>
                <a:gd name="T13" fmla="*/ 18 h 36"/>
                <a:gd name="T14" fmla="*/ 18 w 36"/>
                <a:gd name="T15" fmla="*/ 24 h 36"/>
                <a:gd name="T16" fmla="*/ 24 w 36"/>
                <a:gd name="T17" fmla="*/ 18 h 36"/>
                <a:gd name="T18" fmla="*/ 18 w 36"/>
                <a:gd name="T19"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11"/>
                  </a:moveTo>
                  <a:cubicBezTo>
                    <a:pt x="14" y="11"/>
                    <a:pt x="11" y="14"/>
                    <a:pt x="11" y="18"/>
                  </a:cubicBezTo>
                  <a:cubicBezTo>
                    <a:pt x="11" y="21"/>
                    <a:pt x="14" y="24"/>
                    <a:pt x="18" y="24"/>
                  </a:cubicBezTo>
                  <a:cubicBezTo>
                    <a:pt x="21" y="24"/>
                    <a:pt x="24" y="21"/>
                    <a:pt x="24" y="18"/>
                  </a:cubicBezTo>
                  <a:cubicBezTo>
                    <a:pt x="24" y="14"/>
                    <a:pt x="21" y="11"/>
                    <a:pt x="18"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4" name="Oval 92"/>
            <p:cNvSpPr>
              <a:spLocks noChangeArrowheads="1"/>
            </p:cNvSpPr>
            <p:nvPr/>
          </p:nvSpPr>
          <p:spPr bwMode="auto">
            <a:xfrm>
              <a:off x="1436688" y="2976563"/>
              <a:ext cx="36513" cy="39688"/>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5" name="Freeform 93"/>
            <p:cNvSpPr/>
            <p:nvPr/>
          </p:nvSpPr>
          <p:spPr bwMode="auto">
            <a:xfrm>
              <a:off x="1312863" y="2971801"/>
              <a:ext cx="406400" cy="444500"/>
            </a:xfrm>
            <a:custGeom>
              <a:avLst/>
              <a:gdLst>
                <a:gd name="T0" fmla="*/ 161 w 184"/>
                <a:gd name="T1" fmla="*/ 201 h 201"/>
                <a:gd name="T2" fmla="*/ 23 w 184"/>
                <a:gd name="T3" fmla="*/ 201 h 201"/>
                <a:gd name="T4" fmla="*/ 0 w 184"/>
                <a:gd name="T5" fmla="*/ 178 h 201"/>
                <a:gd name="T6" fmla="*/ 0 w 184"/>
                <a:gd name="T7" fmla="*/ 11 h 201"/>
                <a:gd name="T8" fmla="*/ 11 w 184"/>
                <a:gd name="T9" fmla="*/ 0 h 201"/>
                <a:gd name="T10" fmla="*/ 23 w 184"/>
                <a:gd name="T11" fmla="*/ 11 h 201"/>
                <a:gd name="T12" fmla="*/ 23 w 184"/>
                <a:gd name="T13" fmla="*/ 178 h 201"/>
                <a:gd name="T14" fmla="*/ 161 w 184"/>
                <a:gd name="T15" fmla="*/ 178 h 201"/>
                <a:gd name="T16" fmla="*/ 161 w 184"/>
                <a:gd name="T17" fmla="*/ 11 h 201"/>
                <a:gd name="T18" fmla="*/ 172 w 184"/>
                <a:gd name="T19" fmla="*/ 0 h 201"/>
                <a:gd name="T20" fmla="*/ 184 w 184"/>
                <a:gd name="T21" fmla="*/ 11 h 201"/>
                <a:gd name="T22" fmla="*/ 184 w 184"/>
                <a:gd name="T23" fmla="*/ 178 h 201"/>
                <a:gd name="T24" fmla="*/ 161 w 184"/>
                <a:gd name="T25" fmla="*/ 20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201">
                  <a:moveTo>
                    <a:pt x="161" y="201"/>
                  </a:moveTo>
                  <a:cubicBezTo>
                    <a:pt x="23" y="201"/>
                    <a:pt x="23" y="201"/>
                    <a:pt x="23" y="201"/>
                  </a:cubicBezTo>
                  <a:cubicBezTo>
                    <a:pt x="10" y="201"/>
                    <a:pt x="0" y="191"/>
                    <a:pt x="0" y="178"/>
                  </a:cubicBezTo>
                  <a:cubicBezTo>
                    <a:pt x="0" y="11"/>
                    <a:pt x="0" y="11"/>
                    <a:pt x="0" y="11"/>
                  </a:cubicBezTo>
                  <a:cubicBezTo>
                    <a:pt x="0" y="5"/>
                    <a:pt x="5" y="0"/>
                    <a:pt x="11" y="0"/>
                  </a:cubicBezTo>
                  <a:cubicBezTo>
                    <a:pt x="17" y="0"/>
                    <a:pt x="23" y="5"/>
                    <a:pt x="23" y="11"/>
                  </a:cubicBezTo>
                  <a:cubicBezTo>
                    <a:pt x="23" y="178"/>
                    <a:pt x="23" y="178"/>
                    <a:pt x="23" y="178"/>
                  </a:cubicBezTo>
                  <a:cubicBezTo>
                    <a:pt x="161" y="178"/>
                    <a:pt x="161" y="178"/>
                    <a:pt x="161" y="178"/>
                  </a:cubicBezTo>
                  <a:cubicBezTo>
                    <a:pt x="161" y="11"/>
                    <a:pt x="161" y="11"/>
                    <a:pt x="161" y="11"/>
                  </a:cubicBezTo>
                  <a:cubicBezTo>
                    <a:pt x="161" y="5"/>
                    <a:pt x="166" y="0"/>
                    <a:pt x="172" y="0"/>
                  </a:cubicBezTo>
                  <a:cubicBezTo>
                    <a:pt x="178" y="0"/>
                    <a:pt x="184" y="5"/>
                    <a:pt x="184" y="11"/>
                  </a:cubicBezTo>
                  <a:cubicBezTo>
                    <a:pt x="184" y="178"/>
                    <a:pt x="184" y="178"/>
                    <a:pt x="184" y="178"/>
                  </a:cubicBezTo>
                  <a:cubicBezTo>
                    <a:pt x="184" y="191"/>
                    <a:pt x="173" y="201"/>
                    <a:pt x="161" y="20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6" name="Freeform 94"/>
            <p:cNvSpPr/>
            <p:nvPr/>
          </p:nvSpPr>
          <p:spPr bwMode="auto">
            <a:xfrm>
              <a:off x="1524000" y="3038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7" name="Freeform 95"/>
            <p:cNvSpPr/>
            <p:nvPr/>
          </p:nvSpPr>
          <p:spPr bwMode="auto">
            <a:xfrm>
              <a:off x="1524000" y="3100388"/>
              <a:ext cx="109538" cy="25400"/>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8" name="Freeform 96"/>
            <p:cNvSpPr/>
            <p:nvPr/>
          </p:nvSpPr>
          <p:spPr bwMode="auto">
            <a:xfrm>
              <a:off x="1524000" y="3163888"/>
              <a:ext cx="109538" cy="26988"/>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9" name="Freeform 97"/>
            <p:cNvSpPr/>
            <p:nvPr/>
          </p:nvSpPr>
          <p:spPr bwMode="auto">
            <a:xfrm>
              <a:off x="1524000" y="3227388"/>
              <a:ext cx="109538" cy="25400"/>
            </a:xfrm>
            <a:custGeom>
              <a:avLst/>
              <a:gdLst>
                <a:gd name="T0" fmla="*/ 43 w 49"/>
                <a:gd name="T1" fmla="*/ 11 h 11"/>
                <a:gd name="T2" fmla="*/ 6 w 49"/>
                <a:gd name="T3" fmla="*/ 11 h 11"/>
                <a:gd name="T4" fmla="*/ 0 w 49"/>
                <a:gd name="T5" fmla="*/ 6 h 11"/>
                <a:gd name="T6" fmla="*/ 6 w 49"/>
                <a:gd name="T7" fmla="*/ 0 h 11"/>
                <a:gd name="T8" fmla="*/ 43 w 49"/>
                <a:gd name="T9" fmla="*/ 0 h 11"/>
                <a:gd name="T10" fmla="*/ 49 w 49"/>
                <a:gd name="T11" fmla="*/ 6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6"/>
                  </a:cubicBezTo>
                  <a:cubicBezTo>
                    <a:pt x="0" y="2"/>
                    <a:pt x="2" y="0"/>
                    <a:pt x="6" y="0"/>
                  </a:cubicBezTo>
                  <a:cubicBezTo>
                    <a:pt x="43" y="0"/>
                    <a:pt x="43" y="0"/>
                    <a:pt x="43" y="0"/>
                  </a:cubicBezTo>
                  <a:cubicBezTo>
                    <a:pt x="46" y="0"/>
                    <a:pt x="49" y="2"/>
                    <a:pt x="49" y="6"/>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0" name="Freeform 98"/>
            <p:cNvSpPr/>
            <p:nvPr/>
          </p:nvSpPr>
          <p:spPr bwMode="auto">
            <a:xfrm>
              <a:off x="1524000" y="3292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2" name="Freeform 110"/>
            <p:cNvSpPr>
              <a:spLocks noEditPoints="1"/>
            </p:cNvSpPr>
            <p:nvPr/>
          </p:nvSpPr>
          <p:spPr bwMode="auto">
            <a:xfrm>
              <a:off x="1397000" y="958851"/>
              <a:ext cx="663575" cy="566738"/>
            </a:xfrm>
            <a:custGeom>
              <a:avLst/>
              <a:gdLst>
                <a:gd name="T0" fmla="*/ 289 w 301"/>
                <a:gd name="T1" fmla="*/ 256 h 256"/>
                <a:gd name="T2" fmla="*/ 12 w 301"/>
                <a:gd name="T3" fmla="*/ 256 h 256"/>
                <a:gd name="T4" fmla="*/ 0 w 301"/>
                <a:gd name="T5" fmla="*/ 243 h 256"/>
                <a:gd name="T6" fmla="*/ 0 w 301"/>
                <a:gd name="T7" fmla="*/ 13 h 256"/>
                <a:gd name="T8" fmla="*/ 12 w 301"/>
                <a:gd name="T9" fmla="*/ 0 h 256"/>
                <a:gd name="T10" fmla="*/ 289 w 301"/>
                <a:gd name="T11" fmla="*/ 0 h 256"/>
                <a:gd name="T12" fmla="*/ 301 w 301"/>
                <a:gd name="T13" fmla="*/ 13 h 256"/>
                <a:gd name="T14" fmla="*/ 301 w 301"/>
                <a:gd name="T15" fmla="*/ 243 h 256"/>
                <a:gd name="T16" fmla="*/ 289 w 301"/>
                <a:gd name="T17" fmla="*/ 256 h 256"/>
                <a:gd name="T18" fmla="*/ 25 w 301"/>
                <a:gd name="T19" fmla="*/ 230 h 256"/>
                <a:gd name="T20" fmla="*/ 276 w 301"/>
                <a:gd name="T21" fmla="*/ 230 h 256"/>
                <a:gd name="T22" fmla="*/ 276 w 301"/>
                <a:gd name="T23" fmla="*/ 26 h 256"/>
                <a:gd name="T24" fmla="*/ 25 w 301"/>
                <a:gd name="T25" fmla="*/ 26 h 256"/>
                <a:gd name="T26" fmla="*/ 25 w 301"/>
                <a:gd name="T27" fmla="*/ 23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256">
                  <a:moveTo>
                    <a:pt x="289" y="256"/>
                  </a:moveTo>
                  <a:cubicBezTo>
                    <a:pt x="12" y="256"/>
                    <a:pt x="12" y="256"/>
                    <a:pt x="12" y="256"/>
                  </a:cubicBezTo>
                  <a:cubicBezTo>
                    <a:pt x="5" y="256"/>
                    <a:pt x="0" y="250"/>
                    <a:pt x="0" y="243"/>
                  </a:cubicBezTo>
                  <a:cubicBezTo>
                    <a:pt x="0" y="13"/>
                    <a:pt x="0" y="13"/>
                    <a:pt x="0" y="13"/>
                  </a:cubicBezTo>
                  <a:cubicBezTo>
                    <a:pt x="0" y="6"/>
                    <a:pt x="5" y="0"/>
                    <a:pt x="12" y="0"/>
                  </a:cubicBezTo>
                  <a:cubicBezTo>
                    <a:pt x="289" y="0"/>
                    <a:pt x="289" y="0"/>
                    <a:pt x="289" y="0"/>
                  </a:cubicBezTo>
                  <a:cubicBezTo>
                    <a:pt x="296" y="0"/>
                    <a:pt x="301" y="6"/>
                    <a:pt x="301" y="13"/>
                  </a:cubicBezTo>
                  <a:cubicBezTo>
                    <a:pt x="301" y="243"/>
                    <a:pt x="301" y="243"/>
                    <a:pt x="301" y="243"/>
                  </a:cubicBezTo>
                  <a:cubicBezTo>
                    <a:pt x="301" y="250"/>
                    <a:pt x="296" y="256"/>
                    <a:pt x="289" y="256"/>
                  </a:cubicBezTo>
                  <a:close/>
                  <a:moveTo>
                    <a:pt x="25" y="230"/>
                  </a:moveTo>
                  <a:cubicBezTo>
                    <a:pt x="276" y="230"/>
                    <a:pt x="276" y="230"/>
                    <a:pt x="276" y="230"/>
                  </a:cubicBezTo>
                  <a:cubicBezTo>
                    <a:pt x="276" y="26"/>
                    <a:pt x="276" y="26"/>
                    <a:pt x="276" y="26"/>
                  </a:cubicBezTo>
                  <a:cubicBezTo>
                    <a:pt x="25" y="26"/>
                    <a:pt x="25" y="26"/>
                    <a:pt x="25" y="26"/>
                  </a:cubicBezTo>
                  <a:cubicBezTo>
                    <a:pt x="25" y="230"/>
                    <a:pt x="25" y="230"/>
                    <a:pt x="25"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3" name="Freeform 111"/>
            <p:cNvSpPr/>
            <p:nvPr/>
          </p:nvSpPr>
          <p:spPr bwMode="auto">
            <a:xfrm>
              <a:off x="1392238" y="1138238"/>
              <a:ext cx="655638" cy="285750"/>
            </a:xfrm>
            <a:custGeom>
              <a:avLst/>
              <a:gdLst>
                <a:gd name="T0" fmla="*/ 282 w 297"/>
                <a:gd name="T1" fmla="*/ 129 h 129"/>
                <a:gd name="T2" fmla="*/ 274 w 297"/>
                <a:gd name="T3" fmla="*/ 126 h 129"/>
                <a:gd name="T4" fmla="*/ 223 w 297"/>
                <a:gd name="T5" fmla="*/ 82 h 129"/>
                <a:gd name="T6" fmla="*/ 159 w 297"/>
                <a:gd name="T7" fmla="*/ 124 h 129"/>
                <a:gd name="T8" fmla="*/ 78 w 297"/>
                <a:gd name="T9" fmla="*/ 37 h 129"/>
                <a:gd name="T10" fmla="*/ 24 w 297"/>
                <a:gd name="T11" fmla="*/ 94 h 129"/>
                <a:gd name="T12" fmla="*/ 5 w 297"/>
                <a:gd name="T13" fmla="*/ 94 h 129"/>
                <a:gd name="T14" fmla="*/ 5 w 297"/>
                <a:gd name="T15" fmla="*/ 76 h 129"/>
                <a:gd name="T16" fmla="*/ 78 w 297"/>
                <a:gd name="T17" fmla="*/ 0 h 129"/>
                <a:gd name="T18" fmla="*/ 163 w 297"/>
                <a:gd name="T19" fmla="*/ 91 h 129"/>
                <a:gd name="T20" fmla="*/ 225 w 297"/>
                <a:gd name="T21" fmla="*/ 50 h 129"/>
                <a:gd name="T22" fmla="*/ 291 w 297"/>
                <a:gd name="T23" fmla="*/ 106 h 129"/>
                <a:gd name="T24" fmla="*/ 292 w 297"/>
                <a:gd name="T25" fmla="*/ 124 h 129"/>
                <a:gd name="T26" fmla="*/ 282 w 297"/>
                <a:gd name="T2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7" h="129">
                  <a:moveTo>
                    <a:pt x="282" y="129"/>
                  </a:moveTo>
                  <a:cubicBezTo>
                    <a:pt x="279" y="129"/>
                    <a:pt x="276" y="128"/>
                    <a:pt x="274" y="126"/>
                  </a:cubicBezTo>
                  <a:cubicBezTo>
                    <a:pt x="223" y="82"/>
                    <a:pt x="223" y="82"/>
                    <a:pt x="223" y="82"/>
                  </a:cubicBezTo>
                  <a:cubicBezTo>
                    <a:pt x="159" y="124"/>
                    <a:pt x="159" y="124"/>
                    <a:pt x="159" y="124"/>
                  </a:cubicBezTo>
                  <a:cubicBezTo>
                    <a:pt x="78" y="37"/>
                    <a:pt x="78" y="37"/>
                    <a:pt x="78" y="37"/>
                  </a:cubicBezTo>
                  <a:cubicBezTo>
                    <a:pt x="24" y="94"/>
                    <a:pt x="24" y="94"/>
                    <a:pt x="24" y="94"/>
                  </a:cubicBezTo>
                  <a:cubicBezTo>
                    <a:pt x="19" y="99"/>
                    <a:pt x="11" y="99"/>
                    <a:pt x="5" y="94"/>
                  </a:cubicBezTo>
                  <a:cubicBezTo>
                    <a:pt x="0" y="89"/>
                    <a:pt x="0" y="81"/>
                    <a:pt x="5" y="76"/>
                  </a:cubicBezTo>
                  <a:cubicBezTo>
                    <a:pt x="78" y="0"/>
                    <a:pt x="78" y="0"/>
                    <a:pt x="78" y="0"/>
                  </a:cubicBezTo>
                  <a:cubicBezTo>
                    <a:pt x="163" y="91"/>
                    <a:pt x="163" y="91"/>
                    <a:pt x="163" y="91"/>
                  </a:cubicBezTo>
                  <a:cubicBezTo>
                    <a:pt x="225" y="50"/>
                    <a:pt x="225" y="50"/>
                    <a:pt x="225" y="50"/>
                  </a:cubicBezTo>
                  <a:cubicBezTo>
                    <a:pt x="291" y="106"/>
                    <a:pt x="291" y="106"/>
                    <a:pt x="291" y="106"/>
                  </a:cubicBezTo>
                  <a:cubicBezTo>
                    <a:pt x="296" y="111"/>
                    <a:pt x="297" y="119"/>
                    <a:pt x="292" y="124"/>
                  </a:cubicBezTo>
                  <a:cubicBezTo>
                    <a:pt x="289" y="127"/>
                    <a:pt x="286" y="129"/>
                    <a:pt x="282" y="1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4" name="Freeform 112"/>
            <p:cNvSpPr>
              <a:spLocks noEditPoints="1"/>
            </p:cNvSpPr>
            <p:nvPr/>
          </p:nvSpPr>
          <p:spPr bwMode="auto">
            <a:xfrm>
              <a:off x="1662113" y="1036638"/>
              <a:ext cx="200025" cy="203200"/>
            </a:xfrm>
            <a:custGeom>
              <a:avLst/>
              <a:gdLst>
                <a:gd name="T0" fmla="*/ 46 w 91"/>
                <a:gd name="T1" fmla="*/ 92 h 92"/>
                <a:gd name="T2" fmla="*/ 0 w 91"/>
                <a:gd name="T3" fmla="*/ 46 h 92"/>
                <a:gd name="T4" fmla="*/ 46 w 91"/>
                <a:gd name="T5" fmla="*/ 0 h 92"/>
                <a:gd name="T6" fmla="*/ 91 w 91"/>
                <a:gd name="T7" fmla="*/ 46 h 92"/>
                <a:gd name="T8" fmla="*/ 46 w 91"/>
                <a:gd name="T9" fmla="*/ 92 h 92"/>
                <a:gd name="T10" fmla="*/ 46 w 91"/>
                <a:gd name="T11" fmla="*/ 26 h 92"/>
                <a:gd name="T12" fmla="*/ 25 w 91"/>
                <a:gd name="T13" fmla="*/ 46 h 92"/>
                <a:gd name="T14" fmla="*/ 46 w 91"/>
                <a:gd name="T15" fmla="*/ 66 h 92"/>
                <a:gd name="T16" fmla="*/ 66 w 91"/>
                <a:gd name="T17" fmla="*/ 46 h 92"/>
                <a:gd name="T18" fmla="*/ 46 w 91"/>
                <a:gd name="T19" fmla="*/ 2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6" y="92"/>
                  </a:moveTo>
                  <a:cubicBezTo>
                    <a:pt x="20" y="92"/>
                    <a:pt x="0" y="71"/>
                    <a:pt x="0" y="46"/>
                  </a:cubicBezTo>
                  <a:cubicBezTo>
                    <a:pt x="0" y="21"/>
                    <a:pt x="20" y="0"/>
                    <a:pt x="46" y="0"/>
                  </a:cubicBezTo>
                  <a:cubicBezTo>
                    <a:pt x="71" y="0"/>
                    <a:pt x="91" y="21"/>
                    <a:pt x="91" y="46"/>
                  </a:cubicBezTo>
                  <a:cubicBezTo>
                    <a:pt x="91" y="71"/>
                    <a:pt x="71" y="92"/>
                    <a:pt x="46" y="92"/>
                  </a:cubicBezTo>
                  <a:close/>
                  <a:moveTo>
                    <a:pt x="46" y="26"/>
                  </a:moveTo>
                  <a:cubicBezTo>
                    <a:pt x="35" y="26"/>
                    <a:pt x="25" y="35"/>
                    <a:pt x="25" y="46"/>
                  </a:cubicBezTo>
                  <a:cubicBezTo>
                    <a:pt x="25" y="57"/>
                    <a:pt x="35" y="66"/>
                    <a:pt x="46" y="66"/>
                  </a:cubicBezTo>
                  <a:cubicBezTo>
                    <a:pt x="57" y="66"/>
                    <a:pt x="66" y="57"/>
                    <a:pt x="66" y="46"/>
                  </a:cubicBezTo>
                  <a:cubicBezTo>
                    <a:pt x="66" y="35"/>
                    <a:pt x="57" y="26"/>
                    <a:pt x="46"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5" name="Freeform 113"/>
            <p:cNvSpPr>
              <a:spLocks noEditPoints="1"/>
            </p:cNvSpPr>
            <p:nvPr/>
          </p:nvSpPr>
          <p:spPr bwMode="auto">
            <a:xfrm>
              <a:off x="425450" y="544513"/>
              <a:ext cx="249238" cy="238125"/>
            </a:xfrm>
            <a:custGeom>
              <a:avLst/>
              <a:gdLst>
                <a:gd name="T0" fmla="*/ 65 w 113"/>
                <a:gd name="T1" fmla="*/ 108 h 108"/>
                <a:gd name="T2" fmla="*/ 32 w 113"/>
                <a:gd name="T3" fmla="*/ 94 h 108"/>
                <a:gd name="T4" fmla="*/ 19 w 113"/>
                <a:gd name="T5" fmla="*/ 81 h 108"/>
                <a:gd name="T6" fmla="*/ 19 w 113"/>
                <a:gd name="T7" fmla="*/ 14 h 108"/>
                <a:gd name="T8" fmla="*/ 52 w 113"/>
                <a:gd name="T9" fmla="*/ 0 h 108"/>
                <a:gd name="T10" fmla="*/ 52 w 113"/>
                <a:gd name="T11" fmla="*/ 0 h 108"/>
                <a:gd name="T12" fmla="*/ 86 w 113"/>
                <a:gd name="T13" fmla="*/ 14 h 108"/>
                <a:gd name="T14" fmla="*/ 99 w 113"/>
                <a:gd name="T15" fmla="*/ 27 h 108"/>
                <a:gd name="T16" fmla="*/ 113 w 113"/>
                <a:gd name="T17" fmla="*/ 61 h 108"/>
                <a:gd name="T18" fmla="*/ 99 w 113"/>
                <a:gd name="T19" fmla="*/ 94 h 108"/>
                <a:gd name="T20" fmla="*/ 65 w 113"/>
                <a:gd name="T21" fmla="*/ 108 h 108"/>
                <a:gd name="T22" fmla="*/ 52 w 113"/>
                <a:gd name="T23" fmla="*/ 24 h 108"/>
                <a:gd name="T24" fmla="*/ 35 w 113"/>
                <a:gd name="T25" fmla="*/ 31 h 108"/>
                <a:gd name="T26" fmla="*/ 35 w 113"/>
                <a:gd name="T27" fmla="*/ 65 h 108"/>
                <a:gd name="T28" fmla="*/ 48 w 113"/>
                <a:gd name="T29" fmla="*/ 78 h 108"/>
                <a:gd name="T30" fmla="*/ 82 w 113"/>
                <a:gd name="T31" fmla="*/ 78 h 108"/>
                <a:gd name="T32" fmla="*/ 89 w 113"/>
                <a:gd name="T33" fmla="*/ 61 h 108"/>
                <a:gd name="T34" fmla="*/ 82 w 113"/>
                <a:gd name="T35" fmla="*/ 44 h 108"/>
                <a:gd name="T36" fmla="*/ 69 w 113"/>
                <a:gd name="T37" fmla="*/ 31 h 108"/>
                <a:gd name="T38" fmla="*/ 52 w 113"/>
                <a:gd name="T39" fmla="*/ 2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08">
                  <a:moveTo>
                    <a:pt x="65" y="108"/>
                  </a:moveTo>
                  <a:cubicBezTo>
                    <a:pt x="53" y="108"/>
                    <a:pt x="41" y="103"/>
                    <a:pt x="32" y="94"/>
                  </a:cubicBezTo>
                  <a:cubicBezTo>
                    <a:pt x="19" y="81"/>
                    <a:pt x="19" y="81"/>
                    <a:pt x="19" y="81"/>
                  </a:cubicBezTo>
                  <a:cubicBezTo>
                    <a:pt x="0" y="63"/>
                    <a:pt x="0" y="33"/>
                    <a:pt x="19" y="14"/>
                  </a:cubicBezTo>
                  <a:cubicBezTo>
                    <a:pt x="28" y="5"/>
                    <a:pt x="40" y="0"/>
                    <a:pt x="52" y="0"/>
                  </a:cubicBezTo>
                  <a:cubicBezTo>
                    <a:pt x="52" y="0"/>
                    <a:pt x="52" y="0"/>
                    <a:pt x="52" y="0"/>
                  </a:cubicBezTo>
                  <a:cubicBezTo>
                    <a:pt x="65" y="0"/>
                    <a:pt x="77" y="5"/>
                    <a:pt x="86" y="14"/>
                  </a:cubicBezTo>
                  <a:cubicBezTo>
                    <a:pt x="99" y="27"/>
                    <a:pt x="99" y="27"/>
                    <a:pt x="99" y="27"/>
                  </a:cubicBezTo>
                  <a:cubicBezTo>
                    <a:pt x="108" y="36"/>
                    <a:pt x="113" y="48"/>
                    <a:pt x="113" y="61"/>
                  </a:cubicBezTo>
                  <a:cubicBezTo>
                    <a:pt x="113" y="73"/>
                    <a:pt x="108" y="85"/>
                    <a:pt x="99" y="94"/>
                  </a:cubicBezTo>
                  <a:cubicBezTo>
                    <a:pt x="90" y="103"/>
                    <a:pt x="78" y="108"/>
                    <a:pt x="65" y="108"/>
                  </a:cubicBezTo>
                  <a:close/>
                  <a:moveTo>
                    <a:pt x="52" y="24"/>
                  </a:moveTo>
                  <a:cubicBezTo>
                    <a:pt x="46" y="24"/>
                    <a:pt x="40" y="26"/>
                    <a:pt x="35" y="31"/>
                  </a:cubicBezTo>
                  <a:cubicBezTo>
                    <a:pt x="26" y="40"/>
                    <a:pt x="26" y="55"/>
                    <a:pt x="35" y="65"/>
                  </a:cubicBezTo>
                  <a:cubicBezTo>
                    <a:pt x="48" y="78"/>
                    <a:pt x="48" y="78"/>
                    <a:pt x="48" y="78"/>
                  </a:cubicBezTo>
                  <a:cubicBezTo>
                    <a:pt x="58" y="87"/>
                    <a:pt x="73" y="87"/>
                    <a:pt x="82" y="78"/>
                  </a:cubicBezTo>
                  <a:cubicBezTo>
                    <a:pt x="87" y="73"/>
                    <a:pt x="89" y="67"/>
                    <a:pt x="89" y="61"/>
                  </a:cubicBezTo>
                  <a:cubicBezTo>
                    <a:pt x="89" y="54"/>
                    <a:pt x="87" y="48"/>
                    <a:pt x="82" y="44"/>
                  </a:cubicBezTo>
                  <a:cubicBezTo>
                    <a:pt x="69" y="31"/>
                    <a:pt x="69" y="31"/>
                    <a:pt x="69" y="31"/>
                  </a:cubicBezTo>
                  <a:cubicBezTo>
                    <a:pt x="65" y="26"/>
                    <a:pt x="59" y="24"/>
                    <a:pt x="52"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6" name="Freeform 114"/>
            <p:cNvSpPr/>
            <p:nvPr/>
          </p:nvSpPr>
          <p:spPr bwMode="auto">
            <a:xfrm>
              <a:off x="722313" y="860426"/>
              <a:ext cx="258763" cy="258763"/>
            </a:xfrm>
            <a:custGeom>
              <a:avLst/>
              <a:gdLst>
                <a:gd name="T0" fmla="*/ 82 w 117"/>
                <a:gd name="T1" fmla="*/ 117 h 117"/>
                <a:gd name="T2" fmla="*/ 53 w 117"/>
                <a:gd name="T3" fmla="*/ 104 h 117"/>
                <a:gd name="T4" fmla="*/ 12 w 117"/>
                <a:gd name="T5" fmla="*/ 64 h 117"/>
                <a:gd name="T6" fmla="*/ 0 w 117"/>
                <a:gd name="T7" fmla="*/ 35 h 117"/>
                <a:gd name="T8" fmla="*/ 12 w 117"/>
                <a:gd name="T9" fmla="*/ 5 h 117"/>
                <a:gd name="T10" fmla="*/ 29 w 117"/>
                <a:gd name="T11" fmla="*/ 5 h 117"/>
                <a:gd name="T12" fmla="*/ 29 w 117"/>
                <a:gd name="T13" fmla="*/ 21 h 117"/>
                <a:gd name="T14" fmla="*/ 24 w 117"/>
                <a:gd name="T15" fmla="*/ 35 h 117"/>
                <a:gd name="T16" fmla="*/ 29 w 117"/>
                <a:gd name="T17" fmla="*/ 48 h 117"/>
                <a:gd name="T18" fmla="*/ 69 w 117"/>
                <a:gd name="T19" fmla="*/ 88 h 117"/>
                <a:gd name="T20" fmla="*/ 82 w 117"/>
                <a:gd name="T21" fmla="*/ 93 h 117"/>
                <a:gd name="T22" fmla="*/ 82 w 117"/>
                <a:gd name="T23" fmla="*/ 93 h 117"/>
                <a:gd name="T24" fmla="*/ 95 w 117"/>
                <a:gd name="T25" fmla="*/ 88 h 117"/>
                <a:gd name="T26" fmla="*/ 112 w 117"/>
                <a:gd name="T27" fmla="*/ 88 h 117"/>
                <a:gd name="T28" fmla="*/ 112 w 117"/>
                <a:gd name="T29" fmla="*/ 104 h 117"/>
                <a:gd name="T30" fmla="*/ 82 w 117"/>
                <a:gd name="T31" fmla="*/ 117 h 117"/>
                <a:gd name="T32" fmla="*/ 82 w 117"/>
                <a:gd name="T3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117">
                  <a:moveTo>
                    <a:pt x="82" y="117"/>
                  </a:moveTo>
                  <a:cubicBezTo>
                    <a:pt x="71" y="117"/>
                    <a:pt x="60" y="112"/>
                    <a:pt x="53" y="104"/>
                  </a:cubicBezTo>
                  <a:cubicBezTo>
                    <a:pt x="12" y="64"/>
                    <a:pt x="12" y="64"/>
                    <a:pt x="12" y="64"/>
                  </a:cubicBezTo>
                  <a:cubicBezTo>
                    <a:pt x="4" y="56"/>
                    <a:pt x="0" y="46"/>
                    <a:pt x="0" y="35"/>
                  </a:cubicBezTo>
                  <a:cubicBezTo>
                    <a:pt x="0" y="23"/>
                    <a:pt x="4" y="13"/>
                    <a:pt x="12" y="5"/>
                  </a:cubicBezTo>
                  <a:cubicBezTo>
                    <a:pt x="17" y="0"/>
                    <a:pt x="24" y="0"/>
                    <a:pt x="29" y="5"/>
                  </a:cubicBezTo>
                  <a:cubicBezTo>
                    <a:pt x="34" y="9"/>
                    <a:pt x="34" y="17"/>
                    <a:pt x="29" y="21"/>
                  </a:cubicBezTo>
                  <a:cubicBezTo>
                    <a:pt x="25" y="25"/>
                    <a:pt x="24" y="30"/>
                    <a:pt x="24" y="35"/>
                  </a:cubicBezTo>
                  <a:cubicBezTo>
                    <a:pt x="24" y="40"/>
                    <a:pt x="25" y="44"/>
                    <a:pt x="29" y="48"/>
                  </a:cubicBezTo>
                  <a:cubicBezTo>
                    <a:pt x="69" y="88"/>
                    <a:pt x="69" y="88"/>
                    <a:pt x="69" y="88"/>
                  </a:cubicBezTo>
                  <a:cubicBezTo>
                    <a:pt x="73" y="91"/>
                    <a:pt x="77" y="93"/>
                    <a:pt x="82" y="93"/>
                  </a:cubicBezTo>
                  <a:cubicBezTo>
                    <a:pt x="82" y="93"/>
                    <a:pt x="82" y="93"/>
                    <a:pt x="82" y="93"/>
                  </a:cubicBezTo>
                  <a:cubicBezTo>
                    <a:pt x="87" y="93"/>
                    <a:pt x="92" y="91"/>
                    <a:pt x="95" y="88"/>
                  </a:cubicBezTo>
                  <a:cubicBezTo>
                    <a:pt x="100" y="83"/>
                    <a:pt x="107" y="83"/>
                    <a:pt x="112" y="88"/>
                  </a:cubicBezTo>
                  <a:cubicBezTo>
                    <a:pt x="117" y="92"/>
                    <a:pt x="117" y="100"/>
                    <a:pt x="112" y="104"/>
                  </a:cubicBezTo>
                  <a:cubicBezTo>
                    <a:pt x="104" y="112"/>
                    <a:pt x="94" y="117"/>
                    <a:pt x="82" y="117"/>
                  </a:cubicBezTo>
                  <a:cubicBezTo>
                    <a:pt x="82" y="117"/>
                    <a:pt x="82" y="117"/>
                    <a:pt x="82" y="1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7" name="Freeform 115"/>
            <p:cNvSpPr/>
            <p:nvPr/>
          </p:nvSpPr>
          <p:spPr bwMode="auto">
            <a:xfrm>
              <a:off x="608013" y="715963"/>
              <a:ext cx="377825" cy="376238"/>
            </a:xfrm>
            <a:custGeom>
              <a:avLst/>
              <a:gdLst>
                <a:gd name="T0" fmla="*/ 158 w 171"/>
                <a:gd name="T1" fmla="*/ 170 h 170"/>
                <a:gd name="T2" fmla="*/ 150 w 171"/>
                <a:gd name="T3" fmla="*/ 167 h 170"/>
                <a:gd name="T4" fmla="*/ 4 w 171"/>
                <a:gd name="T5" fmla="*/ 21 h 170"/>
                <a:gd name="T6" fmla="*/ 4 w 171"/>
                <a:gd name="T7" fmla="*/ 5 h 170"/>
                <a:gd name="T8" fmla="*/ 21 w 171"/>
                <a:gd name="T9" fmla="*/ 5 h 170"/>
                <a:gd name="T10" fmla="*/ 167 w 171"/>
                <a:gd name="T11" fmla="*/ 150 h 170"/>
                <a:gd name="T12" fmla="*/ 167 w 171"/>
                <a:gd name="T13" fmla="*/ 167 h 170"/>
                <a:gd name="T14" fmla="*/ 158 w 171"/>
                <a:gd name="T15" fmla="*/ 170 h 1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0">
                  <a:moveTo>
                    <a:pt x="158" y="170"/>
                  </a:moveTo>
                  <a:cubicBezTo>
                    <a:pt x="155" y="170"/>
                    <a:pt x="152" y="169"/>
                    <a:pt x="150" y="167"/>
                  </a:cubicBezTo>
                  <a:cubicBezTo>
                    <a:pt x="4" y="21"/>
                    <a:pt x="4" y="21"/>
                    <a:pt x="4" y="21"/>
                  </a:cubicBezTo>
                  <a:cubicBezTo>
                    <a:pt x="0" y="17"/>
                    <a:pt x="0" y="9"/>
                    <a:pt x="4" y="5"/>
                  </a:cubicBezTo>
                  <a:cubicBezTo>
                    <a:pt x="9" y="0"/>
                    <a:pt x="16" y="0"/>
                    <a:pt x="21" y="5"/>
                  </a:cubicBezTo>
                  <a:cubicBezTo>
                    <a:pt x="167" y="150"/>
                    <a:pt x="167" y="150"/>
                    <a:pt x="167" y="150"/>
                  </a:cubicBezTo>
                  <a:cubicBezTo>
                    <a:pt x="171" y="155"/>
                    <a:pt x="171" y="162"/>
                    <a:pt x="167" y="167"/>
                  </a:cubicBezTo>
                  <a:cubicBezTo>
                    <a:pt x="164" y="169"/>
                    <a:pt x="161" y="170"/>
                    <a:pt x="158" y="1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8" name="Freeform 116"/>
            <p:cNvSpPr>
              <a:spLocks noEditPoints="1"/>
            </p:cNvSpPr>
            <p:nvPr/>
          </p:nvSpPr>
          <p:spPr bwMode="auto">
            <a:xfrm>
              <a:off x="434975" y="879476"/>
              <a:ext cx="239713" cy="239713"/>
            </a:xfrm>
            <a:custGeom>
              <a:avLst/>
              <a:gdLst>
                <a:gd name="T0" fmla="*/ 47 w 108"/>
                <a:gd name="T1" fmla="*/ 108 h 108"/>
                <a:gd name="T2" fmla="*/ 47 w 108"/>
                <a:gd name="T3" fmla="*/ 108 h 108"/>
                <a:gd name="T4" fmla="*/ 14 w 108"/>
                <a:gd name="T5" fmla="*/ 94 h 108"/>
                <a:gd name="T6" fmla="*/ 0 w 108"/>
                <a:gd name="T7" fmla="*/ 60 h 108"/>
                <a:gd name="T8" fmla="*/ 14 w 108"/>
                <a:gd name="T9" fmla="*/ 27 h 108"/>
                <a:gd name="T10" fmla="*/ 27 w 108"/>
                <a:gd name="T11" fmla="*/ 14 h 108"/>
                <a:gd name="T12" fmla="*/ 60 w 108"/>
                <a:gd name="T13" fmla="*/ 0 h 108"/>
                <a:gd name="T14" fmla="*/ 94 w 108"/>
                <a:gd name="T15" fmla="*/ 14 h 108"/>
                <a:gd name="T16" fmla="*/ 108 w 108"/>
                <a:gd name="T17" fmla="*/ 47 h 108"/>
                <a:gd name="T18" fmla="*/ 94 w 108"/>
                <a:gd name="T19" fmla="*/ 81 h 108"/>
                <a:gd name="T20" fmla="*/ 81 w 108"/>
                <a:gd name="T21" fmla="*/ 94 h 108"/>
                <a:gd name="T22" fmla="*/ 47 w 108"/>
                <a:gd name="T23" fmla="*/ 108 h 108"/>
                <a:gd name="T24" fmla="*/ 60 w 108"/>
                <a:gd name="T25" fmla="*/ 23 h 108"/>
                <a:gd name="T26" fmla="*/ 43 w 108"/>
                <a:gd name="T27" fmla="*/ 30 h 108"/>
                <a:gd name="T28" fmla="*/ 30 w 108"/>
                <a:gd name="T29" fmla="*/ 43 h 108"/>
                <a:gd name="T30" fmla="*/ 23 w 108"/>
                <a:gd name="T31" fmla="*/ 60 h 108"/>
                <a:gd name="T32" fmla="*/ 30 w 108"/>
                <a:gd name="T33" fmla="*/ 77 h 108"/>
                <a:gd name="T34" fmla="*/ 47 w 108"/>
                <a:gd name="T35" fmla="*/ 84 h 108"/>
                <a:gd name="T36" fmla="*/ 47 w 108"/>
                <a:gd name="T37" fmla="*/ 84 h 108"/>
                <a:gd name="T38" fmla="*/ 64 w 108"/>
                <a:gd name="T39" fmla="*/ 77 h 108"/>
                <a:gd name="T40" fmla="*/ 77 w 108"/>
                <a:gd name="T41" fmla="*/ 64 h 108"/>
                <a:gd name="T42" fmla="*/ 84 w 108"/>
                <a:gd name="T43" fmla="*/ 47 h 108"/>
                <a:gd name="T44" fmla="*/ 77 w 108"/>
                <a:gd name="T45" fmla="*/ 30 h 108"/>
                <a:gd name="T46" fmla="*/ 60 w 108"/>
                <a:gd name="T47" fmla="*/ 2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108">
                  <a:moveTo>
                    <a:pt x="47" y="108"/>
                  </a:moveTo>
                  <a:cubicBezTo>
                    <a:pt x="47" y="108"/>
                    <a:pt x="47" y="108"/>
                    <a:pt x="47" y="108"/>
                  </a:cubicBezTo>
                  <a:cubicBezTo>
                    <a:pt x="35" y="108"/>
                    <a:pt x="23" y="103"/>
                    <a:pt x="14" y="94"/>
                  </a:cubicBezTo>
                  <a:cubicBezTo>
                    <a:pt x="5" y="85"/>
                    <a:pt x="0" y="73"/>
                    <a:pt x="0" y="60"/>
                  </a:cubicBezTo>
                  <a:cubicBezTo>
                    <a:pt x="0" y="48"/>
                    <a:pt x="5" y="36"/>
                    <a:pt x="14" y="27"/>
                  </a:cubicBezTo>
                  <a:cubicBezTo>
                    <a:pt x="27" y="14"/>
                    <a:pt x="27" y="14"/>
                    <a:pt x="27" y="14"/>
                  </a:cubicBezTo>
                  <a:cubicBezTo>
                    <a:pt x="36" y="5"/>
                    <a:pt x="48" y="0"/>
                    <a:pt x="60" y="0"/>
                  </a:cubicBezTo>
                  <a:cubicBezTo>
                    <a:pt x="73" y="0"/>
                    <a:pt x="85" y="5"/>
                    <a:pt x="94" y="14"/>
                  </a:cubicBezTo>
                  <a:cubicBezTo>
                    <a:pt x="103" y="23"/>
                    <a:pt x="108" y="35"/>
                    <a:pt x="108" y="47"/>
                  </a:cubicBezTo>
                  <a:cubicBezTo>
                    <a:pt x="108" y="60"/>
                    <a:pt x="103" y="72"/>
                    <a:pt x="94" y="81"/>
                  </a:cubicBezTo>
                  <a:cubicBezTo>
                    <a:pt x="81" y="94"/>
                    <a:pt x="81" y="94"/>
                    <a:pt x="81" y="94"/>
                  </a:cubicBezTo>
                  <a:cubicBezTo>
                    <a:pt x="72" y="103"/>
                    <a:pt x="60" y="108"/>
                    <a:pt x="47" y="108"/>
                  </a:cubicBezTo>
                  <a:close/>
                  <a:moveTo>
                    <a:pt x="60" y="23"/>
                  </a:moveTo>
                  <a:cubicBezTo>
                    <a:pt x="54" y="23"/>
                    <a:pt x="48" y="26"/>
                    <a:pt x="43" y="30"/>
                  </a:cubicBezTo>
                  <a:cubicBezTo>
                    <a:pt x="30" y="43"/>
                    <a:pt x="30" y="43"/>
                    <a:pt x="30" y="43"/>
                  </a:cubicBezTo>
                  <a:cubicBezTo>
                    <a:pt x="26" y="48"/>
                    <a:pt x="23" y="54"/>
                    <a:pt x="23" y="60"/>
                  </a:cubicBezTo>
                  <a:cubicBezTo>
                    <a:pt x="23" y="67"/>
                    <a:pt x="26" y="73"/>
                    <a:pt x="30" y="77"/>
                  </a:cubicBezTo>
                  <a:cubicBezTo>
                    <a:pt x="35" y="82"/>
                    <a:pt x="41" y="84"/>
                    <a:pt x="47" y="84"/>
                  </a:cubicBezTo>
                  <a:cubicBezTo>
                    <a:pt x="47" y="84"/>
                    <a:pt x="47" y="84"/>
                    <a:pt x="47" y="84"/>
                  </a:cubicBezTo>
                  <a:cubicBezTo>
                    <a:pt x="54" y="84"/>
                    <a:pt x="60" y="82"/>
                    <a:pt x="64" y="77"/>
                  </a:cubicBezTo>
                  <a:cubicBezTo>
                    <a:pt x="77" y="64"/>
                    <a:pt x="77" y="64"/>
                    <a:pt x="77" y="64"/>
                  </a:cubicBezTo>
                  <a:cubicBezTo>
                    <a:pt x="82" y="60"/>
                    <a:pt x="84" y="54"/>
                    <a:pt x="84" y="47"/>
                  </a:cubicBezTo>
                  <a:cubicBezTo>
                    <a:pt x="84" y="41"/>
                    <a:pt x="82" y="35"/>
                    <a:pt x="77" y="30"/>
                  </a:cubicBezTo>
                  <a:cubicBezTo>
                    <a:pt x="73" y="26"/>
                    <a:pt x="67" y="23"/>
                    <a:pt x="60"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9" name="Freeform 117"/>
            <p:cNvSpPr/>
            <p:nvPr/>
          </p:nvSpPr>
          <p:spPr bwMode="auto">
            <a:xfrm>
              <a:off x="722313" y="534988"/>
              <a:ext cx="258763" cy="265113"/>
            </a:xfrm>
            <a:custGeom>
              <a:avLst/>
              <a:gdLst>
                <a:gd name="T0" fmla="*/ 21 w 117"/>
                <a:gd name="T1" fmla="*/ 120 h 120"/>
                <a:gd name="T2" fmla="*/ 12 w 117"/>
                <a:gd name="T3" fmla="*/ 116 h 120"/>
                <a:gd name="T4" fmla="*/ 0 w 117"/>
                <a:gd name="T5" fmla="*/ 86 h 120"/>
                <a:gd name="T6" fmla="*/ 12 w 117"/>
                <a:gd name="T7" fmla="*/ 57 h 120"/>
                <a:gd name="T8" fmla="*/ 53 w 117"/>
                <a:gd name="T9" fmla="*/ 17 h 120"/>
                <a:gd name="T10" fmla="*/ 112 w 117"/>
                <a:gd name="T11" fmla="*/ 17 h 120"/>
                <a:gd name="T12" fmla="*/ 112 w 117"/>
                <a:gd name="T13" fmla="*/ 33 h 120"/>
                <a:gd name="T14" fmla="*/ 95 w 117"/>
                <a:gd name="T15" fmla="*/ 33 h 120"/>
                <a:gd name="T16" fmla="*/ 69 w 117"/>
                <a:gd name="T17" fmla="*/ 33 h 120"/>
                <a:gd name="T18" fmla="*/ 29 w 117"/>
                <a:gd name="T19" fmla="*/ 73 h 120"/>
                <a:gd name="T20" fmla="*/ 29 w 117"/>
                <a:gd name="T21" fmla="*/ 100 h 120"/>
                <a:gd name="T22" fmla="*/ 29 w 117"/>
                <a:gd name="T23" fmla="*/ 116 h 120"/>
                <a:gd name="T24" fmla="*/ 21 w 117"/>
                <a:gd name="T25"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120">
                  <a:moveTo>
                    <a:pt x="21" y="120"/>
                  </a:moveTo>
                  <a:cubicBezTo>
                    <a:pt x="18" y="120"/>
                    <a:pt x="15" y="119"/>
                    <a:pt x="12" y="116"/>
                  </a:cubicBezTo>
                  <a:cubicBezTo>
                    <a:pt x="4" y="108"/>
                    <a:pt x="0" y="98"/>
                    <a:pt x="0" y="86"/>
                  </a:cubicBezTo>
                  <a:cubicBezTo>
                    <a:pt x="0" y="75"/>
                    <a:pt x="4" y="65"/>
                    <a:pt x="12" y="57"/>
                  </a:cubicBezTo>
                  <a:cubicBezTo>
                    <a:pt x="53" y="17"/>
                    <a:pt x="53" y="17"/>
                    <a:pt x="53" y="17"/>
                  </a:cubicBezTo>
                  <a:cubicBezTo>
                    <a:pt x="69" y="0"/>
                    <a:pt x="96" y="0"/>
                    <a:pt x="112" y="17"/>
                  </a:cubicBezTo>
                  <a:cubicBezTo>
                    <a:pt x="117" y="21"/>
                    <a:pt x="117" y="29"/>
                    <a:pt x="112" y="33"/>
                  </a:cubicBezTo>
                  <a:cubicBezTo>
                    <a:pt x="107" y="38"/>
                    <a:pt x="100" y="38"/>
                    <a:pt x="95" y="33"/>
                  </a:cubicBezTo>
                  <a:cubicBezTo>
                    <a:pt x="88" y="26"/>
                    <a:pt x="76" y="26"/>
                    <a:pt x="69" y="33"/>
                  </a:cubicBezTo>
                  <a:cubicBezTo>
                    <a:pt x="29" y="73"/>
                    <a:pt x="29" y="73"/>
                    <a:pt x="29" y="73"/>
                  </a:cubicBezTo>
                  <a:cubicBezTo>
                    <a:pt x="22" y="81"/>
                    <a:pt x="22" y="92"/>
                    <a:pt x="29" y="100"/>
                  </a:cubicBezTo>
                  <a:cubicBezTo>
                    <a:pt x="34" y="104"/>
                    <a:pt x="34" y="112"/>
                    <a:pt x="29" y="116"/>
                  </a:cubicBezTo>
                  <a:cubicBezTo>
                    <a:pt x="27" y="119"/>
                    <a:pt x="24" y="120"/>
                    <a:pt x="21" y="1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0" name="Freeform 118"/>
            <p:cNvSpPr/>
            <p:nvPr/>
          </p:nvSpPr>
          <p:spPr bwMode="auto">
            <a:xfrm>
              <a:off x="608013" y="566738"/>
              <a:ext cx="377825" cy="377825"/>
            </a:xfrm>
            <a:custGeom>
              <a:avLst/>
              <a:gdLst>
                <a:gd name="T0" fmla="*/ 12 w 171"/>
                <a:gd name="T1" fmla="*/ 171 h 171"/>
                <a:gd name="T2" fmla="*/ 4 w 171"/>
                <a:gd name="T3" fmla="*/ 167 h 171"/>
                <a:gd name="T4" fmla="*/ 4 w 171"/>
                <a:gd name="T5" fmla="*/ 151 h 171"/>
                <a:gd name="T6" fmla="*/ 150 w 171"/>
                <a:gd name="T7" fmla="*/ 5 h 171"/>
                <a:gd name="T8" fmla="*/ 167 w 171"/>
                <a:gd name="T9" fmla="*/ 5 h 171"/>
                <a:gd name="T10" fmla="*/ 167 w 171"/>
                <a:gd name="T11" fmla="*/ 22 h 171"/>
                <a:gd name="T12" fmla="*/ 21 w 171"/>
                <a:gd name="T13" fmla="*/ 167 h 171"/>
                <a:gd name="T14" fmla="*/ 12 w 171"/>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1">
                  <a:moveTo>
                    <a:pt x="12" y="171"/>
                  </a:moveTo>
                  <a:cubicBezTo>
                    <a:pt x="9" y="171"/>
                    <a:pt x="6" y="170"/>
                    <a:pt x="4" y="167"/>
                  </a:cubicBezTo>
                  <a:cubicBezTo>
                    <a:pt x="0" y="163"/>
                    <a:pt x="0" y="155"/>
                    <a:pt x="4" y="151"/>
                  </a:cubicBezTo>
                  <a:cubicBezTo>
                    <a:pt x="150" y="5"/>
                    <a:pt x="150" y="5"/>
                    <a:pt x="150" y="5"/>
                  </a:cubicBezTo>
                  <a:cubicBezTo>
                    <a:pt x="155" y="0"/>
                    <a:pt x="162" y="0"/>
                    <a:pt x="167" y="5"/>
                  </a:cubicBezTo>
                  <a:cubicBezTo>
                    <a:pt x="171" y="10"/>
                    <a:pt x="171" y="17"/>
                    <a:pt x="167" y="22"/>
                  </a:cubicBezTo>
                  <a:cubicBezTo>
                    <a:pt x="21" y="167"/>
                    <a:pt x="21" y="167"/>
                    <a:pt x="21" y="167"/>
                  </a:cubicBezTo>
                  <a:cubicBezTo>
                    <a:pt x="19" y="170"/>
                    <a:pt x="16" y="171"/>
                    <a:pt x="12" y="17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1" name="Freeform 119"/>
            <p:cNvSpPr/>
            <p:nvPr/>
          </p:nvSpPr>
          <p:spPr bwMode="auto">
            <a:xfrm>
              <a:off x="1128713" y="2190751"/>
              <a:ext cx="282575" cy="409575"/>
            </a:xfrm>
            <a:custGeom>
              <a:avLst/>
              <a:gdLst>
                <a:gd name="T0" fmla="*/ 119 w 128"/>
                <a:gd name="T1" fmla="*/ 184 h 185"/>
                <a:gd name="T2" fmla="*/ 111 w 128"/>
                <a:gd name="T3" fmla="*/ 178 h 185"/>
                <a:gd name="T4" fmla="*/ 64 w 128"/>
                <a:gd name="T5" fmla="*/ 33 h 185"/>
                <a:gd name="T6" fmla="*/ 16 w 128"/>
                <a:gd name="T7" fmla="*/ 178 h 185"/>
                <a:gd name="T8" fmla="*/ 7 w 128"/>
                <a:gd name="T9" fmla="*/ 183 h 185"/>
                <a:gd name="T10" fmla="*/ 2 w 128"/>
                <a:gd name="T11" fmla="*/ 173 h 185"/>
                <a:gd name="T12" fmla="*/ 56 w 128"/>
                <a:gd name="T13" fmla="*/ 5 h 185"/>
                <a:gd name="T14" fmla="*/ 64 w 128"/>
                <a:gd name="T15" fmla="*/ 0 h 185"/>
                <a:gd name="T16" fmla="*/ 71 w 128"/>
                <a:gd name="T17" fmla="*/ 5 h 185"/>
                <a:gd name="T18" fmla="*/ 126 w 128"/>
                <a:gd name="T19" fmla="*/ 173 h 185"/>
                <a:gd name="T20" fmla="*/ 121 w 128"/>
                <a:gd name="T21" fmla="*/ 183 h 185"/>
                <a:gd name="T22" fmla="*/ 119 w 128"/>
                <a:gd name="T23"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85">
                  <a:moveTo>
                    <a:pt x="119" y="184"/>
                  </a:moveTo>
                  <a:cubicBezTo>
                    <a:pt x="116" y="184"/>
                    <a:pt x="112" y="181"/>
                    <a:pt x="111" y="178"/>
                  </a:cubicBezTo>
                  <a:cubicBezTo>
                    <a:pt x="64" y="33"/>
                    <a:pt x="64" y="33"/>
                    <a:pt x="64" y="33"/>
                  </a:cubicBezTo>
                  <a:cubicBezTo>
                    <a:pt x="16" y="178"/>
                    <a:pt x="16" y="178"/>
                    <a:pt x="16" y="178"/>
                  </a:cubicBezTo>
                  <a:cubicBezTo>
                    <a:pt x="15" y="182"/>
                    <a:pt x="11" y="185"/>
                    <a:pt x="7" y="183"/>
                  </a:cubicBezTo>
                  <a:cubicBezTo>
                    <a:pt x="2" y="182"/>
                    <a:pt x="0" y="177"/>
                    <a:pt x="2" y="173"/>
                  </a:cubicBezTo>
                  <a:cubicBezTo>
                    <a:pt x="56" y="5"/>
                    <a:pt x="56" y="5"/>
                    <a:pt x="56" y="5"/>
                  </a:cubicBezTo>
                  <a:cubicBezTo>
                    <a:pt x="58" y="2"/>
                    <a:pt x="61" y="0"/>
                    <a:pt x="64" y="0"/>
                  </a:cubicBezTo>
                  <a:cubicBezTo>
                    <a:pt x="67" y="0"/>
                    <a:pt x="70" y="2"/>
                    <a:pt x="71" y="5"/>
                  </a:cubicBezTo>
                  <a:cubicBezTo>
                    <a:pt x="126" y="173"/>
                    <a:pt x="126" y="173"/>
                    <a:pt x="126" y="173"/>
                  </a:cubicBezTo>
                  <a:cubicBezTo>
                    <a:pt x="128" y="177"/>
                    <a:pt x="125" y="182"/>
                    <a:pt x="121" y="183"/>
                  </a:cubicBezTo>
                  <a:cubicBezTo>
                    <a:pt x="120" y="183"/>
                    <a:pt x="120" y="184"/>
                    <a:pt x="119" y="18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2" name="Freeform 120"/>
            <p:cNvSpPr/>
            <p:nvPr/>
          </p:nvSpPr>
          <p:spPr bwMode="auto">
            <a:xfrm>
              <a:off x="1106488" y="2562226"/>
              <a:ext cx="90488" cy="34925"/>
            </a:xfrm>
            <a:custGeom>
              <a:avLst/>
              <a:gdLst>
                <a:gd name="T0" fmla="*/ 34 w 41"/>
                <a:gd name="T1" fmla="*/ 16 h 16"/>
                <a:gd name="T2" fmla="*/ 7 w 41"/>
                <a:gd name="T3" fmla="*/ 16 h 16"/>
                <a:gd name="T4" fmla="*/ 0 w 41"/>
                <a:gd name="T5" fmla="*/ 8 h 16"/>
                <a:gd name="T6" fmla="*/ 7 w 41"/>
                <a:gd name="T7" fmla="*/ 0 h 16"/>
                <a:gd name="T8" fmla="*/ 34 w 41"/>
                <a:gd name="T9" fmla="*/ 0 h 16"/>
                <a:gd name="T10" fmla="*/ 41 w 41"/>
                <a:gd name="T11" fmla="*/ 8 h 16"/>
                <a:gd name="T12" fmla="*/ 34 w 41"/>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1" h="16">
                  <a:moveTo>
                    <a:pt x="34" y="16"/>
                  </a:moveTo>
                  <a:cubicBezTo>
                    <a:pt x="7" y="16"/>
                    <a:pt x="7" y="16"/>
                    <a:pt x="7" y="16"/>
                  </a:cubicBezTo>
                  <a:cubicBezTo>
                    <a:pt x="3" y="16"/>
                    <a:pt x="0" y="12"/>
                    <a:pt x="0" y="8"/>
                  </a:cubicBezTo>
                  <a:cubicBezTo>
                    <a:pt x="0" y="3"/>
                    <a:pt x="3" y="0"/>
                    <a:pt x="7" y="0"/>
                  </a:cubicBezTo>
                  <a:cubicBezTo>
                    <a:pt x="34" y="0"/>
                    <a:pt x="34" y="0"/>
                    <a:pt x="34" y="0"/>
                  </a:cubicBezTo>
                  <a:cubicBezTo>
                    <a:pt x="38" y="0"/>
                    <a:pt x="41" y="3"/>
                    <a:pt x="41" y="8"/>
                  </a:cubicBezTo>
                  <a:cubicBezTo>
                    <a:pt x="41" y="12"/>
                    <a:pt x="38"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3" name="Freeform 121"/>
            <p:cNvSpPr/>
            <p:nvPr/>
          </p:nvSpPr>
          <p:spPr bwMode="auto">
            <a:xfrm>
              <a:off x="1341438" y="2562226"/>
              <a:ext cx="92075" cy="34925"/>
            </a:xfrm>
            <a:custGeom>
              <a:avLst/>
              <a:gdLst>
                <a:gd name="T0" fmla="*/ 34 w 42"/>
                <a:gd name="T1" fmla="*/ 16 h 16"/>
                <a:gd name="T2" fmla="*/ 8 w 42"/>
                <a:gd name="T3" fmla="*/ 16 h 16"/>
                <a:gd name="T4" fmla="*/ 0 w 42"/>
                <a:gd name="T5" fmla="*/ 8 h 16"/>
                <a:gd name="T6" fmla="*/ 8 w 42"/>
                <a:gd name="T7" fmla="*/ 0 h 16"/>
                <a:gd name="T8" fmla="*/ 34 w 42"/>
                <a:gd name="T9" fmla="*/ 0 h 16"/>
                <a:gd name="T10" fmla="*/ 42 w 42"/>
                <a:gd name="T11" fmla="*/ 8 h 16"/>
                <a:gd name="T12" fmla="*/ 34 w 4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2" h="16">
                  <a:moveTo>
                    <a:pt x="34" y="16"/>
                  </a:moveTo>
                  <a:cubicBezTo>
                    <a:pt x="8" y="16"/>
                    <a:pt x="8" y="16"/>
                    <a:pt x="8" y="16"/>
                  </a:cubicBezTo>
                  <a:cubicBezTo>
                    <a:pt x="4" y="16"/>
                    <a:pt x="0" y="12"/>
                    <a:pt x="0" y="8"/>
                  </a:cubicBezTo>
                  <a:cubicBezTo>
                    <a:pt x="0" y="3"/>
                    <a:pt x="4" y="0"/>
                    <a:pt x="8" y="0"/>
                  </a:cubicBezTo>
                  <a:cubicBezTo>
                    <a:pt x="34" y="0"/>
                    <a:pt x="34" y="0"/>
                    <a:pt x="34" y="0"/>
                  </a:cubicBezTo>
                  <a:cubicBezTo>
                    <a:pt x="39" y="0"/>
                    <a:pt x="42" y="3"/>
                    <a:pt x="42" y="8"/>
                  </a:cubicBezTo>
                  <a:cubicBezTo>
                    <a:pt x="42" y="12"/>
                    <a:pt x="39"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4" name="Freeform 122"/>
            <p:cNvSpPr/>
            <p:nvPr/>
          </p:nvSpPr>
          <p:spPr bwMode="auto">
            <a:xfrm>
              <a:off x="1176338" y="2447926"/>
              <a:ext cx="188913" cy="34925"/>
            </a:xfrm>
            <a:custGeom>
              <a:avLst/>
              <a:gdLst>
                <a:gd name="T0" fmla="*/ 78 w 86"/>
                <a:gd name="T1" fmla="*/ 16 h 16"/>
                <a:gd name="T2" fmla="*/ 8 w 86"/>
                <a:gd name="T3" fmla="*/ 16 h 16"/>
                <a:gd name="T4" fmla="*/ 0 w 86"/>
                <a:gd name="T5" fmla="*/ 8 h 16"/>
                <a:gd name="T6" fmla="*/ 8 w 86"/>
                <a:gd name="T7" fmla="*/ 0 h 16"/>
                <a:gd name="T8" fmla="*/ 78 w 86"/>
                <a:gd name="T9" fmla="*/ 0 h 16"/>
                <a:gd name="T10" fmla="*/ 86 w 86"/>
                <a:gd name="T11" fmla="*/ 8 h 16"/>
                <a:gd name="T12" fmla="*/ 78 w 8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6" h="16">
                  <a:moveTo>
                    <a:pt x="78" y="16"/>
                  </a:moveTo>
                  <a:cubicBezTo>
                    <a:pt x="8" y="16"/>
                    <a:pt x="8" y="16"/>
                    <a:pt x="8" y="16"/>
                  </a:cubicBezTo>
                  <a:cubicBezTo>
                    <a:pt x="3" y="16"/>
                    <a:pt x="0" y="12"/>
                    <a:pt x="0" y="8"/>
                  </a:cubicBezTo>
                  <a:cubicBezTo>
                    <a:pt x="0" y="4"/>
                    <a:pt x="3" y="0"/>
                    <a:pt x="8" y="0"/>
                  </a:cubicBezTo>
                  <a:cubicBezTo>
                    <a:pt x="78" y="0"/>
                    <a:pt x="78" y="0"/>
                    <a:pt x="78" y="0"/>
                  </a:cubicBezTo>
                  <a:cubicBezTo>
                    <a:pt x="82" y="0"/>
                    <a:pt x="86" y="4"/>
                    <a:pt x="86" y="8"/>
                  </a:cubicBezTo>
                  <a:cubicBezTo>
                    <a:pt x="86" y="12"/>
                    <a:pt x="82" y="16"/>
                    <a:pt x="7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5" name="Freeform 123"/>
            <p:cNvSpPr>
              <a:spLocks noEditPoints="1"/>
            </p:cNvSpPr>
            <p:nvPr/>
          </p:nvSpPr>
          <p:spPr bwMode="auto">
            <a:xfrm>
              <a:off x="1371600" y="2270126"/>
              <a:ext cx="150813" cy="133350"/>
            </a:xfrm>
            <a:custGeom>
              <a:avLst/>
              <a:gdLst>
                <a:gd name="T0" fmla="*/ 27 w 68"/>
                <a:gd name="T1" fmla="*/ 60 h 60"/>
                <a:gd name="T2" fmla="*/ 8 w 68"/>
                <a:gd name="T3" fmla="*/ 52 h 60"/>
                <a:gd name="T4" fmla="*/ 0 w 68"/>
                <a:gd name="T5" fmla="*/ 34 h 60"/>
                <a:gd name="T6" fmla="*/ 7 w 68"/>
                <a:gd name="T7" fmla="*/ 17 h 60"/>
                <a:gd name="T8" fmla="*/ 20 w 68"/>
                <a:gd name="T9" fmla="*/ 10 h 60"/>
                <a:gd name="T10" fmla="*/ 39 w 68"/>
                <a:gd name="T11" fmla="*/ 6 h 60"/>
                <a:gd name="T12" fmla="*/ 58 w 68"/>
                <a:gd name="T13" fmla="*/ 1 h 60"/>
                <a:gd name="T14" fmla="*/ 65 w 68"/>
                <a:gd name="T15" fmla="*/ 2 h 60"/>
                <a:gd name="T16" fmla="*/ 68 w 68"/>
                <a:gd name="T17" fmla="*/ 8 h 60"/>
                <a:gd name="T18" fmla="*/ 68 w 68"/>
                <a:gd name="T19" fmla="*/ 13 h 60"/>
                <a:gd name="T20" fmla="*/ 63 w 68"/>
                <a:gd name="T21" fmla="*/ 41 h 60"/>
                <a:gd name="T22" fmla="*/ 48 w 68"/>
                <a:gd name="T23" fmla="*/ 55 h 60"/>
                <a:gd name="T24" fmla="*/ 27 w 68"/>
                <a:gd name="T25" fmla="*/ 60 h 60"/>
                <a:gd name="T26" fmla="*/ 52 w 68"/>
                <a:gd name="T27" fmla="*/ 19 h 60"/>
                <a:gd name="T28" fmla="*/ 42 w 68"/>
                <a:gd name="T29" fmla="*/ 21 h 60"/>
                <a:gd name="T30" fmla="*/ 24 w 68"/>
                <a:gd name="T31" fmla="*/ 25 h 60"/>
                <a:gd name="T32" fmla="*/ 17 w 68"/>
                <a:gd name="T33" fmla="*/ 29 h 60"/>
                <a:gd name="T34" fmla="*/ 16 w 68"/>
                <a:gd name="T35" fmla="*/ 34 h 60"/>
                <a:gd name="T36" fmla="*/ 19 w 68"/>
                <a:gd name="T37" fmla="*/ 41 h 60"/>
                <a:gd name="T38" fmla="*/ 27 w 68"/>
                <a:gd name="T39" fmla="*/ 44 h 60"/>
                <a:gd name="T40" fmla="*/ 41 w 68"/>
                <a:gd name="T41" fmla="*/ 41 h 60"/>
                <a:gd name="T42" fmla="*/ 49 w 68"/>
                <a:gd name="T43" fmla="*/ 33 h 60"/>
                <a:gd name="T44" fmla="*/ 52 w 68"/>
                <a:gd name="T45" fmla="*/ 1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60">
                  <a:moveTo>
                    <a:pt x="27" y="60"/>
                  </a:moveTo>
                  <a:cubicBezTo>
                    <a:pt x="19" y="60"/>
                    <a:pt x="13" y="57"/>
                    <a:pt x="8" y="52"/>
                  </a:cubicBezTo>
                  <a:cubicBezTo>
                    <a:pt x="3" y="47"/>
                    <a:pt x="0" y="41"/>
                    <a:pt x="0" y="34"/>
                  </a:cubicBezTo>
                  <a:cubicBezTo>
                    <a:pt x="0" y="25"/>
                    <a:pt x="4" y="20"/>
                    <a:pt x="7" y="17"/>
                  </a:cubicBezTo>
                  <a:cubicBezTo>
                    <a:pt x="11" y="14"/>
                    <a:pt x="15" y="12"/>
                    <a:pt x="20" y="10"/>
                  </a:cubicBezTo>
                  <a:cubicBezTo>
                    <a:pt x="23" y="9"/>
                    <a:pt x="30" y="8"/>
                    <a:pt x="39" y="6"/>
                  </a:cubicBezTo>
                  <a:cubicBezTo>
                    <a:pt x="47" y="4"/>
                    <a:pt x="53" y="2"/>
                    <a:pt x="58" y="1"/>
                  </a:cubicBezTo>
                  <a:cubicBezTo>
                    <a:pt x="60" y="0"/>
                    <a:pt x="63" y="0"/>
                    <a:pt x="65" y="2"/>
                  </a:cubicBezTo>
                  <a:cubicBezTo>
                    <a:pt x="67" y="3"/>
                    <a:pt x="68" y="6"/>
                    <a:pt x="68" y="8"/>
                  </a:cubicBezTo>
                  <a:cubicBezTo>
                    <a:pt x="68" y="13"/>
                    <a:pt x="68" y="13"/>
                    <a:pt x="68" y="13"/>
                  </a:cubicBezTo>
                  <a:cubicBezTo>
                    <a:pt x="68" y="25"/>
                    <a:pt x="66" y="35"/>
                    <a:pt x="63" y="41"/>
                  </a:cubicBezTo>
                  <a:cubicBezTo>
                    <a:pt x="60" y="46"/>
                    <a:pt x="55" y="51"/>
                    <a:pt x="48" y="55"/>
                  </a:cubicBezTo>
                  <a:cubicBezTo>
                    <a:pt x="42" y="58"/>
                    <a:pt x="35" y="60"/>
                    <a:pt x="27" y="60"/>
                  </a:cubicBezTo>
                  <a:close/>
                  <a:moveTo>
                    <a:pt x="52" y="19"/>
                  </a:moveTo>
                  <a:cubicBezTo>
                    <a:pt x="49" y="20"/>
                    <a:pt x="46" y="20"/>
                    <a:pt x="42" y="21"/>
                  </a:cubicBezTo>
                  <a:cubicBezTo>
                    <a:pt x="33" y="23"/>
                    <a:pt x="27" y="25"/>
                    <a:pt x="24" y="25"/>
                  </a:cubicBezTo>
                  <a:cubicBezTo>
                    <a:pt x="22" y="26"/>
                    <a:pt x="20" y="27"/>
                    <a:pt x="17" y="29"/>
                  </a:cubicBezTo>
                  <a:cubicBezTo>
                    <a:pt x="17" y="30"/>
                    <a:pt x="16" y="31"/>
                    <a:pt x="16" y="34"/>
                  </a:cubicBezTo>
                  <a:cubicBezTo>
                    <a:pt x="16" y="37"/>
                    <a:pt x="16" y="39"/>
                    <a:pt x="19" y="41"/>
                  </a:cubicBezTo>
                  <a:cubicBezTo>
                    <a:pt x="20" y="42"/>
                    <a:pt x="22" y="44"/>
                    <a:pt x="27" y="44"/>
                  </a:cubicBezTo>
                  <a:cubicBezTo>
                    <a:pt x="32" y="44"/>
                    <a:pt x="37" y="43"/>
                    <a:pt x="41" y="41"/>
                  </a:cubicBezTo>
                  <a:cubicBezTo>
                    <a:pt x="45" y="39"/>
                    <a:pt x="47" y="36"/>
                    <a:pt x="49" y="33"/>
                  </a:cubicBezTo>
                  <a:cubicBezTo>
                    <a:pt x="50" y="31"/>
                    <a:pt x="52" y="27"/>
                    <a:pt x="5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6" name="Freeform 124"/>
            <p:cNvSpPr/>
            <p:nvPr/>
          </p:nvSpPr>
          <p:spPr bwMode="auto">
            <a:xfrm>
              <a:off x="1379538" y="2200276"/>
              <a:ext cx="144463" cy="200025"/>
            </a:xfrm>
            <a:custGeom>
              <a:avLst/>
              <a:gdLst>
                <a:gd name="T0" fmla="*/ 58 w 66"/>
                <a:gd name="T1" fmla="*/ 91 h 91"/>
                <a:gd name="T2" fmla="*/ 50 w 66"/>
                <a:gd name="T3" fmla="*/ 83 h 91"/>
                <a:gd name="T4" fmla="*/ 50 w 66"/>
                <a:gd name="T5" fmla="*/ 32 h 91"/>
                <a:gd name="T6" fmla="*/ 35 w 66"/>
                <a:gd name="T7" fmla="*/ 16 h 91"/>
                <a:gd name="T8" fmla="*/ 30 w 66"/>
                <a:gd name="T9" fmla="*/ 16 h 91"/>
                <a:gd name="T10" fmla="*/ 16 w 66"/>
                <a:gd name="T11" fmla="*/ 26 h 91"/>
                <a:gd name="T12" fmla="*/ 6 w 66"/>
                <a:gd name="T13" fmla="*/ 30 h 91"/>
                <a:gd name="T14" fmla="*/ 1 w 66"/>
                <a:gd name="T15" fmla="*/ 20 h 91"/>
                <a:gd name="T16" fmla="*/ 30 w 66"/>
                <a:gd name="T17" fmla="*/ 0 h 91"/>
                <a:gd name="T18" fmla="*/ 35 w 66"/>
                <a:gd name="T19" fmla="*/ 0 h 91"/>
                <a:gd name="T20" fmla="*/ 66 w 66"/>
                <a:gd name="T21" fmla="*/ 32 h 91"/>
                <a:gd name="T22" fmla="*/ 66 w 66"/>
                <a:gd name="T23" fmla="*/ 83 h 91"/>
                <a:gd name="T24" fmla="*/ 58 w 66"/>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91">
                  <a:moveTo>
                    <a:pt x="58" y="91"/>
                  </a:moveTo>
                  <a:cubicBezTo>
                    <a:pt x="54" y="91"/>
                    <a:pt x="50" y="87"/>
                    <a:pt x="50" y="83"/>
                  </a:cubicBezTo>
                  <a:cubicBezTo>
                    <a:pt x="50" y="32"/>
                    <a:pt x="50" y="32"/>
                    <a:pt x="50" y="32"/>
                  </a:cubicBezTo>
                  <a:cubicBezTo>
                    <a:pt x="50" y="23"/>
                    <a:pt x="43" y="16"/>
                    <a:pt x="35" y="16"/>
                  </a:cubicBezTo>
                  <a:cubicBezTo>
                    <a:pt x="30" y="16"/>
                    <a:pt x="30" y="16"/>
                    <a:pt x="30" y="16"/>
                  </a:cubicBezTo>
                  <a:cubicBezTo>
                    <a:pt x="24" y="16"/>
                    <a:pt x="18" y="20"/>
                    <a:pt x="16" y="26"/>
                  </a:cubicBezTo>
                  <a:cubicBezTo>
                    <a:pt x="14" y="30"/>
                    <a:pt x="10" y="31"/>
                    <a:pt x="6" y="30"/>
                  </a:cubicBezTo>
                  <a:cubicBezTo>
                    <a:pt x="2" y="28"/>
                    <a:pt x="0" y="24"/>
                    <a:pt x="1" y="20"/>
                  </a:cubicBezTo>
                  <a:cubicBezTo>
                    <a:pt x="6" y="8"/>
                    <a:pt x="17" y="0"/>
                    <a:pt x="30" y="0"/>
                  </a:cubicBezTo>
                  <a:cubicBezTo>
                    <a:pt x="35" y="0"/>
                    <a:pt x="35" y="0"/>
                    <a:pt x="35" y="0"/>
                  </a:cubicBezTo>
                  <a:cubicBezTo>
                    <a:pt x="52" y="0"/>
                    <a:pt x="66" y="14"/>
                    <a:pt x="66" y="32"/>
                  </a:cubicBezTo>
                  <a:cubicBezTo>
                    <a:pt x="66" y="83"/>
                    <a:pt x="66" y="83"/>
                    <a:pt x="66" y="83"/>
                  </a:cubicBezTo>
                  <a:cubicBezTo>
                    <a:pt x="66" y="87"/>
                    <a:pt x="62" y="91"/>
                    <a:pt x="58" y="9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7" name="Freeform 125"/>
            <p:cNvSpPr/>
            <p:nvPr/>
          </p:nvSpPr>
          <p:spPr bwMode="auto">
            <a:xfrm>
              <a:off x="877888" y="3063876"/>
              <a:ext cx="160338" cy="38100"/>
            </a:xfrm>
            <a:custGeom>
              <a:avLst/>
              <a:gdLst>
                <a:gd name="T0" fmla="*/ 69 w 73"/>
                <a:gd name="T1" fmla="*/ 17 h 17"/>
                <a:gd name="T2" fmla="*/ 68 w 73"/>
                <a:gd name="T3" fmla="*/ 16 h 17"/>
                <a:gd name="T4" fmla="*/ 4 w 73"/>
                <a:gd name="T5" fmla="*/ 9 h 17"/>
                <a:gd name="T6" fmla="*/ 0 w 73"/>
                <a:gd name="T7" fmla="*/ 6 h 17"/>
                <a:gd name="T8" fmla="*/ 3 w 73"/>
                <a:gd name="T9" fmla="*/ 3 h 17"/>
                <a:gd name="T10" fmla="*/ 70 w 73"/>
                <a:gd name="T11" fmla="*/ 11 h 17"/>
                <a:gd name="T12" fmla="*/ 72 w 73"/>
                <a:gd name="T13" fmla="*/ 15 h 17"/>
                <a:gd name="T14" fmla="*/ 69 w 73"/>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17">
                  <a:moveTo>
                    <a:pt x="69" y="17"/>
                  </a:moveTo>
                  <a:cubicBezTo>
                    <a:pt x="69" y="17"/>
                    <a:pt x="68" y="17"/>
                    <a:pt x="68" y="16"/>
                  </a:cubicBezTo>
                  <a:cubicBezTo>
                    <a:pt x="48" y="9"/>
                    <a:pt x="25" y="6"/>
                    <a:pt x="4" y="9"/>
                  </a:cubicBezTo>
                  <a:cubicBezTo>
                    <a:pt x="2" y="9"/>
                    <a:pt x="0" y="8"/>
                    <a:pt x="0" y="6"/>
                  </a:cubicBezTo>
                  <a:cubicBezTo>
                    <a:pt x="0" y="4"/>
                    <a:pt x="1" y="3"/>
                    <a:pt x="3" y="3"/>
                  </a:cubicBezTo>
                  <a:cubicBezTo>
                    <a:pt x="26" y="0"/>
                    <a:pt x="49" y="2"/>
                    <a:pt x="70" y="11"/>
                  </a:cubicBezTo>
                  <a:cubicBezTo>
                    <a:pt x="72" y="11"/>
                    <a:pt x="73" y="13"/>
                    <a:pt x="72" y="15"/>
                  </a:cubicBezTo>
                  <a:cubicBezTo>
                    <a:pt x="72" y="16"/>
                    <a:pt x="70" y="17"/>
                    <a:pt x="69"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8" name="Freeform 126"/>
            <p:cNvSpPr/>
            <p:nvPr/>
          </p:nvSpPr>
          <p:spPr bwMode="auto">
            <a:xfrm>
              <a:off x="777875" y="3086101"/>
              <a:ext cx="49213" cy="28575"/>
            </a:xfrm>
            <a:custGeom>
              <a:avLst/>
              <a:gdLst>
                <a:gd name="T0" fmla="*/ 3 w 22"/>
                <a:gd name="T1" fmla="*/ 13 h 13"/>
                <a:gd name="T2" fmla="*/ 0 w 22"/>
                <a:gd name="T3" fmla="*/ 12 h 13"/>
                <a:gd name="T4" fmla="*/ 2 w 22"/>
                <a:gd name="T5" fmla="*/ 7 h 13"/>
                <a:gd name="T6" fmla="*/ 17 w 22"/>
                <a:gd name="T7" fmla="*/ 0 h 13"/>
                <a:gd name="T8" fmla="*/ 21 w 22"/>
                <a:gd name="T9" fmla="*/ 2 h 13"/>
                <a:gd name="T10" fmla="*/ 19 w 22"/>
                <a:gd name="T11" fmla="*/ 6 h 13"/>
                <a:gd name="T12" fmla="*/ 5 w 22"/>
                <a:gd name="T13" fmla="*/ 13 h 13"/>
                <a:gd name="T14" fmla="*/ 3 w 22"/>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3">
                  <a:moveTo>
                    <a:pt x="3" y="13"/>
                  </a:moveTo>
                  <a:cubicBezTo>
                    <a:pt x="2" y="13"/>
                    <a:pt x="1" y="13"/>
                    <a:pt x="0" y="12"/>
                  </a:cubicBezTo>
                  <a:cubicBezTo>
                    <a:pt x="0" y="10"/>
                    <a:pt x="0" y="8"/>
                    <a:pt x="2" y="7"/>
                  </a:cubicBezTo>
                  <a:cubicBezTo>
                    <a:pt x="7" y="5"/>
                    <a:pt x="12" y="3"/>
                    <a:pt x="17" y="0"/>
                  </a:cubicBezTo>
                  <a:cubicBezTo>
                    <a:pt x="19" y="0"/>
                    <a:pt x="20" y="1"/>
                    <a:pt x="21" y="2"/>
                  </a:cubicBezTo>
                  <a:cubicBezTo>
                    <a:pt x="22" y="4"/>
                    <a:pt x="21" y="6"/>
                    <a:pt x="19" y="6"/>
                  </a:cubicBezTo>
                  <a:cubicBezTo>
                    <a:pt x="14" y="8"/>
                    <a:pt x="9" y="10"/>
                    <a:pt x="5" y="13"/>
                  </a:cubicBezTo>
                  <a:cubicBezTo>
                    <a:pt x="4" y="13"/>
                    <a:pt x="4" y="13"/>
                    <a:pt x="3"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9" name="Freeform 127"/>
            <p:cNvSpPr/>
            <p:nvPr/>
          </p:nvSpPr>
          <p:spPr bwMode="auto">
            <a:xfrm>
              <a:off x="828675" y="2935288"/>
              <a:ext cx="144463" cy="261938"/>
            </a:xfrm>
            <a:custGeom>
              <a:avLst/>
              <a:gdLst>
                <a:gd name="T0" fmla="*/ 62 w 65"/>
                <a:gd name="T1" fmla="*/ 118 h 118"/>
                <a:gd name="T2" fmla="*/ 62 w 65"/>
                <a:gd name="T3" fmla="*/ 118 h 118"/>
                <a:gd name="T4" fmla="*/ 59 w 65"/>
                <a:gd name="T5" fmla="*/ 115 h 118"/>
                <a:gd name="T6" fmla="*/ 2 w 65"/>
                <a:gd name="T7" fmla="*/ 6 h 118"/>
                <a:gd name="T8" fmla="*/ 1 w 65"/>
                <a:gd name="T9" fmla="*/ 2 h 118"/>
                <a:gd name="T10" fmla="*/ 5 w 65"/>
                <a:gd name="T11" fmla="*/ 1 h 118"/>
                <a:gd name="T12" fmla="*/ 65 w 65"/>
                <a:gd name="T13" fmla="*/ 115 h 118"/>
                <a:gd name="T14" fmla="*/ 62 w 65"/>
                <a:gd name="T15" fmla="*/ 118 h 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118">
                  <a:moveTo>
                    <a:pt x="62" y="118"/>
                  </a:moveTo>
                  <a:cubicBezTo>
                    <a:pt x="62" y="118"/>
                    <a:pt x="62" y="118"/>
                    <a:pt x="62" y="118"/>
                  </a:cubicBezTo>
                  <a:cubicBezTo>
                    <a:pt x="60" y="118"/>
                    <a:pt x="59" y="117"/>
                    <a:pt x="59" y="115"/>
                  </a:cubicBezTo>
                  <a:cubicBezTo>
                    <a:pt x="59" y="71"/>
                    <a:pt x="38" y="31"/>
                    <a:pt x="2" y="6"/>
                  </a:cubicBezTo>
                  <a:cubicBezTo>
                    <a:pt x="1" y="5"/>
                    <a:pt x="0" y="3"/>
                    <a:pt x="1" y="2"/>
                  </a:cubicBezTo>
                  <a:cubicBezTo>
                    <a:pt x="2" y="1"/>
                    <a:pt x="4" y="0"/>
                    <a:pt x="5" y="1"/>
                  </a:cubicBezTo>
                  <a:cubicBezTo>
                    <a:pt x="43" y="27"/>
                    <a:pt x="65" y="69"/>
                    <a:pt x="65" y="115"/>
                  </a:cubicBezTo>
                  <a:cubicBezTo>
                    <a:pt x="65" y="117"/>
                    <a:pt x="64" y="118"/>
                    <a:pt x="62" y="11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0" name="Freeform 128"/>
            <p:cNvSpPr/>
            <p:nvPr/>
          </p:nvSpPr>
          <p:spPr bwMode="auto">
            <a:xfrm>
              <a:off x="871538" y="2906713"/>
              <a:ext cx="85725" cy="82550"/>
            </a:xfrm>
            <a:custGeom>
              <a:avLst/>
              <a:gdLst>
                <a:gd name="T0" fmla="*/ 35 w 39"/>
                <a:gd name="T1" fmla="*/ 37 h 37"/>
                <a:gd name="T2" fmla="*/ 34 w 39"/>
                <a:gd name="T3" fmla="*/ 36 h 37"/>
                <a:gd name="T4" fmla="*/ 1 w 39"/>
                <a:gd name="T5" fmla="*/ 5 h 37"/>
                <a:gd name="T6" fmla="*/ 1 w 39"/>
                <a:gd name="T7" fmla="*/ 1 h 37"/>
                <a:gd name="T8" fmla="*/ 6 w 39"/>
                <a:gd name="T9" fmla="*/ 1 h 37"/>
                <a:gd name="T10" fmla="*/ 37 w 39"/>
                <a:gd name="T11" fmla="*/ 31 h 37"/>
                <a:gd name="T12" fmla="*/ 38 w 39"/>
                <a:gd name="T13" fmla="*/ 35 h 37"/>
                <a:gd name="T14" fmla="*/ 35 w 39"/>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7">
                  <a:moveTo>
                    <a:pt x="35" y="37"/>
                  </a:moveTo>
                  <a:cubicBezTo>
                    <a:pt x="35" y="37"/>
                    <a:pt x="34" y="37"/>
                    <a:pt x="34" y="36"/>
                  </a:cubicBezTo>
                  <a:cubicBezTo>
                    <a:pt x="21" y="28"/>
                    <a:pt x="10" y="17"/>
                    <a:pt x="1" y="5"/>
                  </a:cubicBezTo>
                  <a:cubicBezTo>
                    <a:pt x="0" y="4"/>
                    <a:pt x="0" y="2"/>
                    <a:pt x="1" y="1"/>
                  </a:cubicBezTo>
                  <a:cubicBezTo>
                    <a:pt x="3" y="0"/>
                    <a:pt x="5" y="0"/>
                    <a:pt x="6" y="1"/>
                  </a:cubicBezTo>
                  <a:cubicBezTo>
                    <a:pt x="14" y="13"/>
                    <a:pt x="25" y="23"/>
                    <a:pt x="37" y="31"/>
                  </a:cubicBezTo>
                  <a:cubicBezTo>
                    <a:pt x="39" y="32"/>
                    <a:pt x="39" y="34"/>
                    <a:pt x="38" y="35"/>
                  </a:cubicBezTo>
                  <a:cubicBezTo>
                    <a:pt x="37" y="36"/>
                    <a:pt x="36" y="37"/>
                    <a:pt x="35"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1" name="Freeform 129"/>
            <p:cNvSpPr/>
            <p:nvPr/>
          </p:nvSpPr>
          <p:spPr bwMode="auto">
            <a:xfrm>
              <a:off x="998538" y="3005138"/>
              <a:ext cx="79375" cy="30163"/>
            </a:xfrm>
            <a:custGeom>
              <a:avLst/>
              <a:gdLst>
                <a:gd name="T0" fmla="*/ 32 w 36"/>
                <a:gd name="T1" fmla="*/ 14 h 14"/>
                <a:gd name="T2" fmla="*/ 32 w 36"/>
                <a:gd name="T3" fmla="*/ 14 h 14"/>
                <a:gd name="T4" fmla="*/ 2 w 36"/>
                <a:gd name="T5" fmla="*/ 6 h 14"/>
                <a:gd name="T6" fmla="*/ 0 w 36"/>
                <a:gd name="T7" fmla="*/ 2 h 14"/>
                <a:gd name="T8" fmla="*/ 4 w 36"/>
                <a:gd name="T9" fmla="*/ 0 h 14"/>
                <a:gd name="T10" fmla="*/ 33 w 36"/>
                <a:gd name="T11" fmla="*/ 8 h 14"/>
                <a:gd name="T12" fmla="*/ 35 w 36"/>
                <a:gd name="T13" fmla="*/ 12 h 14"/>
                <a:gd name="T14" fmla="*/ 32 w 36"/>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4">
                  <a:moveTo>
                    <a:pt x="32" y="14"/>
                  </a:moveTo>
                  <a:cubicBezTo>
                    <a:pt x="32" y="14"/>
                    <a:pt x="32" y="14"/>
                    <a:pt x="32" y="14"/>
                  </a:cubicBezTo>
                  <a:cubicBezTo>
                    <a:pt x="22" y="13"/>
                    <a:pt x="12" y="10"/>
                    <a:pt x="2" y="6"/>
                  </a:cubicBezTo>
                  <a:cubicBezTo>
                    <a:pt x="0" y="6"/>
                    <a:pt x="0" y="4"/>
                    <a:pt x="0" y="2"/>
                  </a:cubicBezTo>
                  <a:cubicBezTo>
                    <a:pt x="1" y="1"/>
                    <a:pt x="3" y="0"/>
                    <a:pt x="4" y="0"/>
                  </a:cubicBezTo>
                  <a:cubicBezTo>
                    <a:pt x="14" y="4"/>
                    <a:pt x="23" y="7"/>
                    <a:pt x="33" y="8"/>
                  </a:cubicBezTo>
                  <a:cubicBezTo>
                    <a:pt x="35" y="8"/>
                    <a:pt x="36" y="10"/>
                    <a:pt x="35" y="12"/>
                  </a:cubicBezTo>
                  <a:cubicBezTo>
                    <a:pt x="35" y="13"/>
                    <a:pt x="34" y="14"/>
                    <a:pt x="32" y="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2" name="Freeform 130"/>
            <p:cNvSpPr>
              <a:spLocks noEditPoints="1"/>
            </p:cNvSpPr>
            <p:nvPr/>
          </p:nvSpPr>
          <p:spPr bwMode="auto">
            <a:xfrm>
              <a:off x="939800" y="2957513"/>
              <a:ext cx="76200"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8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8"/>
                  </a:cubicBezTo>
                  <a:cubicBezTo>
                    <a:pt x="0" y="8"/>
                    <a:pt x="7"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8" y="24"/>
                    <a:pt x="28" y="18"/>
                  </a:cubicBezTo>
                  <a:cubicBezTo>
                    <a:pt x="28"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3" name="Freeform 131"/>
            <p:cNvSpPr>
              <a:spLocks noEditPoints="1"/>
            </p:cNvSpPr>
            <p:nvPr/>
          </p:nvSpPr>
          <p:spPr bwMode="auto">
            <a:xfrm>
              <a:off x="1020763" y="3070226"/>
              <a:ext cx="77788"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9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8" y="35"/>
                    <a:pt x="0" y="27"/>
                    <a:pt x="0" y="18"/>
                  </a:cubicBezTo>
                  <a:cubicBezTo>
                    <a:pt x="0" y="8"/>
                    <a:pt x="8"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9" y="24"/>
                    <a:pt x="29" y="18"/>
                  </a:cubicBezTo>
                  <a:cubicBezTo>
                    <a:pt x="29"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4" name="Freeform 132"/>
            <p:cNvSpPr/>
            <p:nvPr/>
          </p:nvSpPr>
          <p:spPr bwMode="auto">
            <a:xfrm>
              <a:off x="760413" y="2894013"/>
              <a:ext cx="323850" cy="325438"/>
            </a:xfrm>
            <a:custGeom>
              <a:avLst/>
              <a:gdLst>
                <a:gd name="T0" fmla="*/ 74 w 147"/>
                <a:gd name="T1" fmla="*/ 147 h 147"/>
                <a:gd name="T2" fmla="*/ 0 w 147"/>
                <a:gd name="T3" fmla="*/ 74 h 147"/>
                <a:gd name="T4" fmla="*/ 74 w 147"/>
                <a:gd name="T5" fmla="*/ 0 h 147"/>
                <a:gd name="T6" fmla="*/ 147 w 147"/>
                <a:gd name="T7" fmla="*/ 74 h 147"/>
                <a:gd name="T8" fmla="*/ 146 w 147"/>
                <a:gd name="T9" fmla="*/ 85 h 147"/>
                <a:gd name="T10" fmla="*/ 134 w 147"/>
                <a:gd name="T11" fmla="*/ 83 h 147"/>
                <a:gd name="T12" fmla="*/ 135 w 147"/>
                <a:gd name="T13" fmla="*/ 74 h 147"/>
                <a:gd name="T14" fmla="*/ 74 w 147"/>
                <a:gd name="T15" fmla="*/ 12 h 147"/>
                <a:gd name="T16" fmla="*/ 13 w 147"/>
                <a:gd name="T17" fmla="*/ 74 h 147"/>
                <a:gd name="T18" fmla="*/ 74 w 147"/>
                <a:gd name="T19" fmla="*/ 135 h 147"/>
                <a:gd name="T20" fmla="*/ 125 w 147"/>
                <a:gd name="T21" fmla="*/ 108 h 147"/>
                <a:gd name="T22" fmla="*/ 135 w 147"/>
                <a:gd name="T23" fmla="*/ 114 h 147"/>
                <a:gd name="T24" fmla="*/ 74 w 147"/>
                <a:gd name="T25"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147">
                  <a:moveTo>
                    <a:pt x="74" y="147"/>
                  </a:moveTo>
                  <a:cubicBezTo>
                    <a:pt x="33" y="147"/>
                    <a:pt x="0" y="114"/>
                    <a:pt x="0" y="74"/>
                  </a:cubicBezTo>
                  <a:cubicBezTo>
                    <a:pt x="0" y="33"/>
                    <a:pt x="33" y="0"/>
                    <a:pt x="74" y="0"/>
                  </a:cubicBezTo>
                  <a:cubicBezTo>
                    <a:pt x="114" y="0"/>
                    <a:pt x="147" y="33"/>
                    <a:pt x="147" y="74"/>
                  </a:cubicBezTo>
                  <a:cubicBezTo>
                    <a:pt x="147" y="77"/>
                    <a:pt x="147" y="81"/>
                    <a:pt x="146" y="85"/>
                  </a:cubicBezTo>
                  <a:cubicBezTo>
                    <a:pt x="134" y="83"/>
                    <a:pt x="134" y="83"/>
                    <a:pt x="134" y="83"/>
                  </a:cubicBezTo>
                  <a:cubicBezTo>
                    <a:pt x="135" y="80"/>
                    <a:pt x="135" y="76"/>
                    <a:pt x="135" y="74"/>
                  </a:cubicBezTo>
                  <a:cubicBezTo>
                    <a:pt x="135" y="40"/>
                    <a:pt x="108" y="12"/>
                    <a:pt x="74" y="12"/>
                  </a:cubicBezTo>
                  <a:cubicBezTo>
                    <a:pt x="40" y="12"/>
                    <a:pt x="13" y="40"/>
                    <a:pt x="13" y="74"/>
                  </a:cubicBezTo>
                  <a:cubicBezTo>
                    <a:pt x="13" y="107"/>
                    <a:pt x="40" y="135"/>
                    <a:pt x="74" y="135"/>
                  </a:cubicBezTo>
                  <a:cubicBezTo>
                    <a:pt x="94" y="135"/>
                    <a:pt x="113" y="125"/>
                    <a:pt x="125" y="108"/>
                  </a:cubicBezTo>
                  <a:cubicBezTo>
                    <a:pt x="135" y="114"/>
                    <a:pt x="135" y="114"/>
                    <a:pt x="135" y="114"/>
                  </a:cubicBezTo>
                  <a:cubicBezTo>
                    <a:pt x="121" y="135"/>
                    <a:pt x="98" y="147"/>
                    <a:pt x="74" y="14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5" name="Freeform 133"/>
            <p:cNvSpPr>
              <a:spLocks noEditPoints="1"/>
            </p:cNvSpPr>
            <p:nvPr/>
          </p:nvSpPr>
          <p:spPr bwMode="auto">
            <a:xfrm>
              <a:off x="812800" y="3048001"/>
              <a:ext cx="77788" cy="77788"/>
            </a:xfrm>
            <a:custGeom>
              <a:avLst/>
              <a:gdLst>
                <a:gd name="T0" fmla="*/ 18 w 35"/>
                <a:gd name="T1" fmla="*/ 35 h 35"/>
                <a:gd name="T2" fmla="*/ 0 w 35"/>
                <a:gd name="T3" fmla="*/ 18 h 35"/>
                <a:gd name="T4" fmla="*/ 18 w 35"/>
                <a:gd name="T5" fmla="*/ 0 h 35"/>
                <a:gd name="T6" fmla="*/ 35 w 35"/>
                <a:gd name="T7" fmla="*/ 18 h 35"/>
                <a:gd name="T8" fmla="*/ 18 w 35"/>
                <a:gd name="T9" fmla="*/ 35 h 35"/>
                <a:gd name="T10" fmla="*/ 18 w 35"/>
                <a:gd name="T11" fmla="*/ 6 h 35"/>
                <a:gd name="T12" fmla="*/ 6 w 35"/>
                <a:gd name="T13" fmla="*/ 18 h 35"/>
                <a:gd name="T14" fmla="*/ 18 w 35"/>
                <a:gd name="T15" fmla="*/ 29 h 35"/>
                <a:gd name="T16" fmla="*/ 29 w 35"/>
                <a:gd name="T17" fmla="*/ 18 h 35"/>
                <a:gd name="T18" fmla="*/ 18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8"/>
                  </a:cubicBezTo>
                  <a:cubicBezTo>
                    <a:pt x="0" y="8"/>
                    <a:pt x="8" y="0"/>
                    <a:pt x="18" y="0"/>
                  </a:cubicBezTo>
                  <a:cubicBezTo>
                    <a:pt x="27" y="0"/>
                    <a:pt x="35" y="8"/>
                    <a:pt x="35" y="18"/>
                  </a:cubicBezTo>
                  <a:cubicBezTo>
                    <a:pt x="35" y="27"/>
                    <a:pt x="27" y="35"/>
                    <a:pt x="18" y="35"/>
                  </a:cubicBezTo>
                  <a:close/>
                  <a:moveTo>
                    <a:pt x="18" y="6"/>
                  </a:moveTo>
                  <a:cubicBezTo>
                    <a:pt x="11" y="6"/>
                    <a:pt x="6" y="11"/>
                    <a:pt x="6" y="18"/>
                  </a:cubicBezTo>
                  <a:cubicBezTo>
                    <a:pt x="6" y="24"/>
                    <a:pt x="11" y="29"/>
                    <a:pt x="18" y="29"/>
                  </a:cubicBezTo>
                  <a:cubicBezTo>
                    <a:pt x="24" y="29"/>
                    <a:pt x="29" y="24"/>
                    <a:pt x="29" y="18"/>
                  </a:cubicBezTo>
                  <a:cubicBezTo>
                    <a:pt x="29" y="11"/>
                    <a:pt x="24" y="6"/>
                    <a:pt x="18"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6" name="Freeform 164"/>
            <p:cNvSpPr>
              <a:spLocks noEditPoints="1"/>
            </p:cNvSpPr>
            <p:nvPr/>
          </p:nvSpPr>
          <p:spPr bwMode="auto">
            <a:xfrm>
              <a:off x="1125538" y="595313"/>
              <a:ext cx="217488" cy="207963"/>
            </a:xfrm>
            <a:custGeom>
              <a:avLst/>
              <a:gdLst>
                <a:gd name="T0" fmla="*/ 47 w 99"/>
                <a:gd name="T1" fmla="*/ 94 h 94"/>
                <a:gd name="T2" fmla="*/ 14 w 99"/>
                <a:gd name="T3" fmla="*/ 80 h 94"/>
                <a:gd name="T4" fmla="*/ 0 w 99"/>
                <a:gd name="T5" fmla="*/ 47 h 94"/>
                <a:gd name="T6" fmla="*/ 14 w 99"/>
                <a:gd name="T7" fmla="*/ 13 h 94"/>
                <a:gd name="T8" fmla="*/ 47 w 99"/>
                <a:gd name="T9" fmla="*/ 0 h 94"/>
                <a:gd name="T10" fmla="*/ 80 w 99"/>
                <a:gd name="T11" fmla="*/ 13 h 94"/>
                <a:gd name="T12" fmla="*/ 80 w 99"/>
                <a:gd name="T13" fmla="*/ 80 h 94"/>
                <a:gd name="T14" fmla="*/ 47 w 99"/>
                <a:gd name="T15" fmla="*/ 94 h 94"/>
                <a:gd name="T16" fmla="*/ 47 w 99"/>
                <a:gd name="T17" fmla="*/ 8 h 94"/>
                <a:gd name="T18" fmla="*/ 19 w 99"/>
                <a:gd name="T19" fmla="*/ 19 h 94"/>
                <a:gd name="T20" fmla="*/ 8 w 99"/>
                <a:gd name="T21" fmla="*/ 47 h 94"/>
                <a:gd name="T22" fmla="*/ 19 w 99"/>
                <a:gd name="T23" fmla="*/ 74 h 94"/>
                <a:gd name="T24" fmla="*/ 47 w 99"/>
                <a:gd name="T25" fmla="*/ 86 h 94"/>
                <a:gd name="T26" fmla="*/ 75 w 99"/>
                <a:gd name="T27" fmla="*/ 74 h 94"/>
                <a:gd name="T28" fmla="*/ 75 w 99"/>
                <a:gd name="T29" fmla="*/ 19 h 94"/>
                <a:gd name="T30" fmla="*/ 47 w 99"/>
                <a:gd name="T31" fmla="*/ 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94">
                  <a:moveTo>
                    <a:pt x="47" y="94"/>
                  </a:moveTo>
                  <a:cubicBezTo>
                    <a:pt x="34" y="94"/>
                    <a:pt x="22" y="89"/>
                    <a:pt x="14" y="80"/>
                  </a:cubicBezTo>
                  <a:cubicBezTo>
                    <a:pt x="5" y="71"/>
                    <a:pt x="0" y="59"/>
                    <a:pt x="0" y="47"/>
                  </a:cubicBezTo>
                  <a:cubicBezTo>
                    <a:pt x="0" y="34"/>
                    <a:pt x="5" y="22"/>
                    <a:pt x="14" y="13"/>
                  </a:cubicBezTo>
                  <a:cubicBezTo>
                    <a:pt x="22" y="5"/>
                    <a:pt x="34" y="0"/>
                    <a:pt x="47" y="0"/>
                  </a:cubicBezTo>
                  <a:cubicBezTo>
                    <a:pt x="59" y="0"/>
                    <a:pt x="71" y="5"/>
                    <a:pt x="80" y="13"/>
                  </a:cubicBezTo>
                  <a:cubicBezTo>
                    <a:pt x="99" y="32"/>
                    <a:pt x="99" y="62"/>
                    <a:pt x="80" y="80"/>
                  </a:cubicBezTo>
                  <a:cubicBezTo>
                    <a:pt x="71" y="89"/>
                    <a:pt x="59" y="94"/>
                    <a:pt x="47" y="94"/>
                  </a:cubicBezTo>
                  <a:close/>
                  <a:moveTo>
                    <a:pt x="47" y="8"/>
                  </a:moveTo>
                  <a:cubicBezTo>
                    <a:pt x="36" y="8"/>
                    <a:pt x="27" y="12"/>
                    <a:pt x="19" y="19"/>
                  </a:cubicBezTo>
                  <a:cubicBezTo>
                    <a:pt x="12" y="26"/>
                    <a:pt x="8" y="36"/>
                    <a:pt x="8" y="47"/>
                  </a:cubicBezTo>
                  <a:cubicBezTo>
                    <a:pt x="8" y="57"/>
                    <a:pt x="12" y="67"/>
                    <a:pt x="19" y="74"/>
                  </a:cubicBezTo>
                  <a:cubicBezTo>
                    <a:pt x="27" y="82"/>
                    <a:pt x="36" y="86"/>
                    <a:pt x="47" y="86"/>
                  </a:cubicBezTo>
                  <a:cubicBezTo>
                    <a:pt x="57" y="86"/>
                    <a:pt x="67" y="82"/>
                    <a:pt x="75" y="74"/>
                  </a:cubicBezTo>
                  <a:cubicBezTo>
                    <a:pt x="90" y="59"/>
                    <a:pt x="90" y="34"/>
                    <a:pt x="75" y="19"/>
                  </a:cubicBezTo>
                  <a:cubicBezTo>
                    <a:pt x="67" y="12"/>
                    <a:pt x="57" y="8"/>
                    <a:pt x="4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7" name="Freeform 165"/>
            <p:cNvSpPr>
              <a:spLocks noEditPoints="1"/>
            </p:cNvSpPr>
            <p:nvPr/>
          </p:nvSpPr>
          <p:spPr bwMode="auto">
            <a:xfrm>
              <a:off x="1144588" y="631826"/>
              <a:ext cx="168275" cy="171450"/>
            </a:xfrm>
            <a:custGeom>
              <a:avLst/>
              <a:gdLst>
                <a:gd name="T0" fmla="*/ 38 w 76"/>
                <a:gd name="T1" fmla="*/ 77 h 77"/>
                <a:gd name="T2" fmla="*/ 38 w 76"/>
                <a:gd name="T3" fmla="*/ 77 h 77"/>
                <a:gd name="T4" fmla="*/ 5 w 76"/>
                <a:gd name="T5" fmla="*/ 63 h 77"/>
                <a:gd name="T6" fmla="*/ 1 w 76"/>
                <a:gd name="T7" fmla="*/ 59 h 77"/>
                <a:gd name="T8" fmla="*/ 1 w 76"/>
                <a:gd name="T9" fmla="*/ 55 h 77"/>
                <a:gd name="T10" fmla="*/ 5 w 76"/>
                <a:gd name="T11" fmla="*/ 51 h 77"/>
                <a:gd name="T12" fmla="*/ 25 w 76"/>
                <a:gd name="T13" fmla="*/ 44 h 77"/>
                <a:gd name="T14" fmla="*/ 21 w 76"/>
                <a:gd name="T15" fmla="*/ 39 h 77"/>
                <a:gd name="T16" fmla="*/ 21 w 76"/>
                <a:gd name="T17" fmla="*/ 37 h 77"/>
                <a:gd name="T18" fmla="*/ 18 w 76"/>
                <a:gd name="T19" fmla="*/ 33 h 77"/>
                <a:gd name="T20" fmla="*/ 18 w 76"/>
                <a:gd name="T21" fmla="*/ 25 h 77"/>
                <a:gd name="T22" fmla="*/ 19 w 76"/>
                <a:gd name="T23" fmla="*/ 20 h 77"/>
                <a:gd name="T24" fmla="*/ 19 w 76"/>
                <a:gd name="T25" fmla="*/ 18 h 77"/>
                <a:gd name="T26" fmla="*/ 23 w 76"/>
                <a:gd name="T27" fmla="*/ 5 h 77"/>
                <a:gd name="T28" fmla="*/ 38 w 76"/>
                <a:gd name="T29" fmla="*/ 0 h 77"/>
                <a:gd name="T30" fmla="*/ 53 w 76"/>
                <a:gd name="T31" fmla="*/ 5 h 77"/>
                <a:gd name="T32" fmla="*/ 57 w 76"/>
                <a:gd name="T33" fmla="*/ 18 h 77"/>
                <a:gd name="T34" fmla="*/ 56 w 76"/>
                <a:gd name="T35" fmla="*/ 20 h 77"/>
                <a:gd name="T36" fmla="*/ 58 w 76"/>
                <a:gd name="T37" fmla="*/ 25 h 77"/>
                <a:gd name="T38" fmla="*/ 57 w 76"/>
                <a:gd name="T39" fmla="*/ 33 h 77"/>
                <a:gd name="T40" fmla="*/ 54 w 76"/>
                <a:gd name="T41" fmla="*/ 37 h 77"/>
                <a:gd name="T42" fmla="*/ 54 w 76"/>
                <a:gd name="T43" fmla="*/ 39 h 77"/>
                <a:gd name="T44" fmla="*/ 51 w 76"/>
                <a:gd name="T45" fmla="*/ 44 h 77"/>
                <a:gd name="T46" fmla="*/ 70 w 76"/>
                <a:gd name="T47" fmla="*/ 51 h 77"/>
                <a:gd name="T48" fmla="*/ 75 w 76"/>
                <a:gd name="T49" fmla="*/ 55 h 77"/>
                <a:gd name="T50" fmla="*/ 74 w 76"/>
                <a:gd name="T51" fmla="*/ 59 h 77"/>
                <a:gd name="T52" fmla="*/ 71 w 76"/>
                <a:gd name="T53" fmla="*/ 63 h 77"/>
                <a:gd name="T54" fmla="*/ 38 w 76"/>
                <a:gd name="T55" fmla="*/ 77 h 77"/>
                <a:gd name="T56" fmla="*/ 10 w 76"/>
                <a:gd name="T57" fmla="*/ 57 h 77"/>
                <a:gd name="T58" fmla="*/ 10 w 76"/>
                <a:gd name="T59" fmla="*/ 57 h 77"/>
                <a:gd name="T60" fmla="*/ 38 w 76"/>
                <a:gd name="T61" fmla="*/ 69 h 77"/>
                <a:gd name="T62" fmla="*/ 66 w 76"/>
                <a:gd name="T63" fmla="*/ 57 h 77"/>
                <a:gd name="T64" fmla="*/ 66 w 76"/>
                <a:gd name="T65" fmla="*/ 57 h 77"/>
                <a:gd name="T66" fmla="*/ 46 w 76"/>
                <a:gd name="T67" fmla="*/ 52 h 77"/>
                <a:gd name="T68" fmla="*/ 43 w 76"/>
                <a:gd name="T69" fmla="*/ 50 h 77"/>
                <a:gd name="T70" fmla="*/ 42 w 76"/>
                <a:gd name="T71" fmla="*/ 47 h 77"/>
                <a:gd name="T72" fmla="*/ 43 w 76"/>
                <a:gd name="T73" fmla="*/ 42 h 77"/>
                <a:gd name="T74" fmla="*/ 45 w 76"/>
                <a:gd name="T75" fmla="*/ 39 h 77"/>
                <a:gd name="T76" fmla="*/ 46 w 76"/>
                <a:gd name="T77" fmla="*/ 38 h 77"/>
                <a:gd name="T78" fmla="*/ 47 w 76"/>
                <a:gd name="T79" fmla="*/ 33 h 77"/>
                <a:gd name="T80" fmla="*/ 50 w 76"/>
                <a:gd name="T81" fmla="*/ 29 h 77"/>
                <a:gd name="T82" fmla="*/ 50 w 76"/>
                <a:gd name="T83" fmla="*/ 29 h 77"/>
                <a:gd name="T84" fmla="*/ 50 w 76"/>
                <a:gd name="T85" fmla="*/ 27 h 77"/>
                <a:gd name="T86" fmla="*/ 50 w 76"/>
                <a:gd name="T87" fmla="*/ 26 h 77"/>
                <a:gd name="T88" fmla="*/ 48 w 76"/>
                <a:gd name="T89" fmla="*/ 23 h 77"/>
                <a:gd name="T90" fmla="*/ 49 w 76"/>
                <a:gd name="T91" fmla="*/ 18 h 77"/>
                <a:gd name="T92" fmla="*/ 47 w 76"/>
                <a:gd name="T93" fmla="*/ 11 h 77"/>
                <a:gd name="T94" fmla="*/ 38 w 76"/>
                <a:gd name="T95" fmla="*/ 8 h 77"/>
                <a:gd name="T96" fmla="*/ 29 w 76"/>
                <a:gd name="T97" fmla="*/ 11 h 77"/>
                <a:gd name="T98" fmla="*/ 27 w 76"/>
                <a:gd name="T99" fmla="*/ 18 h 77"/>
                <a:gd name="T100" fmla="*/ 28 w 76"/>
                <a:gd name="T101" fmla="*/ 23 h 77"/>
                <a:gd name="T102" fmla="*/ 26 w 76"/>
                <a:gd name="T103" fmla="*/ 26 h 77"/>
                <a:gd name="T104" fmla="*/ 26 w 76"/>
                <a:gd name="T105" fmla="*/ 27 h 77"/>
                <a:gd name="T106" fmla="*/ 26 w 76"/>
                <a:gd name="T107" fmla="*/ 29 h 77"/>
                <a:gd name="T108" fmla="*/ 26 w 76"/>
                <a:gd name="T109" fmla="*/ 29 h 77"/>
                <a:gd name="T110" fmla="*/ 29 w 76"/>
                <a:gd name="T111" fmla="*/ 33 h 77"/>
                <a:gd name="T112" fmla="*/ 29 w 76"/>
                <a:gd name="T113" fmla="*/ 38 h 77"/>
                <a:gd name="T114" fmla="*/ 31 w 76"/>
                <a:gd name="T115" fmla="*/ 39 h 77"/>
                <a:gd name="T116" fmla="*/ 32 w 76"/>
                <a:gd name="T117" fmla="*/ 42 h 77"/>
                <a:gd name="T118" fmla="*/ 33 w 76"/>
                <a:gd name="T119" fmla="*/ 47 h 77"/>
                <a:gd name="T120" fmla="*/ 32 w 76"/>
                <a:gd name="T121" fmla="*/ 50 h 77"/>
                <a:gd name="T122" fmla="*/ 30 w 76"/>
                <a:gd name="T123" fmla="*/ 52 h 77"/>
                <a:gd name="T124" fmla="*/ 10 w 76"/>
                <a:gd name="T125" fmla="*/ 5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 h="77">
                  <a:moveTo>
                    <a:pt x="38" y="77"/>
                  </a:moveTo>
                  <a:cubicBezTo>
                    <a:pt x="38" y="77"/>
                    <a:pt x="38" y="77"/>
                    <a:pt x="38" y="77"/>
                  </a:cubicBezTo>
                  <a:cubicBezTo>
                    <a:pt x="25" y="77"/>
                    <a:pt x="13" y="72"/>
                    <a:pt x="5" y="63"/>
                  </a:cubicBezTo>
                  <a:cubicBezTo>
                    <a:pt x="3" y="62"/>
                    <a:pt x="2" y="61"/>
                    <a:pt x="1" y="59"/>
                  </a:cubicBezTo>
                  <a:cubicBezTo>
                    <a:pt x="0" y="58"/>
                    <a:pt x="0" y="56"/>
                    <a:pt x="1" y="55"/>
                  </a:cubicBezTo>
                  <a:cubicBezTo>
                    <a:pt x="2" y="53"/>
                    <a:pt x="3" y="52"/>
                    <a:pt x="5" y="51"/>
                  </a:cubicBezTo>
                  <a:cubicBezTo>
                    <a:pt x="11" y="48"/>
                    <a:pt x="18" y="46"/>
                    <a:pt x="25" y="44"/>
                  </a:cubicBezTo>
                  <a:cubicBezTo>
                    <a:pt x="23" y="43"/>
                    <a:pt x="22" y="41"/>
                    <a:pt x="21" y="39"/>
                  </a:cubicBezTo>
                  <a:cubicBezTo>
                    <a:pt x="21" y="38"/>
                    <a:pt x="21" y="38"/>
                    <a:pt x="21" y="37"/>
                  </a:cubicBezTo>
                  <a:cubicBezTo>
                    <a:pt x="20" y="36"/>
                    <a:pt x="19" y="35"/>
                    <a:pt x="18" y="33"/>
                  </a:cubicBezTo>
                  <a:cubicBezTo>
                    <a:pt x="18" y="25"/>
                    <a:pt x="18" y="25"/>
                    <a:pt x="18" y="25"/>
                  </a:cubicBezTo>
                  <a:cubicBezTo>
                    <a:pt x="17" y="23"/>
                    <a:pt x="18" y="21"/>
                    <a:pt x="19" y="20"/>
                  </a:cubicBezTo>
                  <a:cubicBezTo>
                    <a:pt x="19" y="18"/>
                    <a:pt x="19" y="18"/>
                    <a:pt x="19" y="18"/>
                  </a:cubicBezTo>
                  <a:cubicBezTo>
                    <a:pt x="19" y="16"/>
                    <a:pt x="18" y="9"/>
                    <a:pt x="23" y="5"/>
                  </a:cubicBezTo>
                  <a:cubicBezTo>
                    <a:pt x="27" y="2"/>
                    <a:pt x="32" y="0"/>
                    <a:pt x="38" y="0"/>
                  </a:cubicBezTo>
                  <a:cubicBezTo>
                    <a:pt x="44" y="0"/>
                    <a:pt x="49" y="2"/>
                    <a:pt x="53" y="5"/>
                  </a:cubicBezTo>
                  <a:cubicBezTo>
                    <a:pt x="57" y="9"/>
                    <a:pt x="57" y="16"/>
                    <a:pt x="57" y="18"/>
                  </a:cubicBezTo>
                  <a:cubicBezTo>
                    <a:pt x="56" y="20"/>
                    <a:pt x="56" y="20"/>
                    <a:pt x="56" y="20"/>
                  </a:cubicBezTo>
                  <a:cubicBezTo>
                    <a:pt x="58" y="21"/>
                    <a:pt x="58" y="23"/>
                    <a:pt x="58" y="25"/>
                  </a:cubicBezTo>
                  <a:cubicBezTo>
                    <a:pt x="57" y="33"/>
                    <a:pt x="57" y="33"/>
                    <a:pt x="57" y="33"/>
                  </a:cubicBezTo>
                  <a:cubicBezTo>
                    <a:pt x="57" y="35"/>
                    <a:pt x="56" y="36"/>
                    <a:pt x="54" y="37"/>
                  </a:cubicBezTo>
                  <a:cubicBezTo>
                    <a:pt x="54" y="39"/>
                    <a:pt x="54" y="39"/>
                    <a:pt x="54" y="39"/>
                  </a:cubicBezTo>
                  <a:cubicBezTo>
                    <a:pt x="54" y="41"/>
                    <a:pt x="53" y="43"/>
                    <a:pt x="51" y="44"/>
                  </a:cubicBezTo>
                  <a:cubicBezTo>
                    <a:pt x="58" y="46"/>
                    <a:pt x="64" y="48"/>
                    <a:pt x="70" y="51"/>
                  </a:cubicBezTo>
                  <a:cubicBezTo>
                    <a:pt x="72" y="52"/>
                    <a:pt x="74" y="53"/>
                    <a:pt x="75" y="55"/>
                  </a:cubicBezTo>
                  <a:cubicBezTo>
                    <a:pt x="76" y="56"/>
                    <a:pt x="75" y="58"/>
                    <a:pt x="74" y="59"/>
                  </a:cubicBezTo>
                  <a:cubicBezTo>
                    <a:pt x="73" y="61"/>
                    <a:pt x="72" y="62"/>
                    <a:pt x="71" y="63"/>
                  </a:cubicBezTo>
                  <a:cubicBezTo>
                    <a:pt x="62" y="72"/>
                    <a:pt x="50" y="77"/>
                    <a:pt x="38" y="77"/>
                  </a:cubicBezTo>
                  <a:close/>
                  <a:moveTo>
                    <a:pt x="10" y="57"/>
                  </a:moveTo>
                  <a:cubicBezTo>
                    <a:pt x="10" y="57"/>
                    <a:pt x="10" y="57"/>
                    <a:pt x="10" y="57"/>
                  </a:cubicBezTo>
                  <a:cubicBezTo>
                    <a:pt x="18" y="65"/>
                    <a:pt x="27" y="69"/>
                    <a:pt x="38" y="69"/>
                  </a:cubicBezTo>
                  <a:cubicBezTo>
                    <a:pt x="48" y="69"/>
                    <a:pt x="58" y="65"/>
                    <a:pt x="66" y="57"/>
                  </a:cubicBezTo>
                  <a:cubicBezTo>
                    <a:pt x="66" y="57"/>
                    <a:pt x="66" y="57"/>
                    <a:pt x="66" y="57"/>
                  </a:cubicBezTo>
                  <a:cubicBezTo>
                    <a:pt x="60" y="54"/>
                    <a:pt x="53" y="53"/>
                    <a:pt x="46" y="52"/>
                  </a:cubicBezTo>
                  <a:cubicBezTo>
                    <a:pt x="45" y="52"/>
                    <a:pt x="44" y="51"/>
                    <a:pt x="43" y="50"/>
                  </a:cubicBezTo>
                  <a:cubicBezTo>
                    <a:pt x="43" y="49"/>
                    <a:pt x="42" y="48"/>
                    <a:pt x="42" y="47"/>
                  </a:cubicBezTo>
                  <a:cubicBezTo>
                    <a:pt x="43" y="42"/>
                    <a:pt x="43" y="42"/>
                    <a:pt x="43" y="42"/>
                  </a:cubicBezTo>
                  <a:cubicBezTo>
                    <a:pt x="43" y="41"/>
                    <a:pt x="44" y="40"/>
                    <a:pt x="45" y="39"/>
                  </a:cubicBezTo>
                  <a:cubicBezTo>
                    <a:pt x="46" y="38"/>
                    <a:pt x="46" y="38"/>
                    <a:pt x="46" y="38"/>
                  </a:cubicBezTo>
                  <a:cubicBezTo>
                    <a:pt x="47" y="33"/>
                    <a:pt x="47" y="33"/>
                    <a:pt x="47" y="33"/>
                  </a:cubicBezTo>
                  <a:cubicBezTo>
                    <a:pt x="47" y="31"/>
                    <a:pt x="48" y="30"/>
                    <a:pt x="50" y="29"/>
                  </a:cubicBezTo>
                  <a:cubicBezTo>
                    <a:pt x="50" y="29"/>
                    <a:pt x="50" y="29"/>
                    <a:pt x="50" y="29"/>
                  </a:cubicBezTo>
                  <a:cubicBezTo>
                    <a:pt x="50" y="27"/>
                    <a:pt x="50" y="27"/>
                    <a:pt x="50" y="27"/>
                  </a:cubicBezTo>
                  <a:cubicBezTo>
                    <a:pt x="50" y="27"/>
                    <a:pt x="50" y="26"/>
                    <a:pt x="50" y="26"/>
                  </a:cubicBezTo>
                  <a:cubicBezTo>
                    <a:pt x="49" y="26"/>
                    <a:pt x="48" y="24"/>
                    <a:pt x="48" y="23"/>
                  </a:cubicBezTo>
                  <a:cubicBezTo>
                    <a:pt x="49" y="18"/>
                    <a:pt x="49" y="18"/>
                    <a:pt x="49" y="18"/>
                  </a:cubicBezTo>
                  <a:cubicBezTo>
                    <a:pt x="49" y="15"/>
                    <a:pt x="49" y="12"/>
                    <a:pt x="47" y="11"/>
                  </a:cubicBezTo>
                  <a:cubicBezTo>
                    <a:pt x="45" y="9"/>
                    <a:pt x="42" y="8"/>
                    <a:pt x="38" y="8"/>
                  </a:cubicBezTo>
                  <a:cubicBezTo>
                    <a:pt x="34" y="8"/>
                    <a:pt x="31" y="9"/>
                    <a:pt x="29" y="11"/>
                  </a:cubicBezTo>
                  <a:cubicBezTo>
                    <a:pt x="27" y="12"/>
                    <a:pt x="27" y="15"/>
                    <a:pt x="27" y="18"/>
                  </a:cubicBezTo>
                  <a:cubicBezTo>
                    <a:pt x="28" y="23"/>
                    <a:pt x="28" y="23"/>
                    <a:pt x="28" y="23"/>
                  </a:cubicBezTo>
                  <a:cubicBezTo>
                    <a:pt x="28" y="24"/>
                    <a:pt x="27" y="26"/>
                    <a:pt x="26" y="26"/>
                  </a:cubicBezTo>
                  <a:cubicBezTo>
                    <a:pt x="26" y="26"/>
                    <a:pt x="26" y="27"/>
                    <a:pt x="26" y="27"/>
                  </a:cubicBezTo>
                  <a:cubicBezTo>
                    <a:pt x="26" y="29"/>
                    <a:pt x="26" y="29"/>
                    <a:pt x="26" y="29"/>
                  </a:cubicBezTo>
                  <a:cubicBezTo>
                    <a:pt x="26" y="29"/>
                    <a:pt x="26" y="29"/>
                    <a:pt x="26" y="29"/>
                  </a:cubicBezTo>
                  <a:cubicBezTo>
                    <a:pt x="28" y="30"/>
                    <a:pt x="29" y="31"/>
                    <a:pt x="29" y="33"/>
                  </a:cubicBezTo>
                  <a:cubicBezTo>
                    <a:pt x="29" y="34"/>
                    <a:pt x="29" y="36"/>
                    <a:pt x="29" y="38"/>
                  </a:cubicBezTo>
                  <a:cubicBezTo>
                    <a:pt x="29" y="38"/>
                    <a:pt x="30" y="38"/>
                    <a:pt x="31" y="39"/>
                  </a:cubicBezTo>
                  <a:cubicBezTo>
                    <a:pt x="32" y="40"/>
                    <a:pt x="32" y="41"/>
                    <a:pt x="32" y="42"/>
                  </a:cubicBezTo>
                  <a:cubicBezTo>
                    <a:pt x="33" y="47"/>
                    <a:pt x="33" y="47"/>
                    <a:pt x="33" y="47"/>
                  </a:cubicBezTo>
                  <a:cubicBezTo>
                    <a:pt x="33" y="48"/>
                    <a:pt x="33" y="49"/>
                    <a:pt x="32" y="50"/>
                  </a:cubicBezTo>
                  <a:cubicBezTo>
                    <a:pt x="32" y="51"/>
                    <a:pt x="31" y="52"/>
                    <a:pt x="30" y="52"/>
                  </a:cubicBezTo>
                  <a:cubicBezTo>
                    <a:pt x="23" y="53"/>
                    <a:pt x="16" y="54"/>
                    <a:pt x="10" y="5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5" name="Freeform 173"/>
            <p:cNvSpPr/>
            <p:nvPr/>
          </p:nvSpPr>
          <p:spPr bwMode="auto">
            <a:xfrm>
              <a:off x="504825" y="4257676"/>
              <a:ext cx="61913" cy="61913"/>
            </a:xfrm>
            <a:custGeom>
              <a:avLst/>
              <a:gdLst>
                <a:gd name="T0" fmla="*/ 2 w 28"/>
                <a:gd name="T1" fmla="*/ 28 h 28"/>
                <a:gd name="T2" fmla="*/ 0 w 28"/>
                <a:gd name="T3" fmla="*/ 26 h 28"/>
                <a:gd name="T4" fmla="*/ 0 w 28"/>
                <a:gd name="T5" fmla="*/ 2 h 28"/>
                <a:gd name="T6" fmla="*/ 2 w 28"/>
                <a:gd name="T7" fmla="*/ 0 h 28"/>
                <a:gd name="T8" fmla="*/ 26 w 28"/>
                <a:gd name="T9" fmla="*/ 0 h 28"/>
                <a:gd name="T10" fmla="*/ 28 w 28"/>
                <a:gd name="T11" fmla="*/ 2 h 28"/>
                <a:gd name="T12" fmla="*/ 26 w 28"/>
                <a:gd name="T13" fmla="*/ 4 h 28"/>
                <a:gd name="T14" fmla="*/ 4 w 28"/>
                <a:gd name="T15" fmla="*/ 4 h 28"/>
                <a:gd name="T16" fmla="*/ 4 w 28"/>
                <a:gd name="T17" fmla="*/ 26 h 28"/>
                <a:gd name="T18" fmla="*/ 2 w 28"/>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 y="28"/>
                  </a:moveTo>
                  <a:cubicBezTo>
                    <a:pt x="1" y="28"/>
                    <a:pt x="0" y="27"/>
                    <a:pt x="0" y="26"/>
                  </a:cubicBezTo>
                  <a:cubicBezTo>
                    <a:pt x="0" y="2"/>
                    <a:pt x="0" y="2"/>
                    <a:pt x="0" y="2"/>
                  </a:cubicBezTo>
                  <a:cubicBezTo>
                    <a:pt x="0" y="1"/>
                    <a:pt x="1" y="0"/>
                    <a:pt x="2" y="0"/>
                  </a:cubicBezTo>
                  <a:cubicBezTo>
                    <a:pt x="26" y="0"/>
                    <a:pt x="26" y="0"/>
                    <a:pt x="26" y="0"/>
                  </a:cubicBezTo>
                  <a:cubicBezTo>
                    <a:pt x="28" y="0"/>
                    <a:pt x="28" y="1"/>
                    <a:pt x="28" y="2"/>
                  </a:cubicBezTo>
                  <a:cubicBezTo>
                    <a:pt x="28" y="3"/>
                    <a:pt x="28" y="4"/>
                    <a:pt x="26" y="4"/>
                  </a:cubicBezTo>
                  <a:cubicBezTo>
                    <a:pt x="4" y="4"/>
                    <a:pt x="4" y="4"/>
                    <a:pt x="4" y="4"/>
                  </a:cubicBezTo>
                  <a:cubicBezTo>
                    <a:pt x="4" y="26"/>
                    <a:pt x="4" y="26"/>
                    <a:pt x="4" y="26"/>
                  </a:cubicBezTo>
                  <a:cubicBezTo>
                    <a:pt x="4" y="27"/>
                    <a:pt x="4" y="28"/>
                    <a:pt x="2"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6" name="Freeform 174"/>
            <p:cNvSpPr>
              <a:spLocks noEditPoints="1"/>
            </p:cNvSpPr>
            <p:nvPr/>
          </p:nvSpPr>
          <p:spPr bwMode="auto">
            <a:xfrm>
              <a:off x="409575" y="4125913"/>
              <a:ext cx="160338" cy="198438"/>
            </a:xfrm>
            <a:custGeom>
              <a:avLst/>
              <a:gdLst>
                <a:gd name="T0" fmla="*/ 45 w 73"/>
                <a:gd name="T1" fmla="*/ 90 h 90"/>
                <a:gd name="T2" fmla="*/ 4 w 73"/>
                <a:gd name="T3" fmla="*/ 90 h 90"/>
                <a:gd name="T4" fmla="*/ 0 w 73"/>
                <a:gd name="T5" fmla="*/ 86 h 90"/>
                <a:gd name="T6" fmla="*/ 0 w 73"/>
                <a:gd name="T7" fmla="*/ 4 h 90"/>
                <a:gd name="T8" fmla="*/ 4 w 73"/>
                <a:gd name="T9" fmla="*/ 0 h 90"/>
                <a:gd name="T10" fmla="*/ 69 w 73"/>
                <a:gd name="T11" fmla="*/ 0 h 90"/>
                <a:gd name="T12" fmla="*/ 73 w 73"/>
                <a:gd name="T13" fmla="*/ 4 h 90"/>
                <a:gd name="T14" fmla="*/ 73 w 73"/>
                <a:gd name="T15" fmla="*/ 62 h 90"/>
                <a:gd name="T16" fmla="*/ 72 w 73"/>
                <a:gd name="T17" fmla="*/ 65 h 90"/>
                <a:gd name="T18" fmla="*/ 48 w 73"/>
                <a:gd name="T19" fmla="*/ 89 h 90"/>
                <a:gd name="T20" fmla="*/ 45 w 73"/>
                <a:gd name="T21" fmla="*/ 90 h 90"/>
                <a:gd name="T22" fmla="*/ 8 w 73"/>
                <a:gd name="T23" fmla="*/ 82 h 90"/>
                <a:gd name="T24" fmla="*/ 44 w 73"/>
                <a:gd name="T25" fmla="*/ 82 h 90"/>
                <a:gd name="T26" fmla="*/ 65 w 73"/>
                <a:gd name="T27" fmla="*/ 60 h 90"/>
                <a:gd name="T28" fmla="*/ 65 w 73"/>
                <a:gd name="T29" fmla="*/ 8 h 90"/>
                <a:gd name="T30" fmla="*/ 8 w 73"/>
                <a:gd name="T31" fmla="*/ 8 h 90"/>
                <a:gd name="T32" fmla="*/ 8 w 73"/>
                <a:gd name="T33" fmla="*/ 8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0">
                  <a:moveTo>
                    <a:pt x="45" y="90"/>
                  </a:moveTo>
                  <a:cubicBezTo>
                    <a:pt x="4" y="90"/>
                    <a:pt x="4" y="90"/>
                    <a:pt x="4" y="90"/>
                  </a:cubicBezTo>
                  <a:cubicBezTo>
                    <a:pt x="2" y="90"/>
                    <a:pt x="0" y="88"/>
                    <a:pt x="0" y="86"/>
                  </a:cubicBezTo>
                  <a:cubicBezTo>
                    <a:pt x="0" y="4"/>
                    <a:pt x="0" y="4"/>
                    <a:pt x="0" y="4"/>
                  </a:cubicBezTo>
                  <a:cubicBezTo>
                    <a:pt x="0" y="2"/>
                    <a:pt x="2" y="0"/>
                    <a:pt x="4" y="0"/>
                  </a:cubicBezTo>
                  <a:cubicBezTo>
                    <a:pt x="69" y="0"/>
                    <a:pt x="69" y="0"/>
                    <a:pt x="69" y="0"/>
                  </a:cubicBezTo>
                  <a:cubicBezTo>
                    <a:pt x="72" y="0"/>
                    <a:pt x="73" y="2"/>
                    <a:pt x="73" y="4"/>
                  </a:cubicBezTo>
                  <a:cubicBezTo>
                    <a:pt x="73" y="62"/>
                    <a:pt x="73" y="62"/>
                    <a:pt x="73" y="62"/>
                  </a:cubicBezTo>
                  <a:cubicBezTo>
                    <a:pt x="73" y="63"/>
                    <a:pt x="73" y="64"/>
                    <a:pt x="72" y="65"/>
                  </a:cubicBezTo>
                  <a:cubicBezTo>
                    <a:pt x="48" y="89"/>
                    <a:pt x="48" y="89"/>
                    <a:pt x="48" y="89"/>
                  </a:cubicBezTo>
                  <a:cubicBezTo>
                    <a:pt x="48" y="90"/>
                    <a:pt x="47" y="90"/>
                    <a:pt x="45" y="90"/>
                  </a:cubicBezTo>
                  <a:close/>
                  <a:moveTo>
                    <a:pt x="8" y="82"/>
                  </a:moveTo>
                  <a:cubicBezTo>
                    <a:pt x="44" y="82"/>
                    <a:pt x="44" y="82"/>
                    <a:pt x="44" y="82"/>
                  </a:cubicBezTo>
                  <a:cubicBezTo>
                    <a:pt x="65" y="60"/>
                    <a:pt x="65" y="60"/>
                    <a:pt x="65" y="60"/>
                  </a:cubicBezTo>
                  <a:cubicBezTo>
                    <a:pt x="65" y="8"/>
                    <a:pt x="65" y="8"/>
                    <a:pt x="65" y="8"/>
                  </a:cubicBezTo>
                  <a:cubicBezTo>
                    <a:pt x="8" y="8"/>
                    <a:pt x="8" y="8"/>
                    <a:pt x="8" y="8"/>
                  </a:cubicBezTo>
                  <a:cubicBezTo>
                    <a:pt x="8" y="82"/>
                    <a:pt x="8" y="82"/>
                    <a:pt x="8" y="8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7" name="Freeform 175"/>
            <p:cNvSpPr/>
            <p:nvPr/>
          </p:nvSpPr>
          <p:spPr bwMode="auto">
            <a:xfrm>
              <a:off x="444500" y="4162426"/>
              <a:ext cx="60325" cy="9525"/>
            </a:xfrm>
            <a:custGeom>
              <a:avLst/>
              <a:gdLst>
                <a:gd name="T0" fmla="*/ 25 w 27"/>
                <a:gd name="T1" fmla="*/ 4 h 4"/>
                <a:gd name="T2" fmla="*/ 2 w 27"/>
                <a:gd name="T3" fmla="*/ 4 h 4"/>
                <a:gd name="T4" fmla="*/ 0 w 27"/>
                <a:gd name="T5" fmla="*/ 2 h 4"/>
                <a:gd name="T6" fmla="*/ 2 w 27"/>
                <a:gd name="T7" fmla="*/ 0 h 4"/>
                <a:gd name="T8" fmla="*/ 25 w 27"/>
                <a:gd name="T9" fmla="*/ 0 h 4"/>
                <a:gd name="T10" fmla="*/ 27 w 27"/>
                <a:gd name="T11" fmla="*/ 2 h 4"/>
                <a:gd name="T12" fmla="*/ 25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5" y="4"/>
                  </a:moveTo>
                  <a:cubicBezTo>
                    <a:pt x="2" y="4"/>
                    <a:pt x="2" y="4"/>
                    <a:pt x="2" y="4"/>
                  </a:cubicBezTo>
                  <a:cubicBezTo>
                    <a:pt x="1" y="4"/>
                    <a:pt x="0" y="3"/>
                    <a:pt x="0" y="2"/>
                  </a:cubicBezTo>
                  <a:cubicBezTo>
                    <a:pt x="0" y="1"/>
                    <a:pt x="1" y="0"/>
                    <a:pt x="2" y="0"/>
                  </a:cubicBezTo>
                  <a:cubicBezTo>
                    <a:pt x="25" y="0"/>
                    <a:pt x="25" y="0"/>
                    <a:pt x="25" y="0"/>
                  </a:cubicBezTo>
                  <a:cubicBezTo>
                    <a:pt x="26" y="0"/>
                    <a:pt x="27" y="1"/>
                    <a:pt x="27" y="2"/>
                  </a:cubicBezTo>
                  <a:cubicBezTo>
                    <a:pt x="27" y="3"/>
                    <a:pt x="26" y="4"/>
                    <a:pt x="25"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8" name="Freeform 176"/>
            <p:cNvSpPr/>
            <p:nvPr/>
          </p:nvSpPr>
          <p:spPr bwMode="auto">
            <a:xfrm>
              <a:off x="444500" y="4184651"/>
              <a:ext cx="95250" cy="9525"/>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9" name="Freeform 177"/>
            <p:cNvSpPr/>
            <p:nvPr/>
          </p:nvSpPr>
          <p:spPr bwMode="auto">
            <a:xfrm>
              <a:off x="444500" y="4205288"/>
              <a:ext cx="95250" cy="7938"/>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0" name="Freeform 178"/>
            <p:cNvSpPr/>
            <p:nvPr/>
          </p:nvSpPr>
          <p:spPr bwMode="auto">
            <a:xfrm>
              <a:off x="444500" y="4227513"/>
              <a:ext cx="44450" cy="7938"/>
            </a:xfrm>
            <a:custGeom>
              <a:avLst/>
              <a:gdLst>
                <a:gd name="T0" fmla="*/ 18 w 20"/>
                <a:gd name="T1" fmla="*/ 4 h 4"/>
                <a:gd name="T2" fmla="*/ 2 w 20"/>
                <a:gd name="T3" fmla="*/ 4 h 4"/>
                <a:gd name="T4" fmla="*/ 0 w 20"/>
                <a:gd name="T5" fmla="*/ 2 h 4"/>
                <a:gd name="T6" fmla="*/ 2 w 20"/>
                <a:gd name="T7" fmla="*/ 0 h 4"/>
                <a:gd name="T8" fmla="*/ 18 w 20"/>
                <a:gd name="T9" fmla="*/ 0 h 4"/>
                <a:gd name="T10" fmla="*/ 20 w 20"/>
                <a:gd name="T11" fmla="*/ 2 h 4"/>
                <a:gd name="T12" fmla="*/ 18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18" y="4"/>
                  </a:moveTo>
                  <a:cubicBezTo>
                    <a:pt x="2" y="4"/>
                    <a:pt x="2" y="4"/>
                    <a:pt x="2" y="4"/>
                  </a:cubicBezTo>
                  <a:cubicBezTo>
                    <a:pt x="1" y="4"/>
                    <a:pt x="0" y="3"/>
                    <a:pt x="0" y="2"/>
                  </a:cubicBezTo>
                  <a:cubicBezTo>
                    <a:pt x="0" y="1"/>
                    <a:pt x="1" y="0"/>
                    <a:pt x="2" y="0"/>
                  </a:cubicBezTo>
                  <a:cubicBezTo>
                    <a:pt x="18" y="0"/>
                    <a:pt x="18" y="0"/>
                    <a:pt x="18" y="0"/>
                  </a:cubicBezTo>
                  <a:cubicBezTo>
                    <a:pt x="19" y="0"/>
                    <a:pt x="20" y="1"/>
                    <a:pt x="20" y="2"/>
                  </a:cubicBezTo>
                  <a:cubicBezTo>
                    <a:pt x="20" y="3"/>
                    <a:pt x="19" y="4"/>
                    <a:pt x="18"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4" name="Freeform 192"/>
            <p:cNvSpPr>
              <a:spLocks noEditPoints="1"/>
            </p:cNvSpPr>
            <p:nvPr/>
          </p:nvSpPr>
          <p:spPr bwMode="auto">
            <a:xfrm>
              <a:off x="2271713" y="3484563"/>
              <a:ext cx="182563" cy="98425"/>
            </a:xfrm>
            <a:custGeom>
              <a:avLst/>
              <a:gdLst>
                <a:gd name="T0" fmla="*/ 69 w 83"/>
                <a:gd name="T1" fmla="*/ 45 h 45"/>
                <a:gd name="T2" fmla="*/ 15 w 83"/>
                <a:gd name="T3" fmla="*/ 45 h 45"/>
                <a:gd name="T4" fmla="*/ 11 w 83"/>
                <a:gd name="T5" fmla="*/ 42 h 45"/>
                <a:gd name="T6" fmla="*/ 1 w 83"/>
                <a:gd name="T7" fmla="*/ 5 h 45"/>
                <a:gd name="T8" fmla="*/ 1 w 83"/>
                <a:gd name="T9" fmla="*/ 1 h 45"/>
                <a:gd name="T10" fmla="*/ 5 w 83"/>
                <a:gd name="T11" fmla="*/ 0 h 45"/>
                <a:gd name="T12" fmla="*/ 79 w 83"/>
                <a:gd name="T13" fmla="*/ 0 h 45"/>
                <a:gd name="T14" fmla="*/ 82 w 83"/>
                <a:gd name="T15" fmla="*/ 1 h 45"/>
                <a:gd name="T16" fmla="*/ 83 w 83"/>
                <a:gd name="T17" fmla="*/ 5 h 45"/>
                <a:gd name="T18" fmla="*/ 72 w 83"/>
                <a:gd name="T19" fmla="*/ 42 h 45"/>
                <a:gd name="T20" fmla="*/ 69 w 83"/>
                <a:gd name="T21" fmla="*/ 45 h 45"/>
                <a:gd name="T22" fmla="*/ 18 w 83"/>
                <a:gd name="T23" fmla="*/ 37 h 45"/>
                <a:gd name="T24" fmla="*/ 65 w 83"/>
                <a:gd name="T25" fmla="*/ 37 h 45"/>
                <a:gd name="T26" fmla="*/ 74 w 83"/>
                <a:gd name="T27" fmla="*/ 8 h 45"/>
                <a:gd name="T28" fmla="*/ 10 w 83"/>
                <a:gd name="T29" fmla="*/ 8 h 45"/>
                <a:gd name="T30" fmla="*/ 18 w 83"/>
                <a:gd name="T31"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45">
                  <a:moveTo>
                    <a:pt x="69" y="45"/>
                  </a:moveTo>
                  <a:cubicBezTo>
                    <a:pt x="15" y="45"/>
                    <a:pt x="15" y="45"/>
                    <a:pt x="15" y="45"/>
                  </a:cubicBezTo>
                  <a:cubicBezTo>
                    <a:pt x="13" y="45"/>
                    <a:pt x="11" y="44"/>
                    <a:pt x="11" y="42"/>
                  </a:cubicBezTo>
                  <a:cubicBezTo>
                    <a:pt x="1" y="5"/>
                    <a:pt x="1" y="5"/>
                    <a:pt x="1" y="5"/>
                  </a:cubicBezTo>
                  <a:cubicBezTo>
                    <a:pt x="0" y="4"/>
                    <a:pt x="1" y="2"/>
                    <a:pt x="1" y="1"/>
                  </a:cubicBezTo>
                  <a:cubicBezTo>
                    <a:pt x="2" y="0"/>
                    <a:pt x="3" y="0"/>
                    <a:pt x="5" y="0"/>
                  </a:cubicBezTo>
                  <a:cubicBezTo>
                    <a:pt x="79" y="0"/>
                    <a:pt x="79" y="0"/>
                    <a:pt x="79" y="0"/>
                  </a:cubicBezTo>
                  <a:cubicBezTo>
                    <a:pt x="80" y="0"/>
                    <a:pt x="81" y="0"/>
                    <a:pt x="82" y="1"/>
                  </a:cubicBezTo>
                  <a:cubicBezTo>
                    <a:pt x="83" y="2"/>
                    <a:pt x="83" y="4"/>
                    <a:pt x="83" y="5"/>
                  </a:cubicBezTo>
                  <a:cubicBezTo>
                    <a:pt x="72" y="42"/>
                    <a:pt x="72" y="42"/>
                    <a:pt x="72" y="42"/>
                  </a:cubicBezTo>
                  <a:cubicBezTo>
                    <a:pt x="72" y="44"/>
                    <a:pt x="70" y="45"/>
                    <a:pt x="69" y="45"/>
                  </a:cubicBezTo>
                  <a:close/>
                  <a:moveTo>
                    <a:pt x="18" y="37"/>
                  </a:moveTo>
                  <a:cubicBezTo>
                    <a:pt x="65" y="37"/>
                    <a:pt x="65" y="37"/>
                    <a:pt x="65" y="37"/>
                  </a:cubicBezTo>
                  <a:cubicBezTo>
                    <a:pt x="74" y="8"/>
                    <a:pt x="74" y="8"/>
                    <a:pt x="74" y="8"/>
                  </a:cubicBezTo>
                  <a:cubicBezTo>
                    <a:pt x="10" y="8"/>
                    <a:pt x="10" y="8"/>
                    <a:pt x="10" y="8"/>
                  </a:cubicBezTo>
                  <a:cubicBezTo>
                    <a:pt x="18" y="37"/>
                    <a:pt x="18" y="37"/>
                    <a:pt x="18"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5" name="Freeform 193"/>
            <p:cNvSpPr/>
            <p:nvPr/>
          </p:nvSpPr>
          <p:spPr bwMode="auto">
            <a:xfrm>
              <a:off x="2228850" y="3449638"/>
              <a:ext cx="84138" cy="133350"/>
            </a:xfrm>
            <a:custGeom>
              <a:avLst/>
              <a:gdLst>
                <a:gd name="T0" fmla="*/ 34 w 38"/>
                <a:gd name="T1" fmla="*/ 61 h 61"/>
                <a:gd name="T2" fmla="*/ 30 w 38"/>
                <a:gd name="T3" fmla="*/ 58 h 61"/>
                <a:gd name="T4" fmla="*/ 17 w 38"/>
                <a:gd name="T5" fmla="*/ 9 h 61"/>
                <a:gd name="T6" fmla="*/ 4 w 38"/>
                <a:gd name="T7" fmla="*/ 9 h 61"/>
                <a:gd name="T8" fmla="*/ 0 w 38"/>
                <a:gd name="T9" fmla="*/ 4 h 61"/>
                <a:gd name="T10" fmla="*/ 4 w 38"/>
                <a:gd name="T11" fmla="*/ 1 h 61"/>
                <a:gd name="T12" fmla="*/ 20 w 38"/>
                <a:gd name="T13" fmla="*/ 1 h 61"/>
                <a:gd name="T14" fmla="*/ 24 w 38"/>
                <a:gd name="T15" fmla="*/ 4 h 61"/>
                <a:gd name="T16" fmla="*/ 38 w 38"/>
                <a:gd name="T17" fmla="*/ 56 h 61"/>
                <a:gd name="T18" fmla="*/ 35 w 38"/>
                <a:gd name="T19" fmla="*/ 61 h 61"/>
                <a:gd name="T20" fmla="*/ 34 w 38"/>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61">
                  <a:moveTo>
                    <a:pt x="34" y="61"/>
                  </a:moveTo>
                  <a:cubicBezTo>
                    <a:pt x="32" y="61"/>
                    <a:pt x="30" y="60"/>
                    <a:pt x="30" y="58"/>
                  </a:cubicBezTo>
                  <a:cubicBezTo>
                    <a:pt x="17" y="9"/>
                    <a:pt x="17" y="9"/>
                    <a:pt x="17" y="9"/>
                  </a:cubicBezTo>
                  <a:cubicBezTo>
                    <a:pt x="4" y="9"/>
                    <a:pt x="4" y="9"/>
                    <a:pt x="4" y="9"/>
                  </a:cubicBezTo>
                  <a:cubicBezTo>
                    <a:pt x="2" y="9"/>
                    <a:pt x="0" y="7"/>
                    <a:pt x="0" y="4"/>
                  </a:cubicBezTo>
                  <a:cubicBezTo>
                    <a:pt x="0" y="2"/>
                    <a:pt x="2" y="0"/>
                    <a:pt x="4" y="1"/>
                  </a:cubicBezTo>
                  <a:cubicBezTo>
                    <a:pt x="20" y="1"/>
                    <a:pt x="20" y="1"/>
                    <a:pt x="20" y="1"/>
                  </a:cubicBezTo>
                  <a:cubicBezTo>
                    <a:pt x="22" y="1"/>
                    <a:pt x="23" y="3"/>
                    <a:pt x="24" y="4"/>
                  </a:cubicBezTo>
                  <a:cubicBezTo>
                    <a:pt x="38" y="56"/>
                    <a:pt x="38" y="56"/>
                    <a:pt x="38" y="56"/>
                  </a:cubicBezTo>
                  <a:cubicBezTo>
                    <a:pt x="38" y="58"/>
                    <a:pt x="37" y="60"/>
                    <a:pt x="35" y="61"/>
                  </a:cubicBezTo>
                  <a:cubicBezTo>
                    <a:pt x="34" y="61"/>
                    <a:pt x="34" y="61"/>
                    <a:pt x="34"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6" name="Freeform 194"/>
            <p:cNvSpPr>
              <a:spLocks noEditPoints="1"/>
            </p:cNvSpPr>
            <p:nvPr/>
          </p:nvSpPr>
          <p:spPr bwMode="auto">
            <a:xfrm>
              <a:off x="2300288" y="3587751"/>
              <a:ext cx="47625"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10" y="8"/>
                    <a:pt x="8" y="9"/>
                    <a:pt x="8" y="11"/>
                  </a:cubicBezTo>
                  <a:cubicBezTo>
                    <a:pt x="8" y="12"/>
                    <a:pt x="10" y="14"/>
                    <a:pt x="11" y="14"/>
                  </a:cubicBezTo>
                  <a:cubicBezTo>
                    <a:pt x="13" y="14"/>
                    <a:pt x="14" y="12"/>
                    <a:pt x="14" y="11"/>
                  </a:cubicBezTo>
                  <a:cubicBezTo>
                    <a:pt x="14" y="9"/>
                    <a:pt x="13"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7" name="Freeform 195"/>
            <p:cNvSpPr>
              <a:spLocks noEditPoints="1"/>
            </p:cNvSpPr>
            <p:nvPr/>
          </p:nvSpPr>
          <p:spPr bwMode="auto">
            <a:xfrm>
              <a:off x="2374900" y="3587751"/>
              <a:ext cx="49213"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9" y="8"/>
                    <a:pt x="8" y="9"/>
                    <a:pt x="8" y="11"/>
                  </a:cubicBezTo>
                  <a:cubicBezTo>
                    <a:pt x="8" y="12"/>
                    <a:pt x="9" y="14"/>
                    <a:pt x="11" y="14"/>
                  </a:cubicBezTo>
                  <a:cubicBezTo>
                    <a:pt x="12" y="14"/>
                    <a:pt x="14" y="12"/>
                    <a:pt x="14" y="11"/>
                  </a:cubicBezTo>
                  <a:cubicBezTo>
                    <a:pt x="14" y="9"/>
                    <a:pt x="12"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grpSp>
        <p:nvGrpSpPr>
          <p:cNvPr id="232" name="组合 231"/>
          <p:cNvGrpSpPr/>
          <p:nvPr/>
        </p:nvGrpSpPr>
        <p:grpSpPr>
          <a:xfrm>
            <a:off x="280356" y="222474"/>
            <a:ext cx="6175179" cy="326793"/>
            <a:chOff x="5244690" y="2402473"/>
            <a:chExt cx="6175179" cy="326793"/>
          </a:xfrm>
        </p:grpSpPr>
        <p:sp>
          <p:nvSpPr>
            <p:cNvPr id="233" name="矩形 232"/>
            <p:cNvSpPr/>
            <p:nvPr/>
          </p:nvSpPr>
          <p:spPr>
            <a:xfrm>
              <a:off x="6840249" y="2407321"/>
              <a:ext cx="4579620" cy="321945"/>
            </a:xfrm>
            <a:prstGeom prst="rect">
              <a:avLst/>
            </a:prstGeom>
          </p:spPr>
          <p:txBody>
            <a:bodyPr wrap="none">
              <a:spAutoFit/>
            </a:bodyPr>
            <a:lstStyle/>
            <a:p>
              <a:pPr algn="l" defTabSz="685800"/>
              <a:r>
                <a:rPr lang="en-US" altLang="zh-CN" sz="1500" spc="110" dirty="0">
                  <a:solidFill>
                    <a:srgbClr val="F85360"/>
                  </a:solidFill>
                  <a:latin typeface="微软雅黑" panose="020B0503020204020204" pitchFamily="34" charset="-122"/>
                  <a:ea typeface="微软雅黑" panose="020B0503020204020204" pitchFamily="34" charset="-122"/>
                </a:rPr>
                <a:t>Time consuming for function construction</a:t>
              </a:r>
              <a:endParaRPr lang="en-US" altLang="zh-CN" sz="1500" spc="110" dirty="0">
                <a:solidFill>
                  <a:srgbClr val="F85360"/>
                </a:solidFill>
                <a:latin typeface="微软雅黑" panose="020B0503020204020204" pitchFamily="34" charset="-122"/>
                <a:ea typeface="微软雅黑" panose="020B0503020204020204" pitchFamily="34" charset="-122"/>
              </a:endParaRPr>
            </a:p>
          </p:txBody>
        </p:sp>
        <p:sp>
          <p:nvSpPr>
            <p:cNvPr id="234" name="矩形 233"/>
            <p:cNvSpPr/>
            <p:nvPr/>
          </p:nvSpPr>
          <p:spPr>
            <a:xfrm>
              <a:off x="5244690" y="2402473"/>
              <a:ext cx="1595120" cy="321945"/>
            </a:xfrm>
            <a:prstGeom prst="rect">
              <a:avLst/>
            </a:prstGeom>
          </p:spPr>
          <p:txBody>
            <a:bodyPr wrap="none">
              <a:spAutoFit/>
            </a:bodyPr>
            <a:lstStyle/>
            <a:p>
              <a:pPr defTabSz="685800"/>
              <a:r>
                <a:rPr lang="en-US" altLang="zh-CN" sz="1500" spc="110" dirty="0">
                  <a:solidFill>
                    <a:srgbClr val="F85360"/>
                  </a:solidFill>
                  <a:latin typeface="微软雅黑" panose="020B0503020204020204" pitchFamily="34" charset="-122"/>
                  <a:ea typeface="微软雅黑" panose="020B0503020204020204" pitchFamily="34" charset="-122"/>
                </a:rPr>
                <a:t>4.</a:t>
              </a:r>
              <a:r>
                <a:rPr lang="zh-CN" altLang="en-US" sz="1500" spc="110" dirty="0">
                  <a:solidFill>
                    <a:srgbClr val="F85360"/>
                  </a:solidFill>
                  <a:latin typeface="微软雅黑" panose="020B0503020204020204" pitchFamily="34" charset="-122"/>
                  <a:ea typeface="微软雅黑" panose="020B0503020204020204" pitchFamily="34" charset="-122"/>
                </a:rPr>
                <a:t>功能构建耗时</a:t>
              </a:r>
              <a:endParaRPr lang="zh-CN" altLang="en-US" sz="1500" spc="110" dirty="0">
                <a:solidFill>
                  <a:srgbClr val="F85360"/>
                </a:solidFill>
                <a:latin typeface="微软雅黑" panose="020B0503020204020204" pitchFamily="34" charset="-122"/>
                <a:ea typeface="微软雅黑" panose="020B0503020204020204" pitchFamily="34" charset="-122"/>
              </a:endParaRPr>
            </a:p>
          </p:txBody>
        </p:sp>
      </p:grpSp>
      <p:grpSp>
        <p:nvGrpSpPr>
          <p:cNvPr id="103" name="组合 102"/>
          <p:cNvGrpSpPr/>
          <p:nvPr/>
        </p:nvGrpSpPr>
        <p:grpSpPr>
          <a:xfrm>
            <a:off x="3539524" y="963986"/>
            <a:ext cx="549275" cy="748712"/>
            <a:chOff x="4195889" y="896685"/>
            <a:chExt cx="549275" cy="748712"/>
          </a:xfrm>
        </p:grpSpPr>
        <p:grpSp>
          <p:nvGrpSpPr>
            <p:cNvPr id="104" name="组合 103"/>
            <p:cNvGrpSpPr/>
            <p:nvPr/>
          </p:nvGrpSpPr>
          <p:grpSpPr>
            <a:xfrm>
              <a:off x="4381805" y="1191649"/>
              <a:ext cx="124358" cy="453748"/>
              <a:chOff x="4381805" y="1191649"/>
              <a:chExt cx="124358" cy="453748"/>
            </a:xfrm>
          </p:grpSpPr>
          <p:grpSp>
            <p:nvGrpSpPr>
              <p:cNvPr id="106" name="组合 105"/>
              <p:cNvGrpSpPr/>
              <p:nvPr/>
            </p:nvGrpSpPr>
            <p:grpSpPr>
              <a:xfrm>
                <a:off x="4381805" y="1205221"/>
                <a:ext cx="124358" cy="440176"/>
                <a:chOff x="5040173" y="2968707"/>
                <a:chExt cx="124358" cy="440176"/>
              </a:xfrm>
            </p:grpSpPr>
            <p:sp>
              <p:nvSpPr>
                <p:cNvPr id="108" name="椭圆 107"/>
                <p:cNvSpPr/>
                <p:nvPr/>
              </p:nvSpPr>
              <p:spPr>
                <a:xfrm>
                  <a:off x="5040173" y="3284525"/>
                  <a:ext cx="124358" cy="12435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ln>
                      <a:solidFill>
                        <a:sysClr val="windowText" lastClr="000000"/>
                      </a:solidFill>
                    </a:ln>
                    <a:solidFill>
                      <a:prstClr val="black">
                        <a:lumMod val="85000"/>
                        <a:lumOff val="15000"/>
                      </a:prstClr>
                    </a:solidFill>
                  </a:endParaRPr>
                </a:p>
              </p:txBody>
            </p:sp>
            <p:cxnSp>
              <p:nvCxnSpPr>
                <p:cNvPr id="109" name="直接连接符 108"/>
                <p:cNvCxnSpPr>
                  <a:endCxn id="108" idx="0"/>
                </p:cNvCxnSpPr>
                <p:nvPr/>
              </p:nvCxnSpPr>
              <p:spPr>
                <a:xfrm>
                  <a:off x="5102352" y="2968707"/>
                  <a:ext cx="0" cy="315818"/>
                </a:xfrm>
                <a:prstGeom prst="line">
                  <a:avLst/>
                </a:prstGeom>
                <a:ln w="19050">
                  <a:solidFill>
                    <a:srgbClr val="F85360"/>
                  </a:solidFill>
                </a:ln>
              </p:spPr>
              <p:style>
                <a:lnRef idx="1">
                  <a:schemeClr val="accent1"/>
                </a:lnRef>
                <a:fillRef idx="0">
                  <a:schemeClr val="accent1"/>
                </a:fillRef>
                <a:effectRef idx="0">
                  <a:schemeClr val="accent1"/>
                </a:effectRef>
                <a:fontRef idx="minor">
                  <a:schemeClr val="tx1"/>
                </a:fontRef>
              </p:style>
            </p:cxnSp>
          </p:grpSp>
          <p:sp>
            <p:nvSpPr>
              <p:cNvPr id="107" name="椭圆 106"/>
              <p:cNvSpPr/>
              <p:nvPr/>
            </p:nvSpPr>
            <p:spPr>
              <a:xfrm>
                <a:off x="4420171" y="1191649"/>
                <a:ext cx="54000" cy="54000"/>
              </a:xfrm>
              <a:prstGeom prst="ellipse">
                <a:avLst/>
              </a:prstGeom>
              <a:solidFill>
                <a:srgbClr val="F85360"/>
              </a:solidFill>
              <a:ln>
                <a:solidFill>
                  <a:srgbClr val="F853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black">
                      <a:lumMod val="85000"/>
                      <a:lumOff val="15000"/>
                    </a:prstClr>
                  </a:solidFill>
                </a:endParaRPr>
              </a:p>
            </p:txBody>
          </p:sp>
        </p:grpSp>
        <p:sp>
          <p:nvSpPr>
            <p:cNvPr id="105" name="文本框 104"/>
            <p:cNvSpPr txBox="1"/>
            <p:nvPr/>
          </p:nvSpPr>
          <p:spPr>
            <a:xfrm>
              <a:off x="4195889" y="896685"/>
              <a:ext cx="549275" cy="306705"/>
            </a:xfrm>
            <a:prstGeom prst="rect">
              <a:avLst/>
            </a:prstGeom>
            <a:noFill/>
          </p:spPr>
          <p:txBody>
            <a:bodyPr wrap="none" rtlCol="0">
              <a:spAutoFit/>
            </a:bodyPr>
            <a:lstStyle/>
            <a:p>
              <a:pPr defTabSz="685800"/>
              <a:r>
                <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rPr>
                <a:t>30%</a:t>
              </a:r>
              <a:endPar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sp>
        <p:nvSpPr>
          <p:cNvPr id="110" name="圆角矩形 109"/>
          <p:cNvSpPr/>
          <p:nvPr/>
        </p:nvSpPr>
        <p:spPr>
          <a:xfrm>
            <a:off x="2899937" y="1475436"/>
            <a:ext cx="3302813" cy="248716"/>
          </a:xfrm>
          <a:prstGeom prst="roundRect">
            <a:avLst>
              <a:gd name="adj" fmla="val 50000"/>
            </a:avLst>
          </a:prstGeom>
          <a:noFill/>
          <a:ln>
            <a:solidFill>
              <a:srgbClr val="F853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black">
                  <a:lumMod val="85000"/>
                  <a:lumOff val="15000"/>
                </a:prstClr>
              </a:solidFill>
            </a:endParaRPr>
          </a:p>
        </p:txBody>
      </p:sp>
      <p:sp>
        <p:nvSpPr>
          <p:cNvPr id="111" name="椭圆 110"/>
          <p:cNvSpPr/>
          <p:nvPr/>
        </p:nvSpPr>
        <p:spPr>
          <a:xfrm>
            <a:off x="3034050" y="1583895"/>
            <a:ext cx="124358" cy="12435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black">
                  <a:lumMod val="85000"/>
                  <a:lumOff val="15000"/>
                </a:prstClr>
              </a:solidFill>
            </a:endParaRPr>
          </a:p>
        </p:txBody>
      </p:sp>
      <p:cxnSp>
        <p:nvCxnSpPr>
          <p:cNvPr id="136" name="直接连接符 135"/>
          <p:cNvCxnSpPr>
            <a:stCxn id="111" idx="1"/>
            <a:endCxn id="108" idx="7"/>
          </p:cNvCxnSpPr>
          <p:nvPr/>
        </p:nvCxnSpPr>
        <p:spPr>
          <a:xfrm>
            <a:off x="3052445" y="1602105"/>
            <a:ext cx="779145" cy="4445"/>
          </a:xfrm>
          <a:prstGeom prst="line">
            <a:avLst/>
          </a:prstGeom>
          <a:ln w="158750" cap="rnd">
            <a:solidFill>
              <a:srgbClr val="F85360"/>
            </a:solidFill>
          </a:ln>
        </p:spPr>
        <p:style>
          <a:lnRef idx="1">
            <a:schemeClr val="accent1"/>
          </a:lnRef>
          <a:fillRef idx="0">
            <a:schemeClr val="accent1"/>
          </a:fillRef>
          <a:effectRef idx="0">
            <a:schemeClr val="accent1"/>
          </a:effectRef>
          <a:fontRef idx="minor">
            <a:schemeClr val="tx1"/>
          </a:fontRef>
        </p:style>
      </p:cxnSp>
      <p:grpSp>
        <p:nvGrpSpPr>
          <p:cNvPr id="137" name="组合 136"/>
          <p:cNvGrpSpPr/>
          <p:nvPr/>
        </p:nvGrpSpPr>
        <p:grpSpPr>
          <a:xfrm>
            <a:off x="3713399" y="1822308"/>
            <a:ext cx="556563" cy="748712"/>
            <a:chOff x="4195889" y="896685"/>
            <a:chExt cx="556563" cy="748712"/>
          </a:xfrm>
        </p:grpSpPr>
        <p:grpSp>
          <p:nvGrpSpPr>
            <p:cNvPr id="138" name="组合 137"/>
            <p:cNvGrpSpPr/>
            <p:nvPr/>
          </p:nvGrpSpPr>
          <p:grpSpPr>
            <a:xfrm>
              <a:off x="4381805" y="1191649"/>
              <a:ext cx="124358" cy="453748"/>
              <a:chOff x="4381805" y="1191649"/>
              <a:chExt cx="124358" cy="453748"/>
            </a:xfrm>
          </p:grpSpPr>
          <p:grpSp>
            <p:nvGrpSpPr>
              <p:cNvPr id="140" name="组合 139"/>
              <p:cNvGrpSpPr/>
              <p:nvPr/>
            </p:nvGrpSpPr>
            <p:grpSpPr>
              <a:xfrm>
                <a:off x="4381805" y="1205221"/>
                <a:ext cx="124358" cy="440176"/>
                <a:chOff x="5040173" y="2968707"/>
                <a:chExt cx="124358" cy="440176"/>
              </a:xfrm>
            </p:grpSpPr>
            <p:sp>
              <p:nvSpPr>
                <p:cNvPr id="142" name="椭圆 141"/>
                <p:cNvSpPr/>
                <p:nvPr/>
              </p:nvSpPr>
              <p:spPr>
                <a:xfrm>
                  <a:off x="5040173" y="3284525"/>
                  <a:ext cx="124358" cy="12435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ln>
                      <a:solidFill>
                        <a:sysClr val="windowText" lastClr="000000"/>
                      </a:solidFill>
                    </a:ln>
                    <a:solidFill>
                      <a:prstClr val="black">
                        <a:lumMod val="85000"/>
                        <a:lumOff val="15000"/>
                      </a:prstClr>
                    </a:solidFill>
                  </a:endParaRPr>
                </a:p>
              </p:txBody>
            </p:sp>
            <p:cxnSp>
              <p:nvCxnSpPr>
                <p:cNvPr id="143" name="直接连接符 142"/>
                <p:cNvCxnSpPr>
                  <a:endCxn id="142" idx="0"/>
                </p:cNvCxnSpPr>
                <p:nvPr/>
              </p:nvCxnSpPr>
              <p:spPr>
                <a:xfrm>
                  <a:off x="5102352" y="2968707"/>
                  <a:ext cx="0" cy="315818"/>
                </a:xfrm>
                <a:prstGeom prst="line">
                  <a:avLst/>
                </a:prstGeom>
                <a:ln w="19050">
                  <a:solidFill>
                    <a:srgbClr val="5C5C5C"/>
                  </a:solidFill>
                </a:ln>
              </p:spPr>
              <p:style>
                <a:lnRef idx="1">
                  <a:schemeClr val="accent1"/>
                </a:lnRef>
                <a:fillRef idx="0">
                  <a:schemeClr val="accent1"/>
                </a:fillRef>
                <a:effectRef idx="0">
                  <a:schemeClr val="accent1"/>
                </a:effectRef>
                <a:fontRef idx="minor">
                  <a:schemeClr val="tx1"/>
                </a:fontRef>
              </p:style>
            </p:cxnSp>
          </p:grpSp>
          <p:sp>
            <p:nvSpPr>
              <p:cNvPr id="141" name="椭圆 140"/>
              <p:cNvSpPr/>
              <p:nvPr/>
            </p:nvSpPr>
            <p:spPr>
              <a:xfrm>
                <a:off x="4420171" y="1191649"/>
                <a:ext cx="54000" cy="54000"/>
              </a:xfrm>
              <a:prstGeom prst="ellipse">
                <a:avLst/>
              </a:prstGeom>
              <a:solidFill>
                <a:srgbClr val="5C5C5C"/>
              </a:solidFill>
              <a:ln>
                <a:solidFill>
                  <a:srgbClr val="5C5C5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black">
                      <a:lumMod val="85000"/>
                      <a:lumOff val="15000"/>
                    </a:prstClr>
                  </a:solidFill>
                </a:endParaRPr>
              </a:p>
            </p:txBody>
          </p:sp>
        </p:grpSp>
        <p:sp>
          <p:nvSpPr>
            <p:cNvPr id="139" name="文本框 138"/>
            <p:cNvSpPr txBox="1"/>
            <p:nvPr/>
          </p:nvSpPr>
          <p:spPr>
            <a:xfrm>
              <a:off x="4195889" y="896685"/>
              <a:ext cx="556563" cy="307777"/>
            </a:xfrm>
            <a:prstGeom prst="rect">
              <a:avLst/>
            </a:prstGeom>
            <a:noFill/>
          </p:spPr>
          <p:txBody>
            <a:bodyPr wrap="none" rtlCol="0">
              <a:spAutoFit/>
            </a:bodyPr>
            <a:lstStyle/>
            <a:p>
              <a:pPr defTabSz="685800"/>
              <a:r>
                <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rPr>
                <a:t>35%</a:t>
              </a:r>
              <a:endPar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sp>
        <p:nvSpPr>
          <p:cNvPr id="144" name="矩形 143"/>
          <p:cNvSpPr/>
          <p:nvPr/>
        </p:nvSpPr>
        <p:spPr>
          <a:xfrm>
            <a:off x="6188910" y="2221242"/>
            <a:ext cx="1042789" cy="429895"/>
          </a:xfrm>
          <a:prstGeom prst="rect">
            <a:avLst/>
          </a:prstGeom>
          <a:noFill/>
        </p:spPr>
        <p:txBody>
          <a:bodyPr wrap="square" rtlCol="0">
            <a:spAutoFit/>
          </a:bodyPr>
          <a:lstStyle/>
          <a:p>
            <a:pPr algn="dist" defTabSz="685800"/>
            <a:r>
              <a:rPr lang="zh-CN" altLang="en-US" sz="1100" b="1" spc="1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文章发布、显示、管理</a:t>
            </a:r>
            <a:endParaRPr lang="zh-CN" altLang="en-US" sz="1100" b="1" spc="1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p:sp>
        <p:nvSpPr>
          <p:cNvPr id="145" name="圆角矩形 144"/>
          <p:cNvSpPr/>
          <p:nvPr/>
        </p:nvSpPr>
        <p:spPr>
          <a:xfrm>
            <a:off x="2886157" y="2338203"/>
            <a:ext cx="3302813" cy="248716"/>
          </a:xfrm>
          <a:prstGeom prst="roundRect">
            <a:avLst>
              <a:gd name="adj" fmla="val 50000"/>
            </a:avLst>
          </a:prstGeom>
          <a:noFill/>
          <a:ln>
            <a:solidFill>
              <a:srgbClr val="5C5C5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black">
                  <a:lumMod val="85000"/>
                  <a:lumOff val="15000"/>
                </a:prstClr>
              </a:solidFill>
            </a:endParaRPr>
          </a:p>
        </p:txBody>
      </p:sp>
      <p:sp>
        <p:nvSpPr>
          <p:cNvPr id="146" name="椭圆 145"/>
          <p:cNvSpPr/>
          <p:nvPr/>
        </p:nvSpPr>
        <p:spPr>
          <a:xfrm>
            <a:off x="3020270" y="2446662"/>
            <a:ext cx="124358" cy="12435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black">
                  <a:lumMod val="85000"/>
                  <a:lumOff val="15000"/>
                </a:prstClr>
              </a:solidFill>
            </a:endParaRPr>
          </a:p>
        </p:txBody>
      </p:sp>
      <p:cxnSp>
        <p:nvCxnSpPr>
          <p:cNvPr id="147" name="直接连接符 146"/>
          <p:cNvCxnSpPr>
            <a:stCxn id="146" idx="1"/>
            <a:endCxn id="142" idx="7"/>
          </p:cNvCxnSpPr>
          <p:nvPr/>
        </p:nvCxnSpPr>
        <p:spPr>
          <a:xfrm>
            <a:off x="3038482" y="2464874"/>
            <a:ext cx="966979" cy="0"/>
          </a:xfrm>
          <a:prstGeom prst="line">
            <a:avLst/>
          </a:prstGeom>
          <a:ln w="158750" cap="rnd">
            <a:solidFill>
              <a:srgbClr val="5C5C5C"/>
            </a:solidFill>
          </a:ln>
        </p:spPr>
        <p:style>
          <a:lnRef idx="1">
            <a:schemeClr val="accent1"/>
          </a:lnRef>
          <a:fillRef idx="0">
            <a:schemeClr val="accent1"/>
          </a:fillRef>
          <a:effectRef idx="0">
            <a:schemeClr val="accent1"/>
          </a:effectRef>
          <a:fontRef idx="minor">
            <a:schemeClr val="tx1"/>
          </a:fontRef>
        </p:style>
      </p:cxnSp>
      <p:grpSp>
        <p:nvGrpSpPr>
          <p:cNvPr id="148" name="组合 147"/>
          <p:cNvGrpSpPr/>
          <p:nvPr/>
        </p:nvGrpSpPr>
        <p:grpSpPr>
          <a:xfrm>
            <a:off x="3539803" y="2705809"/>
            <a:ext cx="549275" cy="748712"/>
            <a:chOff x="4195889" y="896685"/>
            <a:chExt cx="549275" cy="748712"/>
          </a:xfrm>
        </p:grpSpPr>
        <p:grpSp>
          <p:nvGrpSpPr>
            <p:cNvPr id="149" name="组合 148"/>
            <p:cNvGrpSpPr/>
            <p:nvPr/>
          </p:nvGrpSpPr>
          <p:grpSpPr>
            <a:xfrm>
              <a:off x="4381805" y="1191649"/>
              <a:ext cx="124358" cy="453748"/>
              <a:chOff x="4381805" y="1191649"/>
              <a:chExt cx="124358" cy="453748"/>
            </a:xfrm>
          </p:grpSpPr>
          <p:grpSp>
            <p:nvGrpSpPr>
              <p:cNvPr id="151" name="组合 150"/>
              <p:cNvGrpSpPr/>
              <p:nvPr/>
            </p:nvGrpSpPr>
            <p:grpSpPr>
              <a:xfrm>
                <a:off x="4381805" y="1205221"/>
                <a:ext cx="124358" cy="440176"/>
                <a:chOff x="5040173" y="2968707"/>
                <a:chExt cx="124358" cy="440176"/>
              </a:xfrm>
            </p:grpSpPr>
            <p:sp>
              <p:nvSpPr>
                <p:cNvPr id="153" name="椭圆 152"/>
                <p:cNvSpPr/>
                <p:nvPr/>
              </p:nvSpPr>
              <p:spPr>
                <a:xfrm>
                  <a:off x="5040173" y="3284525"/>
                  <a:ext cx="124358" cy="12435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ln>
                      <a:solidFill>
                        <a:sysClr val="windowText" lastClr="000000"/>
                      </a:solidFill>
                    </a:ln>
                    <a:solidFill>
                      <a:prstClr val="black">
                        <a:lumMod val="85000"/>
                        <a:lumOff val="15000"/>
                      </a:prstClr>
                    </a:solidFill>
                  </a:endParaRPr>
                </a:p>
              </p:txBody>
            </p:sp>
            <p:cxnSp>
              <p:nvCxnSpPr>
                <p:cNvPr id="154" name="直接连接符 153"/>
                <p:cNvCxnSpPr>
                  <a:endCxn id="153" idx="0"/>
                </p:cNvCxnSpPr>
                <p:nvPr/>
              </p:nvCxnSpPr>
              <p:spPr>
                <a:xfrm>
                  <a:off x="5102352" y="2968707"/>
                  <a:ext cx="0" cy="315818"/>
                </a:xfrm>
                <a:prstGeom prst="line">
                  <a:avLst/>
                </a:prstGeom>
                <a:ln w="19050">
                  <a:solidFill>
                    <a:srgbClr val="F85360"/>
                  </a:solidFill>
                </a:ln>
              </p:spPr>
              <p:style>
                <a:lnRef idx="1">
                  <a:schemeClr val="accent1"/>
                </a:lnRef>
                <a:fillRef idx="0">
                  <a:schemeClr val="accent1"/>
                </a:fillRef>
                <a:effectRef idx="0">
                  <a:schemeClr val="accent1"/>
                </a:effectRef>
                <a:fontRef idx="minor">
                  <a:schemeClr val="tx1"/>
                </a:fontRef>
              </p:style>
            </p:cxnSp>
          </p:grpSp>
          <p:sp>
            <p:nvSpPr>
              <p:cNvPr id="152" name="椭圆 151"/>
              <p:cNvSpPr/>
              <p:nvPr/>
            </p:nvSpPr>
            <p:spPr>
              <a:xfrm>
                <a:off x="4420171" y="1191649"/>
                <a:ext cx="54000" cy="54000"/>
              </a:xfrm>
              <a:prstGeom prst="ellipse">
                <a:avLst/>
              </a:prstGeom>
              <a:solidFill>
                <a:srgbClr val="F85360"/>
              </a:solidFill>
              <a:ln>
                <a:solidFill>
                  <a:srgbClr val="F853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black">
                      <a:lumMod val="85000"/>
                      <a:lumOff val="15000"/>
                    </a:prstClr>
                  </a:solidFill>
                </a:endParaRPr>
              </a:p>
            </p:txBody>
          </p:sp>
        </p:grpSp>
        <p:sp>
          <p:nvSpPr>
            <p:cNvPr id="150" name="文本框 149"/>
            <p:cNvSpPr txBox="1"/>
            <p:nvPr/>
          </p:nvSpPr>
          <p:spPr>
            <a:xfrm>
              <a:off x="4195889" y="896685"/>
              <a:ext cx="549275" cy="306705"/>
            </a:xfrm>
            <a:prstGeom prst="rect">
              <a:avLst/>
            </a:prstGeom>
            <a:noFill/>
          </p:spPr>
          <p:txBody>
            <a:bodyPr wrap="none" rtlCol="0">
              <a:spAutoFit/>
            </a:bodyPr>
            <a:lstStyle/>
            <a:p>
              <a:pPr defTabSz="685800"/>
              <a:r>
                <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rPr>
                <a:t>30%</a:t>
              </a:r>
              <a:endPar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sp>
        <p:nvSpPr>
          <p:cNvPr id="155" name="圆角矩形 154"/>
          <p:cNvSpPr/>
          <p:nvPr/>
        </p:nvSpPr>
        <p:spPr>
          <a:xfrm>
            <a:off x="2881725" y="3222393"/>
            <a:ext cx="3302813" cy="248716"/>
          </a:xfrm>
          <a:prstGeom prst="roundRect">
            <a:avLst>
              <a:gd name="adj" fmla="val 50000"/>
            </a:avLst>
          </a:prstGeom>
          <a:noFill/>
          <a:ln>
            <a:solidFill>
              <a:srgbClr val="F853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black">
                  <a:lumMod val="85000"/>
                  <a:lumOff val="15000"/>
                </a:prstClr>
              </a:solidFill>
            </a:endParaRPr>
          </a:p>
        </p:txBody>
      </p:sp>
      <p:sp>
        <p:nvSpPr>
          <p:cNvPr id="156" name="椭圆 155"/>
          <p:cNvSpPr/>
          <p:nvPr/>
        </p:nvSpPr>
        <p:spPr>
          <a:xfrm>
            <a:off x="3015838" y="3330163"/>
            <a:ext cx="124358" cy="12435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black">
                  <a:lumMod val="85000"/>
                  <a:lumOff val="15000"/>
                </a:prstClr>
              </a:solidFill>
            </a:endParaRPr>
          </a:p>
        </p:txBody>
      </p:sp>
      <p:cxnSp>
        <p:nvCxnSpPr>
          <p:cNvPr id="157" name="直接连接符 156"/>
          <p:cNvCxnSpPr>
            <a:stCxn id="156" idx="1"/>
            <a:endCxn id="153" idx="7"/>
          </p:cNvCxnSpPr>
          <p:nvPr/>
        </p:nvCxnSpPr>
        <p:spPr>
          <a:xfrm>
            <a:off x="3034050" y="3348375"/>
            <a:ext cx="797560" cy="0"/>
          </a:xfrm>
          <a:prstGeom prst="line">
            <a:avLst/>
          </a:prstGeom>
          <a:ln w="158750" cap="rnd">
            <a:solidFill>
              <a:srgbClr val="F85360"/>
            </a:solidFill>
          </a:ln>
        </p:spPr>
        <p:style>
          <a:lnRef idx="1">
            <a:schemeClr val="accent1"/>
          </a:lnRef>
          <a:fillRef idx="0">
            <a:schemeClr val="accent1"/>
          </a:fillRef>
          <a:effectRef idx="0">
            <a:schemeClr val="accent1"/>
          </a:effectRef>
          <a:fontRef idx="minor">
            <a:schemeClr val="tx1"/>
          </a:fontRef>
        </p:style>
      </p:cxnSp>
      <p:grpSp>
        <p:nvGrpSpPr>
          <p:cNvPr id="158" name="Group 4"/>
          <p:cNvGrpSpPr>
            <a:grpSpLocks noChangeAspect="1"/>
          </p:cNvGrpSpPr>
          <p:nvPr/>
        </p:nvGrpSpPr>
        <p:grpSpPr bwMode="auto">
          <a:xfrm>
            <a:off x="2454997" y="1201461"/>
            <a:ext cx="320234" cy="513239"/>
            <a:chOff x="4638" y="-33"/>
            <a:chExt cx="667" cy="1069"/>
          </a:xfrm>
          <a:solidFill>
            <a:srgbClr val="F85360"/>
          </a:solidFill>
        </p:grpSpPr>
        <p:sp>
          <p:nvSpPr>
            <p:cNvPr id="159" name="Freeform 5"/>
            <p:cNvSpPr/>
            <p:nvPr/>
          </p:nvSpPr>
          <p:spPr bwMode="auto">
            <a:xfrm>
              <a:off x="4638" y="556"/>
              <a:ext cx="667" cy="480"/>
            </a:xfrm>
            <a:custGeom>
              <a:avLst/>
              <a:gdLst>
                <a:gd name="T0" fmla="*/ 67 w 67"/>
                <a:gd name="T1" fmla="*/ 15 h 49"/>
                <a:gd name="T2" fmla="*/ 52 w 67"/>
                <a:gd name="T3" fmla="*/ 0 h 49"/>
                <a:gd name="T4" fmla="*/ 38 w 67"/>
                <a:gd name="T5" fmla="*/ 24 h 49"/>
                <a:gd name="T6" fmla="*/ 36 w 67"/>
                <a:gd name="T7" fmla="*/ 13 h 49"/>
                <a:gd name="T8" fmla="*/ 38 w 67"/>
                <a:gd name="T9" fmla="*/ 9 h 49"/>
                <a:gd name="T10" fmla="*/ 34 w 67"/>
                <a:gd name="T11" fmla="*/ 5 h 49"/>
                <a:gd name="T12" fmla="*/ 30 w 67"/>
                <a:gd name="T13" fmla="*/ 9 h 49"/>
                <a:gd name="T14" fmla="*/ 31 w 67"/>
                <a:gd name="T15" fmla="*/ 13 h 49"/>
                <a:gd name="T16" fmla="*/ 30 w 67"/>
                <a:gd name="T17" fmla="*/ 24 h 49"/>
                <a:gd name="T18" fmla="*/ 16 w 67"/>
                <a:gd name="T19" fmla="*/ 0 h 49"/>
                <a:gd name="T20" fmla="*/ 1 w 67"/>
                <a:gd name="T21" fmla="*/ 15 h 49"/>
                <a:gd name="T22" fmla="*/ 0 w 67"/>
                <a:gd name="T23" fmla="*/ 15 h 49"/>
                <a:gd name="T24" fmla="*/ 0 w 67"/>
                <a:gd name="T25" fmla="*/ 45 h 49"/>
                <a:gd name="T26" fmla="*/ 1 w 67"/>
                <a:gd name="T27" fmla="*/ 45 h 49"/>
                <a:gd name="T28" fmla="*/ 34 w 67"/>
                <a:gd name="T29" fmla="*/ 49 h 49"/>
                <a:gd name="T30" fmla="*/ 66 w 67"/>
                <a:gd name="T31" fmla="*/ 45 h 49"/>
                <a:gd name="T32" fmla="*/ 67 w 67"/>
                <a:gd name="T33" fmla="*/ 45 h 49"/>
                <a:gd name="T34" fmla="*/ 67 w 67"/>
                <a:gd name="T35" fmla="*/ 1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7" h="49">
                  <a:moveTo>
                    <a:pt x="67" y="15"/>
                  </a:moveTo>
                  <a:cubicBezTo>
                    <a:pt x="66" y="9"/>
                    <a:pt x="60" y="3"/>
                    <a:pt x="52" y="0"/>
                  </a:cubicBezTo>
                  <a:cubicBezTo>
                    <a:pt x="38" y="24"/>
                    <a:pt x="38" y="24"/>
                    <a:pt x="38" y="24"/>
                  </a:cubicBezTo>
                  <a:cubicBezTo>
                    <a:pt x="36" y="13"/>
                    <a:pt x="36" y="13"/>
                    <a:pt x="36" y="13"/>
                  </a:cubicBezTo>
                  <a:cubicBezTo>
                    <a:pt x="37" y="12"/>
                    <a:pt x="38" y="11"/>
                    <a:pt x="38" y="9"/>
                  </a:cubicBezTo>
                  <a:cubicBezTo>
                    <a:pt x="38" y="7"/>
                    <a:pt x="36" y="5"/>
                    <a:pt x="34" y="5"/>
                  </a:cubicBezTo>
                  <a:cubicBezTo>
                    <a:pt x="31" y="5"/>
                    <a:pt x="30" y="7"/>
                    <a:pt x="30" y="9"/>
                  </a:cubicBezTo>
                  <a:cubicBezTo>
                    <a:pt x="30" y="11"/>
                    <a:pt x="30" y="12"/>
                    <a:pt x="31" y="13"/>
                  </a:cubicBezTo>
                  <a:cubicBezTo>
                    <a:pt x="30" y="24"/>
                    <a:pt x="30" y="24"/>
                    <a:pt x="30" y="24"/>
                  </a:cubicBezTo>
                  <a:cubicBezTo>
                    <a:pt x="16" y="0"/>
                    <a:pt x="16" y="0"/>
                    <a:pt x="16" y="0"/>
                  </a:cubicBezTo>
                  <a:cubicBezTo>
                    <a:pt x="8" y="3"/>
                    <a:pt x="2" y="9"/>
                    <a:pt x="1" y="15"/>
                  </a:cubicBezTo>
                  <a:cubicBezTo>
                    <a:pt x="0" y="15"/>
                    <a:pt x="0" y="15"/>
                    <a:pt x="0" y="15"/>
                  </a:cubicBezTo>
                  <a:cubicBezTo>
                    <a:pt x="0" y="45"/>
                    <a:pt x="0" y="45"/>
                    <a:pt x="0" y="45"/>
                  </a:cubicBezTo>
                  <a:cubicBezTo>
                    <a:pt x="1" y="45"/>
                    <a:pt x="1" y="45"/>
                    <a:pt x="1" y="45"/>
                  </a:cubicBezTo>
                  <a:cubicBezTo>
                    <a:pt x="4" y="47"/>
                    <a:pt x="18" y="49"/>
                    <a:pt x="34" y="49"/>
                  </a:cubicBezTo>
                  <a:cubicBezTo>
                    <a:pt x="50" y="49"/>
                    <a:pt x="63" y="47"/>
                    <a:pt x="66" y="45"/>
                  </a:cubicBezTo>
                  <a:cubicBezTo>
                    <a:pt x="67" y="45"/>
                    <a:pt x="67" y="45"/>
                    <a:pt x="67" y="45"/>
                  </a:cubicBezTo>
                  <a:cubicBezTo>
                    <a:pt x="67" y="15"/>
                    <a:pt x="67" y="15"/>
                    <a:pt x="67"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lumMod val="85000"/>
                    <a:lumOff val="15000"/>
                  </a:prstClr>
                </a:solidFill>
              </a:endParaRPr>
            </a:p>
          </p:txBody>
        </p:sp>
        <p:sp>
          <p:nvSpPr>
            <p:cNvPr id="160" name="Freeform 6"/>
            <p:cNvSpPr>
              <a:spLocks noEditPoints="1"/>
            </p:cNvSpPr>
            <p:nvPr/>
          </p:nvSpPr>
          <p:spPr bwMode="auto">
            <a:xfrm>
              <a:off x="4737" y="-33"/>
              <a:ext cx="449" cy="589"/>
            </a:xfrm>
            <a:custGeom>
              <a:avLst/>
              <a:gdLst>
                <a:gd name="T0" fmla="*/ 3 w 45"/>
                <a:gd name="T1" fmla="*/ 38 h 60"/>
                <a:gd name="T2" fmla="*/ 7 w 45"/>
                <a:gd name="T3" fmla="*/ 43 h 60"/>
                <a:gd name="T4" fmla="*/ 23 w 45"/>
                <a:gd name="T5" fmla="*/ 60 h 60"/>
                <a:gd name="T6" fmla="*/ 40 w 45"/>
                <a:gd name="T7" fmla="*/ 43 h 60"/>
                <a:gd name="T8" fmla="*/ 40 w 45"/>
                <a:gd name="T9" fmla="*/ 43 h 60"/>
                <a:gd name="T10" fmla="*/ 44 w 45"/>
                <a:gd name="T11" fmla="*/ 38 h 60"/>
                <a:gd name="T12" fmla="*/ 41 w 45"/>
                <a:gd name="T13" fmla="*/ 33 h 60"/>
                <a:gd name="T14" fmla="*/ 41 w 45"/>
                <a:gd name="T15" fmla="*/ 33 h 60"/>
                <a:gd name="T16" fmla="*/ 36 w 45"/>
                <a:gd name="T17" fmla="*/ 13 h 60"/>
                <a:gd name="T18" fmla="*/ 12 w 45"/>
                <a:gd name="T19" fmla="*/ 10 h 60"/>
                <a:gd name="T20" fmla="*/ 6 w 45"/>
                <a:gd name="T21" fmla="*/ 33 h 60"/>
                <a:gd name="T22" fmla="*/ 6 w 45"/>
                <a:gd name="T23" fmla="*/ 33 h 60"/>
                <a:gd name="T24" fmla="*/ 3 w 45"/>
                <a:gd name="T25" fmla="*/ 38 h 60"/>
                <a:gd name="T26" fmla="*/ 8 w 45"/>
                <a:gd name="T27" fmla="*/ 34 h 60"/>
                <a:gd name="T28" fmla="*/ 8 w 45"/>
                <a:gd name="T29" fmla="*/ 34 h 60"/>
                <a:gd name="T30" fmla="*/ 8 w 45"/>
                <a:gd name="T31" fmla="*/ 34 h 60"/>
                <a:gd name="T32" fmla="*/ 8 w 45"/>
                <a:gd name="T33" fmla="*/ 32 h 60"/>
                <a:gd name="T34" fmla="*/ 9 w 45"/>
                <a:gd name="T35" fmla="*/ 25 h 60"/>
                <a:gd name="T36" fmla="*/ 11 w 45"/>
                <a:gd name="T37" fmla="*/ 23 h 60"/>
                <a:gd name="T38" fmla="*/ 29 w 45"/>
                <a:gd name="T39" fmla="*/ 19 h 60"/>
                <a:gd name="T40" fmla="*/ 38 w 45"/>
                <a:gd name="T41" fmla="*/ 34 h 60"/>
                <a:gd name="T42" fmla="*/ 38 w 45"/>
                <a:gd name="T43" fmla="*/ 34 h 60"/>
                <a:gd name="T44" fmla="*/ 39 w 45"/>
                <a:gd name="T45" fmla="*/ 34 h 60"/>
                <a:gd name="T46" fmla="*/ 40 w 45"/>
                <a:gd name="T47" fmla="*/ 34 h 60"/>
                <a:gd name="T48" fmla="*/ 42 w 45"/>
                <a:gd name="T49" fmla="*/ 35 h 60"/>
                <a:gd name="T50" fmla="*/ 43 w 45"/>
                <a:gd name="T51" fmla="*/ 38 h 60"/>
                <a:gd name="T52" fmla="*/ 42 w 45"/>
                <a:gd name="T53" fmla="*/ 41 h 60"/>
                <a:gd name="T54" fmla="*/ 40 w 45"/>
                <a:gd name="T55" fmla="*/ 42 h 60"/>
                <a:gd name="T56" fmla="*/ 40 w 45"/>
                <a:gd name="T57" fmla="*/ 42 h 60"/>
                <a:gd name="T58" fmla="*/ 39 w 45"/>
                <a:gd name="T59" fmla="*/ 42 h 60"/>
                <a:gd name="T60" fmla="*/ 38 w 45"/>
                <a:gd name="T61" fmla="*/ 43 h 60"/>
                <a:gd name="T62" fmla="*/ 33 w 45"/>
                <a:gd name="T63" fmla="*/ 54 h 60"/>
                <a:gd name="T64" fmla="*/ 29 w 45"/>
                <a:gd name="T65" fmla="*/ 58 h 60"/>
                <a:gd name="T66" fmla="*/ 23 w 45"/>
                <a:gd name="T67" fmla="*/ 59 h 60"/>
                <a:gd name="T68" fmla="*/ 18 w 45"/>
                <a:gd name="T69" fmla="*/ 58 h 60"/>
                <a:gd name="T70" fmla="*/ 14 w 45"/>
                <a:gd name="T71" fmla="*/ 54 h 60"/>
                <a:gd name="T72" fmla="*/ 8 w 45"/>
                <a:gd name="T73" fmla="*/ 43 h 60"/>
                <a:gd name="T74" fmla="*/ 8 w 45"/>
                <a:gd name="T75" fmla="*/ 42 h 60"/>
                <a:gd name="T76" fmla="*/ 7 w 45"/>
                <a:gd name="T77" fmla="*/ 42 h 60"/>
                <a:gd name="T78" fmla="*/ 5 w 45"/>
                <a:gd name="T79" fmla="*/ 38 h 60"/>
                <a:gd name="T80" fmla="*/ 5 w 45"/>
                <a:gd name="T81" fmla="*/ 35 h 60"/>
                <a:gd name="T82" fmla="*/ 8 w 45"/>
                <a:gd name="T8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5" h="60">
                  <a:moveTo>
                    <a:pt x="3" y="38"/>
                  </a:moveTo>
                  <a:cubicBezTo>
                    <a:pt x="3" y="40"/>
                    <a:pt x="5" y="43"/>
                    <a:pt x="7" y="43"/>
                  </a:cubicBezTo>
                  <a:cubicBezTo>
                    <a:pt x="9" y="53"/>
                    <a:pt x="16" y="60"/>
                    <a:pt x="23" y="60"/>
                  </a:cubicBezTo>
                  <a:cubicBezTo>
                    <a:pt x="31" y="60"/>
                    <a:pt x="38" y="53"/>
                    <a:pt x="40" y="43"/>
                  </a:cubicBezTo>
                  <a:cubicBezTo>
                    <a:pt x="40" y="43"/>
                    <a:pt x="40" y="43"/>
                    <a:pt x="40" y="43"/>
                  </a:cubicBezTo>
                  <a:cubicBezTo>
                    <a:pt x="42" y="43"/>
                    <a:pt x="44" y="41"/>
                    <a:pt x="44" y="38"/>
                  </a:cubicBezTo>
                  <a:cubicBezTo>
                    <a:pt x="44" y="35"/>
                    <a:pt x="43" y="33"/>
                    <a:pt x="41" y="33"/>
                  </a:cubicBezTo>
                  <a:cubicBezTo>
                    <a:pt x="41" y="33"/>
                    <a:pt x="41" y="33"/>
                    <a:pt x="41" y="33"/>
                  </a:cubicBezTo>
                  <a:cubicBezTo>
                    <a:pt x="41" y="33"/>
                    <a:pt x="45" y="18"/>
                    <a:pt x="36" y="13"/>
                  </a:cubicBezTo>
                  <a:cubicBezTo>
                    <a:pt x="35" y="0"/>
                    <a:pt x="12" y="10"/>
                    <a:pt x="12" y="10"/>
                  </a:cubicBezTo>
                  <a:cubicBezTo>
                    <a:pt x="0" y="17"/>
                    <a:pt x="6" y="33"/>
                    <a:pt x="6" y="33"/>
                  </a:cubicBezTo>
                  <a:cubicBezTo>
                    <a:pt x="6" y="33"/>
                    <a:pt x="6" y="33"/>
                    <a:pt x="6" y="33"/>
                  </a:cubicBezTo>
                  <a:cubicBezTo>
                    <a:pt x="4" y="34"/>
                    <a:pt x="3" y="36"/>
                    <a:pt x="3" y="38"/>
                  </a:cubicBezTo>
                  <a:close/>
                  <a:moveTo>
                    <a:pt x="8" y="34"/>
                  </a:moveTo>
                  <a:cubicBezTo>
                    <a:pt x="8" y="34"/>
                    <a:pt x="8" y="34"/>
                    <a:pt x="8" y="34"/>
                  </a:cubicBezTo>
                  <a:cubicBezTo>
                    <a:pt x="8" y="34"/>
                    <a:pt x="8" y="34"/>
                    <a:pt x="8" y="34"/>
                  </a:cubicBezTo>
                  <a:cubicBezTo>
                    <a:pt x="8" y="32"/>
                    <a:pt x="8" y="32"/>
                    <a:pt x="8" y="32"/>
                  </a:cubicBezTo>
                  <a:cubicBezTo>
                    <a:pt x="9" y="25"/>
                    <a:pt x="9" y="25"/>
                    <a:pt x="9" y="25"/>
                  </a:cubicBezTo>
                  <a:cubicBezTo>
                    <a:pt x="10" y="24"/>
                    <a:pt x="11" y="23"/>
                    <a:pt x="11" y="23"/>
                  </a:cubicBezTo>
                  <a:cubicBezTo>
                    <a:pt x="21" y="24"/>
                    <a:pt x="29" y="19"/>
                    <a:pt x="29" y="19"/>
                  </a:cubicBezTo>
                  <a:cubicBezTo>
                    <a:pt x="36" y="13"/>
                    <a:pt x="38" y="34"/>
                    <a:pt x="38" y="34"/>
                  </a:cubicBezTo>
                  <a:cubicBezTo>
                    <a:pt x="38" y="34"/>
                    <a:pt x="38" y="34"/>
                    <a:pt x="38" y="34"/>
                  </a:cubicBezTo>
                  <a:cubicBezTo>
                    <a:pt x="39" y="34"/>
                    <a:pt x="39" y="34"/>
                    <a:pt x="39" y="34"/>
                  </a:cubicBezTo>
                  <a:cubicBezTo>
                    <a:pt x="40" y="34"/>
                    <a:pt x="40" y="34"/>
                    <a:pt x="40" y="34"/>
                  </a:cubicBezTo>
                  <a:cubicBezTo>
                    <a:pt x="41" y="34"/>
                    <a:pt x="41" y="34"/>
                    <a:pt x="42" y="35"/>
                  </a:cubicBezTo>
                  <a:cubicBezTo>
                    <a:pt x="43" y="35"/>
                    <a:pt x="43" y="37"/>
                    <a:pt x="43" y="38"/>
                  </a:cubicBezTo>
                  <a:cubicBezTo>
                    <a:pt x="43" y="39"/>
                    <a:pt x="43" y="40"/>
                    <a:pt x="42" y="41"/>
                  </a:cubicBezTo>
                  <a:cubicBezTo>
                    <a:pt x="41" y="41"/>
                    <a:pt x="41" y="42"/>
                    <a:pt x="40" y="42"/>
                  </a:cubicBezTo>
                  <a:cubicBezTo>
                    <a:pt x="40" y="42"/>
                    <a:pt x="40" y="42"/>
                    <a:pt x="40" y="42"/>
                  </a:cubicBezTo>
                  <a:cubicBezTo>
                    <a:pt x="39" y="42"/>
                    <a:pt x="39" y="42"/>
                    <a:pt x="39" y="42"/>
                  </a:cubicBezTo>
                  <a:cubicBezTo>
                    <a:pt x="38" y="43"/>
                    <a:pt x="38" y="43"/>
                    <a:pt x="38" y="43"/>
                  </a:cubicBezTo>
                  <a:cubicBezTo>
                    <a:pt x="38" y="47"/>
                    <a:pt x="36" y="51"/>
                    <a:pt x="33" y="54"/>
                  </a:cubicBezTo>
                  <a:cubicBezTo>
                    <a:pt x="32" y="56"/>
                    <a:pt x="30" y="57"/>
                    <a:pt x="29" y="58"/>
                  </a:cubicBezTo>
                  <a:cubicBezTo>
                    <a:pt x="27" y="58"/>
                    <a:pt x="25" y="59"/>
                    <a:pt x="23" y="59"/>
                  </a:cubicBezTo>
                  <a:cubicBezTo>
                    <a:pt x="22" y="59"/>
                    <a:pt x="20" y="58"/>
                    <a:pt x="18" y="58"/>
                  </a:cubicBezTo>
                  <a:cubicBezTo>
                    <a:pt x="17" y="57"/>
                    <a:pt x="15" y="56"/>
                    <a:pt x="14" y="54"/>
                  </a:cubicBezTo>
                  <a:cubicBezTo>
                    <a:pt x="11" y="51"/>
                    <a:pt x="9" y="47"/>
                    <a:pt x="8" y="43"/>
                  </a:cubicBezTo>
                  <a:cubicBezTo>
                    <a:pt x="8" y="42"/>
                    <a:pt x="8" y="42"/>
                    <a:pt x="8" y="42"/>
                  </a:cubicBezTo>
                  <a:cubicBezTo>
                    <a:pt x="7" y="42"/>
                    <a:pt x="7" y="42"/>
                    <a:pt x="7" y="42"/>
                  </a:cubicBezTo>
                  <a:cubicBezTo>
                    <a:pt x="6" y="42"/>
                    <a:pt x="5" y="40"/>
                    <a:pt x="5" y="38"/>
                  </a:cubicBezTo>
                  <a:cubicBezTo>
                    <a:pt x="5" y="37"/>
                    <a:pt x="5" y="35"/>
                    <a:pt x="5" y="35"/>
                  </a:cubicBezTo>
                  <a:cubicBezTo>
                    <a:pt x="6" y="34"/>
                    <a:pt x="7" y="34"/>
                    <a:pt x="8"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lumMod val="85000"/>
                    <a:lumOff val="15000"/>
                  </a:prstClr>
                </a:solidFill>
              </a:endParaRPr>
            </a:p>
          </p:txBody>
        </p:sp>
      </p:grpSp>
      <p:grpSp>
        <p:nvGrpSpPr>
          <p:cNvPr id="161" name="Group 4"/>
          <p:cNvGrpSpPr>
            <a:grpSpLocks noChangeAspect="1"/>
          </p:cNvGrpSpPr>
          <p:nvPr/>
        </p:nvGrpSpPr>
        <p:grpSpPr bwMode="auto">
          <a:xfrm>
            <a:off x="2449945" y="2052220"/>
            <a:ext cx="320234" cy="513239"/>
            <a:chOff x="4638" y="-33"/>
            <a:chExt cx="667" cy="1069"/>
          </a:xfrm>
          <a:solidFill>
            <a:srgbClr val="5C5C5C"/>
          </a:solidFill>
        </p:grpSpPr>
        <p:sp>
          <p:nvSpPr>
            <p:cNvPr id="162" name="Freeform 5"/>
            <p:cNvSpPr/>
            <p:nvPr/>
          </p:nvSpPr>
          <p:spPr bwMode="auto">
            <a:xfrm>
              <a:off x="4638" y="556"/>
              <a:ext cx="667" cy="480"/>
            </a:xfrm>
            <a:custGeom>
              <a:avLst/>
              <a:gdLst>
                <a:gd name="T0" fmla="*/ 67 w 67"/>
                <a:gd name="T1" fmla="*/ 15 h 49"/>
                <a:gd name="T2" fmla="*/ 52 w 67"/>
                <a:gd name="T3" fmla="*/ 0 h 49"/>
                <a:gd name="T4" fmla="*/ 38 w 67"/>
                <a:gd name="T5" fmla="*/ 24 h 49"/>
                <a:gd name="T6" fmla="*/ 36 w 67"/>
                <a:gd name="T7" fmla="*/ 13 h 49"/>
                <a:gd name="T8" fmla="*/ 38 w 67"/>
                <a:gd name="T9" fmla="*/ 9 h 49"/>
                <a:gd name="T10" fmla="*/ 34 w 67"/>
                <a:gd name="T11" fmla="*/ 5 h 49"/>
                <a:gd name="T12" fmla="*/ 30 w 67"/>
                <a:gd name="T13" fmla="*/ 9 h 49"/>
                <a:gd name="T14" fmla="*/ 31 w 67"/>
                <a:gd name="T15" fmla="*/ 13 h 49"/>
                <a:gd name="T16" fmla="*/ 30 w 67"/>
                <a:gd name="T17" fmla="*/ 24 h 49"/>
                <a:gd name="T18" fmla="*/ 16 w 67"/>
                <a:gd name="T19" fmla="*/ 0 h 49"/>
                <a:gd name="T20" fmla="*/ 1 w 67"/>
                <a:gd name="T21" fmla="*/ 15 h 49"/>
                <a:gd name="T22" fmla="*/ 0 w 67"/>
                <a:gd name="T23" fmla="*/ 15 h 49"/>
                <a:gd name="T24" fmla="*/ 0 w 67"/>
                <a:gd name="T25" fmla="*/ 45 h 49"/>
                <a:gd name="T26" fmla="*/ 1 w 67"/>
                <a:gd name="T27" fmla="*/ 45 h 49"/>
                <a:gd name="T28" fmla="*/ 34 w 67"/>
                <a:gd name="T29" fmla="*/ 49 h 49"/>
                <a:gd name="T30" fmla="*/ 66 w 67"/>
                <a:gd name="T31" fmla="*/ 45 h 49"/>
                <a:gd name="T32" fmla="*/ 67 w 67"/>
                <a:gd name="T33" fmla="*/ 45 h 49"/>
                <a:gd name="T34" fmla="*/ 67 w 67"/>
                <a:gd name="T35" fmla="*/ 1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7" h="49">
                  <a:moveTo>
                    <a:pt x="67" y="15"/>
                  </a:moveTo>
                  <a:cubicBezTo>
                    <a:pt x="66" y="9"/>
                    <a:pt x="60" y="3"/>
                    <a:pt x="52" y="0"/>
                  </a:cubicBezTo>
                  <a:cubicBezTo>
                    <a:pt x="38" y="24"/>
                    <a:pt x="38" y="24"/>
                    <a:pt x="38" y="24"/>
                  </a:cubicBezTo>
                  <a:cubicBezTo>
                    <a:pt x="36" y="13"/>
                    <a:pt x="36" y="13"/>
                    <a:pt x="36" y="13"/>
                  </a:cubicBezTo>
                  <a:cubicBezTo>
                    <a:pt x="37" y="12"/>
                    <a:pt x="38" y="11"/>
                    <a:pt x="38" y="9"/>
                  </a:cubicBezTo>
                  <a:cubicBezTo>
                    <a:pt x="38" y="7"/>
                    <a:pt x="36" y="5"/>
                    <a:pt x="34" y="5"/>
                  </a:cubicBezTo>
                  <a:cubicBezTo>
                    <a:pt x="31" y="5"/>
                    <a:pt x="30" y="7"/>
                    <a:pt x="30" y="9"/>
                  </a:cubicBezTo>
                  <a:cubicBezTo>
                    <a:pt x="30" y="11"/>
                    <a:pt x="30" y="12"/>
                    <a:pt x="31" y="13"/>
                  </a:cubicBezTo>
                  <a:cubicBezTo>
                    <a:pt x="30" y="24"/>
                    <a:pt x="30" y="24"/>
                    <a:pt x="30" y="24"/>
                  </a:cubicBezTo>
                  <a:cubicBezTo>
                    <a:pt x="16" y="0"/>
                    <a:pt x="16" y="0"/>
                    <a:pt x="16" y="0"/>
                  </a:cubicBezTo>
                  <a:cubicBezTo>
                    <a:pt x="8" y="3"/>
                    <a:pt x="2" y="9"/>
                    <a:pt x="1" y="15"/>
                  </a:cubicBezTo>
                  <a:cubicBezTo>
                    <a:pt x="0" y="15"/>
                    <a:pt x="0" y="15"/>
                    <a:pt x="0" y="15"/>
                  </a:cubicBezTo>
                  <a:cubicBezTo>
                    <a:pt x="0" y="45"/>
                    <a:pt x="0" y="45"/>
                    <a:pt x="0" y="45"/>
                  </a:cubicBezTo>
                  <a:cubicBezTo>
                    <a:pt x="1" y="45"/>
                    <a:pt x="1" y="45"/>
                    <a:pt x="1" y="45"/>
                  </a:cubicBezTo>
                  <a:cubicBezTo>
                    <a:pt x="4" y="47"/>
                    <a:pt x="18" y="49"/>
                    <a:pt x="34" y="49"/>
                  </a:cubicBezTo>
                  <a:cubicBezTo>
                    <a:pt x="50" y="49"/>
                    <a:pt x="63" y="47"/>
                    <a:pt x="66" y="45"/>
                  </a:cubicBezTo>
                  <a:cubicBezTo>
                    <a:pt x="67" y="45"/>
                    <a:pt x="67" y="45"/>
                    <a:pt x="67" y="45"/>
                  </a:cubicBezTo>
                  <a:cubicBezTo>
                    <a:pt x="67" y="15"/>
                    <a:pt x="67" y="15"/>
                    <a:pt x="67"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lumMod val="85000"/>
                    <a:lumOff val="15000"/>
                  </a:prstClr>
                </a:solidFill>
              </a:endParaRPr>
            </a:p>
          </p:txBody>
        </p:sp>
        <p:sp>
          <p:nvSpPr>
            <p:cNvPr id="163" name="Freeform 6"/>
            <p:cNvSpPr>
              <a:spLocks noEditPoints="1"/>
            </p:cNvSpPr>
            <p:nvPr/>
          </p:nvSpPr>
          <p:spPr bwMode="auto">
            <a:xfrm>
              <a:off x="4737" y="-33"/>
              <a:ext cx="449" cy="589"/>
            </a:xfrm>
            <a:custGeom>
              <a:avLst/>
              <a:gdLst>
                <a:gd name="T0" fmla="*/ 3 w 45"/>
                <a:gd name="T1" fmla="*/ 38 h 60"/>
                <a:gd name="T2" fmla="*/ 7 w 45"/>
                <a:gd name="T3" fmla="*/ 43 h 60"/>
                <a:gd name="T4" fmla="*/ 23 w 45"/>
                <a:gd name="T5" fmla="*/ 60 h 60"/>
                <a:gd name="T6" fmla="*/ 40 w 45"/>
                <a:gd name="T7" fmla="*/ 43 h 60"/>
                <a:gd name="T8" fmla="*/ 40 w 45"/>
                <a:gd name="T9" fmla="*/ 43 h 60"/>
                <a:gd name="T10" fmla="*/ 44 w 45"/>
                <a:gd name="T11" fmla="*/ 38 h 60"/>
                <a:gd name="T12" fmla="*/ 41 w 45"/>
                <a:gd name="T13" fmla="*/ 33 h 60"/>
                <a:gd name="T14" fmla="*/ 41 w 45"/>
                <a:gd name="T15" fmla="*/ 33 h 60"/>
                <a:gd name="T16" fmla="*/ 36 w 45"/>
                <a:gd name="T17" fmla="*/ 13 h 60"/>
                <a:gd name="T18" fmla="*/ 12 w 45"/>
                <a:gd name="T19" fmla="*/ 10 h 60"/>
                <a:gd name="T20" fmla="*/ 6 w 45"/>
                <a:gd name="T21" fmla="*/ 33 h 60"/>
                <a:gd name="T22" fmla="*/ 6 w 45"/>
                <a:gd name="T23" fmla="*/ 33 h 60"/>
                <a:gd name="T24" fmla="*/ 3 w 45"/>
                <a:gd name="T25" fmla="*/ 38 h 60"/>
                <a:gd name="T26" fmla="*/ 8 w 45"/>
                <a:gd name="T27" fmla="*/ 34 h 60"/>
                <a:gd name="T28" fmla="*/ 8 w 45"/>
                <a:gd name="T29" fmla="*/ 34 h 60"/>
                <a:gd name="T30" fmla="*/ 8 w 45"/>
                <a:gd name="T31" fmla="*/ 34 h 60"/>
                <a:gd name="T32" fmla="*/ 8 w 45"/>
                <a:gd name="T33" fmla="*/ 32 h 60"/>
                <a:gd name="T34" fmla="*/ 9 w 45"/>
                <a:gd name="T35" fmla="*/ 25 h 60"/>
                <a:gd name="T36" fmla="*/ 11 w 45"/>
                <a:gd name="T37" fmla="*/ 23 h 60"/>
                <a:gd name="T38" fmla="*/ 29 w 45"/>
                <a:gd name="T39" fmla="*/ 19 h 60"/>
                <a:gd name="T40" fmla="*/ 38 w 45"/>
                <a:gd name="T41" fmla="*/ 34 h 60"/>
                <a:gd name="T42" fmla="*/ 38 w 45"/>
                <a:gd name="T43" fmla="*/ 34 h 60"/>
                <a:gd name="T44" fmla="*/ 39 w 45"/>
                <a:gd name="T45" fmla="*/ 34 h 60"/>
                <a:gd name="T46" fmla="*/ 40 w 45"/>
                <a:gd name="T47" fmla="*/ 34 h 60"/>
                <a:gd name="T48" fmla="*/ 42 w 45"/>
                <a:gd name="T49" fmla="*/ 35 h 60"/>
                <a:gd name="T50" fmla="*/ 43 w 45"/>
                <a:gd name="T51" fmla="*/ 38 h 60"/>
                <a:gd name="T52" fmla="*/ 42 w 45"/>
                <a:gd name="T53" fmla="*/ 41 h 60"/>
                <a:gd name="T54" fmla="*/ 40 w 45"/>
                <a:gd name="T55" fmla="*/ 42 h 60"/>
                <a:gd name="T56" fmla="*/ 40 w 45"/>
                <a:gd name="T57" fmla="*/ 42 h 60"/>
                <a:gd name="T58" fmla="*/ 39 w 45"/>
                <a:gd name="T59" fmla="*/ 42 h 60"/>
                <a:gd name="T60" fmla="*/ 38 w 45"/>
                <a:gd name="T61" fmla="*/ 43 h 60"/>
                <a:gd name="T62" fmla="*/ 33 w 45"/>
                <a:gd name="T63" fmla="*/ 54 h 60"/>
                <a:gd name="T64" fmla="*/ 29 w 45"/>
                <a:gd name="T65" fmla="*/ 58 h 60"/>
                <a:gd name="T66" fmla="*/ 23 w 45"/>
                <a:gd name="T67" fmla="*/ 59 h 60"/>
                <a:gd name="T68" fmla="*/ 18 w 45"/>
                <a:gd name="T69" fmla="*/ 58 h 60"/>
                <a:gd name="T70" fmla="*/ 14 w 45"/>
                <a:gd name="T71" fmla="*/ 54 h 60"/>
                <a:gd name="T72" fmla="*/ 8 w 45"/>
                <a:gd name="T73" fmla="*/ 43 h 60"/>
                <a:gd name="T74" fmla="*/ 8 w 45"/>
                <a:gd name="T75" fmla="*/ 42 h 60"/>
                <a:gd name="T76" fmla="*/ 7 w 45"/>
                <a:gd name="T77" fmla="*/ 42 h 60"/>
                <a:gd name="T78" fmla="*/ 5 w 45"/>
                <a:gd name="T79" fmla="*/ 38 h 60"/>
                <a:gd name="T80" fmla="*/ 5 w 45"/>
                <a:gd name="T81" fmla="*/ 35 h 60"/>
                <a:gd name="T82" fmla="*/ 8 w 45"/>
                <a:gd name="T8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5" h="60">
                  <a:moveTo>
                    <a:pt x="3" y="38"/>
                  </a:moveTo>
                  <a:cubicBezTo>
                    <a:pt x="3" y="40"/>
                    <a:pt x="5" y="43"/>
                    <a:pt x="7" y="43"/>
                  </a:cubicBezTo>
                  <a:cubicBezTo>
                    <a:pt x="9" y="53"/>
                    <a:pt x="16" y="60"/>
                    <a:pt x="23" y="60"/>
                  </a:cubicBezTo>
                  <a:cubicBezTo>
                    <a:pt x="31" y="60"/>
                    <a:pt x="38" y="53"/>
                    <a:pt x="40" y="43"/>
                  </a:cubicBezTo>
                  <a:cubicBezTo>
                    <a:pt x="40" y="43"/>
                    <a:pt x="40" y="43"/>
                    <a:pt x="40" y="43"/>
                  </a:cubicBezTo>
                  <a:cubicBezTo>
                    <a:pt x="42" y="43"/>
                    <a:pt x="44" y="41"/>
                    <a:pt x="44" y="38"/>
                  </a:cubicBezTo>
                  <a:cubicBezTo>
                    <a:pt x="44" y="35"/>
                    <a:pt x="43" y="33"/>
                    <a:pt x="41" y="33"/>
                  </a:cubicBezTo>
                  <a:cubicBezTo>
                    <a:pt x="41" y="33"/>
                    <a:pt x="41" y="33"/>
                    <a:pt x="41" y="33"/>
                  </a:cubicBezTo>
                  <a:cubicBezTo>
                    <a:pt x="41" y="33"/>
                    <a:pt x="45" y="18"/>
                    <a:pt x="36" y="13"/>
                  </a:cubicBezTo>
                  <a:cubicBezTo>
                    <a:pt x="35" y="0"/>
                    <a:pt x="12" y="10"/>
                    <a:pt x="12" y="10"/>
                  </a:cubicBezTo>
                  <a:cubicBezTo>
                    <a:pt x="0" y="17"/>
                    <a:pt x="6" y="33"/>
                    <a:pt x="6" y="33"/>
                  </a:cubicBezTo>
                  <a:cubicBezTo>
                    <a:pt x="6" y="33"/>
                    <a:pt x="6" y="33"/>
                    <a:pt x="6" y="33"/>
                  </a:cubicBezTo>
                  <a:cubicBezTo>
                    <a:pt x="4" y="34"/>
                    <a:pt x="3" y="36"/>
                    <a:pt x="3" y="38"/>
                  </a:cubicBezTo>
                  <a:close/>
                  <a:moveTo>
                    <a:pt x="8" y="34"/>
                  </a:moveTo>
                  <a:cubicBezTo>
                    <a:pt x="8" y="34"/>
                    <a:pt x="8" y="34"/>
                    <a:pt x="8" y="34"/>
                  </a:cubicBezTo>
                  <a:cubicBezTo>
                    <a:pt x="8" y="34"/>
                    <a:pt x="8" y="34"/>
                    <a:pt x="8" y="34"/>
                  </a:cubicBezTo>
                  <a:cubicBezTo>
                    <a:pt x="8" y="32"/>
                    <a:pt x="8" y="32"/>
                    <a:pt x="8" y="32"/>
                  </a:cubicBezTo>
                  <a:cubicBezTo>
                    <a:pt x="9" y="25"/>
                    <a:pt x="9" y="25"/>
                    <a:pt x="9" y="25"/>
                  </a:cubicBezTo>
                  <a:cubicBezTo>
                    <a:pt x="10" y="24"/>
                    <a:pt x="11" y="23"/>
                    <a:pt x="11" y="23"/>
                  </a:cubicBezTo>
                  <a:cubicBezTo>
                    <a:pt x="21" y="24"/>
                    <a:pt x="29" y="19"/>
                    <a:pt x="29" y="19"/>
                  </a:cubicBezTo>
                  <a:cubicBezTo>
                    <a:pt x="36" y="13"/>
                    <a:pt x="38" y="34"/>
                    <a:pt x="38" y="34"/>
                  </a:cubicBezTo>
                  <a:cubicBezTo>
                    <a:pt x="38" y="34"/>
                    <a:pt x="38" y="34"/>
                    <a:pt x="38" y="34"/>
                  </a:cubicBezTo>
                  <a:cubicBezTo>
                    <a:pt x="39" y="34"/>
                    <a:pt x="39" y="34"/>
                    <a:pt x="39" y="34"/>
                  </a:cubicBezTo>
                  <a:cubicBezTo>
                    <a:pt x="40" y="34"/>
                    <a:pt x="40" y="34"/>
                    <a:pt x="40" y="34"/>
                  </a:cubicBezTo>
                  <a:cubicBezTo>
                    <a:pt x="41" y="34"/>
                    <a:pt x="41" y="34"/>
                    <a:pt x="42" y="35"/>
                  </a:cubicBezTo>
                  <a:cubicBezTo>
                    <a:pt x="43" y="35"/>
                    <a:pt x="43" y="37"/>
                    <a:pt x="43" y="38"/>
                  </a:cubicBezTo>
                  <a:cubicBezTo>
                    <a:pt x="43" y="39"/>
                    <a:pt x="43" y="40"/>
                    <a:pt x="42" y="41"/>
                  </a:cubicBezTo>
                  <a:cubicBezTo>
                    <a:pt x="41" y="41"/>
                    <a:pt x="41" y="42"/>
                    <a:pt x="40" y="42"/>
                  </a:cubicBezTo>
                  <a:cubicBezTo>
                    <a:pt x="40" y="42"/>
                    <a:pt x="40" y="42"/>
                    <a:pt x="40" y="42"/>
                  </a:cubicBezTo>
                  <a:cubicBezTo>
                    <a:pt x="39" y="42"/>
                    <a:pt x="39" y="42"/>
                    <a:pt x="39" y="42"/>
                  </a:cubicBezTo>
                  <a:cubicBezTo>
                    <a:pt x="38" y="43"/>
                    <a:pt x="38" y="43"/>
                    <a:pt x="38" y="43"/>
                  </a:cubicBezTo>
                  <a:cubicBezTo>
                    <a:pt x="38" y="47"/>
                    <a:pt x="36" y="51"/>
                    <a:pt x="33" y="54"/>
                  </a:cubicBezTo>
                  <a:cubicBezTo>
                    <a:pt x="32" y="56"/>
                    <a:pt x="30" y="57"/>
                    <a:pt x="29" y="58"/>
                  </a:cubicBezTo>
                  <a:cubicBezTo>
                    <a:pt x="27" y="58"/>
                    <a:pt x="25" y="59"/>
                    <a:pt x="23" y="59"/>
                  </a:cubicBezTo>
                  <a:cubicBezTo>
                    <a:pt x="22" y="59"/>
                    <a:pt x="20" y="58"/>
                    <a:pt x="18" y="58"/>
                  </a:cubicBezTo>
                  <a:cubicBezTo>
                    <a:pt x="17" y="57"/>
                    <a:pt x="15" y="56"/>
                    <a:pt x="14" y="54"/>
                  </a:cubicBezTo>
                  <a:cubicBezTo>
                    <a:pt x="11" y="51"/>
                    <a:pt x="9" y="47"/>
                    <a:pt x="8" y="43"/>
                  </a:cubicBezTo>
                  <a:cubicBezTo>
                    <a:pt x="8" y="42"/>
                    <a:pt x="8" y="42"/>
                    <a:pt x="8" y="42"/>
                  </a:cubicBezTo>
                  <a:cubicBezTo>
                    <a:pt x="7" y="42"/>
                    <a:pt x="7" y="42"/>
                    <a:pt x="7" y="42"/>
                  </a:cubicBezTo>
                  <a:cubicBezTo>
                    <a:pt x="6" y="42"/>
                    <a:pt x="5" y="40"/>
                    <a:pt x="5" y="38"/>
                  </a:cubicBezTo>
                  <a:cubicBezTo>
                    <a:pt x="5" y="37"/>
                    <a:pt x="5" y="35"/>
                    <a:pt x="5" y="35"/>
                  </a:cubicBezTo>
                  <a:cubicBezTo>
                    <a:pt x="6" y="34"/>
                    <a:pt x="7" y="34"/>
                    <a:pt x="8"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lumMod val="85000"/>
                    <a:lumOff val="15000"/>
                  </a:prstClr>
                </a:solidFill>
              </a:endParaRPr>
            </a:p>
          </p:txBody>
        </p:sp>
      </p:grpSp>
      <p:grpSp>
        <p:nvGrpSpPr>
          <p:cNvPr id="164" name="Group 4"/>
          <p:cNvGrpSpPr>
            <a:grpSpLocks noChangeAspect="1"/>
          </p:cNvGrpSpPr>
          <p:nvPr/>
        </p:nvGrpSpPr>
        <p:grpSpPr bwMode="auto">
          <a:xfrm>
            <a:off x="2449945" y="2947729"/>
            <a:ext cx="320234" cy="513239"/>
            <a:chOff x="4638" y="-33"/>
            <a:chExt cx="667" cy="1069"/>
          </a:xfrm>
          <a:solidFill>
            <a:srgbClr val="F85360"/>
          </a:solidFill>
        </p:grpSpPr>
        <p:sp>
          <p:nvSpPr>
            <p:cNvPr id="165" name="Freeform 5"/>
            <p:cNvSpPr/>
            <p:nvPr/>
          </p:nvSpPr>
          <p:spPr bwMode="auto">
            <a:xfrm>
              <a:off x="4638" y="556"/>
              <a:ext cx="667" cy="480"/>
            </a:xfrm>
            <a:custGeom>
              <a:avLst/>
              <a:gdLst>
                <a:gd name="T0" fmla="*/ 67 w 67"/>
                <a:gd name="T1" fmla="*/ 15 h 49"/>
                <a:gd name="T2" fmla="*/ 52 w 67"/>
                <a:gd name="T3" fmla="*/ 0 h 49"/>
                <a:gd name="T4" fmla="*/ 38 w 67"/>
                <a:gd name="T5" fmla="*/ 24 h 49"/>
                <a:gd name="T6" fmla="*/ 36 w 67"/>
                <a:gd name="T7" fmla="*/ 13 h 49"/>
                <a:gd name="T8" fmla="*/ 38 w 67"/>
                <a:gd name="T9" fmla="*/ 9 h 49"/>
                <a:gd name="T10" fmla="*/ 34 w 67"/>
                <a:gd name="T11" fmla="*/ 5 h 49"/>
                <a:gd name="T12" fmla="*/ 30 w 67"/>
                <a:gd name="T13" fmla="*/ 9 h 49"/>
                <a:gd name="T14" fmla="*/ 31 w 67"/>
                <a:gd name="T15" fmla="*/ 13 h 49"/>
                <a:gd name="T16" fmla="*/ 30 w 67"/>
                <a:gd name="T17" fmla="*/ 24 h 49"/>
                <a:gd name="T18" fmla="*/ 16 w 67"/>
                <a:gd name="T19" fmla="*/ 0 h 49"/>
                <a:gd name="T20" fmla="*/ 1 w 67"/>
                <a:gd name="T21" fmla="*/ 15 h 49"/>
                <a:gd name="T22" fmla="*/ 0 w 67"/>
                <a:gd name="T23" fmla="*/ 15 h 49"/>
                <a:gd name="T24" fmla="*/ 0 w 67"/>
                <a:gd name="T25" fmla="*/ 45 h 49"/>
                <a:gd name="T26" fmla="*/ 1 w 67"/>
                <a:gd name="T27" fmla="*/ 45 h 49"/>
                <a:gd name="T28" fmla="*/ 34 w 67"/>
                <a:gd name="T29" fmla="*/ 49 h 49"/>
                <a:gd name="T30" fmla="*/ 66 w 67"/>
                <a:gd name="T31" fmla="*/ 45 h 49"/>
                <a:gd name="T32" fmla="*/ 67 w 67"/>
                <a:gd name="T33" fmla="*/ 45 h 49"/>
                <a:gd name="T34" fmla="*/ 67 w 67"/>
                <a:gd name="T35" fmla="*/ 1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7" h="49">
                  <a:moveTo>
                    <a:pt x="67" y="15"/>
                  </a:moveTo>
                  <a:cubicBezTo>
                    <a:pt x="66" y="9"/>
                    <a:pt x="60" y="3"/>
                    <a:pt x="52" y="0"/>
                  </a:cubicBezTo>
                  <a:cubicBezTo>
                    <a:pt x="38" y="24"/>
                    <a:pt x="38" y="24"/>
                    <a:pt x="38" y="24"/>
                  </a:cubicBezTo>
                  <a:cubicBezTo>
                    <a:pt x="36" y="13"/>
                    <a:pt x="36" y="13"/>
                    <a:pt x="36" y="13"/>
                  </a:cubicBezTo>
                  <a:cubicBezTo>
                    <a:pt x="37" y="12"/>
                    <a:pt x="38" y="11"/>
                    <a:pt x="38" y="9"/>
                  </a:cubicBezTo>
                  <a:cubicBezTo>
                    <a:pt x="38" y="7"/>
                    <a:pt x="36" y="5"/>
                    <a:pt x="34" y="5"/>
                  </a:cubicBezTo>
                  <a:cubicBezTo>
                    <a:pt x="31" y="5"/>
                    <a:pt x="30" y="7"/>
                    <a:pt x="30" y="9"/>
                  </a:cubicBezTo>
                  <a:cubicBezTo>
                    <a:pt x="30" y="11"/>
                    <a:pt x="30" y="12"/>
                    <a:pt x="31" y="13"/>
                  </a:cubicBezTo>
                  <a:cubicBezTo>
                    <a:pt x="30" y="24"/>
                    <a:pt x="30" y="24"/>
                    <a:pt x="30" y="24"/>
                  </a:cubicBezTo>
                  <a:cubicBezTo>
                    <a:pt x="16" y="0"/>
                    <a:pt x="16" y="0"/>
                    <a:pt x="16" y="0"/>
                  </a:cubicBezTo>
                  <a:cubicBezTo>
                    <a:pt x="8" y="3"/>
                    <a:pt x="2" y="9"/>
                    <a:pt x="1" y="15"/>
                  </a:cubicBezTo>
                  <a:cubicBezTo>
                    <a:pt x="0" y="15"/>
                    <a:pt x="0" y="15"/>
                    <a:pt x="0" y="15"/>
                  </a:cubicBezTo>
                  <a:cubicBezTo>
                    <a:pt x="0" y="45"/>
                    <a:pt x="0" y="45"/>
                    <a:pt x="0" y="45"/>
                  </a:cubicBezTo>
                  <a:cubicBezTo>
                    <a:pt x="1" y="45"/>
                    <a:pt x="1" y="45"/>
                    <a:pt x="1" y="45"/>
                  </a:cubicBezTo>
                  <a:cubicBezTo>
                    <a:pt x="4" y="47"/>
                    <a:pt x="18" y="49"/>
                    <a:pt x="34" y="49"/>
                  </a:cubicBezTo>
                  <a:cubicBezTo>
                    <a:pt x="50" y="49"/>
                    <a:pt x="63" y="47"/>
                    <a:pt x="66" y="45"/>
                  </a:cubicBezTo>
                  <a:cubicBezTo>
                    <a:pt x="67" y="45"/>
                    <a:pt x="67" y="45"/>
                    <a:pt x="67" y="45"/>
                  </a:cubicBezTo>
                  <a:cubicBezTo>
                    <a:pt x="67" y="15"/>
                    <a:pt x="67" y="15"/>
                    <a:pt x="67" y="15"/>
                  </a:cubicBezTo>
                  <a:close/>
                </a:path>
              </a:pathLst>
            </a:custGeom>
            <a:grpFill/>
            <a:ln w="9525">
              <a:noFill/>
              <a:round/>
            </a:ln>
          </p:spPr>
          <p:txBody>
            <a:bodyPr vert="horz" wrap="square" lIns="91440" tIns="45720" rIns="91440" bIns="45720" numCol="1" anchor="t" anchorCtr="0" compatLnSpc="1"/>
            <a:lstStyle/>
            <a:p>
              <a:pPr defTabSz="685800"/>
              <a:endParaRPr lang="zh-CN" altLang="en-US" sz="1350">
                <a:solidFill>
                  <a:prstClr val="black">
                    <a:lumMod val="85000"/>
                    <a:lumOff val="15000"/>
                  </a:prstClr>
                </a:solidFill>
              </a:endParaRPr>
            </a:p>
          </p:txBody>
        </p:sp>
        <p:sp>
          <p:nvSpPr>
            <p:cNvPr id="168" name="Freeform 6"/>
            <p:cNvSpPr>
              <a:spLocks noEditPoints="1"/>
            </p:cNvSpPr>
            <p:nvPr/>
          </p:nvSpPr>
          <p:spPr bwMode="auto">
            <a:xfrm>
              <a:off x="4737" y="-33"/>
              <a:ext cx="449" cy="589"/>
            </a:xfrm>
            <a:custGeom>
              <a:avLst/>
              <a:gdLst>
                <a:gd name="T0" fmla="*/ 3 w 45"/>
                <a:gd name="T1" fmla="*/ 38 h 60"/>
                <a:gd name="T2" fmla="*/ 7 w 45"/>
                <a:gd name="T3" fmla="*/ 43 h 60"/>
                <a:gd name="T4" fmla="*/ 23 w 45"/>
                <a:gd name="T5" fmla="*/ 60 h 60"/>
                <a:gd name="T6" fmla="*/ 40 w 45"/>
                <a:gd name="T7" fmla="*/ 43 h 60"/>
                <a:gd name="T8" fmla="*/ 40 w 45"/>
                <a:gd name="T9" fmla="*/ 43 h 60"/>
                <a:gd name="T10" fmla="*/ 44 w 45"/>
                <a:gd name="T11" fmla="*/ 38 h 60"/>
                <a:gd name="T12" fmla="*/ 41 w 45"/>
                <a:gd name="T13" fmla="*/ 33 h 60"/>
                <a:gd name="T14" fmla="*/ 41 w 45"/>
                <a:gd name="T15" fmla="*/ 33 h 60"/>
                <a:gd name="T16" fmla="*/ 36 w 45"/>
                <a:gd name="T17" fmla="*/ 13 h 60"/>
                <a:gd name="T18" fmla="*/ 12 w 45"/>
                <a:gd name="T19" fmla="*/ 10 h 60"/>
                <a:gd name="T20" fmla="*/ 6 w 45"/>
                <a:gd name="T21" fmla="*/ 33 h 60"/>
                <a:gd name="T22" fmla="*/ 6 w 45"/>
                <a:gd name="T23" fmla="*/ 33 h 60"/>
                <a:gd name="T24" fmla="*/ 3 w 45"/>
                <a:gd name="T25" fmla="*/ 38 h 60"/>
                <a:gd name="T26" fmla="*/ 8 w 45"/>
                <a:gd name="T27" fmla="*/ 34 h 60"/>
                <a:gd name="T28" fmla="*/ 8 w 45"/>
                <a:gd name="T29" fmla="*/ 34 h 60"/>
                <a:gd name="T30" fmla="*/ 8 w 45"/>
                <a:gd name="T31" fmla="*/ 34 h 60"/>
                <a:gd name="T32" fmla="*/ 8 w 45"/>
                <a:gd name="T33" fmla="*/ 32 h 60"/>
                <a:gd name="T34" fmla="*/ 9 w 45"/>
                <a:gd name="T35" fmla="*/ 25 h 60"/>
                <a:gd name="T36" fmla="*/ 11 w 45"/>
                <a:gd name="T37" fmla="*/ 23 h 60"/>
                <a:gd name="T38" fmla="*/ 29 w 45"/>
                <a:gd name="T39" fmla="*/ 19 h 60"/>
                <a:gd name="T40" fmla="*/ 38 w 45"/>
                <a:gd name="T41" fmla="*/ 34 h 60"/>
                <a:gd name="T42" fmla="*/ 38 w 45"/>
                <a:gd name="T43" fmla="*/ 34 h 60"/>
                <a:gd name="T44" fmla="*/ 39 w 45"/>
                <a:gd name="T45" fmla="*/ 34 h 60"/>
                <a:gd name="T46" fmla="*/ 40 w 45"/>
                <a:gd name="T47" fmla="*/ 34 h 60"/>
                <a:gd name="T48" fmla="*/ 42 w 45"/>
                <a:gd name="T49" fmla="*/ 35 h 60"/>
                <a:gd name="T50" fmla="*/ 43 w 45"/>
                <a:gd name="T51" fmla="*/ 38 h 60"/>
                <a:gd name="T52" fmla="*/ 42 w 45"/>
                <a:gd name="T53" fmla="*/ 41 h 60"/>
                <a:gd name="T54" fmla="*/ 40 w 45"/>
                <a:gd name="T55" fmla="*/ 42 h 60"/>
                <a:gd name="T56" fmla="*/ 40 w 45"/>
                <a:gd name="T57" fmla="*/ 42 h 60"/>
                <a:gd name="T58" fmla="*/ 39 w 45"/>
                <a:gd name="T59" fmla="*/ 42 h 60"/>
                <a:gd name="T60" fmla="*/ 38 w 45"/>
                <a:gd name="T61" fmla="*/ 43 h 60"/>
                <a:gd name="T62" fmla="*/ 33 w 45"/>
                <a:gd name="T63" fmla="*/ 54 h 60"/>
                <a:gd name="T64" fmla="*/ 29 w 45"/>
                <a:gd name="T65" fmla="*/ 58 h 60"/>
                <a:gd name="T66" fmla="*/ 23 w 45"/>
                <a:gd name="T67" fmla="*/ 59 h 60"/>
                <a:gd name="T68" fmla="*/ 18 w 45"/>
                <a:gd name="T69" fmla="*/ 58 h 60"/>
                <a:gd name="T70" fmla="*/ 14 w 45"/>
                <a:gd name="T71" fmla="*/ 54 h 60"/>
                <a:gd name="T72" fmla="*/ 8 w 45"/>
                <a:gd name="T73" fmla="*/ 43 h 60"/>
                <a:gd name="T74" fmla="*/ 8 w 45"/>
                <a:gd name="T75" fmla="*/ 42 h 60"/>
                <a:gd name="T76" fmla="*/ 7 w 45"/>
                <a:gd name="T77" fmla="*/ 42 h 60"/>
                <a:gd name="T78" fmla="*/ 5 w 45"/>
                <a:gd name="T79" fmla="*/ 38 h 60"/>
                <a:gd name="T80" fmla="*/ 5 w 45"/>
                <a:gd name="T81" fmla="*/ 35 h 60"/>
                <a:gd name="T82" fmla="*/ 8 w 45"/>
                <a:gd name="T8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5" h="60">
                  <a:moveTo>
                    <a:pt x="3" y="38"/>
                  </a:moveTo>
                  <a:cubicBezTo>
                    <a:pt x="3" y="40"/>
                    <a:pt x="5" y="43"/>
                    <a:pt x="7" y="43"/>
                  </a:cubicBezTo>
                  <a:cubicBezTo>
                    <a:pt x="9" y="53"/>
                    <a:pt x="16" y="60"/>
                    <a:pt x="23" y="60"/>
                  </a:cubicBezTo>
                  <a:cubicBezTo>
                    <a:pt x="31" y="60"/>
                    <a:pt x="38" y="53"/>
                    <a:pt x="40" y="43"/>
                  </a:cubicBezTo>
                  <a:cubicBezTo>
                    <a:pt x="40" y="43"/>
                    <a:pt x="40" y="43"/>
                    <a:pt x="40" y="43"/>
                  </a:cubicBezTo>
                  <a:cubicBezTo>
                    <a:pt x="42" y="43"/>
                    <a:pt x="44" y="41"/>
                    <a:pt x="44" y="38"/>
                  </a:cubicBezTo>
                  <a:cubicBezTo>
                    <a:pt x="44" y="35"/>
                    <a:pt x="43" y="33"/>
                    <a:pt x="41" y="33"/>
                  </a:cubicBezTo>
                  <a:cubicBezTo>
                    <a:pt x="41" y="33"/>
                    <a:pt x="41" y="33"/>
                    <a:pt x="41" y="33"/>
                  </a:cubicBezTo>
                  <a:cubicBezTo>
                    <a:pt x="41" y="33"/>
                    <a:pt x="45" y="18"/>
                    <a:pt x="36" y="13"/>
                  </a:cubicBezTo>
                  <a:cubicBezTo>
                    <a:pt x="35" y="0"/>
                    <a:pt x="12" y="10"/>
                    <a:pt x="12" y="10"/>
                  </a:cubicBezTo>
                  <a:cubicBezTo>
                    <a:pt x="0" y="17"/>
                    <a:pt x="6" y="33"/>
                    <a:pt x="6" y="33"/>
                  </a:cubicBezTo>
                  <a:cubicBezTo>
                    <a:pt x="6" y="33"/>
                    <a:pt x="6" y="33"/>
                    <a:pt x="6" y="33"/>
                  </a:cubicBezTo>
                  <a:cubicBezTo>
                    <a:pt x="4" y="34"/>
                    <a:pt x="3" y="36"/>
                    <a:pt x="3" y="38"/>
                  </a:cubicBezTo>
                  <a:close/>
                  <a:moveTo>
                    <a:pt x="8" y="34"/>
                  </a:moveTo>
                  <a:cubicBezTo>
                    <a:pt x="8" y="34"/>
                    <a:pt x="8" y="34"/>
                    <a:pt x="8" y="34"/>
                  </a:cubicBezTo>
                  <a:cubicBezTo>
                    <a:pt x="8" y="34"/>
                    <a:pt x="8" y="34"/>
                    <a:pt x="8" y="34"/>
                  </a:cubicBezTo>
                  <a:cubicBezTo>
                    <a:pt x="8" y="32"/>
                    <a:pt x="8" y="32"/>
                    <a:pt x="8" y="32"/>
                  </a:cubicBezTo>
                  <a:cubicBezTo>
                    <a:pt x="9" y="25"/>
                    <a:pt x="9" y="25"/>
                    <a:pt x="9" y="25"/>
                  </a:cubicBezTo>
                  <a:cubicBezTo>
                    <a:pt x="10" y="24"/>
                    <a:pt x="11" y="23"/>
                    <a:pt x="11" y="23"/>
                  </a:cubicBezTo>
                  <a:cubicBezTo>
                    <a:pt x="21" y="24"/>
                    <a:pt x="29" y="19"/>
                    <a:pt x="29" y="19"/>
                  </a:cubicBezTo>
                  <a:cubicBezTo>
                    <a:pt x="36" y="13"/>
                    <a:pt x="38" y="34"/>
                    <a:pt x="38" y="34"/>
                  </a:cubicBezTo>
                  <a:cubicBezTo>
                    <a:pt x="38" y="34"/>
                    <a:pt x="38" y="34"/>
                    <a:pt x="38" y="34"/>
                  </a:cubicBezTo>
                  <a:cubicBezTo>
                    <a:pt x="39" y="34"/>
                    <a:pt x="39" y="34"/>
                    <a:pt x="39" y="34"/>
                  </a:cubicBezTo>
                  <a:cubicBezTo>
                    <a:pt x="40" y="34"/>
                    <a:pt x="40" y="34"/>
                    <a:pt x="40" y="34"/>
                  </a:cubicBezTo>
                  <a:cubicBezTo>
                    <a:pt x="41" y="34"/>
                    <a:pt x="41" y="34"/>
                    <a:pt x="42" y="35"/>
                  </a:cubicBezTo>
                  <a:cubicBezTo>
                    <a:pt x="43" y="35"/>
                    <a:pt x="43" y="37"/>
                    <a:pt x="43" y="38"/>
                  </a:cubicBezTo>
                  <a:cubicBezTo>
                    <a:pt x="43" y="39"/>
                    <a:pt x="43" y="40"/>
                    <a:pt x="42" y="41"/>
                  </a:cubicBezTo>
                  <a:cubicBezTo>
                    <a:pt x="41" y="41"/>
                    <a:pt x="41" y="42"/>
                    <a:pt x="40" y="42"/>
                  </a:cubicBezTo>
                  <a:cubicBezTo>
                    <a:pt x="40" y="42"/>
                    <a:pt x="40" y="42"/>
                    <a:pt x="40" y="42"/>
                  </a:cubicBezTo>
                  <a:cubicBezTo>
                    <a:pt x="39" y="42"/>
                    <a:pt x="39" y="42"/>
                    <a:pt x="39" y="42"/>
                  </a:cubicBezTo>
                  <a:cubicBezTo>
                    <a:pt x="38" y="43"/>
                    <a:pt x="38" y="43"/>
                    <a:pt x="38" y="43"/>
                  </a:cubicBezTo>
                  <a:cubicBezTo>
                    <a:pt x="38" y="47"/>
                    <a:pt x="36" y="51"/>
                    <a:pt x="33" y="54"/>
                  </a:cubicBezTo>
                  <a:cubicBezTo>
                    <a:pt x="32" y="56"/>
                    <a:pt x="30" y="57"/>
                    <a:pt x="29" y="58"/>
                  </a:cubicBezTo>
                  <a:cubicBezTo>
                    <a:pt x="27" y="58"/>
                    <a:pt x="25" y="59"/>
                    <a:pt x="23" y="59"/>
                  </a:cubicBezTo>
                  <a:cubicBezTo>
                    <a:pt x="22" y="59"/>
                    <a:pt x="20" y="58"/>
                    <a:pt x="18" y="58"/>
                  </a:cubicBezTo>
                  <a:cubicBezTo>
                    <a:pt x="17" y="57"/>
                    <a:pt x="15" y="56"/>
                    <a:pt x="14" y="54"/>
                  </a:cubicBezTo>
                  <a:cubicBezTo>
                    <a:pt x="11" y="51"/>
                    <a:pt x="9" y="47"/>
                    <a:pt x="8" y="43"/>
                  </a:cubicBezTo>
                  <a:cubicBezTo>
                    <a:pt x="8" y="42"/>
                    <a:pt x="8" y="42"/>
                    <a:pt x="8" y="42"/>
                  </a:cubicBezTo>
                  <a:cubicBezTo>
                    <a:pt x="7" y="42"/>
                    <a:pt x="7" y="42"/>
                    <a:pt x="7" y="42"/>
                  </a:cubicBezTo>
                  <a:cubicBezTo>
                    <a:pt x="6" y="42"/>
                    <a:pt x="5" y="40"/>
                    <a:pt x="5" y="38"/>
                  </a:cubicBezTo>
                  <a:cubicBezTo>
                    <a:pt x="5" y="37"/>
                    <a:pt x="5" y="35"/>
                    <a:pt x="5" y="35"/>
                  </a:cubicBezTo>
                  <a:cubicBezTo>
                    <a:pt x="6" y="34"/>
                    <a:pt x="7" y="34"/>
                    <a:pt x="8" y="34"/>
                  </a:cubicBezTo>
                  <a:close/>
                </a:path>
              </a:pathLst>
            </a:custGeom>
            <a:grpFill/>
            <a:ln w="9525">
              <a:noFill/>
              <a:round/>
            </a:ln>
          </p:spPr>
          <p:txBody>
            <a:bodyPr vert="horz" wrap="square" lIns="91440" tIns="45720" rIns="91440" bIns="45720" numCol="1" anchor="t" anchorCtr="0" compatLnSpc="1"/>
            <a:lstStyle/>
            <a:p>
              <a:pPr defTabSz="685800"/>
              <a:endParaRPr lang="zh-CN" altLang="en-US" sz="1350">
                <a:solidFill>
                  <a:prstClr val="black">
                    <a:lumMod val="85000"/>
                    <a:lumOff val="15000"/>
                  </a:prstClr>
                </a:solidFill>
              </a:endParaRPr>
            </a:p>
          </p:txBody>
        </p:sp>
      </p:grpSp>
      <p:sp>
        <p:nvSpPr>
          <p:cNvPr id="169" name="矩形 168"/>
          <p:cNvSpPr/>
          <p:nvPr/>
        </p:nvSpPr>
        <p:spPr>
          <a:xfrm>
            <a:off x="6220805" y="1462542"/>
            <a:ext cx="957685" cy="260350"/>
          </a:xfrm>
          <a:prstGeom prst="rect">
            <a:avLst/>
          </a:prstGeom>
          <a:noFill/>
        </p:spPr>
        <p:txBody>
          <a:bodyPr wrap="square" rtlCol="0">
            <a:spAutoFit/>
          </a:bodyPr>
          <a:lstStyle/>
          <a:p>
            <a:pPr algn="dist" defTabSz="685800"/>
            <a:r>
              <a:rPr lang="zh-CN" altLang="en-US" sz="1100" b="1" spc="1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包管理页面</a:t>
            </a:r>
            <a:endParaRPr lang="zh-CN" altLang="en-US" sz="1100" b="1" spc="1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p:sp>
        <p:nvSpPr>
          <p:cNvPr id="170" name="矩形 169"/>
          <p:cNvSpPr/>
          <p:nvPr/>
        </p:nvSpPr>
        <p:spPr>
          <a:xfrm>
            <a:off x="6211570" y="3224530"/>
            <a:ext cx="1357630" cy="260350"/>
          </a:xfrm>
          <a:prstGeom prst="rect">
            <a:avLst/>
          </a:prstGeom>
          <a:noFill/>
        </p:spPr>
        <p:txBody>
          <a:bodyPr wrap="square" rtlCol="0">
            <a:spAutoFit/>
          </a:bodyPr>
          <a:lstStyle/>
          <a:p>
            <a:pPr algn="dist" defTabSz="685800"/>
            <a:r>
              <a:rPr lang="en-US" altLang="zh-CN" sz="1100" b="1" spc="1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shutdown+</a:t>
            </a:r>
            <a:r>
              <a:rPr lang="zh-CN" altLang="en-US" sz="1100" b="1" spc="1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rPr>
              <a:t>部署</a:t>
            </a:r>
            <a:endParaRPr lang="zh-CN" altLang="en-US" sz="1100" b="1" spc="100" dirty="0">
              <a:solidFill>
                <a:prstClr val="black">
                  <a:lumMod val="85000"/>
                  <a:lumOff val="15000"/>
                </a:prstClr>
              </a:solidFill>
              <a:latin typeface="Arial" panose="020B0604020202020204" pitchFamily="34" charset="0"/>
              <a:ea typeface="微软雅黑" panose="020B0503020204020204" pitchFamily="34"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03"/>
                                        </p:tgtEl>
                                        <p:attrNameLst>
                                          <p:attrName>style.visibility</p:attrName>
                                        </p:attrNameLst>
                                      </p:cBhvr>
                                      <p:to>
                                        <p:strVal val="visible"/>
                                      </p:to>
                                    </p:set>
                                    <p:anim calcmode="lin" valueType="num">
                                      <p:cBhvr>
                                        <p:cTn id="7" dur="500" fill="hold"/>
                                        <p:tgtEl>
                                          <p:spTgt spid="103"/>
                                        </p:tgtEl>
                                        <p:attrNameLst>
                                          <p:attrName>ppt_w</p:attrName>
                                        </p:attrNameLst>
                                      </p:cBhvr>
                                      <p:tavLst>
                                        <p:tav tm="0">
                                          <p:val>
                                            <p:fltVal val="0"/>
                                          </p:val>
                                        </p:tav>
                                        <p:tav tm="100000">
                                          <p:val>
                                            <p:strVal val="#ppt_w"/>
                                          </p:val>
                                        </p:tav>
                                      </p:tavLst>
                                    </p:anim>
                                    <p:anim calcmode="lin" valueType="num">
                                      <p:cBhvr>
                                        <p:cTn id="8" dur="500" fill="hold"/>
                                        <p:tgtEl>
                                          <p:spTgt spid="103"/>
                                        </p:tgtEl>
                                        <p:attrNameLst>
                                          <p:attrName>ppt_h</p:attrName>
                                        </p:attrNameLst>
                                      </p:cBhvr>
                                      <p:tavLst>
                                        <p:tav tm="0">
                                          <p:val>
                                            <p:fltVal val="0"/>
                                          </p:val>
                                        </p:tav>
                                        <p:tav tm="100000">
                                          <p:val>
                                            <p:strVal val="#ppt_h"/>
                                          </p:val>
                                        </p:tav>
                                      </p:tavLst>
                                    </p:anim>
                                    <p:animEffect transition="in" filter="fade">
                                      <p:cBhvr>
                                        <p:cTn id="9" dur="500"/>
                                        <p:tgtEl>
                                          <p:spTgt spid="103"/>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10"/>
                                        </p:tgtEl>
                                        <p:attrNameLst>
                                          <p:attrName>style.visibility</p:attrName>
                                        </p:attrNameLst>
                                      </p:cBhvr>
                                      <p:to>
                                        <p:strVal val="visible"/>
                                      </p:to>
                                    </p:set>
                                    <p:anim calcmode="lin" valueType="num">
                                      <p:cBhvr>
                                        <p:cTn id="12" dur="500" fill="hold"/>
                                        <p:tgtEl>
                                          <p:spTgt spid="110"/>
                                        </p:tgtEl>
                                        <p:attrNameLst>
                                          <p:attrName>ppt_w</p:attrName>
                                        </p:attrNameLst>
                                      </p:cBhvr>
                                      <p:tavLst>
                                        <p:tav tm="0">
                                          <p:val>
                                            <p:fltVal val="0"/>
                                          </p:val>
                                        </p:tav>
                                        <p:tav tm="100000">
                                          <p:val>
                                            <p:strVal val="#ppt_w"/>
                                          </p:val>
                                        </p:tav>
                                      </p:tavLst>
                                    </p:anim>
                                    <p:anim calcmode="lin" valueType="num">
                                      <p:cBhvr>
                                        <p:cTn id="13" dur="500" fill="hold"/>
                                        <p:tgtEl>
                                          <p:spTgt spid="110"/>
                                        </p:tgtEl>
                                        <p:attrNameLst>
                                          <p:attrName>ppt_h</p:attrName>
                                        </p:attrNameLst>
                                      </p:cBhvr>
                                      <p:tavLst>
                                        <p:tav tm="0">
                                          <p:val>
                                            <p:fltVal val="0"/>
                                          </p:val>
                                        </p:tav>
                                        <p:tav tm="100000">
                                          <p:val>
                                            <p:strVal val="#ppt_h"/>
                                          </p:val>
                                        </p:tav>
                                      </p:tavLst>
                                    </p:anim>
                                    <p:animEffect transition="in" filter="fade">
                                      <p:cBhvr>
                                        <p:cTn id="14" dur="500"/>
                                        <p:tgtEl>
                                          <p:spTgt spid="110"/>
                                        </p:tgtEl>
                                      </p:cBhvr>
                                    </p:animEffect>
                                  </p:childTnLst>
                                </p:cTn>
                              </p:par>
                              <p:par>
                                <p:cTn id="15" presetID="53" presetClass="entr" presetSubtype="16" fill="hold" grpId="0" nodeType="withEffect" nodePh="1">
                                  <p:stCondLst>
                                    <p:cond delay="0"/>
                                  </p:stCondLst>
                                  <p:endCondLst>
                                    <p:cond evt="begin" delay="0">
                                      <p:tn val="15"/>
                                    </p:cond>
                                  </p:endCondLst>
                                  <p:childTnLst>
                                    <p:set>
                                      <p:cBhvr>
                                        <p:cTn id="16" dur="1" fill="hold">
                                          <p:stCondLst>
                                            <p:cond delay="0"/>
                                          </p:stCondLst>
                                        </p:cTn>
                                        <p:tgtEl>
                                          <p:spTgt spid="111"/>
                                        </p:tgtEl>
                                        <p:attrNameLst>
                                          <p:attrName>style.visibility</p:attrName>
                                        </p:attrNameLst>
                                      </p:cBhvr>
                                      <p:to>
                                        <p:strVal val="visible"/>
                                      </p:to>
                                    </p:set>
                                    <p:anim calcmode="lin" valueType="num">
                                      <p:cBhvr>
                                        <p:cTn id="17" dur="500" fill="hold"/>
                                        <p:tgtEl>
                                          <p:spTgt spid="111"/>
                                        </p:tgtEl>
                                        <p:attrNameLst>
                                          <p:attrName>ppt_w</p:attrName>
                                        </p:attrNameLst>
                                      </p:cBhvr>
                                      <p:tavLst>
                                        <p:tav tm="0">
                                          <p:val>
                                            <p:fltVal val="0"/>
                                          </p:val>
                                        </p:tav>
                                        <p:tav tm="100000">
                                          <p:val>
                                            <p:strVal val="#ppt_w"/>
                                          </p:val>
                                        </p:tav>
                                      </p:tavLst>
                                    </p:anim>
                                    <p:anim calcmode="lin" valueType="num">
                                      <p:cBhvr>
                                        <p:cTn id="18" dur="500" fill="hold"/>
                                        <p:tgtEl>
                                          <p:spTgt spid="111"/>
                                        </p:tgtEl>
                                        <p:attrNameLst>
                                          <p:attrName>ppt_h</p:attrName>
                                        </p:attrNameLst>
                                      </p:cBhvr>
                                      <p:tavLst>
                                        <p:tav tm="0">
                                          <p:val>
                                            <p:fltVal val="0"/>
                                          </p:val>
                                        </p:tav>
                                        <p:tav tm="100000">
                                          <p:val>
                                            <p:strVal val="#ppt_h"/>
                                          </p:val>
                                        </p:tav>
                                      </p:tavLst>
                                    </p:anim>
                                    <p:animEffect transition="in" filter="fade">
                                      <p:cBhvr>
                                        <p:cTn id="19" dur="500"/>
                                        <p:tgtEl>
                                          <p:spTgt spid="111"/>
                                        </p:tgtEl>
                                      </p:cBhvr>
                                    </p:animEffect>
                                  </p:childTnLst>
                                </p:cTn>
                              </p:par>
                              <p:par>
                                <p:cTn id="20" presetID="53" presetClass="entr" presetSubtype="16" fill="hold" nodeType="withEffect">
                                  <p:stCondLst>
                                    <p:cond delay="0"/>
                                  </p:stCondLst>
                                  <p:childTnLst>
                                    <p:set>
                                      <p:cBhvr>
                                        <p:cTn id="21" dur="1" fill="hold">
                                          <p:stCondLst>
                                            <p:cond delay="0"/>
                                          </p:stCondLst>
                                        </p:cTn>
                                        <p:tgtEl>
                                          <p:spTgt spid="136"/>
                                        </p:tgtEl>
                                        <p:attrNameLst>
                                          <p:attrName>style.visibility</p:attrName>
                                        </p:attrNameLst>
                                      </p:cBhvr>
                                      <p:to>
                                        <p:strVal val="visible"/>
                                      </p:to>
                                    </p:set>
                                    <p:anim calcmode="lin" valueType="num">
                                      <p:cBhvr>
                                        <p:cTn id="22" dur="500" fill="hold"/>
                                        <p:tgtEl>
                                          <p:spTgt spid="136"/>
                                        </p:tgtEl>
                                        <p:attrNameLst>
                                          <p:attrName>ppt_w</p:attrName>
                                        </p:attrNameLst>
                                      </p:cBhvr>
                                      <p:tavLst>
                                        <p:tav tm="0">
                                          <p:val>
                                            <p:fltVal val="0"/>
                                          </p:val>
                                        </p:tav>
                                        <p:tav tm="100000">
                                          <p:val>
                                            <p:strVal val="#ppt_w"/>
                                          </p:val>
                                        </p:tav>
                                      </p:tavLst>
                                    </p:anim>
                                    <p:anim calcmode="lin" valueType="num">
                                      <p:cBhvr>
                                        <p:cTn id="23" dur="500" fill="hold"/>
                                        <p:tgtEl>
                                          <p:spTgt spid="136"/>
                                        </p:tgtEl>
                                        <p:attrNameLst>
                                          <p:attrName>ppt_h</p:attrName>
                                        </p:attrNameLst>
                                      </p:cBhvr>
                                      <p:tavLst>
                                        <p:tav tm="0">
                                          <p:val>
                                            <p:fltVal val="0"/>
                                          </p:val>
                                        </p:tav>
                                        <p:tav tm="100000">
                                          <p:val>
                                            <p:strVal val="#ppt_h"/>
                                          </p:val>
                                        </p:tav>
                                      </p:tavLst>
                                    </p:anim>
                                    <p:animEffect transition="in" filter="fade">
                                      <p:cBhvr>
                                        <p:cTn id="24" dur="500"/>
                                        <p:tgtEl>
                                          <p:spTgt spid="136"/>
                                        </p:tgtEl>
                                      </p:cBhvr>
                                    </p:animEffect>
                                  </p:childTnLst>
                                </p:cTn>
                              </p:par>
                              <p:par>
                                <p:cTn id="25" presetID="53" presetClass="entr" presetSubtype="16" fill="hold" nodeType="withEffect">
                                  <p:stCondLst>
                                    <p:cond delay="500"/>
                                  </p:stCondLst>
                                  <p:childTnLst>
                                    <p:set>
                                      <p:cBhvr>
                                        <p:cTn id="26" dur="1" fill="hold">
                                          <p:stCondLst>
                                            <p:cond delay="0"/>
                                          </p:stCondLst>
                                        </p:cTn>
                                        <p:tgtEl>
                                          <p:spTgt spid="137"/>
                                        </p:tgtEl>
                                        <p:attrNameLst>
                                          <p:attrName>style.visibility</p:attrName>
                                        </p:attrNameLst>
                                      </p:cBhvr>
                                      <p:to>
                                        <p:strVal val="visible"/>
                                      </p:to>
                                    </p:set>
                                    <p:anim calcmode="lin" valueType="num">
                                      <p:cBhvr>
                                        <p:cTn id="27" dur="500" fill="hold"/>
                                        <p:tgtEl>
                                          <p:spTgt spid="137"/>
                                        </p:tgtEl>
                                        <p:attrNameLst>
                                          <p:attrName>ppt_w</p:attrName>
                                        </p:attrNameLst>
                                      </p:cBhvr>
                                      <p:tavLst>
                                        <p:tav tm="0">
                                          <p:val>
                                            <p:fltVal val="0"/>
                                          </p:val>
                                        </p:tav>
                                        <p:tav tm="100000">
                                          <p:val>
                                            <p:strVal val="#ppt_w"/>
                                          </p:val>
                                        </p:tav>
                                      </p:tavLst>
                                    </p:anim>
                                    <p:anim calcmode="lin" valueType="num">
                                      <p:cBhvr>
                                        <p:cTn id="28" dur="500" fill="hold"/>
                                        <p:tgtEl>
                                          <p:spTgt spid="137"/>
                                        </p:tgtEl>
                                        <p:attrNameLst>
                                          <p:attrName>ppt_h</p:attrName>
                                        </p:attrNameLst>
                                      </p:cBhvr>
                                      <p:tavLst>
                                        <p:tav tm="0">
                                          <p:val>
                                            <p:fltVal val="0"/>
                                          </p:val>
                                        </p:tav>
                                        <p:tav tm="100000">
                                          <p:val>
                                            <p:strVal val="#ppt_h"/>
                                          </p:val>
                                        </p:tav>
                                      </p:tavLst>
                                    </p:anim>
                                    <p:animEffect transition="in" filter="fade">
                                      <p:cBhvr>
                                        <p:cTn id="29" dur="500"/>
                                        <p:tgtEl>
                                          <p:spTgt spid="137"/>
                                        </p:tgtEl>
                                      </p:cBhvr>
                                    </p:animEffect>
                                  </p:childTnLst>
                                </p:cTn>
                              </p:par>
                              <p:par>
                                <p:cTn id="30" presetID="53" presetClass="entr" presetSubtype="16" fill="hold" grpId="0" nodeType="withEffect">
                                  <p:stCondLst>
                                    <p:cond delay="500"/>
                                  </p:stCondLst>
                                  <p:childTnLst>
                                    <p:set>
                                      <p:cBhvr>
                                        <p:cTn id="31" dur="1" fill="hold">
                                          <p:stCondLst>
                                            <p:cond delay="0"/>
                                          </p:stCondLst>
                                        </p:cTn>
                                        <p:tgtEl>
                                          <p:spTgt spid="144"/>
                                        </p:tgtEl>
                                        <p:attrNameLst>
                                          <p:attrName>style.visibility</p:attrName>
                                        </p:attrNameLst>
                                      </p:cBhvr>
                                      <p:to>
                                        <p:strVal val="visible"/>
                                      </p:to>
                                    </p:set>
                                    <p:anim calcmode="lin" valueType="num">
                                      <p:cBhvr>
                                        <p:cTn id="32" dur="500" fill="hold"/>
                                        <p:tgtEl>
                                          <p:spTgt spid="144"/>
                                        </p:tgtEl>
                                        <p:attrNameLst>
                                          <p:attrName>ppt_w</p:attrName>
                                        </p:attrNameLst>
                                      </p:cBhvr>
                                      <p:tavLst>
                                        <p:tav tm="0">
                                          <p:val>
                                            <p:fltVal val="0"/>
                                          </p:val>
                                        </p:tav>
                                        <p:tav tm="100000">
                                          <p:val>
                                            <p:strVal val="#ppt_w"/>
                                          </p:val>
                                        </p:tav>
                                      </p:tavLst>
                                    </p:anim>
                                    <p:anim calcmode="lin" valueType="num">
                                      <p:cBhvr>
                                        <p:cTn id="33" dur="500" fill="hold"/>
                                        <p:tgtEl>
                                          <p:spTgt spid="144"/>
                                        </p:tgtEl>
                                        <p:attrNameLst>
                                          <p:attrName>ppt_h</p:attrName>
                                        </p:attrNameLst>
                                      </p:cBhvr>
                                      <p:tavLst>
                                        <p:tav tm="0">
                                          <p:val>
                                            <p:fltVal val="0"/>
                                          </p:val>
                                        </p:tav>
                                        <p:tav tm="100000">
                                          <p:val>
                                            <p:strVal val="#ppt_h"/>
                                          </p:val>
                                        </p:tav>
                                      </p:tavLst>
                                    </p:anim>
                                    <p:animEffect transition="in" filter="fade">
                                      <p:cBhvr>
                                        <p:cTn id="34" dur="500"/>
                                        <p:tgtEl>
                                          <p:spTgt spid="144"/>
                                        </p:tgtEl>
                                      </p:cBhvr>
                                    </p:animEffect>
                                  </p:childTnLst>
                                </p:cTn>
                              </p:par>
                              <p:par>
                                <p:cTn id="35" presetID="53" presetClass="entr" presetSubtype="16" fill="hold" grpId="0" nodeType="withEffect">
                                  <p:stCondLst>
                                    <p:cond delay="500"/>
                                  </p:stCondLst>
                                  <p:childTnLst>
                                    <p:set>
                                      <p:cBhvr>
                                        <p:cTn id="36" dur="1" fill="hold">
                                          <p:stCondLst>
                                            <p:cond delay="0"/>
                                          </p:stCondLst>
                                        </p:cTn>
                                        <p:tgtEl>
                                          <p:spTgt spid="145"/>
                                        </p:tgtEl>
                                        <p:attrNameLst>
                                          <p:attrName>style.visibility</p:attrName>
                                        </p:attrNameLst>
                                      </p:cBhvr>
                                      <p:to>
                                        <p:strVal val="visible"/>
                                      </p:to>
                                    </p:set>
                                    <p:anim calcmode="lin" valueType="num">
                                      <p:cBhvr>
                                        <p:cTn id="37" dur="500" fill="hold"/>
                                        <p:tgtEl>
                                          <p:spTgt spid="145"/>
                                        </p:tgtEl>
                                        <p:attrNameLst>
                                          <p:attrName>ppt_w</p:attrName>
                                        </p:attrNameLst>
                                      </p:cBhvr>
                                      <p:tavLst>
                                        <p:tav tm="0">
                                          <p:val>
                                            <p:fltVal val="0"/>
                                          </p:val>
                                        </p:tav>
                                        <p:tav tm="100000">
                                          <p:val>
                                            <p:strVal val="#ppt_w"/>
                                          </p:val>
                                        </p:tav>
                                      </p:tavLst>
                                    </p:anim>
                                    <p:anim calcmode="lin" valueType="num">
                                      <p:cBhvr>
                                        <p:cTn id="38" dur="500" fill="hold"/>
                                        <p:tgtEl>
                                          <p:spTgt spid="145"/>
                                        </p:tgtEl>
                                        <p:attrNameLst>
                                          <p:attrName>ppt_h</p:attrName>
                                        </p:attrNameLst>
                                      </p:cBhvr>
                                      <p:tavLst>
                                        <p:tav tm="0">
                                          <p:val>
                                            <p:fltVal val="0"/>
                                          </p:val>
                                        </p:tav>
                                        <p:tav tm="100000">
                                          <p:val>
                                            <p:strVal val="#ppt_h"/>
                                          </p:val>
                                        </p:tav>
                                      </p:tavLst>
                                    </p:anim>
                                    <p:animEffect transition="in" filter="fade">
                                      <p:cBhvr>
                                        <p:cTn id="39" dur="500"/>
                                        <p:tgtEl>
                                          <p:spTgt spid="145"/>
                                        </p:tgtEl>
                                      </p:cBhvr>
                                    </p:animEffect>
                                  </p:childTnLst>
                                </p:cTn>
                              </p:par>
                              <p:par>
                                <p:cTn id="40" presetID="53" presetClass="entr" presetSubtype="16" fill="hold" grpId="0" nodeType="withEffect" nodePh="1">
                                  <p:stCondLst>
                                    <p:cond delay="500"/>
                                  </p:stCondLst>
                                  <p:endCondLst>
                                    <p:cond evt="begin" delay="0">
                                      <p:tn val="40"/>
                                    </p:cond>
                                  </p:endCondLst>
                                  <p:childTnLst>
                                    <p:set>
                                      <p:cBhvr>
                                        <p:cTn id="41" dur="1" fill="hold">
                                          <p:stCondLst>
                                            <p:cond delay="0"/>
                                          </p:stCondLst>
                                        </p:cTn>
                                        <p:tgtEl>
                                          <p:spTgt spid="146"/>
                                        </p:tgtEl>
                                        <p:attrNameLst>
                                          <p:attrName>style.visibility</p:attrName>
                                        </p:attrNameLst>
                                      </p:cBhvr>
                                      <p:to>
                                        <p:strVal val="visible"/>
                                      </p:to>
                                    </p:set>
                                    <p:anim calcmode="lin" valueType="num">
                                      <p:cBhvr>
                                        <p:cTn id="42" dur="500" fill="hold"/>
                                        <p:tgtEl>
                                          <p:spTgt spid="146"/>
                                        </p:tgtEl>
                                        <p:attrNameLst>
                                          <p:attrName>ppt_w</p:attrName>
                                        </p:attrNameLst>
                                      </p:cBhvr>
                                      <p:tavLst>
                                        <p:tav tm="0">
                                          <p:val>
                                            <p:fltVal val="0"/>
                                          </p:val>
                                        </p:tav>
                                        <p:tav tm="100000">
                                          <p:val>
                                            <p:strVal val="#ppt_w"/>
                                          </p:val>
                                        </p:tav>
                                      </p:tavLst>
                                    </p:anim>
                                    <p:anim calcmode="lin" valueType="num">
                                      <p:cBhvr>
                                        <p:cTn id="43" dur="500" fill="hold"/>
                                        <p:tgtEl>
                                          <p:spTgt spid="146"/>
                                        </p:tgtEl>
                                        <p:attrNameLst>
                                          <p:attrName>ppt_h</p:attrName>
                                        </p:attrNameLst>
                                      </p:cBhvr>
                                      <p:tavLst>
                                        <p:tav tm="0">
                                          <p:val>
                                            <p:fltVal val="0"/>
                                          </p:val>
                                        </p:tav>
                                        <p:tav tm="100000">
                                          <p:val>
                                            <p:strVal val="#ppt_h"/>
                                          </p:val>
                                        </p:tav>
                                      </p:tavLst>
                                    </p:anim>
                                    <p:animEffect transition="in" filter="fade">
                                      <p:cBhvr>
                                        <p:cTn id="44" dur="500"/>
                                        <p:tgtEl>
                                          <p:spTgt spid="146"/>
                                        </p:tgtEl>
                                      </p:cBhvr>
                                    </p:animEffect>
                                  </p:childTnLst>
                                </p:cTn>
                              </p:par>
                              <p:par>
                                <p:cTn id="45" presetID="53" presetClass="entr" presetSubtype="16" fill="hold" nodeType="withEffect">
                                  <p:stCondLst>
                                    <p:cond delay="500"/>
                                  </p:stCondLst>
                                  <p:childTnLst>
                                    <p:set>
                                      <p:cBhvr>
                                        <p:cTn id="46" dur="1" fill="hold">
                                          <p:stCondLst>
                                            <p:cond delay="0"/>
                                          </p:stCondLst>
                                        </p:cTn>
                                        <p:tgtEl>
                                          <p:spTgt spid="147"/>
                                        </p:tgtEl>
                                        <p:attrNameLst>
                                          <p:attrName>style.visibility</p:attrName>
                                        </p:attrNameLst>
                                      </p:cBhvr>
                                      <p:to>
                                        <p:strVal val="visible"/>
                                      </p:to>
                                    </p:set>
                                    <p:anim calcmode="lin" valueType="num">
                                      <p:cBhvr>
                                        <p:cTn id="47" dur="500" fill="hold"/>
                                        <p:tgtEl>
                                          <p:spTgt spid="147"/>
                                        </p:tgtEl>
                                        <p:attrNameLst>
                                          <p:attrName>ppt_w</p:attrName>
                                        </p:attrNameLst>
                                      </p:cBhvr>
                                      <p:tavLst>
                                        <p:tav tm="0">
                                          <p:val>
                                            <p:fltVal val="0"/>
                                          </p:val>
                                        </p:tav>
                                        <p:tav tm="100000">
                                          <p:val>
                                            <p:strVal val="#ppt_w"/>
                                          </p:val>
                                        </p:tav>
                                      </p:tavLst>
                                    </p:anim>
                                    <p:anim calcmode="lin" valueType="num">
                                      <p:cBhvr>
                                        <p:cTn id="48" dur="500" fill="hold"/>
                                        <p:tgtEl>
                                          <p:spTgt spid="147"/>
                                        </p:tgtEl>
                                        <p:attrNameLst>
                                          <p:attrName>ppt_h</p:attrName>
                                        </p:attrNameLst>
                                      </p:cBhvr>
                                      <p:tavLst>
                                        <p:tav tm="0">
                                          <p:val>
                                            <p:fltVal val="0"/>
                                          </p:val>
                                        </p:tav>
                                        <p:tav tm="100000">
                                          <p:val>
                                            <p:strVal val="#ppt_h"/>
                                          </p:val>
                                        </p:tav>
                                      </p:tavLst>
                                    </p:anim>
                                    <p:animEffect transition="in" filter="fade">
                                      <p:cBhvr>
                                        <p:cTn id="49" dur="500"/>
                                        <p:tgtEl>
                                          <p:spTgt spid="147"/>
                                        </p:tgtEl>
                                      </p:cBhvr>
                                    </p:animEffect>
                                  </p:childTnLst>
                                </p:cTn>
                              </p:par>
                              <p:par>
                                <p:cTn id="50" presetID="53" presetClass="entr" presetSubtype="16" fill="hold" grpId="0" nodeType="withEffect">
                                  <p:stCondLst>
                                    <p:cond delay="1000"/>
                                  </p:stCondLst>
                                  <p:childTnLst>
                                    <p:set>
                                      <p:cBhvr>
                                        <p:cTn id="51" dur="1" fill="hold">
                                          <p:stCondLst>
                                            <p:cond delay="0"/>
                                          </p:stCondLst>
                                        </p:cTn>
                                        <p:tgtEl>
                                          <p:spTgt spid="155"/>
                                        </p:tgtEl>
                                        <p:attrNameLst>
                                          <p:attrName>style.visibility</p:attrName>
                                        </p:attrNameLst>
                                      </p:cBhvr>
                                      <p:to>
                                        <p:strVal val="visible"/>
                                      </p:to>
                                    </p:set>
                                    <p:anim calcmode="lin" valueType="num">
                                      <p:cBhvr>
                                        <p:cTn id="52" dur="500" fill="hold"/>
                                        <p:tgtEl>
                                          <p:spTgt spid="155"/>
                                        </p:tgtEl>
                                        <p:attrNameLst>
                                          <p:attrName>ppt_w</p:attrName>
                                        </p:attrNameLst>
                                      </p:cBhvr>
                                      <p:tavLst>
                                        <p:tav tm="0">
                                          <p:val>
                                            <p:fltVal val="0"/>
                                          </p:val>
                                        </p:tav>
                                        <p:tav tm="100000">
                                          <p:val>
                                            <p:strVal val="#ppt_w"/>
                                          </p:val>
                                        </p:tav>
                                      </p:tavLst>
                                    </p:anim>
                                    <p:anim calcmode="lin" valueType="num">
                                      <p:cBhvr>
                                        <p:cTn id="53" dur="500" fill="hold"/>
                                        <p:tgtEl>
                                          <p:spTgt spid="155"/>
                                        </p:tgtEl>
                                        <p:attrNameLst>
                                          <p:attrName>ppt_h</p:attrName>
                                        </p:attrNameLst>
                                      </p:cBhvr>
                                      <p:tavLst>
                                        <p:tav tm="0">
                                          <p:val>
                                            <p:fltVal val="0"/>
                                          </p:val>
                                        </p:tav>
                                        <p:tav tm="100000">
                                          <p:val>
                                            <p:strVal val="#ppt_h"/>
                                          </p:val>
                                        </p:tav>
                                      </p:tavLst>
                                    </p:anim>
                                    <p:animEffect transition="in" filter="fade">
                                      <p:cBhvr>
                                        <p:cTn id="54" dur="500"/>
                                        <p:tgtEl>
                                          <p:spTgt spid="155"/>
                                        </p:tgtEl>
                                      </p:cBhvr>
                                    </p:animEffect>
                                  </p:childTnLst>
                                </p:cTn>
                              </p:par>
                              <p:par>
                                <p:cTn id="55" presetID="53" presetClass="entr" presetSubtype="16" fill="hold" grpId="0" nodeType="withEffect" nodePh="1">
                                  <p:stCondLst>
                                    <p:cond delay="1000"/>
                                  </p:stCondLst>
                                  <p:endCondLst>
                                    <p:cond evt="begin" delay="0">
                                      <p:tn val="55"/>
                                    </p:cond>
                                  </p:endCondLst>
                                  <p:childTnLst>
                                    <p:set>
                                      <p:cBhvr>
                                        <p:cTn id="56" dur="1" fill="hold">
                                          <p:stCondLst>
                                            <p:cond delay="0"/>
                                          </p:stCondLst>
                                        </p:cTn>
                                        <p:tgtEl>
                                          <p:spTgt spid="156"/>
                                        </p:tgtEl>
                                        <p:attrNameLst>
                                          <p:attrName>style.visibility</p:attrName>
                                        </p:attrNameLst>
                                      </p:cBhvr>
                                      <p:to>
                                        <p:strVal val="visible"/>
                                      </p:to>
                                    </p:set>
                                    <p:anim calcmode="lin" valueType="num">
                                      <p:cBhvr>
                                        <p:cTn id="57" dur="500" fill="hold"/>
                                        <p:tgtEl>
                                          <p:spTgt spid="156"/>
                                        </p:tgtEl>
                                        <p:attrNameLst>
                                          <p:attrName>ppt_w</p:attrName>
                                        </p:attrNameLst>
                                      </p:cBhvr>
                                      <p:tavLst>
                                        <p:tav tm="0">
                                          <p:val>
                                            <p:fltVal val="0"/>
                                          </p:val>
                                        </p:tav>
                                        <p:tav tm="100000">
                                          <p:val>
                                            <p:strVal val="#ppt_w"/>
                                          </p:val>
                                        </p:tav>
                                      </p:tavLst>
                                    </p:anim>
                                    <p:anim calcmode="lin" valueType="num">
                                      <p:cBhvr>
                                        <p:cTn id="58" dur="500" fill="hold"/>
                                        <p:tgtEl>
                                          <p:spTgt spid="156"/>
                                        </p:tgtEl>
                                        <p:attrNameLst>
                                          <p:attrName>ppt_h</p:attrName>
                                        </p:attrNameLst>
                                      </p:cBhvr>
                                      <p:tavLst>
                                        <p:tav tm="0">
                                          <p:val>
                                            <p:fltVal val="0"/>
                                          </p:val>
                                        </p:tav>
                                        <p:tav tm="100000">
                                          <p:val>
                                            <p:strVal val="#ppt_h"/>
                                          </p:val>
                                        </p:tav>
                                      </p:tavLst>
                                    </p:anim>
                                    <p:animEffect transition="in" filter="fade">
                                      <p:cBhvr>
                                        <p:cTn id="59" dur="500"/>
                                        <p:tgtEl>
                                          <p:spTgt spid="156"/>
                                        </p:tgtEl>
                                      </p:cBhvr>
                                    </p:animEffect>
                                  </p:childTnLst>
                                </p:cTn>
                              </p:par>
                              <p:par>
                                <p:cTn id="60" presetID="53" presetClass="entr" presetSubtype="16" fill="hold" nodeType="withEffect">
                                  <p:stCondLst>
                                    <p:cond delay="1000"/>
                                  </p:stCondLst>
                                  <p:childTnLst>
                                    <p:set>
                                      <p:cBhvr>
                                        <p:cTn id="61" dur="1" fill="hold">
                                          <p:stCondLst>
                                            <p:cond delay="0"/>
                                          </p:stCondLst>
                                        </p:cTn>
                                        <p:tgtEl>
                                          <p:spTgt spid="157"/>
                                        </p:tgtEl>
                                        <p:attrNameLst>
                                          <p:attrName>style.visibility</p:attrName>
                                        </p:attrNameLst>
                                      </p:cBhvr>
                                      <p:to>
                                        <p:strVal val="visible"/>
                                      </p:to>
                                    </p:set>
                                    <p:anim calcmode="lin" valueType="num">
                                      <p:cBhvr>
                                        <p:cTn id="62" dur="500" fill="hold"/>
                                        <p:tgtEl>
                                          <p:spTgt spid="157"/>
                                        </p:tgtEl>
                                        <p:attrNameLst>
                                          <p:attrName>ppt_w</p:attrName>
                                        </p:attrNameLst>
                                      </p:cBhvr>
                                      <p:tavLst>
                                        <p:tav tm="0">
                                          <p:val>
                                            <p:fltVal val="0"/>
                                          </p:val>
                                        </p:tav>
                                        <p:tav tm="100000">
                                          <p:val>
                                            <p:strVal val="#ppt_w"/>
                                          </p:val>
                                        </p:tav>
                                      </p:tavLst>
                                    </p:anim>
                                    <p:anim calcmode="lin" valueType="num">
                                      <p:cBhvr>
                                        <p:cTn id="63" dur="500" fill="hold"/>
                                        <p:tgtEl>
                                          <p:spTgt spid="157"/>
                                        </p:tgtEl>
                                        <p:attrNameLst>
                                          <p:attrName>ppt_h</p:attrName>
                                        </p:attrNameLst>
                                      </p:cBhvr>
                                      <p:tavLst>
                                        <p:tav tm="0">
                                          <p:val>
                                            <p:fltVal val="0"/>
                                          </p:val>
                                        </p:tav>
                                        <p:tav tm="100000">
                                          <p:val>
                                            <p:strVal val="#ppt_h"/>
                                          </p:val>
                                        </p:tav>
                                      </p:tavLst>
                                    </p:anim>
                                    <p:animEffect transition="in" filter="fade">
                                      <p:cBhvr>
                                        <p:cTn id="64" dur="500"/>
                                        <p:tgtEl>
                                          <p:spTgt spid="157"/>
                                        </p:tgtEl>
                                      </p:cBhvr>
                                    </p:animEffect>
                                  </p:childTnLst>
                                </p:cTn>
                              </p:par>
                              <p:par>
                                <p:cTn id="65" presetID="53" presetClass="entr" presetSubtype="16" fill="hold" nodeType="withEffect">
                                  <p:stCondLst>
                                    <p:cond delay="1000"/>
                                  </p:stCondLst>
                                  <p:childTnLst>
                                    <p:set>
                                      <p:cBhvr>
                                        <p:cTn id="66" dur="1" fill="hold">
                                          <p:stCondLst>
                                            <p:cond delay="0"/>
                                          </p:stCondLst>
                                        </p:cTn>
                                        <p:tgtEl>
                                          <p:spTgt spid="148"/>
                                        </p:tgtEl>
                                        <p:attrNameLst>
                                          <p:attrName>style.visibility</p:attrName>
                                        </p:attrNameLst>
                                      </p:cBhvr>
                                      <p:to>
                                        <p:strVal val="visible"/>
                                      </p:to>
                                    </p:set>
                                    <p:anim calcmode="lin" valueType="num">
                                      <p:cBhvr>
                                        <p:cTn id="67" dur="500" fill="hold"/>
                                        <p:tgtEl>
                                          <p:spTgt spid="148"/>
                                        </p:tgtEl>
                                        <p:attrNameLst>
                                          <p:attrName>ppt_w</p:attrName>
                                        </p:attrNameLst>
                                      </p:cBhvr>
                                      <p:tavLst>
                                        <p:tav tm="0">
                                          <p:val>
                                            <p:fltVal val="0"/>
                                          </p:val>
                                        </p:tav>
                                        <p:tav tm="100000">
                                          <p:val>
                                            <p:strVal val="#ppt_w"/>
                                          </p:val>
                                        </p:tav>
                                      </p:tavLst>
                                    </p:anim>
                                    <p:anim calcmode="lin" valueType="num">
                                      <p:cBhvr>
                                        <p:cTn id="68" dur="500" fill="hold"/>
                                        <p:tgtEl>
                                          <p:spTgt spid="148"/>
                                        </p:tgtEl>
                                        <p:attrNameLst>
                                          <p:attrName>ppt_h</p:attrName>
                                        </p:attrNameLst>
                                      </p:cBhvr>
                                      <p:tavLst>
                                        <p:tav tm="0">
                                          <p:val>
                                            <p:fltVal val="0"/>
                                          </p:val>
                                        </p:tav>
                                        <p:tav tm="100000">
                                          <p:val>
                                            <p:strVal val="#ppt_h"/>
                                          </p:val>
                                        </p:tav>
                                      </p:tavLst>
                                    </p:anim>
                                    <p:animEffect transition="in" filter="fade">
                                      <p:cBhvr>
                                        <p:cTn id="69" dur="500"/>
                                        <p:tgtEl>
                                          <p:spTgt spid="148"/>
                                        </p:tgtEl>
                                      </p:cBhvr>
                                    </p:animEffect>
                                  </p:childTnLst>
                                </p:cTn>
                              </p:par>
                              <p:par>
                                <p:cTn id="70" presetID="53" presetClass="entr" presetSubtype="16" fill="hold" nodeType="withEffect">
                                  <p:stCondLst>
                                    <p:cond delay="0"/>
                                  </p:stCondLst>
                                  <p:childTnLst>
                                    <p:set>
                                      <p:cBhvr>
                                        <p:cTn id="71" dur="1" fill="hold">
                                          <p:stCondLst>
                                            <p:cond delay="0"/>
                                          </p:stCondLst>
                                        </p:cTn>
                                        <p:tgtEl>
                                          <p:spTgt spid="158"/>
                                        </p:tgtEl>
                                        <p:attrNameLst>
                                          <p:attrName>style.visibility</p:attrName>
                                        </p:attrNameLst>
                                      </p:cBhvr>
                                      <p:to>
                                        <p:strVal val="visible"/>
                                      </p:to>
                                    </p:set>
                                    <p:anim calcmode="lin" valueType="num">
                                      <p:cBhvr>
                                        <p:cTn id="72" dur="500" fill="hold"/>
                                        <p:tgtEl>
                                          <p:spTgt spid="158"/>
                                        </p:tgtEl>
                                        <p:attrNameLst>
                                          <p:attrName>ppt_w</p:attrName>
                                        </p:attrNameLst>
                                      </p:cBhvr>
                                      <p:tavLst>
                                        <p:tav tm="0">
                                          <p:val>
                                            <p:fltVal val="0"/>
                                          </p:val>
                                        </p:tav>
                                        <p:tav tm="100000">
                                          <p:val>
                                            <p:strVal val="#ppt_w"/>
                                          </p:val>
                                        </p:tav>
                                      </p:tavLst>
                                    </p:anim>
                                    <p:anim calcmode="lin" valueType="num">
                                      <p:cBhvr>
                                        <p:cTn id="73" dur="500" fill="hold"/>
                                        <p:tgtEl>
                                          <p:spTgt spid="158"/>
                                        </p:tgtEl>
                                        <p:attrNameLst>
                                          <p:attrName>ppt_h</p:attrName>
                                        </p:attrNameLst>
                                      </p:cBhvr>
                                      <p:tavLst>
                                        <p:tav tm="0">
                                          <p:val>
                                            <p:fltVal val="0"/>
                                          </p:val>
                                        </p:tav>
                                        <p:tav tm="100000">
                                          <p:val>
                                            <p:strVal val="#ppt_h"/>
                                          </p:val>
                                        </p:tav>
                                      </p:tavLst>
                                    </p:anim>
                                    <p:animEffect transition="in" filter="fade">
                                      <p:cBhvr>
                                        <p:cTn id="74" dur="500"/>
                                        <p:tgtEl>
                                          <p:spTgt spid="158"/>
                                        </p:tgtEl>
                                      </p:cBhvr>
                                    </p:animEffect>
                                  </p:childTnLst>
                                </p:cTn>
                              </p:par>
                              <p:par>
                                <p:cTn id="75" presetID="53" presetClass="entr" presetSubtype="16" fill="hold" nodeType="withEffect">
                                  <p:stCondLst>
                                    <p:cond delay="500"/>
                                  </p:stCondLst>
                                  <p:childTnLst>
                                    <p:set>
                                      <p:cBhvr>
                                        <p:cTn id="76" dur="1" fill="hold">
                                          <p:stCondLst>
                                            <p:cond delay="0"/>
                                          </p:stCondLst>
                                        </p:cTn>
                                        <p:tgtEl>
                                          <p:spTgt spid="161"/>
                                        </p:tgtEl>
                                        <p:attrNameLst>
                                          <p:attrName>style.visibility</p:attrName>
                                        </p:attrNameLst>
                                      </p:cBhvr>
                                      <p:to>
                                        <p:strVal val="visible"/>
                                      </p:to>
                                    </p:set>
                                    <p:anim calcmode="lin" valueType="num">
                                      <p:cBhvr>
                                        <p:cTn id="77" dur="500" fill="hold"/>
                                        <p:tgtEl>
                                          <p:spTgt spid="161"/>
                                        </p:tgtEl>
                                        <p:attrNameLst>
                                          <p:attrName>ppt_w</p:attrName>
                                        </p:attrNameLst>
                                      </p:cBhvr>
                                      <p:tavLst>
                                        <p:tav tm="0">
                                          <p:val>
                                            <p:fltVal val="0"/>
                                          </p:val>
                                        </p:tav>
                                        <p:tav tm="100000">
                                          <p:val>
                                            <p:strVal val="#ppt_w"/>
                                          </p:val>
                                        </p:tav>
                                      </p:tavLst>
                                    </p:anim>
                                    <p:anim calcmode="lin" valueType="num">
                                      <p:cBhvr>
                                        <p:cTn id="78" dur="500" fill="hold"/>
                                        <p:tgtEl>
                                          <p:spTgt spid="161"/>
                                        </p:tgtEl>
                                        <p:attrNameLst>
                                          <p:attrName>ppt_h</p:attrName>
                                        </p:attrNameLst>
                                      </p:cBhvr>
                                      <p:tavLst>
                                        <p:tav tm="0">
                                          <p:val>
                                            <p:fltVal val="0"/>
                                          </p:val>
                                        </p:tav>
                                        <p:tav tm="100000">
                                          <p:val>
                                            <p:strVal val="#ppt_h"/>
                                          </p:val>
                                        </p:tav>
                                      </p:tavLst>
                                    </p:anim>
                                    <p:animEffect transition="in" filter="fade">
                                      <p:cBhvr>
                                        <p:cTn id="79" dur="500"/>
                                        <p:tgtEl>
                                          <p:spTgt spid="161"/>
                                        </p:tgtEl>
                                      </p:cBhvr>
                                    </p:animEffect>
                                  </p:childTnLst>
                                </p:cTn>
                              </p:par>
                              <p:par>
                                <p:cTn id="80" presetID="53" presetClass="entr" presetSubtype="16" fill="hold" nodeType="withEffect">
                                  <p:stCondLst>
                                    <p:cond delay="1000"/>
                                  </p:stCondLst>
                                  <p:childTnLst>
                                    <p:set>
                                      <p:cBhvr>
                                        <p:cTn id="81" dur="1" fill="hold">
                                          <p:stCondLst>
                                            <p:cond delay="0"/>
                                          </p:stCondLst>
                                        </p:cTn>
                                        <p:tgtEl>
                                          <p:spTgt spid="164"/>
                                        </p:tgtEl>
                                        <p:attrNameLst>
                                          <p:attrName>style.visibility</p:attrName>
                                        </p:attrNameLst>
                                      </p:cBhvr>
                                      <p:to>
                                        <p:strVal val="visible"/>
                                      </p:to>
                                    </p:set>
                                    <p:anim calcmode="lin" valueType="num">
                                      <p:cBhvr>
                                        <p:cTn id="82" dur="500" fill="hold"/>
                                        <p:tgtEl>
                                          <p:spTgt spid="164"/>
                                        </p:tgtEl>
                                        <p:attrNameLst>
                                          <p:attrName>ppt_w</p:attrName>
                                        </p:attrNameLst>
                                      </p:cBhvr>
                                      <p:tavLst>
                                        <p:tav tm="0">
                                          <p:val>
                                            <p:fltVal val="0"/>
                                          </p:val>
                                        </p:tav>
                                        <p:tav tm="100000">
                                          <p:val>
                                            <p:strVal val="#ppt_w"/>
                                          </p:val>
                                        </p:tav>
                                      </p:tavLst>
                                    </p:anim>
                                    <p:anim calcmode="lin" valueType="num">
                                      <p:cBhvr>
                                        <p:cTn id="83" dur="500" fill="hold"/>
                                        <p:tgtEl>
                                          <p:spTgt spid="164"/>
                                        </p:tgtEl>
                                        <p:attrNameLst>
                                          <p:attrName>ppt_h</p:attrName>
                                        </p:attrNameLst>
                                      </p:cBhvr>
                                      <p:tavLst>
                                        <p:tav tm="0">
                                          <p:val>
                                            <p:fltVal val="0"/>
                                          </p:val>
                                        </p:tav>
                                        <p:tav tm="100000">
                                          <p:val>
                                            <p:strVal val="#ppt_h"/>
                                          </p:val>
                                        </p:tav>
                                      </p:tavLst>
                                    </p:anim>
                                    <p:animEffect transition="in" filter="fade">
                                      <p:cBhvr>
                                        <p:cTn id="84" dur="500"/>
                                        <p:tgtEl>
                                          <p:spTgt spid="164"/>
                                        </p:tgtEl>
                                      </p:cBhvr>
                                    </p:animEffect>
                                  </p:childTnLst>
                                </p:cTn>
                              </p:par>
                              <p:par>
                                <p:cTn id="85" presetID="53" presetClass="entr" presetSubtype="16" fill="hold" grpId="0" nodeType="withEffect">
                                  <p:stCondLst>
                                    <p:cond delay="0"/>
                                  </p:stCondLst>
                                  <p:childTnLst>
                                    <p:set>
                                      <p:cBhvr>
                                        <p:cTn id="86" dur="1" fill="hold">
                                          <p:stCondLst>
                                            <p:cond delay="0"/>
                                          </p:stCondLst>
                                        </p:cTn>
                                        <p:tgtEl>
                                          <p:spTgt spid="169"/>
                                        </p:tgtEl>
                                        <p:attrNameLst>
                                          <p:attrName>style.visibility</p:attrName>
                                        </p:attrNameLst>
                                      </p:cBhvr>
                                      <p:to>
                                        <p:strVal val="visible"/>
                                      </p:to>
                                    </p:set>
                                    <p:anim calcmode="lin" valueType="num">
                                      <p:cBhvr>
                                        <p:cTn id="87" dur="500" fill="hold"/>
                                        <p:tgtEl>
                                          <p:spTgt spid="169"/>
                                        </p:tgtEl>
                                        <p:attrNameLst>
                                          <p:attrName>ppt_w</p:attrName>
                                        </p:attrNameLst>
                                      </p:cBhvr>
                                      <p:tavLst>
                                        <p:tav tm="0">
                                          <p:val>
                                            <p:fltVal val="0"/>
                                          </p:val>
                                        </p:tav>
                                        <p:tav tm="100000">
                                          <p:val>
                                            <p:strVal val="#ppt_w"/>
                                          </p:val>
                                        </p:tav>
                                      </p:tavLst>
                                    </p:anim>
                                    <p:anim calcmode="lin" valueType="num">
                                      <p:cBhvr>
                                        <p:cTn id="88" dur="500" fill="hold"/>
                                        <p:tgtEl>
                                          <p:spTgt spid="169"/>
                                        </p:tgtEl>
                                        <p:attrNameLst>
                                          <p:attrName>ppt_h</p:attrName>
                                        </p:attrNameLst>
                                      </p:cBhvr>
                                      <p:tavLst>
                                        <p:tav tm="0">
                                          <p:val>
                                            <p:fltVal val="0"/>
                                          </p:val>
                                        </p:tav>
                                        <p:tav tm="100000">
                                          <p:val>
                                            <p:strVal val="#ppt_h"/>
                                          </p:val>
                                        </p:tav>
                                      </p:tavLst>
                                    </p:anim>
                                    <p:animEffect transition="in" filter="fade">
                                      <p:cBhvr>
                                        <p:cTn id="89" dur="500"/>
                                        <p:tgtEl>
                                          <p:spTgt spid="169"/>
                                        </p:tgtEl>
                                      </p:cBhvr>
                                    </p:animEffect>
                                  </p:childTnLst>
                                </p:cTn>
                              </p:par>
                              <p:par>
                                <p:cTn id="90" presetID="53" presetClass="entr" presetSubtype="16" fill="hold" grpId="0" nodeType="withEffect">
                                  <p:stCondLst>
                                    <p:cond delay="1000"/>
                                  </p:stCondLst>
                                  <p:childTnLst>
                                    <p:set>
                                      <p:cBhvr>
                                        <p:cTn id="91" dur="1" fill="hold">
                                          <p:stCondLst>
                                            <p:cond delay="0"/>
                                          </p:stCondLst>
                                        </p:cTn>
                                        <p:tgtEl>
                                          <p:spTgt spid="170"/>
                                        </p:tgtEl>
                                        <p:attrNameLst>
                                          <p:attrName>style.visibility</p:attrName>
                                        </p:attrNameLst>
                                      </p:cBhvr>
                                      <p:to>
                                        <p:strVal val="visible"/>
                                      </p:to>
                                    </p:set>
                                    <p:anim calcmode="lin" valueType="num">
                                      <p:cBhvr>
                                        <p:cTn id="92" dur="500" fill="hold"/>
                                        <p:tgtEl>
                                          <p:spTgt spid="170"/>
                                        </p:tgtEl>
                                        <p:attrNameLst>
                                          <p:attrName>ppt_w</p:attrName>
                                        </p:attrNameLst>
                                      </p:cBhvr>
                                      <p:tavLst>
                                        <p:tav tm="0">
                                          <p:val>
                                            <p:fltVal val="0"/>
                                          </p:val>
                                        </p:tav>
                                        <p:tav tm="100000">
                                          <p:val>
                                            <p:strVal val="#ppt_w"/>
                                          </p:val>
                                        </p:tav>
                                      </p:tavLst>
                                    </p:anim>
                                    <p:anim calcmode="lin" valueType="num">
                                      <p:cBhvr>
                                        <p:cTn id="93" dur="500" fill="hold"/>
                                        <p:tgtEl>
                                          <p:spTgt spid="170"/>
                                        </p:tgtEl>
                                        <p:attrNameLst>
                                          <p:attrName>ppt_h</p:attrName>
                                        </p:attrNameLst>
                                      </p:cBhvr>
                                      <p:tavLst>
                                        <p:tav tm="0">
                                          <p:val>
                                            <p:fltVal val="0"/>
                                          </p:val>
                                        </p:tav>
                                        <p:tav tm="100000">
                                          <p:val>
                                            <p:strVal val="#ppt_h"/>
                                          </p:val>
                                        </p:tav>
                                      </p:tavLst>
                                    </p:anim>
                                    <p:animEffect transition="in" filter="fade">
                                      <p:cBhvr>
                                        <p:cTn id="94" dur="500"/>
                                        <p:tgtEl>
                                          <p:spTgt spid="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animBg="1"/>
      <p:bldP spid="111" grpId="0"/>
      <p:bldP spid="144" grpId="0"/>
      <p:bldP spid="145" grpId="0" animBg="1"/>
      <p:bldP spid="146" grpId="0"/>
      <p:bldP spid="155" grpId="0" animBg="1"/>
      <p:bldP spid="156" grpId="0"/>
      <p:bldP spid="169" grpId="0"/>
      <p:bldP spid="17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2" name="组合 231"/>
          <p:cNvGrpSpPr/>
          <p:nvPr/>
        </p:nvGrpSpPr>
        <p:grpSpPr>
          <a:xfrm>
            <a:off x="297180" y="332105"/>
            <a:ext cx="6210935" cy="321945"/>
            <a:chOff x="5261200" y="2512097"/>
            <a:chExt cx="4147201" cy="322176"/>
          </a:xfrm>
        </p:grpSpPr>
        <p:sp>
          <p:nvSpPr>
            <p:cNvPr id="233" name="矩形 232"/>
            <p:cNvSpPr/>
            <p:nvPr/>
          </p:nvSpPr>
          <p:spPr>
            <a:xfrm>
              <a:off x="6860550" y="2512097"/>
              <a:ext cx="2547851" cy="322176"/>
            </a:xfrm>
            <a:prstGeom prst="rect">
              <a:avLst/>
            </a:prstGeom>
          </p:spPr>
          <p:txBody>
            <a:bodyPr wrap="square">
              <a:spAutoFit/>
            </a:bodyPr>
            <a:lstStyle/>
            <a:p>
              <a:pPr algn="l" defTabSz="685800">
                <a:buClrTx/>
                <a:buSzTx/>
                <a:buFontTx/>
              </a:pPr>
              <a:r>
                <a:rPr lang="en-US" altLang="zh-CN" sz="1500" spc="110" dirty="0">
                  <a:solidFill>
                    <a:srgbClr val="F85360"/>
                  </a:solidFill>
                  <a:latin typeface="微软雅黑" panose="020B0503020204020204" pitchFamily="34" charset="-122"/>
                  <a:ea typeface="微软雅黑" panose="020B0503020204020204" pitchFamily="34" charset="-122"/>
                  <a:sym typeface="+mn-ea"/>
                </a:rPr>
                <a:t>Future Vision / Idea on the Project</a:t>
              </a:r>
              <a:endParaRPr lang="en-US" altLang="zh-CN" sz="1500" spc="110" dirty="0">
                <a:solidFill>
                  <a:srgbClr val="F85360"/>
                </a:solidFill>
                <a:latin typeface="微软雅黑" panose="020B0503020204020204" pitchFamily="34" charset="-122"/>
                <a:ea typeface="微软雅黑" panose="020B0503020204020204" pitchFamily="34" charset="-122"/>
              </a:endParaRPr>
            </a:p>
          </p:txBody>
        </p:sp>
        <p:sp>
          <p:nvSpPr>
            <p:cNvPr id="234" name="矩形 233"/>
            <p:cNvSpPr/>
            <p:nvPr/>
          </p:nvSpPr>
          <p:spPr>
            <a:xfrm>
              <a:off x="5261200" y="2512097"/>
              <a:ext cx="1599350" cy="322176"/>
            </a:xfrm>
            <a:prstGeom prst="rect">
              <a:avLst/>
            </a:prstGeom>
          </p:spPr>
          <p:txBody>
            <a:bodyPr wrap="square">
              <a:spAutoFit/>
            </a:bodyPr>
            <a:lstStyle/>
            <a:p>
              <a:pPr algn="l" defTabSz="685800"/>
              <a:r>
                <a:rPr lang="en-US" altLang="zh-CN" sz="1500" spc="110" dirty="0">
                  <a:solidFill>
                    <a:srgbClr val="F85360"/>
                  </a:solidFill>
                  <a:latin typeface="微软雅黑" panose="020B0503020204020204" pitchFamily="34" charset="-122"/>
                  <a:ea typeface="微软雅黑" panose="020B0503020204020204" pitchFamily="34" charset="-122"/>
                </a:rPr>
                <a:t>5.</a:t>
              </a:r>
              <a:r>
                <a:rPr lang="zh-CN" altLang="en-US" sz="1500" spc="110" dirty="0">
                  <a:solidFill>
                    <a:srgbClr val="F85360"/>
                  </a:solidFill>
                  <a:latin typeface="微软雅黑" panose="020B0503020204020204" pitchFamily="34" charset="-122"/>
                  <a:ea typeface="微软雅黑" panose="020B0503020204020204" pitchFamily="34" charset="-122"/>
                  <a:sym typeface="+mn-ea"/>
                </a:rPr>
                <a:t>项目待改善之处/提议</a:t>
              </a:r>
              <a:endParaRPr lang="zh-CN" altLang="en-US" sz="1500" spc="110" dirty="0">
                <a:solidFill>
                  <a:srgbClr val="F85360"/>
                </a:solidFill>
                <a:latin typeface="微软雅黑" panose="020B0503020204020204" pitchFamily="34" charset="-122"/>
                <a:ea typeface="微软雅黑" panose="020B0503020204020204" pitchFamily="34" charset="-122"/>
              </a:endParaRPr>
            </a:p>
          </p:txBody>
        </p:sp>
      </p:grpSp>
      <p:grpSp>
        <p:nvGrpSpPr>
          <p:cNvPr id="125" name="组合 124"/>
          <p:cNvGrpSpPr/>
          <p:nvPr/>
        </p:nvGrpSpPr>
        <p:grpSpPr>
          <a:xfrm>
            <a:off x="0" y="503238"/>
            <a:ext cx="3030538" cy="3930650"/>
            <a:chOff x="0" y="393701"/>
            <a:chExt cx="3030538" cy="3930650"/>
          </a:xfrm>
        </p:grpSpPr>
        <p:sp>
          <p:nvSpPr>
            <p:cNvPr id="126" name="Freeform 19"/>
            <p:cNvSpPr>
              <a:spLocks noEditPoints="1"/>
            </p:cNvSpPr>
            <p:nvPr/>
          </p:nvSpPr>
          <p:spPr bwMode="auto">
            <a:xfrm>
              <a:off x="2836863" y="1200151"/>
              <a:ext cx="193675" cy="128588"/>
            </a:xfrm>
            <a:custGeom>
              <a:avLst/>
              <a:gdLst>
                <a:gd name="T0" fmla="*/ 80 w 88"/>
                <a:gd name="T1" fmla="*/ 58 h 58"/>
                <a:gd name="T2" fmla="*/ 8 w 88"/>
                <a:gd name="T3" fmla="*/ 58 h 58"/>
                <a:gd name="T4" fmla="*/ 0 w 88"/>
                <a:gd name="T5" fmla="*/ 50 h 58"/>
                <a:gd name="T6" fmla="*/ 0 w 88"/>
                <a:gd name="T7" fmla="*/ 8 h 58"/>
                <a:gd name="T8" fmla="*/ 8 w 88"/>
                <a:gd name="T9" fmla="*/ 0 h 58"/>
                <a:gd name="T10" fmla="*/ 80 w 88"/>
                <a:gd name="T11" fmla="*/ 0 h 58"/>
                <a:gd name="T12" fmla="*/ 88 w 88"/>
                <a:gd name="T13" fmla="*/ 8 h 58"/>
                <a:gd name="T14" fmla="*/ 88 w 88"/>
                <a:gd name="T15" fmla="*/ 50 h 58"/>
                <a:gd name="T16" fmla="*/ 80 w 88"/>
                <a:gd name="T17" fmla="*/ 58 h 58"/>
                <a:gd name="T18" fmla="*/ 8 w 88"/>
                <a:gd name="T19" fmla="*/ 8 h 58"/>
                <a:gd name="T20" fmla="*/ 8 w 88"/>
                <a:gd name="T21" fmla="*/ 50 h 58"/>
                <a:gd name="T22" fmla="*/ 80 w 88"/>
                <a:gd name="T23" fmla="*/ 50 h 58"/>
                <a:gd name="T24" fmla="*/ 80 w 88"/>
                <a:gd name="T25" fmla="*/ 8 h 58"/>
                <a:gd name="T26" fmla="*/ 8 w 88"/>
                <a:gd name="T27"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58">
                  <a:moveTo>
                    <a:pt x="80" y="58"/>
                  </a:moveTo>
                  <a:cubicBezTo>
                    <a:pt x="8" y="58"/>
                    <a:pt x="8" y="58"/>
                    <a:pt x="8" y="58"/>
                  </a:cubicBezTo>
                  <a:cubicBezTo>
                    <a:pt x="4" y="58"/>
                    <a:pt x="0" y="55"/>
                    <a:pt x="0" y="50"/>
                  </a:cubicBezTo>
                  <a:cubicBezTo>
                    <a:pt x="0" y="8"/>
                    <a:pt x="0" y="8"/>
                    <a:pt x="0" y="8"/>
                  </a:cubicBezTo>
                  <a:cubicBezTo>
                    <a:pt x="0" y="3"/>
                    <a:pt x="4" y="0"/>
                    <a:pt x="8" y="0"/>
                  </a:cubicBezTo>
                  <a:cubicBezTo>
                    <a:pt x="80" y="0"/>
                    <a:pt x="80" y="0"/>
                    <a:pt x="80" y="0"/>
                  </a:cubicBezTo>
                  <a:cubicBezTo>
                    <a:pt x="84" y="0"/>
                    <a:pt x="88" y="3"/>
                    <a:pt x="88" y="8"/>
                  </a:cubicBezTo>
                  <a:cubicBezTo>
                    <a:pt x="88" y="50"/>
                    <a:pt x="88" y="50"/>
                    <a:pt x="88" y="50"/>
                  </a:cubicBezTo>
                  <a:cubicBezTo>
                    <a:pt x="88" y="55"/>
                    <a:pt x="84" y="58"/>
                    <a:pt x="80" y="58"/>
                  </a:cubicBezTo>
                  <a:close/>
                  <a:moveTo>
                    <a:pt x="8" y="8"/>
                  </a:moveTo>
                  <a:cubicBezTo>
                    <a:pt x="8" y="50"/>
                    <a:pt x="8" y="50"/>
                    <a:pt x="8" y="50"/>
                  </a:cubicBezTo>
                  <a:cubicBezTo>
                    <a:pt x="80" y="50"/>
                    <a:pt x="80" y="50"/>
                    <a:pt x="80" y="50"/>
                  </a:cubicBezTo>
                  <a:cubicBezTo>
                    <a:pt x="80" y="8"/>
                    <a:pt x="80" y="8"/>
                    <a:pt x="80"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7" name="Freeform 20"/>
            <p:cNvSpPr/>
            <p:nvPr/>
          </p:nvSpPr>
          <p:spPr bwMode="auto">
            <a:xfrm>
              <a:off x="2867025" y="1116013"/>
              <a:ext cx="133350" cy="100013"/>
            </a:xfrm>
            <a:custGeom>
              <a:avLst/>
              <a:gdLst>
                <a:gd name="T0" fmla="*/ 56 w 60"/>
                <a:gd name="T1" fmla="*/ 45 h 45"/>
                <a:gd name="T2" fmla="*/ 52 w 60"/>
                <a:gd name="T3" fmla="*/ 41 h 45"/>
                <a:gd name="T4" fmla="*/ 52 w 60"/>
                <a:gd name="T5" fmla="*/ 30 h 45"/>
                <a:gd name="T6" fmla="*/ 30 w 60"/>
                <a:gd name="T7" fmla="*/ 8 h 45"/>
                <a:gd name="T8" fmla="*/ 8 w 60"/>
                <a:gd name="T9" fmla="*/ 30 h 45"/>
                <a:gd name="T10" fmla="*/ 8 w 60"/>
                <a:gd name="T11" fmla="*/ 41 h 45"/>
                <a:gd name="T12" fmla="*/ 4 w 60"/>
                <a:gd name="T13" fmla="*/ 45 h 45"/>
                <a:gd name="T14" fmla="*/ 0 w 60"/>
                <a:gd name="T15" fmla="*/ 41 h 45"/>
                <a:gd name="T16" fmla="*/ 0 w 60"/>
                <a:gd name="T17" fmla="*/ 30 h 45"/>
                <a:gd name="T18" fmla="*/ 30 w 60"/>
                <a:gd name="T19" fmla="*/ 0 h 45"/>
                <a:gd name="T20" fmla="*/ 60 w 60"/>
                <a:gd name="T21" fmla="*/ 30 h 45"/>
                <a:gd name="T22" fmla="*/ 60 w 60"/>
                <a:gd name="T23" fmla="*/ 41 h 45"/>
                <a:gd name="T24" fmla="*/ 56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56" y="45"/>
                  </a:moveTo>
                  <a:cubicBezTo>
                    <a:pt x="53" y="45"/>
                    <a:pt x="52" y="43"/>
                    <a:pt x="52" y="41"/>
                  </a:cubicBezTo>
                  <a:cubicBezTo>
                    <a:pt x="52" y="30"/>
                    <a:pt x="52" y="30"/>
                    <a:pt x="52" y="30"/>
                  </a:cubicBezTo>
                  <a:cubicBezTo>
                    <a:pt x="52" y="18"/>
                    <a:pt x="42" y="8"/>
                    <a:pt x="30" y="8"/>
                  </a:cubicBezTo>
                  <a:cubicBezTo>
                    <a:pt x="18" y="8"/>
                    <a:pt x="8" y="18"/>
                    <a:pt x="8" y="30"/>
                  </a:cubicBezTo>
                  <a:cubicBezTo>
                    <a:pt x="8" y="41"/>
                    <a:pt x="8" y="41"/>
                    <a:pt x="8" y="41"/>
                  </a:cubicBezTo>
                  <a:cubicBezTo>
                    <a:pt x="8" y="43"/>
                    <a:pt x="7" y="45"/>
                    <a:pt x="4" y="45"/>
                  </a:cubicBezTo>
                  <a:cubicBezTo>
                    <a:pt x="2" y="45"/>
                    <a:pt x="0" y="43"/>
                    <a:pt x="0" y="41"/>
                  </a:cubicBezTo>
                  <a:cubicBezTo>
                    <a:pt x="0" y="30"/>
                    <a:pt x="0" y="30"/>
                    <a:pt x="0" y="30"/>
                  </a:cubicBezTo>
                  <a:cubicBezTo>
                    <a:pt x="0" y="13"/>
                    <a:pt x="14" y="0"/>
                    <a:pt x="30" y="0"/>
                  </a:cubicBezTo>
                  <a:cubicBezTo>
                    <a:pt x="46" y="0"/>
                    <a:pt x="60" y="13"/>
                    <a:pt x="60" y="30"/>
                  </a:cubicBezTo>
                  <a:cubicBezTo>
                    <a:pt x="60" y="41"/>
                    <a:pt x="60" y="41"/>
                    <a:pt x="60" y="41"/>
                  </a:cubicBezTo>
                  <a:cubicBezTo>
                    <a:pt x="60" y="43"/>
                    <a:pt x="58" y="45"/>
                    <a:pt x="56"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8" name="Freeform 21"/>
            <p:cNvSpPr/>
            <p:nvPr/>
          </p:nvSpPr>
          <p:spPr bwMode="auto">
            <a:xfrm>
              <a:off x="2916238" y="1233488"/>
              <a:ext cx="34925" cy="55563"/>
            </a:xfrm>
            <a:custGeom>
              <a:avLst/>
              <a:gdLst>
                <a:gd name="T0" fmla="*/ 8 w 16"/>
                <a:gd name="T1" fmla="*/ 0 h 25"/>
                <a:gd name="T2" fmla="*/ 0 w 16"/>
                <a:gd name="T3" fmla="*/ 9 h 25"/>
                <a:gd name="T4" fmla="*/ 4 w 16"/>
                <a:gd name="T5" fmla="*/ 16 h 25"/>
                <a:gd name="T6" fmla="*/ 4 w 16"/>
                <a:gd name="T7" fmla="*/ 25 h 25"/>
                <a:gd name="T8" fmla="*/ 12 w 16"/>
                <a:gd name="T9" fmla="*/ 25 h 25"/>
                <a:gd name="T10" fmla="*/ 12 w 16"/>
                <a:gd name="T11" fmla="*/ 16 h 25"/>
                <a:gd name="T12" fmla="*/ 16 w 16"/>
                <a:gd name="T13" fmla="*/ 9 h 25"/>
                <a:gd name="T14" fmla="*/ 8 w 16"/>
                <a:gd name="T15" fmla="*/ 0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5">
                  <a:moveTo>
                    <a:pt x="8" y="0"/>
                  </a:moveTo>
                  <a:cubicBezTo>
                    <a:pt x="3" y="0"/>
                    <a:pt x="0" y="4"/>
                    <a:pt x="0" y="9"/>
                  </a:cubicBezTo>
                  <a:cubicBezTo>
                    <a:pt x="0" y="12"/>
                    <a:pt x="1" y="15"/>
                    <a:pt x="4" y="16"/>
                  </a:cubicBezTo>
                  <a:cubicBezTo>
                    <a:pt x="4" y="25"/>
                    <a:pt x="4" y="25"/>
                    <a:pt x="4" y="25"/>
                  </a:cubicBezTo>
                  <a:cubicBezTo>
                    <a:pt x="12" y="25"/>
                    <a:pt x="12" y="25"/>
                    <a:pt x="12" y="25"/>
                  </a:cubicBezTo>
                  <a:cubicBezTo>
                    <a:pt x="12" y="16"/>
                    <a:pt x="12" y="16"/>
                    <a:pt x="12" y="16"/>
                  </a:cubicBezTo>
                  <a:cubicBezTo>
                    <a:pt x="15" y="15"/>
                    <a:pt x="16" y="12"/>
                    <a:pt x="16" y="9"/>
                  </a:cubicBezTo>
                  <a:cubicBezTo>
                    <a:pt x="16" y="4"/>
                    <a:pt x="13" y="0"/>
                    <a:pt x="8"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9" name="Freeform 22"/>
            <p:cNvSpPr>
              <a:spLocks noEditPoints="1"/>
            </p:cNvSpPr>
            <p:nvPr/>
          </p:nvSpPr>
          <p:spPr bwMode="auto">
            <a:xfrm>
              <a:off x="727075" y="3463926"/>
              <a:ext cx="220663" cy="192088"/>
            </a:xfrm>
            <a:custGeom>
              <a:avLst/>
              <a:gdLst>
                <a:gd name="T0" fmla="*/ 51 w 100"/>
                <a:gd name="T1" fmla="*/ 87 h 87"/>
                <a:gd name="T2" fmla="*/ 49 w 100"/>
                <a:gd name="T3" fmla="*/ 87 h 87"/>
                <a:gd name="T4" fmla="*/ 48 w 100"/>
                <a:gd name="T5" fmla="*/ 86 h 87"/>
                <a:gd name="T6" fmla="*/ 47 w 100"/>
                <a:gd name="T7" fmla="*/ 85 h 87"/>
                <a:gd name="T8" fmla="*/ 31 w 100"/>
                <a:gd name="T9" fmla="*/ 74 h 87"/>
                <a:gd name="T10" fmla="*/ 1 w 100"/>
                <a:gd name="T11" fmla="*/ 41 h 87"/>
                <a:gd name="T12" fmla="*/ 0 w 100"/>
                <a:gd name="T13" fmla="*/ 32 h 87"/>
                <a:gd name="T14" fmla="*/ 9 w 100"/>
                <a:gd name="T15" fmla="*/ 9 h 87"/>
                <a:gd name="T16" fmla="*/ 29 w 100"/>
                <a:gd name="T17" fmla="*/ 0 h 87"/>
                <a:gd name="T18" fmla="*/ 29 w 100"/>
                <a:gd name="T19" fmla="*/ 0 h 87"/>
                <a:gd name="T20" fmla="*/ 50 w 100"/>
                <a:gd name="T21" fmla="*/ 10 h 87"/>
                <a:gd name="T22" fmla="*/ 71 w 100"/>
                <a:gd name="T23" fmla="*/ 0 h 87"/>
                <a:gd name="T24" fmla="*/ 71 w 100"/>
                <a:gd name="T25" fmla="*/ 0 h 87"/>
                <a:gd name="T26" fmla="*/ 100 w 100"/>
                <a:gd name="T27" fmla="*/ 31 h 87"/>
                <a:gd name="T28" fmla="*/ 99 w 100"/>
                <a:gd name="T29" fmla="*/ 40 h 87"/>
                <a:gd name="T30" fmla="*/ 70 w 100"/>
                <a:gd name="T31" fmla="*/ 74 h 87"/>
                <a:gd name="T32" fmla="*/ 53 w 100"/>
                <a:gd name="T33" fmla="*/ 86 h 87"/>
                <a:gd name="T34" fmla="*/ 51 w 100"/>
                <a:gd name="T35" fmla="*/ 87 h 87"/>
                <a:gd name="T36" fmla="*/ 29 w 100"/>
                <a:gd name="T37" fmla="*/ 9 h 87"/>
                <a:gd name="T38" fmla="*/ 15 w 100"/>
                <a:gd name="T39" fmla="*/ 15 h 87"/>
                <a:gd name="T40" fmla="*/ 8 w 100"/>
                <a:gd name="T41" fmla="*/ 32 h 87"/>
                <a:gd name="T42" fmla="*/ 9 w 100"/>
                <a:gd name="T43" fmla="*/ 39 h 87"/>
                <a:gd name="T44" fmla="*/ 37 w 100"/>
                <a:gd name="T45" fmla="*/ 67 h 87"/>
                <a:gd name="T46" fmla="*/ 51 w 100"/>
                <a:gd name="T47" fmla="*/ 78 h 87"/>
                <a:gd name="T48" fmla="*/ 65 w 100"/>
                <a:gd name="T49" fmla="*/ 67 h 87"/>
                <a:gd name="T50" fmla="*/ 91 w 100"/>
                <a:gd name="T51" fmla="*/ 38 h 87"/>
                <a:gd name="T52" fmla="*/ 92 w 100"/>
                <a:gd name="T53" fmla="*/ 31 h 87"/>
                <a:gd name="T54" fmla="*/ 71 w 100"/>
                <a:gd name="T55" fmla="*/ 8 h 87"/>
                <a:gd name="T56" fmla="*/ 71 w 100"/>
                <a:gd name="T57" fmla="*/ 8 h 87"/>
                <a:gd name="T58" fmla="*/ 54 w 100"/>
                <a:gd name="T59" fmla="*/ 19 h 87"/>
                <a:gd name="T60" fmla="*/ 50 w 100"/>
                <a:gd name="T61" fmla="*/ 21 h 87"/>
                <a:gd name="T62" fmla="*/ 46 w 100"/>
                <a:gd name="T63" fmla="*/ 19 h 87"/>
                <a:gd name="T64" fmla="*/ 29 w 100"/>
                <a:gd name="T65" fmla="*/ 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0" h="87">
                  <a:moveTo>
                    <a:pt x="51" y="87"/>
                  </a:moveTo>
                  <a:cubicBezTo>
                    <a:pt x="50" y="87"/>
                    <a:pt x="49" y="87"/>
                    <a:pt x="49" y="87"/>
                  </a:cubicBezTo>
                  <a:cubicBezTo>
                    <a:pt x="49" y="86"/>
                    <a:pt x="48" y="86"/>
                    <a:pt x="48" y="86"/>
                  </a:cubicBezTo>
                  <a:cubicBezTo>
                    <a:pt x="47" y="85"/>
                    <a:pt x="47" y="85"/>
                    <a:pt x="47" y="85"/>
                  </a:cubicBezTo>
                  <a:cubicBezTo>
                    <a:pt x="44" y="83"/>
                    <a:pt x="36" y="78"/>
                    <a:pt x="31" y="74"/>
                  </a:cubicBezTo>
                  <a:cubicBezTo>
                    <a:pt x="13" y="60"/>
                    <a:pt x="3" y="49"/>
                    <a:pt x="1" y="41"/>
                  </a:cubicBezTo>
                  <a:cubicBezTo>
                    <a:pt x="0" y="38"/>
                    <a:pt x="0" y="35"/>
                    <a:pt x="0" y="32"/>
                  </a:cubicBezTo>
                  <a:cubicBezTo>
                    <a:pt x="0" y="23"/>
                    <a:pt x="3" y="15"/>
                    <a:pt x="9" y="9"/>
                  </a:cubicBezTo>
                  <a:cubicBezTo>
                    <a:pt x="14" y="3"/>
                    <a:pt x="21" y="0"/>
                    <a:pt x="29" y="0"/>
                  </a:cubicBezTo>
                  <a:cubicBezTo>
                    <a:pt x="29" y="0"/>
                    <a:pt x="29" y="0"/>
                    <a:pt x="29" y="0"/>
                  </a:cubicBezTo>
                  <a:cubicBezTo>
                    <a:pt x="37" y="0"/>
                    <a:pt x="44" y="4"/>
                    <a:pt x="50" y="10"/>
                  </a:cubicBezTo>
                  <a:cubicBezTo>
                    <a:pt x="55" y="4"/>
                    <a:pt x="63" y="0"/>
                    <a:pt x="71" y="0"/>
                  </a:cubicBezTo>
                  <a:cubicBezTo>
                    <a:pt x="71" y="0"/>
                    <a:pt x="71" y="0"/>
                    <a:pt x="71" y="0"/>
                  </a:cubicBezTo>
                  <a:cubicBezTo>
                    <a:pt x="87" y="0"/>
                    <a:pt x="100" y="14"/>
                    <a:pt x="100" y="31"/>
                  </a:cubicBezTo>
                  <a:cubicBezTo>
                    <a:pt x="100" y="34"/>
                    <a:pt x="100" y="37"/>
                    <a:pt x="99" y="40"/>
                  </a:cubicBezTo>
                  <a:cubicBezTo>
                    <a:pt x="98" y="48"/>
                    <a:pt x="88" y="59"/>
                    <a:pt x="70" y="74"/>
                  </a:cubicBezTo>
                  <a:cubicBezTo>
                    <a:pt x="63" y="79"/>
                    <a:pt x="57" y="84"/>
                    <a:pt x="53" y="86"/>
                  </a:cubicBezTo>
                  <a:cubicBezTo>
                    <a:pt x="52" y="87"/>
                    <a:pt x="52" y="87"/>
                    <a:pt x="51" y="87"/>
                  </a:cubicBezTo>
                  <a:close/>
                  <a:moveTo>
                    <a:pt x="29" y="9"/>
                  </a:moveTo>
                  <a:cubicBezTo>
                    <a:pt x="24" y="9"/>
                    <a:pt x="19" y="11"/>
                    <a:pt x="15" y="15"/>
                  </a:cubicBezTo>
                  <a:cubicBezTo>
                    <a:pt x="11" y="19"/>
                    <a:pt x="8" y="25"/>
                    <a:pt x="8" y="32"/>
                  </a:cubicBezTo>
                  <a:cubicBezTo>
                    <a:pt x="8" y="34"/>
                    <a:pt x="9" y="37"/>
                    <a:pt x="9" y="39"/>
                  </a:cubicBezTo>
                  <a:cubicBezTo>
                    <a:pt x="10" y="42"/>
                    <a:pt x="15" y="50"/>
                    <a:pt x="37" y="67"/>
                  </a:cubicBezTo>
                  <a:cubicBezTo>
                    <a:pt x="41" y="71"/>
                    <a:pt x="47" y="75"/>
                    <a:pt x="51" y="78"/>
                  </a:cubicBezTo>
                  <a:cubicBezTo>
                    <a:pt x="55" y="75"/>
                    <a:pt x="59" y="72"/>
                    <a:pt x="65" y="67"/>
                  </a:cubicBezTo>
                  <a:cubicBezTo>
                    <a:pt x="86" y="50"/>
                    <a:pt x="90" y="41"/>
                    <a:pt x="91" y="38"/>
                  </a:cubicBezTo>
                  <a:cubicBezTo>
                    <a:pt x="92" y="35"/>
                    <a:pt x="92" y="33"/>
                    <a:pt x="92" y="31"/>
                  </a:cubicBezTo>
                  <a:cubicBezTo>
                    <a:pt x="92" y="18"/>
                    <a:pt x="83" y="8"/>
                    <a:pt x="71" y="8"/>
                  </a:cubicBezTo>
                  <a:cubicBezTo>
                    <a:pt x="71" y="8"/>
                    <a:pt x="71" y="8"/>
                    <a:pt x="71" y="8"/>
                  </a:cubicBezTo>
                  <a:cubicBezTo>
                    <a:pt x="64" y="8"/>
                    <a:pt x="57" y="12"/>
                    <a:pt x="54" y="19"/>
                  </a:cubicBezTo>
                  <a:cubicBezTo>
                    <a:pt x="53" y="20"/>
                    <a:pt x="52" y="21"/>
                    <a:pt x="50" y="21"/>
                  </a:cubicBezTo>
                  <a:cubicBezTo>
                    <a:pt x="49" y="21"/>
                    <a:pt x="47" y="20"/>
                    <a:pt x="46" y="19"/>
                  </a:cubicBezTo>
                  <a:cubicBezTo>
                    <a:pt x="42" y="13"/>
                    <a:pt x="36" y="9"/>
                    <a:pt x="29"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0" name="Freeform 23"/>
            <p:cNvSpPr/>
            <p:nvPr/>
          </p:nvSpPr>
          <p:spPr bwMode="auto">
            <a:xfrm>
              <a:off x="879475" y="3497263"/>
              <a:ext cx="38100" cy="53975"/>
            </a:xfrm>
            <a:custGeom>
              <a:avLst/>
              <a:gdLst>
                <a:gd name="T0" fmla="*/ 13 w 17"/>
                <a:gd name="T1" fmla="*/ 24 h 24"/>
                <a:gd name="T2" fmla="*/ 13 w 17"/>
                <a:gd name="T3" fmla="*/ 23 h 24"/>
                <a:gd name="T4" fmla="*/ 11 w 17"/>
                <a:gd name="T5" fmla="*/ 21 h 24"/>
                <a:gd name="T6" fmla="*/ 12 w 17"/>
                <a:gd name="T7" fmla="*/ 20 h 24"/>
                <a:gd name="T8" fmla="*/ 12 w 17"/>
                <a:gd name="T9" fmla="*/ 16 h 24"/>
                <a:gd name="T10" fmla="*/ 2 w 17"/>
                <a:gd name="T11" fmla="*/ 4 h 24"/>
                <a:gd name="T12" fmla="*/ 0 w 17"/>
                <a:gd name="T13" fmla="*/ 2 h 24"/>
                <a:gd name="T14" fmla="*/ 2 w 17"/>
                <a:gd name="T15" fmla="*/ 0 h 24"/>
                <a:gd name="T16" fmla="*/ 16 w 17"/>
                <a:gd name="T17" fmla="*/ 16 h 24"/>
                <a:gd name="T18" fmla="*/ 16 w 17"/>
                <a:gd name="T19" fmla="*/ 21 h 24"/>
                <a:gd name="T20" fmla="*/ 16 w 17"/>
                <a:gd name="T21" fmla="*/ 22 h 24"/>
                <a:gd name="T22" fmla="*/ 13 w 17"/>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24">
                  <a:moveTo>
                    <a:pt x="13" y="24"/>
                  </a:moveTo>
                  <a:cubicBezTo>
                    <a:pt x="13" y="24"/>
                    <a:pt x="13" y="24"/>
                    <a:pt x="13" y="23"/>
                  </a:cubicBezTo>
                  <a:cubicBezTo>
                    <a:pt x="12" y="23"/>
                    <a:pt x="11" y="22"/>
                    <a:pt x="11" y="21"/>
                  </a:cubicBezTo>
                  <a:cubicBezTo>
                    <a:pt x="12" y="20"/>
                    <a:pt x="12" y="20"/>
                    <a:pt x="12" y="20"/>
                  </a:cubicBezTo>
                  <a:cubicBezTo>
                    <a:pt x="12" y="18"/>
                    <a:pt x="12" y="17"/>
                    <a:pt x="12" y="16"/>
                  </a:cubicBezTo>
                  <a:cubicBezTo>
                    <a:pt x="12" y="9"/>
                    <a:pt x="8" y="4"/>
                    <a:pt x="2" y="4"/>
                  </a:cubicBezTo>
                  <a:cubicBezTo>
                    <a:pt x="1" y="4"/>
                    <a:pt x="0" y="3"/>
                    <a:pt x="0" y="2"/>
                  </a:cubicBezTo>
                  <a:cubicBezTo>
                    <a:pt x="0" y="1"/>
                    <a:pt x="1" y="0"/>
                    <a:pt x="2" y="0"/>
                  </a:cubicBezTo>
                  <a:cubicBezTo>
                    <a:pt x="10" y="0"/>
                    <a:pt x="16" y="7"/>
                    <a:pt x="16" y="16"/>
                  </a:cubicBezTo>
                  <a:cubicBezTo>
                    <a:pt x="17" y="18"/>
                    <a:pt x="16" y="19"/>
                    <a:pt x="16" y="21"/>
                  </a:cubicBezTo>
                  <a:cubicBezTo>
                    <a:pt x="16" y="22"/>
                    <a:pt x="16" y="22"/>
                    <a:pt x="16" y="22"/>
                  </a:cubicBezTo>
                  <a:cubicBezTo>
                    <a:pt x="15" y="23"/>
                    <a:pt x="14" y="24"/>
                    <a:pt x="13"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1" name="Freeform 28"/>
            <p:cNvSpPr/>
            <p:nvPr/>
          </p:nvSpPr>
          <p:spPr bwMode="auto">
            <a:xfrm>
              <a:off x="315913" y="3602038"/>
              <a:ext cx="166688" cy="198438"/>
            </a:xfrm>
            <a:custGeom>
              <a:avLst/>
              <a:gdLst>
                <a:gd name="T0" fmla="*/ 75 w 75"/>
                <a:gd name="T1" fmla="*/ 90 h 90"/>
                <a:gd name="T2" fmla="*/ 57 w 75"/>
                <a:gd name="T3" fmla="*/ 90 h 90"/>
                <a:gd name="T4" fmla="*/ 0 w 75"/>
                <a:gd name="T5" fmla="*/ 17 h 90"/>
                <a:gd name="T6" fmla="*/ 4 w 75"/>
                <a:gd name="T7" fmla="*/ 0 h 90"/>
                <a:gd name="T8" fmla="*/ 75 w 75"/>
                <a:gd name="T9" fmla="*/ 90 h 90"/>
              </a:gdLst>
              <a:ahLst/>
              <a:cxnLst>
                <a:cxn ang="0">
                  <a:pos x="T0" y="T1"/>
                </a:cxn>
                <a:cxn ang="0">
                  <a:pos x="T2" y="T3"/>
                </a:cxn>
                <a:cxn ang="0">
                  <a:pos x="T4" y="T5"/>
                </a:cxn>
                <a:cxn ang="0">
                  <a:pos x="T6" y="T7"/>
                </a:cxn>
                <a:cxn ang="0">
                  <a:pos x="T8" y="T9"/>
                </a:cxn>
              </a:cxnLst>
              <a:rect l="0" t="0" r="r" b="b"/>
              <a:pathLst>
                <a:path w="75" h="90">
                  <a:moveTo>
                    <a:pt x="75" y="90"/>
                  </a:moveTo>
                  <a:cubicBezTo>
                    <a:pt x="57" y="90"/>
                    <a:pt x="57" y="90"/>
                    <a:pt x="57" y="90"/>
                  </a:cubicBezTo>
                  <a:cubicBezTo>
                    <a:pt x="57" y="55"/>
                    <a:pt x="33" y="25"/>
                    <a:pt x="0" y="17"/>
                  </a:cubicBezTo>
                  <a:cubicBezTo>
                    <a:pt x="4" y="0"/>
                    <a:pt x="4" y="0"/>
                    <a:pt x="4" y="0"/>
                  </a:cubicBezTo>
                  <a:cubicBezTo>
                    <a:pt x="46" y="10"/>
                    <a:pt x="75" y="47"/>
                    <a:pt x="75" y="9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2" name="Freeform 29"/>
            <p:cNvSpPr/>
            <p:nvPr/>
          </p:nvSpPr>
          <p:spPr bwMode="auto">
            <a:xfrm>
              <a:off x="71438" y="3603626"/>
              <a:ext cx="160338" cy="196850"/>
            </a:xfrm>
            <a:custGeom>
              <a:avLst/>
              <a:gdLst>
                <a:gd name="T0" fmla="*/ 18 w 73"/>
                <a:gd name="T1" fmla="*/ 89 h 89"/>
                <a:gd name="T2" fmla="*/ 0 w 73"/>
                <a:gd name="T3" fmla="*/ 89 h 89"/>
                <a:gd name="T4" fmla="*/ 68 w 73"/>
                <a:gd name="T5" fmla="*/ 0 h 89"/>
                <a:gd name="T6" fmla="*/ 73 w 73"/>
                <a:gd name="T7" fmla="*/ 17 h 89"/>
                <a:gd name="T8" fmla="*/ 18 w 73"/>
                <a:gd name="T9" fmla="*/ 89 h 89"/>
              </a:gdLst>
              <a:ahLst/>
              <a:cxnLst>
                <a:cxn ang="0">
                  <a:pos x="T0" y="T1"/>
                </a:cxn>
                <a:cxn ang="0">
                  <a:pos x="T2" y="T3"/>
                </a:cxn>
                <a:cxn ang="0">
                  <a:pos x="T4" y="T5"/>
                </a:cxn>
                <a:cxn ang="0">
                  <a:pos x="T6" y="T7"/>
                </a:cxn>
                <a:cxn ang="0">
                  <a:pos x="T8" y="T9"/>
                </a:cxn>
              </a:cxnLst>
              <a:rect l="0" t="0" r="r" b="b"/>
              <a:pathLst>
                <a:path w="73" h="89">
                  <a:moveTo>
                    <a:pt x="18" y="89"/>
                  </a:moveTo>
                  <a:cubicBezTo>
                    <a:pt x="0" y="89"/>
                    <a:pt x="0" y="89"/>
                    <a:pt x="0" y="89"/>
                  </a:cubicBezTo>
                  <a:cubicBezTo>
                    <a:pt x="0" y="47"/>
                    <a:pt x="28" y="11"/>
                    <a:pt x="68" y="0"/>
                  </a:cubicBezTo>
                  <a:cubicBezTo>
                    <a:pt x="73" y="17"/>
                    <a:pt x="73" y="17"/>
                    <a:pt x="73" y="17"/>
                  </a:cubicBezTo>
                  <a:cubicBezTo>
                    <a:pt x="41" y="26"/>
                    <a:pt x="18" y="55"/>
                    <a:pt x="18" y="8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3" name="Freeform 30"/>
            <p:cNvSpPr>
              <a:spLocks noEditPoints="1"/>
            </p:cNvSpPr>
            <p:nvPr/>
          </p:nvSpPr>
          <p:spPr bwMode="auto">
            <a:xfrm>
              <a:off x="31750"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4" name="Freeform 31"/>
            <p:cNvSpPr>
              <a:spLocks noEditPoints="1"/>
            </p:cNvSpPr>
            <p:nvPr/>
          </p:nvSpPr>
          <p:spPr bwMode="auto">
            <a:xfrm>
              <a:off x="398463"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5" name="Freeform 32"/>
            <p:cNvSpPr>
              <a:spLocks noEditPoints="1"/>
            </p:cNvSpPr>
            <p:nvPr/>
          </p:nvSpPr>
          <p:spPr bwMode="auto">
            <a:xfrm>
              <a:off x="214313" y="3557588"/>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5 h 78"/>
                <a:gd name="T18" fmla="*/ 25 w 78"/>
                <a:gd name="T19" fmla="*/ 25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5"/>
                  </a:lnTo>
                  <a:lnTo>
                    <a:pt x="25" y="25"/>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6" name="Freeform 33"/>
            <p:cNvSpPr/>
            <p:nvPr/>
          </p:nvSpPr>
          <p:spPr bwMode="auto">
            <a:xfrm>
              <a:off x="76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7" name="Oval 34"/>
            <p:cNvSpPr>
              <a:spLocks noChangeArrowheads="1"/>
            </p:cNvSpPr>
            <p:nvPr/>
          </p:nvSpPr>
          <p:spPr bwMode="auto">
            <a:xfrm>
              <a:off x="50800" y="3586163"/>
              <a:ext cx="42863"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8" name="Freeform 35"/>
            <p:cNvSpPr/>
            <p:nvPr/>
          </p:nvSpPr>
          <p:spPr bwMode="auto">
            <a:xfrm>
              <a:off x="330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9" name="Oval 36"/>
            <p:cNvSpPr>
              <a:spLocks noChangeArrowheads="1"/>
            </p:cNvSpPr>
            <p:nvPr/>
          </p:nvSpPr>
          <p:spPr bwMode="auto">
            <a:xfrm>
              <a:off x="460375" y="3586163"/>
              <a:ext cx="41275"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1" name="Freeform 37"/>
            <p:cNvSpPr>
              <a:spLocks noEditPoints="1"/>
            </p:cNvSpPr>
            <p:nvPr/>
          </p:nvSpPr>
          <p:spPr bwMode="auto">
            <a:xfrm>
              <a:off x="884238" y="1268413"/>
              <a:ext cx="207963" cy="207963"/>
            </a:xfrm>
            <a:custGeom>
              <a:avLst/>
              <a:gdLst>
                <a:gd name="T0" fmla="*/ 42 w 94"/>
                <a:gd name="T1" fmla="*/ 94 h 94"/>
                <a:gd name="T2" fmla="*/ 35 w 94"/>
                <a:gd name="T3" fmla="*/ 80 h 94"/>
                <a:gd name="T4" fmla="*/ 27 w 94"/>
                <a:gd name="T5" fmla="*/ 84 h 94"/>
                <a:gd name="T6" fmla="*/ 10 w 94"/>
                <a:gd name="T7" fmla="*/ 76 h 94"/>
                <a:gd name="T8" fmla="*/ 10 w 94"/>
                <a:gd name="T9" fmla="*/ 67 h 94"/>
                <a:gd name="T10" fmla="*/ 14 w 94"/>
                <a:gd name="T11" fmla="*/ 59 h 94"/>
                <a:gd name="T12" fmla="*/ 0 w 94"/>
                <a:gd name="T13" fmla="*/ 52 h 94"/>
                <a:gd name="T14" fmla="*/ 7 w 94"/>
                <a:gd name="T15" fmla="*/ 35 h 94"/>
                <a:gd name="T16" fmla="*/ 15 w 94"/>
                <a:gd name="T17" fmla="*/ 32 h 94"/>
                <a:gd name="T18" fmla="*/ 8 w 94"/>
                <a:gd name="T19" fmla="*/ 22 h 94"/>
                <a:gd name="T20" fmla="*/ 18 w 94"/>
                <a:gd name="T21" fmla="*/ 10 h 94"/>
                <a:gd name="T22" fmla="*/ 32 w 94"/>
                <a:gd name="T23" fmla="*/ 14 h 94"/>
                <a:gd name="T24" fmla="*/ 35 w 94"/>
                <a:gd name="T25" fmla="*/ 6 h 94"/>
                <a:gd name="T26" fmla="*/ 52 w 94"/>
                <a:gd name="T27" fmla="*/ 0 h 94"/>
                <a:gd name="T28" fmla="*/ 59 w 94"/>
                <a:gd name="T29" fmla="*/ 13 h 94"/>
                <a:gd name="T30" fmla="*/ 67 w 94"/>
                <a:gd name="T31" fmla="*/ 10 h 94"/>
                <a:gd name="T32" fmla="*/ 72 w 94"/>
                <a:gd name="T33" fmla="*/ 8 h 94"/>
                <a:gd name="T34" fmla="*/ 84 w 94"/>
                <a:gd name="T35" fmla="*/ 17 h 94"/>
                <a:gd name="T36" fmla="*/ 84 w 94"/>
                <a:gd name="T37" fmla="*/ 27 h 94"/>
                <a:gd name="T38" fmla="*/ 81 w 94"/>
                <a:gd name="T39" fmla="*/ 35 h 94"/>
                <a:gd name="T40" fmla="*/ 94 w 94"/>
                <a:gd name="T41" fmla="*/ 42 h 94"/>
                <a:gd name="T42" fmla="*/ 87 w 94"/>
                <a:gd name="T43" fmla="*/ 59 h 94"/>
                <a:gd name="T44" fmla="*/ 80 w 94"/>
                <a:gd name="T45" fmla="*/ 62 h 94"/>
                <a:gd name="T46" fmla="*/ 86 w 94"/>
                <a:gd name="T47" fmla="*/ 71 h 94"/>
                <a:gd name="T48" fmla="*/ 77 w 94"/>
                <a:gd name="T49" fmla="*/ 84 h 94"/>
                <a:gd name="T50" fmla="*/ 62 w 94"/>
                <a:gd name="T51" fmla="*/ 79 h 94"/>
                <a:gd name="T52" fmla="*/ 59 w 94"/>
                <a:gd name="T53" fmla="*/ 87 h 94"/>
                <a:gd name="T54" fmla="*/ 43 w 94"/>
                <a:gd name="T55" fmla="*/ 86 h 94"/>
                <a:gd name="T56" fmla="*/ 51 w 94"/>
                <a:gd name="T57" fmla="*/ 80 h 94"/>
                <a:gd name="T58" fmla="*/ 59 w 94"/>
                <a:gd name="T59" fmla="*/ 72 h 94"/>
                <a:gd name="T60" fmla="*/ 68 w 94"/>
                <a:gd name="T61" fmla="*/ 73 h 94"/>
                <a:gd name="T62" fmla="*/ 78 w 94"/>
                <a:gd name="T63" fmla="*/ 71 h 94"/>
                <a:gd name="T64" fmla="*/ 72 w 94"/>
                <a:gd name="T65" fmla="*/ 58 h 94"/>
                <a:gd name="T66" fmla="*/ 81 w 94"/>
                <a:gd name="T67" fmla="*/ 51 h 94"/>
                <a:gd name="T68" fmla="*/ 86 w 94"/>
                <a:gd name="T69" fmla="*/ 43 h 94"/>
                <a:gd name="T70" fmla="*/ 73 w 94"/>
                <a:gd name="T71" fmla="*/ 37 h 94"/>
                <a:gd name="T72" fmla="*/ 74 w 94"/>
                <a:gd name="T73" fmla="*/ 26 h 94"/>
                <a:gd name="T74" fmla="*/ 72 w 94"/>
                <a:gd name="T75" fmla="*/ 16 h 94"/>
                <a:gd name="T76" fmla="*/ 59 w 94"/>
                <a:gd name="T77" fmla="*/ 22 h 94"/>
                <a:gd name="T78" fmla="*/ 51 w 94"/>
                <a:gd name="T79" fmla="*/ 13 h 94"/>
                <a:gd name="T80" fmla="*/ 43 w 94"/>
                <a:gd name="T81" fmla="*/ 8 h 94"/>
                <a:gd name="T82" fmla="*/ 38 w 94"/>
                <a:gd name="T83" fmla="*/ 21 h 94"/>
                <a:gd name="T84" fmla="*/ 32 w 94"/>
                <a:gd name="T85" fmla="*/ 22 h 94"/>
                <a:gd name="T86" fmla="*/ 22 w 94"/>
                <a:gd name="T87" fmla="*/ 16 h 94"/>
                <a:gd name="T88" fmla="*/ 21 w 94"/>
                <a:gd name="T89" fmla="*/ 26 h 94"/>
                <a:gd name="T90" fmla="*/ 21 w 94"/>
                <a:gd name="T91" fmla="*/ 38 h 94"/>
                <a:gd name="T92" fmla="*/ 8 w 94"/>
                <a:gd name="T93" fmla="*/ 43 h 94"/>
                <a:gd name="T94" fmla="*/ 14 w 94"/>
                <a:gd name="T95" fmla="*/ 51 h 94"/>
                <a:gd name="T96" fmla="*/ 22 w 94"/>
                <a:gd name="T97" fmla="*/ 59 h 94"/>
                <a:gd name="T98" fmla="*/ 17 w 94"/>
                <a:gd name="T99" fmla="*/ 71 h 94"/>
                <a:gd name="T100" fmla="*/ 26 w 94"/>
                <a:gd name="T101" fmla="*/ 73 h 94"/>
                <a:gd name="T102" fmla="*/ 38 w 94"/>
                <a:gd name="T103" fmla="*/ 73 h 94"/>
                <a:gd name="T104" fmla="*/ 43 w 94"/>
                <a:gd name="T105" fmla="*/ 86 h 94"/>
                <a:gd name="T106" fmla="*/ 30 w 94"/>
                <a:gd name="T107" fmla="*/ 47 h 94"/>
                <a:gd name="T108" fmla="*/ 65 w 94"/>
                <a:gd name="T109" fmla="*/ 47 h 94"/>
                <a:gd name="T110" fmla="*/ 47 w 94"/>
                <a:gd name="T111" fmla="*/ 37 h 94"/>
                <a:gd name="T112" fmla="*/ 47 w 94"/>
                <a:gd name="T113" fmla="*/ 56 h 94"/>
                <a:gd name="T114" fmla="*/ 47 w 94"/>
                <a:gd name="T115"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4" h="94">
                  <a:moveTo>
                    <a:pt x="52" y="94"/>
                  </a:moveTo>
                  <a:cubicBezTo>
                    <a:pt x="42" y="94"/>
                    <a:pt x="42" y="94"/>
                    <a:pt x="42" y="94"/>
                  </a:cubicBezTo>
                  <a:cubicBezTo>
                    <a:pt x="38" y="94"/>
                    <a:pt x="35" y="91"/>
                    <a:pt x="35" y="87"/>
                  </a:cubicBezTo>
                  <a:cubicBezTo>
                    <a:pt x="35" y="80"/>
                    <a:pt x="35" y="80"/>
                    <a:pt x="35" y="80"/>
                  </a:cubicBezTo>
                  <a:cubicBezTo>
                    <a:pt x="32" y="79"/>
                    <a:pt x="32" y="79"/>
                    <a:pt x="32" y="79"/>
                  </a:cubicBezTo>
                  <a:cubicBezTo>
                    <a:pt x="27" y="84"/>
                    <a:pt x="27" y="84"/>
                    <a:pt x="27" y="84"/>
                  </a:cubicBezTo>
                  <a:cubicBezTo>
                    <a:pt x="25" y="86"/>
                    <a:pt x="20" y="86"/>
                    <a:pt x="18" y="84"/>
                  </a:cubicBezTo>
                  <a:cubicBezTo>
                    <a:pt x="10" y="76"/>
                    <a:pt x="10" y="76"/>
                    <a:pt x="10" y="76"/>
                  </a:cubicBezTo>
                  <a:cubicBezTo>
                    <a:pt x="9" y="75"/>
                    <a:pt x="8" y="73"/>
                    <a:pt x="8" y="71"/>
                  </a:cubicBezTo>
                  <a:cubicBezTo>
                    <a:pt x="8" y="70"/>
                    <a:pt x="9" y="68"/>
                    <a:pt x="10" y="67"/>
                  </a:cubicBezTo>
                  <a:cubicBezTo>
                    <a:pt x="15" y="62"/>
                    <a:pt x="15" y="62"/>
                    <a:pt x="15" y="62"/>
                  </a:cubicBezTo>
                  <a:cubicBezTo>
                    <a:pt x="14" y="59"/>
                    <a:pt x="14" y="59"/>
                    <a:pt x="14" y="59"/>
                  </a:cubicBezTo>
                  <a:cubicBezTo>
                    <a:pt x="7" y="59"/>
                    <a:pt x="7" y="59"/>
                    <a:pt x="7" y="59"/>
                  </a:cubicBezTo>
                  <a:cubicBezTo>
                    <a:pt x="3" y="59"/>
                    <a:pt x="0" y="56"/>
                    <a:pt x="0" y="52"/>
                  </a:cubicBezTo>
                  <a:cubicBezTo>
                    <a:pt x="0" y="42"/>
                    <a:pt x="0" y="42"/>
                    <a:pt x="0" y="42"/>
                  </a:cubicBezTo>
                  <a:cubicBezTo>
                    <a:pt x="0" y="38"/>
                    <a:pt x="3" y="35"/>
                    <a:pt x="7" y="35"/>
                  </a:cubicBezTo>
                  <a:cubicBezTo>
                    <a:pt x="14" y="35"/>
                    <a:pt x="14" y="35"/>
                    <a:pt x="14" y="35"/>
                  </a:cubicBezTo>
                  <a:cubicBezTo>
                    <a:pt x="15" y="32"/>
                    <a:pt x="15" y="32"/>
                    <a:pt x="15" y="32"/>
                  </a:cubicBezTo>
                  <a:cubicBezTo>
                    <a:pt x="10" y="27"/>
                    <a:pt x="10" y="27"/>
                    <a:pt x="10" y="27"/>
                  </a:cubicBezTo>
                  <a:cubicBezTo>
                    <a:pt x="9" y="25"/>
                    <a:pt x="8" y="24"/>
                    <a:pt x="8" y="22"/>
                  </a:cubicBezTo>
                  <a:cubicBezTo>
                    <a:pt x="8" y="20"/>
                    <a:pt x="9" y="18"/>
                    <a:pt x="10" y="17"/>
                  </a:cubicBezTo>
                  <a:cubicBezTo>
                    <a:pt x="18" y="10"/>
                    <a:pt x="18" y="10"/>
                    <a:pt x="18" y="10"/>
                  </a:cubicBezTo>
                  <a:cubicBezTo>
                    <a:pt x="20" y="7"/>
                    <a:pt x="25" y="7"/>
                    <a:pt x="27" y="10"/>
                  </a:cubicBezTo>
                  <a:cubicBezTo>
                    <a:pt x="32" y="14"/>
                    <a:pt x="32" y="14"/>
                    <a:pt x="32" y="14"/>
                  </a:cubicBezTo>
                  <a:cubicBezTo>
                    <a:pt x="35" y="13"/>
                    <a:pt x="35" y="13"/>
                    <a:pt x="35" y="13"/>
                  </a:cubicBezTo>
                  <a:cubicBezTo>
                    <a:pt x="35" y="6"/>
                    <a:pt x="35" y="6"/>
                    <a:pt x="35" y="6"/>
                  </a:cubicBezTo>
                  <a:cubicBezTo>
                    <a:pt x="35" y="3"/>
                    <a:pt x="38" y="0"/>
                    <a:pt x="42" y="0"/>
                  </a:cubicBezTo>
                  <a:cubicBezTo>
                    <a:pt x="52" y="0"/>
                    <a:pt x="52" y="0"/>
                    <a:pt x="52" y="0"/>
                  </a:cubicBezTo>
                  <a:cubicBezTo>
                    <a:pt x="56" y="0"/>
                    <a:pt x="59" y="3"/>
                    <a:pt x="59" y="6"/>
                  </a:cubicBezTo>
                  <a:cubicBezTo>
                    <a:pt x="59" y="13"/>
                    <a:pt x="59" y="13"/>
                    <a:pt x="59" y="13"/>
                  </a:cubicBezTo>
                  <a:cubicBezTo>
                    <a:pt x="62" y="14"/>
                    <a:pt x="62" y="14"/>
                    <a:pt x="62" y="14"/>
                  </a:cubicBezTo>
                  <a:cubicBezTo>
                    <a:pt x="67" y="10"/>
                    <a:pt x="67" y="10"/>
                    <a:pt x="67" y="10"/>
                  </a:cubicBezTo>
                  <a:cubicBezTo>
                    <a:pt x="68" y="9"/>
                    <a:pt x="70" y="8"/>
                    <a:pt x="72" y="8"/>
                  </a:cubicBezTo>
                  <a:cubicBezTo>
                    <a:pt x="72" y="8"/>
                    <a:pt x="72" y="8"/>
                    <a:pt x="72" y="8"/>
                  </a:cubicBezTo>
                  <a:cubicBezTo>
                    <a:pt x="74" y="8"/>
                    <a:pt x="76" y="9"/>
                    <a:pt x="77" y="10"/>
                  </a:cubicBezTo>
                  <a:cubicBezTo>
                    <a:pt x="84" y="17"/>
                    <a:pt x="84" y="17"/>
                    <a:pt x="84" y="17"/>
                  </a:cubicBezTo>
                  <a:cubicBezTo>
                    <a:pt x="85" y="18"/>
                    <a:pt x="86" y="20"/>
                    <a:pt x="86" y="22"/>
                  </a:cubicBezTo>
                  <a:cubicBezTo>
                    <a:pt x="86" y="24"/>
                    <a:pt x="85" y="25"/>
                    <a:pt x="84" y="27"/>
                  </a:cubicBezTo>
                  <a:cubicBezTo>
                    <a:pt x="79" y="31"/>
                    <a:pt x="79" y="31"/>
                    <a:pt x="79" y="31"/>
                  </a:cubicBezTo>
                  <a:cubicBezTo>
                    <a:pt x="81" y="35"/>
                    <a:pt x="81" y="35"/>
                    <a:pt x="81" y="35"/>
                  </a:cubicBezTo>
                  <a:cubicBezTo>
                    <a:pt x="87" y="35"/>
                    <a:pt x="87" y="35"/>
                    <a:pt x="87" y="35"/>
                  </a:cubicBezTo>
                  <a:cubicBezTo>
                    <a:pt x="91" y="35"/>
                    <a:pt x="94" y="38"/>
                    <a:pt x="94" y="42"/>
                  </a:cubicBezTo>
                  <a:cubicBezTo>
                    <a:pt x="94" y="52"/>
                    <a:pt x="94" y="52"/>
                    <a:pt x="94" y="52"/>
                  </a:cubicBezTo>
                  <a:cubicBezTo>
                    <a:pt x="94" y="56"/>
                    <a:pt x="91" y="59"/>
                    <a:pt x="87" y="59"/>
                  </a:cubicBezTo>
                  <a:cubicBezTo>
                    <a:pt x="81" y="59"/>
                    <a:pt x="81" y="59"/>
                    <a:pt x="81" y="59"/>
                  </a:cubicBezTo>
                  <a:cubicBezTo>
                    <a:pt x="80" y="62"/>
                    <a:pt x="80" y="62"/>
                    <a:pt x="80" y="62"/>
                  </a:cubicBezTo>
                  <a:cubicBezTo>
                    <a:pt x="84" y="67"/>
                    <a:pt x="84" y="67"/>
                    <a:pt x="84" y="67"/>
                  </a:cubicBezTo>
                  <a:cubicBezTo>
                    <a:pt x="85" y="68"/>
                    <a:pt x="86" y="70"/>
                    <a:pt x="86" y="71"/>
                  </a:cubicBezTo>
                  <a:cubicBezTo>
                    <a:pt x="86" y="73"/>
                    <a:pt x="85" y="75"/>
                    <a:pt x="84" y="76"/>
                  </a:cubicBezTo>
                  <a:cubicBezTo>
                    <a:pt x="77" y="84"/>
                    <a:pt x="77" y="84"/>
                    <a:pt x="77" y="84"/>
                  </a:cubicBezTo>
                  <a:cubicBezTo>
                    <a:pt x="74" y="86"/>
                    <a:pt x="70" y="86"/>
                    <a:pt x="67" y="84"/>
                  </a:cubicBezTo>
                  <a:cubicBezTo>
                    <a:pt x="62" y="79"/>
                    <a:pt x="62" y="79"/>
                    <a:pt x="62" y="79"/>
                  </a:cubicBezTo>
                  <a:cubicBezTo>
                    <a:pt x="59" y="80"/>
                    <a:pt x="59" y="80"/>
                    <a:pt x="59" y="80"/>
                  </a:cubicBezTo>
                  <a:cubicBezTo>
                    <a:pt x="59" y="87"/>
                    <a:pt x="59" y="87"/>
                    <a:pt x="59" y="87"/>
                  </a:cubicBezTo>
                  <a:cubicBezTo>
                    <a:pt x="59" y="91"/>
                    <a:pt x="56" y="94"/>
                    <a:pt x="52" y="94"/>
                  </a:cubicBezTo>
                  <a:close/>
                  <a:moveTo>
                    <a:pt x="43" y="86"/>
                  </a:moveTo>
                  <a:cubicBezTo>
                    <a:pt x="51" y="86"/>
                    <a:pt x="51" y="86"/>
                    <a:pt x="51" y="86"/>
                  </a:cubicBezTo>
                  <a:cubicBezTo>
                    <a:pt x="51" y="80"/>
                    <a:pt x="51" y="80"/>
                    <a:pt x="51" y="80"/>
                  </a:cubicBezTo>
                  <a:cubicBezTo>
                    <a:pt x="51" y="77"/>
                    <a:pt x="53" y="74"/>
                    <a:pt x="57" y="73"/>
                  </a:cubicBezTo>
                  <a:cubicBezTo>
                    <a:pt x="59" y="72"/>
                    <a:pt x="59" y="72"/>
                    <a:pt x="59" y="72"/>
                  </a:cubicBezTo>
                  <a:cubicBezTo>
                    <a:pt x="60" y="71"/>
                    <a:pt x="61" y="71"/>
                    <a:pt x="62" y="71"/>
                  </a:cubicBezTo>
                  <a:cubicBezTo>
                    <a:pt x="65" y="71"/>
                    <a:pt x="67" y="72"/>
                    <a:pt x="68" y="73"/>
                  </a:cubicBezTo>
                  <a:cubicBezTo>
                    <a:pt x="72" y="77"/>
                    <a:pt x="72" y="77"/>
                    <a:pt x="72" y="77"/>
                  </a:cubicBezTo>
                  <a:cubicBezTo>
                    <a:pt x="78" y="71"/>
                    <a:pt x="78" y="71"/>
                    <a:pt x="78" y="71"/>
                  </a:cubicBezTo>
                  <a:cubicBezTo>
                    <a:pt x="74" y="68"/>
                    <a:pt x="74" y="68"/>
                    <a:pt x="74" y="68"/>
                  </a:cubicBezTo>
                  <a:cubicBezTo>
                    <a:pt x="71" y="65"/>
                    <a:pt x="71" y="61"/>
                    <a:pt x="72" y="58"/>
                  </a:cubicBezTo>
                  <a:cubicBezTo>
                    <a:pt x="73" y="56"/>
                    <a:pt x="73" y="56"/>
                    <a:pt x="73" y="56"/>
                  </a:cubicBezTo>
                  <a:cubicBezTo>
                    <a:pt x="74" y="53"/>
                    <a:pt x="78" y="51"/>
                    <a:pt x="81" y="51"/>
                  </a:cubicBezTo>
                  <a:cubicBezTo>
                    <a:pt x="86" y="51"/>
                    <a:pt x="86" y="51"/>
                    <a:pt x="86" y="51"/>
                  </a:cubicBezTo>
                  <a:cubicBezTo>
                    <a:pt x="86" y="43"/>
                    <a:pt x="86" y="43"/>
                    <a:pt x="86" y="43"/>
                  </a:cubicBezTo>
                  <a:cubicBezTo>
                    <a:pt x="81" y="43"/>
                    <a:pt x="81" y="43"/>
                    <a:pt x="81" y="43"/>
                  </a:cubicBezTo>
                  <a:cubicBezTo>
                    <a:pt x="78" y="43"/>
                    <a:pt x="74" y="40"/>
                    <a:pt x="73" y="37"/>
                  </a:cubicBezTo>
                  <a:cubicBezTo>
                    <a:pt x="72" y="35"/>
                    <a:pt x="72" y="35"/>
                    <a:pt x="72" y="35"/>
                  </a:cubicBezTo>
                  <a:cubicBezTo>
                    <a:pt x="71" y="32"/>
                    <a:pt x="71" y="28"/>
                    <a:pt x="74" y="26"/>
                  </a:cubicBezTo>
                  <a:cubicBezTo>
                    <a:pt x="78" y="22"/>
                    <a:pt x="78" y="22"/>
                    <a:pt x="78" y="22"/>
                  </a:cubicBezTo>
                  <a:cubicBezTo>
                    <a:pt x="72" y="16"/>
                    <a:pt x="72" y="16"/>
                    <a:pt x="72" y="16"/>
                  </a:cubicBezTo>
                  <a:cubicBezTo>
                    <a:pt x="68" y="20"/>
                    <a:pt x="68" y="20"/>
                    <a:pt x="68" y="20"/>
                  </a:cubicBezTo>
                  <a:cubicBezTo>
                    <a:pt x="66" y="22"/>
                    <a:pt x="62" y="23"/>
                    <a:pt x="59" y="22"/>
                  </a:cubicBezTo>
                  <a:cubicBezTo>
                    <a:pt x="56" y="21"/>
                    <a:pt x="56" y="21"/>
                    <a:pt x="56" y="21"/>
                  </a:cubicBezTo>
                  <a:cubicBezTo>
                    <a:pt x="53" y="20"/>
                    <a:pt x="51" y="16"/>
                    <a:pt x="51" y="13"/>
                  </a:cubicBezTo>
                  <a:cubicBezTo>
                    <a:pt x="51" y="8"/>
                    <a:pt x="51" y="8"/>
                    <a:pt x="51" y="8"/>
                  </a:cubicBezTo>
                  <a:cubicBezTo>
                    <a:pt x="43" y="8"/>
                    <a:pt x="43" y="8"/>
                    <a:pt x="43" y="8"/>
                  </a:cubicBezTo>
                  <a:cubicBezTo>
                    <a:pt x="43" y="13"/>
                    <a:pt x="43" y="13"/>
                    <a:pt x="43" y="13"/>
                  </a:cubicBezTo>
                  <a:cubicBezTo>
                    <a:pt x="43" y="16"/>
                    <a:pt x="41" y="20"/>
                    <a:pt x="38" y="21"/>
                  </a:cubicBezTo>
                  <a:cubicBezTo>
                    <a:pt x="35" y="22"/>
                    <a:pt x="35" y="22"/>
                    <a:pt x="35" y="22"/>
                  </a:cubicBezTo>
                  <a:cubicBezTo>
                    <a:pt x="34" y="22"/>
                    <a:pt x="33" y="22"/>
                    <a:pt x="32" y="22"/>
                  </a:cubicBezTo>
                  <a:cubicBezTo>
                    <a:pt x="30" y="22"/>
                    <a:pt x="28" y="22"/>
                    <a:pt x="26" y="20"/>
                  </a:cubicBezTo>
                  <a:cubicBezTo>
                    <a:pt x="22" y="16"/>
                    <a:pt x="22" y="16"/>
                    <a:pt x="22" y="16"/>
                  </a:cubicBezTo>
                  <a:cubicBezTo>
                    <a:pt x="17" y="22"/>
                    <a:pt x="17" y="22"/>
                    <a:pt x="17" y="22"/>
                  </a:cubicBezTo>
                  <a:cubicBezTo>
                    <a:pt x="21" y="26"/>
                    <a:pt x="21" y="26"/>
                    <a:pt x="21" y="26"/>
                  </a:cubicBezTo>
                  <a:cubicBezTo>
                    <a:pt x="23" y="28"/>
                    <a:pt x="24" y="32"/>
                    <a:pt x="22" y="35"/>
                  </a:cubicBezTo>
                  <a:cubicBezTo>
                    <a:pt x="21" y="38"/>
                    <a:pt x="21" y="38"/>
                    <a:pt x="21" y="38"/>
                  </a:cubicBezTo>
                  <a:cubicBezTo>
                    <a:pt x="20" y="40"/>
                    <a:pt x="17" y="43"/>
                    <a:pt x="14" y="43"/>
                  </a:cubicBezTo>
                  <a:cubicBezTo>
                    <a:pt x="8" y="43"/>
                    <a:pt x="8" y="43"/>
                    <a:pt x="8" y="43"/>
                  </a:cubicBezTo>
                  <a:cubicBezTo>
                    <a:pt x="8" y="51"/>
                    <a:pt x="8" y="51"/>
                    <a:pt x="8" y="51"/>
                  </a:cubicBezTo>
                  <a:cubicBezTo>
                    <a:pt x="14" y="51"/>
                    <a:pt x="14" y="51"/>
                    <a:pt x="14" y="51"/>
                  </a:cubicBezTo>
                  <a:cubicBezTo>
                    <a:pt x="17" y="51"/>
                    <a:pt x="20" y="53"/>
                    <a:pt x="21" y="56"/>
                  </a:cubicBezTo>
                  <a:cubicBezTo>
                    <a:pt x="22" y="59"/>
                    <a:pt x="22" y="59"/>
                    <a:pt x="22" y="59"/>
                  </a:cubicBezTo>
                  <a:cubicBezTo>
                    <a:pt x="24" y="61"/>
                    <a:pt x="23" y="65"/>
                    <a:pt x="21" y="68"/>
                  </a:cubicBezTo>
                  <a:cubicBezTo>
                    <a:pt x="17" y="71"/>
                    <a:pt x="17" y="71"/>
                    <a:pt x="17" y="71"/>
                  </a:cubicBezTo>
                  <a:cubicBezTo>
                    <a:pt x="22" y="77"/>
                    <a:pt x="22" y="77"/>
                    <a:pt x="22" y="77"/>
                  </a:cubicBezTo>
                  <a:cubicBezTo>
                    <a:pt x="26" y="73"/>
                    <a:pt x="26" y="73"/>
                    <a:pt x="26" y="73"/>
                  </a:cubicBezTo>
                  <a:cubicBezTo>
                    <a:pt x="29" y="71"/>
                    <a:pt x="33" y="70"/>
                    <a:pt x="35" y="72"/>
                  </a:cubicBezTo>
                  <a:cubicBezTo>
                    <a:pt x="38" y="73"/>
                    <a:pt x="38" y="73"/>
                    <a:pt x="38" y="73"/>
                  </a:cubicBezTo>
                  <a:cubicBezTo>
                    <a:pt x="41" y="74"/>
                    <a:pt x="43" y="77"/>
                    <a:pt x="43" y="80"/>
                  </a:cubicBezTo>
                  <a:cubicBezTo>
                    <a:pt x="43" y="86"/>
                    <a:pt x="43" y="86"/>
                    <a:pt x="43" y="86"/>
                  </a:cubicBezTo>
                  <a:close/>
                  <a:moveTo>
                    <a:pt x="47" y="64"/>
                  </a:moveTo>
                  <a:cubicBezTo>
                    <a:pt x="38" y="64"/>
                    <a:pt x="30" y="56"/>
                    <a:pt x="30" y="47"/>
                  </a:cubicBezTo>
                  <a:cubicBezTo>
                    <a:pt x="30" y="37"/>
                    <a:pt x="38" y="29"/>
                    <a:pt x="47" y="29"/>
                  </a:cubicBezTo>
                  <a:cubicBezTo>
                    <a:pt x="57" y="29"/>
                    <a:pt x="65" y="37"/>
                    <a:pt x="65" y="47"/>
                  </a:cubicBezTo>
                  <a:cubicBezTo>
                    <a:pt x="65" y="56"/>
                    <a:pt x="57" y="64"/>
                    <a:pt x="47" y="64"/>
                  </a:cubicBezTo>
                  <a:close/>
                  <a:moveTo>
                    <a:pt x="47" y="37"/>
                  </a:moveTo>
                  <a:cubicBezTo>
                    <a:pt x="42" y="37"/>
                    <a:pt x="38" y="41"/>
                    <a:pt x="38" y="47"/>
                  </a:cubicBezTo>
                  <a:cubicBezTo>
                    <a:pt x="38" y="52"/>
                    <a:pt x="42" y="56"/>
                    <a:pt x="47" y="56"/>
                  </a:cubicBezTo>
                  <a:cubicBezTo>
                    <a:pt x="52" y="56"/>
                    <a:pt x="57" y="52"/>
                    <a:pt x="57" y="47"/>
                  </a:cubicBezTo>
                  <a:cubicBezTo>
                    <a:pt x="57" y="41"/>
                    <a:pt x="52" y="37"/>
                    <a:pt x="47"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2" name="Freeform 45"/>
            <p:cNvSpPr>
              <a:spLocks noEditPoints="1"/>
            </p:cNvSpPr>
            <p:nvPr/>
          </p:nvSpPr>
          <p:spPr bwMode="auto">
            <a:xfrm>
              <a:off x="0" y="2327276"/>
              <a:ext cx="333375" cy="334963"/>
            </a:xfrm>
            <a:custGeom>
              <a:avLst/>
              <a:gdLst>
                <a:gd name="T0" fmla="*/ 74 w 151"/>
                <a:gd name="T1" fmla="*/ 151 h 151"/>
                <a:gd name="T2" fmla="*/ 4 w 151"/>
                <a:gd name="T3" fmla="*/ 86 h 151"/>
                <a:gd name="T4" fmla="*/ 4 w 151"/>
                <a:gd name="T5" fmla="*/ 66 h 151"/>
                <a:gd name="T6" fmla="*/ 29 w 151"/>
                <a:gd name="T7" fmla="*/ 46 h 151"/>
                <a:gd name="T8" fmla="*/ 37 w 151"/>
                <a:gd name="T9" fmla="*/ 58 h 151"/>
                <a:gd name="T10" fmla="*/ 58 w 151"/>
                <a:gd name="T11" fmla="*/ 37 h 151"/>
                <a:gd name="T12" fmla="*/ 46 w 151"/>
                <a:gd name="T13" fmla="*/ 29 h 151"/>
                <a:gd name="T14" fmla="*/ 65 w 151"/>
                <a:gd name="T15" fmla="*/ 6 h 151"/>
                <a:gd name="T16" fmla="*/ 96 w 151"/>
                <a:gd name="T17" fmla="*/ 18 h 151"/>
                <a:gd name="T18" fmla="*/ 121 w 151"/>
                <a:gd name="T19" fmla="*/ 2 h 151"/>
                <a:gd name="T20" fmla="*/ 140 w 151"/>
                <a:gd name="T21" fmla="*/ 49 h 151"/>
                <a:gd name="T22" fmla="*/ 145 w 151"/>
                <a:gd name="T23" fmla="*/ 66 h 151"/>
                <a:gd name="T24" fmla="*/ 145 w 151"/>
                <a:gd name="T25" fmla="*/ 86 h 151"/>
                <a:gd name="T26" fmla="*/ 121 w 151"/>
                <a:gd name="T27" fmla="*/ 105 h 151"/>
                <a:gd name="T28" fmla="*/ 113 w 151"/>
                <a:gd name="T29" fmla="*/ 93 h 151"/>
                <a:gd name="T30" fmla="*/ 93 w 151"/>
                <a:gd name="T31" fmla="*/ 113 h 151"/>
                <a:gd name="T32" fmla="*/ 105 w 151"/>
                <a:gd name="T33" fmla="*/ 121 h 151"/>
                <a:gd name="T34" fmla="*/ 84 w 151"/>
                <a:gd name="T35" fmla="*/ 147 h 151"/>
                <a:gd name="T36" fmla="*/ 25 w 151"/>
                <a:gd name="T37" fmla="*/ 63 h 151"/>
                <a:gd name="T38" fmla="*/ 12 w 151"/>
                <a:gd name="T39" fmla="*/ 76 h 151"/>
                <a:gd name="T40" fmla="*/ 74 w 151"/>
                <a:gd name="T41" fmla="*/ 138 h 151"/>
                <a:gd name="T42" fmla="*/ 88 w 151"/>
                <a:gd name="T43" fmla="*/ 125 h 151"/>
                <a:gd name="T44" fmla="*/ 84 w 151"/>
                <a:gd name="T45" fmla="*/ 84 h 151"/>
                <a:gd name="T46" fmla="*/ 122 w 151"/>
                <a:gd name="T47" fmla="*/ 84 h 151"/>
                <a:gd name="T48" fmla="*/ 136 w 151"/>
                <a:gd name="T49" fmla="*/ 77 h 151"/>
                <a:gd name="T50" fmla="*/ 136 w 151"/>
                <a:gd name="T51" fmla="*/ 75 h 151"/>
                <a:gd name="T52" fmla="*/ 114 w 151"/>
                <a:gd name="T53" fmla="*/ 47 h 151"/>
                <a:gd name="T54" fmla="*/ 131 w 151"/>
                <a:gd name="T55" fmla="*/ 40 h 151"/>
                <a:gd name="T56" fmla="*/ 111 w 151"/>
                <a:gd name="T57" fmla="*/ 19 h 151"/>
                <a:gd name="T58" fmla="*/ 103 w 151"/>
                <a:gd name="T59" fmla="*/ 37 h 151"/>
                <a:gd name="T60" fmla="*/ 75 w 151"/>
                <a:gd name="T61" fmla="*/ 15 h 151"/>
                <a:gd name="T62" fmla="*/ 63 w 151"/>
                <a:gd name="T63" fmla="*/ 25 h 151"/>
                <a:gd name="T64" fmla="*/ 67 w 151"/>
                <a:gd name="T65" fmla="*/ 67 h 151"/>
                <a:gd name="T66" fmla="*/ 28 w 151"/>
                <a:gd name="T67" fmla="*/ 67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1" h="151">
                  <a:moveTo>
                    <a:pt x="74" y="151"/>
                  </a:moveTo>
                  <a:cubicBezTo>
                    <a:pt x="74" y="151"/>
                    <a:pt x="74" y="151"/>
                    <a:pt x="74" y="151"/>
                  </a:cubicBezTo>
                  <a:cubicBezTo>
                    <a:pt x="71" y="151"/>
                    <a:pt x="67" y="149"/>
                    <a:pt x="65" y="147"/>
                  </a:cubicBezTo>
                  <a:cubicBezTo>
                    <a:pt x="4" y="86"/>
                    <a:pt x="4" y="86"/>
                    <a:pt x="4" y="86"/>
                  </a:cubicBezTo>
                  <a:cubicBezTo>
                    <a:pt x="1" y="83"/>
                    <a:pt x="0" y="80"/>
                    <a:pt x="0" y="76"/>
                  </a:cubicBezTo>
                  <a:cubicBezTo>
                    <a:pt x="0" y="72"/>
                    <a:pt x="1" y="69"/>
                    <a:pt x="4" y="66"/>
                  </a:cubicBezTo>
                  <a:cubicBezTo>
                    <a:pt x="23" y="47"/>
                    <a:pt x="23" y="47"/>
                    <a:pt x="23" y="47"/>
                  </a:cubicBezTo>
                  <a:cubicBezTo>
                    <a:pt x="24" y="46"/>
                    <a:pt x="27" y="45"/>
                    <a:pt x="29" y="46"/>
                  </a:cubicBezTo>
                  <a:cubicBezTo>
                    <a:pt x="31" y="46"/>
                    <a:pt x="33" y="48"/>
                    <a:pt x="34" y="51"/>
                  </a:cubicBezTo>
                  <a:cubicBezTo>
                    <a:pt x="34" y="53"/>
                    <a:pt x="35" y="56"/>
                    <a:pt x="37" y="58"/>
                  </a:cubicBezTo>
                  <a:cubicBezTo>
                    <a:pt x="43" y="63"/>
                    <a:pt x="52" y="63"/>
                    <a:pt x="58" y="58"/>
                  </a:cubicBezTo>
                  <a:cubicBezTo>
                    <a:pt x="63" y="52"/>
                    <a:pt x="63" y="43"/>
                    <a:pt x="58" y="37"/>
                  </a:cubicBezTo>
                  <a:cubicBezTo>
                    <a:pt x="56" y="35"/>
                    <a:pt x="53" y="34"/>
                    <a:pt x="51" y="33"/>
                  </a:cubicBezTo>
                  <a:cubicBezTo>
                    <a:pt x="48" y="33"/>
                    <a:pt x="46" y="31"/>
                    <a:pt x="46" y="29"/>
                  </a:cubicBezTo>
                  <a:cubicBezTo>
                    <a:pt x="45" y="27"/>
                    <a:pt x="46" y="24"/>
                    <a:pt x="47" y="23"/>
                  </a:cubicBezTo>
                  <a:cubicBezTo>
                    <a:pt x="65" y="6"/>
                    <a:pt x="65" y="6"/>
                    <a:pt x="65" y="6"/>
                  </a:cubicBezTo>
                  <a:cubicBezTo>
                    <a:pt x="70" y="0"/>
                    <a:pt x="79" y="0"/>
                    <a:pt x="84" y="6"/>
                  </a:cubicBezTo>
                  <a:cubicBezTo>
                    <a:pt x="96" y="18"/>
                    <a:pt x="96" y="18"/>
                    <a:pt x="96" y="18"/>
                  </a:cubicBezTo>
                  <a:cubicBezTo>
                    <a:pt x="98" y="15"/>
                    <a:pt x="100" y="13"/>
                    <a:pt x="102" y="10"/>
                  </a:cubicBezTo>
                  <a:cubicBezTo>
                    <a:pt x="107" y="5"/>
                    <a:pt x="114" y="2"/>
                    <a:pt x="121" y="2"/>
                  </a:cubicBezTo>
                  <a:cubicBezTo>
                    <a:pt x="128" y="2"/>
                    <a:pt x="135" y="5"/>
                    <a:pt x="140" y="10"/>
                  </a:cubicBezTo>
                  <a:cubicBezTo>
                    <a:pt x="151" y="21"/>
                    <a:pt x="151" y="38"/>
                    <a:pt x="140" y="49"/>
                  </a:cubicBezTo>
                  <a:cubicBezTo>
                    <a:pt x="138" y="51"/>
                    <a:pt x="135" y="53"/>
                    <a:pt x="132" y="54"/>
                  </a:cubicBezTo>
                  <a:cubicBezTo>
                    <a:pt x="145" y="66"/>
                    <a:pt x="145" y="66"/>
                    <a:pt x="145" y="66"/>
                  </a:cubicBezTo>
                  <a:cubicBezTo>
                    <a:pt x="147" y="69"/>
                    <a:pt x="149" y="72"/>
                    <a:pt x="149" y="76"/>
                  </a:cubicBezTo>
                  <a:cubicBezTo>
                    <a:pt x="149" y="80"/>
                    <a:pt x="147" y="83"/>
                    <a:pt x="145" y="86"/>
                  </a:cubicBezTo>
                  <a:cubicBezTo>
                    <a:pt x="128" y="103"/>
                    <a:pt x="128" y="103"/>
                    <a:pt x="128" y="103"/>
                  </a:cubicBezTo>
                  <a:cubicBezTo>
                    <a:pt x="126" y="105"/>
                    <a:pt x="124" y="105"/>
                    <a:pt x="121" y="105"/>
                  </a:cubicBezTo>
                  <a:cubicBezTo>
                    <a:pt x="119" y="104"/>
                    <a:pt x="117" y="102"/>
                    <a:pt x="117" y="100"/>
                  </a:cubicBezTo>
                  <a:cubicBezTo>
                    <a:pt x="116" y="97"/>
                    <a:pt x="115" y="95"/>
                    <a:pt x="113" y="93"/>
                  </a:cubicBezTo>
                  <a:cubicBezTo>
                    <a:pt x="108" y="87"/>
                    <a:pt x="98" y="87"/>
                    <a:pt x="93" y="93"/>
                  </a:cubicBezTo>
                  <a:cubicBezTo>
                    <a:pt x="87" y="98"/>
                    <a:pt x="87" y="107"/>
                    <a:pt x="93" y="113"/>
                  </a:cubicBezTo>
                  <a:cubicBezTo>
                    <a:pt x="95" y="115"/>
                    <a:pt x="97" y="116"/>
                    <a:pt x="100" y="117"/>
                  </a:cubicBezTo>
                  <a:cubicBezTo>
                    <a:pt x="102" y="117"/>
                    <a:pt x="104" y="119"/>
                    <a:pt x="105" y="121"/>
                  </a:cubicBezTo>
                  <a:cubicBezTo>
                    <a:pt x="105" y="124"/>
                    <a:pt x="105" y="126"/>
                    <a:pt x="103" y="128"/>
                  </a:cubicBezTo>
                  <a:cubicBezTo>
                    <a:pt x="84" y="147"/>
                    <a:pt x="84" y="147"/>
                    <a:pt x="84" y="147"/>
                  </a:cubicBezTo>
                  <a:cubicBezTo>
                    <a:pt x="81" y="149"/>
                    <a:pt x="78" y="151"/>
                    <a:pt x="74" y="151"/>
                  </a:cubicBezTo>
                  <a:close/>
                  <a:moveTo>
                    <a:pt x="25" y="63"/>
                  </a:moveTo>
                  <a:cubicBezTo>
                    <a:pt x="13" y="75"/>
                    <a:pt x="13" y="75"/>
                    <a:pt x="13" y="75"/>
                  </a:cubicBezTo>
                  <a:cubicBezTo>
                    <a:pt x="12" y="76"/>
                    <a:pt x="12" y="76"/>
                    <a:pt x="12" y="76"/>
                  </a:cubicBezTo>
                  <a:cubicBezTo>
                    <a:pt x="12" y="76"/>
                    <a:pt x="12" y="77"/>
                    <a:pt x="13" y="77"/>
                  </a:cubicBezTo>
                  <a:cubicBezTo>
                    <a:pt x="74" y="138"/>
                    <a:pt x="74" y="138"/>
                    <a:pt x="74" y="138"/>
                  </a:cubicBezTo>
                  <a:cubicBezTo>
                    <a:pt x="74" y="138"/>
                    <a:pt x="74" y="138"/>
                    <a:pt x="75" y="138"/>
                  </a:cubicBezTo>
                  <a:cubicBezTo>
                    <a:pt x="88" y="125"/>
                    <a:pt x="88" y="125"/>
                    <a:pt x="88" y="125"/>
                  </a:cubicBezTo>
                  <a:cubicBezTo>
                    <a:pt x="86" y="124"/>
                    <a:pt x="85" y="123"/>
                    <a:pt x="84" y="122"/>
                  </a:cubicBezTo>
                  <a:cubicBezTo>
                    <a:pt x="73" y="111"/>
                    <a:pt x="73" y="94"/>
                    <a:pt x="84" y="84"/>
                  </a:cubicBezTo>
                  <a:cubicBezTo>
                    <a:pt x="89" y="79"/>
                    <a:pt x="96" y="76"/>
                    <a:pt x="103" y="76"/>
                  </a:cubicBezTo>
                  <a:cubicBezTo>
                    <a:pt x="110" y="76"/>
                    <a:pt x="117" y="79"/>
                    <a:pt x="122" y="84"/>
                  </a:cubicBezTo>
                  <a:cubicBezTo>
                    <a:pt x="123" y="85"/>
                    <a:pt x="124" y="86"/>
                    <a:pt x="125" y="87"/>
                  </a:cubicBezTo>
                  <a:cubicBezTo>
                    <a:pt x="136" y="77"/>
                    <a:pt x="136" y="77"/>
                    <a:pt x="136" y="77"/>
                  </a:cubicBezTo>
                  <a:cubicBezTo>
                    <a:pt x="136" y="77"/>
                    <a:pt x="136" y="76"/>
                    <a:pt x="136" y="76"/>
                  </a:cubicBezTo>
                  <a:cubicBezTo>
                    <a:pt x="136" y="76"/>
                    <a:pt x="136" y="76"/>
                    <a:pt x="136" y="75"/>
                  </a:cubicBezTo>
                  <a:cubicBezTo>
                    <a:pt x="115" y="55"/>
                    <a:pt x="115" y="55"/>
                    <a:pt x="115" y="55"/>
                  </a:cubicBezTo>
                  <a:cubicBezTo>
                    <a:pt x="113" y="53"/>
                    <a:pt x="112" y="50"/>
                    <a:pt x="114" y="47"/>
                  </a:cubicBezTo>
                  <a:cubicBezTo>
                    <a:pt x="115" y="45"/>
                    <a:pt x="117" y="43"/>
                    <a:pt x="120" y="44"/>
                  </a:cubicBezTo>
                  <a:cubicBezTo>
                    <a:pt x="124" y="44"/>
                    <a:pt x="128" y="43"/>
                    <a:pt x="131" y="40"/>
                  </a:cubicBezTo>
                  <a:cubicBezTo>
                    <a:pt x="137" y="34"/>
                    <a:pt x="137" y="25"/>
                    <a:pt x="131" y="19"/>
                  </a:cubicBezTo>
                  <a:cubicBezTo>
                    <a:pt x="126" y="14"/>
                    <a:pt x="116" y="14"/>
                    <a:pt x="111" y="19"/>
                  </a:cubicBezTo>
                  <a:cubicBezTo>
                    <a:pt x="108" y="22"/>
                    <a:pt x="106" y="26"/>
                    <a:pt x="107" y="31"/>
                  </a:cubicBezTo>
                  <a:cubicBezTo>
                    <a:pt x="107" y="33"/>
                    <a:pt x="105" y="36"/>
                    <a:pt x="103" y="37"/>
                  </a:cubicBezTo>
                  <a:cubicBezTo>
                    <a:pt x="101" y="38"/>
                    <a:pt x="98" y="37"/>
                    <a:pt x="96" y="36"/>
                  </a:cubicBezTo>
                  <a:cubicBezTo>
                    <a:pt x="75" y="15"/>
                    <a:pt x="75" y="15"/>
                    <a:pt x="75" y="15"/>
                  </a:cubicBezTo>
                  <a:cubicBezTo>
                    <a:pt x="74" y="14"/>
                    <a:pt x="74" y="14"/>
                    <a:pt x="74" y="15"/>
                  </a:cubicBezTo>
                  <a:cubicBezTo>
                    <a:pt x="63" y="25"/>
                    <a:pt x="63" y="25"/>
                    <a:pt x="63" y="25"/>
                  </a:cubicBezTo>
                  <a:cubicBezTo>
                    <a:pt x="64" y="26"/>
                    <a:pt x="66" y="27"/>
                    <a:pt x="67" y="28"/>
                  </a:cubicBezTo>
                  <a:cubicBezTo>
                    <a:pt x="77" y="39"/>
                    <a:pt x="77" y="56"/>
                    <a:pt x="67" y="67"/>
                  </a:cubicBezTo>
                  <a:cubicBezTo>
                    <a:pt x="62" y="72"/>
                    <a:pt x="55" y="75"/>
                    <a:pt x="48" y="75"/>
                  </a:cubicBezTo>
                  <a:cubicBezTo>
                    <a:pt x="40" y="75"/>
                    <a:pt x="34" y="72"/>
                    <a:pt x="28" y="67"/>
                  </a:cubicBezTo>
                  <a:cubicBezTo>
                    <a:pt x="27" y="66"/>
                    <a:pt x="26" y="64"/>
                    <a:pt x="25" y="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3" name="Freeform 46"/>
            <p:cNvSpPr/>
            <p:nvPr/>
          </p:nvSpPr>
          <p:spPr bwMode="auto">
            <a:xfrm>
              <a:off x="31750" y="2009776"/>
              <a:ext cx="96838" cy="96838"/>
            </a:xfrm>
            <a:custGeom>
              <a:avLst/>
              <a:gdLst>
                <a:gd name="T0" fmla="*/ 20 w 44"/>
                <a:gd name="T1" fmla="*/ 44 h 44"/>
                <a:gd name="T2" fmla="*/ 6 w 44"/>
                <a:gd name="T3" fmla="*/ 38 h 44"/>
                <a:gd name="T4" fmla="*/ 0 w 44"/>
                <a:gd name="T5" fmla="*/ 24 h 44"/>
                <a:gd name="T6" fmla="*/ 6 w 44"/>
                <a:gd name="T7" fmla="*/ 11 h 44"/>
                <a:gd name="T8" fmla="*/ 15 w 44"/>
                <a:gd name="T9" fmla="*/ 1 h 44"/>
                <a:gd name="T10" fmla="*/ 21 w 44"/>
                <a:gd name="T11" fmla="*/ 1 h 44"/>
                <a:gd name="T12" fmla="*/ 21 w 44"/>
                <a:gd name="T13" fmla="*/ 7 h 44"/>
                <a:gd name="T14" fmla="*/ 11 w 44"/>
                <a:gd name="T15" fmla="*/ 16 h 44"/>
                <a:gd name="T16" fmla="*/ 8 w 44"/>
                <a:gd name="T17" fmla="*/ 24 h 44"/>
                <a:gd name="T18" fmla="*/ 11 w 44"/>
                <a:gd name="T19" fmla="*/ 33 h 44"/>
                <a:gd name="T20" fmla="*/ 28 w 44"/>
                <a:gd name="T21" fmla="*/ 33 h 44"/>
                <a:gd name="T22" fmla="*/ 37 w 44"/>
                <a:gd name="T23" fmla="*/ 23 h 44"/>
                <a:gd name="T24" fmla="*/ 43 w 44"/>
                <a:gd name="T25" fmla="*/ 23 h 44"/>
                <a:gd name="T26" fmla="*/ 43 w 44"/>
                <a:gd name="T27" fmla="*/ 29 h 44"/>
                <a:gd name="T28" fmla="*/ 33 w 44"/>
                <a:gd name="T29" fmla="*/ 38 h 44"/>
                <a:gd name="T30" fmla="*/ 20 w 44"/>
                <a:gd name="T3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 h="44">
                  <a:moveTo>
                    <a:pt x="20" y="44"/>
                  </a:moveTo>
                  <a:cubicBezTo>
                    <a:pt x="14" y="44"/>
                    <a:pt x="9" y="42"/>
                    <a:pt x="6" y="38"/>
                  </a:cubicBezTo>
                  <a:cubicBezTo>
                    <a:pt x="2" y="35"/>
                    <a:pt x="0" y="30"/>
                    <a:pt x="0" y="24"/>
                  </a:cubicBezTo>
                  <a:cubicBezTo>
                    <a:pt x="0" y="19"/>
                    <a:pt x="2" y="14"/>
                    <a:pt x="6" y="11"/>
                  </a:cubicBezTo>
                  <a:cubicBezTo>
                    <a:pt x="15" y="1"/>
                    <a:pt x="15" y="1"/>
                    <a:pt x="15" y="1"/>
                  </a:cubicBezTo>
                  <a:cubicBezTo>
                    <a:pt x="17" y="0"/>
                    <a:pt x="19" y="0"/>
                    <a:pt x="21" y="1"/>
                  </a:cubicBezTo>
                  <a:cubicBezTo>
                    <a:pt x="23" y="3"/>
                    <a:pt x="23" y="5"/>
                    <a:pt x="21" y="7"/>
                  </a:cubicBezTo>
                  <a:cubicBezTo>
                    <a:pt x="11" y="16"/>
                    <a:pt x="11" y="16"/>
                    <a:pt x="11" y="16"/>
                  </a:cubicBezTo>
                  <a:cubicBezTo>
                    <a:pt x="9" y="18"/>
                    <a:pt x="8" y="21"/>
                    <a:pt x="8" y="24"/>
                  </a:cubicBezTo>
                  <a:cubicBezTo>
                    <a:pt x="8" y="27"/>
                    <a:pt x="9" y="30"/>
                    <a:pt x="11" y="33"/>
                  </a:cubicBezTo>
                  <a:cubicBezTo>
                    <a:pt x="16" y="37"/>
                    <a:pt x="23" y="37"/>
                    <a:pt x="28" y="33"/>
                  </a:cubicBezTo>
                  <a:cubicBezTo>
                    <a:pt x="37" y="23"/>
                    <a:pt x="37" y="23"/>
                    <a:pt x="37" y="23"/>
                  </a:cubicBezTo>
                  <a:cubicBezTo>
                    <a:pt x="39" y="21"/>
                    <a:pt x="41" y="21"/>
                    <a:pt x="43" y="23"/>
                  </a:cubicBezTo>
                  <a:cubicBezTo>
                    <a:pt x="44" y="25"/>
                    <a:pt x="44" y="27"/>
                    <a:pt x="43" y="29"/>
                  </a:cubicBezTo>
                  <a:cubicBezTo>
                    <a:pt x="33" y="38"/>
                    <a:pt x="33" y="38"/>
                    <a:pt x="33" y="38"/>
                  </a:cubicBezTo>
                  <a:cubicBezTo>
                    <a:pt x="30" y="42"/>
                    <a:pt x="25" y="44"/>
                    <a:pt x="20"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4" name="Freeform 47"/>
            <p:cNvSpPr>
              <a:spLocks noEditPoints="1"/>
            </p:cNvSpPr>
            <p:nvPr/>
          </p:nvSpPr>
          <p:spPr bwMode="auto">
            <a:xfrm>
              <a:off x="58738" y="1920876"/>
              <a:ext cx="158750" cy="157163"/>
            </a:xfrm>
            <a:custGeom>
              <a:avLst/>
              <a:gdLst>
                <a:gd name="T0" fmla="*/ 31 w 72"/>
                <a:gd name="T1" fmla="*/ 71 h 71"/>
                <a:gd name="T2" fmla="*/ 28 w 72"/>
                <a:gd name="T3" fmla="*/ 70 h 71"/>
                <a:gd name="T4" fmla="*/ 2 w 72"/>
                <a:gd name="T5" fmla="*/ 44 h 71"/>
                <a:gd name="T6" fmla="*/ 1 w 72"/>
                <a:gd name="T7" fmla="*/ 39 h 71"/>
                <a:gd name="T8" fmla="*/ 18 w 72"/>
                <a:gd name="T9" fmla="*/ 3 h 71"/>
                <a:gd name="T10" fmla="*/ 21 w 72"/>
                <a:gd name="T11" fmla="*/ 1 h 71"/>
                <a:gd name="T12" fmla="*/ 24 w 72"/>
                <a:gd name="T13" fmla="*/ 1 h 71"/>
                <a:gd name="T14" fmla="*/ 71 w 72"/>
                <a:gd name="T15" fmla="*/ 48 h 71"/>
                <a:gd name="T16" fmla="*/ 71 w 72"/>
                <a:gd name="T17" fmla="*/ 51 h 71"/>
                <a:gd name="T18" fmla="*/ 69 w 72"/>
                <a:gd name="T19" fmla="*/ 54 h 71"/>
                <a:gd name="T20" fmla="*/ 33 w 72"/>
                <a:gd name="T21" fmla="*/ 71 h 71"/>
                <a:gd name="T22" fmla="*/ 31 w 72"/>
                <a:gd name="T23" fmla="*/ 71 h 71"/>
                <a:gd name="T24" fmla="*/ 10 w 72"/>
                <a:gd name="T25" fmla="*/ 40 h 71"/>
                <a:gd name="T26" fmla="*/ 32 w 72"/>
                <a:gd name="T27" fmla="*/ 62 h 71"/>
                <a:gd name="T28" fmla="*/ 61 w 72"/>
                <a:gd name="T29" fmla="*/ 48 h 71"/>
                <a:gd name="T30" fmla="*/ 24 w 72"/>
                <a:gd name="T31" fmla="*/ 11 h 71"/>
                <a:gd name="T32" fmla="*/ 10 w 72"/>
                <a:gd name="T33" fmla="*/ 4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71">
                  <a:moveTo>
                    <a:pt x="31" y="71"/>
                  </a:moveTo>
                  <a:cubicBezTo>
                    <a:pt x="30" y="71"/>
                    <a:pt x="28" y="71"/>
                    <a:pt x="28" y="70"/>
                  </a:cubicBezTo>
                  <a:cubicBezTo>
                    <a:pt x="21" y="59"/>
                    <a:pt x="13" y="51"/>
                    <a:pt x="2" y="44"/>
                  </a:cubicBezTo>
                  <a:cubicBezTo>
                    <a:pt x="1" y="43"/>
                    <a:pt x="0" y="41"/>
                    <a:pt x="1" y="39"/>
                  </a:cubicBezTo>
                  <a:cubicBezTo>
                    <a:pt x="18" y="3"/>
                    <a:pt x="18" y="3"/>
                    <a:pt x="18" y="3"/>
                  </a:cubicBezTo>
                  <a:cubicBezTo>
                    <a:pt x="19" y="2"/>
                    <a:pt x="20" y="1"/>
                    <a:pt x="21" y="1"/>
                  </a:cubicBezTo>
                  <a:cubicBezTo>
                    <a:pt x="22" y="0"/>
                    <a:pt x="23" y="1"/>
                    <a:pt x="24" y="1"/>
                  </a:cubicBezTo>
                  <a:cubicBezTo>
                    <a:pt x="43" y="13"/>
                    <a:pt x="59" y="29"/>
                    <a:pt x="71" y="48"/>
                  </a:cubicBezTo>
                  <a:cubicBezTo>
                    <a:pt x="71" y="49"/>
                    <a:pt x="72" y="50"/>
                    <a:pt x="71" y="51"/>
                  </a:cubicBezTo>
                  <a:cubicBezTo>
                    <a:pt x="71" y="52"/>
                    <a:pt x="70" y="53"/>
                    <a:pt x="69" y="54"/>
                  </a:cubicBezTo>
                  <a:cubicBezTo>
                    <a:pt x="33" y="71"/>
                    <a:pt x="33" y="71"/>
                    <a:pt x="33" y="71"/>
                  </a:cubicBezTo>
                  <a:cubicBezTo>
                    <a:pt x="32" y="71"/>
                    <a:pt x="32" y="71"/>
                    <a:pt x="31" y="71"/>
                  </a:cubicBezTo>
                  <a:close/>
                  <a:moveTo>
                    <a:pt x="10" y="40"/>
                  </a:moveTo>
                  <a:cubicBezTo>
                    <a:pt x="19" y="46"/>
                    <a:pt x="26" y="53"/>
                    <a:pt x="32" y="62"/>
                  </a:cubicBezTo>
                  <a:cubicBezTo>
                    <a:pt x="61" y="48"/>
                    <a:pt x="61" y="48"/>
                    <a:pt x="61" y="48"/>
                  </a:cubicBezTo>
                  <a:cubicBezTo>
                    <a:pt x="51" y="34"/>
                    <a:pt x="38" y="21"/>
                    <a:pt x="24" y="11"/>
                  </a:cubicBezTo>
                  <a:cubicBezTo>
                    <a:pt x="10" y="40"/>
                    <a:pt x="10" y="40"/>
                    <a:pt x="10"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5" name="Freeform 48"/>
            <p:cNvSpPr/>
            <p:nvPr/>
          </p:nvSpPr>
          <p:spPr bwMode="auto">
            <a:xfrm>
              <a:off x="90488" y="2082801"/>
              <a:ext cx="53975" cy="28575"/>
            </a:xfrm>
            <a:custGeom>
              <a:avLst/>
              <a:gdLst>
                <a:gd name="T0" fmla="*/ 14 w 24"/>
                <a:gd name="T1" fmla="*/ 13 h 13"/>
                <a:gd name="T2" fmla="*/ 2 w 24"/>
                <a:gd name="T3" fmla="*/ 8 h 13"/>
                <a:gd name="T4" fmla="*/ 2 w 24"/>
                <a:gd name="T5" fmla="*/ 2 h 13"/>
                <a:gd name="T6" fmla="*/ 8 w 24"/>
                <a:gd name="T7" fmla="*/ 2 h 13"/>
                <a:gd name="T8" fmla="*/ 17 w 24"/>
                <a:gd name="T9" fmla="*/ 4 h 13"/>
                <a:gd name="T10" fmla="*/ 23 w 24"/>
                <a:gd name="T11" fmla="*/ 4 h 13"/>
                <a:gd name="T12" fmla="*/ 23 w 24"/>
                <a:gd name="T13" fmla="*/ 10 h 13"/>
                <a:gd name="T14" fmla="*/ 14 w 2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13">
                  <a:moveTo>
                    <a:pt x="14" y="13"/>
                  </a:moveTo>
                  <a:cubicBezTo>
                    <a:pt x="10" y="13"/>
                    <a:pt x="6" y="11"/>
                    <a:pt x="2" y="8"/>
                  </a:cubicBezTo>
                  <a:cubicBezTo>
                    <a:pt x="0" y="6"/>
                    <a:pt x="0" y="4"/>
                    <a:pt x="2" y="2"/>
                  </a:cubicBezTo>
                  <a:cubicBezTo>
                    <a:pt x="4" y="0"/>
                    <a:pt x="6" y="0"/>
                    <a:pt x="8" y="2"/>
                  </a:cubicBezTo>
                  <a:cubicBezTo>
                    <a:pt x="11" y="5"/>
                    <a:pt x="15" y="6"/>
                    <a:pt x="17" y="4"/>
                  </a:cubicBezTo>
                  <a:cubicBezTo>
                    <a:pt x="19" y="3"/>
                    <a:pt x="21" y="3"/>
                    <a:pt x="23" y="4"/>
                  </a:cubicBezTo>
                  <a:cubicBezTo>
                    <a:pt x="24" y="6"/>
                    <a:pt x="24" y="8"/>
                    <a:pt x="23" y="10"/>
                  </a:cubicBezTo>
                  <a:cubicBezTo>
                    <a:pt x="21" y="12"/>
                    <a:pt x="18" y="13"/>
                    <a:pt x="14"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6" name="Freeform 49"/>
            <p:cNvSpPr>
              <a:spLocks noEditPoints="1"/>
            </p:cNvSpPr>
            <p:nvPr/>
          </p:nvSpPr>
          <p:spPr bwMode="auto">
            <a:xfrm>
              <a:off x="315913" y="1582738"/>
              <a:ext cx="782638" cy="927100"/>
            </a:xfrm>
            <a:custGeom>
              <a:avLst/>
              <a:gdLst>
                <a:gd name="T0" fmla="*/ 257 w 354"/>
                <a:gd name="T1" fmla="*/ 419 h 419"/>
                <a:gd name="T2" fmla="*/ 98 w 354"/>
                <a:gd name="T3" fmla="*/ 419 h 419"/>
                <a:gd name="T4" fmla="*/ 83 w 354"/>
                <a:gd name="T5" fmla="*/ 413 h 419"/>
                <a:gd name="T6" fmla="*/ 77 w 354"/>
                <a:gd name="T7" fmla="*/ 397 h 419"/>
                <a:gd name="T8" fmla="*/ 67 w 354"/>
                <a:gd name="T9" fmla="*/ 342 h 419"/>
                <a:gd name="T10" fmla="*/ 0 w 354"/>
                <a:gd name="T11" fmla="*/ 177 h 419"/>
                <a:gd name="T12" fmla="*/ 177 w 354"/>
                <a:gd name="T13" fmla="*/ 0 h 419"/>
                <a:gd name="T14" fmla="*/ 354 w 354"/>
                <a:gd name="T15" fmla="*/ 177 h 419"/>
                <a:gd name="T16" fmla="*/ 287 w 354"/>
                <a:gd name="T17" fmla="*/ 342 h 419"/>
                <a:gd name="T18" fmla="*/ 278 w 354"/>
                <a:gd name="T19" fmla="*/ 397 h 419"/>
                <a:gd name="T20" fmla="*/ 272 w 354"/>
                <a:gd name="T21" fmla="*/ 413 h 419"/>
                <a:gd name="T22" fmla="*/ 257 w 354"/>
                <a:gd name="T23" fmla="*/ 419 h 419"/>
                <a:gd name="T24" fmla="*/ 119 w 354"/>
                <a:gd name="T25" fmla="*/ 377 h 419"/>
                <a:gd name="T26" fmla="*/ 236 w 354"/>
                <a:gd name="T27" fmla="*/ 377 h 419"/>
                <a:gd name="T28" fmla="*/ 254 w 354"/>
                <a:gd name="T29" fmla="*/ 317 h 419"/>
                <a:gd name="T30" fmla="*/ 312 w 354"/>
                <a:gd name="T31" fmla="*/ 177 h 419"/>
                <a:gd name="T32" fmla="*/ 177 w 354"/>
                <a:gd name="T33" fmla="*/ 42 h 419"/>
                <a:gd name="T34" fmla="*/ 42 w 354"/>
                <a:gd name="T35" fmla="*/ 177 h 419"/>
                <a:gd name="T36" fmla="*/ 100 w 354"/>
                <a:gd name="T37" fmla="*/ 317 h 419"/>
                <a:gd name="T38" fmla="*/ 119 w 354"/>
                <a:gd name="T39" fmla="*/ 377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4" h="419">
                  <a:moveTo>
                    <a:pt x="257" y="419"/>
                  </a:moveTo>
                  <a:cubicBezTo>
                    <a:pt x="98" y="419"/>
                    <a:pt x="98" y="419"/>
                    <a:pt x="98" y="419"/>
                  </a:cubicBezTo>
                  <a:cubicBezTo>
                    <a:pt x="92" y="419"/>
                    <a:pt x="87" y="417"/>
                    <a:pt x="83" y="413"/>
                  </a:cubicBezTo>
                  <a:cubicBezTo>
                    <a:pt x="79" y="408"/>
                    <a:pt x="77" y="403"/>
                    <a:pt x="77" y="397"/>
                  </a:cubicBezTo>
                  <a:cubicBezTo>
                    <a:pt x="78" y="382"/>
                    <a:pt x="76" y="354"/>
                    <a:pt x="67" y="342"/>
                  </a:cubicBezTo>
                  <a:cubicBezTo>
                    <a:pt x="1" y="257"/>
                    <a:pt x="0" y="178"/>
                    <a:pt x="0" y="177"/>
                  </a:cubicBezTo>
                  <a:cubicBezTo>
                    <a:pt x="0" y="79"/>
                    <a:pt x="80" y="0"/>
                    <a:pt x="177" y="0"/>
                  </a:cubicBezTo>
                  <a:cubicBezTo>
                    <a:pt x="275" y="0"/>
                    <a:pt x="354" y="79"/>
                    <a:pt x="354" y="177"/>
                  </a:cubicBezTo>
                  <a:cubicBezTo>
                    <a:pt x="354" y="178"/>
                    <a:pt x="353" y="257"/>
                    <a:pt x="287" y="342"/>
                  </a:cubicBezTo>
                  <a:cubicBezTo>
                    <a:pt x="278" y="355"/>
                    <a:pt x="277" y="384"/>
                    <a:pt x="278" y="397"/>
                  </a:cubicBezTo>
                  <a:cubicBezTo>
                    <a:pt x="278" y="403"/>
                    <a:pt x="276" y="408"/>
                    <a:pt x="272" y="413"/>
                  </a:cubicBezTo>
                  <a:cubicBezTo>
                    <a:pt x="268" y="417"/>
                    <a:pt x="263" y="419"/>
                    <a:pt x="257" y="419"/>
                  </a:cubicBezTo>
                  <a:close/>
                  <a:moveTo>
                    <a:pt x="119" y="377"/>
                  </a:moveTo>
                  <a:cubicBezTo>
                    <a:pt x="236" y="377"/>
                    <a:pt x="236" y="377"/>
                    <a:pt x="236" y="377"/>
                  </a:cubicBezTo>
                  <a:cubicBezTo>
                    <a:pt x="237" y="359"/>
                    <a:pt x="241" y="334"/>
                    <a:pt x="254" y="317"/>
                  </a:cubicBezTo>
                  <a:cubicBezTo>
                    <a:pt x="309" y="245"/>
                    <a:pt x="312" y="177"/>
                    <a:pt x="312" y="177"/>
                  </a:cubicBezTo>
                  <a:cubicBezTo>
                    <a:pt x="312" y="102"/>
                    <a:pt x="251" y="42"/>
                    <a:pt x="177" y="42"/>
                  </a:cubicBezTo>
                  <a:cubicBezTo>
                    <a:pt x="103" y="42"/>
                    <a:pt x="42" y="102"/>
                    <a:pt x="42" y="177"/>
                  </a:cubicBezTo>
                  <a:cubicBezTo>
                    <a:pt x="42" y="177"/>
                    <a:pt x="45" y="245"/>
                    <a:pt x="100" y="317"/>
                  </a:cubicBezTo>
                  <a:cubicBezTo>
                    <a:pt x="113" y="334"/>
                    <a:pt x="118" y="359"/>
                    <a:pt x="119" y="3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7" name="Freeform 50"/>
            <p:cNvSpPr/>
            <p:nvPr/>
          </p:nvSpPr>
          <p:spPr bwMode="auto">
            <a:xfrm>
              <a:off x="477838" y="2520951"/>
              <a:ext cx="458788" cy="92075"/>
            </a:xfrm>
            <a:custGeom>
              <a:avLst/>
              <a:gdLst>
                <a:gd name="T0" fmla="*/ 187 w 208"/>
                <a:gd name="T1" fmla="*/ 42 h 42"/>
                <a:gd name="T2" fmla="*/ 22 w 208"/>
                <a:gd name="T3" fmla="*/ 42 h 42"/>
                <a:gd name="T4" fmla="*/ 0 w 208"/>
                <a:gd name="T5" fmla="*/ 21 h 42"/>
                <a:gd name="T6" fmla="*/ 22 w 208"/>
                <a:gd name="T7" fmla="*/ 0 h 42"/>
                <a:gd name="T8" fmla="*/ 187 w 208"/>
                <a:gd name="T9" fmla="*/ 0 h 42"/>
                <a:gd name="T10" fmla="*/ 208 w 208"/>
                <a:gd name="T11" fmla="*/ 21 h 42"/>
                <a:gd name="T12" fmla="*/ 187 w 208"/>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08" h="42">
                  <a:moveTo>
                    <a:pt x="187" y="42"/>
                  </a:moveTo>
                  <a:cubicBezTo>
                    <a:pt x="22" y="42"/>
                    <a:pt x="22" y="42"/>
                    <a:pt x="22" y="42"/>
                  </a:cubicBezTo>
                  <a:cubicBezTo>
                    <a:pt x="10" y="42"/>
                    <a:pt x="0" y="33"/>
                    <a:pt x="0" y="21"/>
                  </a:cubicBezTo>
                  <a:cubicBezTo>
                    <a:pt x="0" y="10"/>
                    <a:pt x="10" y="0"/>
                    <a:pt x="22" y="0"/>
                  </a:cubicBezTo>
                  <a:cubicBezTo>
                    <a:pt x="187" y="0"/>
                    <a:pt x="187" y="0"/>
                    <a:pt x="187" y="0"/>
                  </a:cubicBezTo>
                  <a:cubicBezTo>
                    <a:pt x="198" y="0"/>
                    <a:pt x="208" y="10"/>
                    <a:pt x="208" y="21"/>
                  </a:cubicBezTo>
                  <a:cubicBezTo>
                    <a:pt x="208" y="33"/>
                    <a:pt x="198" y="42"/>
                    <a:pt x="187" y="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8" name="Freeform 51"/>
            <p:cNvSpPr/>
            <p:nvPr/>
          </p:nvSpPr>
          <p:spPr bwMode="auto">
            <a:xfrm>
              <a:off x="522288" y="2622551"/>
              <a:ext cx="369888" cy="95250"/>
            </a:xfrm>
            <a:custGeom>
              <a:avLst/>
              <a:gdLst>
                <a:gd name="T0" fmla="*/ 147 w 168"/>
                <a:gd name="T1" fmla="*/ 43 h 43"/>
                <a:gd name="T2" fmla="*/ 21 w 168"/>
                <a:gd name="T3" fmla="*/ 43 h 43"/>
                <a:gd name="T4" fmla="*/ 0 w 168"/>
                <a:gd name="T5" fmla="*/ 21 h 43"/>
                <a:gd name="T6" fmla="*/ 21 w 168"/>
                <a:gd name="T7" fmla="*/ 0 h 43"/>
                <a:gd name="T8" fmla="*/ 147 w 168"/>
                <a:gd name="T9" fmla="*/ 0 h 43"/>
                <a:gd name="T10" fmla="*/ 168 w 168"/>
                <a:gd name="T11" fmla="*/ 21 h 43"/>
                <a:gd name="T12" fmla="*/ 147 w 168"/>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168" h="43">
                  <a:moveTo>
                    <a:pt x="147" y="43"/>
                  </a:moveTo>
                  <a:cubicBezTo>
                    <a:pt x="21" y="43"/>
                    <a:pt x="21" y="43"/>
                    <a:pt x="21" y="43"/>
                  </a:cubicBezTo>
                  <a:cubicBezTo>
                    <a:pt x="10" y="43"/>
                    <a:pt x="0" y="33"/>
                    <a:pt x="0" y="21"/>
                  </a:cubicBezTo>
                  <a:cubicBezTo>
                    <a:pt x="0" y="10"/>
                    <a:pt x="10" y="0"/>
                    <a:pt x="21" y="0"/>
                  </a:cubicBezTo>
                  <a:cubicBezTo>
                    <a:pt x="147" y="0"/>
                    <a:pt x="147" y="0"/>
                    <a:pt x="147" y="0"/>
                  </a:cubicBezTo>
                  <a:cubicBezTo>
                    <a:pt x="158" y="0"/>
                    <a:pt x="168" y="10"/>
                    <a:pt x="168" y="21"/>
                  </a:cubicBezTo>
                  <a:cubicBezTo>
                    <a:pt x="168" y="33"/>
                    <a:pt x="158" y="43"/>
                    <a:pt x="147"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9" name="Freeform 52"/>
            <p:cNvSpPr/>
            <p:nvPr/>
          </p:nvSpPr>
          <p:spPr bwMode="auto">
            <a:xfrm>
              <a:off x="566738" y="1965326"/>
              <a:ext cx="103188" cy="490538"/>
            </a:xfrm>
            <a:custGeom>
              <a:avLst/>
              <a:gdLst>
                <a:gd name="T0" fmla="*/ 36 w 65"/>
                <a:gd name="T1" fmla="*/ 309 h 309"/>
                <a:gd name="T2" fmla="*/ 0 w 65"/>
                <a:gd name="T3" fmla="*/ 3 h 309"/>
                <a:gd name="T4" fmla="*/ 29 w 65"/>
                <a:gd name="T5" fmla="*/ 0 h 309"/>
                <a:gd name="T6" fmla="*/ 65 w 65"/>
                <a:gd name="T7" fmla="*/ 306 h 309"/>
                <a:gd name="T8" fmla="*/ 36 w 65"/>
                <a:gd name="T9" fmla="*/ 309 h 309"/>
                <a:gd name="T10" fmla="*/ 36 w 65"/>
                <a:gd name="T11" fmla="*/ 309 h 309"/>
              </a:gdLst>
              <a:ahLst/>
              <a:cxnLst>
                <a:cxn ang="0">
                  <a:pos x="T0" y="T1"/>
                </a:cxn>
                <a:cxn ang="0">
                  <a:pos x="T2" y="T3"/>
                </a:cxn>
                <a:cxn ang="0">
                  <a:pos x="T4" y="T5"/>
                </a:cxn>
                <a:cxn ang="0">
                  <a:pos x="T6" y="T7"/>
                </a:cxn>
                <a:cxn ang="0">
                  <a:pos x="T8" y="T9"/>
                </a:cxn>
                <a:cxn ang="0">
                  <a:pos x="T10" y="T11"/>
                </a:cxn>
              </a:cxnLst>
              <a:rect l="0" t="0" r="r" b="b"/>
              <a:pathLst>
                <a:path w="65" h="309">
                  <a:moveTo>
                    <a:pt x="36" y="309"/>
                  </a:moveTo>
                  <a:lnTo>
                    <a:pt x="0" y="3"/>
                  </a:lnTo>
                  <a:lnTo>
                    <a:pt x="29" y="0"/>
                  </a:lnTo>
                  <a:lnTo>
                    <a:pt x="65" y="306"/>
                  </a:lnTo>
                  <a:lnTo>
                    <a:pt x="36" y="309"/>
                  </a:lnTo>
                  <a:lnTo>
                    <a:pt x="36"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0" name="Freeform 53"/>
            <p:cNvSpPr/>
            <p:nvPr/>
          </p:nvSpPr>
          <p:spPr bwMode="auto">
            <a:xfrm>
              <a:off x="744538" y="1965326"/>
              <a:ext cx="106363" cy="490538"/>
            </a:xfrm>
            <a:custGeom>
              <a:avLst/>
              <a:gdLst>
                <a:gd name="T0" fmla="*/ 29 w 67"/>
                <a:gd name="T1" fmla="*/ 309 h 309"/>
                <a:gd name="T2" fmla="*/ 0 w 67"/>
                <a:gd name="T3" fmla="*/ 306 h 309"/>
                <a:gd name="T4" fmla="*/ 38 w 67"/>
                <a:gd name="T5" fmla="*/ 0 h 309"/>
                <a:gd name="T6" fmla="*/ 67 w 67"/>
                <a:gd name="T7" fmla="*/ 3 h 309"/>
                <a:gd name="T8" fmla="*/ 29 w 67"/>
                <a:gd name="T9" fmla="*/ 309 h 309"/>
                <a:gd name="T10" fmla="*/ 29 w 67"/>
                <a:gd name="T11" fmla="*/ 309 h 309"/>
              </a:gdLst>
              <a:ahLst/>
              <a:cxnLst>
                <a:cxn ang="0">
                  <a:pos x="T0" y="T1"/>
                </a:cxn>
                <a:cxn ang="0">
                  <a:pos x="T2" y="T3"/>
                </a:cxn>
                <a:cxn ang="0">
                  <a:pos x="T4" y="T5"/>
                </a:cxn>
                <a:cxn ang="0">
                  <a:pos x="T6" y="T7"/>
                </a:cxn>
                <a:cxn ang="0">
                  <a:pos x="T8" y="T9"/>
                </a:cxn>
                <a:cxn ang="0">
                  <a:pos x="T10" y="T11"/>
                </a:cxn>
              </a:cxnLst>
              <a:rect l="0" t="0" r="r" b="b"/>
              <a:pathLst>
                <a:path w="67" h="309">
                  <a:moveTo>
                    <a:pt x="29" y="309"/>
                  </a:moveTo>
                  <a:lnTo>
                    <a:pt x="0" y="306"/>
                  </a:lnTo>
                  <a:lnTo>
                    <a:pt x="38" y="0"/>
                  </a:lnTo>
                  <a:lnTo>
                    <a:pt x="67" y="3"/>
                  </a:lnTo>
                  <a:lnTo>
                    <a:pt x="29" y="309"/>
                  </a:lnTo>
                  <a:lnTo>
                    <a:pt x="29"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1" name="Freeform 54"/>
            <p:cNvSpPr/>
            <p:nvPr/>
          </p:nvSpPr>
          <p:spPr bwMode="auto">
            <a:xfrm>
              <a:off x="579438" y="2008188"/>
              <a:ext cx="249238" cy="79375"/>
            </a:xfrm>
            <a:custGeom>
              <a:avLst/>
              <a:gdLst>
                <a:gd name="T0" fmla="*/ 96 w 113"/>
                <a:gd name="T1" fmla="*/ 36 h 36"/>
                <a:gd name="T2" fmla="*/ 83 w 113"/>
                <a:gd name="T3" fmla="*/ 29 h 36"/>
                <a:gd name="T4" fmla="*/ 70 w 113"/>
                <a:gd name="T5" fmla="*/ 36 h 36"/>
                <a:gd name="T6" fmla="*/ 57 w 113"/>
                <a:gd name="T7" fmla="*/ 29 h 36"/>
                <a:gd name="T8" fmla="*/ 44 w 113"/>
                <a:gd name="T9" fmla="*/ 36 h 36"/>
                <a:gd name="T10" fmla="*/ 31 w 113"/>
                <a:gd name="T11" fmla="*/ 29 h 36"/>
                <a:gd name="T12" fmla="*/ 18 w 113"/>
                <a:gd name="T13" fmla="*/ 36 h 36"/>
                <a:gd name="T14" fmla="*/ 2 w 113"/>
                <a:gd name="T15" fmla="*/ 23 h 36"/>
                <a:gd name="T16" fmla="*/ 0 w 113"/>
                <a:gd name="T17" fmla="*/ 20 h 36"/>
                <a:gd name="T18" fmla="*/ 5 w 113"/>
                <a:gd name="T19" fmla="*/ 22 h 36"/>
                <a:gd name="T20" fmla="*/ 5 w 113"/>
                <a:gd name="T21" fmla="*/ 0 h 36"/>
                <a:gd name="T22" fmla="*/ 18 w 113"/>
                <a:gd name="T23" fmla="*/ 8 h 36"/>
                <a:gd name="T24" fmla="*/ 31 w 113"/>
                <a:gd name="T25" fmla="*/ 0 h 36"/>
                <a:gd name="T26" fmla="*/ 44 w 113"/>
                <a:gd name="T27" fmla="*/ 8 h 36"/>
                <a:gd name="T28" fmla="*/ 57 w 113"/>
                <a:gd name="T29" fmla="*/ 0 h 36"/>
                <a:gd name="T30" fmla="*/ 70 w 113"/>
                <a:gd name="T31" fmla="*/ 8 h 36"/>
                <a:gd name="T32" fmla="*/ 83 w 113"/>
                <a:gd name="T33" fmla="*/ 0 h 36"/>
                <a:gd name="T34" fmla="*/ 96 w 113"/>
                <a:gd name="T35" fmla="*/ 8 h 36"/>
                <a:gd name="T36" fmla="*/ 109 w 113"/>
                <a:gd name="T37" fmla="*/ 0 h 36"/>
                <a:gd name="T38" fmla="*/ 109 w 113"/>
                <a:gd name="T39" fmla="*/ 22 h 36"/>
                <a:gd name="T40" fmla="*/ 113 w 113"/>
                <a:gd name="T41" fmla="*/ 20 h 36"/>
                <a:gd name="T42" fmla="*/ 112 w 113"/>
                <a:gd name="T43" fmla="*/ 23 h 36"/>
                <a:gd name="T44" fmla="*/ 96 w 113"/>
                <a:gd name="T4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 h="36">
                  <a:moveTo>
                    <a:pt x="96" y="36"/>
                  </a:moveTo>
                  <a:cubicBezTo>
                    <a:pt x="89" y="36"/>
                    <a:pt x="85" y="32"/>
                    <a:pt x="83" y="29"/>
                  </a:cubicBezTo>
                  <a:cubicBezTo>
                    <a:pt x="80" y="32"/>
                    <a:pt x="76" y="36"/>
                    <a:pt x="70" y="36"/>
                  </a:cubicBezTo>
                  <a:cubicBezTo>
                    <a:pt x="63" y="36"/>
                    <a:pt x="59" y="32"/>
                    <a:pt x="57" y="29"/>
                  </a:cubicBezTo>
                  <a:cubicBezTo>
                    <a:pt x="54" y="32"/>
                    <a:pt x="50" y="36"/>
                    <a:pt x="44" y="36"/>
                  </a:cubicBezTo>
                  <a:cubicBezTo>
                    <a:pt x="37" y="36"/>
                    <a:pt x="33" y="32"/>
                    <a:pt x="31" y="29"/>
                  </a:cubicBezTo>
                  <a:cubicBezTo>
                    <a:pt x="28" y="32"/>
                    <a:pt x="24" y="36"/>
                    <a:pt x="18" y="36"/>
                  </a:cubicBezTo>
                  <a:cubicBezTo>
                    <a:pt x="8" y="36"/>
                    <a:pt x="4" y="27"/>
                    <a:pt x="2" y="23"/>
                  </a:cubicBezTo>
                  <a:cubicBezTo>
                    <a:pt x="1" y="22"/>
                    <a:pt x="1" y="20"/>
                    <a:pt x="0" y="20"/>
                  </a:cubicBezTo>
                  <a:cubicBezTo>
                    <a:pt x="1" y="20"/>
                    <a:pt x="3" y="22"/>
                    <a:pt x="5" y="22"/>
                  </a:cubicBezTo>
                  <a:cubicBezTo>
                    <a:pt x="5" y="0"/>
                    <a:pt x="5" y="0"/>
                    <a:pt x="5" y="0"/>
                  </a:cubicBezTo>
                  <a:cubicBezTo>
                    <a:pt x="11" y="0"/>
                    <a:pt x="15" y="4"/>
                    <a:pt x="18" y="8"/>
                  </a:cubicBezTo>
                  <a:cubicBezTo>
                    <a:pt x="20" y="4"/>
                    <a:pt x="24" y="0"/>
                    <a:pt x="31" y="0"/>
                  </a:cubicBezTo>
                  <a:cubicBezTo>
                    <a:pt x="37" y="0"/>
                    <a:pt x="41" y="4"/>
                    <a:pt x="44" y="8"/>
                  </a:cubicBezTo>
                  <a:cubicBezTo>
                    <a:pt x="46" y="4"/>
                    <a:pt x="50" y="0"/>
                    <a:pt x="57" y="0"/>
                  </a:cubicBezTo>
                  <a:cubicBezTo>
                    <a:pt x="63" y="0"/>
                    <a:pt x="67" y="4"/>
                    <a:pt x="70" y="8"/>
                  </a:cubicBezTo>
                  <a:cubicBezTo>
                    <a:pt x="72" y="4"/>
                    <a:pt x="76" y="0"/>
                    <a:pt x="83" y="0"/>
                  </a:cubicBezTo>
                  <a:cubicBezTo>
                    <a:pt x="89" y="0"/>
                    <a:pt x="93" y="4"/>
                    <a:pt x="96" y="8"/>
                  </a:cubicBezTo>
                  <a:cubicBezTo>
                    <a:pt x="98" y="4"/>
                    <a:pt x="102" y="0"/>
                    <a:pt x="109" y="0"/>
                  </a:cubicBezTo>
                  <a:cubicBezTo>
                    <a:pt x="109" y="22"/>
                    <a:pt x="109" y="22"/>
                    <a:pt x="109" y="22"/>
                  </a:cubicBezTo>
                  <a:cubicBezTo>
                    <a:pt x="111" y="22"/>
                    <a:pt x="113" y="20"/>
                    <a:pt x="113" y="20"/>
                  </a:cubicBezTo>
                  <a:cubicBezTo>
                    <a:pt x="113" y="20"/>
                    <a:pt x="112" y="22"/>
                    <a:pt x="112" y="23"/>
                  </a:cubicBezTo>
                  <a:cubicBezTo>
                    <a:pt x="110" y="27"/>
                    <a:pt x="106" y="36"/>
                    <a:pt x="96"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6" name="Freeform 55"/>
            <p:cNvSpPr/>
            <p:nvPr/>
          </p:nvSpPr>
          <p:spPr bwMode="auto">
            <a:xfrm>
              <a:off x="225425" y="1284288"/>
              <a:ext cx="290513" cy="287338"/>
            </a:xfrm>
            <a:custGeom>
              <a:avLst/>
              <a:gdLst>
                <a:gd name="T0" fmla="*/ 31 w 131"/>
                <a:gd name="T1" fmla="*/ 130 h 130"/>
                <a:gd name="T2" fmla="*/ 24 w 131"/>
                <a:gd name="T3" fmla="*/ 127 h 130"/>
                <a:gd name="T4" fmla="*/ 26 w 131"/>
                <a:gd name="T5" fmla="*/ 114 h 130"/>
                <a:gd name="T6" fmla="*/ 109 w 131"/>
                <a:gd name="T7" fmla="*/ 31 h 130"/>
                <a:gd name="T8" fmla="*/ 111 w 131"/>
                <a:gd name="T9" fmla="*/ 20 h 130"/>
                <a:gd name="T10" fmla="*/ 100 w 131"/>
                <a:gd name="T11" fmla="*/ 22 h 130"/>
                <a:gd name="T12" fmla="*/ 17 w 131"/>
                <a:gd name="T13" fmla="*/ 105 h 130"/>
                <a:gd name="T14" fmla="*/ 4 w 131"/>
                <a:gd name="T15" fmla="*/ 107 h 130"/>
                <a:gd name="T16" fmla="*/ 2 w 131"/>
                <a:gd name="T17" fmla="*/ 95 h 130"/>
                <a:gd name="T18" fmla="*/ 90 w 131"/>
                <a:gd name="T19" fmla="*/ 8 h 130"/>
                <a:gd name="T20" fmla="*/ 124 w 131"/>
                <a:gd name="T21" fmla="*/ 8 h 130"/>
                <a:gd name="T22" fmla="*/ 124 w 131"/>
                <a:gd name="T23" fmla="*/ 41 h 130"/>
                <a:gd name="T24" fmla="*/ 36 w 131"/>
                <a:gd name="T25" fmla="*/ 129 h 130"/>
                <a:gd name="T26" fmla="*/ 31 w 131"/>
                <a:gd name="T2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 h="130">
                  <a:moveTo>
                    <a:pt x="31" y="130"/>
                  </a:moveTo>
                  <a:cubicBezTo>
                    <a:pt x="29" y="130"/>
                    <a:pt x="26" y="129"/>
                    <a:pt x="24" y="127"/>
                  </a:cubicBezTo>
                  <a:cubicBezTo>
                    <a:pt x="21" y="123"/>
                    <a:pt x="22" y="117"/>
                    <a:pt x="26" y="114"/>
                  </a:cubicBezTo>
                  <a:cubicBezTo>
                    <a:pt x="58" y="92"/>
                    <a:pt x="86" y="63"/>
                    <a:pt x="109" y="31"/>
                  </a:cubicBezTo>
                  <a:cubicBezTo>
                    <a:pt x="112" y="27"/>
                    <a:pt x="112" y="21"/>
                    <a:pt x="111" y="20"/>
                  </a:cubicBezTo>
                  <a:cubicBezTo>
                    <a:pt x="110" y="19"/>
                    <a:pt x="105" y="19"/>
                    <a:pt x="100" y="22"/>
                  </a:cubicBezTo>
                  <a:cubicBezTo>
                    <a:pt x="68" y="45"/>
                    <a:pt x="40" y="74"/>
                    <a:pt x="17" y="105"/>
                  </a:cubicBezTo>
                  <a:cubicBezTo>
                    <a:pt x="14" y="109"/>
                    <a:pt x="8" y="110"/>
                    <a:pt x="4" y="107"/>
                  </a:cubicBezTo>
                  <a:cubicBezTo>
                    <a:pt x="1" y="104"/>
                    <a:pt x="0" y="99"/>
                    <a:pt x="2" y="95"/>
                  </a:cubicBezTo>
                  <a:cubicBezTo>
                    <a:pt x="26" y="62"/>
                    <a:pt x="56" y="32"/>
                    <a:pt x="90" y="8"/>
                  </a:cubicBezTo>
                  <a:cubicBezTo>
                    <a:pt x="101" y="0"/>
                    <a:pt x="116" y="0"/>
                    <a:pt x="124" y="8"/>
                  </a:cubicBezTo>
                  <a:cubicBezTo>
                    <a:pt x="131" y="15"/>
                    <a:pt x="131" y="30"/>
                    <a:pt x="124" y="41"/>
                  </a:cubicBezTo>
                  <a:cubicBezTo>
                    <a:pt x="100" y="75"/>
                    <a:pt x="70" y="105"/>
                    <a:pt x="36" y="129"/>
                  </a:cubicBezTo>
                  <a:cubicBezTo>
                    <a:pt x="35" y="130"/>
                    <a:pt x="33" y="130"/>
                    <a:pt x="31"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7" name="Freeform 56"/>
            <p:cNvSpPr/>
            <p:nvPr/>
          </p:nvSpPr>
          <p:spPr bwMode="auto">
            <a:xfrm>
              <a:off x="200025" y="1503363"/>
              <a:ext cx="96838" cy="96838"/>
            </a:xfrm>
            <a:custGeom>
              <a:avLst/>
              <a:gdLst>
                <a:gd name="T0" fmla="*/ 34 w 44"/>
                <a:gd name="T1" fmla="*/ 44 h 44"/>
                <a:gd name="T2" fmla="*/ 28 w 44"/>
                <a:gd name="T3" fmla="*/ 41 h 44"/>
                <a:gd name="T4" fmla="*/ 3 w 44"/>
                <a:gd name="T5" fmla="*/ 16 h 44"/>
                <a:gd name="T6" fmla="*/ 3 w 44"/>
                <a:gd name="T7" fmla="*/ 4 h 44"/>
                <a:gd name="T8" fmla="*/ 16 w 44"/>
                <a:gd name="T9" fmla="*/ 4 h 44"/>
                <a:gd name="T10" fmla="*/ 41 w 44"/>
                <a:gd name="T11" fmla="*/ 29 h 44"/>
                <a:gd name="T12" fmla="*/ 41 w 44"/>
                <a:gd name="T13" fmla="*/ 41 h 44"/>
                <a:gd name="T14" fmla="*/ 34 w 4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4">
                  <a:moveTo>
                    <a:pt x="34" y="44"/>
                  </a:moveTo>
                  <a:cubicBezTo>
                    <a:pt x="32" y="44"/>
                    <a:pt x="30" y="43"/>
                    <a:pt x="28" y="41"/>
                  </a:cubicBezTo>
                  <a:cubicBezTo>
                    <a:pt x="3" y="16"/>
                    <a:pt x="3" y="16"/>
                    <a:pt x="3" y="16"/>
                  </a:cubicBezTo>
                  <a:cubicBezTo>
                    <a:pt x="0" y="13"/>
                    <a:pt x="0" y="7"/>
                    <a:pt x="3" y="4"/>
                  </a:cubicBezTo>
                  <a:cubicBezTo>
                    <a:pt x="6" y="0"/>
                    <a:pt x="12" y="0"/>
                    <a:pt x="16" y="4"/>
                  </a:cubicBezTo>
                  <a:cubicBezTo>
                    <a:pt x="41" y="29"/>
                    <a:pt x="41" y="29"/>
                    <a:pt x="41" y="29"/>
                  </a:cubicBezTo>
                  <a:cubicBezTo>
                    <a:pt x="44" y="32"/>
                    <a:pt x="44" y="38"/>
                    <a:pt x="41" y="41"/>
                  </a:cubicBezTo>
                  <a:cubicBezTo>
                    <a:pt x="39" y="43"/>
                    <a:pt x="37" y="44"/>
                    <a:pt x="34"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5" name="Freeform 57"/>
            <p:cNvSpPr/>
            <p:nvPr/>
          </p:nvSpPr>
          <p:spPr bwMode="auto">
            <a:xfrm>
              <a:off x="212725" y="1487488"/>
              <a:ext cx="100013" cy="98425"/>
            </a:xfrm>
            <a:custGeom>
              <a:avLst/>
              <a:gdLst>
                <a:gd name="T0" fmla="*/ 35 w 45"/>
                <a:gd name="T1" fmla="*/ 44 h 44"/>
                <a:gd name="T2" fmla="*/ 29 w 45"/>
                <a:gd name="T3" fmla="*/ 42 h 44"/>
                <a:gd name="T4" fmla="*/ 4 w 45"/>
                <a:gd name="T5" fmla="*/ 16 h 44"/>
                <a:gd name="T6" fmla="*/ 4 w 45"/>
                <a:gd name="T7" fmla="*/ 4 h 44"/>
                <a:gd name="T8" fmla="*/ 16 w 45"/>
                <a:gd name="T9" fmla="*/ 4 h 44"/>
                <a:gd name="T10" fmla="*/ 41 w 45"/>
                <a:gd name="T11" fmla="*/ 29 h 44"/>
                <a:gd name="T12" fmla="*/ 41 w 45"/>
                <a:gd name="T13" fmla="*/ 42 h 44"/>
                <a:gd name="T14" fmla="*/ 35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5" y="44"/>
                  </a:moveTo>
                  <a:cubicBezTo>
                    <a:pt x="33" y="44"/>
                    <a:pt x="31" y="43"/>
                    <a:pt x="29" y="42"/>
                  </a:cubicBezTo>
                  <a:cubicBezTo>
                    <a:pt x="4" y="16"/>
                    <a:pt x="4" y="16"/>
                    <a:pt x="4" y="16"/>
                  </a:cubicBezTo>
                  <a:cubicBezTo>
                    <a:pt x="0" y="13"/>
                    <a:pt x="0" y="7"/>
                    <a:pt x="4" y="4"/>
                  </a:cubicBezTo>
                  <a:cubicBezTo>
                    <a:pt x="7" y="0"/>
                    <a:pt x="13" y="0"/>
                    <a:pt x="16" y="4"/>
                  </a:cubicBezTo>
                  <a:cubicBezTo>
                    <a:pt x="41" y="29"/>
                    <a:pt x="41" y="29"/>
                    <a:pt x="41" y="29"/>
                  </a:cubicBezTo>
                  <a:cubicBezTo>
                    <a:pt x="45" y="33"/>
                    <a:pt x="45" y="38"/>
                    <a:pt x="41" y="42"/>
                  </a:cubicBezTo>
                  <a:cubicBezTo>
                    <a:pt x="40" y="43"/>
                    <a:pt x="37" y="44"/>
                    <a:pt x="35"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6" name="Freeform 58"/>
            <p:cNvSpPr>
              <a:spLocks noEditPoints="1"/>
            </p:cNvSpPr>
            <p:nvPr/>
          </p:nvSpPr>
          <p:spPr bwMode="auto">
            <a:xfrm>
              <a:off x="55563" y="1541463"/>
              <a:ext cx="212725" cy="204788"/>
            </a:xfrm>
            <a:custGeom>
              <a:avLst/>
              <a:gdLst>
                <a:gd name="T0" fmla="*/ 15 w 96"/>
                <a:gd name="T1" fmla="*/ 93 h 93"/>
                <a:gd name="T2" fmla="*/ 13 w 96"/>
                <a:gd name="T3" fmla="*/ 93 h 93"/>
                <a:gd name="T4" fmla="*/ 6 w 96"/>
                <a:gd name="T5" fmla="*/ 86 h 93"/>
                <a:gd name="T6" fmla="*/ 31 w 96"/>
                <a:gd name="T7" fmla="*/ 14 h 93"/>
                <a:gd name="T8" fmla="*/ 56 w 96"/>
                <a:gd name="T9" fmla="*/ 1 h 93"/>
                <a:gd name="T10" fmla="*/ 66 w 96"/>
                <a:gd name="T11" fmla="*/ 3 h 93"/>
                <a:gd name="T12" fmla="*/ 93 w 96"/>
                <a:gd name="T13" fmla="*/ 29 h 93"/>
                <a:gd name="T14" fmla="*/ 95 w 96"/>
                <a:gd name="T15" fmla="*/ 37 h 93"/>
                <a:gd name="T16" fmla="*/ 77 w 96"/>
                <a:gd name="T17" fmla="*/ 69 h 93"/>
                <a:gd name="T18" fmla="*/ 49 w 96"/>
                <a:gd name="T19" fmla="*/ 78 h 93"/>
                <a:gd name="T20" fmla="*/ 21 w 96"/>
                <a:gd name="T21" fmla="*/ 90 h 93"/>
                <a:gd name="T22" fmla="*/ 15 w 96"/>
                <a:gd name="T23" fmla="*/ 93 h 93"/>
                <a:gd name="T24" fmla="*/ 58 w 96"/>
                <a:gd name="T25" fmla="*/ 20 h 93"/>
                <a:gd name="T26" fmla="*/ 40 w 96"/>
                <a:gd name="T27" fmla="*/ 29 h 93"/>
                <a:gd name="T28" fmla="*/ 22 w 96"/>
                <a:gd name="T29" fmla="*/ 67 h 93"/>
                <a:gd name="T30" fmla="*/ 46 w 96"/>
                <a:gd name="T31" fmla="*/ 60 h 93"/>
                <a:gd name="T32" fmla="*/ 68 w 96"/>
                <a:gd name="T33" fmla="*/ 54 h 93"/>
                <a:gd name="T34" fmla="*/ 77 w 96"/>
                <a:gd name="T35" fmla="*/ 39 h 93"/>
                <a:gd name="T36" fmla="*/ 58 w 96"/>
                <a:gd name="T37" fmla="*/ 2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93">
                  <a:moveTo>
                    <a:pt x="15" y="93"/>
                  </a:moveTo>
                  <a:cubicBezTo>
                    <a:pt x="14" y="93"/>
                    <a:pt x="13" y="93"/>
                    <a:pt x="13" y="93"/>
                  </a:cubicBezTo>
                  <a:cubicBezTo>
                    <a:pt x="10" y="92"/>
                    <a:pt x="7" y="90"/>
                    <a:pt x="6" y="86"/>
                  </a:cubicBezTo>
                  <a:cubicBezTo>
                    <a:pt x="0" y="62"/>
                    <a:pt x="6" y="29"/>
                    <a:pt x="31" y="14"/>
                  </a:cubicBezTo>
                  <a:cubicBezTo>
                    <a:pt x="39" y="9"/>
                    <a:pt x="48" y="5"/>
                    <a:pt x="56" y="1"/>
                  </a:cubicBezTo>
                  <a:cubicBezTo>
                    <a:pt x="59" y="0"/>
                    <a:pt x="63" y="0"/>
                    <a:pt x="66" y="3"/>
                  </a:cubicBezTo>
                  <a:cubicBezTo>
                    <a:pt x="93" y="29"/>
                    <a:pt x="93" y="29"/>
                    <a:pt x="93" y="29"/>
                  </a:cubicBezTo>
                  <a:cubicBezTo>
                    <a:pt x="95" y="32"/>
                    <a:pt x="96" y="35"/>
                    <a:pt x="95" y="37"/>
                  </a:cubicBezTo>
                  <a:cubicBezTo>
                    <a:pt x="93" y="48"/>
                    <a:pt x="89" y="62"/>
                    <a:pt x="77" y="69"/>
                  </a:cubicBezTo>
                  <a:cubicBezTo>
                    <a:pt x="66" y="75"/>
                    <a:pt x="57" y="77"/>
                    <a:pt x="49" y="78"/>
                  </a:cubicBezTo>
                  <a:cubicBezTo>
                    <a:pt x="38" y="79"/>
                    <a:pt x="31" y="80"/>
                    <a:pt x="21" y="90"/>
                  </a:cubicBezTo>
                  <a:cubicBezTo>
                    <a:pt x="20" y="92"/>
                    <a:pt x="17" y="93"/>
                    <a:pt x="15" y="93"/>
                  </a:cubicBezTo>
                  <a:close/>
                  <a:moveTo>
                    <a:pt x="58" y="20"/>
                  </a:moveTo>
                  <a:cubicBezTo>
                    <a:pt x="52" y="23"/>
                    <a:pt x="46" y="26"/>
                    <a:pt x="40" y="29"/>
                  </a:cubicBezTo>
                  <a:cubicBezTo>
                    <a:pt x="27" y="37"/>
                    <a:pt x="22" y="52"/>
                    <a:pt x="22" y="67"/>
                  </a:cubicBezTo>
                  <a:cubicBezTo>
                    <a:pt x="30" y="62"/>
                    <a:pt x="39" y="61"/>
                    <a:pt x="46" y="60"/>
                  </a:cubicBezTo>
                  <a:cubicBezTo>
                    <a:pt x="54" y="59"/>
                    <a:pt x="60" y="58"/>
                    <a:pt x="68" y="54"/>
                  </a:cubicBezTo>
                  <a:cubicBezTo>
                    <a:pt x="71" y="52"/>
                    <a:pt x="74" y="47"/>
                    <a:pt x="77" y="39"/>
                  </a:cubicBezTo>
                  <a:cubicBezTo>
                    <a:pt x="58" y="20"/>
                    <a:pt x="58" y="20"/>
                    <a:pt x="58"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7" name="Freeform 59"/>
            <p:cNvSpPr>
              <a:spLocks noEditPoints="1"/>
            </p:cNvSpPr>
            <p:nvPr/>
          </p:nvSpPr>
          <p:spPr bwMode="auto">
            <a:xfrm>
              <a:off x="84138" y="835026"/>
              <a:ext cx="66675" cy="66675"/>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8 h 30"/>
                <a:gd name="T12" fmla="*/ 8 w 30"/>
                <a:gd name="T13" fmla="*/ 15 h 30"/>
                <a:gd name="T14" fmla="*/ 15 w 30"/>
                <a:gd name="T15" fmla="*/ 22 h 30"/>
                <a:gd name="T16" fmla="*/ 22 w 30"/>
                <a:gd name="T17" fmla="*/ 15 h 30"/>
                <a:gd name="T18" fmla="*/ 15 w 30"/>
                <a:gd name="T19"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8"/>
                  </a:moveTo>
                  <a:cubicBezTo>
                    <a:pt x="11" y="8"/>
                    <a:pt x="8" y="11"/>
                    <a:pt x="8" y="15"/>
                  </a:cubicBezTo>
                  <a:cubicBezTo>
                    <a:pt x="8" y="19"/>
                    <a:pt x="11" y="22"/>
                    <a:pt x="15" y="22"/>
                  </a:cubicBezTo>
                  <a:cubicBezTo>
                    <a:pt x="19" y="22"/>
                    <a:pt x="22" y="19"/>
                    <a:pt x="22" y="15"/>
                  </a:cubicBezTo>
                  <a:cubicBezTo>
                    <a:pt x="22" y="11"/>
                    <a:pt x="19"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8" name="Freeform 60"/>
            <p:cNvSpPr>
              <a:spLocks noEditPoints="1"/>
            </p:cNvSpPr>
            <p:nvPr/>
          </p:nvSpPr>
          <p:spPr bwMode="auto">
            <a:xfrm>
              <a:off x="171450" y="733426"/>
              <a:ext cx="68263" cy="69850"/>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9" name="Freeform 61"/>
            <p:cNvSpPr/>
            <p:nvPr/>
          </p:nvSpPr>
          <p:spPr bwMode="auto">
            <a:xfrm>
              <a:off x="112713" y="784226"/>
              <a:ext cx="55563" cy="53975"/>
            </a:xfrm>
            <a:custGeom>
              <a:avLst/>
              <a:gdLst>
                <a:gd name="T0" fmla="*/ 21 w 25"/>
                <a:gd name="T1" fmla="*/ 24 h 24"/>
                <a:gd name="T2" fmla="*/ 21 w 25"/>
                <a:gd name="T3" fmla="*/ 24 h 24"/>
                <a:gd name="T4" fmla="*/ 17 w 25"/>
                <a:gd name="T5" fmla="*/ 20 h 24"/>
                <a:gd name="T6" fmla="*/ 17 w 25"/>
                <a:gd name="T7" fmla="*/ 8 h 24"/>
                <a:gd name="T8" fmla="*/ 4 w 25"/>
                <a:gd name="T9" fmla="*/ 8 h 24"/>
                <a:gd name="T10" fmla="*/ 0 w 25"/>
                <a:gd name="T11" fmla="*/ 4 h 24"/>
                <a:gd name="T12" fmla="*/ 4 w 25"/>
                <a:gd name="T13" fmla="*/ 0 h 24"/>
                <a:gd name="T14" fmla="*/ 21 w 25"/>
                <a:gd name="T15" fmla="*/ 0 h 24"/>
                <a:gd name="T16" fmla="*/ 23 w 25"/>
                <a:gd name="T17" fmla="*/ 2 h 24"/>
                <a:gd name="T18" fmla="*/ 25 w 25"/>
                <a:gd name="T19" fmla="*/ 4 h 24"/>
                <a:gd name="T20" fmla="*/ 25 w 25"/>
                <a:gd name="T21" fmla="*/ 20 h 24"/>
                <a:gd name="T22" fmla="*/ 21 w 25"/>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4">
                  <a:moveTo>
                    <a:pt x="21" y="24"/>
                  </a:moveTo>
                  <a:cubicBezTo>
                    <a:pt x="21" y="24"/>
                    <a:pt x="21" y="24"/>
                    <a:pt x="21" y="24"/>
                  </a:cubicBezTo>
                  <a:cubicBezTo>
                    <a:pt x="18" y="24"/>
                    <a:pt x="17" y="23"/>
                    <a:pt x="17" y="20"/>
                  </a:cubicBezTo>
                  <a:cubicBezTo>
                    <a:pt x="17" y="8"/>
                    <a:pt x="17" y="8"/>
                    <a:pt x="17" y="8"/>
                  </a:cubicBezTo>
                  <a:cubicBezTo>
                    <a:pt x="4" y="8"/>
                    <a:pt x="4" y="8"/>
                    <a:pt x="4" y="8"/>
                  </a:cubicBezTo>
                  <a:cubicBezTo>
                    <a:pt x="2" y="8"/>
                    <a:pt x="0" y="7"/>
                    <a:pt x="0" y="4"/>
                  </a:cubicBezTo>
                  <a:cubicBezTo>
                    <a:pt x="0" y="2"/>
                    <a:pt x="2" y="0"/>
                    <a:pt x="4" y="0"/>
                  </a:cubicBezTo>
                  <a:cubicBezTo>
                    <a:pt x="21" y="0"/>
                    <a:pt x="21" y="0"/>
                    <a:pt x="21" y="0"/>
                  </a:cubicBezTo>
                  <a:cubicBezTo>
                    <a:pt x="22" y="0"/>
                    <a:pt x="23" y="1"/>
                    <a:pt x="23" y="2"/>
                  </a:cubicBezTo>
                  <a:cubicBezTo>
                    <a:pt x="24" y="2"/>
                    <a:pt x="25" y="3"/>
                    <a:pt x="25" y="4"/>
                  </a:cubicBezTo>
                  <a:cubicBezTo>
                    <a:pt x="25" y="20"/>
                    <a:pt x="25" y="20"/>
                    <a:pt x="25" y="20"/>
                  </a:cubicBezTo>
                  <a:cubicBezTo>
                    <a:pt x="25" y="23"/>
                    <a:pt x="23" y="24"/>
                    <a:pt x="21"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0" name="Freeform 62"/>
            <p:cNvSpPr/>
            <p:nvPr/>
          </p:nvSpPr>
          <p:spPr bwMode="auto">
            <a:xfrm>
              <a:off x="112713" y="787401"/>
              <a:ext cx="50800" cy="66675"/>
            </a:xfrm>
            <a:custGeom>
              <a:avLst/>
              <a:gdLst>
                <a:gd name="T0" fmla="*/ 4 w 23"/>
                <a:gd name="T1" fmla="*/ 30 h 30"/>
                <a:gd name="T2" fmla="*/ 3 w 23"/>
                <a:gd name="T3" fmla="*/ 30 h 30"/>
                <a:gd name="T4" fmla="*/ 1 w 23"/>
                <a:gd name="T5" fmla="*/ 25 h 30"/>
                <a:gd name="T6" fmla="*/ 13 w 23"/>
                <a:gd name="T7" fmla="*/ 5 h 30"/>
                <a:gd name="T8" fmla="*/ 16 w 23"/>
                <a:gd name="T9" fmla="*/ 2 h 30"/>
                <a:gd name="T10" fmla="*/ 22 w 23"/>
                <a:gd name="T11" fmla="*/ 2 h 30"/>
                <a:gd name="T12" fmla="*/ 21 w 23"/>
                <a:gd name="T13" fmla="*/ 8 h 30"/>
                <a:gd name="T14" fmla="*/ 18 w 23"/>
                <a:gd name="T15" fmla="*/ 11 h 30"/>
                <a:gd name="T16" fmla="*/ 8 w 23"/>
                <a:gd name="T17" fmla="*/ 27 h 30"/>
                <a:gd name="T18" fmla="*/ 4 w 23"/>
                <a:gd name="T1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30">
                  <a:moveTo>
                    <a:pt x="4" y="30"/>
                  </a:moveTo>
                  <a:cubicBezTo>
                    <a:pt x="4" y="30"/>
                    <a:pt x="4" y="30"/>
                    <a:pt x="3" y="30"/>
                  </a:cubicBezTo>
                  <a:cubicBezTo>
                    <a:pt x="1" y="29"/>
                    <a:pt x="0" y="27"/>
                    <a:pt x="1" y="25"/>
                  </a:cubicBezTo>
                  <a:cubicBezTo>
                    <a:pt x="3" y="17"/>
                    <a:pt x="7" y="11"/>
                    <a:pt x="13" y="5"/>
                  </a:cubicBezTo>
                  <a:cubicBezTo>
                    <a:pt x="14" y="4"/>
                    <a:pt x="15" y="3"/>
                    <a:pt x="16" y="2"/>
                  </a:cubicBezTo>
                  <a:cubicBezTo>
                    <a:pt x="18" y="0"/>
                    <a:pt x="21" y="1"/>
                    <a:pt x="22" y="2"/>
                  </a:cubicBezTo>
                  <a:cubicBezTo>
                    <a:pt x="23" y="4"/>
                    <a:pt x="23" y="7"/>
                    <a:pt x="21" y="8"/>
                  </a:cubicBezTo>
                  <a:cubicBezTo>
                    <a:pt x="20" y="9"/>
                    <a:pt x="19" y="10"/>
                    <a:pt x="18" y="11"/>
                  </a:cubicBezTo>
                  <a:cubicBezTo>
                    <a:pt x="14" y="15"/>
                    <a:pt x="10" y="21"/>
                    <a:pt x="8" y="27"/>
                  </a:cubicBezTo>
                  <a:cubicBezTo>
                    <a:pt x="8" y="29"/>
                    <a:pt x="6" y="30"/>
                    <a:pt x="4"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4" name="Freeform 63"/>
            <p:cNvSpPr/>
            <p:nvPr/>
          </p:nvSpPr>
          <p:spPr bwMode="auto">
            <a:xfrm>
              <a:off x="42863" y="738188"/>
              <a:ext cx="227013" cy="214313"/>
            </a:xfrm>
            <a:custGeom>
              <a:avLst/>
              <a:gdLst>
                <a:gd name="T0" fmla="*/ 52 w 103"/>
                <a:gd name="T1" fmla="*/ 97 h 97"/>
                <a:gd name="T2" fmla="*/ 18 w 103"/>
                <a:gd name="T3" fmla="*/ 83 h 97"/>
                <a:gd name="T4" fmla="*/ 18 w 103"/>
                <a:gd name="T5" fmla="*/ 17 h 97"/>
                <a:gd name="T6" fmla="*/ 65 w 103"/>
                <a:gd name="T7" fmla="*/ 5 h 97"/>
                <a:gd name="T8" fmla="*/ 67 w 103"/>
                <a:gd name="T9" fmla="*/ 10 h 97"/>
                <a:gd name="T10" fmla="*/ 62 w 103"/>
                <a:gd name="T11" fmla="*/ 12 h 97"/>
                <a:gd name="T12" fmla="*/ 24 w 103"/>
                <a:gd name="T13" fmla="*/ 22 h 97"/>
                <a:gd name="T14" fmla="*/ 24 w 103"/>
                <a:gd name="T15" fmla="*/ 78 h 97"/>
                <a:gd name="T16" fmla="*/ 79 w 103"/>
                <a:gd name="T17" fmla="*/ 78 h 97"/>
                <a:gd name="T18" fmla="*/ 80 w 103"/>
                <a:gd name="T19" fmla="*/ 23 h 97"/>
                <a:gd name="T20" fmla="*/ 80 w 103"/>
                <a:gd name="T21" fmla="*/ 18 h 97"/>
                <a:gd name="T22" fmla="*/ 86 w 103"/>
                <a:gd name="T23" fmla="*/ 18 h 97"/>
                <a:gd name="T24" fmla="*/ 85 w 103"/>
                <a:gd name="T25" fmla="*/ 83 h 97"/>
                <a:gd name="T26" fmla="*/ 52 w 103"/>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7">
                  <a:moveTo>
                    <a:pt x="52" y="97"/>
                  </a:moveTo>
                  <a:cubicBezTo>
                    <a:pt x="39" y="97"/>
                    <a:pt x="27" y="92"/>
                    <a:pt x="18" y="83"/>
                  </a:cubicBezTo>
                  <a:cubicBezTo>
                    <a:pt x="0" y="65"/>
                    <a:pt x="0" y="35"/>
                    <a:pt x="18" y="17"/>
                  </a:cubicBezTo>
                  <a:cubicBezTo>
                    <a:pt x="30" y="4"/>
                    <a:pt x="48" y="0"/>
                    <a:pt x="65" y="5"/>
                  </a:cubicBezTo>
                  <a:cubicBezTo>
                    <a:pt x="67" y="5"/>
                    <a:pt x="68" y="8"/>
                    <a:pt x="67" y="10"/>
                  </a:cubicBezTo>
                  <a:cubicBezTo>
                    <a:pt x="67" y="12"/>
                    <a:pt x="65" y="13"/>
                    <a:pt x="62" y="12"/>
                  </a:cubicBezTo>
                  <a:cubicBezTo>
                    <a:pt x="49" y="8"/>
                    <a:pt x="34" y="12"/>
                    <a:pt x="24" y="22"/>
                  </a:cubicBezTo>
                  <a:cubicBezTo>
                    <a:pt x="9" y="37"/>
                    <a:pt x="9" y="62"/>
                    <a:pt x="24" y="78"/>
                  </a:cubicBezTo>
                  <a:cubicBezTo>
                    <a:pt x="39" y="93"/>
                    <a:pt x="64" y="93"/>
                    <a:pt x="79" y="78"/>
                  </a:cubicBezTo>
                  <a:cubicBezTo>
                    <a:pt x="94" y="63"/>
                    <a:pt x="95" y="39"/>
                    <a:pt x="80" y="23"/>
                  </a:cubicBezTo>
                  <a:cubicBezTo>
                    <a:pt x="79" y="22"/>
                    <a:pt x="79" y="19"/>
                    <a:pt x="80" y="18"/>
                  </a:cubicBezTo>
                  <a:cubicBezTo>
                    <a:pt x="82" y="16"/>
                    <a:pt x="84" y="16"/>
                    <a:pt x="86" y="18"/>
                  </a:cubicBezTo>
                  <a:cubicBezTo>
                    <a:pt x="103" y="36"/>
                    <a:pt x="103" y="65"/>
                    <a:pt x="85" y="83"/>
                  </a:cubicBezTo>
                  <a:cubicBezTo>
                    <a:pt x="76" y="92"/>
                    <a:pt x="64" y="97"/>
                    <a:pt x="52"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5" name="Freeform 64"/>
            <p:cNvSpPr/>
            <p:nvPr/>
          </p:nvSpPr>
          <p:spPr bwMode="auto">
            <a:xfrm>
              <a:off x="177800" y="842963"/>
              <a:ext cx="46038" cy="46038"/>
            </a:xfrm>
            <a:custGeom>
              <a:avLst/>
              <a:gdLst>
                <a:gd name="T0" fmla="*/ 4 w 21"/>
                <a:gd name="T1" fmla="*/ 21 h 21"/>
                <a:gd name="T2" fmla="*/ 1 w 21"/>
                <a:gd name="T3" fmla="*/ 20 h 21"/>
                <a:gd name="T4" fmla="*/ 1 w 21"/>
                <a:gd name="T5" fmla="*/ 14 h 21"/>
                <a:gd name="T6" fmla="*/ 14 w 21"/>
                <a:gd name="T7" fmla="*/ 2 h 21"/>
                <a:gd name="T8" fmla="*/ 19 w 21"/>
                <a:gd name="T9" fmla="*/ 2 h 21"/>
                <a:gd name="T10" fmla="*/ 19 w 21"/>
                <a:gd name="T11" fmla="*/ 7 h 21"/>
                <a:gd name="T12" fmla="*/ 7 w 21"/>
                <a:gd name="T13" fmla="*/ 20 h 21"/>
                <a:gd name="T14" fmla="*/ 4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4" y="21"/>
                  </a:moveTo>
                  <a:cubicBezTo>
                    <a:pt x="3" y="21"/>
                    <a:pt x="2" y="20"/>
                    <a:pt x="1" y="20"/>
                  </a:cubicBezTo>
                  <a:cubicBezTo>
                    <a:pt x="0" y="18"/>
                    <a:pt x="0" y="16"/>
                    <a:pt x="1" y="14"/>
                  </a:cubicBezTo>
                  <a:cubicBezTo>
                    <a:pt x="14" y="2"/>
                    <a:pt x="14" y="2"/>
                    <a:pt x="14" y="2"/>
                  </a:cubicBezTo>
                  <a:cubicBezTo>
                    <a:pt x="15" y="0"/>
                    <a:pt x="18" y="0"/>
                    <a:pt x="19" y="2"/>
                  </a:cubicBezTo>
                  <a:cubicBezTo>
                    <a:pt x="21" y="3"/>
                    <a:pt x="21" y="6"/>
                    <a:pt x="19" y="7"/>
                  </a:cubicBezTo>
                  <a:cubicBezTo>
                    <a:pt x="7" y="20"/>
                    <a:pt x="7" y="20"/>
                    <a:pt x="7" y="20"/>
                  </a:cubicBezTo>
                  <a:cubicBezTo>
                    <a:pt x="6" y="20"/>
                    <a:pt x="5" y="21"/>
                    <a:pt x="4"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6" name="Freeform 65"/>
            <p:cNvSpPr/>
            <p:nvPr/>
          </p:nvSpPr>
          <p:spPr bwMode="auto">
            <a:xfrm>
              <a:off x="177800" y="842963"/>
              <a:ext cx="46038" cy="46038"/>
            </a:xfrm>
            <a:custGeom>
              <a:avLst/>
              <a:gdLst>
                <a:gd name="T0" fmla="*/ 16 w 21"/>
                <a:gd name="T1" fmla="*/ 21 h 21"/>
                <a:gd name="T2" fmla="*/ 14 w 21"/>
                <a:gd name="T3" fmla="*/ 20 h 21"/>
                <a:gd name="T4" fmla="*/ 1 w 21"/>
                <a:gd name="T5" fmla="*/ 7 h 21"/>
                <a:gd name="T6" fmla="*/ 1 w 21"/>
                <a:gd name="T7" fmla="*/ 2 h 21"/>
                <a:gd name="T8" fmla="*/ 7 w 21"/>
                <a:gd name="T9" fmla="*/ 2 h 21"/>
                <a:gd name="T10" fmla="*/ 19 w 21"/>
                <a:gd name="T11" fmla="*/ 14 h 21"/>
                <a:gd name="T12" fmla="*/ 19 w 21"/>
                <a:gd name="T13" fmla="*/ 20 h 21"/>
                <a:gd name="T14" fmla="*/ 16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16" y="21"/>
                  </a:moveTo>
                  <a:cubicBezTo>
                    <a:pt x="15" y="21"/>
                    <a:pt x="14" y="20"/>
                    <a:pt x="14" y="20"/>
                  </a:cubicBezTo>
                  <a:cubicBezTo>
                    <a:pt x="1" y="7"/>
                    <a:pt x="1" y="7"/>
                    <a:pt x="1" y="7"/>
                  </a:cubicBezTo>
                  <a:cubicBezTo>
                    <a:pt x="0" y="6"/>
                    <a:pt x="0" y="3"/>
                    <a:pt x="1" y="2"/>
                  </a:cubicBezTo>
                  <a:cubicBezTo>
                    <a:pt x="3" y="0"/>
                    <a:pt x="5" y="0"/>
                    <a:pt x="7" y="2"/>
                  </a:cubicBezTo>
                  <a:cubicBezTo>
                    <a:pt x="19" y="14"/>
                    <a:pt x="19" y="14"/>
                    <a:pt x="19" y="14"/>
                  </a:cubicBezTo>
                  <a:cubicBezTo>
                    <a:pt x="21" y="16"/>
                    <a:pt x="21" y="18"/>
                    <a:pt x="19" y="20"/>
                  </a:cubicBezTo>
                  <a:cubicBezTo>
                    <a:pt x="19" y="20"/>
                    <a:pt x="17" y="21"/>
                    <a:pt x="16"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7" name="Freeform 66"/>
            <p:cNvSpPr/>
            <p:nvPr/>
          </p:nvSpPr>
          <p:spPr bwMode="auto">
            <a:xfrm>
              <a:off x="1193800" y="3767138"/>
              <a:ext cx="115888" cy="117475"/>
            </a:xfrm>
            <a:custGeom>
              <a:avLst/>
              <a:gdLst>
                <a:gd name="T0" fmla="*/ 26 w 53"/>
                <a:gd name="T1" fmla="*/ 53 h 53"/>
                <a:gd name="T2" fmla="*/ 23 w 53"/>
                <a:gd name="T3" fmla="*/ 52 h 53"/>
                <a:gd name="T4" fmla="*/ 23 w 53"/>
                <a:gd name="T5" fmla="*/ 46 h 53"/>
                <a:gd name="T6" fmla="*/ 41 w 53"/>
                <a:gd name="T7" fmla="*/ 28 h 53"/>
                <a:gd name="T8" fmla="*/ 44 w 53"/>
                <a:gd name="T9" fmla="*/ 21 h 53"/>
                <a:gd name="T10" fmla="*/ 42 w 53"/>
                <a:gd name="T11" fmla="*/ 14 h 53"/>
                <a:gd name="T12" fmla="*/ 40 w 53"/>
                <a:gd name="T13" fmla="*/ 12 h 53"/>
                <a:gd name="T14" fmla="*/ 26 w 53"/>
                <a:gd name="T15" fmla="*/ 13 h 53"/>
                <a:gd name="T16" fmla="*/ 8 w 53"/>
                <a:gd name="T17" fmla="*/ 31 h 53"/>
                <a:gd name="T18" fmla="*/ 2 w 53"/>
                <a:gd name="T19" fmla="*/ 31 h 53"/>
                <a:gd name="T20" fmla="*/ 2 w 53"/>
                <a:gd name="T21" fmla="*/ 26 h 53"/>
                <a:gd name="T22" fmla="*/ 20 w 53"/>
                <a:gd name="T23" fmla="*/ 7 h 53"/>
                <a:gd name="T24" fmla="*/ 46 w 53"/>
                <a:gd name="T25" fmla="*/ 7 h 53"/>
                <a:gd name="T26" fmla="*/ 47 w 53"/>
                <a:gd name="T27" fmla="*/ 8 h 53"/>
                <a:gd name="T28" fmla="*/ 52 w 53"/>
                <a:gd name="T29" fmla="*/ 21 h 53"/>
                <a:gd name="T30" fmla="*/ 47 w 53"/>
                <a:gd name="T31" fmla="*/ 34 h 53"/>
                <a:gd name="T32" fmla="*/ 29 w 53"/>
                <a:gd name="T33" fmla="*/ 52 h 53"/>
                <a:gd name="T34" fmla="*/ 26 w 53"/>
                <a:gd name="T35"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53">
                  <a:moveTo>
                    <a:pt x="26" y="53"/>
                  </a:moveTo>
                  <a:cubicBezTo>
                    <a:pt x="25" y="53"/>
                    <a:pt x="24" y="53"/>
                    <a:pt x="23" y="52"/>
                  </a:cubicBezTo>
                  <a:cubicBezTo>
                    <a:pt x="21" y="50"/>
                    <a:pt x="21" y="48"/>
                    <a:pt x="23" y="46"/>
                  </a:cubicBezTo>
                  <a:cubicBezTo>
                    <a:pt x="41" y="28"/>
                    <a:pt x="41" y="28"/>
                    <a:pt x="41" y="28"/>
                  </a:cubicBezTo>
                  <a:cubicBezTo>
                    <a:pt x="43" y="26"/>
                    <a:pt x="44" y="23"/>
                    <a:pt x="44" y="21"/>
                  </a:cubicBezTo>
                  <a:cubicBezTo>
                    <a:pt x="45" y="18"/>
                    <a:pt x="44" y="15"/>
                    <a:pt x="42" y="14"/>
                  </a:cubicBezTo>
                  <a:cubicBezTo>
                    <a:pt x="40" y="12"/>
                    <a:pt x="40" y="12"/>
                    <a:pt x="40" y="12"/>
                  </a:cubicBezTo>
                  <a:cubicBezTo>
                    <a:pt x="37" y="8"/>
                    <a:pt x="30" y="9"/>
                    <a:pt x="26" y="13"/>
                  </a:cubicBezTo>
                  <a:cubicBezTo>
                    <a:pt x="8" y="31"/>
                    <a:pt x="8" y="31"/>
                    <a:pt x="8" y="31"/>
                  </a:cubicBezTo>
                  <a:cubicBezTo>
                    <a:pt x="6" y="33"/>
                    <a:pt x="4" y="33"/>
                    <a:pt x="2" y="31"/>
                  </a:cubicBezTo>
                  <a:cubicBezTo>
                    <a:pt x="0" y="30"/>
                    <a:pt x="0" y="27"/>
                    <a:pt x="2" y="26"/>
                  </a:cubicBezTo>
                  <a:cubicBezTo>
                    <a:pt x="20" y="7"/>
                    <a:pt x="20" y="7"/>
                    <a:pt x="20" y="7"/>
                  </a:cubicBezTo>
                  <a:cubicBezTo>
                    <a:pt x="28" y="0"/>
                    <a:pt x="39" y="0"/>
                    <a:pt x="46" y="7"/>
                  </a:cubicBezTo>
                  <a:cubicBezTo>
                    <a:pt x="47" y="8"/>
                    <a:pt x="47" y="8"/>
                    <a:pt x="47" y="8"/>
                  </a:cubicBezTo>
                  <a:cubicBezTo>
                    <a:pt x="51" y="11"/>
                    <a:pt x="53" y="16"/>
                    <a:pt x="52" y="21"/>
                  </a:cubicBezTo>
                  <a:cubicBezTo>
                    <a:pt x="52" y="26"/>
                    <a:pt x="50" y="30"/>
                    <a:pt x="47" y="34"/>
                  </a:cubicBezTo>
                  <a:cubicBezTo>
                    <a:pt x="29" y="52"/>
                    <a:pt x="29" y="52"/>
                    <a:pt x="29" y="52"/>
                  </a:cubicBezTo>
                  <a:cubicBezTo>
                    <a:pt x="28" y="53"/>
                    <a:pt x="27" y="53"/>
                    <a:pt x="26"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7" name="Freeform 67"/>
            <p:cNvSpPr/>
            <p:nvPr/>
          </p:nvSpPr>
          <p:spPr bwMode="auto">
            <a:xfrm>
              <a:off x="1179513" y="3811588"/>
              <a:ext cx="88900" cy="85725"/>
            </a:xfrm>
            <a:custGeom>
              <a:avLst/>
              <a:gdLst>
                <a:gd name="T0" fmla="*/ 36 w 40"/>
                <a:gd name="T1" fmla="*/ 39 h 39"/>
                <a:gd name="T2" fmla="*/ 33 w 40"/>
                <a:gd name="T3" fmla="*/ 38 h 39"/>
                <a:gd name="T4" fmla="*/ 2 w 40"/>
                <a:gd name="T5" fmla="*/ 7 h 39"/>
                <a:gd name="T6" fmla="*/ 2 w 40"/>
                <a:gd name="T7" fmla="*/ 2 h 39"/>
                <a:gd name="T8" fmla="*/ 7 w 40"/>
                <a:gd name="T9" fmla="*/ 2 h 39"/>
                <a:gd name="T10" fmla="*/ 38 w 40"/>
                <a:gd name="T11" fmla="*/ 33 h 39"/>
                <a:gd name="T12" fmla="*/ 38 w 40"/>
                <a:gd name="T13" fmla="*/ 38 h 39"/>
                <a:gd name="T14" fmla="*/ 36 w 40"/>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39">
                  <a:moveTo>
                    <a:pt x="36" y="39"/>
                  </a:moveTo>
                  <a:cubicBezTo>
                    <a:pt x="35" y="39"/>
                    <a:pt x="34" y="39"/>
                    <a:pt x="33" y="38"/>
                  </a:cubicBezTo>
                  <a:cubicBezTo>
                    <a:pt x="2" y="7"/>
                    <a:pt x="2" y="7"/>
                    <a:pt x="2" y="7"/>
                  </a:cubicBezTo>
                  <a:cubicBezTo>
                    <a:pt x="0" y="6"/>
                    <a:pt x="0" y="3"/>
                    <a:pt x="2" y="2"/>
                  </a:cubicBezTo>
                  <a:cubicBezTo>
                    <a:pt x="3" y="0"/>
                    <a:pt x="6" y="0"/>
                    <a:pt x="7" y="2"/>
                  </a:cubicBezTo>
                  <a:cubicBezTo>
                    <a:pt x="38" y="33"/>
                    <a:pt x="38" y="33"/>
                    <a:pt x="38" y="33"/>
                  </a:cubicBezTo>
                  <a:cubicBezTo>
                    <a:pt x="40" y="34"/>
                    <a:pt x="40" y="37"/>
                    <a:pt x="38" y="38"/>
                  </a:cubicBezTo>
                  <a:cubicBezTo>
                    <a:pt x="38" y="39"/>
                    <a:pt x="37" y="39"/>
                    <a:pt x="36"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0" name="Freeform 68"/>
            <p:cNvSpPr/>
            <p:nvPr/>
          </p:nvSpPr>
          <p:spPr bwMode="auto">
            <a:xfrm>
              <a:off x="1125538" y="3948113"/>
              <a:ext cx="23813" cy="25400"/>
            </a:xfrm>
            <a:custGeom>
              <a:avLst/>
              <a:gdLst>
                <a:gd name="T0" fmla="*/ 5 w 11"/>
                <a:gd name="T1" fmla="*/ 11 h 11"/>
                <a:gd name="T2" fmla="*/ 2 w 11"/>
                <a:gd name="T3" fmla="*/ 9 h 11"/>
                <a:gd name="T4" fmla="*/ 2 w 11"/>
                <a:gd name="T5" fmla="*/ 4 h 11"/>
                <a:gd name="T6" fmla="*/ 4 w 11"/>
                <a:gd name="T7" fmla="*/ 2 h 11"/>
                <a:gd name="T8" fmla="*/ 9 w 11"/>
                <a:gd name="T9" fmla="*/ 2 h 11"/>
                <a:gd name="T10" fmla="*/ 9 w 11"/>
                <a:gd name="T11" fmla="*/ 8 h 11"/>
                <a:gd name="T12" fmla="*/ 8 w 11"/>
                <a:gd name="T13" fmla="*/ 9 h 11"/>
                <a:gd name="T14" fmla="*/ 5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5" y="11"/>
                  </a:moveTo>
                  <a:cubicBezTo>
                    <a:pt x="4" y="11"/>
                    <a:pt x="3" y="10"/>
                    <a:pt x="2" y="9"/>
                  </a:cubicBezTo>
                  <a:cubicBezTo>
                    <a:pt x="0" y="8"/>
                    <a:pt x="0" y="5"/>
                    <a:pt x="2" y="4"/>
                  </a:cubicBezTo>
                  <a:cubicBezTo>
                    <a:pt x="4" y="2"/>
                    <a:pt x="4" y="2"/>
                    <a:pt x="4" y="2"/>
                  </a:cubicBezTo>
                  <a:cubicBezTo>
                    <a:pt x="5" y="0"/>
                    <a:pt x="8" y="0"/>
                    <a:pt x="9" y="2"/>
                  </a:cubicBezTo>
                  <a:cubicBezTo>
                    <a:pt x="11" y="4"/>
                    <a:pt x="11" y="6"/>
                    <a:pt x="9" y="8"/>
                  </a:cubicBezTo>
                  <a:cubicBezTo>
                    <a:pt x="8" y="9"/>
                    <a:pt x="8" y="9"/>
                    <a:pt x="8" y="9"/>
                  </a:cubicBezTo>
                  <a:cubicBezTo>
                    <a:pt x="7" y="10"/>
                    <a:pt x="6" y="11"/>
                    <a:pt x="5"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1" name="Freeform 69"/>
            <p:cNvSpPr/>
            <p:nvPr/>
          </p:nvSpPr>
          <p:spPr bwMode="auto">
            <a:xfrm>
              <a:off x="1106488" y="3930651"/>
              <a:ext cx="22225" cy="22225"/>
            </a:xfrm>
            <a:custGeom>
              <a:avLst/>
              <a:gdLst>
                <a:gd name="T0" fmla="*/ 4 w 10"/>
                <a:gd name="T1" fmla="*/ 10 h 10"/>
                <a:gd name="T2" fmla="*/ 1 w 10"/>
                <a:gd name="T3" fmla="*/ 9 h 10"/>
                <a:gd name="T4" fmla="*/ 1 w 10"/>
                <a:gd name="T5" fmla="*/ 3 h 10"/>
                <a:gd name="T6" fmla="*/ 3 w 10"/>
                <a:gd name="T7" fmla="*/ 1 h 10"/>
                <a:gd name="T8" fmla="*/ 8 w 10"/>
                <a:gd name="T9" fmla="*/ 1 h 10"/>
                <a:gd name="T10" fmla="*/ 8 w 10"/>
                <a:gd name="T11" fmla="*/ 7 h 10"/>
                <a:gd name="T12" fmla="*/ 7 w 10"/>
                <a:gd name="T13" fmla="*/ 9 h 10"/>
                <a:gd name="T14" fmla="*/ 4 w 10"/>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0">
                  <a:moveTo>
                    <a:pt x="4" y="10"/>
                  </a:moveTo>
                  <a:cubicBezTo>
                    <a:pt x="3" y="10"/>
                    <a:pt x="2" y="9"/>
                    <a:pt x="1" y="9"/>
                  </a:cubicBezTo>
                  <a:cubicBezTo>
                    <a:pt x="0" y="7"/>
                    <a:pt x="0" y="4"/>
                    <a:pt x="1" y="3"/>
                  </a:cubicBezTo>
                  <a:cubicBezTo>
                    <a:pt x="3" y="1"/>
                    <a:pt x="3" y="1"/>
                    <a:pt x="3" y="1"/>
                  </a:cubicBezTo>
                  <a:cubicBezTo>
                    <a:pt x="4" y="0"/>
                    <a:pt x="7" y="0"/>
                    <a:pt x="8" y="1"/>
                  </a:cubicBezTo>
                  <a:cubicBezTo>
                    <a:pt x="10" y="3"/>
                    <a:pt x="10" y="5"/>
                    <a:pt x="8" y="7"/>
                  </a:cubicBezTo>
                  <a:cubicBezTo>
                    <a:pt x="7" y="9"/>
                    <a:pt x="7" y="9"/>
                    <a:pt x="7" y="9"/>
                  </a:cubicBezTo>
                  <a:cubicBezTo>
                    <a:pt x="6" y="9"/>
                    <a:pt x="5" y="10"/>
                    <a:pt x="4"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2" name="Freeform 70"/>
            <p:cNvSpPr/>
            <p:nvPr/>
          </p:nvSpPr>
          <p:spPr bwMode="auto">
            <a:xfrm>
              <a:off x="1111250" y="3830638"/>
              <a:ext cx="136525" cy="138113"/>
            </a:xfrm>
            <a:custGeom>
              <a:avLst/>
              <a:gdLst>
                <a:gd name="T0" fmla="*/ 14 w 62"/>
                <a:gd name="T1" fmla="*/ 62 h 62"/>
                <a:gd name="T2" fmla="*/ 10 w 62"/>
                <a:gd name="T3" fmla="*/ 58 h 62"/>
                <a:gd name="T4" fmla="*/ 14 w 62"/>
                <a:gd name="T5" fmla="*/ 54 h 62"/>
                <a:gd name="T6" fmla="*/ 17 w 62"/>
                <a:gd name="T7" fmla="*/ 52 h 62"/>
                <a:gd name="T8" fmla="*/ 52 w 62"/>
                <a:gd name="T9" fmla="*/ 18 h 62"/>
                <a:gd name="T10" fmla="*/ 44 w 62"/>
                <a:gd name="T11" fmla="*/ 10 h 62"/>
                <a:gd name="T12" fmla="*/ 10 w 62"/>
                <a:gd name="T13" fmla="*/ 45 h 62"/>
                <a:gd name="T14" fmla="*/ 8 w 62"/>
                <a:gd name="T15" fmla="*/ 48 h 62"/>
                <a:gd name="T16" fmla="*/ 4 w 62"/>
                <a:gd name="T17" fmla="*/ 52 h 62"/>
                <a:gd name="T18" fmla="*/ 4 w 62"/>
                <a:gd name="T19" fmla="*/ 52 h 62"/>
                <a:gd name="T20" fmla="*/ 0 w 62"/>
                <a:gd name="T21" fmla="*/ 48 h 62"/>
                <a:gd name="T22" fmla="*/ 4 w 62"/>
                <a:gd name="T23" fmla="*/ 39 h 62"/>
                <a:gd name="T24" fmla="*/ 41 w 62"/>
                <a:gd name="T25" fmla="*/ 2 h 62"/>
                <a:gd name="T26" fmla="*/ 47 w 62"/>
                <a:gd name="T27" fmla="*/ 2 h 62"/>
                <a:gd name="T28" fmla="*/ 60 w 62"/>
                <a:gd name="T29" fmla="*/ 15 h 62"/>
                <a:gd name="T30" fmla="*/ 60 w 62"/>
                <a:gd name="T31" fmla="*/ 21 h 62"/>
                <a:gd name="T32" fmla="*/ 23 w 62"/>
                <a:gd name="T33" fmla="*/ 58 h 62"/>
                <a:gd name="T34" fmla="*/ 14 w 62"/>
                <a:gd name="T35" fmla="*/ 62 h 62"/>
                <a:gd name="T36" fmla="*/ 14 w 62"/>
                <a:gd name="T3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62">
                  <a:moveTo>
                    <a:pt x="14" y="62"/>
                  </a:moveTo>
                  <a:cubicBezTo>
                    <a:pt x="11" y="62"/>
                    <a:pt x="10" y="60"/>
                    <a:pt x="10" y="58"/>
                  </a:cubicBezTo>
                  <a:cubicBezTo>
                    <a:pt x="10" y="56"/>
                    <a:pt x="11" y="54"/>
                    <a:pt x="14" y="54"/>
                  </a:cubicBezTo>
                  <a:cubicBezTo>
                    <a:pt x="15" y="54"/>
                    <a:pt x="16" y="53"/>
                    <a:pt x="17" y="52"/>
                  </a:cubicBezTo>
                  <a:cubicBezTo>
                    <a:pt x="52" y="18"/>
                    <a:pt x="52" y="18"/>
                    <a:pt x="52" y="18"/>
                  </a:cubicBezTo>
                  <a:cubicBezTo>
                    <a:pt x="44" y="10"/>
                    <a:pt x="44" y="10"/>
                    <a:pt x="44" y="10"/>
                  </a:cubicBezTo>
                  <a:cubicBezTo>
                    <a:pt x="10" y="45"/>
                    <a:pt x="10" y="45"/>
                    <a:pt x="10" y="45"/>
                  </a:cubicBezTo>
                  <a:cubicBezTo>
                    <a:pt x="9" y="46"/>
                    <a:pt x="8" y="47"/>
                    <a:pt x="8" y="48"/>
                  </a:cubicBezTo>
                  <a:cubicBezTo>
                    <a:pt x="8" y="51"/>
                    <a:pt x="6" y="52"/>
                    <a:pt x="4" y="52"/>
                  </a:cubicBezTo>
                  <a:cubicBezTo>
                    <a:pt x="4" y="52"/>
                    <a:pt x="4" y="52"/>
                    <a:pt x="4" y="52"/>
                  </a:cubicBezTo>
                  <a:cubicBezTo>
                    <a:pt x="2" y="52"/>
                    <a:pt x="0" y="51"/>
                    <a:pt x="0" y="48"/>
                  </a:cubicBezTo>
                  <a:cubicBezTo>
                    <a:pt x="0" y="45"/>
                    <a:pt x="1" y="42"/>
                    <a:pt x="4" y="39"/>
                  </a:cubicBezTo>
                  <a:cubicBezTo>
                    <a:pt x="41" y="2"/>
                    <a:pt x="41" y="2"/>
                    <a:pt x="41" y="2"/>
                  </a:cubicBezTo>
                  <a:cubicBezTo>
                    <a:pt x="43" y="0"/>
                    <a:pt x="45" y="0"/>
                    <a:pt x="47" y="2"/>
                  </a:cubicBezTo>
                  <a:cubicBezTo>
                    <a:pt x="60" y="15"/>
                    <a:pt x="60" y="15"/>
                    <a:pt x="60" y="15"/>
                  </a:cubicBezTo>
                  <a:cubicBezTo>
                    <a:pt x="62" y="17"/>
                    <a:pt x="62" y="19"/>
                    <a:pt x="60" y="21"/>
                  </a:cubicBezTo>
                  <a:cubicBezTo>
                    <a:pt x="23" y="58"/>
                    <a:pt x="23" y="58"/>
                    <a:pt x="23" y="58"/>
                  </a:cubicBezTo>
                  <a:cubicBezTo>
                    <a:pt x="21" y="61"/>
                    <a:pt x="17" y="62"/>
                    <a:pt x="14" y="62"/>
                  </a:cubicBezTo>
                  <a:cubicBezTo>
                    <a:pt x="14" y="62"/>
                    <a:pt x="14" y="62"/>
                    <a:pt x="14"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3" name="Freeform 80"/>
            <p:cNvSpPr/>
            <p:nvPr/>
          </p:nvSpPr>
          <p:spPr bwMode="auto">
            <a:xfrm>
              <a:off x="1335088" y="1757363"/>
              <a:ext cx="84138" cy="84138"/>
            </a:xfrm>
            <a:custGeom>
              <a:avLst/>
              <a:gdLst>
                <a:gd name="T0" fmla="*/ 34 w 38"/>
                <a:gd name="T1" fmla="*/ 38 h 38"/>
                <a:gd name="T2" fmla="*/ 31 w 38"/>
                <a:gd name="T3" fmla="*/ 37 h 38"/>
                <a:gd name="T4" fmla="*/ 2 w 38"/>
                <a:gd name="T5" fmla="*/ 7 h 38"/>
                <a:gd name="T6" fmla="*/ 2 w 38"/>
                <a:gd name="T7" fmla="*/ 2 h 38"/>
                <a:gd name="T8" fmla="*/ 8 w 38"/>
                <a:gd name="T9" fmla="*/ 2 h 38"/>
                <a:gd name="T10" fmla="*/ 37 w 38"/>
                <a:gd name="T11" fmla="*/ 31 h 38"/>
                <a:gd name="T12" fmla="*/ 37 w 38"/>
                <a:gd name="T13" fmla="*/ 37 h 38"/>
                <a:gd name="T14" fmla="*/ 34 w 38"/>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34" y="38"/>
                  </a:moveTo>
                  <a:cubicBezTo>
                    <a:pt x="33" y="38"/>
                    <a:pt x="32" y="37"/>
                    <a:pt x="31" y="37"/>
                  </a:cubicBezTo>
                  <a:cubicBezTo>
                    <a:pt x="2" y="7"/>
                    <a:pt x="2" y="7"/>
                    <a:pt x="2" y="7"/>
                  </a:cubicBezTo>
                  <a:cubicBezTo>
                    <a:pt x="0" y="6"/>
                    <a:pt x="0" y="3"/>
                    <a:pt x="2" y="2"/>
                  </a:cubicBezTo>
                  <a:cubicBezTo>
                    <a:pt x="3" y="0"/>
                    <a:pt x="6" y="0"/>
                    <a:pt x="8" y="2"/>
                  </a:cubicBezTo>
                  <a:cubicBezTo>
                    <a:pt x="37" y="31"/>
                    <a:pt x="37" y="31"/>
                    <a:pt x="37" y="31"/>
                  </a:cubicBezTo>
                  <a:cubicBezTo>
                    <a:pt x="38" y="33"/>
                    <a:pt x="38" y="35"/>
                    <a:pt x="37" y="37"/>
                  </a:cubicBezTo>
                  <a:cubicBezTo>
                    <a:pt x="36" y="37"/>
                    <a:pt x="35" y="38"/>
                    <a:pt x="34" y="3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4" name="Freeform 81"/>
            <p:cNvSpPr>
              <a:spLocks noEditPoints="1"/>
            </p:cNvSpPr>
            <p:nvPr/>
          </p:nvSpPr>
          <p:spPr bwMode="auto">
            <a:xfrm>
              <a:off x="1217613" y="1639888"/>
              <a:ext cx="207963" cy="207963"/>
            </a:xfrm>
            <a:custGeom>
              <a:avLst/>
              <a:gdLst>
                <a:gd name="T0" fmla="*/ 41 w 94"/>
                <a:gd name="T1" fmla="*/ 94 h 94"/>
                <a:gd name="T2" fmla="*/ 41 w 94"/>
                <a:gd name="T3" fmla="*/ 94 h 94"/>
                <a:gd name="T4" fmla="*/ 37 w 94"/>
                <a:gd name="T5" fmla="*/ 92 h 94"/>
                <a:gd name="T6" fmla="*/ 0 w 94"/>
                <a:gd name="T7" fmla="*/ 6 h 94"/>
                <a:gd name="T8" fmla="*/ 1 w 94"/>
                <a:gd name="T9" fmla="*/ 1 h 94"/>
                <a:gd name="T10" fmla="*/ 6 w 94"/>
                <a:gd name="T11" fmla="*/ 0 h 94"/>
                <a:gd name="T12" fmla="*/ 92 w 94"/>
                <a:gd name="T13" fmla="*/ 37 h 94"/>
                <a:gd name="T14" fmla="*/ 94 w 94"/>
                <a:gd name="T15" fmla="*/ 40 h 94"/>
                <a:gd name="T16" fmla="*/ 92 w 94"/>
                <a:gd name="T17" fmla="*/ 44 h 94"/>
                <a:gd name="T18" fmla="*/ 59 w 94"/>
                <a:gd name="T19" fmla="*/ 59 h 94"/>
                <a:gd name="T20" fmla="*/ 44 w 94"/>
                <a:gd name="T21" fmla="*/ 92 h 94"/>
                <a:gd name="T22" fmla="*/ 41 w 94"/>
                <a:gd name="T23" fmla="*/ 94 h 94"/>
                <a:gd name="T24" fmla="*/ 12 w 94"/>
                <a:gd name="T25" fmla="*/ 12 h 94"/>
                <a:gd name="T26" fmla="*/ 41 w 94"/>
                <a:gd name="T27" fmla="*/ 80 h 94"/>
                <a:gd name="T28" fmla="*/ 52 w 94"/>
                <a:gd name="T29" fmla="*/ 54 h 94"/>
                <a:gd name="T30" fmla="*/ 54 w 94"/>
                <a:gd name="T31" fmla="*/ 52 h 94"/>
                <a:gd name="T32" fmla="*/ 80 w 94"/>
                <a:gd name="T33" fmla="*/ 41 h 94"/>
                <a:gd name="T34" fmla="*/ 12 w 94"/>
                <a:gd name="T35"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94">
                  <a:moveTo>
                    <a:pt x="41" y="94"/>
                  </a:moveTo>
                  <a:cubicBezTo>
                    <a:pt x="41" y="94"/>
                    <a:pt x="41" y="94"/>
                    <a:pt x="41" y="94"/>
                  </a:cubicBezTo>
                  <a:cubicBezTo>
                    <a:pt x="39" y="94"/>
                    <a:pt x="37" y="93"/>
                    <a:pt x="37" y="92"/>
                  </a:cubicBezTo>
                  <a:cubicBezTo>
                    <a:pt x="0" y="6"/>
                    <a:pt x="0" y="6"/>
                    <a:pt x="0" y="6"/>
                  </a:cubicBezTo>
                  <a:cubicBezTo>
                    <a:pt x="0" y="4"/>
                    <a:pt x="0" y="2"/>
                    <a:pt x="1" y="1"/>
                  </a:cubicBezTo>
                  <a:cubicBezTo>
                    <a:pt x="2" y="0"/>
                    <a:pt x="4" y="0"/>
                    <a:pt x="6" y="0"/>
                  </a:cubicBezTo>
                  <a:cubicBezTo>
                    <a:pt x="92" y="37"/>
                    <a:pt x="92" y="37"/>
                    <a:pt x="92" y="37"/>
                  </a:cubicBezTo>
                  <a:cubicBezTo>
                    <a:pt x="93" y="37"/>
                    <a:pt x="94" y="39"/>
                    <a:pt x="94" y="40"/>
                  </a:cubicBezTo>
                  <a:cubicBezTo>
                    <a:pt x="94" y="42"/>
                    <a:pt x="93" y="44"/>
                    <a:pt x="92" y="44"/>
                  </a:cubicBezTo>
                  <a:cubicBezTo>
                    <a:pt x="59" y="59"/>
                    <a:pt x="59" y="59"/>
                    <a:pt x="59" y="59"/>
                  </a:cubicBezTo>
                  <a:cubicBezTo>
                    <a:pt x="44" y="92"/>
                    <a:pt x="44" y="92"/>
                    <a:pt x="44" y="92"/>
                  </a:cubicBezTo>
                  <a:cubicBezTo>
                    <a:pt x="44" y="93"/>
                    <a:pt x="42" y="94"/>
                    <a:pt x="41" y="94"/>
                  </a:cubicBezTo>
                  <a:close/>
                  <a:moveTo>
                    <a:pt x="12" y="12"/>
                  </a:moveTo>
                  <a:cubicBezTo>
                    <a:pt x="41" y="80"/>
                    <a:pt x="41" y="80"/>
                    <a:pt x="41" y="80"/>
                  </a:cubicBezTo>
                  <a:cubicBezTo>
                    <a:pt x="52" y="54"/>
                    <a:pt x="52" y="54"/>
                    <a:pt x="52" y="54"/>
                  </a:cubicBezTo>
                  <a:cubicBezTo>
                    <a:pt x="52" y="53"/>
                    <a:pt x="53" y="52"/>
                    <a:pt x="54" y="52"/>
                  </a:cubicBezTo>
                  <a:cubicBezTo>
                    <a:pt x="80" y="41"/>
                    <a:pt x="80" y="41"/>
                    <a:pt x="80" y="41"/>
                  </a:cubicBezTo>
                  <a:cubicBezTo>
                    <a:pt x="12" y="12"/>
                    <a:pt x="12" y="12"/>
                    <a:pt x="12"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5" name="Freeform 82"/>
            <p:cNvSpPr>
              <a:spLocks noEditPoints="1"/>
            </p:cNvSpPr>
            <p:nvPr/>
          </p:nvSpPr>
          <p:spPr bwMode="auto">
            <a:xfrm>
              <a:off x="1951038" y="393701"/>
              <a:ext cx="180975" cy="214313"/>
            </a:xfrm>
            <a:custGeom>
              <a:avLst/>
              <a:gdLst>
                <a:gd name="T0" fmla="*/ 41 w 82"/>
                <a:gd name="T1" fmla="*/ 97 h 97"/>
                <a:gd name="T2" fmla="*/ 38 w 82"/>
                <a:gd name="T3" fmla="*/ 96 h 97"/>
                <a:gd name="T4" fmla="*/ 0 w 82"/>
                <a:gd name="T5" fmla="*/ 41 h 97"/>
                <a:gd name="T6" fmla="*/ 41 w 82"/>
                <a:gd name="T7" fmla="*/ 0 h 97"/>
                <a:gd name="T8" fmla="*/ 82 w 82"/>
                <a:gd name="T9" fmla="*/ 41 h 97"/>
                <a:gd name="T10" fmla="*/ 43 w 82"/>
                <a:gd name="T11" fmla="*/ 96 h 97"/>
                <a:gd name="T12" fmla="*/ 41 w 82"/>
                <a:gd name="T13" fmla="*/ 97 h 97"/>
                <a:gd name="T14" fmla="*/ 41 w 82"/>
                <a:gd name="T15" fmla="*/ 8 h 97"/>
                <a:gd name="T16" fmla="*/ 8 w 82"/>
                <a:gd name="T17" fmla="*/ 41 h 97"/>
                <a:gd name="T18" fmla="*/ 41 w 82"/>
                <a:gd name="T19" fmla="*/ 87 h 97"/>
                <a:gd name="T20" fmla="*/ 74 w 82"/>
                <a:gd name="T21" fmla="*/ 41 h 97"/>
                <a:gd name="T22" fmla="*/ 41 w 82"/>
                <a:gd name="T23" fmla="*/ 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7">
                  <a:moveTo>
                    <a:pt x="41" y="97"/>
                  </a:moveTo>
                  <a:cubicBezTo>
                    <a:pt x="40" y="97"/>
                    <a:pt x="39" y="96"/>
                    <a:pt x="38" y="96"/>
                  </a:cubicBezTo>
                  <a:cubicBezTo>
                    <a:pt x="34" y="92"/>
                    <a:pt x="0" y="62"/>
                    <a:pt x="0" y="41"/>
                  </a:cubicBezTo>
                  <a:cubicBezTo>
                    <a:pt x="0" y="18"/>
                    <a:pt x="18" y="0"/>
                    <a:pt x="41" y="0"/>
                  </a:cubicBezTo>
                  <a:cubicBezTo>
                    <a:pt x="63" y="0"/>
                    <a:pt x="82" y="18"/>
                    <a:pt x="82" y="41"/>
                  </a:cubicBezTo>
                  <a:cubicBezTo>
                    <a:pt x="82" y="62"/>
                    <a:pt x="47" y="92"/>
                    <a:pt x="43" y="96"/>
                  </a:cubicBezTo>
                  <a:cubicBezTo>
                    <a:pt x="43" y="96"/>
                    <a:pt x="42" y="97"/>
                    <a:pt x="41" y="97"/>
                  </a:cubicBezTo>
                  <a:close/>
                  <a:moveTo>
                    <a:pt x="41" y="8"/>
                  </a:moveTo>
                  <a:cubicBezTo>
                    <a:pt x="22" y="8"/>
                    <a:pt x="8" y="22"/>
                    <a:pt x="8" y="41"/>
                  </a:cubicBezTo>
                  <a:cubicBezTo>
                    <a:pt x="8" y="55"/>
                    <a:pt x="29" y="77"/>
                    <a:pt x="41" y="87"/>
                  </a:cubicBezTo>
                  <a:cubicBezTo>
                    <a:pt x="52" y="77"/>
                    <a:pt x="74" y="55"/>
                    <a:pt x="74" y="41"/>
                  </a:cubicBezTo>
                  <a:cubicBezTo>
                    <a:pt x="74" y="22"/>
                    <a:pt x="59" y="8"/>
                    <a:pt x="4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6" name="Freeform 83"/>
            <p:cNvSpPr>
              <a:spLocks noEditPoints="1"/>
            </p:cNvSpPr>
            <p:nvPr/>
          </p:nvSpPr>
          <p:spPr bwMode="auto">
            <a:xfrm>
              <a:off x="1997075" y="439738"/>
              <a:ext cx="88900" cy="88900"/>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6"/>
                    <a:pt x="13" y="32"/>
                    <a:pt x="20" y="32"/>
                  </a:cubicBezTo>
                  <a:cubicBezTo>
                    <a:pt x="26" y="32"/>
                    <a:pt x="32" y="26"/>
                    <a:pt x="32" y="20"/>
                  </a:cubicBezTo>
                  <a:cubicBezTo>
                    <a:pt x="32" y="13"/>
                    <a:pt x="26" y="8"/>
                    <a:pt x="20"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7" name="Freeform 84"/>
            <p:cNvSpPr>
              <a:spLocks noEditPoints="1"/>
            </p:cNvSpPr>
            <p:nvPr/>
          </p:nvSpPr>
          <p:spPr bwMode="auto">
            <a:xfrm>
              <a:off x="146050" y="2881313"/>
              <a:ext cx="166688" cy="254000"/>
            </a:xfrm>
            <a:custGeom>
              <a:avLst/>
              <a:gdLst>
                <a:gd name="T0" fmla="*/ 38 w 75"/>
                <a:gd name="T1" fmla="*/ 115 h 115"/>
                <a:gd name="T2" fmla="*/ 0 w 75"/>
                <a:gd name="T3" fmla="*/ 77 h 115"/>
                <a:gd name="T4" fmla="*/ 0 w 75"/>
                <a:gd name="T5" fmla="*/ 38 h 115"/>
                <a:gd name="T6" fmla="*/ 38 w 75"/>
                <a:gd name="T7" fmla="*/ 0 h 115"/>
                <a:gd name="T8" fmla="*/ 75 w 75"/>
                <a:gd name="T9" fmla="*/ 38 h 115"/>
                <a:gd name="T10" fmla="*/ 75 w 75"/>
                <a:gd name="T11" fmla="*/ 77 h 115"/>
                <a:gd name="T12" fmla="*/ 38 w 75"/>
                <a:gd name="T13" fmla="*/ 115 h 115"/>
                <a:gd name="T14" fmla="*/ 38 w 75"/>
                <a:gd name="T15" fmla="*/ 19 h 115"/>
                <a:gd name="T16" fmla="*/ 18 w 75"/>
                <a:gd name="T17" fmla="*/ 38 h 115"/>
                <a:gd name="T18" fmla="*/ 18 w 75"/>
                <a:gd name="T19" fmla="*/ 77 h 115"/>
                <a:gd name="T20" fmla="*/ 38 w 75"/>
                <a:gd name="T21" fmla="*/ 96 h 115"/>
                <a:gd name="T22" fmla="*/ 57 w 75"/>
                <a:gd name="T23" fmla="*/ 77 h 115"/>
                <a:gd name="T24" fmla="*/ 57 w 75"/>
                <a:gd name="T25" fmla="*/ 38 h 115"/>
                <a:gd name="T26" fmla="*/ 38 w 75"/>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15">
                  <a:moveTo>
                    <a:pt x="38" y="115"/>
                  </a:moveTo>
                  <a:cubicBezTo>
                    <a:pt x="17" y="115"/>
                    <a:pt x="0" y="98"/>
                    <a:pt x="0" y="77"/>
                  </a:cubicBezTo>
                  <a:cubicBezTo>
                    <a:pt x="0" y="38"/>
                    <a:pt x="0" y="38"/>
                    <a:pt x="0" y="38"/>
                  </a:cubicBezTo>
                  <a:cubicBezTo>
                    <a:pt x="0" y="17"/>
                    <a:pt x="17" y="0"/>
                    <a:pt x="38" y="0"/>
                  </a:cubicBezTo>
                  <a:cubicBezTo>
                    <a:pt x="59" y="0"/>
                    <a:pt x="75" y="17"/>
                    <a:pt x="75" y="38"/>
                  </a:cubicBezTo>
                  <a:cubicBezTo>
                    <a:pt x="75" y="77"/>
                    <a:pt x="75" y="77"/>
                    <a:pt x="75" y="77"/>
                  </a:cubicBezTo>
                  <a:cubicBezTo>
                    <a:pt x="75" y="98"/>
                    <a:pt x="59" y="115"/>
                    <a:pt x="38" y="115"/>
                  </a:cubicBezTo>
                  <a:close/>
                  <a:moveTo>
                    <a:pt x="38" y="19"/>
                  </a:moveTo>
                  <a:cubicBezTo>
                    <a:pt x="27" y="19"/>
                    <a:pt x="18" y="27"/>
                    <a:pt x="18" y="38"/>
                  </a:cubicBezTo>
                  <a:cubicBezTo>
                    <a:pt x="18" y="77"/>
                    <a:pt x="18" y="77"/>
                    <a:pt x="18" y="77"/>
                  </a:cubicBezTo>
                  <a:cubicBezTo>
                    <a:pt x="18" y="88"/>
                    <a:pt x="27" y="96"/>
                    <a:pt x="38" y="96"/>
                  </a:cubicBezTo>
                  <a:cubicBezTo>
                    <a:pt x="48" y="96"/>
                    <a:pt x="57" y="88"/>
                    <a:pt x="57" y="77"/>
                  </a:cubicBezTo>
                  <a:cubicBezTo>
                    <a:pt x="57" y="38"/>
                    <a:pt x="57" y="38"/>
                    <a:pt x="57" y="38"/>
                  </a:cubicBezTo>
                  <a:cubicBezTo>
                    <a:pt x="57" y="27"/>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8" name="Freeform 85"/>
            <p:cNvSpPr>
              <a:spLocks noEditPoints="1"/>
            </p:cNvSpPr>
            <p:nvPr/>
          </p:nvSpPr>
          <p:spPr bwMode="auto">
            <a:xfrm>
              <a:off x="409575" y="3095626"/>
              <a:ext cx="168275" cy="254000"/>
            </a:xfrm>
            <a:custGeom>
              <a:avLst/>
              <a:gdLst>
                <a:gd name="T0" fmla="*/ 38 w 76"/>
                <a:gd name="T1" fmla="*/ 115 h 115"/>
                <a:gd name="T2" fmla="*/ 0 w 76"/>
                <a:gd name="T3" fmla="*/ 77 h 115"/>
                <a:gd name="T4" fmla="*/ 0 w 76"/>
                <a:gd name="T5" fmla="*/ 38 h 115"/>
                <a:gd name="T6" fmla="*/ 38 w 76"/>
                <a:gd name="T7" fmla="*/ 0 h 115"/>
                <a:gd name="T8" fmla="*/ 76 w 76"/>
                <a:gd name="T9" fmla="*/ 38 h 115"/>
                <a:gd name="T10" fmla="*/ 76 w 76"/>
                <a:gd name="T11" fmla="*/ 77 h 115"/>
                <a:gd name="T12" fmla="*/ 38 w 76"/>
                <a:gd name="T13" fmla="*/ 115 h 115"/>
                <a:gd name="T14" fmla="*/ 38 w 76"/>
                <a:gd name="T15" fmla="*/ 19 h 115"/>
                <a:gd name="T16" fmla="*/ 19 w 76"/>
                <a:gd name="T17" fmla="*/ 38 h 115"/>
                <a:gd name="T18" fmla="*/ 19 w 76"/>
                <a:gd name="T19" fmla="*/ 77 h 115"/>
                <a:gd name="T20" fmla="*/ 38 w 76"/>
                <a:gd name="T21" fmla="*/ 96 h 115"/>
                <a:gd name="T22" fmla="*/ 57 w 76"/>
                <a:gd name="T23" fmla="*/ 77 h 115"/>
                <a:gd name="T24" fmla="*/ 57 w 76"/>
                <a:gd name="T25" fmla="*/ 38 h 115"/>
                <a:gd name="T26" fmla="*/ 38 w 76"/>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15">
                  <a:moveTo>
                    <a:pt x="38" y="115"/>
                  </a:moveTo>
                  <a:cubicBezTo>
                    <a:pt x="17" y="115"/>
                    <a:pt x="0" y="98"/>
                    <a:pt x="0" y="77"/>
                  </a:cubicBezTo>
                  <a:cubicBezTo>
                    <a:pt x="0" y="38"/>
                    <a:pt x="0" y="38"/>
                    <a:pt x="0" y="38"/>
                  </a:cubicBezTo>
                  <a:cubicBezTo>
                    <a:pt x="0" y="17"/>
                    <a:pt x="17" y="0"/>
                    <a:pt x="38" y="0"/>
                  </a:cubicBezTo>
                  <a:cubicBezTo>
                    <a:pt x="59" y="0"/>
                    <a:pt x="76" y="17"/>
                    <a:pt x="76" y="38"/>
                  </a:cubicBezTo>
                  <a:cubicBezTo>
                    <a:pt x="76" y="77"/>
                    <a:pt x="76" y="77"/>
                    <a:pt x="76" y="77"/>
                  </a:cubicBezTo>
                  <a:cubicBezTo>
                    <a:pt x="76" y="98"/>
                    <a:pt x="59" y="115"/>
                    <a:pt x="38" y="115"/>
                  </a:cubicBezTo>
                  <a:close/>
                  <a:moveTo>
                    <a:pt x="38" y="19"/>
                  </a:moveTo>
                  <a:cubicBezTo>
                    <a:pt x="27" y="19"/>
                    <a:pt x="19" y="28"/>
                    <a:pt x="19" y="38"/>
                  </a:cubicBezTo>
                  <a:cubicBezTo>
                    <a:pt x="19" y="77"/>
                    <a:pt x="19" y="77"/>
                    <a:pt x="19" y="77"/>
                  </a:cubicBezTo>
                  <a:cubicBezTo>
                    <a:pt x="19" y="88"/>
                    <a:pt x="27" y="96"/>
                    <a:pt x="38" y="96"/>
                  </a:cubicBezTo>
                  <a:cubicBezTo>
                    <a:pt x="48" y="96"/>
                    <a:pt x="57" y="88"/>
                    <a:pt x="57" y="77"/>
                  </a:cubicBezTo>
                  <a:cubicBezTo>
                    <a:pt x="57" y="38"/>
                    <a:pt x="57" y="38"/>
                    <a:pt x="57" y="38"/>
                  </a:cubicBezTo>
                  <a:cubicBezTo>
                    <a:pt x="57" y="28"/>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9" name="Freeform 86"/>
            <p:cNvSpPr/>
            <p:nvPr/>
          </p:nvSpPr>
          <p:spPr bwMode="auto">
            <a:xfrm>
              <a:off x="431800" y="2882901"/>
              <a:ext cx="165100" cy="165100"/>
            </a:xfrm>
            <a:custGeom>
              <a:avLst/>
              <a:gdLst>
                <a:gd name="T0" fmla="*/ 66 w 75"/>
                <a:gd name="T1" fmla="*/ 75 h 75"/>
                <a:gd name="T2" fmla="*/ 57 w 75"/>
                <a:gd name="T3" fmla="*/ 66 h 75"/>
                <a:gd name="T4" fmla="*/ 57 w 75"/>
                <a:gd name="T5" fmla="*/ 19 h 75"/>
                <a:gd name="T6" fmla="*/ 10 w 75"/>
                <a:gd name="T7" fmla="*/ 19 h 75"/>
                <a:gd name="T8" fmla="*/ 0 w 75"/>
                <a:gd name="T9" fmla="*/ 10 h 75"/>
                <a:gd name="T10" fmla="*/ 10 w 75"/>
                <a:gd name="T11" fmla="*/ 0 h 75"/>
                <a:gd name="T12" fmla="*/ 10 w 75"/>
                <a:gd name="T13" fmla="*/ 0 h 75"/>
                <a:gd name="T14" fmla="*/ 66 w 75"/>
                <a:gd name="T15" fmla="*/ 0 h 75"/>
                <a:gd name="T16" fmla="*/ 75 w 75"/>
                <a:gd name="T17" fmla="*/ 10 h 75"/>
                <a:gd name="T18" fmla="*/ 75 w 75"/>
                <a:gd name="T19" fmla="*/ 66 h 75"/>
                <a:gd name="T20" fmla="*/ 66 w 75"/>
                <a:gd name="T21" fmla="*/ 75 h 75"/>
                <a:gd name="T22" fmla="*/ 66 w 75"/>
                <a:gd name="T23"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 h="75">
                  <a:moveTo>
                    <a:pt x="66" y="75"/>
                  </a:moveTo>
                  <a:cubicBezTo>
                    <a:pt x="61" y="75"/>
                    <a:pt x="57" y="71"/>
                    <a:pt x="57" y="66"/>
                  </a:cubicBezTo>
                  <a:cubicBezTo>
                    <a:pt x="57" y="19"/>
                    <a:pt x="57" y="19"/>
                    <a:pt x="57" y="19"/>
                  </a:cubicBezTo>
                  <a:cubicBezTo>
                    <a:pt x="10" y="19"/>
                    <a:pt x="10" y="19"/>
                    <a:pt x="10" y="19"/>
                  </a:cubicBezTo>
                  <a:cubicBezTo>
                    <a:pt x="5" y="19"/>
                    <a:pt x="0" y="15"/>
                    <a:pt x="0" y="10"/>
                  </a:cubicBezTo>
                  <a:cubicBezTo>
                    <a:pt x="0" y="4"/>
                    <a:pt x="5" y="0"/>
                    <a:pt x="10" y="0"/>
                  </a:cubicBezTo>
                  <a:cubicBezTo>
                    <a:pt x="10" y="0"/>
                    <a:pt x="10" y="0"/>
                    <a:pt x="10" y="0"/>
                  </a:cubicBezTo>
                  <a:cubicBezTo>
                    <a:pt x="66" y="0"/>
                    <a:pt x="66" y="0"/>
                    <a:pt x="66" y="0"/>
                  </a:cubicBezTo>
                  <a:cubicBezTo>
                    <a:pt x="71" y="0"/>
                    <a:pt x="75" y="4"/>
                    <a:pt x="75" y="10"/>
                  </a:cubicBezTo>
                  <a:cubicBezTo>
                    <a:pt x="75" y="66"/>
                    <a:pt x="75" y="66"/>
                    <a:pt x="75" y="66"/>
                  </a:cubicBezTo>
                  <a:cubicBezTo>
                    <a:pt x="75" y="71"/>
                    <a:pt x="71" y="75"/>
                    <a:pt x="66" y="75"/>
                  </a:cubicBezTo>
                  <a:cubicBezTo>
                    <a:pt x="66" y="75"/>
                    <a:pt x="66" y="75"/>
                    <a:pt x="66" y="7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0" name="Freeform 87"/>
            <p:cNvSpPr/>
            <p:nvPr/>
          </p:nvSpPr>
          <p:spPr bwMode="auto">
            <a:xfrm>
              <a:off x="122238" y="2898776"/>
              <a:ext cx="458788" cy="457200"/>
            </a:xfrm>
            <a:custGeom>
              <a:avLst/>
              <a:gdLst>
                <a:gd name="T0" fmla="*/ 11 w 208"/>
                <a:gd name="T1" fmla="*/ 207 h 207"/>
                <a:gd name="T2" fmla="*/ 4 w 208"/>
                <a:gd name="T3" fmla="*/ 205 h 207"/>
                <a:gd name="T4" fmla="*/ 4 w 208"/>
                <a:gd name="T5" fmla="*/ 191 h 207"/>
                <a:gd name="T6" fmla="*/ 192 w 208"/>
                <a:gd name="T7" fmla="*/ 4 h 207"/>
                <a:gd name="T8" fmla="*/ 205 w 208"/>
                <a:gd name="T9" fmla="*/ 4 h 207"/>
                <a:gd name="T10" fmla="*/ 205 w 208"/>
                <a:gd name="T11" fmla="*/ 17 h 207"/>
                <a:gd name="T12" fmla="*/ 17 w 208"/>
                <a:gd name="T13" fmla="*/ 205 h 207"/>
                <a:gd name="T14" fmla="*/ 11 w 208"/>
                <a:gd name="T15" fmla="*/ 207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07">
                  <a:moveTo>
                    <a:pt x="11" y="207"/>
                  </a:moveTo>
                  <a:cubicBezTo>
                    <a:pt x="8" y="207"/>
                    <a:pt x="6" y="206"/>
                    <a:pt x="4" y="205"/>
                  </a:cubicBezTo>
                  <a:cubicBezTo>
                    <a:pt x="0" y="201"/>
                    <a:pt x="0" y="195"/>
                    <a:pt x="4" y="191"/>
                  </a:cubicBezTo>
                  <a:cubicBezTo>
                    <a:pt x="192" y="4"/>
                    <a:pt x="192" y="4"/>
                    <a:pt x="192" y="4"/>
                  </a:cubicBezTo>
                  <a:cubicBezTo>
                    <a:pt x="195" y="0"/>
                    <a:pt x="201" y="0"/>
                    <a:pt x="205" y="4"/>
                  </a:cubicBezTo>
                  <a:cubicBezTo>
                    <a:pt x="208" y="7"/>
                    <a:pt x="208" y="13"/>
                    <a:pt x="205" y="17"/>
                  </a:cubicBezTo>
                  <a:cubicBezTo>
                    <a:pt x="17" y="205"/>
                    <a:pt x="17" y="205"/>
                    <a:pt x="17" y="205"/>
                  </a:cubicBezTo>
                  <a:cubicBezTo>
                    <a:pt x="15" y="206"/>
                    <a:pt x="13" y="207"/>
                    <a:pt x="11" y="20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1" name="Freeform 88"/>
            <p:cNvSpPr/>
            <p:nvPr/>
          </p:nvSpPr>
          <p:spPr bwMode="auto">
            <a:xfrm>
              <a:off x="1284288" y="2971801"/>
              <a:ext cx="76200"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6" y="23"/>
                    <a:pt x="0" y="18"/>
                    <a:pt x="0" y="11"/>
                  </a:cubicBezTo>
                  <a:cubicBezTo>
                    <a:pt x="0" y="5"/>
                    <a:pt x="6" y="0"/>
                    <a:pt x="12" y="0"/>
                  </a:cubicBezTo>
                  <a:cubicBezTo>
                    <a:pt x="23" y="0"/>
                    <a:pt x="23" y="0"/>
                    <a:pt x="23" y="0"/>
                  </a:cubicBezTo>
                  <a:cubicBezTo>
                    <a:pt x="30" y="0"/>
                    <a:pt x="35" y="5"/>
                    <a:pt x="35" y="11"/>
                  </a:cubicBezTo>
                  <a:cubicBezTo>
                    <a:pt x="35" y="18"/>
                    <a:pt x="30"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2" name="Freeform 89"/>
            <p:cNvSpPr/>
            <p:nvPr/>
          </p:nvSpPr>
          <p:spPr bwMode="auto">
            <a:xfrm>
              <a:off x="1670050" y="2971801"/>
              <a:ext cx="77788"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5" y="23"/>
                    <a:pt x="0" y="18"/>
                    <a:pt x="0" y="11"/>
                  </a:cubicBezTo>
                  <a:cubicBezTo>
                    <a:pt x="0" y="5"/>
                    <a:pt x="5" y="0"/>
                    <a:pt x="12" y="0"/>
                  </a:cubicBezTo>
                  <a:cubicBezTo>
                    <a:pt x="23" y="0"/>
                    <a:pt x="23" y="0"/>
                    <a:pt x="23" y="0"/>
                  </a:cubicBezTo>
                  <a:cubicBezTo>
                    <a:pt x="29" y="0"/>
                    <a:pt x="35" y="5"/>
                    <a:pt x="35" y="11"/>
                  </a:cubicBezTo>
                  <a:cubicBezTo>
                    <a:pt x="35" y="18"/>
                    <a:pt x="29"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3" name="Freeform 90"/>
            <p:cNvSpPr>
              <a:spLocks noEditPoints="1"/>
            </p:cNvSpPr>
            <p:nvPr/>
          </p:nvSpPr>
          <p:spPr bwMode="auto">
            <a:xfrm>
              <a:off x="1477963" y="2871788"/>
              <a:ext cx="101600" cy="101600"/>
            </a:xfrm>
            <a:custGeom>
              <a:avLst/>
              <a:gdLst>
                <a:gd name="T0" fmla="*/ 23 w 46"/>
                <a:gd name="T1" fmla="*/ 46 h 46"/>
                <a:gd name="T2" fmla="*/ 0 w 46"/>
                <a:gd name="T3" fmla="*/ 23 h 46"/>
                <a:gd name="T4" fmla="*/ 23 w 46"/>
                <a:gd name="T5" fmla="*/ 0 h 46"/>
                <a:gd name="T6" fmla="*/ 46 w 46"/>
                <a:gd name="T7" fmla="*/ 23 h 46"/>
                <a:gd name="T8" fmla="*/ 23 w 46"/>
                <a:gd name="T9" fmla="*/ 46 h 46"/>
                <a:gd name="T10" fmla="*/ 23 w 46"/>
                <a:gd name="T11" fmla="*/ 12 h 46"/>
                <a:gd name="T12" fmla="*/ 11 w 46"/>
                <a:gd name="T13" fmla="*/ 23 h 46"/>
                <a:gd name="T14" fmla="*/ 23 w 46"/>
                <a:gd name="T15" fmla="*/ 35 h 46"/>
                <a:gd name="T16" fmla="*/ 34 w 46"/>
                <a:gd name="T17" fmla="*/ 23 h 46"/>
                <a:gd name="T18" fmla="*/ 23 w 46"/>
                <a:gd name="T19"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46"/>
                  </a:moveTo>
                  <a:cubicBezTo>
                    <a:pt x="10" y="46"/>
                    <a:pt x="0" y="36"/>
                    <a:pt x="0" y="23"/>
                  </a:cubicBezTo>
                  <a:cubicBezTo>
                    <a:pt x="0" y="10"/>
                    <a:pt x="10" y="0"/>
                    <a:pt x="23" y="0"/>
                  </a:cubicBezTo>
                  <a:cubicBezTo>
                    <a:pt x="35" y="0"/>
                    <a:pt x="46" y="10"/>
                    <a:pt x="46" y="23"/>
                  </a:cubicBezTo>
                  <a:cubicBezTo>
                    <a:pt x="46" y="36"/>
                    <a:pt x="35" y="46"/>
                    <a:pt x="23" y="46"/>
                  </a:cubicBezTo>
                  <a:close/>
                  <a:moveTo>
                    <a:pt x="23" y="12"/>
                  </a:moveTo>
                  <a:cubicBezTo>
                    <a:pt x="16" y="12"/>
                    <a:pt x="11" y="17"/>
                    <a:pt x="11" y="23"/>
                  </a:cubicBezTo>
                  <a:cubicBezTo>
                    <a:pt x="11" y="29"/>
                    <a:pt x="16" y="35"/>
                    <a:pt x="23" y="35"/>
                  </a:cubicBezTo>
                  <a:cubicBezTo>
                    <a:pt x="29" y="35"/>
                    <a:pt x="34" y="29"/>
                    <a:pt x="34" y="23"/>
                  </a:cubicBezTo>
                  <a:cubicBezTo>
                    <a:pt x="34" y="17"/>
                    <a:pt x="29" y="12"/>
                    <a:pt x="2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4" name="Freeform 91"/>
            <p:cNvSpPr>
              <a:spLocks noEditPoints="1"/>
            </p:cNvSpPr>
            <p:nvPr/>
          </p:nvSpPr>
          <p:spPr bwMode="auto">
            <a:xfrm>
              <a:off x="1363663" y="2819401"/>
              <a:ext cx="79375" cy="79375"/>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1 h 36"/>
                <a:gd name="T12" fmla="*/ 11 w 36"/>
                <a:gd name="T13" fmla="*/ 18 h 36"/>
                <a:gd name="T14" fmla="*/ 18 w 36"/>
                <a:gd name="T15" fmla="*/ 24 h 36"/>
                <a:gd name="T16" fmla="*/ 24 w 36"/>
                <a:gd name="T17" fmla="*/ 18 h 36"/>
                <a:gd name="T18" fmla="*/ 18 w 36"/>
                <a:gd name="T19"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11"/>
                  </a:moveTo>
                  <a:cubicBezTo>
                    <a:pt x="14" y="11"/>
                    <a:pt x="11" y="14"/>
                    <a:pt x="11" y="18"/>
                  </a:cubicBezTo>
                  <a:cubicBezTo>
                    <a:pt x="11" y="21"/>
                    <a:pt x="14" y="24"/>
                    <a:pt x="18" y="24"/>
                  </a:cubicBezTo>
                  <a:cubicBezTo>
                    <a:pt x="21" y="24"/>
                    <a:pt x="24" y="21"/>
                    <a:pt x="24" y="18"/>
                  </a:cubicBezTo>
                  <a:cubicBezTo>
                    <a:pt x="24" y="14"/>
                    <a:pt x="21" y="11"/>
                    <a:pt x="18"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5" name="Oval 92"/>
            <p:cNvSpPr>
              <a:spLocks noChangeArrowheads="1"/>
            </p:cNvSpPr>
            <p:nvPr/>
          </p:nvSpPr>
          <p:spPr bwMode="auto">
            <a:xfrm>
              <a:off x="1436688" y="2976563"/>
              <a:ext cx="36513" cy="39688"/>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6" name="Freeform 93"/>
            <p:cNvSpPr/>
            <p:nvPr/>
          </p:nvSpPr>
          <p:spPr bwMode="auto">
            <a:xfrm>
              <a:off x="1312863" y="2971801"/>
              <a:ext cx="406400" cy="444500"/>
            </a:xfrm>
            <a:custGeom>
              <a:avLst/>
              <a:gdLst>
                <a:gd name="T0" fmla="*/ 161 w 184"/>
                <a:gd name="T1" fmla="*/ 201 h 201"/>
                <a:gd name="T2" fmla="*/ 23 w 184"/>
                <a:gd name="T3" fmla="*/ 201 h 201"/>
                <a:gd name="T4" fmla="*/ 0 w 184"/>
                <a:gd name="T5" fmla="*/ 178 h 201"/>
                <a:gd name="T6" fmla="*/ 0 w 184"/>
                <a:gd name="T7" fmla="*/ 11 h 201"/>
                <a:gd name="T8" fmla="*/ 11 w 184"/>
                <a:gd name="T9" fmla="*/ 0 h 201"/>
                <a:gd name="T10" fmla="*/ 23 w 184"/>
                <a:gd name="T11" fmla="*/ 11 h 201"/>
                <a:gd name="T12" fmla="*/ 23 w 184"/>
                <a:gd name="T13" fmla="*/ 178 h 201"/>
                <a:gd name="T14" fmla="*/ 161 w 184"/>
                <a:gd name="T15" fmla="*/ 178 h 201"/>
                <a:gd name="T16" fmla="*/ 161 w 184"/>
                <a:gd name="T17" fmla="*/ 11 h 201"/>
                <a:gd name="T18" fmla="*/ 172 w 184"/>
                <a:gd name="T19" fmla="*/ 0 h 201"/>
                <a:gd name="T20" fmla="*/ 184 w 184"/>
                <a:gd name="T21" fmla="*/ 11 h 201"/>
                <a:gd name="T22" fmla="*/ 184 w 184"/>
                <a:gd name="T23" fmla="*/ 178 h 201"/>
                <a:gd name="T24" fmla="*/ 161 w 184"/>
                <a:gd name="T25" fmla="*/ 20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201">
                  <a:moveTo>
                    <a:pt x="161" y="201"/>
                  </a:moveTo>
                  <a:cubicBezTo>
                    <a:pt x="23" y="201"/>
                    <a:pt x="23" y="201"/>
                    <a:pt x="23" y="201"/>
                  </a:cubicBezTo>
                  <a:cubicBezTo>
                    <a:pt x="10" y="201"/>
                    <a:pt x="0" y="191"/>
                    <a:pt x="0" y="178"/>
                  </a:cubicBezTo>
                  <a:cubicBezTo>
                    <a:pt x="0" y="11"/>
                    <a:pt x="0" y="11"/>
                    <a:pt x="0" y="11"/>
                  </a:cubicBezTo>
                  <a:cubicBezTo>
                    <a:pt x="0" y="5"/>
                    <a:pt x="5" y="0"/>
                    <a:pt x="11" y="0"/>
                  </a:cubicBezTo>
                  <a:cubicBezTo>
                    <a:pt x="17" y="0"/>
                    <a:pt x="23" y="5"/>
                    <a:pt x="23" y="11"/>
                  </a:cubicBezTo>
                  <a:cubicBezTo>
                    <a:pt x="23" y="178"/>
                    <a:pt x="23" y="178"/>
                    <a:pt x="23" y="178"/>
                  </a:cubicBezTo>
                  <a:cubicBezTo>
                    <a:pt x="161" y="178"/>
                    <a:pt x="161" y="178"/>
                    <a:pt x="161" y="178"/>
                  </a:cubicBezTo>
                  <a:cubicBezTo>
                    <a:pt x="161" y="11"/>
                    <a:pt x="161" y="11"/>
                    <a:pt x="161" y="11"/>
                  </a:cubicBezTo>
                  <a:cubicBezTo>
                    <a:pt x="161" y="5"/>
                    <a:pt x="166" y="0"/>
                    <a:pt x="172" y="0"/>
                  </a:cubicBezTo>
                  <a:cubicBezTo>
                    <a:pt x="178" y="0"/>
                    <a:pt x="184" y="5"/>
                    <a:pt x="184" y="11"/>
                  </a:cubicBezTo>
                  <a:cubicBezTo>
                    <a:pt x="184" y="178"/>
                    <a:pt x="184" y="178"/>
                    <a:pt x="184" y="178"/>
                  </a:cubicBezTo>
                  <a:cubicBezTo>
                    <a:pt x="184" y="191"/>
                    <a:pt x="173" y="201"/>
                    <a:pt x="161" y="20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7" name="Freeform 94"/>
            <p:cNvSpPr/>
            <p:nvPr/>
          </p:nvSpPr>
          <p:spPr bwMode="auto">
            <a:xfrm>
              <a:off x="1524000" y="3038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8" name="Freeform 95"/>
            <p:cNvSpPr/>
            <p:nvPr/>
          </p:nvSpPr>
          <p:spPr bwMode="auto">
            <a:xfrm>
              <a:off x="1524000" y="3100388"/>
              <a:ext cx="109538" cy="25400"/>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9" name="Freeform 96"/>
            <p:cNvSpPr/>
            <p:nvPr/>
          </p:nvSpPr>
          <p:spPr bwMode="auto">
            <a:xfrm>
              <a:off x="1524000" y="3163888"/>
              <a:ext cx="109538" cy="26988"/>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0" name="Freeform 97"/>
            <p:cNvSpPr/>
            <p:nvPr/>
          </p:nvSpPr>
          <p:spPr bwMode="auto">
            <a:xfrm>
              <a:off x="1524000" y="3227388"/>
              <a:ext cx="109538" cy="25400"/>
            </a:xfrm>
            <a:custGeom>
              <a:avLst/>
              <a:gdLst>
                <a:gd name="T0" fmla="*/ 43 w 49"/>
                <a:gd name="T1" fmla="*/ 11 h 11"/>
                <a:gd name="T2" fmla="*/ 6 w 49"/>
                <a:gd name="T3" fmla="*/ 11 h 11"/>
                <a:gd name="T4" fmla="*/ 0 w 49"/>
                <a:gd name="T5" fmla="*/ 6 h 11"/>
                <a:gd name="T6" fmla="*/ 6 w 49"/>
                <a:gd name="T7" fmla="*/ 0 h 11"/>
                <a:gd name="T8" fmla="*/ 43 w 49"/>
                <a:gd name="T9" fmla="*/ 0 h 11"/>
                <a:gd name="T10" fmla="*/ 49 w 49"/>
                <a:gd name="T11" fmla="*/ 6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6"/>
                  </a:cubicBezTo>
                  <a:cubicBezTo>
                    <a:pt x="0" y="2"/>
                    <a:pt x="2" y="0"/>
                    <a:pt x="6" y="0"/>
                  </a:cubicBezTo>
                  <a:cubicBezTo>
                    <a:pt x="43" y="0"/>
                    <a:pt x="43" y="0"/>
                    <a:pt x="43" y="0"/>
                  </a:cubicBezTo>
                  <a:cubicBezTo>
                    <a:pt x="46" y="0"/>
                    <a:pt x="49" y="2"/>
                    <a:pt x="49" y="6"/>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1" name="Freeform 98"/>
            <p:cNvSpPr/>
            <p:nvPr/>
          </p:nvSpPr>
          <p:spPr bwMode="auto">
            <a:xfrm>
              <a:off x="1524000" y="3292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2" name="Freeform 110"/>
            <p:cNvSpPr>
              <a:spLocks noEditPoints="1"/>
            </p:cNvSpPr>
            <p:nvPr/>
          </p:nvSpPr>
          <p:spPr bwMode="auto">
            <a:xfrm>
              <a:off x="1397000" y="958851"/>
              <a:ext cx="663575" cy="566738"/>
            </a:xfrm>
            <a:custGeom>
              <a:avLst/>
              <a:gdLst>
                <a:gd name="T0" fmla="*/ 289 w 301"/>
                <a:gd name="T1" fmla="*/ 256 h 256"/>
                <a:gd name="T2" fmla="*/ 12 w 301"/>
                <a:gd name="T3" fmla="*/ 256 h 256"/>
                <a:gd name="T4" fmla="*/ 0 w 301"/>
                <a:gd name="T5" fmla="*/ 243 h 256"/>
                <a:gd name="T6" fmla="*/ 0 w 301"/>
                <a:gd name="T7" fmla="*/ 13 h 256"/>
                <a:gd name="T8" fmla="*/ 12 w 301"/>
                <a:gd name="T9" fmla="*/ 0 h 256"/>
                <a:gd name="T10" fmla="*/ 289 w 301"/>
                <a:gd name="T11" fmla="*/ 0 h 256"/>
                <a:gd name="T12" fmla="*/ 301 w 301"/>
                <a:gd name="T13" fmla="*/ 13 h 256"/>
                <a:gd name="T14" fmla="*/ 301 w 301"/>
                <a:gd name="T15" fmla="*/ 243 h 256"/>
                <a:gd name="T16" fmla="*/ 289 w 301"/>
                <a:gd name="T17" fmla="*/ 256 h 256"/>
                <a:gd name="T18" fmla="*/ 25 w 301"/>
                <a:gd name="T19" fmla="*/ 230 h 256"/>
                <a:gd name="T20" fmla="*/ 276 w 301"/>
                <a:gd name="T21" fmla="*/ 230 h 256"/>
                <a:gd name="T22" fmla="*/ 276 w 301"/>
                <a:gd name="T23" fmla="*/ 26 h 256"/>
                <a:gd name="T24" fmla="*/ 25 w 301"/>
                <a:gd name="T25" fmla="*/ 26 h 256"/>
                <a:gd name="T26" fmla="*/ 25 w 301"/>
                <a:gd name="T27" fmla="*/ 23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256">
                  <a:moveTo>
                    <a:pt x="289" y="256"/>
                  </a:moveTo>
                  <a:cubicBezTo>
                    <a:pt x="12" y="256"/>
                    <a:pt x="12" y="256"/>
                    <a:pt x="12" y="256"/>
                  </a:cubicBezTo>
                  <a:cubicBezTo>
                    <a:pt x="5" y="256"/>
                    <a:pt x="0" y="250"/>
                    <a:pt x="0" y="243"/>
                  </a:cubicBezTo>
                  <a:cubicBezTo>
                    <a:pt x="0" y="13"/>
                    <a:pt x="0" y="13"/>
                    <a:pt x="0" y="13"/>
                  </a:cubicBezTo>
                  <a:cubicBezTo>
                    <a:pt x="0" y="6"/>
                    <a:pt x="5" y="0"/>
                    <a:pt x="12" y="0"/>
                  </a:cubicBezTo>
                  <a:cubicBezTo>
                    <a:pt x="289" y="0"/>
                    <a:pt x="289" y="0"/>
                    <a:pt x="289" y="0"/>
                  </a:cubicBezTo>
                  <a:cubicBezTo>
                    <a:pt x="296" y="0"/>
                    <a:pt x="301" y="6"/>
                    <a:pt x="301" y="13"/>
                  </a:cubicBezTo>
                  <a:cubicBezTo>
                    <a:pt x="301" y="243"/>
                    <a:pt x="301" y="243"/>
                    <a:pt x="301" y="243"/>
                  </a:cubicBezTo>
                  <a:cubicBezTo>
                    <a:pt x="301" y="250"/>
                    <a:pt x="296" y="256"/>
                    <a:pt x="289" y="256"/>
                  </a:cubicBezTo>
                  <a:close/>
                  <a:moveTo>
                    <a:pt x="25" y="230"/>
                  </a:moveTo>
                  <a:cubicBezTo>
                    <a:pt x="276" y="230"/>
                    <a:pt x="276" y="230"/>
                    <a:pt x="276" y="230"/>
                  </a:cubicBezTo>
                  <a:cubicBezTo>
                    <a:pt x="276" y="26"/>
                    <a:pt x="276" y="26"/>
                    <a:pt x="276" y="26"/>
                  </a:cubicBezTo>
                  <a:cubicBezTo>
                    <a:pt x="25" y="26"/>
                    <a:pt x="25" y="26"/>
                    <a:pt x="25" y="26"/>
                  </a:cubicBezTo>
                  <a:cubicBezTo>
                    <a:pt x="25" y="230"/>
                    <a:pt x="25" y="230"/>
                    <a:pt x="25"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3" name="Freeform 111"/>
            <p:cNvSpPr/>
            <p:nvPr/>
          </p:nvSpPr>
          <p:spPr bwMode="auto">
            <a:xfrm>
              <a:off x="1392238" y="1138238"/>
              <a:ext cx="655638" cy="285750"/>
            </a:xfrm>
            <a:custGeom>
              <a:avLst/>
              <a:gdLst>
                <a:gd name="T0" fmla="*/ 282 w 297"/>
                <a:gd name="T1" fmla="*/ 129 h 129"/>
                <a:gd name="T2" fmla="*/ 274 w 297"/>
                <a:gd name="T3" fmla="*/ 126 h 129"/>
                <a:gd name="T4" fmla="*/ 223 w 297"/>
                <a:gd name="T5" fmla="*/ 82 h 129"/>
                <a:gd name="T6" fmla="*/ 159 w 297"/>
                <a:gd name="T7" fmla="*/ 124 h 129"/>
                <a:gd name="T8" fmla="*/ 78 w 297"/>
                <a:gd name="T9" fmla="*/ 37 h 129"/>
                <a:gd name="T10" fmla="*/ 24 w 297"/>
                <a:gd name="T11" fmla="*/ 94 h 129"/>
                <a:gd name="T12" fmla="*/ 5 w 297"/>
                <a:gd name="T13" fmla="*/ 94 h 129"/>
                <a:gd name="T14" fmla="*/ 5 w 297"/>
                <a:gd name="T15" fmla="*/ 76 h 129"/>
                <a:gd name="T16" fmla="*/ 78 w 297"/>
                <a:gd name="T17" fmla="*/ 0 h 129"/>
                <a:gd name="T18" fmla="*/ 163 w 297"/>
                <a:gd name="T19" fmla="*/ 91 h 129"/>
                <a:gd name="T20" fmla="*/ 225 w 297"/>
                <a:gd name="T21" fmla="*/ 50 h 129"/>
                <a:gd name="T22" fmla="*/ 291 w 297"/>
                <a:gd name="T23" fmla="*/ 106 h 129"/>
                <a:gd name="T24" fmla="*/ 292 w 297"/>
                <a:gd name="T25" fmla="*/ 124 h 129"/>
                <a:gd name="T26" fmla="*/ 282 w 297"/>
                <a:gd name="T2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7" h="129">
                  <a:moveTo>
                    <a:pt x="282" y="129"/>
                  </a:moveTo>
                  <a:cubicBezTo>
                    <a:pt x="279" y="129"/>
                    <a:pt x="276" y="128"/>
                    <a:pt x="274" y="126"/>
                  </a:cubicBezTo>
                  <a:cubicBezTo>
                    <a:pt x="223" y="82"/>
                    <a:pt x="223" y="82"/>
                    <a:pt x="223" y="82"/>
                  </a:cubicBezTo>
                  <a:cubicBezTo>
                    <a:pt x="159" y="124"/>
                    <a:pt x="159" y="124"/>
                    <a:pt x="159" y="124"/>
                  </a:cubicBezTo>
                  <a:cubicBezTo>
                    <a:pt x="78" y="37"/>
                    <a:pt x="78" y="37"/>
                    <a:pt x="78" y="37"/>
                  </a:cubicBezTo>
                  <a:cubicBezTo>
                    <a:pt x="24" y="94"/>
                    <a:pt x="24" y="94"/>
                    <a:pt x="24" y="94"/>
                  </a:cubicBezTo>
                  <a:cubicBezTo>
                    <a:pt x="19" y="99"/>
                    <a:pt x="11" y="99"/>
                    <a:pt x="5" y="94"/>
                  </a:cubicBezTo>
                  <a:cubicBezTo>
                    <a:pt x="0" y="89"/>
                    <a:pt x="0" y="81"/>
                    <a:pt x="5" y="76"/>
                  </a:cubicBezTo>
                  <a:cubicBezTo>
                    <a:pt x="78" y="0"/>
                    <a:pt x="78" y="0"/>
                    <a:pt x="78" y="0"/>
                  </a:cubicBezTo>
                  <a:cubicBezTo>
                    <a:pt x="163" y="91"/>
                    <a:pt x="163" y="91"/>
                    <a:pt x="163" y="91"/>
                  </a:cubicBezTo>
                  <a:cubicBezTo>
                    <a:pt x="225" y="50"/>
                    <a:pt x="225" y="50"/>
                    <a:pt x="225" y="50"/>
                  </a:cubicBezTo>
                  <a:cubicBezTo>
                    <a:pt x="291" y="106"/>
                    <a:pt x="291" y="106"/>
                    <a:pt x="291" y="106"/>
                  </a:cubicBezTo>
                  <a:cubicBezTo>
                    <a:pt x="296" y="111"/>
                    <a:pt x="297" y="119"/>
                    <a:pt x="292" y="124"/>
                  </a:cubicBezTo>
                  <a:cubicBezTo>
                    <a:pt x="289" y="127"/>
                    <a:pt x="286" y="129"/>
                    <a:pt x="282" y="1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4" name="Freeform 112"/>
            <p:cNvSpPr>
              <a:spLocks noEditPoints="1"/>
            </p:cNvSpPr>
            <p:nvPr/>
          </p:nvSpPr>
          <p:spPr bwMode="auto">
            <a:xfrm>
              <a:off x="1662113" y="1036638"/>
              <a:ext cx="200025" cy="203200"/>
            </a:xfrm>
            <a:custGeom>
              <a:avLst/>
              <a:gdLst>
                <a:gd name="T0" fmla="*/ 46 w 91"/>
                <a:gd name="T1" fmla="*/ 92 h 92"/>
                <a:gd name="T2" fmla="*/ 0 w 91"/>
                <a:gd name="T3" fmla="*/ 46 h 92"/>
                <a:gd name="T4" fmla="*/ 46 w 91"/>
                <a:gd name="T5" fmla="*/ 0 h 92"/>
                <a:gd name="T6" fmla="*/ 91 w 91"/>
                <a:gd name="T7" fmla="*/ 46 h 92"/>
                <a:gd name="T8" fmla="*/ 46 w 91"/>
                <a:gd name="T9" fmla="*/ 92 h 92"/>
                <a:gd name="T10" fmla="*/ 46 w 91"/>
                <a:gd name="T11" fmla="*/ 26 h 92"/>
                <a:gd name="T12" fmla="*/ 25 w 91"/>
                <a:gd name="T13" fmla="*/ 46 h 92"/>
                <a:gd name="T14" fmla="*/ 46 w 91"/>
                <a:gd name="T15" fmla="*/ 66 h 92"/>
                <a:gd name="T16" fmla="*/ 66 w 91"/>
                <a:gd name="T17" fmla="*/ 46 h 92"/>
                <a:gd name="T18" fmla="*/ 46 w 91"/>
                <a:gd name="T19" fmla="*/ 2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6" y="92"/>
                  </a:moveTo>
                  <a:cubicBezTo>
                    <a:pt x="20" y="92"/>
                    <a:pt x="0" y="71"/>
                    <a:pt x="0" y="46"/>
                  </a:cubicBezTo>
                  <a:cubicBezTo>
                    <a:pt x="0" y="21"/>
                    <a:pt x="20" y="0"/>
                    <a:pt x="46" y="0"/>
                  </a:cubicBezTo>
                  <a:cubicBezTo>
                    <a:pt x="71" y="0"/>
                    <a:pt x="91" y="21"/>
                    <a:pt x="91" y="46"/>
                  </a:cubicBezTo>
                  <a:cubicBezTo>
                    <a:pt x="91" y="71"/>
                    <a:pt x="71" y="92"/>
                    <a:pt x="46" y="92"/>
                  </a:cubicBezTo>
                  <a:close/>
                  <a:moveTo>
                    <a:pt x="46" y="26"/>
                  </a:moveTo>
                  <a:cubicBezTo>
                    <a:pt x="35" y="26"/>
                    <a:pt x="25" y="35"/>
                    <a:pt x="25" y="46"/>
                  </a:cubicBezTo>
                  <a:cubicBezTo>
                    <a:pt x="25" y="57"/>
                    <a:pt x="35" y="66"/>
                    <a:pt x="46" y="66"/>
                  </a:cubicBezTo>
                  <a:cubicBezTo>
                    <a:pt x="57" y="66"/>
                    <a:pt x="66" y="57"/>
                    <a:pt x="66" y="46"/>
                  </a:cubicBezTo>
                  <a:cubicBezTo>
                    <a:pt x="66" y="35"/>
                    <a:pt x="57" y="26"/>
                    <a:pt x="46"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5" name="Freeform 113"/>
            <p:cNvSpPr>
              <a:spLocks noEditPoints="1"/>
            </p:cNvSpPr>
            <p:nvPr/>
          </p:nvSpPr>
          <p:spPr bwMode="auto">
            <a:xfrm>
              <a:off x="425450" y="544513"/>
              <a:ext cx="249238" cy="238125"/>
            </a:xfrm>
            <a:custGeom>
              <a:avLst/>
              <a:gdLst>
                <a:gd name="T0" fmla="*/ 65 w 113"/>
                <a:gd name="T1" fmla="*/ 108 h 108"/>
                <a:gd name="T2" fmla="*/ 32 w 113"/>
                <a:gd name="T3" fmla="*/ 94 h 108"/>
                <a:gd name="T4" fmla="*/ 19 w 113"/>
                <a:gd name="T5" fmla="*/ 81 h 108"/>
                <a:gd name="T6" fmla="*/ 19 w 113"/>
                <a:gd name="T7" fmla="*/ 14 h 108"/>
                <a:gd name="T8" fmla="*/ 52 w 113"/>
                <a:gd name="T9" fmla="*/ 0 h 108"/>
                <a:gd name="T10" fmla="*/ 52 w 113"/>
                <a:gd name="T11" fmla="*/ 0 h 108"/>
                <a:gd name="T12" fmla="*/ 86 w 113"/>
                <a:gd name="T13" fmla="*/ 14 h 108"/>
                <a:gd name="T14" fmla="*/ 99 w 113"/>
                <a:gd name="T15" fmla="*/ 27 h 108"/>
                <a:gd name="T16" fmla="*/ 113 w 113"/>
                <a:gd name="T17" fmla="*/ 61 h 108"/>
                <a:gd name="T18" fmla="*/ 99 w 113"/>
                <a:gd name="T19" fmla="*/ 94 h 108"/>
                <a:gd name="T20" fmla="*/ 65 w 113"/>
                <a:gd name="T21" fmla="*/ 108 h 108"/>
                <a:gd name="T22" fmla="*/ 52 w 113"/>
                <a:gd name="T23" fmla="*/ 24 h 108"/>
                <a:gd name="T24" fmla="*/ 35 w 113"/>
                <a:gd name="T25" fmla="*/ 31 h 108"/>
                <a:gd name="T26" fmla="*/ 35 w 113"/>
                <a:gd name="T27" fmla="*/ 65 h 108"/>
                <a:gd name="T28" fmla="*/ 48 w 113"/>
                <a:gd name="T29" fmla="*/ 78 h 108"/>
                <a:gd name="T30" fmla="*/ 82 w 113"/>
                <a:gd name="T31" fmla="*/ 78 h 108"/>
                <a:gd name="T32" fmla="*/ 89 w 113"/>
                <a:gd name="T33" fmla="*/ 61 h 108"/>
                <a:gd name="T34" fmla="*/ 82 w 113"/>
                <a:gd name="T35" fmla="*/ 44 h 108"/>
                <a:gd name="T36" fmla="*/ 69 w 113"/>
                <a:gd name="T37" fmla="*/ 31 h 108"/>
                <a:gd name="T38" fmla="*/ 52 w 113"/>
                <a:gd name="T39" fmla="*/ 2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08">
                  <a:moveTo>
                    <a:pt x="65" y="108"/>
                  </a:moveTo>
                  <a:cubicBezTo>
                    <a:pt x="53" y="108"/>
                    <a:pt x="41" y="103"/>
                    <a:pt x="32" y="94"/>
                  </a:cubicBezTo>
                  <a:cubicBezTo>
                    <a:pt x="19" y="81"/>
                    <a:pt x="19" y="81"/>
                    <a:pt x="19" y="81"/>
                  </a:cubicBezTo>
                  <a:cubicBezTo>
                    <a:pt x="0" y="63"/>
                    <a:pt x="0" y="33"/>
                    <a:pt x="19" y="14"/>
                  </a:cubicBezTo>
                  <a:cubicBezTo>
                    <a:pt x="28" y="5"/>
                    <a:pt x="40" y="0"/>
                    <a:pt x="52" y="0"/>
                  </a:cubicBezTo>
                  <a:cubicBezTo>
                    <a:pt x="52" y="0"/>
                    <a:pt x="52" y="0"/>
                    <a:pt x="52" y="0"/>
                  </a:cubicBezTo>
                  <a:cubicBezTo>
                    <a:pt x="65" y="0"/>
                    <a:pt x="77" y="5"/>
                    <a:pt x="86" y="14"/>
                  </a:cubicBezTo>
                  <a:cubicBezTo>
                    <a:pt x="99" y="27"/>
                    <a:pt x="99" y="27"/>
                    <a:pt x="99" y="27"/>
                  </a:cubicBezTo>
                  <a:cubicBezTo>
                    <a:pt x="108" y="36"/>
                    <a:pt x="113" y="48"/>
                    <a:pt x="113" y="61"/>
                  </a:cubicBezTo>
                  <a:cubicBezTo>
                    <a:pt x="113" y="73"/>
                    <a:pt x="108" y="85"/>
                    <a:pt x="99" y="94"/>
                  </a:cubicBezTo>
                  <a:cubicBezTo>
                    <a:pt x="90" y="103"/>
                    <a:pt x="78" y="108"/>
                    <a:pt x="65" y="108"/>
                  </a:cubicBezTo>
                  <a:close/>
                  <a:moveTo>
                    <a:pt x="52" y="24"/>
                  </a:moveTo>
                  <a:cubicBezTo>
                    <a:pt x="46" y="24"/>
                    <a:pt x="40" y="26"/>
                    <a:pt x="35" y="31"/>
                  </a:cubicBezTo>
                  <a:cubicBezTo>
                    <a:pt x="26" y="40"/>
                    <a:pt x="26" y="55"/>
                    <a:pt x="35" y="65"/>
                  </a:cubicBezTo>
                  <a:cubicBezTo>
                    <a:pt x="48" y="78"/>
                    <a:pt x="48" y="78"/>
                    <a:pt x="48" y="78"/>
                  </a:cubicBezTo>
                  <a:cubicBezTo>
                    <a:pt x="58" y="87"/>
                    <a:pt x="73" y="87"/>
                    <a:pt x="82" y="78"/>
                  </a:cubicBezTo>
                  <a:cubicBezTo>
                    <a:pt x="87" y="73"/>
                    <a:pt x="89" y="67"/>
                    <a:pt x="89" y="61"/>
                  </a:cubicBezTo>
                  <a:cubicBezTo>
                    <a:pt x="89" y="54"/>
                    <a:pt x="87" y="48"/>
                    <a:pt x="82" y="44"/>
                  </a:cubicBezTo>
                  <a:cubicBezTo>
                    <a:pt x="69" y="31"/>
                    <a:pt x="69" y="31"/>
                    <a:pt x="69" y="31"/>
                  </a:cubicBezTo>
                  <a:cubicBezTo>
                    <a:pt x="65" y="26"/>
                    <a:pt x="59" y="24"/>
                    <a:pt x="52"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6" name="Freeform 114"/>
            <p:cNvSpPr/>
            <p:nvPr/>
          </p:nvSpPr>
          <p:spPr bwMode="auto">
            <a:xfrm>
              <a:off x="722313" y="860426"/>
              <a:ext cx="258763" cy="258763"/>
            </a:xfrm>
            <a:custGeom>
              <a:avLst/>
              <a:gdLst>
                <a:gd name="T0" fmla="*/ 82 w 117"/>
                <a:gd name="T1" fmla="*/ 117 h 117"/>
                <a:gd name="T2" fmla="*/ 53 w 117"/>
                <a:gd name="T3" fmla="*/ 104 h 117"/>
                <a:gd name="T4" fmla="*/ 12 w 117"/>
                <a:gd name="T5" fmla="*/ 64 h 117"/>
                <a:gd name="T6" fmla="*/ 0 w 117"/>
                <a:gd name="T7" fmla="*/ 35 h 117"/>
                <a:gd name="T8" fmla="*/ 12 w 117"/>
                <a:gd name="T9" fmla="*/ 5 h 117"/>
                <a:gd name="T10" fmla="*/ 29 w 117"/>
                <a:gd name="T11" fmla="*/ 5 h 117"/>
                <a:gd name="T12" fmla="*/ 29 w 117"/>
                <a:gd name="T13" fmla="*/ 21 h 117"/>
                <a:gd name="T14" fmla="*/ 24 w 117"/>
                <a:gd name="T15" fmla="*/ 35 h 117"/>
                <a:gd name="T16" fmla="*/ 29 w 117"/>
                <a:gd name="T17" fmla="*/ 48 h 117"/>
                <a:gd name="T18" fmla="*/ 69 w 117"/>
                <a:gd name="T19" fmla="*/ 88 h 117"/>
                <a:gd name="T20" fmla="*/ 82 w 117"/>
                <a:gd name="T21" fmla="*/ 93 h 117"/>
                <a:gd name="T22" fmla="*/ 82 w 117"/>
                <a:gd name="T23" fmla="*/ 93 h 117"/>
                <a:gd name="T24" fmla="*/ 95 w 117"/>
                <a:gd name="T25" fmla="*/ 88 h 117"/>
                <a:gd name="T26" fmla="*/ 112 w 117"/>
                <a:gd name="T27" fmla="*/ 88 h 117"/>
                <a:gd name="T28" fmla="*/ 112 w 117"/>
                <a:gd name="T29" fmla="*/ 104 h 117"/>
                <a:gd name="T30" fmla="*/ 82 w 117"/>
                <a:gd name="T31" fmla="*/ 117 h 117"/>
                <a:gd name="T32" fmla="*/ 82 w 117"/>
                <a:gd name="T3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117">
                  <a:moveTo>
                    <a:pt x="82" y="117"/>
                  </a:moveTo>
                  <a:cubicBezTo>
                    <a:pt x="71" y="117"/>
                    <a:pt x="60" y="112"/>
                    <a:pt x="53" y="104"/>
                  </a:cubicBezTo>
                  <a:cubicBezTo>
                    <a:pt x="12" y="64"/>
                    <a:pt x="12" y="64"/>
                    <a:pt x="12" y="64"/>
                  </a:cubicBezTo>
                  <a:cubicBezTo>
                    <a:pt x="4" y="56"/>
                    <a:pt x="0" y="46"/>
                    <a:pt x="0" y="35"/>
                  </a:cubicBezTo>
                  <a:cubicBezTo>
                    <a:pt x="0" y="23"/>
                    <a:pt x="4" y="13"/>
                    <a:pt x="12" y="5"/>
                  </a:cubicBezTo>
                  <a:cubicBezTo>
                    <a:pt x="17" y="0"/>
                    <a:pt x="24" y="0"/>
                    <a:pt x="29" y="5"/>
                  </a:cubicBezTo>
                  <a:cubicBezTo>
                    <a:pt x="34" y="9"/>
                    <a:pt x="34" y="17"/>
                    <a:pt x="29" y="21"/>
                  </a:cubicBezTo>
                  <a:cubicBezTo>
                    <a:pt x="25" y="25"/>
                    <a:pt x="24" y="30"/>
                    <a:pt x="24" y="35"/>
                  </a:cubicBezTo>
                  <a:cubicBezTo>
                    <a:pt x="24" y="40"/>
                    <a:pt x="25" y="44"/>
                    <a:pt x="29" y="48"/>
                  </a:cubicBezTo>
                  <a:cubicBezTo>
                    <a:pt x="69" y="88"/>
                    <a:pt x="69" y="88"/>
                    <a:pt x="69" y="88"/>
                  </a:cubicBezTo>
                  <a:cubicBezTo>
                    <a:pt x="73" y="91"/>
                    <a:pt x="77" y="93"/>
                    <a:pt x="82" y="93"/>
                  </a:cubicBezTo>
                  <a:cubicBezTo>
                    <a:pt x="82" y="93"/>
                    <a:pt x="82" y="93"/>
                    <a:pt x="82" y="93"/>
                  </a:cubicBezTo>
                  <a:cubicBezTo>
                    <a:pt x="87" y="93"/>
                    <a:pt x="92" y="91"/>
                    <a:pt x="95" y="88"/>
                  </a:cubicBezTo>
                  <a:cubicBezTo>
                    <a:pt x="100" y="83"/>
                    <a:pt x="107" y="83"/>
                    <a:pt x="112" y="88"/>
                  </a:cubicBezTo>
                  <a:cubicBezTo>
                    <a:pt x="117" y="92"/>
                    <a:pt x="117" y="100"/>
                    <a:pt x="112" y="104"/>
                  </a:cubicBezTo>
                  <a:cubicBezTo>
                    <a:pt x="104" y="112"/>
                    <a:pt x="94" y="117"/>
                    <a:pt x="82" y="117"/>
                  </a:cubicBezTo>
                  <a:cubicBezTo>
                    <a:pt x="82" y="117"/>
                    <a:pt x="82" y="117"/>
                    <a:pt x="82" y="1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7" name="Freeform 115"/>
            <p:cNvSpPr/>
            <p:nvPr/>
          </p:nvSpPr>
          <p:spPr bwMode="auto">
            <a:xfrm>
              <a:off x="608013" y="715963"/>
              <a:ext cx="377825" cy="376238"/>
            </a:xfrm>
            <a:custGeom>
              <a:avLst/>
              <a:gdLst>
                <a:gd name="T0" fmla="*/ 158 w 171"/>
                <a:gd name="T1" fmla="*/ 170 h 170"/>
                <a:gd name="T2" fmla="*/ 150 w 171"/>
                <a:gd name="T3" fmla="*/ 167 h 170"/>
                <a:gd name="T4" fmla="*/ 4 w 171"/>
                <a:gd name="T5" fmla="*/ 21 h 170"/>
                <a:gd name="T6" fmla="*/ 4 w 171"/>
                <a:gd name="T7" fmla="*/ 5 h 170"/>
                <a:gd name="T8" fmla="*/ 21 w 171"/>
                <a:gd name="T9" fmla="*/ 5 h 170"/>
                <a:gd name="T10" fmla="*/ 167 w 171"/>
                <a:gd name="T11" fmla="*/ 150 h 170"/>
                <a:gd name="T12" fmla="*/ 167 w 171"/>
                <a:gd name="T13" fmla="*/ 167 h 170"/>
                <a:gd name="T14" fmla="*/ 158 w 171"/>
                <a:gd name="T15" fmla="*/ 170 h 1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0">
                  <a:moveTo>
                    <a:pt x="158" y="170"/>
                  </a:moveTo>
                  <a:cubicBezTo>
                    <a:pt x="155" y="170"/>
                    <a:pt x="152" y="169"/>
                    <a:pt x="150" y="167"/>
                  </a:cubicBezTo>
                  <a:cubicBezTo>
                    <a:pt x="4" y="21"/>
                    <a:pt x="4" y="21"/>
                    <a:pt x="4" y="21"/>
                  </a:cubicBezTo>
                  <a:cubicBezTo>
                    <a:pt x="0" y="17"/>
                    <a:pt x="0" y="9"/>
                    <a:pt x="4" y="5"/>
                  </a:cubicBezTo>
                  <a:cubicBezTo>
                    <a:pt x="9" y="0"/>
                    <a:pt x="16" y="0"/>
                    <a:pt x="21" y="5"/>
                  </a:cubicBezTo>
                  <a:cubicBezTo>
                    <a:pt x="167" y="150"/>
                    <a:pt x="167" y="150"/>
                    <a:pt x="167" y="150"/>
                  </a:cubicBezTo>
                  <a:cubicBezTo>
                    <a:pt x="171" y="155"/>
                    <a:pt x="171" y="162"/>
                    <a:pt x="167" y="167"/>
                  </a:cubicBezTo>
                  <a:cubicBezTo>
                    <a:pt x="164" y="169"/>
                    <a:pt x="161" y="170"/>
                    <a:pt x="158" y="1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8" name="Freeform 116"/>
            <p:cNvSpPr>
              <a:spLocks noEditPoints="1"/>
            </p:cNvSpPr>
            <p:nvPr/>
          </p:nvSpPr>
          <p:spPr bwMode="auto">
            <a:xfrm>
              <a:off x="434975" y="879476"/>
              <a:ext cx="239713" cy="239713"/>
            </a:xfrm>
            <a:custGeom>
              <a:avLst/>
              <a:gdLst>
                <a:gd name="T0" fmla="*/ 47 w 108"/>
                <a:gd name="T1" fmla="*/ 108 h 108"/>
                <a:gd name="T2" fmla="*/ 47 w 108"/>
                <a:gd name="T3" fmla="*/ 108 h 108"/>
                <a:gd name="T4" fmla="*/ 14 w 108"/>
                <a:gd name="T5" fmla="*/ 94 h 108"/>
                <a:gd name="T6" fmla="*/ 0 w 108"/>
                <a:gd name="T7" fmla="*/ 60 h 108"/>
                <a:gd name="T8" fmla="*/ 14 w 108"/>
                <a:gd name="T9" fmla="*/ 27 h 108"/>
                <a:gd name="T10" fmla="*/ 27 w 108"/>
                <a:gd name="T11" fmla="*/ 14 h 108"/>
                <a:gd name="T12" fmla="*/ 60 w 108"/>
                <a:gd name="T13" fmla="*/ 0 h 108"/>
                <a:gd name="T14" fmla="*/ 94 w 108"/>
                <a:gd name="T15" fmla="*/ 14 h 108"/>
                <a:gd name="T16" fmla="*/ 108 w 108"/>
                <a:gd name="T17" fmla="*/ 47 h 108"/>
                <a:gd name="T18" fmla="*/ 94 w 108"/>
                <a:gd name="T19" fmla="*/ 81 h 108"/>
                <a:gd name="T20" fmla="*/ 81 w 108"/>
                <a:gd name="T21" fmla="*/ 94 h 108"/>
                <a:gd name="T22" fmla="*/ 47 w 108"/>
                <a:gd name="T23" fmla="*/ 108 h 108"/>
                <a:gd name="T24" fmla="*/ 60 w 108"/>
                <a:gd name="T25" fmla="*/ 23 h 108"/>
                <a:gd name="T26" fmla="*/ 43 w 108"/>
                <a:gd name="T27" fmla="*/ 30 h 108"/>
                <a:gd name="T28" fmla="*/ 30 w 108"/>
                <a:gd name="T29" fmla="*/ 43 h 108"/>
                <a:gd name="T30" fmla="*/ 23 w 108"/>
                <a:gd name="T31" fmla="*/ 60 h 108"/>
                <a:gd name="T32" fmla="*/ 30 w 108"/>
                <a:gd name="T33" fmla="*/ 77 h 108"/>
                <a:gd name="T34" fmla="*/ 47 w 108"/>
                <a:gd name="T35" fmla="*/ 84 h 108"/>
                <a:gd name="T36" fmla="*/ 47 w 108"/>
                <a:gd name="T37" fmla="*/ 84 h 108"/>
                <a:gd name="T38" fmla="*/ 64 w 108"/>
                <a:gd name="T39" fmla="*/ 77 h 108"/>
                <a:gd name="T40" fmla="*/ 77 w 108"/>
                <a:gd name="T41" fmla="*/ 64 h 108"/>
                <a:gd name="T42" fmla="*/ 84 w 108"/>
                <a:gd name="T43" fmla="*/ 47 h 108"/>
                <a:gd name="T44" fmla="*/ 77 w 108"/>
                <a:gd name="T45" fmla="*/ 30 h 108"/>
                <a:gd name="T46" fmla="*/ 60 w 108"/>
                <a:gd name="T47" fmla="*/ 2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108">
                  <a:moveTo>
                    <a:pt x="47" y="108"/>
                  </a:moveTo>
                  <a:cubicBezTo>
                    <a:pt x="47" y="108"/>
                    <a:pt x="47" y="108"/>
                    <a:pt x="47" y="108"/>
                  </a:cubicBezTo>
                  <a:cubicBezTo>
                    <a:pt x="35" y="108"/>
                    <a:pt x="23" y="103"/>
                    <a:pt x="14" y="94"/>
                  </a:cubicBezTo>
                  <a:cubicBezTo>
                    <a:pt x="5" y="85"/>
                    <a:pt x="0" y="73"/>
                    <a:pt x="0" y="60"/>
                  </a:cubicBezTo>
                  <a:cubicBezTo>
                    <a:pt x="0" y="48"/>
                    <a:pt x="5" y="36"/>
                    <a:pt x="14" y="27"/>
                  </a:cubicBezTo>
                  <a:cubicBezTo>
                    <a:pt x="27" y="14"/>
                    <a:pt x="27" y="14"/>
                    <a:pt x="27" y="14"/>
                  </a:cubicBezTo>
                  <a:cubicBezTo>
                    <a:pt x="36" y="5"/>
                    <a:pt x="48" y="0"/>
                    <a:pt x="60" y="0"/>
                  </a:cubicBezTo>
                  <a:cubicBezTo>
                    <a:pt x="73" y="0"/>
                    <a:pt x="85" y="5"/>
                    <a:pt x="94" y="14"/>
                  </a:cubicBezTo>
                  <a:cubicBezTo>
                    <a:pt x="103" y="23"/>
                    <a:pt x="108" y="35"/>
                    <a:pt x="108" y="47"/>
                  </a:cubicBezTo>
                  <a:cubicBezTo>
                    <a:pt x="108" y="60"/>
                    <a:pt x="103" y="72"/>
                    <a:pt x="94" y="81"/>
                  </a:cubicBezTo>
                  <a:cubicBezTo>
                    <a:pt x="81" y="94"/>
                    <a:pt x="81" y="94"/>
                    <a:pt x="81" y="94"/>
                  </a:cubicBezTo>
                  <a:cubicBezTo>
                    <a:pt x="72" y="103"/>
                    <a:pt x="60" y="108"/>
                    <a:pt x="47" y="108"/>
                  </a:cubicBezTo>
                  <a:close/>
                  <a:moveTo>
                    <a:pt x="60" y="23"/>
                  </a:moveTo>
                  <a:cubicBezTo>
                    <a:pt x="54" y="23"/>
                    <a:pt x="48" y="26"/>
                    <a:pt x="43" y="30"/>
                  </a:cubicBezTo>
                  <a:cubicBezTo>
                    <a:pt x="30" y="43"/>
                    <a:pt x="30" y="43"/>
                    <a:pt x="30" y="43"/>
                  </a:cubicBezTo>
                  <a:cubicBezTo>
                    <a:pt x="26" y="48"/>
                    <a:pt x="23" y="54"/>
                    <a:pt x="23" y="60"/>
                  </a:cubicBezTo>
                  <a:cubicBezTo>
                    <a:pt x="23" y="67"/>
                    <a:pt x="26" y="73"/>
                    <a:pt x="30" y="77"/>
                  </a:cubicBezTo>
                  <a:cubicBezTo>
                    <a:pt x="35" y="82"/>
                    <a:pt x="41" y="84"/>
                    <a:pt x="47" y="84"/>
                  </a:cubicBezTo>
                  <a:cubicBezTo>
                    <a:pt x="47" y="84"/>
                    <a:pt x="47" y="84"/>
                    <a:pt x="47" y="84"/>
                  </a:cubicBezTo>
                  <a:cubicBezTo>
                    <a:pt x="54" y="84"/>
                    <a:pt x="60" y="82"/>
                    <a:pt x="64" y="77"/>
                  </a:cubicBezTo>
                  <a:cubicBezTo>
                    <a:pt x="77" y="64"/>
                    <a:pt x="77" y="64"/>
                    <a:pt x="77" y="64"/>
                  </a:cubicBezTo>
                  <a:cubicBezTo>
                    <a:pt x="82" y="60"/>
                    <a:pt x="84" y="54"/>
                    <a:pt x="84" y="47"/>
                  </a:cubicBezTo>
                  <a:cubicBezTo>
                    <a:pt x="84" y="41"/>
                    <a:pt x="82" y="35"/>
                    <a:pt x="77" y="30"/>
                  </a:cubicBezTo>
                  <a:cubicBezTo>
                    <a:pt x="73" y="26"/>
                    <a:pt x="67" y="23"/>
                    <a:pt x="60"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9" name="Freeform 117"/>
            <p:cNvSpPr/>
            <p:nvPr/>
          </p:nvSpPr>
          <p:spPr bwMode="auto">
            <a:xfrm>
              <a:off x="722313" y="534988"/>
              <a:ext cx="258763" cy="265113"/>
            </a:xfrm>
            <a:custGeom>
              <a:avLst/>
              <a:gdLst>
                <a:gd name="T0" fmla="*/ 21 w 117"/>
                <a:gd name="T1" fmla="*/ 120 h 120"/>
                <a:gd name="T2" fmla="*/ 12 w 117"/>
                <a:gd name="T3" fmla="*/ 116 h 120"/>
                <a:gd name="T4" fmla="*/ 0 w 117"/>
                <a:gd name="T5" fmla="*/ 86 h 120"/>
                <a:gd name="T6" fmla="*/ 12 w 117"/>
                <a:gd name="T7" fmla="*/ 57 h 120"/>
                <a:gd name="T8" fmla="*/ 53 w 117"/>
                <a:gd name="T9" fmla="*/ 17 h 120"/>
                <a:gd name="T10" fmla="*/ 112 w 117"/>
                <a:gd name="T11" fmla="*/ 17 h 120"/>
                <a:gd name="T12" fmla="*/ 112 w 117"/>
                <a:gd name="T13" fmla="*/ 33 h 120"/>
                <a:gd name="T14" fmla="*/ 95 w 117"/>
                <a:gd name="T15" fmla="*/ 33 h 120"/>
                <a:gd name="T16" fmla="*/ 69 w 117"/>
                <a:gd name="T17" fmla="*/ 33 h 120"/>
                <a:gd name="T18" fmla="*/ 29 w 117"/>
                <a:gd name="T19" fmla="*/ 73 h 120"/>
                <a:gd name="T20" fmla="*/ 29 w 117"/>
                <a:gd name="T21" fmla="*/ 100 h 120"/>
                <a:gd name="T22" fmla="*/ 29 w 117"/>
                <a:gd name="T23" fmla="*/ 116 h 120"/>
                <a:gd name="T24" fmla="*/ 21 w 117"/>
                <a:gd name="T25"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120">
                  <a:moveTo>
                    <a:pt x="21" y="120"/>
                  </a:moveTo>
                  <a:cubicBezTo>
                    <a:pt x="18" y="120"/>
                    <a:pt x="15" y="119"/>
                    <a:pt x="12" y="116"/>
                  </a:cubicBezTo>
                  <a:cubicBezTo>
                    <a:pt x="4" y="108"/>
                    <a:pt x="0" y="98"/>
                    <a:pt x="0" y="86"/>
                  </a:cubicBezTo>
                  <a:cubicBezTo>
                    <a:pt x="0" y="75"/>
                    <a:pt x="4" y="65"/>
                    <a:pt x="12" y="57"/>
                  </a:cubicBezTo>
                  <a:cubicBezTo>
                    <a:pt x="53" y="17"/>
                    <a:pt x="53" y="17"/>
                    <a:pt x="53" y="17"/>
                  </a:cubicBezTo>
                  <a:cubicBezTo>
                    <a:pt x="69" y="0"/>
                    <a:pt x="96" y="0"/>
                    <a:pt x="112" y="17"/>
                  </a:cubicBezTo>
                  <a:cubicBezTo>
                    <a:pt x="117" y="21"/>
                    <a:pt x="117" y="29"/>
                    <a:pt x="112" y="33"/>
                  </a:cubicBezTo>
                  <a:cubicBezTo>
                    <a:pt x="107" y="38"/>
                    <a:pt x="100" y="38"/>
                    <a:pt x="95" y="33"/>
                  </a:cubicBezTo>
                  <a:cubicBezTo>
                    <a:pt x="88" y="26"/>
                    <a:pt x="76" y="26"/>
                    <a:pt x="69" y="33"/>
                  </a:cubicBezTo>
                  <a:cubicBezTo>
                    <a:pt x="29" y="73"/>
                    <a:pt x="29" y="73"/>
                    <a:pt x="29" y="73"/>
                  </a:cubicBezTo>
                  <a:cubicBezTo>
                    <a:pt x="22" y="81"/>
                    <a:pt x="22" y="92"/>
                    <a:pt x="29" y="100"/>
                  </a:cubicBezTo>
                  <a:cubicBezTo>
                    <a:pt x="34" y="104"/>
                    <a:pt x="34" y="112"/>
                    <a:pt x="29" y="116"/>
                  </a:cubicBezTo>
                  <a:cubicBezTo>
                    <a:pt x="27" y="119"/>
                    <a:pt x="24" y="120"/>
                    <a:pt x="21" y="1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0" name="Freeform 118"/>
            <p:cNvSpPr/>
            <p:nvPr/>
          </p:nvSpPr>
          <p:spPr bwMode="auto">
            <a:xfrm>
              <a:off x="608013" y="566738"/>
              <a:ext cx="377825" cy="377825"/>
            </a:xfrm>
            <a:custGeom>
              <a:avLst/>
              <a:gdLst>
                <a:gd name="T0" fmla="*/ 12 w 171"/>
                <a:gd name="T1" fmla="*/ 171 h 171"/>
                <a:gd name="T2" fmla="*/ 4 w 171"/>
                <a:gd name="T3" fmla="*/ 167 h 171"/>
                <a:gd name="T4" fmla="*/ 4 w 171"/>
                <a:gd name="T5" fmla="*/ 151 h 171"/>
                <a:gd name="T6" fmla="*/ 150 w 171"/>
                <a:gd name="T7" fmla="*/ 5 h 171"/>
                <a:gd name="T8" fmla="*/ 167 w 171"/>
                <a:gd name="T9" fmla="*/ 5 h 171"/>
                <a:gd name="T10" fmla="*/ 167 w 171"/>
                <a:gd name="T11" fmla="*/ 22 h 171"/>
                <a:gd name="T12" fmla="*/ 21 w 171"/>
                <a:gd name="T13" fmla="*/ 167 h 171"/>
                <a:gd name="T14" fmla="*/ 12 w 171"/>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1">
                  <a:moveTo>
                    <a:pt x="12" y="171"/>
                  </a:moveTo>
                  <a:cubicBezTo>
                    <a:pt x="9" y="171"/>
                    <a:pt x="6" y="170"/>
                    <a:pt x="4" y="167"/>
                  </a:cubicBezTo>
                  <a:cubicBezTo>
                    <a:pt x="0" y="163"/>
                    <a:pt x="0" y="155"/>
                    <a:pt x="4" y="151"/>
                  </a:cubicBezTo>
                  <a:cubicBezTo>
                    <a:pt x="150" y="5"/>
                    <a:pt x="150" y="5"/>
                    <a:pt x="150" y="5"/>
                  </a:cubicBezTo>
                  <a:cubicBezTo>
                    <a:pt x="155" y="0"/>
                    <a:pt x="162" y="0"/>
                    <a:pt x="167" y="5"/>
                  </a:cubicBezTo>
                  <a:cubicBezTo>
                    <a:pt x="171" y="10"/>
                    <a:pt x="171" y="17"/>
                    <a:pt x="167" y="22"/>
                  </a:cubicBezTo>
                  <a:cubicBezTo>
                    <a:pt x="21" y="167"/>
                    <a:pt x="21" y="167"/>
                    <a:pt x="21" y="167"/>
                  </a:cubicBezTo>
                  <a:cubicBezTo>
                    <a:pt x="19" y="170"/>
                    <a:pt x="16" y="171"/>
                    <a:pt x="12" y="17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1" name="Freeform 119"/>
            <p:cNvSpPr/>
            <p:nvPr/>
          </p:nvSpPr>
          <p:spPr bwMode="auto">
            <a:xfrm>
              <a:off x="1128713" y="2190751"/>
              <a:ext cx="282575" cy="409575"/>
            </a:xfrm>
            <a:custGeom>
              <a:avLst/>
              <a:gdLst>
                <a:gd name="T0" fmla="*/ 119 w 128"/>
                <a:gd name="T1" fmla="*/ 184 h 185"/>
                <a:gd name="T2" fmla="*/ 111 w 128"/>
                <a:gd name="T3" fmla="*/ 178 h 185"/>
                <a:gd name="T4" fmla="*/ 64 w 128"/>
                <a:gd name="T5" fmla="*/ 33 h 185"/>
                <a:gd name="T6" fmla="*/ 16 w 128"/>
                <a:gd name="T7" fmla="*/ 178 h 185"/>
                <a:gd name="T8" fmla="*/ 7 w 128"/>
                <a:gd name="T9" fmla="*/ 183 h 185"/>
                <a:gd name="T10" fmla="*/ 2 w 128"/>
                <a:gd name="T11" fmla="*/ 173 h 185"/>
                <a:gd name="T12" fmla="*/ 56 w 128"/>
                <a:gd name="T13" fmla="*/ 5 h 185"/>
                <a:gd name="T14" fmla="*/ 64 w 128"/>
                <a:gd name="T15" fmla="*/ 0 h 185"/>
                <a:gd name="T16" fmla="*/ 71 w 128"/>
                <a:gd name="T17" fmla="*/ 5 h 185"/>
                <a:gd name="T18" fmla="*/ 126 w 128"/>
                <a:gd name="T19" fmla="*/ 173 h 185"/>
                <a:gd name="T20" fmla="*/ 121 w 128"/>
                <a:gd name="T21" fmla="*/ 183 h 185"/>
                <a:gd name="T22" fmla="*/ 119 w 128"/>
                <a:gd name="T23"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85">
                  <a:moveTo>
                    <a:pt x="119" y="184"/>
                  </a:moveTo>
                  <a:cubicBezTo>
                    <a:pt x="116" y="184"/>
                    <a:pt x="112" y="181"/>
                    <a:pt x="111" y="178"/>
                  </a:cubicBezTo>
                  <a:cubicBezTo>
                    <a:pt x="64" y="33"/>
                    <a:pt x="64" y="33"/>
                    <a:pt x="64" y="33"/>
                  </a:cubicBezTo>
                  <a:cubicBezTo>
                    <a:pt x="16" y="178"/>
                    <a:pt x="16" y="178"/>
                    <a:pt x="16" y="178"/>
                  </a:cubicBezTo>
                  <a:cubicBezTo>
                    <a:pt x="15" y="182"/>
                    <a:pt x="11" y="185"/>
                    <a:pt x="7" y="183"/>
                  </a:cubicBezTo>
                  <a:cubicBezTo>
                    <a:pt x="2" y="182"/>
                    <a:pt x="0" y="177"/>
                    <a:pt x="2" y="173"/>
                  </a:cubicBezTo>
                  <a:cubicBezTo>
                    <a:pt x="56" y="5"/>
                    <a:pt x="56" y="5"/>
                    <a:pt x="56" y="5"/>
                  </a:cubicBezTo>
                  <a:cubicBezTo>
                    <a:pt x="58" y="2"/>
                    <a:pt x="61" y="0"/>
                    <a:pt x="64" y="0"/>
                  </a:cubicBezTo>
                  <a:cubicBezTo>
                    <a:pt x="67" y="0"/>
                    <a:pt x="70" y="2"/>
                    <a:pt x="71" y="5"/>
                  </a:cubicBezTo>
                  <a:cubicBezTo>
                    <a:pt x="126" y="173"/>
                    <a:pt x="126" y="173"/>
                    <a:pt x="126" y="173"/>
                  </a:cubicBezTo>
                  <a:cubicBezTo>
                    <a:pt x="128" y="177"/>
                    <a:pt x="125" y="182"/>
                    <a:pt x="121" y="183"/>
                  </a:cubicBezTo>
                  <a:cubicBezTo>
                    <a:pt x="120" y="183"/>
                    <a:pt x="120" y="184"/>
                    <a:pt x="119" y="18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2" name="Freeform 120"/>
            <p:cNvSpPr/>
            <p:nvPr/>
          </p:nvSpPr>
          <p:spPr bwMode="auto">
            <a:xfrm>
              <a:off x="1106488" y="2562226"/>
              <a:ext cx="90488" cy="34925"/>
            </a:xfrm>
            <a:custGeom>
              <a:avLst/>
              <a:gdLst>
                <a:gd name="T0" fmla="*/ 34 w 41"/>
                <a:gd name="T1" fmla="*/ 16 h 16"/>
                <a:gd name="T2" fmla="*/ 7 w 41"/>
                <a:gd name="T3" fmla="*/ 16 h 16"/>
                <a:gd name="T4" fmla="*/ 0 w 41"/>
                <a:gd name="T5" fmla="*/ 8 h 16"/>
                <a:gd name="T6" fmla="*/ 7 w 41"/>
                <a:gd name="T7" fmla="*/ 0 h 16"/>
                <a:gd name="T8" fmla="*/ 34 w 41"/>
                <a:gd name="T9" fmla="*/ 0 h 16"/>
                <a:gd name="T10" fmla="*/ 41 w 41"/>
                <a:gd name="T11" fmla="*/ 8 h 16"/>
                <a:gd name="T12" fmla="*/ 34 w 41"/>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1" h="16">
                  <a:moveTo>
                    <a:pt x="34" y="16"/>
                  </a:moveTo>
                  <a:cubicBezTo>
                    <a:pt x="7" y="16"/>
                    <a:pt x="7" y="16"/>
                    <a:pt x="7" y="16"/>
                  </a:cubicBezTo>
                  <a:cubicBezTo>
                    <a:pt x="3" y="16"/>
                    <a:pt x="0" y="12"/>
                    <a:pt x="0" y="8"/>
                  </a:cubicBezTo>
                  <a:cubicBezTo>
                    <a:pt x="0" y="3"/>
                    <a:pt x="3" y="0"/>
                    <a:pt x="7" y="0"/>
                  </a:cubicBezTo>
                  <a:cubicBezTo>
                    <a:pt x="34" y="0"/>
                    <a:pt x="34" y="0"/>
                    <a:pt x="34" y="0"/>
                  </a:cubicBezTo>
                  <a:cubicBezTo>
                    <a:pt x="38" y="0"/>
                    <a:pt x="41" y="3"/>
                    <a:pt x="41" y="8"/>
                  </a:cubicBezTo>
                  <a:cubicBezTo>
                    <a:pt x="41" y="12"/>
                    <a:pt x="38"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3" name="Freeform 121"/>
            <p:cNvSpPr/>
            <p:nvPr/>
          </p:nvSpPr>
          <p:spPr bwMode="auto">
            <a:xfrm>
              <a:off x="1341438" y="2562226"/>
              <a:ext cx="92075" cy="34925"/>
            </a:xfrm>
            <a:custGeom>
              <a:avLst/>
              <a:gdLst>
                <a:gd name="T0" fmla="*/ 34 w 42"/>
                <a:gd name="T1" fmla="*/ 16 h 16"/>
                <a:gd name="T2" fmla="*/ 8 w 42"/>
                <a:gd name="T3" fmla="*/ 16 h 16"/>
                <a:gd name="T4" fmla="*/ 0 w 42"/>
                <a:gd name="T5" fmla="*/ 8 h 16"/>
                <a:gd name="T6" fmla="*/ 8 w 42"/>
                <a:gd name="T7" fmla="*/ 0 h 16"/>
                <a:gd name="T8" fmla="*/ 34 w 42"/>
                <a:gd name="T9" fmla="*/ 0 h 16"/>
                <a:gd name="T10" fmla="*/ 42 w 42"/>
                <a:gd name="T11" fmla="*/ 8 h 16"/>
                <a:gd name="T12" fmla="*/ 34 w 4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2" h="16">
                  <a:moveTo>
                    <a:pt x="34" y="16"/>
                  </a:moveTo>
                  <a:cubicBezTo>
                    <a:pt x="8" y="16"/>
                    <a:pt x="8" y="16"/>
                    <a:pt x="8" y="16"/>
                  </a:cubicBezTo>
                  <a:cubicBezTo>
                    <a:pt x="4" y="16"/>
                    <a:pt x="0" y="12"/>
                    <a:pt x="0" y="8"/>
                  </a:cubicBezTo>
                  <a:cubicBezTo>
                    <a:pt x="0" y="3"/>
                    <a:pt x="4" y="0"/>
                    <a:pt x="8" y="0"/>
                  </a:cubicBezTo>
                  <a:cubicBezTo>
                    <a:pt x="34" y="0"/>
                    <a:pt x="34" y="0"/>
                    <a:pt x="34" y="0"/>
                  </a:cubicBezTo>
                  <a:cubicBezTo>
                    <a:pt x="39" y="0"/>
                    <a:pt x="42" y="3"/>
                    <a:pt x="42" y="8"/>
                  </a:cubicBezTo>
                  <a:cubicBezTo>
                    <a:pt x="42" y="12"/>
                    <a:pt x="39"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4" name="Freeform 122"/>
            <p:cNvSpPr/>
            <p:nvPr/>
          </p:nvSpPr>
          <p:spPr bwMode="auto">
            <a:xfrm>
              <a:off x="1176338" y="2447926"/>
              <a:ext cx="188913" cy="34925"/>
            </a:xfrm>
            <a:custGeom>
              <a:avLst/>
              <a:gdLst>
                <a:gd name="T0" fmla="*/ 78 w 86"/>
                <a:gd name="T1" fmla="*/ 16 h 16"/>
                <a:gd name="T2" fmla="*/ 8 w 86"/>
                <a:gd name="T3" fmla="*/ 16 h 16"/>
                <a:gd name="T4" fmla="*/ 0 w 86"/>
                <a:gd name="T5" fmla="*/ 8 h 16"/>
                <a:gd name="T6" fmla="*/ 8 w 86"/>
                <a:gd name="T7" fmla="*/ 0 h 16"/>
                <a:gd name="T8" fmla="*/ 78 w 86"/>
                <a:gd name="T9" fmla="*/ 0 h 16"/>
                <a:gd name="T10" fmla="*/ 86 w 86"/>
                <a:gd name="T11" fmla="*/ 8 h 16"/>
                <a:gd name="T12" fmla="*/ 78 w 8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6" h="16">
                  <a:moveTo>
                    <a:pt x="78" y="16"/>
                  </a:moveTo>
                  <a:cubicBezTo>
                    <a:pt x="8" y="16"/>
                    <a:pt x="8" y="16"/>
                    <a:pt x="8" y="16"/>
                  </a:cubicBezTo>
                  <a:cubicBezTo>
                    <a:pt x="3" y="16"/>
                    <a:pt x="0" y="12"/>
                    <a:pt x="0" y="8"/>
                  </a:cubicBezTo>
                  <a:cubicBezTo>
                    <a:pt x="0" y="4"/>
                    <a:pt x="3" y="0"/>
                    <a:pt x="8" y="0"/>
                  </a:cubicBezTo>
                  <a:cubicBezTo>
                    <a:pt x="78" y="0"/>
                    <a:pt x="78" y="0"/>
                    <a:pt x="78" y="0"/>
                  </a:cubicBezTo>
                  <a:cubicBezTo>
                    <a:pt x="82" y="0"/>
                    <a:pt x="86" y="4"/>
                    <a:pt x="86" y="8"/>
                  </a:cubicBezTo>
                  <a:cubicBezTo>
                    <a:pt x="86" y="12"/>
                    <a:pt x="82" y="16"/>
                    <a:pt x="7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5" name="Freeform 123"/>
            <p:cNvSpPr>
              <a:spLocks noEditPoints="1"/>
            </p:cNvSpPr>
            <p:nvPr/>
          </p:nvSpPr>
          <p:spPr bwMode="auto">
            <a:xfrm>
              <a:off x="1371600" y="2270126"/>
              <a:ext cx="150813" cy="133350"/>
            </a:xfrm>
            <a:custGeom>
              <a:avLst/>
              <a:gdLst>
                <a:gd name="T0" fmla="*/ 27 w 68"/>
                <a:gd name="T1" fmla="*/ 60 h 60"/>
                <a:gd name="T2" fmla="*/ 8 w 68"/>
                <a:gd name="T3" fmla="*/ 52 h 60"/>
                <a:gd name="T4" fmla="*/ 0 w 68"/>
                <a:gd name="T5" fmla="*/ 34 h 60"/>
                <a:gd name="T6" fmla="*/ 7 w 68"/>
                <a:gd name="T7" fmla="*/ 17 h 60"/>
                <a:gd name="T8" fmla="*/ 20 w 68"/>
                <a:gd name="T9" fmla="*/ 10 h 60"/>
                <a:gd name="T10" fmla="*/ 39 w 68"/>
                <a:gd name="T11" fmla="*/ 6 h 60"/>
                <a:gd name="T12" fmla="*/ 58 w 68"/>
                <a:gd name="T13" fmla="*/ 1 h 60"/>
                <a:gd name="T14" fmla="*/ 65 w 68"/>
                <a:gd name="T15" fmla="*/ 2 h 60"/>
                <a:gd name="T16" fmla="*/ 68 w 68"/>
                <a:gd name="T17" fmla="*/ 8 h 60"/>
                <a:gd name="T18" fmla="*/ 68 w 68"/>
                <a:gd name="T19" fmla="*/ 13 h 60"/>
                <a:gd name="T20" fmla="*/ 63 w 68"/>
                <a:gd name="T21" fmla="*/ 41 h 60"/>
                <a:gd name="T22" fmla="*/ 48 w 68"/>
                <a:gd name="T23" fmla="*/ 55 h 60"/>
                <a:gd name="T24" fmla="*/ 27 w 68"/>
                <a:gd name="T25" fmla="*/ 60 h 60"/>
                <a:gd name="T26" fmla="*/ 52 w 68"/>
                <a:gd name="T27" fmla="*/ 19 h 60"/>
                <a:gd name="T28" fmla="*/ 42 w 68"/>
                <a:gd name="T29" fmla="*/ 21 h 60"/>
                <a:gd name="T30" fmla="*/ 24 w 68"/>
                <a:gd name="T31" fmla="*/ 25 h 60"/>
                <a:gd name="T32" fmla="*/ 17 w 68"/>
                <a:gd name="T33" fmla="*/ 29 h 60"/>
                <a:gd name="T34" fmla="*/ 16 w 68"/>
                <a:gd name="T35" fmla="*/ 34 h 60"/>
                <a:gd name="T36" fmla="*/ 19 w 68"/>
                <a:gd name="T37" fmla="*/ 41 h 60"/>
                <a:gd name="T38" fmla="*/ 27 w 68"/>
                <a:gd name="T39" fmla="*/ 44 h 60"/>
                <a:gd name="T40" fmla="*/ 41 w 68"/>
                <a:gd name="T41" fmla="*/ 41 h 60"/>
                <a:gd name="T42" fmla="*/ 49 w 68"/>
                <a:gd name="T43" fmla="*/ 33 h 60"/>
                <a:gd name="T44" fmla="*/ 52 w 68"/>
                <a:gd name="T45" fmla="*/ 1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60">
                  <a:moveTo>
                    <a:pt x="27" y="60"/>
                  </a:moveTo>
                  <a:cubicBezTo>
                    <a:pt x="19" y="60"/>
                    <a:pt x="13" y="57"/>
                    <a:pt x="8" y="52"/>
                  </a:cubicBezTo>
                  <a:cubicBezTo>
                    <a:pt x="3" y="47"/>
                    <a:pt x="0" y="41"/>
                    <a:pt x="0" y="34"/>
                  </a:cubicBezTo>
                  <a:cubicBezTo>
                    <a:pt x="0" y="25"/>
                    <a:pt x="4" y="20"/>
                    <a:pt x="7" y="17"/>
                  </a:cubicBezTo>
                  <a:cubicBezTo>
                    <a:pt x="11" y="14"/>
                    <a:pt x="15" y="12"/>
                    <a:pt x="20" y="10"/>
                  </a:cubicBezTo>
                  <a:cubicBezTo>
                    <a:pt x="23" y="9"/>
                    <a:pt x="30" y="8"/>
                    <a:pt x="39" y="6"/>
                  </a:cubicBezTo>
                  <a:cubicBezTo>
                    <a:pt x="47" y="4"/>
                    <a:pt x="53" y="2"/>
                    <a:pt x="58" y="1"/>
                  </a:cubicBezTo>
                  <a:cubicBezTo>
                    <a:pt x="60" y="0"/>
                    <a:pt x="63" y="0"/>
                    <a:pt x="65" y="2"/>
                  </a:cubicBezTo>
                  <a:cubicBezTo>
                    <a:pt x="67" y="3"/>
                    <a:pt x="68" y="6"/>
                    <a:pt x="68" y="8"/>
                  </a:cubicBezTo>
                  <a:cubicBezTo>
                    <a:pt x="68" y="13"/>
                    <a:pt x="68" y="13"/>
                    <a:pt x="68" y="13"/>
                  </a:cubicBezTo>
                  <a:cubicBezTo>
                    <a:pt x="68" y="25"/>
                    <a:pt x="66" y="35"/>
                    <a:pt x="63" y="41"/>
                  </a:cubicBezTo>
                  <a:cubicBezTo>
                    <a:pt x="60" y="46"/>
                    <a:pt x="55" y="51"/>
                    <a:pt x="48" y="55"/>
                  </a:cubicBezTo>
                  <a:cubicBezTo>
                    <a:pt x="42" y="58"/>
                    <a:pt x="35" y="60"/>
                    <a:pt x="27" y="60"/>
                  </a:cubicBezTo>
                  <a:close/>
                  <a:moveTo>
                    <a:pt x="52" y="19"/>
                  </a:moveTo>
                  <a:cubicBezTo>
                    <a:pt x="49" y="20"/>
                    <a:pt x="46" y="20"/>
                    <a:pt x="42" y="21"/>
                  </a:cubicBezTo>
                  <a:cubicBezTo>
                    <a:pt x="33" y="23"/>
                    <a:pt x="27" y="25"/>
                    <a:pt x="24" y="25"/>
                  </a:cubicBezTo>
                  <a:cubicBezTo>
                    <a:pt x="22" y="26"/>
                    <a:pt x="20" y="27"/>
                    <a:pt x="17" y="29"/>
                  </a:cubicBezTo>
                  <a:cubicBezTo>
                    <a:pt x="17" y="30"/>
                    <a:pt x="16" y="31"/>
                    <a:pt x="16" y="34"/>
                  </a:cubicBezTo>
                  <a:cubicBezTo>
                    <a:pt x="16" y="37"/>
                    <a:pt x="16" y="39"/>
                    <a:pt x="19" y="41"/>
                  </a:cubicBezTo>
                  <a:cubicBezTo>
                    <a:pt x="20" y="42"/>
                    <a:pt x="22" y="44"/>
                    <a:pt x="27" y="44"/>
                  </a:cubicBezTo>
                  <a:cubicBezTo>
                    <a:pt x="32" y="44"/>
                    <a:pt x="37" y="43"/>
                    <a:pt x="41" y="41"/>
                  </a:cubicBezTo>
                  <a:cubicBezTo>
                    <a:pt x="45" y="39"/>
                    <a:pt x="47" y="36"/>
                    <a:pt x="49" y="33"/>
                  </a:cubicBezTo>
                  <a:cubicBezTo>
                    <a:pt x="50" y="31"/>
                    <a:pt x="52" y="27"/>
                    <a:pt x="5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6" name="Freeform 124"/>
            <p:cNvSpPr/>
            <p:nvPr/>
          </p:nvSpPr>
          <p:spPr bwMode="auto">
            <a:xfrm>
              <a:off x="1379538" y="2200276"/>
              <a:ext cx="144463" cy="200025"/>
            </a:xfrm>
            <a:custGeom>
              <a:avLst/>
              <a:gdLst>
                <a:gd name="T0" fmla="*/ 58 w 66"/>
                <a:gd name="T1" fmla="*/ 91 h 91"/>
                <a:gd name="T2" fmla="*/ 50 w 66"/>
                <a:gd name="T3" fmla="*/ 83 h 91"/>
                <a:gd name="T4" fmla="*/ 50 w 66"/>
                <a:gd name="T5" fmla="*/ 32 h 91"/>
                <a:gd name="T6" fmla="*/ 35 w 66"/>
                <a:gd name="T7" fmla="*/ 16 h 91"/>
                <a:gd name="T8" fmla="*/ 30 w 66"/>
                <a:gd name="T9" fmla="*/ 16 h 91"/>
                <a:gd name="T10" fmla="*/ 16 w 66"/>
                <a:gd name="T11" fmla="*/ 26 h 91"/>
                <a:gd name="T12" fmla="*/ 6 w 66"/>
                <a:gd name="T13" fmla="*/ 30 h 91"/>
                <a:gd name="T14" fmla="*/ 1 w 66"/>
                <a:gd name="T15" fmla="*/ 20 h 91"/>
                <a:gd name="T16" fmla="*/ 30 w 66"/>
                <a:gd name="T17" fmla="*/ 0 h 91"/>
                <a:gd name="T18" fmla="*/ 35 w 66"/>
                <a:gd name="T19" fmla="*/ 0 h 91"/>
                <a:gd name="T20" fmla="*/ 66 w 66"/>
                <a:gd name="T21" fmla="*/ 32 h 91"/>
                <a:gd name="T22" fmla="*/ 66 w 66"/>
                <a:gd name="T23" fmla="*/ 83 h 91"/>
                <a:gd name="T24" fmla="*/ 58 w 66"/>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91">
                  <a:moveTo>
                    <a:pt x="58" y="91"/>
                  </a:moveTo>
                  <a:cubicBezTo>
                    <a:pt x="54" y="91"/>
                    <a:pt x="50" y="87"/>
                    <a:pt x="50" y="83"/>
                  </a:cubicBezTo>
                  <a:cubicBezTo>
                    <a:pt x="50" y="32"/>
                    <a:pt x="50" y="32"/>
                    <a:pt x="50" y="32"/>
                  </a:cubicBezTo>
                  <a:cubicBezTo>
                    <a:pt x="50" y="23"/>
                    <a:pt x="43" y="16"/>
                    <a:pt x="35" y="16"/>
                  </a:cubicBezTo>
                  <a:cubicBezTo>
                    <a:pt x="30" y="16"/>
                    <a:pt x="30" y="16"/>
                    <a:pt x="30" y="16"/>
                  </a:cubicBezTo>
                  <a:cubicBezTo>
                    <a:pt x="24" y="16"/>
                    <a:pt x="18" y="20"/>
                    <a:pt x="16" y="26"/>
                  </a:cubicBezTo>
                  <a:cubicBezTo>
                    <a:pt x="14" y="30"/>
                    <a:pt x="10" y="31"/>
                    <a:pt x="6" y="30"/>
                  </a:cubicBezTo>
                  <a:cubicBezTo>
                    <a:pt x="2" y="28"/>
                    <a:pt x="0" y="24"/>
                    <a:pt x="1" y="20"/>
                  </a:cubicBezTo>
                  <a:cubicBezTo>
                    <a:pt x="6" y="8"/>
                    <a:pt x="17" y="0"/>
                    <a:pt x="30" y="0"/>
                  </a:cubicBezTo>
                  <a:cubicBezTo>
                    <a:pt x="35" y="0"/>
                    <a:pt x="35" y="0"/>
                    <a:pt x="35" y="0"/>
                  </a:cubicBezTo>
                  <a:cubicBezTo>
                    <a:pt x="52" y="0"/>
                    <a:pt x="66" y="14"/>
                    <a:pt x="66" y="32"/>
                  </a:cubicBezTo>
                  <a:cubicBezTo>
                    <a:pt x="66" y="83"/>
                    <a:pt x="66" y="83"/>
                    <a:pt x="66" y="83"/>
                  </a:cubicBezTo>
                  <a:cubicBezTo>
                    <a:pt x="66" y="87"/>
                    <a:pt x="62" y="91"/>
                    <a:pt x="58" y="9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7" name="Freeform 125"/>
            <p:cNvSpPr/>
            <p:nvPr/>
          </p:nvSpPr>
          <p:spPr bwMode="auto">
            <a:xfrm>
              <a:off x="877888" y="3063876"/>
              <a:ext cx="160338" cy="38100"/>
            </a:xfrm>
            <a:custGeom>
              <a:avLst/>
              <a:gdLst>
                <a:gd name="T0" fmla="*/ 69 w 73"/>
                <a:gd name="T1" fmla="*/ 17 h 17"/>
                <a:gd name="T2" fmla="*/ 68 w 73"/>
                <a:gd name="T3" fmla="*/ 16 h 17"/>
                <a:gd name="T4" fmla="*/ 4 w 73"/>
                <a:gd name="T5" fmla="*/ 9 h 17"/>
                <a:gd name="T6" fmla="*/ 0 w 73"/>
                <a:gd name="T7" fmla="*/ 6 h 17"/>
                <a:gd name="T8" fmla="*/ 3 w 73"/>
                <a:gd name="T9" fmla="*/ 3 h 17"/>
                <a:gd name="T10" fmla="*/ 70 w 73"/>
                <a:gd name="T11" fmla="*/ 11 h 17"/>
                <a:gd name="T12" fmla="*/ 72 w 73"/>
                <a:gd name="T13" fmla="*/ 15 h 17"/>
                <a:gd name="T14" fmla="*/ 69 w 73"/>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17">
                  <a:moveTo>
                    <a:pt x="69" y="17"/>
                  </a:moveTo>
                  <a:cubicBezTo>
                    <a:pt x="69" y="17"/>
                    <a:pt x="68" y="17"/>
                    <a:pt x="68" y="16"/>
                  </a:cubicBezTo>
                  <a:cubicBezTo>
                    <a:pt x="48" y="9"/>
                    <a:pt x="25" y="6"/>
                    <a:pt x="4" y="9"/>
                  </a:cubicBezTo>
                  <a:cubicBezTo>
                    <a:pt x="2" y="9"/>
                    <a:pt x="0" y="8"/>
                    <a:pt x="0" y="6"/>
                  </a:cubicBezTo>
                  <a:cubicBezTo>
                    <a:pt x="0" y="4"/>
                    <a:pt x="1" y="3"/>
                    <a:pt x="3" y="3"/>
                  </a:cubicBezTo>
                  <a:cubicBezTo>
                    <a:pt x="26" y="0"/>
                    <a:pt x="49" y="2"/>
                    <a:pt x="70" y="11"/>
                  </a:cubicBezTo>
                  <a:cubicBezTo>
                    <a:pt x="72" y="11"/>
                    <a:pt x="73" y="13"/>
                    <a:pt x="72" y="15"/>
                  </a:cubicBezTo>
                  <a:cubicBezTo>
                    <a:pt x="72" y="16"/>
                    <a:pt x="70" y="17"/>
                    <a:pt x="69"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8" name="Freeform 126"/>
            <p:cNvSpPr/>
            <p:nvPr/>
          </p:nvSpPr>
          <p:spPr bwMode="auto">
            <a:xfrm>
              <a:off x="777875" y="3086101"/>
              <a:ext cx="49213" cy="28575"/>
            </a:xfrm>
            <a:custGeom>
              <a:avLst/>
              <a:gdLst>
                <a:gd name="T0" fmla="*/ 3 w 22"/>
                <a:gd name="T1" fmla="*/ 13 h 13"/>
                <a:gd name="T2" fmla="*/ 0 w 22"/>
                <a:gd name="T3" fmla="*/ 12 h 13"/>
                <a:gd name="T4" fmla="*/ 2 w 22"/>
                <a:gd name="T5" fmla="*/ 7 h 13"/>
                <a:gd name="T6" fmla="*/ 17 w 22"/>
                <a:gd name="T7" fmla="*/ 0 h 13"/>
                <a:gd name="T8" fmla="*/ 21 w 22"/>
                <a:gd name="T9" fmla="*/ 2 h 13"/>
                <a:gd name="T10" fmla="*/ 19 w 22"/>
                <a:gd name="T11" fmla="*/ 6 h 13"/>
                <a:gd name="T12" fmla="*/ 5 w 22"/>
                <a:gd name="T13" fmla="*/ 13 h 13"/>
                <a:gd name="T14" fmla="*/ 3 w 22"/>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3">
                  <a:moveTo>
                    <a:pt x="3" y="13"/>
                  </a:moveTo>
                  <a:cubicBezTo>
                    <a:pt x="2" y="13"/>
                    <a:pt x="1" y="13"/>
                    <a:pt x="0" y="12"/>
                  </a:cubicBezTo>
                  <a:cubicBezTo>
                    <a:pt x="0" y="10"/>
                    <a:pt x="0" y="8"/>
                    <a:pt x="2" y="7"/>
                  </a:cubicBezTo>
                  <a:cubicBezTo>
                    <a:pt x="7" y="5"/>
                    <a:pt x="12" y="3"/>
                    <a:pt x="17" y="0"/>
                  </a:cubicBezTo>
                  <a:cubicBezTo>
                    <a:pt x="19" y="0"/>
                    <a:pt x="20" y="1"/>
                    <a:pt x="21" y="2"/>
                  </a:cubicBezTo>
                  <a:cubicBezTo>
                    <a:pt x="22" y="4"/>
                    <a:pt x="21" y="6"/>
                    <a:pt x="19" y="6"/>
                  </a:cubicBezTo>
                  <a:cubicBezTo>
                    <a:pt x="14" y="8"/>
                    <a:pt x="9" y="10"/>
                    <a:pt x="5" y="13"/>
                  </a:cubicBezTo>
                  <a:cubicBezTo>
                    <a:pt x="4" y="13"/>
                    <a:pt x="4" y="13"/>
                    <a:pt x="3"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9" name="Freeform 127"/>
            <p:cNvSpPr/>
            <p:nvPr/>
          </p:nvSpPr>
          <p:spPr bwMode="auto">
            <a:xfrm>
              <a:off x="828675" y="2935288"/>
              <a:ext cx="144463" cy="261938"/>
            </a:xfrm>
            <a:custGeom>
              <a:avLst/>
              <a:gdLst>
                <a:gd name="T0" fmla="*/ 62 w 65"/>
                <a:gd name="T1" fmla="*/ 118 h 118"/>
                <a:gd name="T2" fmla="*/ 62 w 65"/>
                <a:gd name="T3" fmla="*/ 118 h 118"/>
                <a:gd name="T4" fmla="*/ 59 w 65"/>
                <a:gd name="T5" fmla="*/ 115 h 118"/>
                <a:gd name="T6" fmla="*/ 2 w 65"/>
                <a:gd name="T7" fmla="*/ 6 h 118"/>
                <a:gd name="T8" fmla="*/ 1 w 65"/>
                <a:gd name="T9" fmla="*/ 2 h 118"/>
                <a:gd name="T10" fmla="*/ 5 w 65"/>
                <a:gd name="T11" fmla="*/ 1 h 118"/>
                <a:gd name="T12" fmla="*/ 65 w 65"/>
                <a:gd name="T13" fmla="*/ 115 h 118"/>
                <a:gd name="T14" fmla="*/ 62 w 65"/>
                <a:gd name="T15" fmla="*/ 118 h 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118">
                  <a:moveTo>
                    <a:pt x="62" y="118"/>
                  </a:moveTo>
                  <a:cubicBezTo>
                    <a:pt x="62" y="118"/>
                    <a:pt x="62" y="118"/>
                    <a:pt x="62" y="118"/>
                  </a:cubicBezTo>
                  <a:cubicBezTo>
                    <a:pt x="60" y="118"/>
                    <a:pt x="59" y="117"/>
                    <a:pt x="59" y="115"/>
                  </a:cubicBezTo>
                  <a:cubicBezTo>
                    <a:pt x="59" y="71"/>
                    <a:pt x="38" y="31"/>
                    <a:pt x="2" y="6"/>
                  </a:cubicBezTo>
                  <a:cubicBezTo>
                    <a:pt x="1" y="5"/>
                    <a:pt x="0" y="3"/>
                    <a:pt x="1" y="2"/>
                  </a:cubicBezTo>
                  <a:cubicBezTo>
                    <a:pt x="2" y="1"/>
                    <a:pt x="4" y="0"/>
                    <a:pt x="5" y="1"/>
                  </a:cubicBezTo>
                  <a:cubicBezTo>
                    <a:pt x="43" y="27"/>
                    <a:pt x="65" y="69"/>
                    <a:pt x="65" y="115"/>
                  </a:cubicBezTo>
                  <a:cubicBezTo>
                    <a:pt x="65" y="117"/>
                    <a:pt x="64" y="118"/>
                    <a:pt x="62" y="11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0" name="Freeform 128"/>
            <p:cNvSpPr/>
            <p:nvPr/>
          </p:nvSpPr>
          <p:spPr bwMode="auto">
            <a:xfrm>
              <a:off x="871538" y="2906713"/>
              <a:ext cx="85725" cy="82550"/>
            </a:xfrm>
            <a:custGeom>
              <a:avLst/>
              <a:gdLst>
                <a:gd name="T0" fmla="*/ 35 w 39"/>
                <a:gd name="T1" fmla="*/ 37 h 37"/>
                <a:gd name="T2" fmla="*/ 34 w 39"/>
                <a:gd name="T3" fmla="*/ 36 h 37"/>
                <a:gd name="T4" fmla="*/ 1 w 39"/>
                <a:gd name="T5" fmla="*/ 5 h 37"/>
                <a:gd name="T6" fmla="*/ 1 w 39"/>
                <a:gd name="T7" fmla="*/ 1 h 37"/>
                <a:gd name="T8" fmla="*/ 6 w 39"/>
                <a:gd name="T9" fmla="*/ 1 h 37"/>
                <a:gd name="T10" fmla="*/ 37 w 39"/>
                <a:gd name="T11" fmla="*/ 31 h 37"/>
                <a:gd name="T12" fmla="*/ 38 w 39"/>
                <a:gd name="T13" fmla="*/ 35 h 37"/>
                <a:gd name="T14" fmla="*/ 35 w 39"/>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7">
                  <a:moveTo>
                    <a:pt x="35" y="37"/>
                  </a:moveTo>
                  <a:cubicBezTo>
                    <a:pt x="35" y="37"/>
                    <a:pt x="34" y="37"/>
                    <a:pt x="34" y="36"/>
                  </a:cubicBezTo>
                  <a:cubicBezTo>
                    <a:pt x="21" y="28"/>
                    <a:pt x="10" y="17"/>
                    <a:pt x="1" y="5"/>
                  </a:cubicBezTo>
                  <a:cubicBezTo>
                    <a:pt x="0" y="4"/>
                    <a:pt x="0" y="2"/>
                    <a:pt x="1" y="1"/>
                  </a:cubicBezTo>
                  <a:cubicBezTo>
                    <a:pt x="3" y="0"/>
                    <a:pt x="5" y="0"/>
                    <a:pt x="6" y="1"/>
                  </a:cubicBezTo>
                  <a:cubicBezTo>
                    <a:pt x="14" y="13"/>
                    <a:pt x="25" y="23"/>
                    <a:pt x="37" y="31"/>
                  </a:cubicBezTo>
                  <a:cubicBezTo>
                    <a:pt x="39" y="32"/>
                    <a:pt x="39" y="34"/>
                    <a:pt x="38" y="35"/>
                  </a:cubicBezTo>
                  <a:cubicBezTo>
                    <a:pt x="37" y="36"/>
                    <a:pt x="36" y="37"/>
                    <a:pt x="35"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1" name="Freeform 129"/>
            <p:cNvSpPr/>
            <p:nvPr/>
          </p:nvSpPr>
          <p:spPr bwMode="auto">
            <a:xfrm>
              <a:off x="998538" y="3005138"/>
              <a:ext cx="79375" cy="30163"/>
            </a:xfrm>
            <a:custGeom>
              <a:avLst/>
              <a:gdLst>
                <a:gd name="T0" fmla="*/ 32 w 36"/>
                <a:gd name="T1" fmla="*/ 14 h 14"/>
                <a:gd name="T2" fmla="*/ 32 w 36"/>
                <a:gd name="T3" fmla="*/ 14 h 14"/>
                <a:gd name="T4" fmla="*/ 2 w 36"/>
                <a:gd name="T5" fmla="*/ 6 h 14"/>
                <a:gd name="T6" fmla="*/ 0 w 36"/>
                <a:gd name="T7" fmla="*/ 2 h 14"/>
                <a:gd name="T8" fmla="*/ 4 w 36"/>
                <a:gd name="T9" fmla="*/ 0 h 14"/>
                <a:gd name="T10" fmla="*/ 33 w 36"/>
                <a:gd name="T11" fmla="*/ 8 h 14"/>
                <a:gd name="T12" fmla="*/ 35 w 36"/>
                <a:gd name="T13" fmla="*/ 12 h 14"/>
                <a:gd name="T14" fmla="*/ 32 w 36"/>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4">
                  <a:moveTo>
                    <a:pt x="32" y="14"/>
                  </a:moveTo>
                  <a:cubicBezTo>
                    <a:pt x="32" y="14"/>
                    <a:pt x="32" y="14"/>
                    <a:pt x="32" y="14"/>
                  </a:cubicBezTo>
                  <a:cubicBezTo>
                    <a:pt x="22" y="13"/>
                    <a:pt x="12" y="10"/>
                    <a:pt x="2" y="6"/>
                  </a:cubicBezTo>
                  <a:cubicBezTo>
                    <a:pt x="0" y="6"/>
                    <a:pt x="0" y="4"/>
                    <a:pt x="0" y="2"/>
                  </a:cubicBezTo>
                  <a:cubicBezTo>
                    <a:pt x="1" y="1"/>
                    <a:pt x="3" y="0"/>
                    <a:pt x="4" y="0"/>
                  </a:cubicBezTo>
                  <a:cubicBezTo>
                    <a:pt x="14" y="4"/>
                    <a:pt x="23" y="7"/>
                    <a:pt x="33" y="8"/>
                  </a:cubicBezTo>
                  <a:cubicBezTo>
                    <a:pt x="35" y="8"/>
                    <a:pt x="36" y="10"/>
                    <a:pt x="35" y="12"/>
                  </a:cubicBezTo>
                  <a:cubicBezTo>
                    <a:pt x="35" y="13"/>
                    <a:pt x="34" y="14"/>
                    <a:pt x="32" y="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2" name="Freeform 130"/>
            <p:cNvSpPr>
              <a:spLocks noEditPoints="1"/>
            </p:cNvSpPr>
            <p:nvPr/>
          </p:nvSpPr>
          <p:spPr bwMode="auto">
            <a:xfrm>
              <a:off x="939800" y="2957513"/>
              <a:ext cx="76200"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8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8"/>
                  </a:cubicBezTo>
                  <a:cubicBezTo>
                    <a:pt x="0" y="8"/>
                    <a:pt x="7"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8" y="24"/>
                    <a:pt x="28" y="18"/>
                  </a:cubicBezTo>
                  <a:cubicBezTo>
                    <a:pt x="28"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3" name="Freeform 131"/>
            <p:cNvSpPr>
              <a:spLocks noEditPoints="1"/>
            </p:cNvSpPr>
            <p:nvPr/>
          </p:nvSpPr>
          <p:spPr bwMode="auto">
            <a:xfrm>
              <a:off x="1020763" y="3070226"/>
              <a:ext cx="77788"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9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8" y="35"/>
                    <a:pt x="0" y="27"/>
                    <a:pt x="0" y="18"/>
                  </a:cubicBezTo>
                  <a:cubicBezTo>
                    <a:pt x="0" y="8"/>
                    <a:pt x="8"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9" y="24"/>
                    <a:pt x="29" y="18"/>
                  </a:cubicBezTo>
                  <a:cubicBezTo>
                    <a:pt x="29"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4" name="Freeform 132"/>
            <p:cNvSpPr/>
            <p:nvPr/>
          </p:nvSpPr>
          <p:spPr bwMode="auto">
            <a:xfrm>
              <a:off x="760413" y="2894013"/>
              <a:ext cx="323850" cy="325438"/>
            </a:xfrm>
            <a:custGeom>
              <a:avLst/>
              <a:gdLst>
                <a:gd name="T0" fmla="*/ 74 w 147"/>
                <a:gd name="T1" fmla="*/ 147 h 147"/>
                <a:gd name="T2" fmla="*/ 0 w 147"/>
                <a:gd name="T3" fmla="*/ 74 h 147"/>
                <a:gd name="T4" fmla="*/ 74 w 147"/>
                <a:gd name="T5" fmla="*/ 0 h 147"/>
                <a:gd name="T6" fmla="*/ 147 w 147"/>
                <a:gd name="T7" fmla="*/ 74 h 147"/>
                <a:gd name="T8" fmla="*/ 146 w 147"/>
                <a:gd name="T9" fmla="*/ 85 h 147"/>
                <a:gd name="T10" fmla="*/ 134 w 147"/>
                <a:gd name="T11" fmla="*/ 83 h 147"/>
                <a:gd name="T12" fmla="*/ 135 w 147"/>
                <a:gd name="T13" fmla="*/ 74 h 147"/>
                <a:gd name="T14" fmla="*/ 74 w 147"/>
                <a:gd name="T15" fmla="*/ 12 h 147"/>
                <a:gd name="T16" fmla="*/ 13 w 147"/>
                <a:gd name="T17" fmla="*/ 74 h 147"/>
                <a:gd name="T18" fmla="*/ 74 w 147"/>
                <a:gd name="T19" fmla="*/ 135 h 147"/>
                <a:gd name="T20" fmla="*/ 125 w 147"/>
                <a:gd name="T21" fmla="*/ 108 h 147"/>
                <a:gd name="T22" fmla="*/ 135 w 147"/>
                <a:gd name="T23" fmla="*/ 114 h 147"/>
                <a:gd name="T24" fmla="*/ 74 w 147"/>
                <a:gd name="T25"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147">
                  <a:moveTo>
                    <a:pt x="74" y="147"/>
                  </a:moveTo>
                  <a:cubicBezTo>
                    <a:pt x="33" y="147"/>
                    <a:pt x="0" y="114"/>
                    <a:pt x="0" y="74"/>
                  </a:cubicBezTo>
                  <a:cubicBezTo>
                    <a:pt x="0" y="33"/>
                    <a:pt x="33" y="0"/>
                    <a:pt x="74" y="0"/>
                  </a:cubicBezTo>
                  <a:cubicBezTo>
                    <a:pt x="114" y="0"/>
                    <a:pt x="147" y="33"/>
                    <a:pt x="147" y="74"/>
                  </a:cubicBezTo>
                  <a:cubicBezTo>
                    <a:pt x="147" y="77"/>
                    <a:pt x="147" y="81"/>
                    <a:pt x="146" y="85"/>
                  </a:cubicBezTo>
                  <a:cubicBezTo>
                    <a:pt x="134" y="83"/>
                    <a:pt x="134" y="83"/>
                    <a:pt x="134" y="83"/>
                  </a:cubicBezTo>
                  <a:cubicBezTo>
                    <a:pt x="135" y="80"/>
                    <a:pt x="135" y="76"/>
                    <a:pt x="135" y="74"/>
                  </a:cubicBezTo>
                  <a:cubicBezTo>
                    <a:pt x="135" y="40"/>
                    <a:pt x="108" y="12"/>
                    <a:pt x="74" y="12"/>
                  </a:cubicBezTo>
                  <a:cubicBezTo>
                    <a:pt x="40" y="12"/>
                    <a:pt x="13" y="40"/>
                    <a:pt x="13" y="74"/>
                  </a:cubicBezTo>
                  <a:cubicBezTo>
                    <a:pt x="13" y="107"/>
                    <a:pt x="40" y="135"/>
                    <a:pt x="74" y="135"/>
                  </a:cubicBezTo>
                  <a:cubicBezTo>
                    <a:pt x="94" y="135"/>
                    <a:pt x="113" y="125"/>
                    <a:pt x="125" y="108"/>
                  </a:cubicBezTo>
                  <a:cubicBezTo>
                    <a:pt x="135" y="114"/>
                    <a:pt x="135" y="114"/>
                    <a:pt x="135" y="114"/>
                  </a:cubicBezTo>
                  <a:cubicBezTo>
                    <a:pt x="121" y="135"/>
                    <a:pt x="98" y="147"/>
                    <a:pt x="74" y="14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5" name="Freeform 133"/>
            <p:cNvSpPr>
              <a:spLocks noEditPoints="1"/>
            </p:cNvSpPr>
            <p:nvPr/>
          </p:nvSpPr>
          <p:spPr bwMode="auto">
            <a:xfrm>
              <a:off x="812800" y="3048001"/>
              <a:ext cx="77788" cy="77788"/>
            </a:xfrm>
            <a:custGeom>
              <a:avLst/>
              <a:gdLst>
                <a:gd name="T0" fmla="*/ 18 w 35"/>
                <a:gd name="T1" fmla="*/ 35 h 35"/>
                <a:gd name="T2" fmla="*/ 0 w 35"/>
                <a:gd name="T3" fmla="*/ 18 h 35"/>
                <a:gd name="T4" fmla="*/ 18 w 35"/>
                <a:gd name="T5" fmla="*/ 0 h 35"/>
                <a:gd name="T6" fmla="*/ 35 w 35"/>
                <a:gd name="T7" fmla="*/ 18 h 35"/>
                <a:gd name="T8" fmla="*/ 18 w 35"/>
                <a:gd name="T9" fmla="*/ 35 h 35"/>
                <a:gd name="T10" fmla="*/ 18 w 35"/>
                <a:gd name="T11" fmla="*/ 6 h 35"/>
                <a:gd name="T12" fmla="*/ 6 w 35"/>
                <a:gd name="T13" fmla="*/ 18 h 35"/>
                <a:gd name="T14" fmla="*/ 18 w 35"/>
                <a:gd name="T15" fmla="*/ 29 h 35"/>
                <a:gd name="T16" fmla="*/ 29 w 35"/>
                <a:gd name="T17" fmla="*/ 18 h 35"/>
                <a:gd name="T18" fmla="*/ 18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8"/>
                  </a:cubicBezTo>
                  <a:cubicBezTo>
                    <a:pt x="0" y="8"/>
                    <a:pt x="8" y="0"/>
                    <a:pt x="18" y="0"/>
                  </a:cubicBezTo>
                  <a:cubicBezTo>
                    <a:pt x="27" y="0"/>
                    <a:pt x="35" y="8"/>
                    <a:pt x="35" y="18"/>
                  </a:cubicBezTo>
                  <a:cubicBezTo>
                    <a:pt x="35" y="27"/>
                    <a:pt x="27" y="35"/>
                    <a:pt x="18" y="35"/>
                  </a:cubicBezTo>
                  <a:close/>
                  <a:moveTo>
                    <a:pt x="18" y="6"/>
                  </a:moveTo>
                  <a:cubicBezTo>
                    <a:pt x="11" y="6"/>
                    <a:pt x="6" y="11"/>
                    <a:pt x="6" y="18"/>
                  </a:cubicBezTo>
                  <a:cubicBezTo>
                    <a:pt x="6" y="24"/>
                    <a:pt x="11" y="29"/>
                    <a:pt x="18" y="29"/>
                  </a:cubicBezTo>
                  <a:cubicBezTo>
                    <a:pt x="24" y="29"/>
                    <a:pt x="29" y="24"/>
                    <a:pt x="29" y="18"/>
                  </a:cubicBezTo>
                  <a:cubicBezTo>
                    <a:pt x="29" y="11"/>
                    <a:pt x="24" y="6"/>
                    <a:pt x="18"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6" name="Freeform 164"/>
            <p:cNvSpPr>
              <a:spLocks noEditPoints="1"/>
            </p:cNvSpPr>
            <p:nvPr/>
          </p:nvSpPr>
          <p:spPr bwMode="auto">
            <a:xfrm>
              <a:off x="1125538" y="595313"/>
              <a:ext cx="217488" cy="207963"/>
            </a:xfrm>
            <a:custGeom>
              <a:avLst/>
              <a:gdLst>
                <a:gd name="T0" fmla="*/ 47 w 99"/>
                <a:gd name="T1" fmla="*/ 94 h 94"/>
                <a:gd name="T2" fmla="*/ 14 w 99"/>
                <a:gd name="T3" fmla="*/ 80 h 94"/>
                <a:gd name="T4" fmla="*/ 0 w 99"/>
                <a:gd name="T5" fmla="*/ 47 h 94"/>
                <a:gd name="T6" fmla="*/ 14 w 99"/>
                <a:gd name="T7" fmla="*/ 13 h 94"/>
                <a:gd name="T8" fmla="*/ 47 w 99"/>
                <a:gd name="T9" fmla="*/ 0 h 94"/>
                <a:gd name="T10" fmla="*/ 80 w 99"/>
                <a:gd name="T11" fmla="*/ 13 h 94"/>
                <a:gd name="T12" fmla="*/ 80 w 99"/>
                <a:gd name="T13" fmla="*/ 80 h 94"/>
                <a:gd name="T14" fmla="*/ 47 w 99"/>
                <a:gd name="T15" fmla="*/ 94 h 94"/>
                <a:gd name="T16" fmla="*/ 47 w 99"/>
                <a:gd name="T17" fmla="*/ 8 h 94"/>
                <a:gd name="T18" fmla="*/ 19 w 99"/>
                <a:gd name="T19" fmla="*/ 19 h 94"/>
                <a:gd name="T20" fmla="*/ 8 w 99"/>
                <a:gd name="T21" fmla="*/ 47 h 94"/>
                <a:gd name="T22" fmla="*/ 19 w 99"/>
                <a:gd name="T23" fmla="*/ 74 h 94"/>
                <a:gd name="T24" fmla="*/ 47 w 99"/>
                <a:gd name="T25" fmla="*/ 86 h 94"/>
                <a:gd name="T26" fmla="*/ 75 w 99"/>
                <a:gd name="T27" fmla="*/ 74 h 94"/>
                <a:gd name="T28" fmla="*/ 75 w 99"/>
                <a:gd name="T29" fmla="*/ 19 h 94"/>
                <a:gd name="T30" fmla="*/ 47 w 99"/>
                <a:gd name="T31" fmla="*/ 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94">
                  <a:moveTo>
                    <a:pt x="47" y="94"/>
                  </a:moveTo>
                  <a:cubicBezTo>
                    <a:pt x="34" y="94"/>
                    <a:pt x="22" y="89"/>
                    <a:pt x="14" y="80"/>
                  </a:cubicBezTo>
                  <a:cubicBezTo>
                    <a:pt x="5" y="71"/>
                    <a:pt x="0" y="59"/>
                    <a:pt x="0" y="47"/>
                  </a:cubicBezTo>
                  <a:cubicBezTo>
                    <a:pt x="0" y="34"/>
                    <a:pt x="5" y="22"/>
                    <a:pt x="14" y="13"/>
                  </a:cubicBezTo>
                  <a:cubicBezTo>
                    <a:pt x="22" y="5"/>
                    <a:pt x="34" y="0"/>
                    <a:pt x="47" y="0"/>
                  </a:cubicBezTo>
                  <a:cubicBezTo>
                    <a:pt x="59" y="0"/>
                    <a:pt x="71" y="5"/>
                    <a:pt x="80" y="13"/>
                  </a:cubicBezTo>
                  <a:cubicBezTo>
                    <a:pt x="99" y="32"/>
                    <a:pt x="99" y="62"/>
                    <a:pt x="80" y="80"/>
                  </a:cubicBezTo>
                  <a:cubicBezTo>
                    <a:pt x="71" y="89"/>
                    <a:pt x="59" y="94"/>
                    <a:pt x="47" y="94"/>
                  </a:cubicBezTo>
                  <a:close/>
                  <a:moveTo>
                    <a:pt x="47" y="8"/>
                  </a:moveTo>
                  <a:cubicBezTo>
                    <a:pt x="36" y="8"/>
                    <a:pt x="27" y="12"/>
                    <a:pt x="19" y="19"/>
                  </a:cubicBezTo>
                  <a:cubicBezTo>
                    <a:pt x="12" y="26"/>
                    <a:pt x="8" y="36"/>
                    <a:pt x="8" y="47"/>
                  </a:cubicBezTo>
                  <a:cubicBezTo>
                    <a:pt x="8" y="57"/>
                    <a:pt x="12" y="67"/>
                    <a:pt x="19" y="74"/>
                  </a:cubicBezTo>
                  <a:cubicBezTo>
                    <a:pt x="27" y="82"/>
                    <a:pt x="36" y="86"/>
                    <a:pt x="47" y="86"/>
                  </a:cubicBezTo>
                  <a:cubicBezTo>
                    <a:pt x="57" y="86"/>
                    <a:pt x="67" y="82"/>
                    <a:pt x="75" y="74"/>
                  </a:cubicBezTo>
                  <a:cubicBezTo>
                    <a:pt x="90" y="59"/>
                    <a:pt x="90" y="34"/>
                    <a:pt x="75" y="19"/>
                  </a:cubicBezTo>
                  <a:cubicBezTo>
                    <a:pt x="67" y="12"/>
                    <a:pt x="57" y="8"/>
                    <a:pt x="4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7" name="Freeform 165"/>
            <p:cNvSpPr>
              <a:spLocks noEditPoints="1"/>
            </p:cNvSpPr>
            <p:nvPr/>
          </p:nvSpPr>
          <p:spPr bwMode="auto">
            <a:xfrm>
              <a:off x="1144588" y="631826"/>
              <a:ext cx="168275" cy="171450"/>
            </a:xfrm>
            <a:custGeom>
              <a:avLst/>
              <a:gdLst>
                <a:gd name="T0" fmla="*/ 38 w 76"/>
                <a:gd name="T1" fmla="*/ 77 h 77"/>
                <a:gd name="T2" fmla="*/ 38 w 76"/>
                <a:gd name="T3" fmla="*/ 77 h 77"/>
                <a:gd name="T4" fmla="*/ 5 w 76"/>
                <a:gd name="T5" fmla="*/ 63 h 77"/>
                <a:gd name="T6" fmla="*/ 1 w 76"/>
                <a:gd name="T7" fmla="*/ 59 h 77"/>
                <a:gd name="T8" fmla="*/ 1 w 76"/>
                <a:gd name="T9" fmla="*/ 55 h 77"/>
                <a:gd name="T10" fmla="*/ 5 w 76"/>
                <a:gd name="T11" fmla="*/ 51 h 77"/>
                <a:gd name="T12" fmla="*/ 25 w 76"/>
                <a:gd name="T13" fmla="*/ 44 h 77"/>
                <a:gd name="T14" fmla="*/ 21 w 76"/>
                <a:gd name="T15" fmla="*/ 39 h 77"/>
                <a:gd name="T16" fmla="*/ 21 w 76"/>
                <a:gd name="T17" fmla="*/ 37 h 77"/>
                <a:gd name="T18" fmla="*/ 18 w 76"/>
                <a:gd name="T19" fmla="*/ 33 h 77"/>
                <a:gd name="T20" fmla="*/ 18 w 76"/>
                <a:gd name="T21" fmla="*/ 25 h 77"/>
                <a:gd name="T22" fmla="*/ 19 w 76"/>
                <a:gd name="T23" fmla="*/ 20 h 77"/>
                <a:gd name="T24" fmla="*/ 19 w 76"/>
                <a:gd name="T25" fmla="*/ 18 h 77"/>
                <a:gd name="T26" fmla="*/ 23 w 76"/>
                <a:gd name="T27" fmla="*/ 5 h 77"/>
                <a:gd name="T28" fmla="*/ 38 w 76"/>
                <a:gd name="T29" fmla="*/ 0 h 77"/>
                <a:gd name="T30" fmla="*/ 53 w 76"/>
                <a:gd name="T31" fmla="*/ 5 h 77"/>
                <a:gd name="T32" fmla="*/ 57 w 76"/>
                <a:gd name="T33" fmla="*/ 18 h 77"/>
                <a:gd name="T34" fmla="*/ 56 w 76"/>
                <a:gd name="T35" fmla="*/ 20 h 77"/>
                <a:gd name="T36" fmla="*/ 58 w 76"/>
                <a:gd name="T37" fmla="*/ 25 h 77"/>
                <a:gd name="T38" fmla="*/ 57 w 76"/>
                <a:gd name="T39" fmla="*/ 33 h 77"/>
                <a:gd name="T40" fmla="*/ 54 w 76"/>
                <a:gd name="T41" fmla="*/ 37 h 77"/>
                <a:gd name="T42" fmla="*/ 54 w 76"/>
                <a:gd name="T43" fmla="*/ 39 h 77"/>
                <a:gd name="T44" fmla="*/ 51 w 76"/>
                <a:gd name="T45" fmla="*/ 44 h 77"/>
                <a:gd name="T46" fmla="*/ 70 w 76"/>
                <a:gd name="T47" fmla="*/ 51 h 77"/>
                <a:gd name="T48" fmla="*/ 75 w 76"/>
                <a:gd name="T49" fmla="*/ 55 h 77"/>
                <a:gd name="T50" fmla="*/ 74 w 76"/>
                <a:gd name="T51" fmla="*/ 59 h 77"/>
                <a:gd name="T52" fmla="*/ 71 w 76"/>
                <a:gd name="T53" fmla="*/ 63 h 77"/>
                <a:gd name="T54" fmla="*/ 38 w 76"/>
                <a:gd name="T55" fmla="*/ 77 h 77"/>
                <a:gd name="T56" fmla="*/ 10 w 76"/>
                <a:gd name="T57" fmla="*/ 57 h 77"/>
                <a:gd name="T58" fmla="*/ 10 w 76"/>
                <a:gd name="T59" fmla="*/ 57 h 77"/>
                <a:gd name="T60" fmla="*/ 38 w 76"/>
                <a:gd name="T61" fmla="*/ 69 h 77"/>
                <a:gd name="T62" fmla="*/ 66 w 76"/>
                <a:gd name="T63" fmla="*/ 57 h 77"/>
                <a:gd name="T64" fmla="*/ 66 w 76"/>
                <a:gd name="T65" fmla="*/ 57 h 77"/>
                <a:gd name="T66" fmla="*/ 46 w 76"/>
                <a:gd name="T67" fmla="*/ 52 h 77"/>
                <a:gd name="T68" fmla="*/ 43 w 76"/>
                <a:gd name="T69" fmla="*/ 50 h 77"/>
                <a:gd name="T70" fmla="*/ 42 w 76"/>
                <a:gd name="T71" fmla="*/ 47 h 77"/>
                <a:gd name="T72" fmla="*/ 43 w 76"/>
                <a:gd name="T73" fmla="*/ 42 h 77"/>
                <a:gd name="T74" fmla="*/ 45 w 76"/>
                <a:gd name="T75" fmla="*/ 39 h 77"/>
                <a:gd name="T76" fmla="*/ 46 w 76"/>
                <a:gd name="T77" fmla="*/ 38 h 77"/>
                <a:gd name="T78" fmla="*/ 47 w 76"/>
                <a:gd name="T79" fmla="*/ 33 h 77"/>
                <a:gd name="T80" fmla="*/ 50 w 76"/>
                <a:gd name="T81" fmla="*/ 29 h 77"/>
                <a:gd name="T82" fmla="*/ 50 w 76"/>
                <a:gd name="T83" fmla="*/ 29 h 77"/>
                <a:gd name="T84" fmla="*/ 50 w 76"/>
                <a:gd name="T85" fmla="*/ 27 h 77"/>
                <a:gd name="T86" fmla="*/ 50 w 76"/>
                <a:gd name="T87" fmla="*/ 26 h 77"/>
                <a:gd name="T88" fmla="*/ 48 w 76"/>
                <a:gd name="T89" fmla="*/ 23 h 77"/>
                <a:gd name="T90" fmla="*/ 49 w 76"/>
                <a:gd name="T91" fmla="*/ 18 h 77"/>
                <a:gd name="T92" fmla="*/ 47 w 76"/>
                <a:gd name="T93" fmla="*/ 11 h 77"/>
                <a:gd name="T94" fmla="*/ 38 w 76"/>
                <a:gd name="T95" fmla="*/ 8 h 77"/>
                <a:gd name="T96" fmla="*/ 29 w 76"/>
                <a:gd name="T97" fmla="*/ 11 h 77"/>
                <a:gd name="T98" fmla="*/ 27 w 76"/>
                <a:gd name="T99" fmla="*/ 18 h 77"/>
                <a:gd name="T100" fmla="*/ 28 w 76"/>
                <a:gd name="T101" fmla="*/ 23 h 77"/>
                <a:gd name="T102" fmla="*/ 26 w 76"/>
                <a:gd name="T103" fmla="*/ 26 h 77"/>
                <a:gd name="T104" fmla="*/ 26 w 76"/>
                <a:gd name="T105" fmla="*/ 27 h 77"/>
                <a:gd name="T106" fmla="*/ 26 w 76"/>
                <a:gd name="T107" fmla="*/ 29 h 77"/>
                <a:gd name="T108" fmla="*/ 26 w 76"/>
                <a:gd name="T109" fmla="*/ 29 h 77"/>
                <a:gd name="T110" fmla="*/ 29 w 76"/>
                <a:gd name="T111" fmla="*/ 33 h 77"/>
                <a:gd name="T112" fmla="*/ 29 w 76"/>
                <a:gd name="T113" fmla="*/ 38 h 77"/>
                <a:gd name="T114" fmla="*/ 31 w 76"/>
                <a:gd name="T115" fmla="*/ 39 h 77"/>
                <a:gd name="T116" fmla="*/ 32 w 76"/>
                <a:gd name="T117" fmla="*/ 42 h 77"/>
                <a:gd name="T118" fmla="*/ 33 w 76"/>
                <a:gd name="T119" fmla="*/ 47 h 77"/>
                <a:gd name="T120" fmla="*/ 32 w 76"/>
                <a:gd name="T121" fmla="*/ 50 h 77"/>
                <a:gd name="T122" fmla="*/ 30 w 76"/>
                <a:gd name="T123" fmla="*/ 52 h 77"/>
                <a:gd name="T124" fmla="*/ 10 w 76"/>
                <a:gd name="T125" fmla="*/ 5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 h="77">
                  <a:moveTo>
                    <a:pt x="38" y="77"/>
                  </a:moveTo>
                  <a:cubicBezTo>
                    <a:pt x="38" y="77"/>
                    <a:pt x="38" y="77"/>
                    <a:pt x="38" y="77"/>
                  </a:cubicBezTo>
                  <a:cubicBezTo>
                    <a:pt x="25" y="77"/>
                    <a:pt x="13" y="72"/>
                    <a:pt x="5" y="63"/>
                  </a:cubicBezTo>
                  <a:cubicBezTo>
                    <a:pt x="3" y="62"/>
                    <a:pt x="2" y="61"/>
                    <a:pt x="1" y="59"/>
                  </a:cubicBezTo>
                  <a:cubicBezTo>
                    <a:pt x="0" y="58"/>
                    <a:pt x="0" y="56"/>
                    <a:pt x="1" y="55"/>
                  </a:cubicBezTo>
                  <a:cubicBezTo>
                    <a:pt x="2" y="53"/>
                    <a:pt x="3" y="52"/>
                    <a:pt x="5" y="51"/>
                  </a:cubicBezTo>
                  <a:cubicBezTo>
                    <a:pt x="11" y="48"/>
                    <a:pt x="18" y="46"/>
                    <a:pt x="25" y="44"/>
                  </a:cubicBezTo>
                  <a:cubicBezTo>
                    <a:pt x="23" y="43"/>
                    <a:pt x="22" y="41"/>
                    <a:pt x="21" y="39"/>
                  </a:cubicBezTo>
                  <a:cubicBezTo>
                    <a:pt x="21" y="38"/>
                    <a:pt x="21" y="38"/>
                    <a:pt x="21" y="37"/>
                  </a:cubicBezTo>
                  <a:cubicBezTo>
                    <a:pt x="20" y="36"/>
                    <a:pt x="19" y="35"/>
                    <a:pt x="18" y="33"/>
                  </a:cubicBezTo>
                  <a:cubicBezTo>
                    <a:pt x="18" y="25"/>
                    <a:pt x="18" y="25"/>
                    <a:pt x="18" y="25"/>
                  </a:cubicBezTo>
                  <a:cubicBezTo>
                    <a:pt x="17" y="23"/>
                    <a:pt x="18" y="21"/>
                    <a:pt x="19" y="20"/>
                  </a:cubicBezTo>
                  <a:cubicBezTo>
                    <a:pt x="19" y="18"/>
                    <a:pt x="19" y="18"/>
                    <a:pt x="19" y="18"/>
                  </a:cubicBezTo>
                  <a:cubicBezTo>
                    <a:pt x="19" y="16"/>
                    <a:pt x="18" y="9"/>
                    <a:pt x="23" y="5"/>
                  </a:cubicBezTo>
                  <a:cubicBezTo>
                    <a:pt x="27" y="2"/>
                    <a:pt x="32" y="0"/>
                    <a:pt x="38" y="0"/>
                  </a:cubicBezTo>
                  <a:cubicBezTo>
                    <a:pt x="44" y="0"/>
                    <a:pt x="49" y="2"/>
                    <a:pt x="53" y="5"/>
                  </a:cubicBezTo>
                  <a:cubicBezTo>
                    <a:pt x="57" y="9"/>
                    <a:pt x="57" y="16"/>
                    <a:pt x="57" y="18"/>
                  </a:cubicBezTo>
                  <a:cubicBezTo>
                    <a:pt x="56" y="20"/>
                    <a:pt x="56" y="20"/>
                    <a:pt x="56" y="20"/>
                  </a:cubicBezTo>
                  <a:cubicBezTo>
                    <a:pt x="58" y="21"/>
                    <a:pt x="58" y="23"/>
                    <a:pt x="58" y="25"/>
                  </a:cubicBezTo>
                  <a:cubicBezTo>
                    <a:pt x="57" y="33"/>
                    <a:pt x="57" y="33"/>
                    <a:pt x="57" y="33"/>
                  </a:cubicBezTo>
                  <a:cubicBezTo>
                    <a:pt x="57" y="35"/>
                    <a:pt x="56" y="36"/>
                    <a:pt x="54" y="37"/>
                  </a:cubicBezTo>
                  <a:cubicBezTo>
                    <a:pt x="54" y="39"/>
                    <a:pt x="54" y="39"/>
                    <a:pt x="54" y="39"/>
                  </a:cubicBezTo>
                  <a:cubicBezTo>
                    <a:pt x="54" y="41"/>
                    <a:pt x="53" y="43"/>
                    <a:pt x="51" y="44"/>
                  </a:cubicBezTo>
                  <a:cubicBezTo>
                    <a:pt x="58" y="46"/>
                    <a:pt x="64" y="48"/>
                    <a:pt x="70" y="51"/>
                  </a:cubicBezTo>
                  <a:cubicBezTo>
                    <a:pt x="72" y="52"/>
                    <a:pt x="74" y="53"/>
                    <a:pt x="75" y="55"/>
                  </a:cubicBezTo>
                  <a:cubicBezTo>
                    <a:pt x="76" y="56"/>
                    <a:pt x="75" y="58"/>
                    <a:pt x="74" y="59"/>
                  </a:cubicBezTo>
                  <a:cubicBezTo>
                    <a:pt x="73" y="61"/>
                    <a:pt x="72" y="62"/>
                    <a:pt x="71" y="63"/>
                  </a:cubicBezTo>
                  <a:cubicBezTo>
                    <a:pt x="62" y="72"/>
                    <a:pt x="50" y="77"/>
                    <a:pt x="38" y="77"/>
                  </a:cubicBezTo>
                  <a:close/>
                  <a:moveTo>
                    <a:pt x="10" y="57"/>
                  </a:moveTo>
                  <a:cubicBezTo>
                    <a:pt x="10" y="57"/>
                    <a:pt x="10" y="57"/>
                    <a:pt x="10" y="57"/>
                  </a:cubicBezTo>
                  <a:cubicBezTo>
                    <a:pt x="18" y="65"/>
                    <a:pt x="27" y="69"/>
                    <a:pt x="38" y="69"/>
                  </a:cubicBezTo>
                  <a:cubicBezTo>
                    <a:pt x="48" y="69"/>
                    <a:pt x="58" y="65"/>
                    <a:pt x="66" y="57"/>
                  </a:cubicBezTo>
                  <a:cubicBezTo>
                    <a:pt x="66" y="57"/>
                    <a:pt x="66" y="57"/>
                    <a:pt x="66" y="57"/>
                  </a:cubicBezTo>
                  <a:cubicBezTo>
                    <a:pt x="60" y="54"/>
                    <a:pt x="53" y="53"/>
                    <a:pt x="46" y="52"/>
                  </a:cubicBezTo>
                  <a:cubicBezTo>
                    <a:pt x="45" y="52"/>
                    <a:pt x="44" y="51"/>
                    <a:pt x="43" y="50"/>
                  </a:cubicBezTo>
                  <a:cubicBezTo>
                    <a:pt x="43" y="49"/>
                    <a:pt x="42" y="48"/>
                    <a:pt x="42" y="47"/>
                  </a:cubicBezTo>
                  <a:cubicBezTo>
                    <a:pt x="43" y="42"/>
                    <a:pt x="43" y="42"/>
                    <a:pt x="43" y="42"/>
                  </a:cubicBezTo>
                  <a:cubicBezTo>
                    <a:pt x="43" y="41"/>
                    <a:pt x="44" y="40"/>
                    <a:pt x="45" y="39"/>
                  </a:cubicBezTo>
                  <a:cubicBezTo>
                    <a:pt x="46" y="38"/>
                    <a:pt x="46" y="38"/>
                    <a:pt x="46" y="38"/>
                  </a:cubicBezTo>
                  <a:cubicBezTo>
                    <a:pt x="47" y="33"/>
                    <a:pt x="47" y="33"/>
                    <a:pt x="47" y="33"/>
                  </a:cubicBezTo>
                  <a:cubicBezTo>
                    <a:pt x="47" y="31"/>
                    <a:pt x="48" y="30"/>
                    <a:pt x="50" y="29"/>
                  </a:cubicBezTo>
                  <a:cubicBezTo>
                    <a:pt x="50" y="29"/>
                    <a:pt x="50" y="29"/>
                    <a:pt x="50" y="29"/>
                  </a:cubicBezTo>
                  <a:cubicBezTo>
                    <a:pt x="50" y="27"/>
                    <a:pt x="50" y="27"/>
                    <a:pt x="50" y="27"/>
                  </a:cubicBezTo>
                  <a:cubicBezTo>
                    <a:pt x="50" y="27"/>
                    <a:pt x="50" y="26"/>
                    <a:pt x="50" y="26"/>
                  </a:cubicBezTo>
                  <a:cubicBezTo>
                    <a:pt x="49" y="26"/>
                    <a:pt x="48" y="24"/>
                    <a:pt x="48" y="23"/>
                  </a:cubicBezTo>
                  <a:cubicBezTo>
                    <a:pt x="49" y="18"/>
                    <a:pt x="49" y="18"/>
                    <a:pt x="49" y="18"/>
                  </a:cubicBezTo>
                  <a:cubicBezTo>
                    <a:pt x="49" y="15"/>
                    <a:pt x="49" y="12"/>
                    <a:pt x="47" y="11"/>
                  </a:cubicBezTo>
                  <a:cubicBezTo>
                    <a:pt x="45" y="9"/>
                    <a:pt x="42" y="8"/>
                    <a:pt x="38" y="8"/>
                  </a:cubicBezTo>
                  <a:cubicBezTo>
                    <a:pt x="34" y="8"/>
                    <a:pt x="31" y="9"/>
                    <a:pt x="29" y="11"/>
                  </a:cubicBezTo>
                  <a:cubicBezTo>
                    <a:pt x="27" y="12"/>
                    <a:pt x="27" y="15"/>
                    <a:pt x="27" y="18"/>
                  </a:cubicBezTo>
                  <a:cubicBezTo>
                    <a:pt x="28" y="23"/>
                    <a:pt x="28" y="23"/>
                    <a:pt x="28" y="23"/>
                  </a:cubicBezTo>
                  <a:cubicBezTo>
                    <a:pt x="28" y="24"/>
                    <a:pt x="27" y="26"/>
                    <a:pt x="26" y="26"/>
                  </a:cubicBezTo>
                  <a:cubicBezTo>
                    <a:pt x="26" y="26"/>
                    <a:pt x="26" y="27"/>
                    <a:pt x="26" y="27"/>
                  </a:cubicBezTo>
                  <a:cubicBezTo>
                    <a:pt x="26" y="29"/>
                    <a:pt x="26" y="29"/>
                    <a:pt x="26" y="29"/>
                  </a:cubicBezTo>
                  <a:cubicBezTo>
                    <a:pt x="26" y="29"/>
                    <a:pt x="26" y="29"/>
                    <a:pt x="26" y="29"/>
                  </a:cubicBezTo>
                  <a:cubicBezTo>
                    <a:pt x="28" y="30"/>
                    <a:pt x="29" y="31"/>
                    <a:pt x="29" y="33"/>
                  </a:cubicBezTo>
                  <a:cubicBezTo>
                    <a:pt x="29" y="34"/>
                    <a:pt x="29" y="36"/>
                    <a:pt x="29" y="38"/>
                  </a:cubicBezTo>
                  <a:cubicBezTo>
                    <a:pt x="29" y="38"/>
                    <a:pt x="30" y="38"/>
                    <a:pt x="31" y="39"/>
                  </a:cubicBezTo>
                  <a:cubicBezTo>
                    <a:pt x="32" y="40"/>
                    <a:pt x="32" y="41"/>
                    <a:pt x="32" y="42"/>
                  </a:cubicBezTo>
                  <a:cubicBezTo>
                    <a:pt x="33" y="47"/>
                    <a:pt x="33" y="47"/>
                    <a:pt x="33" y="47"/>
                  </a:cubicBezTo>
                  <a:cubicBezTo>
                    <a:pt x="33" y="48"/>
                    <a:pt x="33" y="49"/>
                    <a:pt x="32" y="50"/>
                  </a:cubicBezTo>
                  <a:cubicBezTo>
                    <a:pt x="32" y="51"/>
                    <a:pt x="31" y="52"/>
                    <a:pt x="30" y="52"/>
                  </a:cubicBezTo>
                  <a:cubicBezTo>
                    <a:pt x="23" y="53"/>
                    <a:pt x="16" y="54"/>
                    <a:pt x="10" y="5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8" name="Freeform 173"/>
            <p:cNvSpPr/>
            <p:nvPr/>
          </p:nvSpPr>
          <p:spPr bwMode="auto">
            <a:xfrm>
              <a:off x="504825" y="4257676"/>
              <a:ext cx="61913" cy="61913"/>
            </a:xfrm>
            <a:custGeom>
              <a:avLst/>
              <a:gdLst>
                <a:gd name="T0" fmla="*/ 2 w 28"/>
                <a:gd name="T1" fmla="*/ 28 h 28"/>
                <a:gd name="T2" fmla="*/ 0 w 28"/>
                <a:gd name="T3" fmla="*/ 26 h 28"/>
                <a:gd name="T4" fmla="*/ 0 w 28"/>
                <a:gd name="T5" fmla="*/ 2 h 28"/>
                <a:gd name="T6" fmla="*/ 2 w 28"/>
                <a:gd name="T7" fmla="*/ 0 h 28"/>
                <a:gd name="T8" fmla="*/ 26 w 28"/>
                <a:gd name="T9" fmla="*/ 0 h 28"/>
                <a:gd name="T10" fmla="*/ 28 w 28"/>
                <a:gd name="T11" fmla="*/ 2 h 28"/>
                <a:gd name="T12" fmla="*/ 26 w 28"/>
                <a:gd name="T13" fmla="*/ 4 h 28"/>
                <a:gd name="T14" fmla="*/ 4 w 28"/>
                <a:gd name="T15" fmla="*/ 4 h 28"/>
                <a:gd name="T16" fmla="*/ 4 w 28"/>
                <a:gd name="T17" fmla="*/ 26 h 28"/>
                <a:gd name="T18" fmla="*/ 2 w 28"/>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 y="28"/>
                  </a:moveTo>
                  <a:cubicBezTo>
                    <a:pt x="1" y="28"/>
                    <a:pt x="0" y="27"/>
                    <a:pt x="0" y="26"/>
                  </a:cubicBezTo>
                  <a:cubicBezTo>
                    <a:pt x="0" y="2"/>
                    <a:pt x="0" y="2"/>
                    <a:pt x="0" y="2"/>
                  </a:cubicBezTo>
                  <a:cubicBezTo>
                    <a:pt x="0" y="1"/>
                    <a:pt x="1" y="0"/>
                    <a:pt x="2" y="0"/>
                  </a:cubicBezTo>
                  <a:cubicBezTo>
                    <a:pt x="26" y="0"/>
                    <a:pt x="26" y="0"/>
                    <a:pt x="26" y="0"/>
                  </a:cubicBezTo>
                  <a:cubicBezTo>
                    <a:pt x="28" y="0"/>
                    <a:pt x="28" y="1"/>
                    <a:pt x="28" y="2"/>
                  </a:cubicBezTo>
                  <a:cubicBezTo>
                    <a:pt x="28" y="3"/>
                    <a:pt x="28" y="4"/>
                    <a:pt x="26" y="4"/>
                  </a:cubicBezTo>
                  <a:cubicBezTo>
                    <a:pt x="4" y="4"/>
                    <a:pt x="4" y="4"/>
                    <a:pt x="4" y="4"/>
                  </a:cubicBezTo>
                  <a:cubicBezTo>
                    <a:pt x="4" y="26"/>
                    <a:pt x="4" y="26"/>
                    <a:pt x="4" y="26"/>
                  </a:cubicBezTo>
                  <a:cubicBezTo>
                    <a:pt x="4" y="27"/>
                    <a:pt x="4" y="28"/>
                    <a:pt x="2"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9" name="Freeform 174"/>
            <p:cNvSpPr>
              <a:spLocks noEditPoints="1"/>
            </p:cNvSpPr>
            <p:nvPr/>
          </p:nvSpPr>
          <p:spPr bwMode="auto">
            <a:xfrm>
              <a:off x="409575" y="4125913"/>
              <a:ext cx="160338" cy="198438"/>
            </a:xfrm>
            <a:custGeom>
              <a:avLst/>
              <a:gdLst>
                <a:gd name="T0" fmla="*/ 45 w 73"/>
                <a:gd name="T1" fmla="*/ 90 h 90"/>
                <a:gd name="T2" fmla="*/ 4 w 73"/>
                <a:gd name="T3" fmla="*/ 90 h 90"/>
                <a:gd name="T4" fmla="*/ 0 w 73"/>
                <a:gd name="T5" fmla="*/ 86 h 90"/>
                <a:gd name="T6" fmla="*/ 0 w 73"/>
                <a:gd name="T7" fmla="*/ 4 h 90"/>
                <a:gd name="T8" fmla="*/ 4 w 73"/>
                <a:gd name="T9" fmla="*/ 0 h 90"/>
                <a:gd name="T10" fmla="*/ 69 w 73"/>
                <a:gd name="T11" fmla="*/ 0 h 90"/>
                <a:gd name="T12" fmla="*/ 73 w 73"/>
                <a:gd name="T13" fmla="*/ 4 h 90"/>
                <a:gd name="T14" fmla="*/ 73 w 73"/>
                <a:gd name="T15" fmla="*/ 62 h 90"/>
                <a:gd name="T16" fmla="*/ 72 w 73"/>
                <a:gd name="T17" fmla="*/ 65 h 90"/>
                <a:gd name="T18" fmla="*/ 48 w 73"/>
                <a:gd name="T19" fmla="*/ 89 h 90"/>
                <a:gd name="T20" fmla="*/ 45 w 73"/>
                <a:gd name="T21" fmla="*/ 90 h 90"/>
                <a:gd name="T22" fmla="*/ 8 w 73"/>
                <a:gd name="T23" fmla="*/ 82 h 90"/>
                <a:gd name="T24" fmla="*/ 44 w 73"/>
                <a:gd name="T25" fmla="*/ 82 h 90"/>
                <a:gd name="T26" fmla="*/ 65 w 73"/>
                <a:gd name="T27" fmla="*/ 60 h 90"/>
                <a:gd name="T28" fmla="*/ 65 w 73"/>
                <a:gd name="T29" fmla="*/ 8 h 90"/>
                <a:gd name="T30" fmla="*/ 8 w 73"/>
                <a:gd name="T31" fmla="*/ 8 h 90"/>
                <a:gd name="T32" fmla="*/ 8 w 73"/>
                <a:gd name="T33" fmla="*/ 8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0">
                  <a:moveTo>
                    <a:pt x="45" y="90"/>
                  </a:moveTo>
                  <a:cubicBezTo>
                    <a:pt x="4" y="90"/>
                    <a:pt x="4" y="90"/>
                    <a:pt x="4" y="90"/>
                  </a:cubicBezTo>
                  <a:cubicBezTo>
                    <a:pt x="2" y="90"/>
                    <a:pt x="0" y="88"/>
                    <a:pt x="0" y="86"/>
                  </a:cubicBezTo>
                  <a:cubicBezTo>
                    <a:pt x="0" y="4"/>
                    <a:pt x="0" y="4"/>
                    <a:pt x="0" y="4"/>
                  </a:cubicBezTo>
                  <a:cubicBezTo>
                    <a:pt x="0" y="2"/>
                    <a:pt x="2" y="0"/>
                    <a:pt x="4" y="0"/>
                  </a:cubicBezTo>
                  <a:cubicBezTo>
                    <a:pt x="69" y="0"/>
                    <a:pt x="69" y="0"/>
                    <a:pt x="69" y="0"/>
                  </a:cubicBezTo>
                  <a:cubicBezTo>
                    <a:pt x="72" y="0"/>
                    <a:pt x="73" y="2"/>
                    <a:pt x="73" y="4"/>
                  </a:cubicBezTo>
                  <a:cubicBezTo>
                    <a:pt x="73" y="62"/>
                    <a:pt x="73" y="62"/>
                    <a:pt x="73" y="62"/>
                  </a:cubicBezTo>
                  <a:cubicBezTo>
                    <a:pt x="73" y="63"/>
                    <a:pt x="73" y="64"/>
                    <a:pt x="72" y="65"/>
                  </a:cubicBezTo>
                  <a:cubicBezTo>
                    <a:pt x="48" y="89"/>
                    <a:pt x="48" y="89"/>
                    <a:pt x="48" y="89"/>
                  </a:cubicBezTo>
                  <a:cubicBezTo>
                    <a:pt x="48" y="90"/>
                    <a:pt x="47" y="90"/>
                    <a:pt x="45" y="90"/>
                  </a:cubicBezTo>
                  <a:close/>
                  <a:moveTo>
                    <a:pt x="8" y="82"/>
                  </a:moveTo>
                  <a:cubicBezTo>
                    <a:pt x="44" y="82"/>
                    <a:pt x="44" y="82"/>
                    <a:pt x="44" y="82"/>
                  </a:cubicBezTo>
                  <a:cubicBezTo>
                    <a:pt x="65" y="60"/>
                    <a:pt x="65" y="60"/>
                    <a:pt x="65" y="60"/>
                  </a:cubicBezTo>
                  <a:cubicBezTo>
                    <a:pt x="65" y="8"/>
                    <a:pt x="65" y="8"/>
                    <a:pt x="65" y="8"/>
                  </a:cubicBezTo>
                  <a:cubicBezTo>
                    <a:pt x="8" y="8"/>
                    <a:pt x="8" y="8"/>
                    <a:pt x="8" y="8"/>
                  </a:cubicBezTo>
                  <a:cubicBezTo>
                    <a:pt x="8" y="82"/>
                    <a:pt x="8" y="82"/>
                    <a:pt x="8" y="8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0" name="Freeform 175"/>
            <p:cNvSpPr/>
            <p:nvPr/>
          </p:nvSpPr>
          <p:spPr bwMode="auto">
            <a:xfrm>
              <a:off x="444500" y="4162426"/>
              <a:ext cx="60325" cy="9525"/>
            </a:xfrm>
            <a:custGeom>
              <a:avLst/>
              <a:gdLst>
                <a:gd name="T0" fmla="*/ 25 w 27"/>
                <a:gd name="T1" fmla="*/ 4 h 4"/>
                <a:gd name="T2" fmla="*/ 2 w 27"/>
                <a:gd name="T3" fmla="*/ 4 h 4"/>
                <a:gd name="T4" fmla="*/ 0 w 27"/>
                <a:gd name="T5" fmla="*/ 2 h 4"/>
                <a:gd name="T6" fmla="*/ 2 w 27"/>
                <a:gd name="T7" fmla="*/ 0 h 4"/>
                <a:gd name="T8" fmla="*/ 25 w 27"/>
                <a:gd name="T9" fmla="*/ 0 h 4"/>
                <a:gd name="T10" fmla="*/ 27 w 27"/>
                <a:gd name="T11" fmla="*/ 2 h 4"/>
                <a:gd name="T12" fmla="*/ 25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5" y="4"/>
                  </a:moveTo>
                  <a:cubicBezTo>
                    <a:pt x="2" y="4"/>
                    <a:pt x="2" y="4"/>
                    <a:pt x="2" y="4"/>
                  </a:cubicBezTo>
                  <a:cubicBezTo>
                    <a:pt x="1" y="4"/>
                    <a:pt x="0" y="3"/>
                    <a:pt x="0" y="2"/>
                  </a:cubicBezTo>
                  <a:cubicBezTo>
                    <a:pt x="0" y="1"/>
                    <a:pt x="1" y="0"/>
                    <a:pt x="2" y="0"/>
                  </a:cubicBezTo>
                  <a:cubicBezTo>
                    <a:pt x="25" y="0"/>
                    <a:pt x="25" y="0"/>
                    <a:pt x="25" y="0"/>
                  </a:cubicBezTo>
                  <a:cubicBezTo>
                    <a:pt x="26" y="0"/>
                    <a:pt x="27" y="1"/>
                    <a:pt x="27" y="2"/>
                  </a:cubicBezTo>
                  <a:cubicBezTo>
                    <a:pt x="27" y="3"/>
                    <a:pt x="26" y="4"/>
                    <a:pt x="25"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1" name="Freeform 176"/>
            <p:cNvSpPr/>
            <p:nvPr/>
          </p:nvSpPr>
          <p:spPr bwMode="auto">
            <a:xfrm>
              <a:off x="444500" y="4184651"/>
              <a:ext cx="95250" cy="9525"/>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2" name="Freeform 177"/>
            <p:cNvSpPr/>
            <p:nvPr/>
          </p:nvSpPr>
          <p:spPr bwMode="auto">
            <a:xfrm>
              <a:off x="444500" y="4205288"/>
              <a:ext cx="95250" cy="7938"/>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3" name="Freeform 178"/>
            <p:cNvSpPr/>
            <p:nvPr/>
          </p:nvSpPr>
          <p:spPr bwMode="auto">
            <a:xfrm>
              <a:off x="444500" y="4227513"/>
              <a:ext cx="44450" cy="7938"/>
            </a:xfrm>
            <a:custGeom>
              <a:avLst/>
              <a:gdLst>
                <a:gd name="T0" fmla="*/ 18 w 20"/>
                <a:gd name="T1" fmla="*/ 4 h 4"/>
                <a:gd name="T2" fmla="*/ 2 w 20"/>
                <a:gd name="T3" fmla="*/ 4 h 4"/>
                <a:gd name="T4" fmla="*/ 0 w 20"/>
                <a:gd name="T5" fmla="*/ 2 h 4"/>
                <a:gd name="T6" fmla="*/ 2 w 20"/>
                <a:gd name="T7" fmla="*/ 0 h 4"/>
                <a:gd name="T8" fmla="*/ 18 w 20"/>
                <a:gd name="T9" fmla="*/ 0 h 4"/>
                <a:gd name="T10" fmla="*/ 20 w 20"/>
                <a:gd name="T11" fmla="*/ 2 h 4"/>
                <a:gd name="T12" fmla="*/ 18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18" y="4"/>
                  </a:moveTo>
                  <a:cubicBezTo>
                    <a:pt x="2" y="4"/>
                    <a:pt x="2" y="4"/>
                    <a:pt x="2" y="4"/>
                  </a:cubicBezTo>
                  <a:cubicBezTo>
                    <a:pt x="1" y="4"/>
                    <a:pt x="0" y="3"/>
                    <a:pt x="0" y="2"/>
                  </a:cubicBezTo>
                  <a:cubicBezTo>
                    <a:pt x="0" y="1"/>
                    <a:pt x="1" y="0"/>
                    <a:pt x="2" y="0"/>
                  </a:cubicBezTo>
                  <a:cubicBezTo>
                    <a:pt x="18" y="0"/>
                    <a:pt x="18" y="0"/>
                    <a:pt x="18" y="0"/>
                  </a:cubicBezTo>
                  <a:cubicBezTo>
                    <a:pt x="19" y="0"/>
                    <a:pt x="20" y="1"/>
                    <a:pt x="20" y="2"/>
                  </a:cubicBezTo>
                  <a:cubicBezTo>
                    <a:pt x="20" y="3"/>
                    <a:pt x="19" y="4"/>
                    <a:pt x="18"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4" name="Freeform 192"/>
            <p:cNvSpPr>
              <a:spLocks noEditPoints="1"/>
            </p:cNvSpPr>
            <p:nvPr/>
          </p:nvSpPr>
          <p:spPr bwMode="auto">
            <a:xfrm>
              <a:off x="2271713" y="3484563"/>
              <a:ext cx="182563" cy="98425"/>
            </a:xfrm>
            <a:custGeom>
              <a:avLst/>
              <a:gdLst>
                <a:gd name="T0" fmla="*/ 69 w 83"/>
                <a:gd name="T1" fmla="*/ 45 h 45"/>
                <a:gd name="T2" fmla="*/ 15 w 83"/>
                <a:gd name="T3" fmla="*/ 45 h 45"/>
                <a:gd name="T4" fmla="*/ 11 w 83"/>
                <a:gd name="T5" fmla="*/ 42 h 45"/>
                <a:gd name="T6" fmla="*/ 1 w 83"/>
                <a:gd name="T7" fmla="*/ 5 h 45"/>
                <a:gd name="T8" fmla="*/ 1 w 83"/>
                <a:gd name="T9" fmla="*/ 1 h 45"/>
                <a:gd name="T10" fmla="*/ 5 w 83"/>
                <a:gd name="T11" fmla="*/ 0 h 45"/>
                <a:gd name="T12" fmla="*/ 79 w 83"/>
                <a:gd name="T13" fmla="*/ 0 h 45"/>
                <a:gd name="T14" fmla="*/ 82 w 83"/>
                <a:gd name="T15" fmla="*/ 1 h 45"/>
                <a:gd name="T16" fmla="*/ 83 w 83"/>
                <a:gd name="T17" fmla="*/ 5 h 45"/>
                <a:gd name="T18" fmla="*/ 72 w 83"/>
                <a:gd name="T19" fmla="*/ 42 h 45"/>
                <a:gd name="T20" fmla="*/ 69 w 83"/>
                <a:gd name="T21" fmla="*/ 45 h 45"/>
                <a:gd name="T22" fmla="*/ 18 w 83"/>
                <a:gd name="T23" fmla="*/ 37 h 45"/>
                <a:gd name="T24" fmla="*/ 65 w 83"/>
                <a:gd name="T25" fmla="*/ 37 h 45"/>
                <a:gd name="T26" fmla="*/ 74 w 83"/>
                <a:gd name="T27" fmla="*/ 8 h 45"/>
                <a:gd name="T28" fmla="*/ 10 w 83"/>
                <a:gd name="T29" fmla="*/ 8 h 45"/>
                <a:gd name="T30" fmla="*/ 18 w 83"/>
                <a:gd name="T31"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45">
                  <a:moveTo>
                    <a:pt x="69" y="45"/>
                  </a:moveTo>
                  <a:cubicBezTo>
                    <a:pt x="15" y="45"/>
                    <a:pt x="15" y="45"/>
                    <a:pt x="15" y="45"/>
                  </a:cubicBezTo>
                  <a:cubicBezTo>
                    <a:pt x="13" y="45"/>
                    <a:pt x="11" y="44"/>
                    <a:pt x="11" y="42"/>
                  </a:cubicBezTo>
                  <a:cubicBezTo>
                    <a:pt x="1" y="5"/>
                    <a:pt x="1" y="5"/>
                    <a:pt x="1" y="5"/>
                  </a:cubicBezTo>
                  <a:cubicBezTo>
                    <a:pt x="0" y="4"/>
                    <a:pt x="1" y="2"/>
                    <a:pt x="1" y="1"/>
                  </a:cubicBezTo>
                  <a:cubicBezTo>
                    <a:pt x="2" y="0"/>
                    <a:pt x="3" y="0"/>
                    <a:pt x="5" y="0"/>
                  </a:cubicBezTo>
                  <a:cubicBezTo>
                    <a:pt x="79" y="0"/>
                    <a:pt x="79" y="0"/>
                    <a:pt x="79" y="0"/>
                  </a:cubicBezTo>
                  <a:cubicBezTo>
                    <a:pt x="80" y="0"/>
                    <a:pt x="81" y="0"/>
                    <a:pt x="82" y="1"/>
                  </a:cubicBezTo>
                  <a:cubicBezTo>
                    <a:pt x="83" y="2"/>
                    <a:pt x="83" y="4"/>
                    <a:pt x="83" y="5"/>
                  </a:cubicBezTo>
                  <a:cubicBezTo>
                    <a:pt x="72" y="42"/>
                    <a:pt x="72" y="42"/>
                    <a:pt x="72" y="42"/>
                  </a:cubicBezTo>
                  <a:cubicBezTo>
                    <a:pt x="72" y="44"/>
                    <a:pt x="70" y="45"/>
                    <a:pt x="69" y="45"/>
                  </a:cubicBezTo>
                  <a:close/>
                  <a:moveTo>
                    <a:pt x="18" y="37"/>
                  </a:moveTo>
                  <a:cubicBezTo>
                    <a:pt x="65" y="37"/>
                    <a:pt x="65" y="37"/>
                    <a:pt x="65" y="37"/>
                  </a:cubicBezTo>
                  <a:cubicBezTo>
                    <a:pt x="74" y="8"/>
                    <a:pt x="74" y="8"/>
                    <a:pt x="74" y="8"/>
                  </a:cubicBezTo>
                  <a:cubicBezTo>
                    <a:pt x="10" y="8"/>
                    <a:pt x="10" y="8"/>
                    <a:pt x="10" y="8"/>
                  </a:cubicBezTo>
                  <a:cubicBezTo>
                    <a:pt x="18" y="37"/>
                    <a:pt x="18" y="37"/>
                    <a:pt x="18"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5" name="Freeform 193"/>
            <p:cNvSpPr/>
            <p:nvPr/>
          </p:nvSpPr>
          <p:spPr bwMode="auto">
            <a:xfrm>
              <a:off x="2228850" y="3449638"/>
              <a:ext cx="84138" cy="133350"/>
            </a:xfrm>
            <a:custGeom>
              <a:avLst/>
              <a:gdLst>
                <a:gd name="T0" fmla="*/ 34 w 38"/>
                <a:gd name="T1" fmla="*/ 61 h 61"/>
                <a:gd name="T2" fmla="*/ 30 w 38"/>
                <a:gd name="T3" fmla="*/ 58 h 61"/>
                <a:gd name="T4" fmla="*/ 17 w 38"/>
                <a:gd name="T5" fmla="*/ 9 h 61"/>
                <a:gd name="T6" fmla="*/ 4 w 38"/>
                <a:gd name="T7" fmla="*/ 9 h 61"/>
                <a:gd name="T8" fmla="*/ 0 w 38"/>
                <a:gd name="T9" fmla="*/ 4 h 61"/>
                <a:gd name="T10" fmla="*/ 4 w 38"/>
                <a:gd name="T11" fmla="*/ 1 h 61"/>
                <a:gd name="T12" fmla="*/ 20 w 38"/>
                <a:gd name="T13" fmla="*/ 1 h 61"/>
                <a:gd name="T14" fmla="*/ 24 w 38"/>
                <a:gd name="T15" fmla="*/ 4 h 61"/>
                <a:gd name="T16" fmla="*/ 38 w 38"/>
                <a:gd name="T17" fmla="*/ 56 h 61"/>
                <a:gd name="T18" fmla="*/ 35 w 38"/>
                <a:gd name="T19" fmla="*/ 61 h 61"/>
                <a:gd name="T20" fmla="*/ 34 w 38"/>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61">
                  <a:moveTo>
                    <a:pt x="34" y="61"/>
                  </a:moveTo>
                  <a:cubicBezTo>
                    <a:pt x="32" y="61"/>
                    <a:pt x="30" y="60"/>
                    <a:pt x="30" y="58"/>
                  </a:cubicBezTo>
                  <a:cubicBezTo>
                    <a:pt x="17" y="9"/>
                    <a:pt x="17" y="9"/>
                    <a:pt x="17" y="9"/>
                  </a:cubicBezTo>
                  <a:cubicBezTo>
                    <a:pt x="4" y="9"/>
                    <a:pt x="4" y="9"/>
                    <a:pt x="4" y="9"/>
                  </a:cubicBezTo>
                  <a:cubicBezTo>
                    <a:pt x="2" y="9"/>
                    <a:pt x="0" y="7"/>
                    <a:pt x="0" y="4"/>
                  </a:cubicBezTo>
                  <a:cubicBezTo>
                    <a:pt x="0" y="2"/>
                    <a:pt x="2" y="0"/>
                    <a:pt x="4" y="1"/>
                  </a:cubicBezTo>
                  <a:cubicBezTo>
                    <a:pt x="20" y="1"/>
                    <a:pt x="20" y="1"/>
                    <a:pt x="20" y="1"/>
                  </a:cubicBezTo>
                  <a:cubicBezTo>
                    <a:pt x="22" y="1"/>
                    <a:pt x="23" y="3"/>
                    <a:pt x="24" y="4"/>
                  </a:cubicBezTo>
                  <a:cubicBezTo>
                    <a:pt x="38" y="56"/>
                    <a:pt x="38" y="56"/>
                    <a:pt x="38" y="56"/>
                  </a:cubicBezTo>
                  <a:cubicBezTo>
                    <a:pt x="38" y="58"/>
                    <a:pt x="37" y="60"/>
                    <a:pt x="35" y="61"/>
                  </a:cubicBezTo>
                  <a:cubicBezTo>
                    <a:pt x="34" y="61"/>
                    <a:pt x="34" y="61"/>
                    <a:pt x="34"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6" name="Freeform 194"/>
            <p:cNvSpPr>
              <a:spLocks noEditPoints="1"/>
            </p:cNvSpPr>
            <p:nvPr/>
          </p:nvSpPr>
          <p:spPr bwMode="auto">
            <a:xfrm>
              <a:off x="2300288" y="3587751"/>
              <a:ext cx="47625"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10" y="8"/>
                    <a:pt x="8" y="9"/>
                    <a:pt x="8" y="11"/>
                  </a:cubicBezTo>
                  <a:cubicBezTo>
                    <a:pt x="8" y="12"/>
                    <a:pt x="10" y="14"/>
                    <a:pt x="11" y="14"/>
                  </a:cubicBezTo>
                  <a:cubicBezTo>
                    <a:pt x="13" y="14"/>
                    <a:pt x="14" y="12"/>
                    <a:pt x="14" y="11"/>
                  </a:cubicBezTo>
                  <a:cubicBezTo>
                    <a:pt x="14" y="9"/>
                    <a:pt x="13"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7" name="Freeform 195"/>
            <p:cNvSpPr>
              <a:spLocks noEditPoints="1"/>
            </p:cNvSpPr>
            <p:nvPr/>
          </p:nvSpPr>
          <p:spPr bwMode="auto">
            <a:xfrm>
              <a:off x="2374900" y="3587751"/>
              <a:ext cx="49213"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9" y="8"/>
                    <a:pt x="8" y="9"/>
                    <a:pt x="8" y="11"/>
                  </a:cubicBezTo>
                  <a:cubicBezTo>
                    <a:pt x="8" y="12"/>
                    <a:pt x="9" y="14"/>
                    <a:pt x="11" y="14"/>
                  </a:cubicBezTo>
                  <a:cubicBezTo>
                    <a:pt x="12" y="14"/>
                    <a:pt x="14" y="12"/>
                    <a:pt x="14" y="11"/>
                  </a:cubicBezTo>
                  <a:cubicBezTo>
                    <a:pt x="14" y="9"/>
                    <a:pt x="12"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grpSp>
        <p:nvGrpSpPr>
          <p:cNvPr id="103" name="组合 102"/>
          <p:cNvGrpSpPr/>
          <p:nvPr/>
        </p:nvGrpSpPr>
        <p:grpSpPr>
          <a:xfrm>
            <a:off x="1596344" y="955468"/>
            <a:ext cx="6137874" cy="937201"/>
            <a:chOff x="1706728" y="858257"/>
            <a:chExt cx="6137874" cy="937201"/>
          </a:xfrm>
        </p:grpSpPr>
        <p:grpSp>
          <p:nvGrpSpPr>
            <p:cNvPr id="104" name="组合 103"/>
            <p:cNvGrpSpPr/>
            <p:nvPr/>
          </p:nvGrpSpPr>
          <p:grpSpPr>
            <a:xfrm>
              <a:off x="2454731" y="858257"/>
              <a:ext cx="909655" cy="937201"/>
              <a:chOff x="1252331" y="973457"/>
              <a:chExt cx="909655" cy="937201"/>
            </a:xfrm>
            <a:effectLst/>
          </p:grpSpPr>
          <p:sp>
            <p:nvSpPr>
              <p:cNvPr id="107" name="椭圆形标注 106"/>
              <p:cNvSpPr/>
              <p:nvPr/>
            </p:nvSpPr>
            <p:spPr>
              <a:xfrm>
                <a:off x="1252331" y="1049266"/>
                <a:ext cx="907774" cy="861392"/>
              </a:xfrm>
              <a:prstGeom prst="wedgeEllipseCallout">
                <a:avLst>
                  <a:gd name="adj1" fmla="val -71929"/>
                  <a:gd name="adj2" fmla="val -1346"/>
                </a:avLst>
              </a:prstGeom>
              <a:solidFill>
                <a:srgbClr val="F85360"/>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black">
                      <a:lumMod val="85000"/>
                      <a:lumOff val="15000"/>
                    </a:prstClr>
                  </a:solidFill>
                </a:endParaRPr>
              </a:p>
            </p:txBody>
          </p:sp>
          <p:sp>
            <p:nvSpPr>
              <p:cNvPr id="108" name="矩形 107"/>
              <p:cNvSpPr/>
              <p:nvPr/>
            </p:nvSpPr>
            <p:spPr>
              <a:xfrm>
                <a:off x="1343213" y="973457"/>
                <a:ext cx="818773" cy="825419"/>
              </a:xfrm>
              <a:prstGeom prst="rect">
                <a:avLst/>
              </a:prstGeom>
            </p:spPr>
            <p:txBody>
              <a:bodyPr wrap="square">
                <a:spAutoFit/>
              </a:bodyPr>
              <a:lstStyle/>
              <a:p>
                <a:pPr algn="just" defTabSz="685800">
                  <a:lnSpc>
                    <a:spcPct val="150000"/>
                  </a:lnSpc>
                  <a:buClr>
                    <a:srgbClr val="0070C0"/>
                  </a:buClr>
                </a:pPr>
                <a:r>
                  <a:rPr lang="en-US" altLang="zh-CN" sz="3600" dirty="0">
                    <a:solidFill>
                      <a:prstClr val="white"/>
                    </a:solidFill>
                    <a:latin typeface="微软雅黑" panose="020B0503020204020204" pitchFamily="34" charset="-122"/>
                    <a:ea typeface="微软雅黑" panose="020B0503020204020204" pitchFamily="34" charset="-122"/>
                  </a:rPr>
                  <a:t>01</a:t>
                </a:r>
                <a:endParaRPr lang="zh-CN" altLang="zh-CN" sz="3600" dirty="0">
                  <a:solidFill>
                    <a:prstClr val="white"/>
                  </a:solidFill>
                  <a:latin typeface="微软雅黑" panose="020B0503020204020204" pitchFamily="34" charset="-122"/>
                  <a:ea typeface="微软雅黑" panose="020B0503020204020204" pitchFamily="34" charset="-122"/>
                </a:endParaRPr>
              </a:p>
            </p:txBody>
          </p:sp>
        </p:grpSp>
        <p:sp>
          <p:nvSpPr>
            <p:cNvPr id="105" name="Freeform 38"/>
            <p:cNvSpPr>
              <a:spLocks noEditPoints="1"/>
            </p:cNvSpPr>
            <p:nvPr/>
          </p:nvSpPr>
          <p:spPr bwMode="auto">
            <a:xfrm>
              <a:off x="1706728" y="1140555"/>
              <a:ext cx="416698" cy="416698"/>
            </a:xfrm>
            <a:custGeom>
              <a:avLst/>
              <a:gdLst>
                <a:gd name="T0" fmla="*/ 132 w 144"/>
                <a:gd name="T1" fmla="*/ 61 h 144"/>
                <a:gd name="T2" fmla="*/ 121 w 144"/>
                <a:gd name="T3" fmla="*/ 46 h 144"/>
                <a:gd name="T4" fmla="*/ 127 w 144"/>
                <a:gd name="T5" fmla="*/ 33 h 144"/>
                <a:gd name="T6" fmla="*/ 119 w 144"/>
                <a:gd name="T7" fmla="*/ 17 h 144"/>
                <a:gd name="T8" fmla="*/ 106 w 144"/>
                <a:gd name="T9" fmla="*/ 22 h 144"/>
                <a:gd name="T10" fmla="*/ 88 w 144"/>
                <a:gd name="T11" fmla="*/ 19 h 144"/>
                <a:gd name="T12" fmla="*/ 83 w 144"/>
                <a:gd name="T13" fmla="*/ 6 h 144"/>
                <a:gd name="T14" fmla="*/ 66 w 144"/>
                <a:gd name="T15" fmla="*/ 0 h 144"/>
                <a:gd name="T16" fmla="*/ 61 w 144"/>
                <a:gd name="T17" fmla="*/ 12 h 144"/>
                <a:gd name="T18" fmla="*/ 46 w 144"/>
                <a:gd name="T19" fmla="*/ 23 h 144"/>
                <a:gd name="T20" fmla="*/ 33 w 144"/>
                <a:gd name="T21" fmla="*/ 17 h 144"/>
                <a:gd name="T22" fmla="*/ 17 w 144"/>
                <a:gd name="T23" fmla="*/ 25 h 144"/>
                <a:gd name="T24" fmla="*/ 22 w 144"/>
                <a:gd name="T25" fmla="*/ 38 h 144"/>
                <a:gd name="T26" fmla="*/ 19 w 144"/>
                <a:gd name="T27" fmla="*/ 56 h 144"/>
                <a:gd name="T28" fmla="*/ 6 w 144"/>
                <a:gd name="T29" fmla="*/ 61 h 144"/>
                <a:gd name="T30" fmla="*/ 0 w 144"/>
                <a:gd name="T31" fmla="*/ 78 h 144"/>
                <a:gd name="T32" fmla="*/ 12 w 144"/>
                <a:gd name="T33" fmla="*/ 83 h 144"/>
                <a:gd name="T34" fmla="*/ 23 w 144"/>
                <a:gd name="T35" fmla="*/ 98 h 144"/>
                <a:gd name="T36" fmla="*/ 17 w 144"/>
                <a:gd name="T37" fmla="*/ 111 h 144"/>
                <a:gd name="T38" fmla="*/ 25 w 144"/>
                <a:gd name="T39" fmla="*/ 127 h 144"/>
                <a:gd name="T40" fmla="*/ 38 w 144"/>
                <a:gd name="T41" fmla="*/ 122 h 144"/>
                <a:gd name="T42" fmla="*/ 56 w 144"/>
                <a:gd name="T43" fmla="*/ 125 h 144"/>
                <a:gd name="T44" fmla="*/ 61 w 144"/>
                <a:gd name="T45" fmla="*/ 138 h 144"/>
                <a:gd name="T46" fmla="*/ 78 w 144"/>
                <a:gd name="T47" fmla="*/ 144 h 144"/>
                <a:gd name="T48" fmla="*/ 83 w 144"/>
                <a:gd name="T49" fmla="*/ 132 h 144"/>
                <a:gd name="T50" fmla="*/ 98 w 144"/>
                <a:gd name="T51" fmla="*/ 121 h 144"/>
                <a:gd name="T52" fmla="*/ 111 w 144"/>
                <a:gd name="T53" fmla="*/ 127 h 144"/>
                <a:gd name="T54" fmla="*/ 127 w 144"/>
                <a:gd name="T55" fmla="*/ 119 h 144"/>
                <a:gd name="T56" fmla="*/ 122 w 144"/>
                <a:gd name="T57" fmla="*/ 106 h 144"/>
                <a:gd name="T58" fmla="*/ 125 w 144"/>
                <a:gd name="T59" fmla="*/ 88 h 144"/>
                <a:gd name="T60" fmla="*/ 138 w 144"/>
                <a:gd name="T61" fmla="*/ 83 h 144"/>
                <a:gd name="T62" fmla="*/ 144 w 144"/>
                <a:gd name="T63" fmla="*/ 66 h 144"/>
                <a:gd name="T64" fmla="*/ 100 w 144"/>
                <a:gd name="T65" fmla="*/ 72 h 144"/>
                <a:gd name="T66" fmla="*/ 44 w 144"/>
                <a:gd name="T67" fmla="*/ 72 h 144"/>
                <a:gd name="T68" fmla="*/ 100 w 144"/>
                <a:gd name="T69"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144">
                  <a:moveTo>
                    <a:pt x="138" y="61"/>
                  </a:moveTo>
                  <a:cubicBezTo>
                    <a:pt x="132" y="61"/>
                    <a:pt x="132" y="61"/>
                    <a:pt x="132" y="61"/>
                  </a:cubicBezTo>
                  <a:cubicBezTo>
                    <a:pt x="129" y="61"/>
                    <a:pt x="126" y="59"/>
                    <a:pt x="125" y="56"/>
                  </a:cubicBezTo>
                  <a:cubicBezTo>
                    <a:pt x="121" y="46"/>
                    <a:pt x="121" y="46"/>
                    <a:pt x="121" y="46"/>
                  </a:cubicBezTo>
                  <a:cubicBezTo>
                    <a:pt x="119" y="44"/>
                    <a:pt x="120" y="40"/>
                    <a:pt x="122" y="38"/>
                  </a:cubicBezTo>
                  <a:cubicBezTo>
                    <a:pt x="127" y="33"/>
                    <a:pt x="127" y="33"/>
                    <a:pt x="127" y="33"/>
                  </a:cubicBezTo>
                  <a:cubicBezTo>
                    <a:pt x="129" y="31"/>
                    <a:pt x="129" y="27"/>
                    <a:pt x="127" y="25"/>
                  </a:cubicBezTo>
                  <a:cubicBezTo>
                    <a:pt x="119" y="17"/>
                    <a:pt x="119" y="17"/>
                    <a:pt x="119" y="17"/>
                  </a:cubicBezTo>
                  <a:cubicBezTo>
                    <a:pt x="117" y="15"/>
                    <a:pt x="113" y="15"/>
                    <a:pt x="111" y="17"/>
                  </a:cubicBezTo>
                  <a:cubicBezTo>
                    <a:pt x="106" y="22"/>
                    <a:pt x="106" y="22"/>
                    <a:pt x="106" y="22"/>
                  </a:cubicBezTo>
                  <a:cubicBezTo>
                    <a:pt x="104" y="24"/>
                    <a:pt x="100" y="25"/>
                    <a:pt x="98" y="23"/>
                  </a:cubicBezTo>
                  <a:cubicBezTo>
                    <a:pt x="88" y="19"/>
                    <a:pt x="88" y="19"/>
                    <a:pt x="88" y="19"/>
                  </a:cubicBezTo>
                  <a:cubicBezTo>
                    <a:pt x="85" y="18"/>
                    <a:pt x="83" y="15"/>
                    <a:pt x="83" y="12"/>
                  </a:cubicBezTo>
                  <a:cubicBezTo>
                    <a:pt x="83" y="6"/>
                    <a:pt x="83" y="6"/>
                    <a:pt x="83" y="6"/>
                  </a:cubicBezTo>
                  <a:cubicBezTo>
                    <a:pt x="83" y="2"/>
                    <a:pt x="81" y="0"/>
                    <a:pt x="78" y="0"/>
                  </a:cubicBezTo>
                  <a:cubicBezTo>
                    <a:pt x="66" y="0"/>
                    <a:pt x="66" y="0"/>
                    <a:pt x="66" y="0"/>
                  </a:cubicBezTo>
                  <a:cubicBezTo>
                    <a:pt x="63" y="0"/>
                    <a:pt x="61" y="2"/>
                    <a:pt x="61" y="6"/>
                  </a:cubicBezTo>
                  <a:cubicBezTo>
                    <a:pt x="61" y="12"/>
                    <a:pt x="61" y="12"/>
                    <a:pt x="61" y="12"/>
                  </a:cubicBezTo>
                  <a:cubicBezTo>
                    <a:pt x="61" y="15"/>
                    <a:pt x="59" y="18"/>
                    <a:pt x="56" y="19"/>
                  </a:cubicBezTo>
                  <a:cubicBezTo>
                    <a:pt x="46" y="23"/>
                    <a:pt x="46" y="23"/>
                    <a:pt x="46" y="23"/>
                  </a:cubicBezTo>
                  <a:cubicBezTo>
                    <a:pt x="44" y="25"/>
                    <a:pt x="40" y="24"/>
                    <a:pt x="38" y="22"/>
                  </a:cubicBezTo>
                  <a:cubicBezTo>
                    <a:pt x="33" y="17"/>
                    <a:pt x="33" y="17"/>
                    <a:pt x="33" y="17"/>
                  </a:cubicBezTo>
                  <a:cubicBezTo>
                    <a:pt x="31" y="15"/>
                    <a:pt x="27" y="15"/>
                    <a:pt x="25" y="17"/>
                  </a:cubicBezTo>
                  <a:cubicBezTo>
                    <a:pt x="17" y="25"/>
                    <a:pt x="17" y="25"/>
                    <a:pt x="17" y="25"/>
                  </a:cubicBezTo>
                  <a:cubicBezTo>
                    <a:pt x="15" y="27"/>
                    <a:pt x="15" y="31"/>
                    <a:pt x="17" y="33"/>
                  </a:cubicBezTo>
                  <a:cubicBezTo>
                    <a:pt x="22" y="38"/>
                    <a:pt x="22" y="38"/>
                    <a:pt x="22" y="38"/>
                  </a:cubicBezTo>
                  <a:cubicBezTo>
                    <a:pt x="24" y="40"/>
                    <a:pt x="25" y="44"/>
                    <a:pt x="23" y="46"/>
                  </a:cubicBezTo>
                  <a:cubicBezTo>
                    <a:pt x="19" y="56"/>
                    <a:pt x="19" y="56"/>
                    <a:pt x="19" y="56"/>
                  </a:cubicBezTo>
                  <a:cubicBezTo>
                    <a:pt x="18" y="59"/>
                    <a:pt x="15" y="61"/>
                    <a:pt x="12" y="61"/>
                  </a:cubicBezTo>
                  <a:cubicBezTo>
                    <a:pt x="6" y="61"/>
                    <a:pt x="6" y="61"/>
                    <a:pt x="6" y="61"/>
                  </a:cubicBezTo>
                  <a:cubicBezTo>
                    <a:pt x="2" y="61"/>
                    <a:pt x="0" y="63"/>
                    <a:pt x="0" y="66"/>
                  </a:cubicBezTo>
                  <a:cubicBezTo>
                    <a:pt x="0" y="78"/>
                    <a:pt x="0" y="78"/>
                    <a:pt x="0" y="78"/>
                  </a:cubicBezTo>
                  <a:cubicBezTo>
                    <a:pt x="0" y="81"/>
                    <a:pt x="2" y="83"/>
                    <a:pt x="6" y="83"/>
                  </a:cubicBezTo>
                  <a:cubicBezTo>
                    <a:pt x="12" y="83"/>
                    <a:pt x="12" y="83"/>
                    <a:pt x="12" y="83"/>
                  </a:cubicBezTo>
                  <a:cubicBezTo>
                    <a:pt x="15" y="83"/>
                    <a:pt x="18" y="85"/>
                    <a:pt x="19" y="88"/>
                  </a:cubicBezTo>
                  <a:cubicBezTo>
                    <a:pt x="23" y="98"/>
                    <a:pt x="23" y="98"/>
                    <a:pt x="23" y="98"/>
                  </a:cubicBezTo>
                  <a:cubicBezTo>
                    <a:pt x="25" y="100"/>
                    <a:pt x="24" y="104"/>
                    <a:pt x="22" y="106"/>
                  </a:cubicBezTo>
                  <a:cubicBezTo>
                    <a:pt x="17" y="111"/>
                    <a:pt x="17" y="111"/>
                    <a:pt x="17" y="111"/>
                  </a:cubicBezTo>
                  <a:cubicBezTo>
                    <a:pt x="15" y="113"/>
                    <a:pt x="15" y="117"/>
                    <a:pt x="17" y="119"/>
                  </a:cubicBezTo>
                  <a:cubicBezTo>
                    <a:pt x="25" y="127"/>
                    <a:pt x="25" y="127"/>
                    <a:pt x="25" y="127"/>
                  </a:cubicBezTo>
                  <a:cubicBezTo>
                    <a:pt x="27" y="129"/>
                    <a:pt x="31" y="129"/>
                    <a:pt x="33" y="127"/>
                  </a:cubicBezTo>
                  <a:cubicBezTo>
                    <a:pt x="38" y="122"/>
                    <a:pt x="38" y="122"/>
                    <a:pt x="38" y="122"/>
                  </a:cubicBezTo>
                  <a:cubicBezTo>
                    <a:pt x="40" y="120"/>
                    <a:pt x="44" y="119"/>
                    <a:pt x="46" y="121"/>
                  </a:cubicBezTo>
                  <a:cubicBezTo>
                    <a:pt x="56" y="125"/>
                    <a:pt x="56" y="125"/>
                    <a:pt x="56" y="125"/>
                  </a:cubicBezTo>
                  <a:cubicBezTo>
                    <a:pt x="59" y="126"/>
                    <a:pt x="61" y="129"/>
                    <a:pt x="61" y="132"/>
                  </a:cubicBezTo>
                  <a:cubicBezTo>
                    <a:pt x="61" y="138"/>
                    <a:pt x="61" y="138"/>
                    <a:pt x="61" y="138"/>
                  </a:cubicBezTo>
                  <a:cubicBezTo>
                    <a:pt x="61" y="142"/>
                    <a:pt x="63" y="144"/>
                    <a:pt x="66" y="144"/>
                  </a:cubicBezTo>
                  <a:cubicBezTo>
                    <a:pt x="78" y="144"/>
                    <a:pt x="78" y="144"/>
                    <a:pt x="78" y="144"/>
                  </a:cubicBezTo>
                  <a:cubicBezTo>
                    <a:pt x="81" y="144"/>
                    <a:pt x="83" y="142"/>
                    <a:pt x="83" y="138"/>
                  </a:cubicBezTo>
                  <a:cubicBezTo>
                    <a:pt x="83" y="132"/>
                    <a:pt x="83" y="132"/>
                    <a:pt x="83" y="132"/>
                  </a:cubicBezTo>
                  <a:cubicBezTo>
                    <a:pt x="83" y="129"/>
                    <a:pt x="85" y="126"/>
                    <a:pt x="88" y="125"/>
                  </a:cubicBezTo>
                  <a:cubicBezTo>
                    <a:pt x="98" y="121"/>
                    <a:pt x="98" y="121"/>
                    <a:pt x="98" y="121"/>
                  </a:cubicBezTo>
                  <a:cubicBezTo>
                    <a:pt x="100" y="119"/>
                    <a:pt x="104" y="120"/>
                    <a:pt x="106" y="122"/>
                  </a:cubicBezTo>
                  <a:cubicBezTo>
                    <a:pt x="111" y="127"/>
                    <a:pt x="111" y="127"/>
                    <a:pt x="111" y="127"/>
                  </a:cubicBezTo>
                  <a:cubicBezTo>
                    <a:pt x="113" y="129"/>
                    <a:pt x="117" y="129"/>
                    <a:pt x="119" y="127"/>
                  </a:cubicBezTo>
                  <a:cubicBezTo>
                    <a:pt x="127" y="119"/>
                    <a:pt x="127" y="119"/>
                    <a:pt x="127" y="119"/>
                  </a:cubicBezTo>
                  <a:cubicBezTo>
                    <a:pt x="129" y="117"/>
                    <a:pt x="129" y="113"/>
                    <a:pt x="127" y="111"/>
                  </a:cubicBezTo>
                  <a:cubicBezTo>
                    <a:pt x="122" y="106"/>
                    <a:pt x="122" y="106"/>
                    <a:pt x="122" y="106"/>
                  </a:cubicBezTo>
                  <a:cubicBezTo>
                    <a:pt x="120" y="104"/>
                    <a:pt x="119" y="100"/>
                    <a:pt x="121" y="98"/>
                  </a:cubicBezTo>
                  <a:cubicBezTo>
                    <a:pt x="125" y="88"/>
                    <a:pt x="125" y="88"/>
                    <a:pt x="125" y="88"/>
                  </a:cubicBezTo>
                  <a:cubicBezTo>
                    <a:pt x="126" y="85"/>
                    <a:pt x="129" y="83"/>
                    <a:pt x="132" y="83"/>
                  </a:cubicBezTo>
                  <a:cubicBezTo>
                    <a:pt x="138" y="83"/>
                    <a:pt x="138" y="83"/>
                    <a:pt x="138" y="83"/>
                  </a:cubicBezTo>
                  <a:cubicBezTo>
                    <a:pt x="142" y="83"/>
                    <a:pt x="144" y="81"/>
                    <a:pt x="144" y="78"/>
                  </a:cubicBezTo>
                  <a:cubicBezTo>
                    <a:pt x="144" y="66"/>
                    <a:pt x="144" y="66"/>
                    <a:pt x="144" y="66"/>
                  </a:cubicBezTo>
                  <a:cubicBezTo>
                    <a:pt x="144" y="63"/>
                    <a:pt x="142" y="61"/>
                    <a:pt x="138" y="61"/>
                  </a:cubicBezTo>
                  <a:moveTo>
                    <a:pt x="100" y="72"/>
                  </a:moveTo>
                  <a:cubicBezTo>
                    <a:pt x="100" y="87"/>
                    <a:pt x="87" y="100"/>
                    <a:pt x="72" y="100"/>
                  </a:cubicBezTo>
                  <a:cubicBezTo>
                    <a:pt x="57" y="100"/>
                    <a:pt x="44" y="87"/>
                    <a:pt x="44" y="72"/>
                  </a:cubicBezTo>
                  <a:cubicBezTo>
                    <a:pt x="44" y="57"/>
                    <a:pt x="57" y="44"/>
                    <a:pt x="72" y="44"/>
                  </a:cubicBezTo>
                  <a:cubicBezTo>
                    <a:pt x="87" y="44"/>
                    <a:pt x="100" y="57"/>
                    <a:pt x="100" y="72"/>
                  </a:cubicBezTo>
                </a:path>
              </a:pathLst>
            </a:custGeom>
            <a:solidFill>
              <a:srgbClr val="F85360"/>
            </a:solidFill>
            <a:ln w="12700">
              <a:solidFill>
                <a:schemeClr val="bg1"/>
              </a:solidFill>
            </a:ln>
            <a:effectLst/>
          </p:spPr>
          <p:txBody>
            <a:bodyPr vert="horz" wrap="square" lIns="91440" tIns="45720" rIns="91440" bIns="45720" numCol="1" anchor="t" anchorCtr="0" compatLnSpc="1"/>
            <a:lstStyle/>
            <a:p>
              <a:pPr defTabSz="685800"/>
              <a:endParaRPr lang="zh-CN" altLang="en-US" sz="1350">
                <a:solidFill>
                  <a:prstClr val="black">
                    <a:lumMod val="85000"/>
                    <a:lumOff val="15000"/>
                  </a:prstClr>
                </a:solidFill>
              </a:endParaRPr>
            </a:p>
          </p:txBody>
        </p:sp>
        <p:sp>
          <p:nvSpPr>
            <p:cNvPr id="106" name="Text Box 11"/>
            <p:cNvSpPr txBox="1">
              <a:spLocks noChangeArrowheads="1"/>
            </p:cNvSpPr>
            <p:nvPr/>
          </p:nvSpPr>
          <p:spPr bwMode="auto">
            <a:xfrm>
              <a:off x="3497888" y="971966"/>
              <a:ext cx="4346714" cy="553085"/>
            </a:xfrm>
            <a:prstGeom prst="rect">
              <a:avLst/>
            </a:prstGeom>
            <a:effectLst/>
          </p:spPr>
          <p:txBody>
            <a:bodyPr wrap="square">
              <a:spAutoFit/>
            </a:bodyPr>
            <a:lstStyle>
              <a:defPPr>
                <a:defRPr lang="zh-CN"/>
              </a:defPPr>
              <a:lvl1pPr algn="just">
                <a:lnSpc>
                  <a:spcPct val="150000"/>
                </a:lnSpc>
                <a:buClr>
                  <a:srgbClr val="0070C0"/>
                </a:buClr>
                <a:defRPr sz="800">
                  <a:solidFill>
                    <a:schemeClr val="bg1"/>
                  </a:solidFill>
                  <a:latin typeface="张海山锐线体简" panose="02000000000000000000" pitchFamily="2" charset="-122"/>
                  <a:ea typeface="张海山锐线体简" panose="02000000000000000000" pitchFamily="2" charset="-122"/>
                </a:defRPr>
              </a:lvl1pPr>
            </a:lstStyle>
            <a:p>
              <a:r>
                <a:rPr lang="en-US" altLang="zh-CN" sz="1000" dirty="0">
                  <a:solidFill>
                    <a:prstClr val="black">
                      <a:lumMod val="85000"/>
                      <a:lumOff val="15000"/>
                    </a:prstClr>
                  </a:solidFill>
                  <a:latin typeface="微软雅黑" panose="020B0503020204020204" pitchFamily="34" charset="-122"/>
                  <a:ea typeface="微软雅黑" panose="020B0503020204020204" pitchFamily="34" charset="-122"/>
                </a:rPr>
                <a:t>1.</a:t>
              </a:r>
              <a:r>
                <a:rPr lang="zh-CN" sz="1000" dirty="0">
                  <a:solidFill>
                    <a:prstClr val="black">
                      <a:lumMod val="85000"/>
                      <a:lumOff val="15000"/>
                    </a:prstClr>
                  </a:solidFill>
                  <a:latin typeface="微软雅黑" panose="020B0503020204020204" pitchFamily="34" charset="-122"/>
                  <a:ea typeface="微软雅黑" panose="020B0503020204020204" pitchFamily="34" charset="-122"/>
                </a:rPr>
                <a:t>未设计管理员功能，应增加管理员管理功能；</a:t>
              </a:r>
              <a:r>
                <a:rPr lang="en-US" altLang="zh-CN" sz="1000" dirty="0">
                  <a:solidFill>
                    <a:prstClr val="black">
                      <a:lumMod val="85000"/>
                      <a:lumOff val="15000"/>
                    </a:prstClr>
                  </a:solidFill>
                  <a:latin typeface="微软雅黑" panose="020B0503020204020204" pitchFamily="34" charset="-122"/>
                  <a:ea typeface="微软雅黑" panose="020B0503020204020204" pitchFamily="34" charset="-122"/>
                </a:rPr>
                <a:t>2.</a:t>
              </a:r>
              <a:r>
                <a:rPr lang="zh-CN" altLang="en-US" sz="1000" dirty="0">
                  <a:solidFill>
                    <a:prstClr val="black">
                      <a:lumMod val="85000"/>
                      <a:lumOff val="15000"/>
                    </a:prstClr>
                  </a:solidFill>
                  <a:latin typeface="微软雅黑" panose="020B0503020204020204" pitchFamily="34" charset="-122"/>
                  <a:ea typeface="微软雅黑" panose="020B0503020204020204" pitchFamily="34" charset="-122"/>
                </a:rPr>
                <a:t>注册密码为设置正则表达式加以限制；</a:t>
              </a:r>
              <a:endParaRPr lang="zh-CN" altLang="en-US" sz="1000"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grpSp>
        <p:nvGrpSpPr>
          <p:cNvPr id="109" name="组合 108"/>
          <p:cNvGrpSpPr/>
          <p:nvPr/>
        </p:nvGrpSpPr>
        <p:grpSpPr>
          <a:xfrm>
            <a:off x="1583092" y="2085085"/>
            <a:ext cx="6073843" cy="940115"/>
            <a:chOff x="1693476" y="2054134"/>
            <a:chExt cx="6073843" cy="940115"/>
          </a:xfrm>
        </p:grpSpPr>
        <p:grpSp>
          <p:nvGrpSpPr>
            <p:cNvPr id="110" name="组合 109"/>
            <p:cNvGrpSpPr/>
            <p:nvPr/>
          </p:nvGrpSpPr>
          <p:grpSpPr>
            <a:xfrm>
              <a:off x="6290456" y="2054134"/>
              <a:ext cx="907774" cy="940115"/>
              <a:chOff x="5037656" y="2169334"/>
              <a:chExt cx="907774" cy="940115"/>
            </a:xfrm>
            <a:effectLst/>
          </p:grpSpPr>
          <p:sp>
            <p:nvSpPr>
              <p:cNvPr id="113" name="椭圆形标注 112"/>
              <p:cNvSpPr/>
              <p:nvPr/>
            </p:nvSpPr>
            <p:spPr>
              <a:xfrm>
                <a:off x="5037656" y="2248057"/>
                <a:ext cx="907774" cy="861392"/>
              </a:xfrm>
              <a:prstGeom prst="wedgeEllipseCallout">
                <a:avLst>
                  <a:gd name="adj1" fmla="val 68947"/>
                  <a:gd name="adj2" fmla="val -577"/>
                </a:avLst>
              </a:prstGeom>
              <a:solidFill>
                <a:srgbClr val="5C5C5C"/>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black">
                      <a:lumMod val="85000"/>
                      <a:lumOff val="15000"/>
                    </a:prstClr>
                  </a:solidFill>
                </a:endParaRPr>
              </a:p>
            </p:txBody>
          </p:sp>
          <p:sp>
            <p:nvSpPr>
              <p:cNvPr id="114" name="矩形 113"/>
              <p:cNvSpPr/>
              <p:nvPr/>
            </p:nvSpPr>
            <p:spPr>
              <a:xfrm>
                <a:off x="5133283" y="2169334"/>
                <a:ext cx="729772" cy="825419"/>
              </a:xfrm>
              <a:prstGeom prst="rect">
                <a:avLst/>
              </a:prstGeom>
            </p:spPr>
            <p:txBody>
              <a:bodyPr wrap="square">
                <a:spAutoFit/>
              </a:bodyPr>
              <a:lstStyle/>
              <a:p>
                <a:pPr algn="just" defTabSz="685800">
                  <a:lnSpc>
                    <a:spcPct val="150000"/>
                  </a:lnSpc>
                  <a:buClr>
                    <a:srgbClr val="0070C0"/>
                  </a:buClr>
                </a:pPr>
                <a:r>
                  <a:rPr lang="en-US" altLang="zh-CN" sz="3600" dirty="0">
                    <a:solidFill>
                      <a:prstClr val="white"/>
                    </a:solidFill>
                    <a:latin typeface="微软雅黑" panose="020B0503020204020204" pitchFamily="34" charset="-122"/>
                    <a:ea typeface="微软雅黑" panose="020B0503020204020204" pitchFamily="34" charset="-122"/>
                  </a:rPr>
                  <a:t>02</a:t>
                </a:r>
                <a:endParaRPr lang="zh-CN" altLang="zh-CN" sz="3600" dirty="0">
                  <a:solidFill>
                    <a:prstClr val="white"/>
                  </a:solidFill>
                  <a:latin typeface="微软雅黑" panose="020B0503020204020204" pitchFamily="34" charset="-122"/>
                  <a:ea typeface="微软雅黑" panose="020B0503020204020204" pitchFamily="34" charset="-122"/>
                </a:endParaRPr>
              </a:p>
            </p:txBody>
          </p:sp>
        </p:grpSp>
        <p:sp>
          <p:nvSpPr>
            <p:cNvPr id="111" name="Freeform 30"/>
            <p:cNvSpPr>
              <a:spLocks noEditPoints="1"/>
            </p:cNvSpPr>
            <p:nvPr/>
          </p:nvSpPr>
          <p:spPr bwMode="auto">
            <a:xfrm>
              <a:off x="7478355" y="2330775"/>
              <a:ext cx="288964" cy="464319"/>
            </a:xfrm>
            <a:custGeom>
              <a:avLst/>
              <a:gdLst>
                <a:gd name="T0" fmla="*/ 96 w 96"/>
                <a:gd name="T1" fmla="*/ 48 h 156"/>
                <a:gd name="T2" fmla="*/ 48 w 96"/>
                <a:gd name="T3" fmla="*/ 0 h 156"/>
                <a:gd name="T4" fmla="*/ 0 w 96"/>
                <a:gd name="T5" fmla="*/ 48 h 156"/>
                <a:gd name="T6" fmla="*/ 6 w 96"/>
                <a:gd name="T7" fmla="*/ 72 h 156"/>
                <a:gd name="T8" fmla="*/ 6 w 96"/>
                <a:gd name="T9" fmla="*/ 72 h 156"/>
                <a:gd name="T10" fmla="*/ 48 w 96"/>
                <a:gd name="T11" fmla="*/ 156 h 156"/>
                <a:gd name="T12" fmla="*/ 90 w 96"/>
                <a:gd name="T13" fmla="*/ 72 h 156"/>
                <a:gd name="T14" fmla="*/ 90 w 96"/>
                <a:gd name="T15" fmla="*/ 72 h 156"/>
                <a:gd name="T16" fmla="*/ 96 w 96"/>
                <a:gd name="T17" fmla="*/ 48 h 156"/>
                <a:gd name="T18" fmla="*/ 48 w 96"/>
                <a:gd name="T19" fmla="*/ 72 h 156"/>
                <a:gd name="T20" fmla="*/ 24 w 96"/>
                <a:gd name="T21" fmla="*/ 48 h 156"/>
                <a:gd name="T22" fmla="*/ 48 w 96"/>
                <a:gd name="T23" fmla="*/ 24 h 156"/>
                <a:gd name="T24" fmla="*/ 72 w 96"/>
                <a:gd name="T25" fmla="*/ 48 h 156"/>
                <a:gd name="T26" fmla="*/ 48 w 96"/>
                <a:gd name="T27" fmla="*/ 72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156">
                  <a:moveTo>
                    <a:pt x="96" y="48"/>
                  </a:moveTo>
                  <a:cubicBezTo>
                    <a:pt x="96" y="21"/>
                    <a:pt x="75" y="0"/>
                    <a:pt x="48" y="0"/>
                  </a:cubicBezTo>
                  <a:cubicBezTo>
                    <a:pt x="21" y="0"/>
                    <a:pt x="0" y="21"/>
                    <a:pt x="0" y="48"/>
                  </a:cubicBezTo>
                  <a:cubicBezTo>
                    <a:pt x="0" y="57"/>
                    <a:pt x="2" y="65"/>
                    <a:pt x="6" y="72"/>
                  </a:cubicBezTo>
                  <a:cubicBezTo>
                    <a:pt x="6" y="72"/>
                    <a:pt x="6" y="72"/>
                    <a:pt x="6" y="72"/>
                  </a:cubicBezTo>
                  <a:cubicBezTo>
                    <a:pt x="48" y="156"/>
                    <a:pt x="48" y="156"/>
                    <a:pt x="48" y="156"/>
                  </a:cubicBezTo>
                  <a:cubicBezTo>
                    <a:pt x="90" y="72"/>
                    <a:pt x="90" y="72"/>
                    <a:pt x="90" y="72"/>
                  </a:cubicBezTo>
                  <a:cubicBezTo>
                    <a:pt x="90" y="72"/>
                    <a:pt x="90" y="72"/>
                    <a:pt x="90" y="72"/>
                  </a:cubicBezTo>
                  <a:cubicBezTo>
                    <a:pt x="94" y="65"/>
                    <a:pt x="96" y="57"/>
                    <a:pt x="96" y="48"/>
                  </a:cubicBezTo>
                  <a:moveTo>
                    <a:pt x="48" y="72"/>
                  </a:moveTo>
                  <a:cubicBezTo>
                    <a:pt x="35" y="72"/>
                    <a:pt x="24" y="61"/>
                    <a:pt x="24" y="48"/>
                  </a:cubicBezTo>
                  <a:cubicBezTo>
                    <a:pt x="24" y="35"/>
                    <a:pt x="35" y="24"/>
                    <a:pt x="48" y="24"/>
                  </a:cubicBezTo>
                  <a:cubicBezTo>
                    <a:pt x="61" y="24"/>
                    <a:pt x="72" y="35"/>
                    <a:pt x="72" y="48"/>
                  </a:cubicBezTo>
                  <a:cubicBezTo>
                    <a:pt x="72" y="61"/>
                    <a:pt x="61" y="72"/>
                    <a:pt x="48" y="72"/>
                  </a:cubicBezTo>
                </a:path>
              </a:pathLst>
            </a:custGeom>
            <a:solidFill>
              <a:srgbClr val="5C5C5C"/>
            </a:solidFill>
            <a:ln w="12700">
              <a:solidFill>
                <a:schemeClr val="bg1"/>
              </a:solidFill>
            </a:ln>
            <a:effectLst/>
          </p:spPr>
          <p:txBody>
            <a:bodyPr vert="horz" wrap="square" lIns="91440" tIns="45720" rIns="91440" bIns="45720" numCol="1" anchor="t" anchorCtr="0" compatLnSpc="1"/>
            <a:lstStyle/>
            <a:p>
              <a:pPr defTabSz="685800"/>
              <a:endParaRPr lang="zh-CN" altLang="en-US" sz="1350">
                <a:solidFill>
                  <a:prstClr val="black">
                    <a:lumMod val="85000"/>
                    <a:lumOff val="15000"/>
                  </a:prstClr>
                </a:solidFill>
              </a:endParaRPr>
            </a:p>
          </p:txBody>
        </p:sp>
        <p:sp>
          <p:nvSpPr>
            <p:cNvPr id="112" name="矩形 18"/>
            <p:cNvSpPr>
              <a:spLocks noChangeArrowheads="1"/>
            </p:cNvSpPr>
            <p:nvPr/>
          </p:nvSpPr>
          <p:spPr bwMode="auto">
            <a:xfrm>
              <a:off x="1693476" y="2198706"/>
              <a:ext cx="4464205" cy="553085"/>
            </a:xfrm>
            <a:prstGeom prst="rect">
              <a:avLst/>
            </a:prstGeom>
            <a:effectLst/>
          </p:spPr>
          <p:txBody>
            <a:bodyPr wrap="square">
              <a:spAutoFit/>
            </a:bodyPr>
            <a:lstStyle/>
            <a:p>
              <a:pPr algn="just">
                <a:lnSpc>
                  <a:spcPct val="150000"/>
                </a:lnSpc>
              </a:pPr>
              <a:r>
                <a:rPr lang="en-US" sz="1000" dirty="0">
                  <a:solidFill>
                    <a:prstClr val="black">
                      <a:lumMod val="85000"/>
                      <a:lumOff val="15000"/>
                    </a:prstClr>
                  </a:solidFill>
                  <a:latin typeface="微软雅黑" panose="020B0503020204020204" pitchFamily="34" charset="-122"/>
                  <a:ea typeface="微软雅黑" panose="020B0503020204020204" pitchFamily="34" charset="-122"/>
                </a:rPr>
                <a:t>1.</a:t>
              </a:r>
              <a:r>
                <a:rPr lang="zh-CN" altLang="en-US" sz="1000" dirty="0">
                  <a:solidFill>
                    <a:prstClr val="black">
                      <a:lumMod val="85000"/>
                      <a:lumOff val="15000"/>
                    </a:prstClr>
                  </a:solidFill>
                  <a:latin typeface="微软雅黑" panose="020B0503020204020204" pitchFamily="34" charset="-122"/>
                  <a:ea typeface="微软雅黑" panose="020B0503020204020204" pitchFamily="34" charset="-122"/>
                </a:rPr>
                <a:t>图片上传有大小限制，但未设置图片大小检测；</a:t>
              </a:r>
              <a:r>
                <a:rPr lang="en-US" altLang="zh-CN" sz="1000" dirty="0">
                  <a:solidFill>
                    <a:prstClr val="black">
                      <a:lumMod val="85000"/>
                      <a:lumOff val="15000"/>
                    </a:prstClr>
                  </a:solidFill>
                  <a:latin typeface="微软雅黑" panose="020B0503020204020204" pitchFamily="34" charset="-122"/>
                  <a:ea typeface="微软雅黑" panose="020B0503020204020204" pitchFamily="34" charset="-122"/>
                </a:rPr>
                <a:t>2.</a:t>
              </a:r>
              <a:r>
                <a:rPr lang="zh-CN" altLang="en-US" sz="1000" dirty="0">
                  <a:solidFill>
                    <a:prstClr val="black">
                      <a:lumMod val="85000"/>
                      <a:lumOff val="15000"/>
                    </a:prstClr>
                  </a:solidFill>
                  <a:latin typeface="微软雅黑" panose="020B0503020204020204" pitchFamily="34" charset="-122"/>
                  <a:ea typeface="微软雅黑" panose="020B0503020204020204" pitchFamily="34" charset="-122"/>
                </a:rPr>
                <a:t>文章编辑功能处不能获取即时编辑的汉字，但英文无限制</a:t>
              </a:r>
              <a:endParaRPr lang="zh-CN" altLang="en-US" sz="1000"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grpSp>
        <p:nvGrpSpPr>
          <p:cNvPr id="115" name="组合 114"/>
          <p:cNvGrpSpPr/>
          <p:nvPr/>
        </p:nvGrpSpPr>
        <p:grpSpPr>
          <a:xfrm>
            <a:off x="1552575" y="3320576"/>
            <a:ext cx="6181643" cy="945324"/>
            <a:chOff x="1662959" y="3349259"/>
            <a:chExt cx="6181643" cy="945324"/>
          </a:xfrm>
        </p:grpSpPr>
        <p:grpSp>
          <p:nvGrpSpPr>
            <p:cNvPr id="116" name="组合 115"/>
            <p:cNvGrpSpPr/>
            <p:nvPr/>
          </p:nvGrpSpPr>
          <p:grpSpPr>
            <a:xfrm>
              <a:off x="2454731" y="3349259"/>
              <a:ext cx="907774" cy="945324"/>
              <a:chOff x="1252331" y="3464459"/>
              <a:chExt cx="907774" cy="945324"/>
            </a:xfrm>
            <a:effectLst/>
          </p:grpSpPr>
          <p:sp>
            <p:nvSpPr>
              <p:cNvPr id="119" name="椭圆形标注 118"/>
              <p:cNvSpPr/>
              <p:nvPr/>
            </p:nvSpPr>
            <p:spPr>
              <a:xfrm>
                <a:off x="1252331" y="3548391"/>
                <a:ext cx="907774" cy="861392"/>
              </a:xfrm>
              <a:prstGeom prst="wedgeEllipseCallout">
                <a:avLst>
                  <a:gd name="adj1" fmla="val -71929"/>
                  <a:gd name="adj2" fmla="val -1346"/>
                </a:avLst>
              </a:prstGeom>
              <a:solidFill>
                <a:srgbClr val="F85360"/>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black">
                      <a:lumMod val="85000"/>
                      <a:lumOff val="15000"/>
                    </a:prstClr>
                  </a:solidFill>
                </a:endParaRPr>
              </a:p>
            </p:txBody>
          </p:sp>
          <p:sp>
            <p:nvSpPr>
              <p:cNvPr id="120" name="矩形 119"/>
              <p:cNvSpPr/>
              <p:nvPr/>
            </p:nvSpPr>
            <p:spPr>
              <a:xfrm>
                <a:off x="1341332" y="3464459"/>
                <a:ext cx="729772" cy="825419"/>
              </a:xfrm>
              <a:prstGeom prst="rect">
                <a:avLst/>
              </a:prstGeom>
            </p:spPr>
            <p:txBody>
              <a:bodyPr wrap="square">
                <a:spAutoFit/>
              </a:bodyPr>
              <a:lstStyle/>
              <a:p>
                <a:pPr algn="just" defTabSz="685800">
                  <a:lnSpc>
                    <a:spcPct val="150000"/>
                  </a:lnSpc>
                  <a:buClr>
                    <a:srgbClr val="0070C0"/>
                  </a:buClr>
                </a:pPr>
                <a:r>
                  <a:rPr lang="en-US" altLang="zh-CN" sz="3600" dirty="0">
                    <a:solidFill>
                      <a:prstClr val="white"/>
                    </a:solidFill>
                    <a:latin typeface="微软雅黑" panose="020B0503020204020204" pitchFamily="34" charset="-122"/>
                    <a:ea typeface="微软雅黑" panose="020B0503020204020204" pitchFamily="34" charset="-122"/>
                  </a:rPr>
                  <a:t>03</a:t>
                </a:r>
                <a:endParaRPr lang="zh-CN" altLang="zh-CN" sz="3600" dirty="0">
                  <a:solidFill>
                    <a:prstClr val="white"/>
                  </a:solidFill>
                  <a:latin typeface="微软雅黑" panose="020B0503020204020204" pitchFamily="34" charset="-122"/>
                  <a:ea typeface="微软雅黑" panose="020B0503020204020204" pitchFamily="34" charset="-122"/>
                </a:endParaRPr>
              </a:p>
            </p:txBody>
          </p:sp>
        </p:grpSp>
        <p:sp>
          <p:nvSpPr>
            <p:cNvPr id="117" name="Text Box 11"/>
            <p:cNvSpPr txBox="1">
              <a:spLocks noChangeArrowheads="1"/>
            </p:cNvSpPr>
            <p:nvPr/>
          </p:nvSpPr>
          <p:spPr bwMode="auto">
            <a:xfrm>
              <a:off x="3497888" y="3505546"/>
              <a:ext cx="4346714" cy="553085"/>
            </a:xfrm>
            <a:prstGeom prst="rect">
              <a:avLst/>
            </a:prstGeom>
            <a:effectLst/>
          </p:spPr>
          <p:txBody>
            <a:bodyPr wrap="square">
              <a:spAutoFit/>
            </a:bodyPr>
            <a:lstStyle>
              <a:defPPr>
                <a:defRPr lang="zh-CN"/>
              </a:defPPr>
              <a:lvl1pPr algn="just">
                <a:lnSpc>
                  <a:spcPct val="150000"/>
                </a:lnSpc>
                <a:buClr>
                  <a:srgbClr val="0070C0"/>
                </a:buClr>
                <a:defRPr sz="800">
                  <a:solidFill>
                    <a:schemeClr val="bg1"/>
                  </a:solidFill>
                  <a:latin typeface="张海山锐线体简" panose="02000000000000000000" pitchFamily="2" charset="-122"/>
                  <a:ea typeface="张海山锐线体简" panose="02000000000000000000" pitchFamily="2" charset="-122"/>
                </a:defRPr>
              </a:lvl1pPr>
            </a:lstStyle>
            <a:p>
              <a:r>
                <a:rPr lang="en-US" altLang="zh-CN" sz="1000" dirty="0">
                  <a:solidFill>
                    <a:prstClr val="black">
                      <a:lumMod val="85000"/>
                      <a:lumOff val="15000"/>
                    </a:prstClr>
                  </a:solidFill>
                  <a:latin typeface="微软雅黑" panose="020B0503020204020204" pitchFamily="34" charset="-122"/>
                  <a:ea typeface="微软雅黑" panose="020B0503020204020204" pitchFamily="34" charset="-122"/>
                </a:rPr>
                <a:t>1.shutdown</a:t>
              </a:r>
              <a:r>
                <a:rPr lang="zh-CN" altLang="en-US" sz="1000" dirty="0">
                  <a:solidFill>
                    <a:prstClr val="black">
                      <a:lumMod val="85000"/>
                      <a:lumOff val="15000"/>
                    </a:prstClr>
                  </a:solidFill>
                  <a:latin typeface="微软雅黑" panose="020B0503020204020204" pitchFamily="34" charset="-122"/>
                  <a:ea typeface="微软雅黑" panose="020B0503020204020204" pitchFamily="34" charset="-122"/>
                </a:rPr>
                <a:t>样式及整个前端页面设计投入过少导致前端样式过于简单；</a:t>
              </a:r>
              <a:r>
                <a:rPr lang="en-US" altLang="zh-CN" sz="1000" dirty="0">
                  <a:solidFill>
                    <a:prstClr val="black">
                      <a:lumMod val="85000"/>
                      <a:lumOff val="15000"/>
                    </a:prstClr>
                  </a:solidFill>
                  <a:latin typeface="微软雅黑" panose="020B0503020204020204" pitchFamily="34" charset="-122"/>
                  <a:ea typeface="微软雅黑" panose="020B0503020204020204" pitchFamily="34" charset="-122"/>
                </a:rPr>
                <a:t>2.</a:t>
              </a:r>
              <a:r>
                <a:rPr lang="zh-CN" altLang="en-US" sz="1000" dirty="0">
                  <a:solidFill>
                    <a:prstClr val="black">
                      <a:lumMod val="85000"/>
                      <a:lumOff val="15000"/>
                    </a:prstClr>
                  </a:solidFill>
                  <a:latin typeface="微软雅黑" panose="020B0503020204020204" pitchFamily="34" charset="-122"/>
                  <a:ea typeface="微软雅黑" panose="020B0503020204020204" pitchFamily="34" charset="-122"/>
                </a:rPr>
                <a:t>前端模块界限不够清晰，用户体验感差</a:t>
              </a:r>
              <a:endParaRPr lang="zh-CN" altLang="en-US" sz="10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118" name="Freeform 5"/>
            <p:cNvSpPr/>
            <p:nvPr/>
          </p:nvSpPr>
          <p:spPr bwMode="auto">
            <a:xfrm rot="20729645">
              <a:off x="1662959" y="3642577"/>
              <a:ext cx="504236" cy="423324"/>
            </a:xfrm>
            <a:custGeom>
              <a:avLst/>
              <a:gdLst>
                <a:gd name="T0" fmla="*/ 108 w 179"/>
                <a:gd name="T1" fmla="*/ 0 h 150"/>
                <a:gd name="T2" fmla="*/ 132 w 179"/>
                <a:gd name="T3" fmla="*/ 36 h 150"/>
                <a:gd name="T4" fmla="*/ 135 w 179"/>
                <a:gd name="T5" fmla="*/ 34 h 150"/>
                <a:gd name="T6" fmla="*/ 173 w 179"/>
                <a:gd name="T7" fmla="*/ 33 h 150"/>
                <a:gd name="T8" fmla="*/ 142 w 179"/>
                <a:gd name="T9" fmla="*/ 58 h 150"/>
                <a:gd name="T10" fmla="*/ 161 w 179"/>
                <a:gd name="T11" fmla="*/ 97 h 150"/>
                <a:gd name="T12" fmla="*/ 127 w 179"/>
                <a:gd name="T13" fmla="*/ 116 h 150"/>
                <a:gd name="T14" fmla="*/ 124 w 179"/>
                <a:gd name="T15" fmla="*/ 113 h 150"/>
                <a:gd name="T16" fmla="*/ 90 w 179"/>
                <a:gd name="T17" fmla="*/ 96 h 150"/>
                <a:gd name="T18" fmla="*/ 107 w 179"/>
                <a:gd name="T19" fmla="*/ 130 h 150"/>
                <a:gd name="T20" fmla="*/ 74 w 179"/>
                <a:gd name="T21" fmla="*/ 150 h 150"/>
                <a:gd name="T22" fmla="*/ 51 w 179"/>
                <a:gd name="T23" fmla="*/ 113 h 150"/>
                <a:gd name="T24" fmla="*/ 47 w 179"/>
                <a:gd name="T25" fmla="*/ 115 h 150"/>
                <a:gd name="T26" fmla="*/ 8 w 179"/>
                <a:gd name="T27" fmla="*/ 119 h 150"/>
                <a:gd name="T28" fmla="*/ 36 w 179"/>
                <a:gd name="T29" fmla="*/ 94 h 150"/>
                <a:gd name="T30" fmla="*/ 38 w 179"/>
                <a:gd name="T31" fmla="*/ 92 h 150"/>
                <a:gd name="T32" fmla="*/ 18 w 179"/>
                <a:gd name="T33" fmla="*/ 53 h 150"/>
                <a:gd name="T34" fmla="*/ 53 w 179"/>
                <a:gd name="T35" fmla="*/ 33 h 150"/>
                <a:gd name="T36" fmla="*/ 72 w 179"/>
                <a:gd name="T37" fmla="*/ 65 h 150"/>
                <a:gd name="T38" fmla="*/ 90 w 179"/>
                <a:gd name="T39" fmla="*/ 31 h 150"/>
                <a:gd name="T40" fmla="*/ 74 w 179"/>
                <a:gd name="T41" fmla="*/ 24 h 150"/>
                <a:gd name="T42" fmla="*/ 75 w 179"/>
                <a:gd name="T43" fmla="*/ 19 h 150"/>
                <a:gd name="T44" fmla="*/ 108 w 179"/>
                <a:gd name="T45"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9" h="150">
                  <a:moveTo>
                    <a:pt x="108" y="0"/>
                  </a:moveTo>
                  <a:cubicBezTo>
                    <a:pt x="114" y="11"/>
                    <a:pt x="124" y="33"/>
                    <a:pt x="132" y="36"/>
                  </a:cubicBezTo>
                  <a:cubicBezTo>
                    <a:pt x="133" y="36"/>
                    <a:pt x="134" y="35"/>
                    <a:pt x="135" y="34"/>
                  </a:cubicBezTo>
                  <a:cubicBezTo>
                    <a:pt x="137" y="14"/>
                    <a:pt x="168" y="6"/>
                    <a:pt x="173" y="33"/>
                  </a:cubicBezTo>
                  <a:cubicBezTo>
                    <a:pt x="179" y="61"/>
                    <a:pt x="154" y="50"/>
                    <a:pt x="142" y="58"/>
                  </a:cubicBezTo>
                  <a:cubicBezTo>
                    <a:pt x="148" y="71"/>
                    <a:pt x="155" y="84"/>
                    <a:pt x="161" y="97"/>
                  </a:cubicBezTo>
                  <a:cubicBezTo>
                    <a:pt x="152" y="102"/>
                    <a:pt x="137" y="114"/>
                    <a:pt x="127" y="116"/>
                  </a:cubicBezTo>
                  <a:cubicBezTo>
                    <a:pt x="125" y="116"/>
                    <a:pt x="125" y="114"/>
                    <a:pt x="124" y="113"/>
                  </a:cubicBezTo>
                  <a:cubicBezTo>
                    <a:pt x="128" y="90"/>
                    <a:pt x="112" y="72"/>
                    <a:pt x="90" y="96"/>
                  </a:cubicBezTo>
                  <a:cubicBezTo>
                    <a:pt x="72" y="115"/>
                    <a:pt x="109" y="125"/>
                    <a:pt x="107" y="130"/>
                  </a:cubicBezTo>
                  <a:cubicBezTo>
                    <a:pt x="96" y="137"/>
                    <a:pt x="85" y="143"/>
                    <a:pt x="74" y="150"/>
                  </a:cubicBezTo>
                  <a:cubicBezTo>
                    <a:pt x="66" y="138"/>
                    <a:pt x="59" y="125"/>
                    <a:pt x="51" y="113"/>
                  </a:cubicBezTo>
                  <a:cubicBezTo>
                    <a:pt x="50" y="114"/>
                    <a:pt x="48" y="115"/>
                    <a:pt x="47" y="115"/>
                  </a:cubicBezTo>
                  <a:cubicBezTo>
                    <a:pt x="42" y="132"/>
                    <a:pt x="18" y="149"/>
                    <a:pt x="8" y="119"/>
                  </a:cubicBezTo>
                  <a:cubicBezTo>
                    <a:pt x="0" y="94"/>
                    <a:pt x="22" y="96"/>
                    <a:pt x="36" y="94"/>
                  </a:cubicBezTo>
                  <a:cubicBezTo>
                    <a:pt x="37" y="93"/>
                    <a:pt x="38" y="93"/>
                    <a:pt x="38" y="92"/>
                  </a:cubicBezTo>
                  <a:cubicBezTo>
                    <a:pt x="32" y="79"/>
                    <a:pt x="24" y="66"/>
                    <a:pt x="18" y="53"/>
                  </a:cubicBezTo>
                  <a:cubicBezTo>
                    <a:pt x="29" y="47"/>
                    <a:pt x="41" y="40"/>
                    <a:pt x="53" y="33"/>
                  </a:cubicBezTo>
                  <a:cubicBezTo>
                    <a:pt x="62" y="42"/>
                    <a:pt x="48" y="65"/>
                    <a:pt x="72" y="65"/>
                  </a:cubicBezTo>
                  <a:cubicBezTo>
                    <a:pt x="87" y="64"/>
                    <a:pt x="100" y="45"/>
                    <a:pt x="90" y="31"/>
                  </a:cubicBezTo>
                  <a:cubicBezTo>
                    <a:pt x="84" y="28"/>
                    <a:pt x="76" y="28"/>
                    <a:pt x="74" y="24"/>
                  </a:cubicBezTo>
                  <a:cubicBezTo>
                    <a:pt x="72" y="19"/>
                    <a:pt x="74" y="21"/>
                    <a:pt x="75" y="19"/>
                  </a:cubicBezTo>
                  <a:cubicBezTo>
                    <a:pt x="86" y="13"/>
                    <a:pt x="97" y="6"/>
                    <a:pt x="108" y="0"/>
                  </a:cubicBezTo>
                </a:path>
              </a:pathLst>
            </a:custGeom>
            <a:solidFill>
              <a:srgbClr val="F85360"/>
            </a:solidFill>
            <a:ln w="12700">
              <a:solidFill>
                <a:schemeClr val="bg1"/>
              </a:solidFill>
            </a:ln>
            <a:effectLst/>
          </p:spPr>
          <p:txBody>
            <a:bodyPr vert="horz" wrap="square" lIns="91440" tIns="45720" rIns="91440" bIns="45720" numCol="1" anchor="t" anchorCtr="0" compatLnSpc="1"/>
            <a:lstStyle/>
            <a:p>
              <a:pPr defTabSz="685800"/>
              <a:endParaRPr lang="zh-CN" altLang="en-US" sz="1350">
                <a:solidFill>
                  <a:prstClr val="black">
                    <a:lumMod val="85000"/>
                    <a:lumOff val="15000"/>
                  </a:prstClr>
                </a:solidFill>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03"/>
                                        </p:tgtEl>
                                        <p:attrNameLst>
                                          <p:attrName>style.visibility</p:attrName>
                                        </p:attrNameLst>
                                      </p:cBhvr>
                                      <p:to>
                                        <p:strVal val="visible"/>
                                      </p:to>
                                    </p:set>
                                    <p:anim calcmode="lin" valueType="num">
                                      <p:cBhvr additive="base">
                                        <p:cTn id="7" dur="500" fill="hold"/>
                                        <p:tgtEl>
                                          <p:spTgt spid="103"/>
                                        </p:tgtEl>
                                        <p:attrNameLst>
                                          <p:attrName>ppt_x</p:attrName>
                                        </p:attrNameLst>
                                      </p:cBhvr>
                                      <p:tavLst>
                                        <p:tav tm="0">
                                          <p:val>
                                            <p:strVal val="0-#ppt_w/2"/>
                                          </p:val>
                                        </p:tav>
                                        <p:tav tm="100000">
                                          <p:val>
                                            <p:strVal val="#ppt_x"/>
                                          </p:val>
                                        </p:tav>
                                      </p:tavLst>
                                    </p:anim>
                                    <p:anim calcmode="lin" valueType="num">
                                      <p:cBhvr additive="base">
                                        <p:cTn id="8" dur="500" fill="hold"/>
                                        <p:tgtEl>
                                          <p:spTgt spid="103"/>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09"/>
                                        </p:tgtEl>
                                        <p:attrNameLst>
                                          <p:attrName>style.visibility</p:attrName>
                                        </p:attrNameLst>
                                      </p:cBhvr>
                                      <p:to>
                                        <p:strVal val="visible"/>
                                      </p:to>
                                    </p:set>
                                    <p:anim calcmode="lin" valueType="num">
                                      <p:cBhvr additive="base">
                                        <p:cTn id="11" dur="500" fill="hold"/>
                                        <p:tgtEl>
                                          <p:spTgt spid="109"/>
                                        </p:tgtEl>
                                        <p:attrNameLst>
                                          <p:attrName>ppt_x</p:attrName>
                                        </p:attrNameLst>
                                      </p:cBhvr>
                                      <p:tavLst>
                                        <p:tav tm="0">
                                          <p:val>
                                            <p:strVal val="1+#ppt_w/2"/>
                                          </p:val>
                                        </p:tav>
                                        <p:tav tm="100000">
                                          <p:val>
                                            <p:strVal val="#ppt_x"/>
                                          </p:val>
                                        </p:tav>
                                      </p:tavLst>
                                    </p:anim>
                                    <p:anim calcmode="lin" valueType="num">
                                      <p:cBhvr additive="base">
                                        <p:cTn id="12" dur="500" fill="hold"/>
                                        <p:tgtEl>
                                          <p:spTgt spid="109"/>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115"/>
                                        </p:tgtEl>
                                        <p:attrNameLst>
                                          <p:attrName>style.visibility</p:attrName>
                                        </p:attrNameLst>
                                      </p:cBhvr>
                                      <p:to>
                                        <p:strVal val="visible"/>
                                      </p:to>
                                    </p:set>
                                    <p:anim calcmode="lin" valueType="num">
                                      <p:cBhvr additive="base">
                                        <p:cTn id="15" dur="500" fill="hold"/>
                                        <p:tgtEl>
                                          <p:spTgt spid="115"/>
                                        </p:tgtEl>
                                        <p:attrNameLst>
                                          <p:attrName>ppt_x</p:attrName>
                                        </p:attrNameLst>
                                      </p:cBhvr>
                                      <p:tavLst>
                                        <p:tav tm="0">
                                          <p:val>
                                            <p:strVal val="0-#ppt_w/2"/>
                                          </p:val>
                                        </p:tav>
                                        <p:tav tm="100000">
                                          <p:val>
                                            <p:strVal val="#ppt_x"/>
                                          </p:val>
                                        </p:tav>
                                      </p:tavLst>
                                    </p:anim>
                                    <p:anim calcmode="lin" valueType="num">
                                      <p:cBhvr additive="base">
                                        <p:cTn id="16" dur="500" fill="hold"/>
                                        <p:tgtEl>
                                          <p:spTgt spid="1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7" name="组合 206"/>
          <p:cNvGrpSpPr/>
          <p:nvPr/>
        </p:nvGrpSpPr>
        <p:grpSpPr>
          <a:xfrm>
            <a:off x="0" y="503238"/>
            <a:ext cx="3030538" cy="3930650"/>
            <a:chOff x="0" y="393701"/>
            <a:chExt cx="3030538" cy="3930650"/>
          </a:xfrm>
        </p:grpSpPr>
        <p:sp>
          <p:nvSpPr>
            <p:cNvPr id="21" name="Freeform 19"/>
            <p:cNvSpPr>
              <a:spLocks noEditPoints="1"/>
            </p:cNvSpPr>
            <p:nvPr/>
          </p:nvSpPr>
          <p:spPr bwMode="auto">
            <a:xfrm>
              <a:off x="2836863" y="1200151"/>
              <a:ext cx="193675" cy="128588"/>
            </a:xfrm>
            <a:custGeom>
              <a:avLst/>
              <a:gdLst>
                <a:gd name="T0" fmla="*/ 80 w 88"/>
                <a:gd name="T1" fmla="*/ 58 h 58"/>
                <a:gd name="T2" fmla="*/ 8 w 88"/>
                <a:gd name="T3" fmla="*/ 58 h 58"/>
                <a:gd name="T4" fmla="*/ 0 w 88"/>
                <a:gd name="T5" fmla="*/ 50 h 58"/>
                <a:gd name="T6" fmla="*/ 0 w 88"/>
                <a:gd name="T7" fmla="*/ 8 h 58"/>
                <a:gd name="T8" fmla="*/ 8 w 88"/>
                <a:gd name="T9" fmla="*/ 0 h 58"/>
                <a:gd name="T10" fmla="*/ 80 w 88"/>
                <a:gd name="T11" fmla="*/ 0 h 58"/>
                <a:gd name="T12" fmla="*/ 88 w 88"/>
                <a:gd name="T13" fmla="*/ 8 h 58"/>
                <a:gd name="T14" fmla="*/ 88 w 88"/>
                <a:gd name="T15" fmla="*/ 50 h 58"/>
                <a:gd name="T16" fmla="*/ 80 w 88"/>
                <a:gd name="T17" fmla="*/ 58 h 58"/>
                <a:gd name="T18" fmla="*/ 8 w 88"/>
                <a:gd name="T19" fmla="*/ 8 h 58"/>
                <a:gd name="T20" fmla="*/ 8 w 88"/>
                <a:gd name="T21" fmla="*/ 50 h 58"/>
                <a:gd name="T22" fmla="*/ 80 w 88"/>
                <a:gd name="T23" fmla="*/ 50 h 58"/>
                <a:gd name="T24" fmla="*/ 80 w 88"/>
                <a:gd name="T25" fmla="*/ 8 h 58"/>
                <a:gd name="T26" fmla="*/ 8 w 88"/>
                <a:gd name="T27"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58">
                  <a:moveTo>
                    <a:pt x="80" y="58"/>
                  </a:moveTo>
                  <a:cubicBezTo>
                    <a:pt x="8" y="58"/>
                    <a:pt x="8" y="58"/>
                    <a:pt x="8" y="58"/>
                  </a:cubicBezTo>
                  <a:cubicBezTo>
                    <a:pt x="4" y="58"/>
                    <a:pt x="0" y="55"/>
                    <a:pt x="0" y="50"/>
                  </a:cubicBezTo>
                  <a:cubicBezTo>
                    <a:pt x="0" y="8"/>
                    <a:pt x="0" y="8"/>
                    <a:pt x="0" y="8"/>
                  </a:cubicBezTo>
                  <a:cubicBezTo>
                    <a:pt x="0" y="3"/>
                    <a:pt x="4" y="0"/>
                    <a:pt x="8" y="0"/>
                  </a:cubicBezTo>
                  <a:cubicBezTo>
                    <a:pt x="80" y="0"/>
                    <a:pt x="80" y="0"/>
                    <a:pt x="80" y="0"/>
                  </a:cubicBezTo>
                  <a:cubicBezTo>
                    <a:pt x="84" y="0"/>
                    <a:pt x="88" y="3"/>
                    <a:pt x="88" y="8"/>
                  </a:cubicBezTo>
                  <a:cubicBezTo>
                    <a:pt x="88" y="50"/>
                    <a:pt x="88" y="50"/>
                    <a:pt x="88" y="50"/>
                  </a:cubicBezTo>
                  <a:cubicBezTo>
                    <a:pt x="88" y="55"/>
                    <a:pt x="84" y="58"/>
                    <a:pt x="80" y="58"/>
                  </a:cubicBezTo>
                  <a:close/>
                  <a:moveTo>
                    <a:pt x="8" y="8"/>
                  </a:moveTo>
                  <a:cubicBezTo>
                    <a:pt x="8" y="50"/>
                    <a:pt x="8" y="50"/>
                    <a:pt x="8" y="50"/>
                  </a:cubicBezTo>
                  <a:cubicBezTo>
                    <a:pt x="80" y="50"/>
                    <a:pt x="80" y="50"/>
                    <a:pt x="80" y="50"/>
                  </a:cubicBezTo>
                  <a:cubicBezTo>
                    <a:pt x="80" y="8"/>
                    <a:pt x="80" y="8"/>
                    <a:pt x="80"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 name="Freeform 20"/>
            <p:cNvSpPr/>
            <p:nvPr/>
          </p:nvSpPr>
          <p:spPr bwMode="auto">
            <a:xfrm>
              <a:off x="2867025" y="1116013"/>
              <a:ext cx="133350" cy="100013"/>
            </a:xfrm>
            <a:custGeom>
              <a:avLst/>
              <a:gdLst>
                <a:gd name="T0" fmla="*/ 56 w 60"/>
                <a:gd name="T1" fmla="*/ 45 h 45"/>
                <a:gd name="T2" fmla="*/ 52 w 60"/>
                <a:gd name="T3" fmla="*/ 41 h 45"/>
                <a:gd name="T4" fmla="*/ 52 w 60"/>
                <a:gd name="T5" fmla="*/ 30 h 45"/>
                <a:gd name="T6" fmla="*/ 30 w 60"/>
                <a:gd name="T7" fmla="*/ 8 h 45"/>
                <a:gd name="T8" fmla="*/ 8 w 60"/>
                <a:gd name="T9" fmla="*/ 30 h 45"/>
                <a:gd name="T10" fmla="*/ 8 w 60"/>
                <a:gd name="T11" fmla="*/ 41 h 45"/>
                <a:gd name="T12" fmla="*/ 4 w 60"/>
                <a:gd name="T13" fmla="*/ 45 h 45"/>
                <a:gd name="T14" fmla="*/ 0 w 60"/>
                <a:gd name="T15" fmla="*/ 41 h 45"/>
                <a:gd name="T16" fmla="*/ 0 w 60"/>
                <a:gd name="T17" fmla="*/ 30 h 45"/>
                <a:gd name="T18" fmla="*/ 30 w 60"/>
                <a:gd name="T19" fmla="*/ 0 h 45"/>
                <a:gd name="T20" fmla="*/ 60 w 60"/>
                <a:gd name="T21" fmla="*/ 30 h 45"/>
                <a:gd name="T22" fmla="*/ 60 w 60"/>
                <a:gd name="T23" fmla="*/ 41 h 45"/>
                <a:gd name="T24" fmla="*/ 56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56" y="45"/>
                  </a:moveTo>
                  <a:cubicBezTo>
                    <a:pt x="53" y="45"/>
                    <a:pt x="52" y="43"/>
                    <a:pt x="52" y="41"/>
                  </a:cubicBezTo>
                  <a:cubicBezTo>
                    <a:pt x="52" y="30"/>
                    <a:pt x="52" y="30"/>
                    <a:pt x="52" y="30"/>
                  </a:cubicBezTo>
                  <a:cubicBezTo>
                    <a:pt x="52" y="18"/>
                    <a:pt x="42" y="8"/>
                    <a:pt x="30" y="8"/>
                  </a:cubicBezTo>
                  <a:cubicBezTo>
                    <a:pt x="18" y="8"/>
                    <a:pt x="8" y="18"/>
                    <a:pt x="8" y="30"/>
                  </a:cubicBezTo>
                  <a:cubicBezTo>
                    <a:pt x="8" y="41"/>
                    <a:pt x="8" y="41"/>
                    <a:pt x="8" y="41"/>
                  </a:cubicBezTo>
                  <a:cubicBezTo>
                    <a:pt x="8" y="43"/>
                    <a:pt x="7" y="45"/>
                    <a:pt x="4" y="45"/>
                  </a:cubicBezTo>
                  <a:cubicBezTo>
                    <a:pt x="2" y="45"/>
                    <a:pt x="0" y="43"/>
                    <a:pt x="0" y="41"/>
                  </a:cubicBezTo>
                  <a:cubicBezTo>
                    <a:pt x="0" y="30"/>
                    <a:pt x="0" y="30"/>
                    <a:pt x="0" y="30"/>
                  </a:cubicBezTo>
                  <a:cubicBezTo>
                    <a:pt x="0" y="13"/>
                    <a:pt x="14" y="0"/>
                    <a:pt x="30" y="0"/>
                  </a:cubicBezTo>
                  <a:cubicBezTo>
                    <a:pt x="46" y="0"/>
                    <a:pt x="60" y="13"/>
                    <a:pt x="60" y="30"/>
                  </a:cubicBezTo>
                  <a:cubicBezTo>
                    <a:pt x="60" y="41"/>
                    <a:pt x="60" y="41"/>
                    <a:pt x="60" y="41"/>
                  </a:cubicBezTo>
                  <a:cubicBezTo>
                    <a:pt x="60" y="43"/>
                    <a:pt x="58" y="45"/>
                    <a:pt x="56"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 name="Freeform 21"/>
            <p:cNvSpPr/>
            <p:nvPr/>
          </p:nvSpPr>
          <p:spPr bwMode="auto">
            <a:xfrm>
              <a:off x="2916238" y="1233488"/>
              <a:ext cx="34925" cy="55563"/>
            </a:xfrm>
            <a:custGeom>
              <a:avLst/>
              <a:gdLst>
                <a:gd name="T0" fmla="*/ 8 w 16"/>
                <a:gd name="T1" fmla="*/ 0 h 25"/>
                <a:gd name="T2" fmla="*/ 0 w 16"/>
                <a:gd name="T3" fmla="*/ 9 h 25"/>
                <a:gd name="T4" fmla="*/ 4 w 16"/>
                <a:gd name="T5" fmla="*/ 16 h 25"/>
                <a:gd name="T6" fmla="*/ 4 w 16"/>
                <a:gd name="T7" fmla="*/ 25 h 25"/>
                <a:gd name="T8" fmla="*/ 12 w 16"/>
                <a:gd name="T9" fmla="*/ 25 h 25"/>
                <a:gd name="T10" fmla="*/ 12 w 16"/>
                <a:gd name="T11" fmla="*/ 16 h 25"/>
                <a:gd name="T12" fmla="*/ 16 w 16"/>
                <a:gd name="T13" fmla="*/ 9 h 25"/>
                <a:gd name="T14" fmla="*/ 8 w 16"/>
                <a:gd name="T15" fmla="*/ 0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5">
                  <a:moveTo>
                    <a:pt x="8" y="0"/>
                  </a:moveTo>
                  <a:cubicBezTo>
                    <a:pt x="3" y="0"/>
                    <a:pt x="0" y="4"/>
                    <a:pt x="0" y="9"/>
                  </a:cubicBezTo>
                  <a:cubicBezTo>
                    <a:pt x="0" y="12"/>
                    <a:pt x="1" y="15"/>
                    <a:pt x="4" y="16"/>
                  </a:cubicBezTo>
                  <a:cubicBezTo>
                    <a:pt x="4" y="25"/>
                    <a:pt x="4" y="25"/>
                    <a:pt x="4" y="25"/>
                  </a:cubicBezTo>
                  <a:cubicBezTo>
                    <a:pt x="12" y="25"/>
                    <a:pt x="12" y="25"/>
                    <a:pt x="12" y="25"/>
                  </a:cubicBezTo>
                  <a:cubicBezTo>
                    <a:pt x="12" y="16"/>
                    <a:pt x="12" y="16"/>
                    <a:pt x="12" y="16"/>
                  </a:cubicBezTo>
                  <a:cubicBezTo>
                    <a:pt x="15" y="15"/>
                    <a:pt x="16" y="12"/>
                    <a:pt x="16" y="9"/>
                  </a:cubicBezTo>
                  <a:cubicBezTo>
                    <a:pt x="16" y="4"/>
                    <a:pt x="13" y="0"/>
                    <a:pt x="8"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 name="Freeform 22"/>
            <p:cNvSpPr>
              <a:spLocks noEditPoints="1"/>
            </p:cNvSpPr>
            <p:nvPr/>
          </p:nvSpPr>
          <p:spPr bwMode="auto">
            <a:xfrm>
              <a:off x="727075" y="3463926"/>
              <a:ext cx="220663" cy="192088"/>
            </a:xfrm>
            <a:custGeom>
              <a:avLst/>
              <a:gdLst>
                <a:gd name="T0" fmla="*/ 51 w 100"/>
                <a:gd name="T1" fmla="*/ 87 h 87"/>
                <a:gd name="T2" fmla="*/ 49 w 100"/>
                <a:gd name="T3" fmla="*/ 87 h 87"/>
                <a:gd name="T4" fmla="*/ 48 w 100"/>
                <a:gd name="T5" fmla="*/ 86 h 87"/>
                <a:gd name="T6" fmla="*/ 47 w 100"/>
                <a:gd name="T7" fmla="*/ 85 h 87"/>
                <a:gd name="T8" fmla="*/ 31 w 100"/>
                <a:gd name="T9" fmla="*/ 74 h 87"/>
                <a:gd name="T10" fmla="*/ 1 w 100"/>
                <a:gd name="T11" fmla="*/ 41 h 87"/>
                <a:gd name="T12" fmla="*/ 0 w 100"/>
                <a:gd name="T13" fmla="*/ 32 h 87"/>
                <a:gd name="T14" fmla="*/ 9 w 100"/>
                <a:gd name="T15" fmla="*/ 9 h 87"/>
                <a:gd name="T16" fmla="*/ 29 w 100"/>
                <a:gd name="T17" fmla="*/ 0 h 87"/>
                <a:gd name="T18" fmla="*/ 29 w 100"/>
                <a:gd name="T19" fmla="*/ 0 h 87"/>
                <a:gd name="T20" fmla="*/ 50 w 100"/>
                <a:gd name="T21" fmla="*/ 10 h 87"/>
                <a:gd name="T22" fmla="*/ 71 w 100"/>
                <a:gd name="T23" fmla="*/ 0 h 87"/>
                <a:gd name="T24" fmla="*/ 71 w 100"/>
                <a:gd name="T25" fmla="*/ 0 h 87"/>
                <a:gd name="T26" fmla="*/ 100 w 100"/>
                <a:gd name="T27" fmla="*/ 31 h 87"/>
                <a:gd name="T28" fmla="*/ 99 w 100"/>
                <a:gd name="T29" fmla="*/ 40 h 87"/>
                <a:gd name="T30" fmla="*/ 70 w 100"/>
                <a:gd name="T31" fmla="*/ 74 h 87"/>
                <a:gd name="T32" fmla="*/ 53 w 100"/>
                <a:gd name="T33" fmla="*/ 86 h 87"/>
                <a:gd name="T34" fmla="*/ 51 w 100"/>
                <a:gd name="T35" fmla="*/ 87 h 87"/>
                <a:gd name="T36" fmla="*/ 29 w 100"/>
                <a:gd name="T37" fmla="*/ 9 h 87"/>
                <a:gd name="T38" fmla="*/ 15 w 100"/>
                <a:gd name="T39" fmla="*/ 15 h 87"/>
                <a:gd name="T40" fmla="*/ 8 w 100"/>
                <a:gd name="T41" fmla="*/ 32 h 87"/>
                <a:gd name="T42" fmla="*/ 9 w 100"/>
                <a:gd name="T43" fmla="*/ 39 h 87"/>
                <a:gd name="T44" fmla="*/ 37 w 100"/>
                <a:gd name="T45" fmla="*/ 67 h 87"/>
                <a:gd name="T46" fmla="*/ 51 w 100"/>
                <a:gd name="T47" fmla="*/ 78 h 87"/>
                <a:gd name="T48" fmla="*/ 65 w 100"/>
                <a:gd name="T49" fmla="*/ 67 h 87"/>
                <a:gd name="T50" fmla="*/ 91 w 100"/>
                <a:gd name="T51" fmla="*/ 38 h 87"/>
                <a:gd name="T52" fmla="*/ 92 w 100"/>
                <a:gd name="T53" fmla="*/ 31 h 87"/>
                <a:gd name="T54" fmla="*/ 71 w 100"/>
                <a:gd name="T55" fmla="*/ 8 h 87"/>
                <a:gd name="T56" fmla="*/ 71 w 100"/>
                <a:gd name="T57" fmla="*/ 8 h 87"/>
                <a:gd name="T58" fmla="*/ 54 w 100"/>
                <a:gd name="T59" fmla="*/ 19 h 87"/>
                <a:gd name="T60" fmla="*/ 50 w 100"/>
                <a:gd name="T61" fmla="*/ 21 h 87"/>
                <a:gd name="T62" fmla="*/ 46 w 100"/>
                <a:gd name="T63" fmla="*/ 19 h 87"/>
                <a:gd name="T64" fmla="*/ 29 w 100"/>
                <a:gd name="T65" fmla="*/ 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0" h="87">
                  <a:moveTo>
                    <a:pt x="51" y="87"/>
                  </a:moveTo>
                  <a:cubicBezTo>
                    <a:pt x="50" y="87"/>
                    <a:pt x="49" y="87"/>
                    <a:pt x="49" y="87"/>
                  </a:cubicBezTo>
                  <a:cubicBezTo>
                    <a:pt x="49" y="86"/>
                    <a:pt x="48" y="86"/>
                    <a:pt x="48" y="86"/>
                  </a:cubicBezTo>
                  <a:cubicBezTo>
                    <a:pt x="47" y="85"/>
                    <a:pt x="47" y="85"/>
                    <a:pt x="47" y="85"/>
                  </a:cubicBezTo>
                  <a:cubicBezTo>
                    <a:pt x="44" y="83"/>
                    <a:pt x="36" y="78"/>
                    <a:pt x="31" y="74"/>
                  </a:cubicBezTo>
                  <a:cubicBezTo>
                    <a:pt x="13" y="60"/>
                    <a:pt x="3" y="49"/>
                    <a:pt x="1" y="41"/>
                  </a:cubicBezTo>
                  <a:cubicBezTo>
                    <a:pt x="0" y="38"/>
                    <a:pt x="0" y="35"/>
                    <a:pt x="0" y="32"/>
                  </a:cubicBezTo>
                  <a:cubicBezTo>
                    <a:pt x="0" y="23"/>
                    <a:pt x="3" y="15"/>
                    <a:pt x="9" y="9"/>
                  </a:cubicBezTo>
                  <a:cubicBezTo>
                    <a:pt x="14" y="3"/>
                    <a:pt x="21" y="0"/>
                    <a:pt x="29" y="0"/>
                  </a:cubicBezTo>
                  <a:cubicBezTo>
                    <a:pt x="29" y="0"/>
                    <a:pt x="29" y="0"/>
                    <a:pt x="29" y="0"/>
                  </a:cubicBezTo>
                  <a:cubicBezTo>
                    <a:pt x="37" y="0"/>
                    <a:pt x="44" y="4"/>
                    <a:pt x="50" y="10"/>
                  </a:cubicBezTo>
                  <a:cubicBezTo>
                    <a:pt x="55" y="4"/>
                    <a:pt x="63" y="0"/>
                    <a:pt x="71" y="0"/>
                  </a:cubicBezTo>
                  <a:cubicBezTo>
                    <a:pt x="71" y="0"/>
                    <a:pt x="71" y="0"/>
                    <a:pt x="71" y="0"/>
                  </a:cubicBezTo>
                  <a:cubicBezTo>
                    <a:pt x="87" y="0"/>
                    <a:pt x="100" y="14"/>
                    <a:pt x="100" y="31"/>
                  </a:cubicBezTo>
                  <a:cubicBezTo>
                    <a:pt x="100" y="34"/>
                    <a:pt x="100" y="37"/>
                    <a:pt x="99" y="40"/>
                  </a:cubicBezTo>
                  <a:cubicBezTo>
                    <a:pt x="98" y="48"/>
                    <a:pt x="88" y="59"/>
                    <a:pt x="70" y="74"/>
                  </a:cubicBezTo>
                  <a:cubicBezTo>
                    <a:pt x="63" y="79"/>
                    <a:pt x="57" y="84"/>
                    <a:pt x="53" y="86"/>
                  </a:cubicBezTo>
                  <a:cubicBezTo>
                    <a:pt x="52" y="87"/>
                    <a:pt x="52" y="87"/>
                    <a:pt x="51" y="87"/>
                  </a:cubicBezTo>
                  <a:close/>
                  <a:moveTo>
                    <a:pt x="29" y="9"/>
                  </a:moveTo>
                  <a:cubicBezTo>
                    <a:pt x="24" y="9"/>
                    <a:pt x="19" y="11"/>
                    <a:pt x="15" y="15"/>
                  </a:cubicBezTo>
                  <a:cubicBezTo>
                    <a:pt x="11" y="19"/>
                    <a:pt x="8" y="25"/>
                    <a:pt x="8" y="32"/>
                  </a:cubicBezTo>
                  <a:cubicBezTo>
                    <a:pt x="8" y="34"/>
                    <a:pt x="9" y="37"/>
                    <a:pt x="9" y="39"/>
                  </a:cubicBezTo>
                  <a:cubicBezTo>
                    <a:pt x="10" y="42"/>
                    <a:pt x="15" y="50"/>
                    <a:pt x="37" y="67"/>
                  </a:cubicBezTo>
                  <a:cubicBezTo>
                    <a:pt x="41" y="71"/>
                    <a:pt x="47" y="75"/>
                    <a:pt x="51" y="78"/>
                  </a:cubicBezTo>
                  <a:cubicBezTo>
                    <a:pt x="55" y="75"/>
                    <a:pt x="59" y="72"/>
                    <a:pt x="65" y="67"/>
                  </a:cubicBezTo>
                  <a:cubicBezTo>
                    <a:pt x="86" y="50"/>
                    <a:pt x="90" y="41"/>
                    <a:pt x="91" y="38"/>
                  </a:cubicBezTo>
                  <a:cubicBezTo>
                    <a:pt x="92" y="35"/>
                    <a:pt x="92" y="33"/>
                    <a:pt x="92" y="31"/>
                  </a:cubicBezTo>
                  <a:cubicBezTo>
                    <a:pt x="92" y="18"/>
                    <a:pt x="83" y="8"/>
                    <a:pt x="71" y="8"/>
                  </a:cubicBezTo>
                  <a:cubicBezTo>
                    <a:pt x="71" y="8"/>
                    <a:pt x="71" y="8"/>
                    <a:pt x="71" y="8"/>
                  </a:cubicBezTo>
                  <a:cubicBezTo>
                    <a:pt x="64" y="8"/>
                    <a:pt x="57" y="12"/>
                    <a:pt x="54" y="19"/>
                  </a:cubicBezTo>
                  <a:cubicBezTo>
                    <a:pt x="53" y="20"/>
                    <a:pt x="52" y="21"/>
                    <a:pt x="50" y="21"/>
                  </a:cubicBezTo>
                  <a:cubicBezTo>
                    <a:pt x="49" y="21"/>
                    <a:pt x="47" y="20"/>
                    <a:pt x="46" y="19"/>
                  </a:cubicBezTo>
                  <a:cubicBezTo>
                    <a:pt x="42" y="13"/>
                    <a:pt x="36" y="9"/>
                    <a:pt x="29"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 name="Freeform 23"/>
            <p:cNvSpPr/>
            <p:nvPr/>
          </p:nvSpPr>
          <p:spPr bwMode="auto">
            <a:xfrm>
              <a:off x="879475" y="3497263"/>
              <a:ext cx="38100" cy="53975"/>
            </a:xfrm>
            <a:custGeom>
              <a:avLst/>
              <a:gdLst>
                <a:gd name="T0" fmla="*/ 13 w 17"/>
                <a:gd name="T1" fmla="*/ 24 h 24"/>
                <a:gd name="T2" fmla="*/ 13 w 17"/>
                <a:gd name="T3" fmla="*/ 23 h 24"/>
                <a:gd name="T4" fmla="*/ 11 w 17"/>
                <a:gd name="T5" fmla="*/ 21 h 24"/>
                <a:gd name="T6" fmla="*/ 12 w 17"/>
                <a:gd name="T7" fmla="*/ 20 h 24"/>
                <a:gd name="T8" fmla="*/ 12 w 17"/>
                <a:gd name="T9" fmla="*/ 16 h 24"/>
                <a:gd name="T10" fmla="*/ 2 w 17"/>
                <a:gd name="T11" fmla="*/ 4 h 24"/>
                <a:gd name="T12" fmla="*/ 0 w 17"/>
                <a:gd name="T13" fmla="*/ 2 h 24"/>
                <a:gd name="T14" fmla="*/ 2 w 17"/>
                <a:gd name="T15" fmla="*/ 0 h 24"/>
                <a:gd name="T16" fmla="*/ 16 w 17"/>
                <a:gd name="T17" fmla="*/ 16 h 24"/>
                <a:gd name="T18" fmla="*/ 16 w 17"/>
                <a:gd name="T19" fmla="*/ 21 h 24"/>
                <a:gd name="T20" fmla="*/ 16 w 17"/>
                <a:gd name="T21" fmla="*/ 22 h 24"/>
                <a:gd name="T22" fmla="*/ 13 w 17"/>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24">
                  <a:moveTo>
                    <a:pt x="13" y="24"/>
                  </a:moveTo>
                  <a:cubicBezTo>
                    <a:pt x="13" y="24"/>
                    <a:pt x="13" y="24"/>
                    <a:pt x="13" y="23"/>
                  </a:cubicBezTo>
                  <a:cubicBezTo>
                    <a:pt x="12" y="23"/>
                    <a:pt x="11" y="22"/>
                    <a:pt x="11" y="21"/>
                  </a:cubicBezTo>
                  <a:cubicBezTo>
                    <a:pt x="12" y="20"/>
                    <a:pt x="12" y="20"/>
                    <a:pt x="12" y="20"/>
                  </a:cubicBezTo>
                  <a:cubicBezTo>
                    <a:pt x="12" y="18"/>
                    <a:pt x="12" y="17"/>
                    <a:pt x="12" y="16"/>
                  </a:cubicBezTo>
                  <a:cubicBezTo>
                    <a:pt x="12" y="9"/>
                    <a:pt x="8" y="4"/>
                    <a:pt x="2" y="4"/>
                  </a:cubicBezTo>
                  <a:cubicBezTo>
                    <a:pt x="1" y="4"/>
                    <a:pt x="0" y="3"/>
                    <a:pt x="0" y="2"/>
                  </a:cubicBezTo>
                  <a:cubicBezTo>
                    <a:pt x="0" y="1"/>
                    <a:pt x="1" y="0"/>
                    <a:pt x="2" y="0"/>
                  </a:cubicBezTo>
                  <a:cubicBezTo>
                    <a:pt x="10" y="0"/>
                    <a:pt x="16" y="7"/>
                    <a:pt x="16" y="16"/>
                  </a:cubicBezTo>
                  <a:cubicBezTo>
                    <a:pt x="17" y="18"/>
                    <a:pt x="16" y="19"/>
                    <a:pt x="16" y="21"/>
                  </a:cubicBezTo>
                  <a:cubicBezTo>
                    <a:pt x="16" y="22"/>
                    <a:pt x="16" y="22"/>
                    <a:pt x="16" y="22"/>
                  </a:cubicBezTo>
                  <a:cubicBezTo>
                    <a:pt x="15" y="23"/>
                    <a:pt x="14" y="24"/>
                    <a:pt x="13"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 name="Freeform 28"/>
            <p:cNvSpPr/>
            <p:nvPr/>
          </p:nvSpPr>
          <p:spPr bwMode="auto">
            <a:xfrm>
              <a:off x="315913" y="3602038"/>
              <a:ext cx="166688" cy="198438"/>
            </a:xfrm>
            <a:custGeom>
              <a:avLst/>
              <a:gdLst>
                <a:gd name="T0" fmla="*/ 75 w 75"/>
                <a:gd name="T1" fmla="*/ 90 h 90"/>
                <a:gd name="T2" fmla="*/ 57 w 75"/>
                <a:gd name="T3" fmla="*/ 90 h 90"/>
                <a:gd name="T4" fmla="*/ 0 w 75"/>
                <a:gd name="T5" fmla="*/ 17 h 90"/>
                <a:gd name="T6" fmla="*/ 4 w 75"/>
                <a:gd name="T7" fmla="*/ 0 h 90"/>
                <a:gd name="T8" fmla="*/ 75 w 75"/>
                <a:gd name="T9" fmla="*/ 90 h 90"/>
              </a:gdLst>
              <a:ahLst/>
              <a:cxnLst>
                <a:cxn ang="0">
                  <a:pos x="T0" y="T1"/>
                </a:cxn>
                <a:cxn ang="0">
                  <a:pos x="T2" y="T3"/>
                </a:cxn>
                <a:cxn ang="0">
                  <a:pos x="T4" y="T5"/>
                </a:cxn>
                <a:cxn ang="0">
                  <a:pos x="T6" y="T7"/>
                </a:cxn>
                <a:cxn ang="0">
                  <a:pos x="T8" y="T9"/>
                </a:cxn>
              </a:cxnLst>
              <a:rect l="0" t="0" r="r" b="b"/>
              <a:pathLst>
                <a:path w="75" h="90">
                  <a:moveTo>
                    <a:pt x="75" y="90"/>
                  </a:moveTo>
                  <a:cubicBezTo>
                    <a:pt x="57" y="90"/>
                    <a:pt x="57" y="90"/>
                    <a:pt x="57" y="90"/>
                  </a:cubicBezTo>
                  <a:cubicBezTo>
                    <a:pt x="57" y="55"/>
                    <a:pt x="33" y="25"/>
                    <a:pt x="0" y="17"/>
                  </a:cubicBezTo>
                  <a:cubicBezTo>
                    <a:pt x="4" y="0"/>
                    <a:pt x="4" y="0"/>
                    <a:pt x="4" y="0"/>
                  </a:cubicBezTo>
                  <a:cubicBezTo>
                    <a:pt x="46" y="10"/>
                    <a:pt x="75" y="47"/>
                    <a:pt x="75" y="9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1" name="Freeform 29"/>
            <p:cNvSpPr/>
            <p:nvPr/>
          </p:nvSpPr>
          <p:spPr bwMode="auto">
            <a:xfrm>
              <a:off x="71438" y="3603626"/>
              <a:ext cx="160338" cy="196850"/>
            </a:xfrm>
            <a:custGeom>
              <a:avLst/>
              <a:gdLst>
                <a:gd name="T0" fmla="*/ 18 w 73"/>
                <a:gd name="T1" fmla="*/ 89 h 89"/>
                <a:gd name="T2" fmla="*/ 0 w 73"/>
                <a:gd name="T3" fmla="*/ 89 h 89"/>
                <a:gd name="T4" fmla="*/ 68 w 73"/>
                <a:gd name="T5" fmla="*/ 0 h 89"/>
                <a:gd name="T6" fmla="*/ 73 w 73"/>
                <a:gd name="T7" fmla="*/ 17 h 89"/>
                <a:gd name="T8" fmla="*/ 18 w 73"/>
                <a:gd name="T9" fmla="*/ 89 h 89"/>
              </a:gdLst>
              <a:ahLst/>
              <a:cxnLst>
                <a:cxn ang="0">
                  <a:pos x="T0" y="T1"/>
                </a:cxn>
                <a:cxn ang="0">
                  <a:pos x="T2" y="T3"/>
                </a:cxn>
                <a:cxn ang="0">
                  <a:pos x="T4" y="T5"/>
                </a:cxn>
                <a:cxn ang="0">
                  <a:pos x="T6" y="T7"/>
                </a:cxn>
                <a:cxn ang="0">
                  <a:pos x="T8" y="T9"/>
                </a:cxn>
              </a:cxnLst>
              <a:rect l="0" t="0" r="r" b="b"/>
              <a:pathLst>
                <a:path w="73" h="89">
                  <a:moveTo>
                    <a:pt x="18" y="89"/>
                  </a:moveTo>
                  <a:cubicBezTo>
                    <a:pt x="0" y="89"/>
                    <a:pt x="0" y="89"/>
                    <a:pt x="0" y="89"/>
                  </a:cubicBezTo>
                  <a:cubicBezTo>
                    <a:pt x="0" y="47"/>
                    <a:pt x="28" y="11"/>
                    <a:pt x="68" y="0"/>
                  </a:cubicBezTo>
                  <a:cubicBezTo>
                    <a:pt x="73" y="17"/>
                    <a:pt x="73" y="17"/>
                    <a:pt x="73" y="17"/>
                  </a:cubicBezTo>
                  <a:cubicBezTo>
                    <a:pt x="41" y="26"/>
                    <a:pt x="18" y="55"/>
                    <a:pt x="18" y="8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2" name="Freeform 30"/>
            <p:cNvSpPr>
              <a:spLocks noEditPoints="1"/>
            </p:cNvSpPr>
            <p:nvPr/>
          </p:nvSpPr>
          <p:spPr bwMode="auto">
            <a:xfrm>
              <a:off x="31750"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3" name="Freeform 31"/>
            <p:cNvSpPr>
              <a:spLocks noEditPoints="1"/>
            </p:cNvSpPr>
            <p:nvPr/>
          </p:nvSpPr>
          <p:spPr bwMode="auto">
            <a:xfrm>
              <a:off x="398463"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4" name="Freeform 32"/>
            <p:cNvSpPr>
              <a:spLocks noEditPoints="1"/>
            </p:cNvSpPr>
            <p:nvPr/>
          </p:nvSpPr>
          <p:spPr bwMode="auto">
            <a:xfrm>
              <a:off x="214313" y="3557588"/>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5 h 78"/>
                <a:gd name="T18" fmla="*/ 25 w 78"/>
                <a:gd name="T19" fmla="*/ 25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5"/>
                  </a:lnTo>
                  <a:lnTo>
                    <a:pt x="25" y="25"/>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5" name="Freeform 33"/>
            <p:cNvSpPr/>
            <p:nvPr/>
          </p:nvSpPr>
          <p:spPr bwMode="auto">
            <a:xfrm>
              <a:off x="76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6" name="Oval 34"/>
            <p:cNvSpPr>
              <a:spLocks noChangeArrowheads="1"/>
            </p:cNvSpPr>
            <p:nvPr/>
          </p:nvSpPr>
          <p:spPr bwMode="auto">
            <a:xfrm>
              <a:off x="50800" y="3586163"/>
              <a:ext cx="42863"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7" name="Freeform 35"/>
            <p:cNvSpPr/>
            <p:nvPr/>
          </p:nvSpPr>
          <p:spPr bwMode="auto">
            <a:xfrm>
              <a:off x="330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8" name="Oval 36"/>
            <p:cNvSpPr>
              <a:spLocks noChangeArrowheads="1"/>
            </p:cNvSpPr>
            <p:nvPr/>
          </p:nvSpPr>
          <p:spPr bwMode="auto">
            <a:xfrm>
              <a:off x="460375" y="3586163"/>
              <a:ext cx="41275"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9" name="Freeform 37"/>
            <p:cNvSpPr>
              <a:spLocks noEditPoints="1"/>
            </p:cNvSpPr>
            <p:nvPr/>
          </p:nvSpPr>
          <p:spPr bwMode="auto">
            <a:xfrm>
              <a:off x="884238" y="1268413"/>
              <a:ext cx="207963" cy="207963"/>
            </a:xfrm>
            <a:custGeom>
              <a:avLst/>
              <a:gdLst>
                <a:gd name="T0" fmla="*/ 42 w 94"/>
                <a:gd name="T1" fmla="*/ 94 h 94"/>
                <a:gd name="T2" fmla="*/ 35 w 94"/>
                <a:gd name="T3" fmla="*/ 80 h 94"/>
                <a:gd name="T4" fmla="*/ 27 w 94"/>
                <a:gd name="T5" fmla="*/ 84 h 94"/>
                <a:gd name="T6" fmla="*/ 10 w 94"/>
                <a:gd name="T7" fmla="*/ 76 h 94"/>
                <a:gd name="T8" fmla="*/ 10 w 94"/>
                <a:gd name="T9" fmla="*/ 67 h 94"/>
                <a:gd name="T10" fmla="*/ 14 w 94"/>
                <a:gd name="T11" fmla="*/ 59 h 94"/>
                <a:gd name="T12" fmla="*/ 0 w 94"/>
                <a:gd name="T13" fmla="*/ 52 h 94"/>
                <a:gd name="T14" fmla="*/ 7 w 94"/>
                <a:gd name="T15" fmla="*/ 35 h 94"/>
                <a:gd name="T16" fmla="*/ 15 w 94"/>
                <a:gd name="T17" fmla="*/ 32 h 94"/>
                <a:gd name="T18" fmla="*/ 8 w 94"/>
                <a:gd name="T19" fmla="*/ 22 h 94"/>
                <a:gd name="T20" fmla="*/ 18 w 94"/>
                <a:gd name="T21" fmla="*/ 10 h 94"/>
                <a:gd name="T22" fmla="*/ 32 w 94"/>
                <a:gd name="T23" fmla="*/ 14 h 94"/>
                <a:gd name="T24" fmla="*/ 35 w 94"/>
                <a:gd name="T25" fmla="*/ 6 h 94"/>
                <a:gd name="T26" fmla="*/ 52 w 94"/>
                <a:gd name="T27" fmla="*/ 0 h 94"/>
                <a:gd name="T28" fmla="*/ 59 w 94"/>
                <a:gd name="T29" fmla="*/ 13 h 94"/>
                <a:gd name="T30" fmla="*/ 67 w 94"/>
                <a:gd name="T31" fmla="*/ 10 h 94"/>
                <a:gd name="T32" fmla="*/ 72 w 94"/>
                <a:gd name="T33" fmla="*/ 8 h 94"/>
                <a:gd name="T34" fmla="*/ 84 w 94"/>
                <a:gd name="T35" fmla="*/ 17 h 94"/>
                <a:gd name="T36" fmla="*/ 84 w 94"/>
                <a:gd name="T37" fmla="*/ 27 h 94"/>
                <a:gd name="T38" fmla="*/ 81 w 94"/>
                <a:gd name="T39" fmla="*/ 35 h 94"/>
                <a:gd name="T40" fmla="*/ 94 w 94"/>
                <a:gd name="T41" fmla="*/ 42 h 94"/>
                <a:gd name="T42" fmla="*/ 87 w 94"/>
                <a:gd name="T43" fmla="*/ 59 h 94"/>
                <a:gd name="T44" fmla="*/ 80 w 94"/>
                <a:gd name="T45" fmla="*/ 62 h 94"/>
                <a:gd name="T46" fmla="*/ 86 w 94"/>
                <a:gd name="T47" fmla="*/ 71 h 94"/>
                <a:gd name="T48" fmla="*/ 77 w 94"/>
                <a:gd name="T49" fmla="*/ 84 h 94"/>
                <a:gd name="T50" fmla="*/ 62 w 94"/>
                <a:gd name="T51" fmla="*/ 79 h 94"/>
                <a:gd name="T52" fmla="*/ 59 w 94"/>
                <a:gd name="T53" fmla="*/ 87 h 94"/>
                <a:gd name="T54" fmla="*/ 43 w 94"/>
                <a:gd name="T55" fmla="*/ 86 h 94"/>
                <a:gd name="T56" fmla="*/ 51 w 94"/>
                <a:gd name="T57" fmla="*/ 80 h 94"/>
                <a:gd name="T58" fmla="*/ 59 w 94"/>
                <a:gd name="T59" fmla="*/ 72 h 94"/>
                <a:gd name="T60" fmla="*/ 68 w 94"/>
                <a:gd name="T61" fmla="*/ 73 h 94"/>
                <a:gd name="T62" fmla="*/ 78 w 94"/>
                <a:gd name="T63" fmla="*/ 71 h 94"/>
                <a:gd name="T64" fmla="*/ 72 w 94"/>
                <a:gd name="T65" fmla="*/ 58 h 94"/>
                <a:gd name="T66" fmla="*/ 81 w 94"/>
                <a:gd name="T67" fmla="*/ 51 h 94"/>
                <a:gd name="T68" fmla="*/ 86 w 94"/>
                <a:gd name="T69" fmla="*/ 43 h 94"/>
                <a:gd name="T70" fmla="*/ 73 w 94"/>
                <a:gd name="T71" fmla="*/ 37 h 94"/>
                <a:gd name="T72" fmla="*/ 74 w 94"/>
                <a:gd name="T73" fmla="*/ 26 h 94"/>
                <a:gd name="T74" fmla="*/ 72 w 94"/>
                <a:gd name="T75" fmla="*/ 16 h 94"/>
                <a:gd name="T76" fmla="*/ 59 w 94"/>
                <a:gd name="T77" fmla="*/ 22 h 94"/>
                <a:gd name="T78" fmla="*/ 51 w 94"/>
                <a:gd name="T79" fmla="*/ 13 h 94"/>
                <a:gd name="T80" fmla="*/ 43 w 94"/>
                <a:gd name="T81" fmla="*/ 8 h 94"/>
                <a:gd name="T82" fmla="*/ 38 w 94"/>
                <a:gd name="T83" fmla="*/ 21 h 94"/>
                <a:gd name="T84" fmla="*/ 32 w 94"/>
                <a:gd name="T85" fmla="*/ 22 h 94"/>
                <a:gd name="T86" fmla="*/ 22 w 94"/>
                <a:gd name="T87" fmla="*/ 16 h 94"/>
                <a:gd name="T88" fmla="*/ 21 w 94"/>
                <a:gd name="T89" fmla="*/ 26 h 94"/>
                <a:gd name="T90" fmla="*/ 21 w 94"/>
                <a:gd name="T91" fmla="*/ 38 h 94"/>
                <a:gd name="T92" fmla="*/ 8 w 94"/>
                <a:gd name="T93" fmla="*/ 43 h 94"/>
                <a:gd name="T94" fmla="*/ 14 w 94"/>
                <a:gd name="T95" fmla="*/ 51 h 94"/>
                <a:gd name="T96" fmla="*/ 22 w 94"/>
                <a:gd name="T97" fmla="*/ 59 h 94"/>
                <a:gd name="T98" fmla="*/ 17 w 94"/>
                <a:gd name="T99" fmla="*/ 71 h 94"/>
                <a:gd name="T100" fmla="*/ 26 w 94"/>
                <a:gd name="T101" fmla="*/ 73 h 94"/>
                <a:gd name="T102" fmla="*/ 38 w 94"/>
                <a:gd name="T103" fmla="*/ 73 h 94"/>
                <a:gd name="T104" fmla="*/ 43 w 94"/>
                <a:gd name="T105" fmla="*/ 86 h 94"/>
                <a:gd name="T106" fmla="*/ 30 w 94"/>
                <a:gd name="T107" fmla="*/ 47 h 94"/>
                <a:gd name="T108" fmla="*/ 65 w 94"/>
                <a:gd name="T109" fmla="*/ 47 h 94"/>
                <a:gd name="T110" fmla="*/ 47 w 94"/>
                <a:gd name="T111" fmla="*/ 37 h 94"/>
                <a:gd name="T112" fmla="*/ 47 w 94"/>
                <a:gd name="T113" fmla="*/ 56 h 94"/>
                <a:gd name="T114" fmla="*/ 47 w 94"/>
                <a:gd name="T115"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4" h="94">
                  <a:moveTo>
                    <a:pt x="52" y="94"/>
                  </a:moveTo>
                  <a:cubicBezTo>
                    <a:pt x="42" y="94"/>
                    <a:pt x="42" y="94"/>
                    <a:pt x="42" y="94"/>
                  </a:cubicBezTo>
                  <a:cubicBezTo>
                    <a:pt x="38" y="94"/>
                    <a:pt x="35" y="91"/>
                    <a:pt x="35" y="87"/>
                  </a:cubicBezTo>
                  <a:cubicBezTo>
                    <a:pt x="35" y="80"/>
                    <a:pt x="35" y="80"/>
                    <a:pt x="35" y="80"/>
                  </a:cubicBezTo>
                  <a:cubicBezTo>
                    <a:pt x="32" y="79"/>
                    <a:pt x="32" y="79"/>
                    <a:pt x="32" y="79"/>
                  </a:cubicBezTo>
                  <a:cubicBezTo>
                    <a:pt x="27" y="84"/>
                    <a:pt x="27" y="84"/>
                    <a:pt x="27" y="84"/>
                  </a:cubicBezTo>
                  <a:cubicBezTo>
                    <a:pt x="25" y="86"/>
                    <a:pt x="20" y="86"/>
                    <a:pt x="18" y="84"/>
                  </a:cubicBezTo>
                  <a:cubicBezTo>
                    <a:pt x="10" y="76"/>
                    <a:pt x="10" y="76"/>
                    <a:pt x="10" y="76"/>
                  </a:cubicBezTo>
                  <a:cubicBezTo>
                    <a:pt x="9" y="75"/>
                    <a:pt x="8" y="73"/>
                    <a:pt x="8" y="71"/>
                  </a:cubicBezTo>
                  <a:cubicBezTo>
                    <a:pt x="8" y="70"/>
                    <a:pt x="9" y="68"/>
                    <a:pt x="10" y="67"/>
                  </a:cubicBezTo>
                  <a:cubicBezTo>
                    <a:pt x="15" y="62"/>
                    <a:pt x="15" y="62"/>
                    <a:pt x="15" y="62"/>
                  </a:cubicBezTo>
                  <a:cubicBezTo>
                    <a:pt x="14" y="59"/>
                    <a:pt x="14" y="59"/>
                    <a:pt x="14" y="59"/>
                  </a:cubicBezTo>
                  <a:cubicBezTo>
                    <a:pt x="7" y="59"/>
                    <a:pt x="7" y="59"/>
                    <a:pt x="7" y="59"/>
                  </a:cubicBezTo>
                  <a:cubicBezTo>
                    <a:pt x="3" y="59"/>
                    <a:pt x="0" y="56"/>
                    <a:pt x="0" y="52"/>
                  </a:cubicBezTo>
                  <a:cubicBezTo>
                    <a:pt x="0" y="42"/>
                    <a:pt x="0" y="42"/>
                    <a:pt x="0" y="42"/>
                  </a:cubicBezTo>
                  <a:cubicBezTo>
                    <a:pt x="0" y="38"/>
                    <a:pt x="3" y="35"/>
                    <a:pt x="7" y="35"/>
                  </a:cubicBezTo>
                  <a:cubicBezTo>
                    <a:pt x="14" y="35"/>
                    <a:pt x="14" y="35"/>
                    <a:pt x="14" y="35"/>
                  </a:cubicBezTo>
                  <a:cubicBezTo>
                    <a:pt x="15" y="32"/>
                    <a:pt x="15" y="32"/>
                    <a:pt x="15" y="32"/>
                  </a:cubicBezTo>
                  <a:cubicBezTo>
                    <a:pt x="10" y="27"/>
                    <a:pt x="10" y="27"/>
                    <a:pt x="10" y="27"/>
                  </a:cubicBezTo>
                  <a:cubicBezTo>
                    <a:pt x="9" y="25"/>
                    <a:pt x="8" y="24"/>
                    <a:pt x="8" y="22"/>
                  </a:cubicBezTo>
                  <a:cubicBezTo>
                    <a:pt x="8" y="20"/>
                    <a:pt x="9" y="18"/>
                    <a:pt x="10" y="17"/>
                  </a:cubicBezTo>
                  <a:cubicBezTo>
                    <a:pt x="18" y="10"/>
                    <a:pt x="18" y="10"/>
                    <a:pt x="18" y="10"/>
                  </a:cubicBezTo>
                  <a:cubicBezTo>
                    <a:pt x="20" y="7"/>
                    <a:pt x="25" y="7"/>
                    <a:pt x="27" y="10"/>
                  </a:cubicBezTo>
                  <a:cubicBezTo>
                    <a:pt x="32" y="14"/>
                    <a:pt x="32" y="14"/>
                    <a:pt x="32" y="14"/>
                  </a:cubicBezTo>
                  <a:cubicBezTo>
                    <a:pt x="35" y="13"/>
                    <a:pt x="35" y="13"/>
                    <a:pt x="35" y="13"/>
                  </a:cubicBezTo>
                  <a:cubicBezTo>
                    <a:pt x="35" y="6"/>
                    <a:pt x="35" y="6"/>
                    <a:pt x="35" y="6"/>
                  </a:cubicBezTo>
                  <a:cubicBezTo>
                    <a:pt x="35" y="3"/>
                    <a:pt x="38" y="0"/>
                    <a:pt x="42" y="0"/>
                  </a:cubicBezTo>
                  <a:cubicBezTo>
                    <a:pt x="52" y="0"/>
                    <a:pt x="52" y="0"/>
                    <a:pt x="52" y="0"/>
                  </a:cubicBezTo>
                  <a:cubicBezTo>
                    <a:pt x="56" y="0"/>
                    <a:pt x="59" y="3"/>
                    <a:pt x="59" y="6"/>
                  </a:cubicBezTo>
                  <a:cubicBezTo>
                    <a:pt x="59" y="13"/>
                    <a:pt x="59" y="13"/>
                    <a:pt x="59" y="13"/>
                  </a:cubicBezTo>
                  <a:cubicBezTo>
                    <a:pt x="62" y="14"/>
                    <a:pt x="62" y="14"/>
                    <a:pt x="62" y="14"/>
                  </a:cubicBezTo>
                  <a:cubicBezTo>
                    <a:pt x="67" y="10"/>
                    <a:pt x="67" y="10"/>
                    <a:pt x="67" y="10"/>
                  </a:cubicBezTo>
                  <a:cubicBezTo>
                    <a:pt x="68" y="9"/>
                    <a:pt x="70" y="8"/>
                    <a:pt x="72" y="8"/>
                  </a:cubicBezTo>
                  <a:cubicBezTo>
                    <a:pt x="72" y="8"/>
                    <a:pt x="72" y="8"/>
                    <a:pt x="72" y="8"/>
                  </a:cubicBezTo>
                  <a:cubicBezTo>
                    <a:pt x="74" y="8"/>
                    <a:pt x="76" y="9"/>
                    <a:pt x="77" y="10"/>
                  </a:cubicBezTo>
                  <a:cubicBezTo>
                    <a:pt x="84" y="17"/>
                    <a:pt x="84" y="17"/>
                    <a:pt x="84" y="17"/>
                  </a:cubicBezTo>
                  <a:cubicBezTo>
                    <a:pt x="85" y="18"/>
                    <a:pt x="86" y="20"/>
                    <a:pt x="86" y="22"/>
                  </a:cubicBezTo>
                  <a:cubicBezTo>
                    <a:pt x="86" y="24"/>
                    <a:pt x="85" y="25"/>
                    <a:pt x="84" y="27"/>
                  </a:cubicBezTo>
                  <a:cubicBezTo>
                    <a:pt x="79" y="31"/>
                    <a:pt x="79" y="31"/>
                    <a:pt x="79" y="31"/>
                  </a:cubicBezTo>
                  <a:cubicBezTo>
                    <a:pt x="81" y="35"/>
                    <a:pt x="81" y="35"/>
                    <a:pt x="81" y="35"/>
                  </a:cubicBezTo>
                  <a:cubicBezTo>
                    <a:pt x="87" y="35"/>
                    <a:pt x="87" y="35"/>
                    <a:pt x="87" y="35"/>
                  </a:cubicBezTo>
                  <a:cubicBezTo>
                    <a:pt x="91" y="35"/>
                    <a:pt x="94" y="38"/>
                    <a:pt x="94" y="42"/>
                  </a:cubicBezTo>
                  <a:cubicBezTo>
                    <a:pt x="94" y="52"/>
                    <a:pt x="94" y="52"/>
                    <a:pt x="94" y="52"/>
                  </a:cubicBezTo>
                  <a:cubicBezTo>
                    <a:pt x="94" y="56"/>
                    <a:pt x="91" y="59"/>
                    <a:pt x="87" y="59"/>
                  </a:cubicBezTo>
                  <a:cubicBezTo>
                    <a:pt x="81" y="59"/>
                    <a:pt x="81" y="59"/>
                    <a:pt x="81" y="59"/>
                  </a:cubicBezTo>
                  <a:cubicBezTo>
                    <a:pt x="80" y="62"/>
                    <a:pt x="80" y="62"/>
                    <a:pt x="80" y="62"/>
                  </a:cubicBezTo>
                  <a:cubicBezTo>
                    <a:pt x="84" y="67"/>
                    <a:pt x="84" y="67"/>
                    <a:pt x="84" y="67"/>
                  </a:cubicBezTo>
                  <a:cubicBezTo>
                    <a:pt x="85" y="68"/>
                    <a:pt x="86" y="70"/>
                    <a:pt x="86" y="71"/>
                  </a:cubicBezTo>
                  <a:cubicBezTo>
                    <a:pt x="86" y="73"/>
                    <a:pt x="85" y="75"/>
                    <a:pt x="84" y="76"/>
                  </a:cubicBezTo>
                  <a:cubicBezTo>
                    <a:pt x="77" y="84"/>
                    <a:pt x="77" y="84"/>
                    <a:pt x="77" y="84"/>
                  </a:cubicBezTo>
                  <a:cubicBezTo>
                    <a:pt x="74" y="86"/>
                    <a:pt x="70" y="86"/>
                    <a:pt x="67" y="84"/>
                  </a:cubicBezTo>
                  <a:cubicBezTo>
                    <a:pt x="62" y="79"/>
                    <a:pt x="62" y="79"/>
                    <a:pt x="62" y="79"/>
                  </a:cubicBezTo>
                  <a:cubicBezTo>
                    <a:pt x="59" y="80"/>
                    <a:pt x="59" y="80"/>
                    <a:pt x="59" y="80"/>
                  </a:cubicBezTo>
                  <a:cubicBezTo>
                    <a:pt x="59" y="87"/>
                    <a:pt x="59" y="87"/>
                    <a:pt x="59" y="87"/>
                  </a:cubicBezTo>
                  <a:cubicBezTo>
                    <a:pt x="59" y="91"/>
                    <a:pt x="56" y="94"/>
                    <a:pt x="52" y="94"/>
                  </a:cubicBezTo>
                  <a:close/>
                  <a:moveTo>
                    <a:pt x="43" y="86"/>
                  </a:moveTo>
                  <a:cubicBezTo>
                    <a:pt x="51" y="86"/>
                    <a:pt x="51" y="86"/>
                    <a:pt x="51" y="86"/>
                  </a:cubicBezTo>
                  <a:cubicBezTo>
                    <a:pt x="51" y="80"/>
                    <a:pt x="51" y="80"/>
                    <a:pt x="51" y="80"/>
                  </a:cubicBezTo>
                  <a:cubicBezTo>
                    <a:pt x="51" y="77"/>
                    <a:pt x="53" y="74"/>
                    <a:pt x="57" y="73"/>
                  </a:cubicBezTo>
                  <a:cubicBezTo>
                    <a:pt x="59" y="72"/>
                    <a:pt x="59" y="72"/>
                    <a:pt x="59" y="72"/>
                  </a:cubicBezTo>
                  <a:cubicBezTo>
                    <a:pt x="60" y="71"/>
                    <a:pt x="61" y="71"/>
                    <a:pt x="62" y="71"/>
                  </a:cubicBezTo>
                  <a:cubicBezTo>
                    <a:pt x="65" y="71"/>
                    <a:pt x="67" y="72"/>
                    <a:pt x="68" y="73"/>
                  </a:cubicBezTo>
                  <a:cubicBezTo>
                    <a:pt x="72" y="77"/>
                    <a:pt x="72" y="77"/>
                    <a:pt x="72" y="77"/>
                  </a:cubicBezTo>
                  <a:cubicBezTo>
                    <a:pt x="78" y="71"/>
                    <a:pt x="78" y="71"/>
                    <a:pt x="78" y="71"/>
                  </a:cubicBezTo>
                  <a:cubicBezTo>
                    <a:pt x="74" y="68"/>
                    <a:pt x="74" y="68"/>
                    <a:pt x="74" y="68"/>
                  </a:cubicBezTo>
                  <a:cubicBezTo>
                    <a:pt x="71" y="65"/>
                    <a:pt x="71" y="61"/>
                    <a:pt x="72" y="58"/>
                  </a:cubicBezTo>
                  <a:cubicBezTo>
                    <a:pt x="73" y="56"/>
                    <a:pt x="73" y="56"/>
                    <a:pt x="73" y="56"/>
                  </a:cubicBezTo>
                  <a:cubicBezTo>
                    <a:pt x="74" y="53"/>
                    <a:pt x="78" y="51"/>
                    <a:pt x="81" y="51"/>
                  </a:cubicBezTo>
                  <a:cubicBezTo>
                    <a:pt x="86" y="51"/>
                    <a:pt x="86" y="51"/>
                    <a:pt x="86" y="51"/>
                  </a:cubicBezTo>
                  <a:cubicBezTo>
                    <a:pt x="86" y="43"/>
                    <a:pt x="86" y="43"/>
                    <a:pt x="86" y="43"/>
                  </a:cubicBezTo>
                  <a:cubicBezTo>
                    <a:pt x="81" y="43"/>
                    <a:pt x="81" y="43"/>
                    <a:pt x="81" y="43"/>
                  </a:cubicBezTo>
                  <a:cubicBezTo>
                    <a:pt x="78" y="43"/>
                    <a:pt x="74" y="40"/>
                    <a:pt x="73" y="37"/>
                  </a:cubicBezTo>
                  <a:cubicBezTo>
                    <a:pt x="72" y="35"/>
                    <a:pt x="72" y="35"/>
                    <a:pt x="72" y="35"/>
                  </a:cubicBezTo>
                  <a:cubicBezTo>
                    <a:pt x="71" y="32"/>
                    <a:pt x="71" y="28"/>
                    <a:pt x="74" y="26"/>
                  </a:cubicBezTo>
                  <a:cubicBezTo>
                    <a:pt x="78" y="22"/>
                    <a:pt x="78" y="22"/>
                    <a:pt x="78" y="22"/>
                  </a:cubicBezTo>
                  <a:cubicBezTo>
                    <a:pt x="72" y="16"/>
                    <a:pt x="72" y="16"/>
                    <a:pt x="72" y="16"/>
                  </a:cubicBezTo>
                  <a:cubicBezTo>
                    <a:pt x="68" y="20"/>
                    <a:pt x="68" y="20"/>
                    <a:pt x="68" y="20"/>
                  </a:cubicBezTo>
                  <a:cubicBezTo>
                    <a:pt x="66" y="22"/>
                    <a:pt x="62" y="23"/>
                    <a:pt x="59" y="22"/>
                  </a:cubicBezTo>
                  <a:cubicBezTo>
                    <a:pt x="56" y="21"/>
                    <a:pt x="56" y="21"/>
                    <a:pt x="56" y="21"/>
                  </a:cubicBezTo>
                  <a:cubicBezTo>
                    <a:pt x="53" y="20"/>
                    <a:pt x="51" y="16"/>
                    <a:pt x="51" y="13"/>
                  </a:cubicBezTo>
                  <a:cubicBezTo>
                    <a:pt x="51" y="8"/>
                    <a:pt x="51" y="8"/>
                    <a:pt x="51" y="8"/>
                  </a:cubicBezTo>
                  <a:cubicBezTo>
                    <a:pt x="43" y="8"/>
                    <a:pt x="43" y="8"/>
                    <a:pt x="43" y="8"/>
                  </a:cubicBezTo>
                  <a:cubicBezTo>
                    <a:pt x="43" y="13"/>
                    <a:pt x="43" y="13"/>
                    <a:pt x="43" y="13"/>
                  </a:cubicBezTo>
                  <a:cubicBezTo>
                    <a:pt x="43" y="16"/>
                    <a:pt x="41" y="20"/>
                    <a:pt x="38" y="21"/>
                  </a:cubicBezTo>
                  <a:cubicBezTo>
                    <a:pt x="35" y="22"/>
                    <a:pt x="35" y="22"/>
                    <a:pt x="35" y="22"/>
                  </a:cubicBezTo>
                  <a:cubicBezTo>
                    <a:pt x="34" y="22"/>
                    <a:pt x="33" y="22"/>
                    <a:pt x="32" y="22"/>
                  </a:cubicBezTo>
                  <a:cubicBezTo>
                    <a:pt x="30" y="22"/>
                    <a:pt x="28" y="22"/>
                    <a:pt x="26" y="20"/>
                  </a:cubicBezTo>
                  <a:cubicBezTo>
                    <a:pt x="22" y="16"/>
                    <a:pt x="22" y="16"/>
                    <a:pt x="22" y="16"/>
                  </a:cubicBezTo>
                  <a:cubicBezTo>
                    <a:pt x="17" y="22"/>
                    <a:pt x="17" y="22"/>
                    <a:pt x="17" y="22"/>
                  </a:cubicBezTo>
                  <a:cubicBezTo>
                    <a:pt x="21" y="26"/>
                    <a:pt x="21" y="26"/>
                    <a:pt x="21" y="26"/>
                  </a:cubicBezTo>
                  <a:cubicBezTo>
                    <a:pt x="23" y="28"/>
                    <a:pt x="24" y="32"/>
                    <a:pt x="22" y="35"/>
                  </a:cubicBezTo>
                  <a:cubicBezTo>
                    <a:pt x="21" y="38"/>
                    <a:pt x="21" y="38"/>
                    <a:pt x="21" y="38"/>
                  </a:cubicBezTo>
                  <a:cubicBezTo>
                    <a:pt x="20" y="40"/>
                    <a:pt x="17" y="43"/>
                    <a:pt x="14" y="43"/>
                  </a:cubicBezTo>
                  <a:cubicBezTo>
                    <a:pt x="8" y="43"/>
                    <a:pt x="8" y="43"/>
                    <a:pt x="8" y="43"/>
                  </a:cubicBezTo>
                  <a:cubicBezTo>
                    <a:pt x="8" y="51"/>
                    <a:pt x="8" y="51"/>
                    <a:pt x="8" y="51"/>
                  </a:cubicBezTo>
                  <a:cubicBezTo>
                    <a:pt x="14" y="51"/>
                    <a:pt x="14" y="51"/>
                    <a:pt x="14" y="51"/>
                  </a:cubicBezTo>
                  <a:cubicBezTo>
                    <a:pt x="17" y="51"/>
                    <a:pt x="20" y="53"/>
                    <a:pt x="21" y="56"/>
                  </a:cubicBezTo>
                  <a:cubicBezTo>
                    <a:pt x="22" y="59"/>
                    <a:pt x="22" y="59"/>
                    <a:pt x="22" y="59"/>
                  </a:cubicBezTo>
                  <a:cubicBezTo>
                    <a:pt x="24" y="61"/>
                    <a:pt x="23" y="65"/>
                    <a:pt x="21" y="68"/>
                  </a:cubicBezTo>
                  <a:cubicBezTo>
                    <a:pt x="17" y="71"/>
                    <a:pt x="17" y="71"/>
                    <a:pt x="17" y="71"/>
                  </a:cubicBezTo>
                  <a:cubicBezTo>
                    <a:pt x="22" y="77"/>
                    <a:pt x="22" y="77"/>
                    <a:pt x="22" y="77"/>
                  </a:cubicBezTo>
                  <a:cubicBezTo>
                    <a:pt x="26" y="73"/>
                    <a:pt x="26" y="73"/>
                    <a:pt x="26" y="73"/>
                  </a:cubicBezTo>
                  <a:cubicBezTo>
                    <a:pt x="29" y="71"/>
                    <a:pt x="33" y="70"/>
                    <a:pt x="35" y="72"/>
                  </a:cubicBezTo>
                  <a:cubicBezTo>
                    <a:pt x="38" y="73"/>
                    <a:pt x="38" y="73"/>
                    <a:pt x="38" y="73"/>
                  </a:cubicBezTo>
                  <a:cubicBezTo>
                    <a:pt x="41" y="74"/>
                    <a:pt x="43" y="77"/>
                    <a:pt x="43" y="80"/>
                  </a:cubicBezTo>
                  <a:cubicBezTo>
                    <a:pt x="43" y="86"/>
                    <a:pt x="43" y="86"/>
                    <a:pt x="43" y="86"/>
                  </a:cubicBezTo>
                  <a:close/>
                  <a:moveTo>
                    <a:pt x="47" y="64"/>
                  </a:moveTo>
                  <a:cubicBezTo>
                    <a:pt x="38" y="64"/>
                    <a:pt x="30" y="56"/>
                    <a:pt x="30" y="47"/>
                  </a:cubicBezTo>
                  <a:cubicBezTo>
                    <a:pt x="30" y="37"/>
                    <a:pt x="38" y="29"/>
                    <a:pt x="47" y="29"/>
                  </a:cubicBezTo>
                  <a:cubicBezTo>
                    <a:pt x="57" y="29"/>
                    <a:pt x="65" y="37"/>
                    <a:pt x="65" y="47"/>
                  </a:cubicBezTo>
                  <a:cubicBezTo>
                    <a:pt x="65" y="56"/>
                    <a:pt x="57" y="64"/>
                    <a:pt x="47" y="64"/>
                  </a:cubicBezTo>
                  <a:close/>
                  <a:moveTo>
                    <a:pt x="47" y="37"/>
                  </a:moveTo>
                  <a:cubicBezTo>
                    <a:pt x="42" y="37"/>
                    <a:pt x="38" y="41"/>
                    <a:pt x="38" y="47"/>
                  </a:cubicBezTo>
                  <a:cubicBezTo>
                    <a:pt x="38" y="52"/>
                    <a:pt x="42" y="56"/>
                    <a:pt x="47" y="56"/>
                  </a:cubicBezTo>
                  <a:cubicBezTo>
                    <a:pt x="52" y="56"/>
                    <a:pt x="57" y="52"/>
                    <a:pt x="57" y="47"/>
                  </a:cubicBezTo>
                  <a:cubicBezTo>
                    <a:pt x="57" y="41"/>
                    <a:pt x="52" y="37"/>
                    <a:pt x="47"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7" name="Freeform 45"/>
            <p:cNvSpPr>
              <a:spLocks noEditPoints="1"/>
            </p:cNvSpPr>
            <p:nvPr/>
          </p:nvSpPr>
          <p:spPr bwMode="auto">
            <a:xfrm>
              <a:off x="0" y="2327276"/>
              <a:ext cx="333375" cy="334963"/>
            </a:xfrm>
            <a:custGeom>
              <a:avLst/>
              <a:gdLst>
                <a:gd name="T0" fmla="*/ 74 w 151"/>
                <a:gd name="T1" fmla="*/ 151 h 151"/>
                <a:gd name="T2" fmla="*/ 4 w 151"/>
                <a:gd name="T3" fmla="*/ 86 h 151"/>
                <a:gd name="T4" fmla="*/ 4 w 151"/>
                <a:gd name="T5" fmla="*/ 66 h 151"/>
                <a:gd name="T6" fmla="*/ 29 w 151"/>
                <a:gd name="T7" fmla="*/ 46 h 151"/>
                <a:gd name="T8" fmla="*/ 37 w 151"/>
                <a:gd name="T9" fmla="*/ 58 h 151"/>
                <a:gd name="T10" fmla="*/ 58 w 151"/>
                <a:gd name="T11" fmla="*/ 37 h 151"/>
                <a:gd name="T12" fmla="*/ 46 w 151"/>
                <a:gd name="T13" fmla="*/ 29 h 151"/>
                <a:gd name="T14" fmla="*/ 65 w 151"/>
                <a:gd name="T15" fmla="*/ 6 h 151"/>
                <a:gd name="T16" fmla="*/ 96 w 151"/>
                <a:gd name="T17" fmla="*/ 18 h 151"/>
                <a:gd name="T18" fmla="*/ 121 w 151"/>
                <a:gd name="T19" fmla="*/ 2 h 151"/>
                <a:gd name="T20" fmla="*/ 140 w 151"/>
                <a:gd name="T21" fmla="*/ 49 h 151"/>
                <a:gd name="T22" fmla="*/ 145 w 151"/>
                <a:gd name="T23" fmla="*/ 66 h 151"/>
                <a:gd name="T24" fmla="*/ 145 w 151"/>
                <a:gd name="T25" fmla="*/ 86 h 151"/>
                <a:gd name="T26" fmla="*/ 121 w 151"/>
                <a:gd name="T27" fmla="*/ 105 h 151"/>
                <a:gd name="T28" fmla="*/ 113 w 151"/>
                <a:gd name="T29" fmla="*/ 93 h 151"/>
                <a:gd name="T30" fmla="*/ 93 w 151"/>
                <a:gd name="T31" fmla="*/ 113 h 151"/>
                <a:gd name="T32" fmla="*/ 105 w 151"/>
                <a:gd name="T33" fmla="*/ 121 h 151"/>
                <a:gd name="T34" fmla="*/ 84 w 151"/>
                <a:gd name="T35" fmla="*/ 147 h 151"/>
                <a:gd name="T36" fmla="*/ 25 w 151"/>
                <a:gd name="T37" fmla="*/ 63 h 151"/>
                <a:gd name="T38" fmla="*/ 12 w 151"/>
                <a:gd name="T39" fmla="*/ 76 h 151"/>
                <a:gd name="T40" fmla="*/ 74 w 151"/>
                <a:gd name="T41" fmla="*/ 138 h 151"/>
                <a:gd name="T42" fmla="*/ 88 w 151"/>
                <a:gd name="T43" fmla="*/ 125 h 151"/>
                <a:gd name="T44" fmla="*/ 84 w 151"/>
                <a:gd name="T45" fmla="*/ 84 h 151"/>
                <a:gd name="T46" fmla="*/ 122 w 151"/>
                <a:gd name="T47" fmla="*/ 84 h 151"/>
                <a:gd name="T48" fmla="*/ 136 w 151"/>
                <a:gd name="T49" fmla="*/ 77 h 151"/>
                <a:gd name="T50" fmla="*/ 136 w 151"/>
                <a:gd name="T51" fmla="*/ 75 h 151"/>
                <a:gd name="T52" fmla="*/ 114 w 151"/>
                <a:gd name="T53" fmla="*/ 47 h 151"/>
                <a:gd name="T54" fmla="*/ 131 w 151"/>
                <a:gd name="T55" fmla="*/ 40 h 151"/>
                <a:gd name="T56" fmla="*/ 111 w 151"/>
                <a:gd name="T57" fmla="*/ 19 h 151"/>
                <a:gd name="T58" fmla="*/ 103 w 151"/>
                <a:gd name="T59" fmla="*/ 37 h 151"/>
                <a:gd name="T60" fmla="*/ 75 w 151"/>
                <a:gd name="T61" fmla="*/ 15 h 151"/>
                <a:gd name="T62" fmla="*/ 63 w 151"/>
                <a:gd name="T63" fmla="*/ 25 h 151"/>
                <a:gd name="T64" fmla="*/ 67 w 151"/>
                <a:gd name="T65" fmla="*/ 67 h 151"/>
                <a:gd name="T66" fmla="*/ 28 w 151"/>
                <a:gd name="T67" fmla="*/ 67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1" h="151">
                  <a:moveTo>
                    <a:pt x="74" y="151"/>
                  </a:moveTo>
                  <a:cubicBezTo>
                    <a:pt x="74" y="151"/>
                    <a:pt x="74" y="151"/>
                    <a:pt x="74" y="151"/>
                  </a:cubicBezTo>
                  <a:cubicBezTo>
                    <a:pt x="71" y="151"/>
                    <a:pt x="67" y="149"/>
                    <a:pt x="65" y="147"/>
                  </a:cubicBezTo>
                  <a:cubicBezTo>
                    <a:pt x="4" y="86"/>
                    <a:pt x="4" y="86"/>
                    <a:pt x="4" y="86"/>
                  </a:cubicBezTo>
                  <a:cubicBezTo>
                    <a:pt x="1" y="83"/>
                    <a:pt x="0" y="80"/>
                    <a:pt x="0" y="76"/>
                  </a:cubicBezTo>
                  <a:cubicBezTo>
                    <a:pt x="0" y="72"/>
                    <a:pt x="1" y="69"/>
                    <a:pt x="4" y="66"/>
                  </a:cubicBezTo>
                  <a:cubicBezTo>
                    <a:pt x="23" y="47"/>
                    <a:pt x="23" y="47"/>
                    <a:pt x="23" y="47"/>
                  </a:cubicBezTo>
                  <a:cubicBezTo>
                    <a:pt x="24" y="46"/>
                    <a:pt x="27" y="45"/>
                    <a:pt x="29" y="46"/>
                  </a:cubicBezTo>
                  <a:cubicBezTo>
                    <a:pt x="31" y="46"/>
                    <a:pt x="33" y="48"/>
                    <a:pt x="34" y="51"/>
                  </a:cubicBezTo>
                  <a:cubicBezTo>
                    <a:pt x="34" y="53"/>
                    <a:pt x="35" y="56"/>
                    <a:pt x="37" y="58"/>
                  </a:cubicBezTo>
                  <a:cubicBezTo>
                    <a:pt x="43" y="63"/>
                    <a:pt x="52" y="63"/>
                    <a:pt x="58" y="58"/>
                  </a:cubicBezTo>
                  <a:cubicBezTo>
                    <a:pt x="63" y="52"/>
                    <a:pt x="63" y="43"/>
                    <a:pt x="58" y="37"/>
                  </a:cubicBezTo>
                  <a:cubicBezTo>
                    <a:pt x="56" y="35"/>
                    <a:pt x="53" y="34"/>
                    <a:pt x="51" y="33"/>
                  </a:cubicBezTo>
                  <a:cubicBezTo>
                    <a:pt x="48" y="33"/>
                    <a:pt x="46" y="31"/>
                    <a:pt x="46" y="29"/>
                  </a:cubicBezTo>
                  <a:cubicBezTo>
                    <a:pt x="45" y="27"/>
                    <a:pt x="46" y="24"/>
                    <a:pt x="47" y="23"/>
                  </a:cubicBezTo>
                  <a:cubicBezTo>
                    <a:pt x="65" y="6"/>
                    <a:pt x="65" y="6"/>
                    <a:pt x="65" y="6"/>
                  </a:cubicBezTo>
                  <a:cubicBezTo>
                    <a:pt x="70" y="0"/>
                    <a:pt x="79" y="0"/>
                    <a:pt x="84" y="6"/>
                  </a:cubicBezTo>
                  <a:cubicBezTo>
                    <a:pt x="96" y="18"/>
                    <a:pt x="96" y="18"/>
                    <a:pt x="96" y="18"/>
                  </a:cubicBezTo>
                  <a:cubicBezTo>
                    <a:pt x="98" y="15"/>
                    <a:pt x="100" y="13"/>
                    <a:pt x="102" y="10"/>
                  </a:cubicBezTo>
                  <a:cubicBezTo>
                    <a:pt x="107" y="5"/>
                    <a:pt x="114" y="2"/>
                    <a:pt x="121" y="2"/>
                  </a:cubicBezTo>
                  <a:cubicBezTo>
                    <a:pt x="128" y="2"/>
                    <a:pt x="135" y="5"/>
                    <a:pt x="140" y="10"/>
                  </a:cubicBezTo>
                  <a:cubicBezTo>
                    <a:pt x="151" y="21"/>
                    <a:pt x="151" y="38"/>
                    <a:pt x="140" y="49"/>
                  </a:cubicBezTo>
                  <a:cubicBezTo>
                    <a:pt x="138" y="51"/>
                    <a:pt x="135" y="53"/>
                    <a:pt x="132" y="54"/>
                  </a:cubicBezTo>
                  <a:cubicBezTo>
                    <a:pt x="145" y="66"/>
                    <a:pt x="145" y="66"/>
                    <a:pt x="145" y="66"/>
                  </a:cubicBezTo>
                  <a:cubicBezTo>
                    <a:pt x="147" y="69"/>
                    <a:pt x="149" y="72"/>
                    <a:pt x="149" y="76"/>
                  </a:cubicBezTo>
                  <a:cubicBezTo>
                    <a:pt x="149" y="80"/>
                    <a:pt x="147" y="83"/>
                    <a:pt x="145" y="86"/>
                  </a:cubicBezTo>
                  <a:cubicBezTo>
                    <a:pt x="128" y="103"/>
                    <a:pt x="128" y="103"/>
                    <a:pt x="128" y="103"/>
                  </a:cubicBezTo>
                  <a:cubicBezTo>
                    <a:pt x="126" y="105"/>
                    <a:pt x="124" y="105"/>
                    <a:pt x="121" y="105"/>
                  </a:cubicBezTo>
                  <a:cubicBezTo>
                    <a:pt x="119" y="104"/>
                    <a:pt x="117" y="102"/>
                    <a:pt x="117" y="100"/>
                  </a:cubicBezTo>
                  <a:cubicBezTo>
                    <a:pt x="116" y="97"/>
                    <a:pt x="115" y="95"/>
                    <a:pt x="113" y="93"/>
                  </a:cubicBezTo>
                  <a:cubicBezTo>
                    <a:pt x="108" y="87"/>
                    <a:pt x="98" y="87"/>
                    <a:pt x="93" y="93"/>
                  </a:cubicBezTo>
                  <a:cubicBezTo>
                    <a:pt x="87" y="98"/>
                    <a:pt x="87" y="107"/>
                    <a:pt x="93" y="113"/>
                  </a:cubicBezTo>
                  <a:cubicBezTo>
                    <a:pt x="95" y="115"/>
                    <a:pt x="97" y="116"/>
                    <a:pt x="100" y="117"/>
                  </a:cubicBezTo>
                  <a:cubicBezTo>
                    <a:pt x="102" y="117"/>
                    <a:pt x="104" y="119"/>
                    <a:pt x="105" y="121"/>
                  </a:cubicBezTo>
                  <a:cubicBezTo>
                    <a:pt x="105" y="124"/>
                    <a:pt x="105" y="126"/>
                    <a:pt x="103" y="128"/>
                  </a:cubicBezTo>
                  <a:cubicBezTo>
                    <a:pt x="84" y="147"/>
                    <a:pt x="84" y="147"/>
                    <a:pt x="84" y="147"/>
                  </a:cubicBezTo>
                  <a:cubicBezTo>
                    <a:pt x="81" y="149"/>
                    <a:pt x="78" y="151"/>
                    <a:pt x="74" y="151"/>
                  </a:cubicBezTo>
                  <a:close/>
                  <a:moveTo>
                    <a:pt x="25" y="63"/>
                  </a:moveTo>
                  <a:cubicBezTo>
                    <a:pt x="13" y="75"/>
                    <a:pt x="13" y="75"/>
                    <a:pt x="13" y="75"/>
                  </a:cubicBezTo>
                  <a:cubicBezTo>
                    <a:pt x="12" y="76"/>
                    <a:pt x="12" y="76"/>
                    <a:pt x="12" y="76"/>
                  </a:cubicBezTo>
                  <a:cubicBezTo>
                    <a:pt x="12" y="76"/>
                    <a:pt x="12" y="77"/>
                    <a:pt x="13" y="77"/>
                  </a:cubicBezTo>
                  <a:cubicBezTo>
                    <a:pt x="74" y="138"/>
                    <a:pt x="74" y="138"/>
                    <a:pt x="74" y="138"/>
                  </a:cubicBezTo>
                  <a:cubicBezTo>
                    <a:pt x="74" y="138"/>
                    <a:pt x="74" y="138"/>
                    <a:pt x="75" y="138"/>
                  </a:cubicBezTo>
                  <a:cubicBezTo>
                    <a:pt x="88" y="125"/>
                    <a:pt x="88" y="125"/>
                    <a:pt x="88" y="125"/>
                  </a:cubicBezTo>
                  <a:cubicBezTo>
                    <a:pt x="86" y="124"/>
                    <a:pt x="85" y="123"/>
                    <a:pt x="84" y="122"/>
                  </a:cubicBezTo>
                  <a:cubicBezTo>
                    <a:pt x="73" y="111"/>
                    <a:pt x="73" y="94"/>
                    <a:pt x="84" y="84"/>
                  </a:cubicBezTo>
                  <a:cubicBezTo>
                    <a:pt x="89" y="79"/>
                    <a:pt x="96" y="76"/>
                    <a:pt x="103" y="76"/>
                  </a:cubicBezTo>
                  <a:cubicBezTo>
                    <a:pt x="110" y="76"/>
                    <a:pt x="117" y="79"/>
                    <a:pt x="122" y="84"/>
                  </a:cubicBezTo>
                  <a:cubicBezTo>
                    <a:pt x="123" y="85"/>
                    <a:pt x="124" y="86"/>
                    <a:pt x="125" y="87"/>
                  </a:cubicBezTo>
                  <a:cubicBezTo>
                    <a:pt x="136" y="77"/>
                    <a:pt x="136" y="77"/>
                    <a:pt x="136" y="77"/>
                  </a:cubicBezTo>
                  <a:cubicBezTo>
                    <a:pt x="136" y="77"/>
                    <a:pt x="136" y="76"/>
                    <a:pt x="136" y="76"/>
                  </a:cubicBezTo>
                  <a:cubicBezTo>
                    <a:pt x="136" y="76"/>
                    <a:pt x="136" y="76"/>
                    <a:pt x="136" y="75"/>
                  </a:cubicBezTo>
                  <a:cubicBezTo>
                    <a:pt x="115" y="55"/>
                    <a:pt x="115" y="55"/>
                    <a:pt x="115" y="55"/>
                  </a:cubicBezTo>
                  <a:cubicBezTo>
                    <a:pt x="113" y="53"/>
                    <a:pt x="112" y="50"/>
                    <a:pt x="114" y="47"/>
                  </a:cubicBezTo>
                  <a:cubicBezTo>
                    <a:pt x="115" y="45"/>
                    <a:pt x="117" y="43"/>
                    <a:pt x="120" y="44"/>
                  </a:cubicBezTo>
                  <a:cubicBezTo>
                    <a:pt x="124" y="44"/>
                    <a:pt x="128" y="43"/>
                    <a:pt x="131" y="40"/>
                  </a:cubicBezTo>
                  <a:cubicBezTo>
                    <a:pt x="137" y="34"/>
                    <a:pt x="137" y="25"/>
                    <a:pt x="131" y="19"/>
                  </a:cubicBezTo>
                  <a:cubicBezTo>
                    <a:pt x="126" y="14"/>
                    <a:pt x="116" y="14"/>
                    <a:pt x="111" y="19"/>
                  </a:cubicBezTo>
                  <a:cubicBezTo>
                    <a:pt x="108" y="22"/>
                    <a:pt x="106" y="26"/>
                    <a:pt x="107" y="31"/>
                  </a:cubicBezTo>
                  <a:cubicBezTo>
                    <a:pt x="107" y="33"/>
                    <a:pt x="105" y="36"/>
                    <a:pt x="103" y="37"/>
                  </a:cubicBezTo>
                  <a:cubicBezTo>
                    <a:pt x="101" y="38"/>
                    <a:pt x="98" y="37"/>
                    <a:pt x="96" y="36"/>
                  </a:cubicBezTo>
                  <a:cubicBezTo>
                    <a:pt x="75" y="15"/>
                    <a:pt x="75" y="15"/>
                    <a:pt x="75" y="15"/>
                  </a:cubicBezTo>
                  <a:cubicBezTo>
                    <a:pt x="74" y="14"/>
                    <a:pt x="74" y="14"/>
                    <a:pt x="74" y="15"/>
                  </a:cubicBezTo>
                  <a:cubicBezTo>
                    <a:pt x="63" y="25"/>
                    <a:pt x="63" y="25"/>
                    <a:pt x="63" y="25"/>
                  </a:cubicBezTo>
                  <a:cubicBezTo>
                    <a:pt x="64" y="26"/>
                    <a:pt x="66" y="27"/>
                    <a:pt x="67" y="28"/>
                  </a:cubicBezTo>
                  <a:cubicBezTo>
                    <a:pt x="77" y="39"/>
                    <a:pt x="77" y="56"/>
                    <a:pt x="67" y="67"/>
                  </a:cubicBezTo>
                  <a:cubicBezTo>
                    <a:pt x="62" y="72"/>
                    <a:pt x="55" y="75"/>
                    <a:pt x="48" y="75"/>
                  </a:cubicBezTo>
                  <a:cubicBezTo>
                    <a:pt x="40" y="75"/>
                    <a:pt x="34" y="72"/>
                    <a:pt x="28" y="67"/>
                  </a:cubicBezTo>
                  <a:cubicBezTo>
                    <a:pt x="27" y="66"/>
                    <a:pt x="26" y="64"/>
                    <a:pt x="25" y="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8" name="Freeform 46"/>
            <p:cNvSpPr/>
            <p:nvPr/>
          </p:nvSpPr>
          <p:spPr bwMode="auto">
            <a:xfrm>
              <a:off x="31750" y="2009776"/>
              <a:ext cx="96838" cy="96838"/>
            </a:xfrm>
            <a:custGeom>
              <a:avLst/>
              <a:gdLst>
                <a:gd name="T0" fmla="*/ 20 w 44"/>
                <a:gd name="T1" fmla="*/ 44 h 44"/>
                <a:gd name="T2" fmla="*/ 6 w 44"/>
                <a:gd name="T3" fmla="*/ 38 h 44"/>
                <a:gd name="T4" fmla="*/ 0 w 44"/>
                <a:gd name="T5" fmla="*/ 24 h 44"/>
                <a:gd name="T6" fmla="*/ 6 w 44"/>
                <a:gd name="T7" fmla="*/ 11 h 44"/>
                <a:gd name="T8" fmla="*/ 15 w 44"/>
                <a:gd name="T9" fmla="*/ 1 h 44"/>
                <a:gd name="T10" fmla="*/ 21 w 44"/>
                <a:gd name="T11" fmla="*/ 1 h 44"/>
                <a:gd name="T12" fmla="*/ 21 w 44"/>
                <a:gd name="T13" fmla="*/ 7 h 44"/>
                <a:gd name="T14" fmla="*/ 11 w 44"/>
                <a:gd name="T15" fmla="*/ 16 h 44"/>
                <a:gd name="T16" fmla="*/ 8 w 44"/>
                <a:gd name="T17" fmla="*/ 24 h 44"/>
                <a:gd name="T18" fmla="*/ 11 w 44"/>
                <a:gd name="T19" fmla="*/ 33 h 44"/>
                <a:gd name="T20" fmla="*/ 28 w 44"/>
                <a:gd name="T21" fmla="*/ 33 h 44"/>
                <a:gd name="T22" fmla="*/ 37 w 44"/>
                <a:gd name="T23" fmla="*/ 23 h 44"/>
                <a:gd name="T24" fmla="*/ 43 w 44"/>
                <a:gd name="T25" fmla="*/ 23 h 44"/>
                <a:gd name="T26" fmla="*/ 43 w 44"/>
                <a:gd name="T27" fmla="*/ 29 h 44"/>
                <a:gd name="T28" fmla="*/ 33 w 44"/>
                <a:gd name="T29" fmla="*/ 38 h 44"/>
                <a:gd name="T30" fmla="*/ 20 w 44"/>
                <a:gd name="T3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 h="44">
                  <a:moveTo>
                    <a:pt x="20" y="44"/>
                  </a:moveTo>
                  <a:cubicBezTo>
                    <a:pt x="14" y="44"/>
                    <a:pt x="9" y="42"/>
                    <a:pt x="6" y="38"/>
                  </a:cubicBezTo>
                  <a:cubicBezTo>
                    <a:pt x="2" y="35"/>
                    <a:pt x="0" y="30"/>
                    <a:pt x="0" y="24"/>
                  </a:cubicBezTo>
                  <a:cubicBezTo>
                    <a:pt x="0" y="19"/>
                    <a:pt x="2" y="14"/>
                    <a:pt x="6" y="11"/>
                  </a:cubicBezTo>
                  <a:cubicBezTo>
                    <a:pt x="15" y="1"/>
                    <a:pt x="15" y="1"/>
                    <a:pt x="15" y="1"/>
                  </a:cubicBezTo>
                  <a:cubicBezTo>
                    <a:pt x="17" y="0"/>
                    <a:pt x="19" y="0"/>
                    <a:pt x="21" y="1"/>
                  </a:cubicBezTo>
                  <a:cubicBezTo>
                    <a:pt x="23" y="3"/>
                    <a:pt x="23" y="5"/>
                    <a:pt x="21" y="7"/>
                  </a:cubicBezTo>
                  <a:cubicBezTo>
                    <a:pt x="11" y="16"/>
                    <a:pt x="11" y="16"/>
                    <a:pt x="11" y="16"/>
                  </a:cubicBezTo>
                  <a:cubicBezTo>
                    <a:pt x="9" y="18"/>
                    <a:pt x="8" y="21"/>
                    <a:pt x="8" y="24"/>
                  </a:cubicBezTo>
                  <a:cubicBezTo>
                    <a:pt x="8" y="27"/>
                    <a:pt x="9" y="30"/>
                    <a:pt x="11" y="33"/>
                  </a:cubicBezTo>
                  <a:cubicBezTo>
                    <a:pt x="16" y="37"/>
                    <a:pt x="23" y="37"/>
                    <a:pt x="28" y="33"/>
                  </a:cubicBezTo>
                  <a:cubicBezTo>
                    <a:pt x="37" y="23"/>
                    <a:pt x="37" y="23"/>
                    <a:pt x="37" y="23"/>
                  </a:cubicBezTo>
                  <a:cubicBezTo>
                    <a:pt x="39" y="21"/>
                    <a:pt x="41" y="21"/>
                    <a:pt x="43" y="23"/>
                  </a:cubicBezTo>
                  <a:cubicBezTo>
                    <a:pt x="44" y="25"/>
                    <a:pt x="44" y="27"/>
                    <a:pt x="43" y="29"/>
                  </a:cubicBezTo>
                  <a:cubicBezTo>
                    <a:pt x="33" y="38"/>
                    <a:pt x="33" y="38"/>
                    <a:pt x="33" y="38"/>
                  </a:cubicBezTo>
                  <a:cubicBezTo>
                    <a:pt x="30" y="42"/>
                    <a:pt x="25" y="44"/>
                    <a:pt x="20"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9" name="Freeform 47"/>
            <p:cNvSpPr>
              <a:spLocks noEditPoints="1"/>
            </p:cNvSpPr>
            <p:nvPr/>
          </p:nvSpPr>
          <p:spPr bwMode="auto">
            <a:xfrm>
              <a:off x="58738" y="1920876"/>
              <a:ext cx="158750" cy="157163"/>
            </a:xfrm>
            <a:custGeom>
              <a:avLst/>
              <a:gdLst>
                <a:gd name="T0" fmla="*/ 31 w 72"/>
                <a:gd name="T1" fmla="*/ 71 h 71"/>
                <a:gd name="T2" fmla="*/ 28 w 72"/>
                <a:gd name="T3" fmla="*/ 70 h 71"/>
                <a:gd name="T4" fmla="*/ 2 w 72"/>
                <a:gd name="T5" fmla="*/ 44 h 71"/>
                <a:gd name="T6" fmla="*/ 1 w 72"/>
                <a:gd name="T7" fmla="*/ 39 h 71"/>
                <a:gd name="T8" fmla="*/ 18 w 72"/>
                <a:gd name="T9" fmla="*/ 3 h 71"/>
                <a:gd name="T10" fmla="*/ 21 w 72"/>
                <a:gd name="T11" fmla="*/ 1 h 71"/>
                <a:gd name="T12" fmla="*/ 24 w 72"/>
                <a:gd name="T13" fmla="*/ 1 h 71"/>
                <a:gd name="T14" fmla="*/ 71 w 72"/>
                <a:gd name="T15" fmla="*/ 48 h 71"/>
                <a:gd name="T16" fmla="*/ 71 w 72"/>
                <a:gd name="T17" fmla="*/ 51 h 71"/>
                <a:gd name="T18" fmla="*/ 69 w 72"/>
                <a:gd name="T19" fmla="*/ 54 h 71"/>
                <a:gd name="T20" fmla="*/ 33 w 72"/>
                <a:gd name="T21" fmla="*/ 71 h 71"/>
                <a:gd name="T22" fmla="*/ 31 w 72"/>
                <a:gd name="T23" fmla="*/ 71 h 71"/>
                <a:gd name="T24" fmla="*/ 10 w 72"/>
                <a:gd name="T25" fmla="*/ 40 h 71"/>
                <a:gd name="T26" fmla="*/ 32 w 72"/>
                <a:gd name="T27" fmla="*/ 62 h 71"/>
                <a:gd name="T28" fmla="*/ 61 w 72"/>
                <a:gd name="T29" fmla="*/ 48 h 71"/>
                <a:gd name="T30" fmla="*/ 24 w 72"/>
                <a:gd name="T31" fmla="*/ 11 h 71"/>
                <a:gd name="T32" fmla="*/ 10 w 72"/>
                <a:gd name="T33" fmla="*/ 4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71">
                  <a:moveTo>
                    <a:pt x="31" y="71"/>
                  </a:moveTo>
                  <a:cubicBezTo>
                    <a:pt x="30" y="71"/>
                    <a:pt x="28" y="71"/>
                    <a:pt x="28" y="70"/>
                  </a:cubicBezTo>
                  <a:cubicBezTo>
                    <a:pt x="21" y="59"/>
                    <a:pt x="13" y="51"/>
                    <a:pt x="2" y="44"/>
                  </a:cubicBezTo>
                  <a:cubicBezTo>
                    <a:pt x="1" y="43"/>
                    <a:pt x="0" y="41"/>
                    <a:pt x="1" y="39"/>
                  </a:cubicBezTo>
                  <a:cubicBezTo>
                    <a:pt x="18" y="3"/>
                    <a:pt x="18" y="3"/>
                    <a:pt x="18" y="3"/>
                  </a:cubicBezTo>
                  <a:cubicBezTo>
                    <a:pt x="19" y="2"/>
                    <a:pt x="20" y="1"/>
                    <a:pt x="21" y="1"/>
                  </a:cubicBezTo>
                  <a:cubicBezTo>
                    <a:pt x="22" y="0"/>
                    <a:pt x="23" y="1"/>
                    <a:pt x="24" y="1"/>
                  </a:cubicBezTo>
                  <a:cubicBezTo>
                    <a:pt x="43" y="13"/>
                    <a:pt x="59" y="29"/>
                    <a:pt x="71" y="48"/>
                  </a:cubicBezTo>
                  <a:cubicBezTo>
                    <a:pt x="71" y="49"/>
                    <a:pt x="72" y="50"/>
                    <a:pt x="71" y="51"/>
                  </a:cubicBezTo>
                  <a:cubicBezTo>
                    <a:pt x="71" y="52"/>
                    <a:pt x="70" y="53"/>
                    <a:pt x="69" y="54"/>
                  </a:cubicBezTo>
                  <a:cubicBezTo>
                    <a:pt x="33" y="71"/>
                    <a:pt x="33" y="71"/>
                    <a:pt x="33" y="71"/>
                  </a:cubicBezTo>
                  <a:cubicBezTo>
                    <a:pt x="32" y="71"/>
                    <a:pt x="32" y="71"/>
                    <a:pt x="31" y="71"/>
                  </a:cubicBezTo>
                  <a:close/>
                  <a:moveTo>
                    <a:pt x="10" y="40"/>
                  </a:moveTo>
                  <a:cubicBezTo>
                    <a:pt x="19" y="46"/>
                    <a:pt x="26" y="53"/>
                    <a:pt x="32" y="62"/>
                  </a:cubicBezTo>
                  <a:cubicBezTo>
                    <a:pt x="61" y="48"/>
                    <a:pt x="61" y="48"/>
                    <a:pt x="61" y="48"/>
                  </a:cubicBezTo>
                  <a:cubicBezTo>
                    <a:pt x="51" y="34"/>
                    <a:pt x="38" y="21"/>
                    <a:pt x="24" y="11"/>
                  </a:cubicBezTo>
                  <a:cubicBezTo>
                    <a:pt x="10" y="40"/>
                    <a:pt x="10" y="40"/>
                    <a:pt x="10"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0" name="Freeform 48"/>
            <p:cNvSpPr/>
            <p:nvPr/>
          </p:nvSpPr>
          <p:spPr bwMode="auto">
            <a:xfrm>
              <a:off x="90488" y="2082801"/>
              <a:ext cx="53975" cy="28575"/>
            </a:xfrm>
            <a:custGeom>
              <a:avLst/>
              <a:gdLst>
                <a:gd name="T0" fmla="*/ 14 w 24"/>
                <a:gd name="T1" fmla="*/ 13 h 13"/>
                <a:gd name="T2" fmla="*/ 2 w 24"/>
                <a:gd name="T3" fmla="*/ 8 h 13"/>
                <a:gd name="T4" fmla="*/ 2 w 24"/>
                <a:gd name="T5" fmla="*/ 2 h 13"/>
                <a:gd name="T6" fmla="*/ 8 w 24"/>
                <a:gd name="T7" fmla="*/ 2 h 13"/>
                <a:gd name="T8" fmla="*/ 17 w 24"/>
                <a:gd name="T9" fmla="*/ 4 h 13"/>
                <a:gd name="T10" fmla="*/ 23 w 24"/>
                <a:gd name="T11" fmla="*/ 4 h 13"/>
                <a:gd name="T12" fmla="*/ 23 w 24"/>
                <a:gd name="T13" fmla="*/ 10 h 13"/>
                <a:gd name="T14" fmla="*/ 14 w 2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13">
                  <a:moveTo>
                    <a:pt x="14" y="13"/>
                  </a:moveTo>
                  <a:cubicBezTo>
                    <a:pt x="10" y="13"/>
                    <a:pt x="6" y="11"/>
                    <a:pt x="2" y="8"/>
                  </a:cubicBezTo>
                  <a:cubicBezTo>
                    <a:pt x="0" y="6"/>
                    <a:pt x="0" y="4"/>
                    <a:pt x="2" y="2"/>
                  </a:cubicBezTo>
                  <a:cubicBezTo>
                    <a:pt x="4" y="0"/>
                    <a:pt x="6" y="0"/>
                    <a:pt x="8" y="2"/>
                  </a:cubicBezTo>
                  <a:cubicBezTo>
                    <a:pt x="11" y="5"/>
                    <a:pt x="15" y="6"/>
                    <a:pt x="17" y="4"/>
                  </a:cubicBezTo>
                  <a:cubicBezTo>
                    <a:pt x="19" y="3"/>
                    <a:pt x="21" y="3"/>
                    <a:pt x="23" y="4"/>
                  </a:cubicBezTo>
                  <a:cubicBezTo>
                    <a:pt x="24" y="6"/>
                    <a:pt x="24" y="8"/>
                    <a:pt x="23" y="10"/>
                  </a:cubicBezTo>
                  <a:cubicBezTo>
                    <a:pt x="21" y="12"/>
                    <a:pt x="18" y="13"/>
                    <a:pt x="14"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1" name="Freeform 49"/>
            <p:cNvSpPr>
              <a:spLocks noEditPoints="1"/>
            </p:cNvSpPr>
            <p:nvPr/>
          </p:nvSpPr>
          <p:spPr bwMode="auto">
            <a:xfrm>
              <a:off x="315913" y="1582738"/>
              <a:ext cx="782638" cy="927100"/>
            </a:xfrm>
            <a:custGeom>
              <a:avLst/>
              <a:gdLst>
                <a:gd name="T0" fmla="*/ 257 w 354"/>
                <a:gd name="T1" fmla="*/ 419 h 419"/>
                <a:gd name="T2" fmla="*/ 98 w 354"/>
                <a:gd name="T3" fmla="*/ 419 h 419"/>
                <a:gd name="T4" fmla="*/ 83 w 354"/>
                <a:gd name="T5" fmla="*/ 413 h 419"/>
                <a:gd name="T6" fmla="*/ 77 w 354"/>
                <a:gd name="T7" fmla="*/ 397 h 419"/>
                <a:gd name="T8" fmla="*/ 67 w 354"/>
                <a:gd name="T9" fmla="*/ 342 h 419"/>
                <a:gd name="T10" fmla="*/ 0 w 354"/>
                <a:gd name="T11" fmla="*/ 177 h 419"/>
                <a:gd name="T12" fmla="*/ 177 w 354"/>
                <a:gd name="T13" fmla="*/ 0 h 419"/>
                <a:gd name="T14" fmla="*/ 354 w 354"/>
                <a:gd name="T15" fmla="*/ 177 h 419"/>
                <a:gd name="T16" fmla="*/ 287 w 354"/>
                <a:gd name="T17" fmla="*/ 342 h 419"/>
                <a:gd name="T18" fmla="*/ 278 w 354"/>
                <a:gd name="T19" fmla="*/ 397 h 419"/>
                <a:gd name="T20" fmla="*/ 272 w 354"/>
                <a:gd name="T21" fmla="*/ 413 h 419"/>
                <a:gd name="T22" fmla="*/ 257 w 354"/>
                <a:gd name="T23" fmla="*/ 419 h 419"/>
                <a:gd name="T24" fmla="*/ 119 w 354"/>
                <a:gd name="T25" fmla="*/ 377 h 419"/>
                <a:gd name="T26" fmla="*/ 236 w 354"/>
                <a:gd name="T27" fmla="*/ 377 h 419"/>
                <a:gd name="T28" fmla="*/ 254 w 354"/>
                <a:gd name="T29" fmla="*/ 317 h 419"/>
                <a:gd name="T30" fmla="*/ 312 w 354"/>
                <a:gd name="T31" fmla="*/ 177 h 419"/>
                <a:gd name="T32" fmla="*/ 177 w 354"/>
                <a:gd name="T33" fmla="*/ 42 h 419"/>
                <a:gd name="T34" fmla="*/ 42 w 354"/>
                <a:gd name="T35" fmla="*/ 177 h 419"/>
                <a:gd name="T36" fmla="*/ 100 w 354"/>
                <a:gd name="T37" fmla="*/ 317 h 419"/>
                <a:gd name="T38" fmla="*/ 119 w 354"/>
                <a:gd name="T39" fmla="*/ 377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4" h="419">
                  <a:moveTo>
                    <a:pt x="257" y="419"/>
                  </a:moveTo>
                  <a:cubicBezTo>
                    <a:pt x="98" y="419"/>
                    <a:pt x="98" y="419"/>
                    <a:pt x="98" y="419"/>
                  </a:cubicBezTo>
                  <a:cubicBezTo>
                    <a:pt x="92" y="419"/>
                    <a:pt x="87" y="417"/>
                    <a:pt x="83" y="413"/>
                  </a:cubicBezTo>
                  <a:cubicBezTo>
                    <a:pt x="79" y="408"/>
                    <a:pt x="77" y="403"/>
                    <a:pt x="77" y="397"/>
                  </a:cubicBezTo>
                  <a:cubicBezTo>
                    <a:pt x="78" y="382"/>
                    <a:pt x="76" y="354"/>
                    <a:pt x="67" y="342"/>
                  </a:cubicBezTo>
                  <a:cubicBezTo>
                    <a:pt x="1" y="257"/>
                    <a:pt x="0" y="178"/>
                    <a:pt x="0" y="177"/>
                  </a:cubicBezTo>
                  <a:cubicBezTo>
                    <a:pt x="0" y="79"/>
                    <a:pt x="80" y="0"/>
                    <a:pt x="177" y="0"/>
                  </a:cubicBezTo>
                  <a:cubicBezTo>
                    <a:pt x="275" y="0"/>
                    <a:pt x="354" y="79"/>
                    <a:pt x="354" y="177"/>
                  </a:cubicBezTo>
                  <a:cubicBezTo>
                    <a:pt x="354" y="178"/>
                    <a:pt x="353" y="257"/>
                    <a:pt x="287" y="342"/>
                  </a:cubicBezTo>
                  <a:cubicBezTo>
                    <a:pt x="278" y="355"/>
                    <a:pt x="277" y="384"/>
                    <a:pt x="278" y="397"/>
                  </a:cubicBezTo>
                  <a:cubicBezTo>
                    <a:pt x="278" y="403"/>
                    <a:pt x="276" y="408"/>
                    <a:pt x="272" y="413"/>
                  </a:cubicBezTo>
                  <a:cubicBezTo>
                    <a:pt x="268" y="417"/>
                    <a:pt x="263" y="419"/>
                    <a:pt x="257" y="419"/>
                  </a:cubicBezTo>
                  <a:close/>
                  <a:moveTo>
                    <a:pt x="119" y="377"/>
                  </a:moveTo>
                  <a:cubicBezTo>
                    <a:pt x="236" y="377"/>
                    <a:pt x="236" y="377"/>
                    <a:pt x="236" y="377"/>
                  </a:cubicBezTo>
                  <a:cubicBezTo>
                    <a:pt x="237" y="359"/>
                    <a:pt x="241" y="334"/>
                    <a:pt x="254" y="317"/>
                  </a:cubicBezTo>
                  <a:cubicBezTo>
                    <a:pt x="309" y="245"/>
                    <a:pt x="312" y="177"/>
                    <a:pt x="312" y="177"/>
                  </a:cubicBezTo>
                  <a:cubicBezTo>
                    <a:pt x="312" y="102"/>
                    <a:pt x="251" y="42"/>
                    <a:pt x="177" y="42"/>
                  </a:cubicBezTo>
                  <a:cubicBezTo>
                    <a:pt x="103" y="42"/>
                    <a:pt x="42" y="102"/>
                    <a:pt x="42" y="177"/>
                  </a:cubicBezTo>
                  <a:cubicBezTo>
                    <a:pt x="42" y="177"/>
                    <a:pt x="45" y="245"/>
                    <a:pt x="100" y="317"/>
                  </a:cubicBezTo>
                  <a:cubicBezTo>
                    <a:pt x="113" y="334"/>
                    <a:pt x="118" y="359"/>
                    <a:pt x="119" y="3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2" name="Freeform 50"/>
            <p:cNvSpPr/>
            <p:nvPr/>
          </p:nvSpPr>
          <p:spPr bwMode="auto">
            <a:xfrm>
              <a:off x="477838" y="2520951"/>
              <a:ext cx="458788" cy="92075"/>
            </a:xfrm>
            <a:custGeom>
              <a:avLst/>
              <a:gdLst>
                <a:gd name="T0" fmla="*/ 187 w 208"/>
                <a:gd name="T1" fmla="*/ 42 h 42"/>
                <a:gd name="T2" fmla="*/ 22 w 208"/>
                <a:gd name="T3" fmla="*/ 42 h 42"/>
                <a:gd name="T4" fmla="*/ 0 w 208"/>
                <a:gd name="T5" fmla="*/ 21 h 42"/>
                <a:gd name="T6" fmla="*/ 22 w 208"/>
                <a:gd name="T7" fmla="*/ 0 h 42"/>
                <a:gd name="T8" fmla="*/ 187 w 208"/>
                <a:gd name="T9" fmla="*/ 0 h 42"/>
                <a:gd name="T10" fmla="*/ 208 w 208"/>
                <a:gd name="T11" fmla="*/ 21 h 42"/>
                <a:gd name="T12" fmla="*/ 187 w 208"/>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08" h="42">
                  <a:moveTo>
                    <a:pt x="187" y="42"/>
                  </a:moveTo>
                  <a:cubicBezTo>
                    <a:pt x="22" y="42"/>
                    <a:pt x="22" y="42"/>
                    <a:pt x="22" y="42"/>
                  </a:cubicBezTo>
                  <a:cubicBezTo>
                    <a:pt x="10" y="42"/>
                    <a:pt x="0" y="33"/>
                    <a:pt x="0" y="21"/>
                  </a:cubicBezTo>
                  <a:cubicBezTo>
                    <a:pt x="0" y="10"/>
                    <a:pt x="10" y="0"/>
                    <a:pt x="22" y="0"/>
                  </a:cubicBezTo>
                  <a:cubicBezTo>
                    <a:pt x="187" y="0"/>
                    <a:pt x="187" y="0"/>
                    <a:pt x="187" y="0"/>
                  </a:cubicBezTo>
                  <a:cubicBezTo>
                    <a:pt x="198" y="0"/>
                    <a:pt x="208" y="10"/>
                    <a:pt x="208" y="21"/>
                  </a:cubicBezTo>
                  <a:cubicBezTo>
                    <a:pt x="208" y="33"/>
                    <a:pt x="198" y="42"/>
                    <a:pt x="187" y="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3" name="Freeform 51"/>
            <p:cNvSpPr/>
            <p:nvPr/>
          </p:nvSpPr>
          <p:spPr bwMode="auto">
            <a:xfrm>
              <a:off x="522288" y="2622551"/>
              <a:ext cx="369888" cy="95250"/>
            </a:xfrm>
            <a:custGeom>
              <a:avLst/>
              <a:gdLst>
                <a:gd name="T0" fmla="*/ 147 w 168"/>
                <a:gd name="T1" fmla="*/ 43 h 43"/>
                <a:gd name="T2" fmla="*/ 21 w 168"/>
                <a:gd name="T3" fmla="*/ 43 h 43"/>
                <a:gd name="T4" fmla="*/ 0 w 168"/>
                <a:gd name="T5" fmla="*/ 21 h 43"/>
                <a:gd name="T6" fmla="*/ 21 w 168"/>
                <a:gd name="T7" fmla="*/ 0 h 43"/>
                <a:gd name="T8" fmla="*/ 147 w 168"/>
                <a:gd name="T9" fmla="*/ 0 h 43"/>
                <a:gd name="T10" fmla="*/ 168 w 168"/>
                <a:gd name="T11" fmla="*/ 21 h 43"/>
                <a:gd name="T12" fmla="*/ 147 w 168"/>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168" h="43">
                  <a:moveTo>
                    <a:pt x="147" y="43"/>
                  </a:moveTo>
                  <a:cubicBezTo>
                    <a:pt x="21" y="43"/>
                    <a:pt x="21" y="43"/>
                    <a:pt x="21" y="43"/>
                  </a:cubicBezTo>
                  <a:cubicBezTo>
                    <a:pt x="10" y="43"/>
                    <a:pt x="0" y="33"/>
                    <a:pt x="0" y="21"/>
                  </a:cubicBezTo>
                  <a:cubicBezTo>
                    <a:pt x="0" y="10"/>
                    <a:pt x="10" y="0"/>
                    <a:pt x="21" y="0"/>
                  </a:cubicBezTo>
                  <a:cubicBezTo>
                    <a:pt x="147" y="0"/>
                    <a:pt x="147" y="0"/>
                    <a:pt x="147" y="0"/>
                  </a:cubicBezTo>
                  <a:cubicBezTo>
                    <a:pt x="158" y="0"/>
                    <a:pt x="168" y="10"/>
                    <a:pt x="168" y="21"/>
                  </a:cubicBezTo>
                  <a:cubicBezTo>
                    <a:pt x="168" y="33"/>
                    <a:pt x="158" y="43"/>
                    <a:pt x="147"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4" name="Freeform 52"/>
            <p:cNvSpPr/>
            <p:nvPr/>
          </p:nvSpPr>
          <p:spPr bwMode="auto">
            <a:xfrm>
              <a:off x="566738" y="1965326"/>
              <a:ext cx="103188" cy="490538"/>
            </a:xfrm>
            <a:custGeom>
              <a:avLst/>
              <a:gdLst>
                <a:gd name="T0" fmla="*/ 36 w 65"/>
                <a:gd name="T1" fmla="*/ 309 h 309"/>
                <a:gd name="T2" fmla="*/ 0 w 65"/>
                <a:gd name="T3" fmla="*/ 3 h 309"/>
                <a:gd name="T4" fmla="*/ 29 w 65"/>
                <a:gd name="T5" fmla="*/ 0 h 309"/>
                <a:gd name="T6" fmla="*/ 65 w 65"/>
                <a:gd name="T7" fmla="*/ 306 h 309"/>
                <a:gd name="T8" fmla="*/ 36 w 65"/>
                <a:gd name="T9" fmla="*/ 309 h 309"/>
                <a:gd name="T10" fmla="*/ 36 w 65"/>
                <a:gd name="T11" fmla="*/ 309 h 309"/>
              </a:gdLst>
              <a:ahLst/>
              <a:cxnLst>
                <a:cxn ang="0">
                  <a:pos x="T0" y="T1"/>
                </a:cxn>
                <a:cxn ang="0">
                  <a:pos x="T2" y="T3"/>
                </a:cxn>
                <a:cxn ang="0">
                  <a:pos x="T4" y="T5"/>
                </a:cxn>
                <a:cxn ang="0">
                  <a:pos x="T6" y="T7"/>
                </a:cxn>
                <a:cxn ang="0">
                  <a:pos x="T8" y="T9"/>
                </a:cxn>
                <a:cxn ang="0">
                  <a:pos x="T10" y="T11"/>
                </a:cxn>
              </a:cxnLst>
              <a:rect l="0" t="0" r="r" b="b"/>
              <a:pathLst>
                <a:path w="65" h="309">
                  <a:moveTo>
                    <a:pt x="36" y="309"/>
                  </a:moveTo>
                  <a:lnTo>
                    <a:pt x="0" y="3"/>
                  </a:lnTo>
                  <a:lnTo>
                    <a:pt x="29" y="0"/>
                  </a:lnTo>
                  <a:lnTo>
                    <a:pt x="65" y="306"/>
                  </a:lnTo>
                  <a:lnTo>
                    <a:pt x="36" y="309"/>
                  </a:lnTo>
                  <a:lnTo>
                    <a:pt x="36"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5" name="Freeform 53"/>
            <p:cNvSpPr/>
            <p:nvPr/>
          </p:nvSpPr>
          <p:spPr bwMode="auto">
            <a:xfrm>
              <a:off x="744538" y="1965326"/>
              <a:ext cx="106363" cy="490538"/>
            </a:xfrm>
            <a:custGeom>
              <a:avLst/>
              <a:gdLst>
                <a:gd name="T0" fmla="*/ 29 w 67"/>
                <a:gd name="T1" fmla="*/ 309 h 309"/>
                <a:gd name="T2" fmla="*/ 0 w 67"/>
                <a:gd name="T3" fmla="*/ 306 h 309"/>
                <a:gd name="T4" fmla="*/ 38 w 67"/>
                <a:gd name="T5" fmla="*/ 0 h 309"/>
                <a:gd name="T6" fmla="*/ 67 w 67"/>
                <a:gd name="T7" fmla="*/ 3 h 309"/>
                <a:gd name="T8" fmla="*/ 29 w 67"/>
                <a:gd name="T9" fmla="*/ 309 h 309"/>
                <a:gd name="T10" fmla="*/ 29 w 67"/>
                <a:gd name="T11" fmla="*/ 309 h 309"/>
              </a:gdLst>
              <a:ahLst/>
              <a:cxnLst>
                <a:cxn ang="0">
                  <a:pos x="T0" y="T1"/>
                </a:cxn>
                <a:cxn ang="0">
                  <a:pos x="T2" y="T3"/>
                </a:cxn>
                <a:cxn ang="0">
                  <a:pos x="T4" y="T5"/>
                </a:cxn>
                <a:cxn ang="0">
                  <a:pos x="T6" y="T7"/>
                </a:cxn>
                <a:cxn ang="0">
                  <a:pos x="T8" y="T9"/>
                </a:cxn>
                <a:cxn ang="0">
                  <a:pos x="T10" y="T11"/>
                </a:cxn>
              </a:cxnLst>
              <a:rect l="0" t="0" r="r" b="b"/>
              <a:pathLst>
                <a:path w="67" h="309">
                  <a:moveTo>
                    <a:pt x="29" y="309"/>
                  </a:moveTo>
                  <a:lnTo>
                    <a:pt x="0" y="306"/>
                  </a:lnTo>
                  <a:lnTo>
                    <a:pt x="38" y="0"/>
                  </a:lnTo>
                  <a:lnTo>
                    <a:pt x="67" y="3"/>
                  </a:lnTo>
                  <a:lnTo>
                    <a:pt x="29" y="309"/>
                  </a:lnTo>
                  <a:lnTo>
                    <a:pt x="29"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6" name="Freeform 54"/>
            <p:cNvSpPr/>
            <p:nvPr/>
          </p:nvSpPr>
          <p:spPr bwMode="auto">
            <a:xfrm>
              <a:off x="579438" y="2008188"/>
              <a:ext cx="249238" cy="79375"/>
            </a:xfrm>
            <a:custGeom>
              <a:avLst/>
              <a:gdLst>
                <a:gd name="T0" fmla="*/ 96 w 113"/>
                <a:gd name="T1" fmla="*/ 36 h 36"/>
                <a:gd name="T2" fmla="*/ 83 w 113"/>
                <a:gd name="T3" fmla="*/ 29 h 36"/>
                <a:gd name="T4" fmla="*/ 70 w 113"/>
                <a:gd name="T5" fmla="*/ 36 h 36"/>
                <a:gd name="T6" fmla="*/ 57 w 113"/>
                <a:gd name="T7" fmla="*/ 29 h 36"/>
                <a:gd name="T8" fmla="*/ 44 w 113"/>
                <a:gd name="T9" fmla="*/ 36 h 36"/>
                <a:gd name="T10" fmla="*/ 31 w 113"/>
                <a:gd name="T11" fmla="*/ 29 h 36"/>
                <a:gd name="T12" fmla="*/ 18 w 113"/>
                <a:gd name="T13" fmla="*/ 36 h 36"/>
                <a:gd name="T14" fmla="*/ 2 w 113"/>
                <a:gd name="T15" fmla="*/ 23 h 36"/>
                <a:gd name="T16" fmla="*/ 0 w 113"/>
                <a:gd name="T17" fmla="*/ 20 h 36"/>
                <a:gd name="T18" fmla="*/ 5 w 113"/>
                <a:gd name="T19" fmla="*/ 22 h 36"/>
                <a:gd name="T20" fmla="*/ 5 w 113"/>
                <a:gd name="T21" fmla="*/ 0 h 36"/>
                <a:gd name="T22" fmla="*/ 18 w 113"/>
                <a:gd name="T23" fmla="*/ 8 h 36"/>
                <a:gd name="T24" fmla="*/ 31 w 113"/>
                <a:gd name="T25" fmla="*/ 0 h 36"/>
                <a:gd name="T26" fmla="*/ 44 w 113"/>
                <a:gd name="T27" fmla="*/ 8 h 36"/>
                <a:gd name="T28" fmla="*/ 57 w 113"/>
                <a:gd name="T29" fmla="*/ 0 h 36"/>
                <a:gd name="T30" fmla="*/ 70 w 113"/>
                <a:gd name="T31" fmla="*/ 8 h 36"/>
                <a:gd name="T32" fmla="*/ 83 w 113"/>
                <a:gd name="T33" fmla="*/ 0 h 36"/>
                <a:gd name="T34" fmla="*/ 96 w 113"/>
                <a:gd name="T35" fmla="*/ 8 h 36"/>
                <a:gd name="T36" fmla="*/ 109 w 113"/>
                <a:gd name="T37" fmla="*/ 0 h 36"/>
                <a:gd name="T38" fmla="*/ 109 w 113"/>
                <a:gd name="T39" fmla="*/ 22 h 36"/>
                <a:gd name="T40" fmla="*/ 113 w 113"/>
                <a:gd name="T41" fmla="*/ 20 h 36"/>
                <a:gd name="T42" fmla="*/ 112 w 113"/>
                <a:gd name="T43" fmla="*/ 23 h 36"/>
                <a:gd name="T44" fmla="*/ 96 w 113"/>
                <a:gd name="T4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 h="36">
                  <a:moveTo>
                    <a:pt x="96" y="36"/>
                  </a:moveTo>
                  <a:cubicBezTo>
                    <a:pt x="89" y="36"/>
                    <a:pt x="85" y="32"/>
                    <a:pt x="83" y="29"/>
                  </a:cubicBezTo>
                  <a:cubicBezTo>
                    <a:pt x="80" y="32"/>
                    <a:pt x="76" y="36"/>
                    <a:pt x="70" y="36"/>
                  </a:cubicBezTo>
                  <a:cubicBezTo>
                    <a:pt x="63" y="36"/>
                    <a:pt x="59" y="32"/>
                    <a:pt x="57" y="29"/>
                  </a:cubicBezTo>
                  <a:cubicBezTo>
                    <a:pt x="54" y="32"/>
                    <a:pt x="50" y="36"/>
                    <a:pt x="44" y="36"/>
                  </a:cubicBezTo>
                  <a:cubicBezTo>
                    <a:pt x="37" y="36"/>
                    <a:pt x="33" y="32"/>
                    <a:pt x="31" y="29"/>
                  </a:cubicBezTo>
                  <a:cubicBezTo>
                    <a:pt x="28" y="32"/>
                    <a:pt x="24" y="36"/>
                    <a:pt x="18" y="36"/>
                  </a:cubicBezTo>
                  <a:cubicBezTo>
                    <a:pt x="8" y="36"/>
                    <a:pt x="4" y="27"/>
                    <a:pt x="2" y="23"/>
                  </a:cubicBezTo>
                  <a:cubicBezTo>
                    <a:pt x="1" y="22"/>
                    <a:pt x="1" y="20"/>
                    <a:pt x="0" y="20"/>
                  </a:cubicBezTo>
                  <a:cubicBezTo>
                    <a:pt x="1" y="20"/>
                    <a:pt x="3" y="22"/>
                    <a:pt x="5" y="22"/>
                  </a:cubicBezTo>
                  <a:cubicBezTo>
                    <a:pt x="5" y="0"/>
                    <a:pt x="5" y="0"/>
                    <a:pt x="5" y="0"/>
                  </a:cubicBezTo>
                  <a:cubicBezTo>
                    <a:pt x="11" y="0"/>
                    <a:pt x="15" y="4"/>
                    <a:pt x="18" y="8"/>
                  </a:cubicBezTo>
                  <a:cubicBezTo>
                    <a:pt x="20" y="4"/>
                    <a:pt x="24" y="0"/>
                    <a:pt x="31" y="0"/>
                  </a:cubicBezTo>
                  <a:cubicBezTo>
                    <a:pt x="37" y="0"/>
                    <a:pt x="41" y="4"/>
                    <a:pt x="44" y="8"/>
                  </a:cubicBezTo>
                  <a:cubicBezTo>
                    <a:pt x="46" y="4"/>
                    <a:pt x="50" y="0"/>
                    <a:pt x="57" y="0"/>
                  </a:cubicBezTo>
                  <a:cubicBezTo>
                    <a:pt x="63" y="0"/>
                    <a:pt x="67" y="4"/>
                    <a:pt x="70" y="8"/>
                  </a:cubicBezTo>
                  <a:cubicBezTo>
                    <a:pt x="72" y="4"/>
                    <a:pt x="76" y="0"/>
                    <a:pt x="83" y="0"/>
                  </a:cubicBezTo>
                  <a:cubicBezTo>
                    <a:pt x="89" y="0"/>
                    <a:pt x="93" y="4"/>
                    <a:pt x="96" y="8"/>
                  </a:cubicBezTo>
                  <a:cubicBezTo>
                    <a:pt x="98" y="4"/>
                    <a:pt x="102" y="0"/>
                    <a:pt x="109" y="0"/>
                  </a:cubicBezTo>
                  <a:cubicBezTo>
                    <a:pt x="109" y="22"/>
                    <a:pt x="109" y="22"/>
                    <a:pt x="109" y="22"/>
                  </a:cubicBezTo>
                  <a:cubicBezTo>
                    <a:pt x="111" y="22"/>
                    <a:pt x="113" y="20"/>
                    <a:pt x="113" y="20"/>
                  </a:cubicBezTo>
                  <a:cubicBezTo>
                    <a:pt x="113" y="20"/>
                    <a:pt x="112" y="22"/>
                    <a:pt x="112" y="23"/>
                  </a:cubicBezTo>
                  <a:cubicBezTo>
                    <a:pt x="110" y="27"/>
                    <a:pt x="106" y="36"/>
                    <a:pt x="96"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7" name="Freeform 55"/>
            <p:cNvSpPr/>
            <p:nvPr/>
          </p:nvSpPr>
          <p:spPr bwMode="auto">
            <a:xfrm>
              <a:off x="225425" y="1284288"/>
              <a:ext cx="290513" cy="287338"/>
            </a:xfrm>
            <a:custGeom>
              <a:avLst/>
              <a:gdLst>
                <a:gd name="T0" fmla="*/ 31 w 131"/>
                <a:gd name="T1" fmla="*/ 130 h 130"/>
                <a:gd name="T2" fmla="*/ 24 w 131"/>
                <a:gd name="T3" fmla="*/ 127 h 130"/>
                <a:gd name="T4" fmla="*/ 26 w 131"/>
                <a:gd name="T5" fmla="*/ 114 h 130"/>
                <a:gd name="T6" fmla="*/ 109 w 131"/>
                <a:gd name="T7" fmla="*/ 31 h 130"/>
                <a:gd name="T8" fmla="*/ 111 w 131"/>
                <a:gd name="T9" fmla="*/ 20 h 130"/>
                <a:gd name="T10" fmla="*/ 100 w 131"/>
                <a:gd name="T11" fmla="*/ 22 h 130"/>
                <a:gd name="T12" fmla="*/ 17 w 131"/>
                <a:gd name="T13" fmla="*/ 105 h 130"/>
                <a:gd name="T14" fmla="*/ 4 w 131"/>
                <a:gd name="T15" fmla="*/ 107 h 130"/>
                <a:gd name="T16" fmla="*/ 2 w 131"/>
                <a:gd name="T17" fmla="*/ 95 h 130"/>
                <a:gd name="T18" fmla="*/ 90 w 131"/>
                <a:gd name="T19" fmla="*/ 8 h 130"/>
                <a:gd name="T20" fmla="*/ 124 w 131"/>
                <a:gd name="T21" fmla="*/ 8 h 130"/>
                <a:gd name="T22" fmla="*/ 124 w 131"/>
                <a:gd name="T23" fmla="*/ 41 h 130"/>
                <a:gd name="T24" fmla="*/ 36 w 131"/>
                <a:gd name="T25" fmla="*/ 129 h 130"/>
                <a:gd name="T26" fmla="*/ 31 w 131"/>
                <a:gd name="T2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 h="130">
                  <a:moveTo>
                    <a:pt x="31" y="130"/>
                  </a:moveTo>
                  <a:cubicBezTo>
                    <a:pt x="29" y="130"/>
                    <a:pt x="26" y="129"/>
                    <a:pt x="24" y="127"/>
                  </a:cubicBezTo>
                  <a:cubicBezTo>
                    <a:pt x="21" y="123"/>
                    <a:pt x="22" y="117"/>
                    <a:pt x="26" y="114"/>
                  </a:cubicBezTo>
                  <a:cubicBezTo>
                    <a:pt x="58" y="92"/>
                    <a:pt x="86" y="63"/>
                    <a:pt x="109" y="31"/>
                  </a:cubicBezTo>
                  <a:cubicBezTo>
                    <a:pt x="112" y="27"/>
                    <a:pt x="112" y="21"/>
                    <a:pt x="111" y="20"/>
                  </a:cubicBezTo>
                  <a:cubicBezTo>
                    <a:pt x="110" y="19"/>
                    <a:pt x="105" y="19"/>
                    <a:pt x="100" y="22"/>
                  </a:cubicBezTo>
                  <a:cubicBezTo>
                    <a:pt x="68" y="45"/>
                    <a:pt x="40" y="74"/>
                    <a:pt x="17" y="105"/>
                  </a:cubicBezTo>
                  <a:cubicBezTo>
                    <a:pt x="14" y="109"/>
                    <a:pt x="8" y="110"/>
                    <a:pt x="4" y="107"/>
                  </a:cubicBezTo>
                  <a:cubicBezTo>
                    <a:pt x="1" y="104"/>
                    <a:pt x="0" y="99"/>
                    <a:pt x="2" y="95"/>
                  </a:cubicBezTo>
                  <a:cubicBezTo>
                    <a:pt x="26" y="62"/>
                    <a:pt x="56" y="32"/>
                    <a:pt x="90" y="8"/>
                  </a:cubicBezTo>
                  <a:cubicBezTo>
                    <a:pt x="101" y="0"/>
                    <a:pt x="116" y="0"/>
                    <a:pt x="124" y="8"/>
                  </a:cubicBezTo>
                  <a:cubicBezTo>
                    <a:pt x="131" y="15"/>
                    <a:pt x="131" y="30"/>
                    <a:pt x="124" y="41"/>
                  </a:cubicBezTo>
                  <a:cubicBezTo>
                    <a:pt x="100" y="75"/>
                    <a:pt x="70" y="105"/>
                    <a:pt x="36" y="129"/>
                  </a:cubicBezTo>
                  <a:cubicBezTo>
                    <a:pt x="35" y="130"/>
                    <a:pt x="33" y="130"/>
                    <a:pt x="31"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8" name="Freeform 56"/>
            <p:cNvSpPr/>
            <p:nvPr/>
          </p:nvSpPr>
          <p:spPr bwMode="auto">
            <a:xfrm>
              <a:off x="200025" y="1503363"/>
              <a:ext cx="96838" cy="96838"/>
            </a:xfrm>
            <a:custGeom>
              <a:avLst/>
              <a:gdLst>
                <a:gd name="T0" fmla="*/ 34 w 44"/>
                <a:gd name="T1" fmla="*/ 44 h 44"/>
                <a:gd name="T2" fmla="*/ 28 w 44"/>
                <a:gd name="T3" fmla="*/ 41 h 44"/>
                <a:gd name="T4" fmla="*/ 3 w 44"/>
                <a:gd name="T5" fmla="*/ 16 h 44"/>
                <a:gd name="T6" fmla="*/ 3 w 44"/>
                <a:gd name="T7" fmla="*/ 4 h 44"/>
                <a:gd name="T8" fmla="*/ 16 w 44"/>
                <a:gd name="T9" fmla="*/ 4 h 44"/>
                <a:gd name="T10" fmla="*/ 41 w 44"/>
                <a:gd name="T11" fmla="*/ 29 h 44"/>
                <a:gd name="T12" fmla="*/ 41 w 44"/>
                <a:gd name="T13" fmla="*/ 41 h 44"/>
                <a:gd name="T14" fmla="*/ 34 w 4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4">
                  <a:moveTo>
                    <a:pt x="34" y="44"/>
                  </a:moveTo>
                  <a:cubicBezTo>
                    <a:pt x="32" y="44"/>
                    <a:pt x="30" y="43"/>
                    <a:pt x="28" y="41"/>
                  </a:cubicBezTo>
                  <a:cubicBezTo>
                    <a:pt x="3" y="16"/>
                    <a:pt x="3" y="16"/>
                    <a:pt x="3" y="16"/>
                  </a:cubicBezTo>
                  <a:cubicBezTo>
                    <a:pt x="0" y="13"/>
                    <a:pt x="0" y="7"/>
                    <a:pt x="3" y="4"/>
                  </a:cubicBezTo>
                  <a:cubicBezTo>
                    <a:pt x="6" y="0"/>
                    <a:pt x="12" y="0"/>
                    <a:pt x="16" y="4"/>
                  </a:cubicBezTo>
                  <a:cubicBezTo>
                    <a:pt x="41" y="29"/>
                    <a:pt x="41" y="29"/>
                    <a:pt x="41" y="29"/>
                  </a:cubicBezTo>
                  <a:cubicBezTo>
                    <a:pt x="44" y="32"/>
                    <a:pt x="44" y="38"/>
                    <a:pt x="41" y="41"/>
                  </a:cubicBezTo>
                  <a:cubicBezTo>
                    <a:pt x="39" y="43"/>
                    <a:pt x="37" y="44"/>
                    <a:pt x="34"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9" name="Freeform 57"/>
            <p:cNvSpPr/>
            <p:nvPr/>
          </p:nvSpPr>
          <p:spPr bwMode="auto">
            <a:xfrm>
              <a:off x="212725" y="1487488"/>
              <a:ext cx="100013" cy="98425"/>
            </a:xfrm>
            <a:custGeom>
              <a:avLst/>
              <a:gdLst>
                <a:gd name="T0" fmla="*/ 35 w 45"/>
                <a:gd name="T1" fmla="*/ 44 h 44"/>
                <a:gd name="T2" fmla="*/ 29 w 45"/>
                <a:gd name="T3" fmla="*/ 42 h 44"/>
                <a:gd name="T4" fmla="*/ 4 w 45"/>
                <a:gd name="T5" fmla="*/ 16 h 44"/>
                <a:gd name="T6" fmla="*/ 4 w 45"/>
                <a:gd name="T7" fmla="*/ 4 h 44"/>
                <a:gd name="T8" fmla="*/ 16 w 45"/>
                <a:gd name="T9" fmla="*/ 4 h 44"/>
                <a:gd name="T10" fmla="*/ 41 w 45"/>
                <a:gd name="T11" fmla="*/ 29 h 44"/>
                <a:gd name="T12" fmla="*/ 41 w 45"/>
                <a:gd name="T13" fmla="*/ 42 h 44"/>
                <a:gd name="T14" fmla="*/ 35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5" y="44"/>
                  </a:moveTo>
                  <a:cubicBezTo>
                    <a:pt x="33" y="44"/>
                    <a:pt x="31" y="43"/>
                    <a:pt x="29" y="42"/>
                  </a:cubicBezTo>
                  <a:cubicBezTo>
                    <a:pt x="4" y="16"/>
                    <a:pt x="4" y="16"/>
                    <a:pt x="4" y="16"/>
                  </a:cubicBezTo>
                  <a:cubicBezTo>
                    <a:pt x="0" y="13"/>
                    <a:pt x="0" y="7"/>
                    <a:pt x="4" y="4"/>
                  </a:cubicBezTo>
                  <a:cubicBezTo>
                    <a:pt x="7" y="0"/>
                    <a:pt x="13" y="0"/>
                    <a:pt x="16" y="4"/>
                  </a:cubicBezTo>
                  <a:cubicBezTo>
                    <a:pt x="41" y="29"/>
                    <a:pt x="41" y="29"/>
                    <a:pt x="41" y="29"/>
                  </a:cubicBezTo>
                  <a:cubicBezTo>
                    <a:pt x="45" y="33"/>
                    <a:pt x="45" y="38"/>
                    <a:pt x="41" y="42"/>
                  </a:cubicBezTo>
                  <a:cubicBezTo>
                    <a:pt x="40" y="43"/>
                    <a:pt x="37" y="44"/>
                    <a:pt x="35"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0" name="Freeform 58"/>
            <p:cNvSpPr>
              <a:spLocks noEditPoints="1"/>
            </p:cNvSpPr>
            <p:nvPr/>
          </p:nvSpPr>
          <p:spPr bwMode="auto">
            <a:xfrm>
              <a:off x="55563" y="1541463"/>
              <a:ext cx="212725" cy="204788"/>
            </a:xfrm>
            <a:custGeom>
              <a:avLst/>
              <a:gdLst>
                <a:gd name="T0" fmla="*/ 15 w 96"/>
                <a:gd name="T1" fmla="*/ 93 h 93"/>
                <a:gd name="T2" fmla="*/ 13 w 96"/>
                <a:gd name="T3" fmla="*/ 93 h 93"/>
                <a:gd name="T4" fmla="*/ 6 w 96"/>
                <a:gd name="T5" fmla="*/ 86 h 93"/>
                <a:gd name="T6" fmla="*/ 31 w 96"/>
                <a:gd name="T7" fmla="*/ 14 h 93"/>
                <a:gd name="T8" fmla="*/ 56 w 96"/>
                <a:gd name="T9" fmla="*/ 1 h 93"/>
                <a:gd name="T10" fmla="*/ 66 w 96"/>
                <a:gd name="T11" fmla="*/ 3 h 93"/>
                <a:gd name="T12" fmla="*/ 93 w 96"/>
                <a:gd name="T13" fmla="*/ 29 h 93"/>
                <a:gd name="T14" fmla="*/ 95 w 96"/>
                <a:gd name="T15" fmla="*/ 37 h 93"/>
                <a:gd name="T16" fmla="*/ 77 w 96"/>
                <a:gd name="T17" fmla="*/ 69 h 93"/>
                <a:gd name="T18" fmla="*/ 49 w 96"/>
                <a:gd name="T19" fmla="*/ 78 h 93"/>
                <a:gd name="T20" fmla="*/ 21 w 96"/>
                <a:gd name="T21" fmla="*/ 90 h 93"/>
                <a:gd name="T22" fmla="*/ 15 w 96"/>
                <a:gd name="T23" fmla="*/ 93 h 93"/>
                <a:gd name="T24" fmla="*/ 58 w 96"/>
                <a:gd name="T25" fmla="*/ 20 h 93"/>
                <a:gd name="T26" fmla="*/ 40 w 96"/>
                <a:gd name="T27" fmla="*/ 29 h 93"/>
                <a:gd name="T28" fmla="*/ 22 w 96"/>
                <a:gd name="T29" fmla="*/ 67 h 93"/>
                <a:gd name="T30" fmla="*/ 46 w 96"/>
                <a:gd name="T31" fmla="*/ 60 h 93"/>
                <a:gd name="T32" fmla="*/ 68 w 96"/>
                <a:gd name="T33" fmla="*/ 54 h 93"/>
                <a:gd name="T34" fmla="*/ 77 w 96"/>
                <a:gd name="T35" fmla="*/ 39 h 93"/>
                <a:gd name="T36" fmla="*/ 58 w 96"/>
                <a:gd name="T37" fmla="*/ 2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93">
                  <a:moveTo>
                    <a:pt x="15" y="93"/>
                  </a:moveTo>
                  <a:cubicBezTo>
                    <a:pt x="14" y="93"/>
                    <a:pt x="13" y="93"/>
                    <a:pt x="13" y="93"/>
                  </a:cubicBezTo>
                  <a:cubicBezTo>
                    <a:pt x="10" y="92"/>
                    <a:pt x="7" y="90"/>
                    <a:pt x="6" y="86"/>
                  </a:cubicBezTo>
                  <a:cubicBezTo>
                    <a:pt x="0" y="62"/>
                    <a:pt x="6" y="29"/>
                    <a:pt x="31" y="14"/>
                  </a:cubicBezTo>
                  <a:cubicBezTo>
                    <a:pt x="39" y="9"/>
                    <a:pt x="48" y="5"/>
                    <a:pt x="56" y="1"/>
                  </a:cubicBezTo>
                  <a:cubicBezTo>
                    <a:pt x="59" y="0"/>
                    <a:pt x="63" y="0"/>
                    <a:pt x="66" y="3"/>
                  </a:cubicBezTo>
                  <a:cubicBezTo>
                    <a:pt x="93" y="29"/>
                    <a:pt x="93" y="29"/>
                    <a:pt x="93" y="29"/>
                  </a:cubicBezTo>
                  <a:cubicBezTo>
                    <a:pt x="95" y="32"/>
                    <a:pt x="96" y="35"/>
                    <a:pt x="95" y="37"/>
                  </a:cubicBezTo>
                  <a:cubicBezTo>
                    <a:pt x="93" y="48"/>
                    <a:pt x="89" y="62"/>
                    <a:pt x="77" y="69"/>
                  </a:cubicBezTo>
                  <a:cubicBezTo>
                    <a:pt x="66" y="75"/>
                    <a:pt x="57" y="77"/>
                    <a:pt x="49" y="78"/>
                  </a:cubicBezTo>
                  <a:cubicBezTo>
                    <a:pt x="38" y="79"/>
                    <a:pt x="31" y="80"/>
                    <a:pt x="21" y="90"/>
                  </a:cubicBezTo>
                  <a:cubicBezTo>
                    <a:pt x="20" y="92"/>
                    <a:pt x="17" y="93"/>
                    <a:pt x="15" y="93"/>
                  </a:cubicBezTo>
                  <a:close/>
                  <a:moveTo>
                    <a:pt x="58" y="20"/>
                  </a:moveTo>
                  <a:cubicBezTo>
                    <a:pt x="52" y="23"/>
                    <a:pt x="46" y="26"/>
                    <a:pt x="40" y="29"/>
                  </a:cubicBezTo>
                  <a:cubicBezTo>
                    <a:pt x="27" y="37"/>
                    <a:pt x="22" y="52"/>
                    <a:pt x="22" y="67"/>
                  </a:cubicBezTo>
                  <a:cubicBezTo>
                    <a:pt x="30" y="62"/>
                    <a:pt x="39" y="61"/>
                    <a:pt x="46" y="60"/>
                  </a:cubicBezTo>
                  <a:cubicBezTo>
                    <a:pt x="54" y="59"/>
                    <a:pt x="60" y="58"/>
                    <a:pt x="68" y="54"/>
                  </a:cubicBezTo>
                  <a:cubicBezTo>
                    <a:pt x="71" y="52"/>
                    <a:pt x="74" y="47"/>
                    <a:pt x="77" y="39"/>
                  </a:cubicBezTo>
                  <a:cubicBezTo>
                    <a:pt x="58" y="20"/>
                    <a:pt x="58" y="20"/>
                    <a:pt x="58"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1" name="Freeform 59"/>
            <p:cNvSpPr>
              <a:spLocks noEditPoints="1"/>
            </p:cNvSpPr>
            <p:nvPr/>
          </p:nvSpPr>
          <p:spPr bwMode="auto">
            <a:xfrm>
              <a:off x="84138" y="835026"/>
              <a:ext cx="66675" cy="66675"/>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8 h 30"/>
                <a:gd name="T12" fmla="*/ 8 w 30"/>
                <a:gd name="T13" fmla="*/ 15 h 30"/>
                <a:gd name="T14" fmla="*/ 15 w 30"/>
                <a:gd name="T15" fmla="*/ 22 h 30"/>
                <a:gd name="T16" fmla="*/ 22 w 30"/>
                <a:gd name="T17" fmla="*/ 15 h 30"/>
                <a:gd name="T18" fmla="*/ 15 w 30"/>
                <a:gd name="T19"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8"/>
                  </a:moveTo>
                  <a:cubicBezTo>
                    <a:pt x="11" y="8"/>
                    <a:pt x="8" y="11"/>
                    <a:pt x="8" y="15"/>
                  </a:cubicBezTo>
                  <a:cubicBezTo>
                    <a:pt x="8" y="19"/>
                    <a:pt x="11" y="22"/>
                    <a:pt x="15" y="22"/>
                  </a:cubicBezTo>
                  <a:cubicBezTo>
                    <a:pt x="19" y="22"/>
                    <a:pt x="22" y="19"/>
                    <a:pt x="22" y="15"/>
                  </a:cubicBezTo>
                  <a:cubicBezTo>
                    <a:pt x="22" y="11"/>
                    <a:pt x="19"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2" name="Freeform 60"/>
            <p:cNvSpPr>
              <a:spLocks noEditPoints="1"/>
            </p:cNvSpPr>
            <p:nvPr/>
          </p:nvSpPr>
          <p:spPr bwMode="auto">
            <a:xfrm>
              <a:off x="171450" y="733426"/>
              <a:ext cx="68263" cy="69850"/>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3" name="Freeform 61"/>
            <p:cNvSpPr/>
            <p:nvPr/>
          </p:nvSpPr>
          <p:spPr bwMode="auto">
            <a:xfrm>
              <a:off x="112713" y="784226"/>
              <a:ext cx="55563" cy="53975"/>
            </a:xfrm>
            <a:custGeom>
              <a:avLst/>
              <a:gdLst>
                <a:gd name="T0" fmla="*/ 21 w 25"/>
                <a:gd name="T1" fmla="*/ 24 h 24"/>
                <a:gd name="T2" fmla="*/ 21 w 25"/>
                <a:gd name="T3" fmla="*/ 24 h 24"/>
                <a:gd name="T4" fmla="*/ 17 w 25"/>
                <a:gd name="T5" fmla="*/ 20 h 24"/>
                <a:gd name="T6" fmla="*/ 17 w 25"/>
                <a:gd name="T7" fmla="*/ 8 h 24"/>
                <a:gd name="T8" fmla="*/ 4 w 25"/>
                <a:gd name="T9" fmla="*/ 8 h 24"/>
                <a:gd name="T10" fmla="*/ 0 w 25"/>
                <a:gd name="T11" fmla="*/ 4 h 24"/>
                <a:gd name="T12" fmla="*/ 4 w 25"/>
                <a:gd name="T13" fmla="*/ 0 h 24"/>
                <a:gd name="T14" fmla="*/ 21 w 25"/>
                <a:gd name="T15" fmla="*/ 0 h 24"/>
                <a:gd name="T16" fmla="*/ 23 w 25"/>
                <a:gd name="T17" fmla="*/ 2 h 24"/>
                <a:gd name="T18" fmla="*/ 25 w 25"/>
                <a:gd name="T19" fmla="*/ 4 h 24"/>
                <a:gd name="T20" fmla="*/ 25 w 25"/>
                <a:gd name="T21" fmla="*/ 20 h 24"/>
                <a:gd name="T22" fmla="*/ 21 w 25"/>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4">
                  <a:moveTo>
                    <a:pt x="21" y="24"/>
                  </a:moveTo>
                  <a:cubicBezTo>
                    <a:pt x="21" y="24"/>
                    <a:pt x="21" y="24"/>
                    <a:pt x="21" y="24"/>
                  </a:cubicBezTo>
                  <a:cubicBezTo>
                    <a:pt x="18" y="24"/>
                    <a:pt x="17" y="23"/>
                    <a:pt x="17" y="20"/>
                  </a:cubicBezTo>
                  <a:cubicBezTo>
                    <a:pt x="17" y="8"/>
                    <a:pt x="17" y="8"/>
                    <a:pt x="17" y="8"/>
                  </a:cubicBezTo>
                  <a:cubicBezTo>
                    <a:pt x="4" y="8"/>
                    <a:pt x="4" y="8"/>
                    <a:pt x="4" y="8"/>
                  </a:cubicBezTo>
                  <a:cubicBezTo>
                    <a:pt x="2" y="8"/>
                    <a:pt x="0" y="7"/>
                    <a:pt x="0" y="4"/>
                  </a:cubicBezTo>
                  <a:cubicBezTo>
                    <a:pt x="0" y="2"/>
                    <a:pt x="2" y="0"/>
                    <a:pt x="4" y="0"/>
                  </a:cubicBezTo>
                  <a:cubicBezTo>
                    <a:pt x="21" y="0"/>
                    <a:pt x="21" y="0"/>
                    <a:pt x="21" y="0"/>
                  </a:cubicBezTo>
                  <a:cubicBezTo>
                    <a:pt x="22" y="0"/>
                    <a:pt x="23" y="1"/>
                    <a:pt x="23" y="2"/>
                  </a:cubicBezTo>
                  <a:cubicBezTo>
                    <a:pt x="24" y="2"/>
                    <a:pt x="25" y="3"/>
                    <a:pt x="25" y="4"/>
                  </a:cubicBezTo>
                  <a:cubicBezTo>
                    <a:pt x="25" y="20"/>
                    <a:pt x="25" y="20"/>
                    <a:pt x="25" y="20"/>
                  </a:cubicBezTo>
                  <a:cubicBezTo>
                    <a:pt x="25" y="23"/>
                    <a:pt x="23" y="24"/>
                    <a:pt x="21"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4" name="Freeform 62"/>
            <p:cNvSpPr/>
            <p:nvPr/>
          </p:nvSpPr>
          <p:spPr bwMode="auto">
            <a:xfrm>
              <a:off x="112713" y="787401"/>
              <a:ext cx="50800" cy="66675"/>
            </a:xfrm>
            <a:custGeom>
              <a:avLst/>
              <a:gdLst>
                <a:gd name="T0" fmla="*/ 4 w 23"/>
                <a:gd name="T1" fmla="*/ 30 h 30"/>
                <a:gd name="T2" fmla="*/ 3 w 23"/>
                <a:gd name="T3" fmla="*/ 30 h 30"/>
                <a:gd name="T4" fmla="*/ 1 w 23"/>
                <a:gd name="T5" fmla="*/ 25 h 30"/>
                <a:gd name="T6" fmla="*/ 13 w 23"/>
                <a:gd name="T7" fmla="*/ 5 h 30"/>
                <a:gd name="T8" fmla="*/ 16 w 23"/>
                <a:gd name="T9" fmla="*/ 2 h 30"/>
                <a:gd name="T10" fmla="*/ 22 w 23"/>
                <a:gd name="T11" fmla="*/ 2 h 30"/>
                <a:gd name="T12" fmla="*/ 21 w 23"/>
                <a:gd name="T13" fmla="*/ 8 h 30"/>
                <a:gd name="T14" fmla="*/ 18 w 23"/>
                <a:gd name="T15" fmla="*/ 11 h 30"/>
                <a:gd name="T16" fmla="*/ 8 w 23"/>
                <a:gd name="T17" fmla="*/ 27 h 30"/>
                <a:gd name="T18" fmla="*/ 4 w 23"/>
                <a:gd name="T1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30">
                  <a:moveTo>
                    <a:pt x="4" y="30"/>
                  </a:moveTo>
                  <a:cubicBezTo>
                    <a:pt x="4" y="30"/>
                    <a:pt x="4" y="30"/>
                    <a:pt x="3" y="30"/>
                  </a:cubicBezTo>
                  <a:cubicBezTo>
                    <a:pt x="1" y="29"/>
                    <a:pt x="0" y="27"/>
                    <a:pt x="1" y="25"/>
                  </a:cubicBezTo>
                  <a:cubicBezTo>
                    <a:pt x="3" y="17"/>
                    <a:pt x="7" y="11"/>
                    <a:pt x="13" y="5"/>
                  </a:cubicBezTo>
                  <a:cubicBezTo>
                    <a:pt x="14" y="4"/>
                    <a:pt x="15" y="3"/>
                    <a:pt x="16" y="2"/>
                  </a:cubicBezTo>
                  <a:cubicBezTo>
                    <a:pt x="18" y="0"/>
                    <a:pt x="21" y="1"/>
                    <a:pt x="22" y="2"/>
                  </a:cubicBezTo>
                  <a:cubicBezTo>
                    <a:pt x="23" y="4"/>
                    <a:pt x="23" y="7"/>
                    <a:pt x="21" y="8"/>
                  </a:cubicBezTo>
                  <a:cubicBezTo>
                    <a:pt x="20" y="9"/>
                    <a:pt x="19" y="10"/>
                    <a:pt x="18" y="11"/>
                  </a:cubicBezTo>
                  <a:cubicBezTo>
                    <a:pt x="14" y="15"/>
                    <a:pt x="10" y="21"/>
                    <a:pt x="8" y="27"/>
                  </a:cubicBezTo>
                  <a:cubicBezTo>
                    <a:pt x="8" y="29"/>
                    <a:pt x="6" y="30"/>
                    <a:pt x="4"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5" name="Freeform 63"/>
            <p:cNvSpPr/>
            <p:nvPr/>
          </p:nvSpPr>
          <p:spPr bwMode="auto">
            <a:xfrm>
              <a:off x="42863" y="738188"/>
              <a:ext cx="227013" cy="214313"/>
            </a:xfrm>
            <a:custGeom>
              <a:avLst/>
              <a:gdLst>
                <a:gd name="T0" fmla="*/ 52 w 103"/>
                <a:gd name="T1" fmla="*/ 97 h 97"/>
                <a:gd name="T2" fmla="*/ 18 w 103"/>
                <a:gd name="T3" fmla="*/ 83 h 97"/>
                <a:gd name="T4" fmla="*/ 18 w 103"/>
                <a:gd name="T5" fmla="*/ 17 h 97"/>
                <a:gd name="T6" fmla="*/ 65 w 103"/>
                <a:gd name="T7" fmla="*/ 5 h 97"/>
                <a:gd name="T8" fmla="*/ 67 w 103"/>
                <a:gd name="T9" fmla="*/ 10 h 97"/>
                <a:gd name="T10" fmla="*/ 62 w 103"/>
                <a:gd name="T11" fmla="*/ 12 h 97"/>
                <a:gd name="T12" fmla="*/ 24 w 103"/>
                <a:gd name="T13" fmla="*/ 22 h 97"/>
                <a:gd name="T14" fmla="*/ 24 w 103"/>
                <a:gd name="T15" fmla="*/ 78 h 97"/>
                <a:gd name="T16" fmla="*/ 79 w 103"/>
                <a:gd name="T17" fmla="*/ 78 h 97"/>
                <a:gd name="T18" fmla="*/ 80 w 103"/>
                <a:gd name="T19" fmla="*/ 23 h 97"/>
                <a:gd name="T20" fmla="*/ 80 w 103"/>
                <a:gd name="T21" fmla="*/ 18 h 97"/>
                <a:gd name="T22" fmla="*/ 86 w 103"/>
                <a:gd name="T23" fmla="*/ 18 h 97"/>
                <a:gd name="T24" fmla="*/ 85 w 103"/>
                <a:gd name="T25" fmla="*/ 83 h 97"/>
                <a:gd name="T26" fmla="*/ 52 w 103"/>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7">
                  <a:moveTo>
                    <a:pt x="52" y="97"/>
                  </a:moveTo>
                  <a:cubicBezTo>
                    <a:pt x="39" y="97"/>
                    <a:pt x="27" y="92"/>
                    <a:pt x="18" y="83"/>
                  </a:cubicBezTo>
                  <a:cubicBezTo>
                    <a:pt x="0" y="65"/>
                    <a:pt x="0" y="35"/>
                    <a:pt x="18" y="17"/>
                  </a:cubicBezTo>
                  <a:cubicBezTo>
                    <a:pt x="30" y="4"/>
                    <a:pt x="48" y="0"/>
                    <a:pt x="65" y="5"/>
                  </a:cubicBezTo>
                  <a:cubicBezTo>
                    <a:pt x="67" y="5"/>
                    <a:pt x="68" y="8"/>
                    <a:pt x="67" y="10"/>
                  </a:cubicBezTo>
                  <a:cubicBezTo>
                    <a:pt x="67" y="12"/>
                    <a:pt x="65" y="13"/>
                    <a:pt x="62" y="12"/>
                  </a:cubicBezTo>
                  <a:cubicBezTo>
                    <a:pt x="49" y="8"/>
                    <a:pt x="34" y="12"/>
                    <a:pt x="24" y="22"/>
                  </a:cubicBezTo>
                  <a:cubicBezTo>
                    <a:pt x="9" y="37"/>
                    <a:pt x="9" y="62"/>
                    <a:pt x="24" y="78"/>
                  </a:cubicBezTo>
                  <a:cubicBezTo>
                    <a:pt x="39" y="93"/>
                    <a:pt x="64" y="93"/>
                    <a:pt x="79" y="78"/>
                  </a:cubicBezTo>
                  <a:cubicBezTo>
                    <a:pt x="94" y="63"/>
                    <a:pt x="95" y="39"/>
                    <a:pt x="80" y="23"/>
                  </a:cubicBezTo>
                  <a:cubicBezTo>
                    <a:pt x="79" y="22"/>
                    <a:pt x="79" y="19"/>
                    <a:pt x="80" y="18"/>
                  </a:cubicBezTo>
                  <a:cubicBezTo>
                    <a:pt x="82" y="16"/>
                    <a:pt x="84" y="16"/>
                    <a:pt x="86" y="18"/>
                  </a:cubicBezTo>
                  <a:cubicBezTo>
                    <a:pt x="103" y="36"/>
                    <a:pt x="103" y="65"/>
                    <a:pt x="85" y="83"/>
                  </a:cubicBezTo>
                  <a:cubicBezTo>
                    <a:pt x="76" y="92"/>
                    <a:pt x="64" y="97"/>
                    <a:pt x="52"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6" name="Freeform 64"/>
            <p:cNvSpPr/>
            <p:nvPr/>
          </p:nvSpPr>
          <p:spPr bwMode="auto">
            <a:xfrm>
              <a:off x="177800" y="842963"/>
              <a:ext cx="46038" cy="46038"/>
            </a:xfrm>
            <a:custGeom>
              <a:avLst/>
              <a:gdLst>
                <a:gd name="T0" fmla="*/ 4 w 21"/>
                <a:gd name="T1" fmla="*/ 21 h 21"/>
                <a:gd name="T2" fmla="*/ 1 w 21"/>
                <a:gd name="T3" fmla="*/ 20 h 21"/>
                <a:gd name="T4" fmla="*/ 1 w 21"/>
                <a:gd name="T5" fmla="*/ 14 h 21"/>
                <a:gd name="T6" fmla="*/ 14 w 21"/>
                <a:gd name="T7" fmla="*/ 2 h 21"/>
                <a:gd name="T8" fmla="*/ 19 w 21"/>
                <a:gd name="T9" fmla="*/ 2 h 21"/>
                <a:gd name="T10" fmla="*/ 19 w 21"/>
                <a:gd name="T11" fmla="*/ 7 h 21"/>
                <a:gd name="T12" fmla="*/ 7 w 21"/>
                <a:gd name="T13" fmla="*/ 20 h 21"/>
                <a:gd name="T14" fmla="*/ 4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4" y="21"/>
                  </a:moveTo>
                  <a:cubicBezTo>
                    <a:pt x="3" y="21"/>
                    <a:pt x="2" y="20"/>
                    <a:pt x="1" y="20"/>
                  </a:cubicBezTo>
                  <a:cubicBezTo>
                    <a:pt x="0" y="18"/>
                    <a:pt x="0" y="16"/>
                    <a:pt x="1" y="14"/>
                  </a:cubicBezTo>
                  <a:cubicBezTo>
                    <a:pt x="14" y="2"/>
                    <a:pt x="14" y="2"/>
                    <a:pt x="14" y="2"/>
                  </a:cubicBezTo>
                  <a:cubicBezTo>
                    <a:pt x="15" y="0"/>
                    <a:pt x="18" y="0"/>
                    <a:pt x="19" y="2"/>
                  </a:cubicBezTo>
                  <a:cubicBezTo>
                    <a:pt x="21" y="3"/>
                    <a:pt x="21" y="6"/>
                    <a:pt x="19" y="7"/>
                  </a:cubicBezTo>
                  <a:cubicBezTo>
                    <a:pt x="7" y="20"/>
                    <a:pt x="7" y="20"/>
                    <a:pt x="7" y="20"/>
                  </a:cubicBezTo>
                  <a:cubicBezTo>
                    <a:pt x="6" y="20"/>
                    <a:pt x="5" y="21"/>
                    <a:pt x="4"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7" name="Freeform 65"/>
            <p:cNvSpPr/>
            <p:nvPr/>
          </p:nvSpPr>
          <p:spPr bwMode="auto">
            <a:xfrm>
              <a:off x="177800" y="842963"/>
              <a:ext cx="46038" cy="46038"/>
            </a:xfrm>
            <a:custGeom>
              <a:avLst/>
              <a:gdLst>
                <a:gd name="T0" fmla="*/ 16 w 21"/>
                <a:gd name="T1" fmla="*/ 21 h 21"/>
                <a:gd name="T2" fmla="*/ 14 w 21"/>
                <a:gd name="T3" fmla="*/ 20 h 21"/>
                <a:gd name="T4" fmla="*/ 1 w 21"/>
                <a:gd name="T5" fmla="*/ 7 h 21"/>
                <a:gd name="T6" fmla="*/ 1 w 21"/>
                <a:gd name="T7" fmla="*/ 2 h 21"/>
                <a:gd name="T8" fmla="*/ 7 w 21"/>
                <a:gd name="T9" fmla="*/ 2 h 21"/>
                <a:gd name="T10" fmla="*/ 19 w 21"/>
                <a:gd name="T11" fmla="*/ 14 h 21"/>
                <a:gd name="T12" fmla="*/ 19 w 21"/>
                <a:gd name="T13" fmla="*/ 20 h 21"/>
                <a:gd name="T14" fmla="*/ 16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16" y="21"/>
                  </a:moveTo>
                  <a:cubicBezTo>
                    <a:pt x="15" y="21"/>
                    <a:pt x="14" y="20"/>
                    <a:pt x="14" y="20"/>
                  </a:cubicBezTo>
                  <a:cubicBezTo>
                    <a:pt x="1" y="7"/>
                    <a:pt x="1" y="7"/>
                    <a:pt x="1" y="7"/>
                  </a:cubicBezTo>
                  <a:cubicBezTo>
                    <a:pt x="0" y="6"/>
                    <a:pt x="0" y="3"/>
                    <a:pt x="1" y="2"/>
                  </a:cubicBezTo>
                  <a:cubicBezTo>
                    <a:pt x="3" y="0"/>
                    <a:pt x="5" y="0"/>
                    <a:pt x="7" y="2"/>
                  </a:cubicBezTo>
                  <a:cubicBezTo>
                    <a:pt x="19" y="14"/>
                    <a:pt x="19" y="14"/>
                    <a:pt x="19" y="14"/>
                  </a:cubicBezTo>
                  <a:cubicBezTo>
                    <a:pt x="21" y="16"/>
                    <a:pt x="21" y="18"/>
                    <a:pt x="19" y="20"/>
                  </a:cubicBezTo>
                  <a:cubicBezTo>
                    <a:pt x="19" y="20"/>
                    <a:pt x="17" y="21"/>
                    <a:pt x="16"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8" name="Freeform 66"/>
            <p:cNvSpPr/>
            <p:nvPr/>
          </p:nvSpPr>
          <p:spPr bwMode="auto">
            <a:xfrm>
              <a:off x="1193800" y="3767138"/>
              <a:ext cx="115888" cy="117475"/>
            </a:xfrm>
            <a:custGeom>
              <a:avLst/>
              <a:gdLst>
                <a:gd name="T0" fmla="*/ 26 w 53"/>
                <a:gd name="T1" fmla="*/ 53 h 53"/>
                <a:gd name="T2" fmla="*/ 23 w 53"/>
                <a:gd name="T3" fmla="*/ 52 h 53"/>
                <a:gd name="T4" fmla="*/ 23 w 53"/>
                <a:gd name="T5" fmla="*/ 46 h 53"/>
                <a:gd name="T6" fmla="*/ 41 w 53"/>
                <a:gd name="T7" fmla="*/ 28 h 53"/>
                <a:gd name="T8" fmla="*/ 44 w 53"/>
                <a:gd name="T9" fmla="*/ 21 h 53"/>
                <a:gd name="T10" fmla="*/ 42 w 53"/>
                <a:gd name="T11" fmla="*/ 14 h 53"/>
                <a:gd name="T12" fmla="*/ 40 w 53"/>
                <a:gd name="T13" fmla="*/ 12 h 53"/>
                <a:gd name="T14" fmla="*/ 26 w 53"/>
                <a:gd name="T15" fmla="*/ 13 h 53"/>
                <a:gd name="T16" fmla="*/ 8 w 53"/>
                <a:gd name="T17" fmla="*/ 31 h 53"/>
                <a:gd name="T18" fmla="*/ 2 w 53"/>
                <a:gd name="T19" fmla="*/ 31 h 53"/>
                <a:gd name="T20" fmla="*/ 2 w 53"/>
                <a:gd name="T21" fmla="*/ 26 h 53"/>
                <a:gd name="T22" fmla="*/ 20 w 53"/>
                <a:gd name="T23" fmla="*/ 7 h 53"/>
                <a:gd name="T24" fmla="*/ 46 w 53"/>
                <a:gd name="T25" fmla="*/ 7 h 53"/>
                <a:gd name="T26" fmla="*/ 47 w 53"/>
                <a:gd name="T27" fmla="*/ 8 h 53"/>
                <a:gd name="T28" fmla="*/ 52 w 53"/>
                <a:gd name="T29" fmla="*/ 21 h 53"/>
                <a:gd name="T30" fmla="*/ 47 w 53"/>
                <a:gd name="T31" fmla="*/ 34 h 53"/>
                <a:gd name="T32" fmla="*/ 29 w 53"/>
                <a:gd name="T33" fmla="*/ 52 h 53"/>
                <a:gd name="T34" fmla="*/ 26 w 53"/>
                <a:gd name="T35"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53">
                  <a:moveTo>
                    <a:pt x="26" y="53"/>
                  </a:moveTo>
                  <a:cubicBezTo>
                    <a:pt x="25" y="53"/>
                    <a:pt x="24" y="53"/>
                    <a:pt x="23" y="52"/>
                  </a:cubicBezTo>
                  <a:cubicBezTo>
                    <a:pt x="21" y="50"/>
                    <a:pt x="21" y="48"/>
                    <a:pt x="23" y="46"/>
                  </a:cubicBezTo>
                  <a:cubicBezTo>
                    <a:pt x="41" y="28"/>
                    <a:pt x="41" y="28"/>
                    <a:pt x="41" y="28"/>
                  </a:cubicBezTo>
                  <a:cubicBezTo>
                    <a:pt x="43" y="26"/>
                    <a:pt x="44" y="23"/>
                    <a:pt x="44" y="21"/>
                  </a:cubicBezTo>
                  <a:cubicBezTo>
                    <a:pt x="45" y="18"/>
                    <a:pt x="44" y="15"/>
                    <a:pt x="42" y="14"/>
                  </a:cubicBezTo>
                  <a:cubicBezTo>
                    <a:pt x="40" y="12"/>
                    <a:pt x="40" y="12"/>
                    <a:pt x="40" y="12"/>
                  </a:cubicBezTo>
                  <a:cubicBezTo>
                    <a:pt x="37" y="8"/>
                    <a:pt x="30" y="9"/>
                    <a:pt x="26" y="13"/>
                  </a:cubicBezTo>
                  <a:cubicBezTo>
                    <a:pt x="8" y="31"/>
                    <a:pt x="8" y="31"/>
                    <a:pt x="8" y="31"/>
                  </a:cubicBezTo>
                  <a:cubicBezTo>
                    <a:pt x="6" y="33"/>
                    <a:pt x="4" y="33"/>
                    <a:pt x="2" y="31"/>
                  </a:cubicBezTo>
                  <a:cubicBezTo>
                    <a:pt x="0" y="30"/>
                    <a:pt x="0" y="27"/>
                    <a:pt x="2" y="26"/>
                  </a:cubicBezTo>
                  <a:cubicBezTo>
                    <a:pt x="20" y="7"/>
                    <a:pt x="20" y="7"/>
                    <a:pt x="20" y="7"/>
                  </a:cubicBezTo>
                  <a:cubicBezTo>
                    <a:pt x="28" y="0"/>
                    <a:pt x="39" y="0"/>
                    <a:pt x="46" y="7"/>
                  </a:cubicBezTo>
                  <a:cubicBezTo>
                    <a:pt x="47" y="8"/>
                    <a:pt x="47" y="8"/>
                    <a:pt x="47" y="8"/>
                  </a:cubicBezTo>
                  <a:cubicBezTo>
                    <a:pt x="51" y="11"/>
                    <a:pt x="53" y="16"/>
                    <a:pt x="52" y="21"/>
                  </a:cubicBezTo>
                  <a:cubicBezTo>
                    <a:pt x="52" y="26"/>
                    <a:pt x="50" y="30"/>
                    <a:pt x="47" y="34"/>
                  </a:cubicBezTo>
                  <a:cubicBezTo>
                    <a:pt x="29" y="52"/>
                    <a:pt x="29" y="52"/>
                    <a:pt x="29" y="52"/>
                  </a:cubicBezTo>
                  <a:cubicBezTo>
                    <a:pt x="28" y="53"/>
                    <a:pt x="27" y="53"/>
                    <a:pt x="26"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9" name="Freeform 67"/>
            <p:cNvSpPr/>
            <p:nvPr/>
          </p:nvSpPr>
          <p:spPr bwMode="auto">
            <a:xfrm>
              <a:off x="1179513" y="3811588"/>
              <a:ext cx="88900" cy="85725"/>
            </a:xfrm>
            <a:custGeom>
              <a:avLst/>
              <a:gdLst>
                <a:gd name="T0" fmla="*/ 36 w 40"/>
                <a:gd name="T1" fmla="*/ 39 h 39"/>
                <a:gd name="T2" fmla="*/ 33 w 40"/>
                <a:gd name="T3" fmla="*/ 38 h 39"/>
                <a:gd name="T4" fmla="*/ 2 w 40"/>
                <a:gd name="T5" fmla="*/ 7 h 39"/>
                <a:gd name="T6" fmla="*/ 2 w 40"/>
                <a:gd name="T7" fmla="*/ 2 h 39"/>
                <a:gd name="T8" fmla="*/ 7 w 40"/>
                <a:gd name="T9" fmla="*/ 2 h 39"/>
                <a:gd name="T10" fmla="*/ 38 w 40"/>
                <a:gd name="T11" fmla="*/ 33 h 39"/>
                <a:gd name="T12" fmla="*/ 38 w 40"/>
                <a:gd name="T13" fmla="*/ 38 h 39"/>
                <a:gd name="T14" fmla="*/ 36 w 40"/>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39">
                  <a:moveTo>
                    <a:pt x="36" y="39"/>
                  </a:moveTo>
                  <a:cubicBezTo>
                    <a:pt x="35" y="39"/>
                    <a:pt x="34" y="39"/>
                    <a:pt x="33" y="38"/>
                  </a:cubicBezTo>
                  <a:cubicBezTo>
                    <a:pt x="2" y="7"/>
                    <a:pt x="2" y="7"/>
                    <a:pt x="2" y="7"/>
                  </a:cubicBezTo>
                  <a:cubicBezTo>
                    <a:pt x="0" y="6"/>
                    <a:pt x="0" y="3"/>
                    <a:pt x="2" y="2"/>
                  </a:cubicBezTo>
                  <a:cubicBezTo>
                    <a:pt x="3" y="0"/>
                    <a:pt x="6" y="0"/>
                    <a:pt x="7" y="2"/>
                  </a:cubicBezTo>
                  <a:cubicBezTo>
                    <a:pt x="38" y="33"/>
                    <a:pt x="38" y="33"/>
                    <a:pt x="38" y="33"/>
                  </a:cubicBezTo>
                  <a:cubicBezTo>
                    <a:pt x="40" y="34"/>
                    <a:pt x="40" y="37"/>
                    <a:pt x="38" y="38"/>
                  </a:cubicBezTo>
                  <a:cubicBezTo>
                    <a:pt x="38" y="39"/>
                    <a:pt x="37" y="39"/>
                    <a:pt x="36"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0" name="Freeform 68"/>
            <p:cNvSpPr/>
            <p:nvPr/>
          </p:nvSpPr>
          <p:spPr bwMode="auto">
            <a:xfrm>
              <a:off x="1125538" y="3948113"/>
              <a:ext cx="23813" cy="25400"/>
            </a:xfrm>
            <a:custGeom>
              <a:avLst/>
              <a:gdLst>
                <a:gd name="T0" fmla="*/ 5 w 11"/>
                <a:gd name="T1" fmla="*/ 11 h 11"/>
                <a:gd name="T2" fmla="*/ 2 w 11"/>
                <a:gd name="T3" fmla="*/ 9 h 11"/>
                <a:gd name="T4" fmla="*/ 2 w 11"/>
                <a:gd name="T5" fmla="*/ 4 h 11"/>
                <a:gd name="T6" fmla="*/ 4 w 11"/>
                <a:gd name="T7" fmla="*/ 2 h 11"/>
                <a:gd name="T8" fmla="*/ 9 w 11"/>
                <a:gd name="T9" fmla="*/ 2 h 11"/>
                <a:gd name="T10" fmla="*/ 9 w 11"/>
                <a:gd name="T11" fmla="*/ 8 h 11"/>
                <a:gd name="T12" fmla="*/ 8 w 11"/>
                <a:gd name="T13" fmla="*/ 9 h 11"/>
                <a:gd name="T14" fmla="*/ 5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5" y="11"/>
                  </a:moveTo>
                  <a:cubicBezTo>
                    <a:pt x="4" y="11"/>
                    <a:pt x="3" y="10"/>
                    <a:pt x="2" y="9"/>
                  </a:cubicBezTo>
                  <a:cubicBezTo>
                    <a:pt x="0" y="8"/>
                    <a:pt x="0" y="5"/>
                    <a:pt x="2" y="4"/>
                  </a:cubicBezTo>
                  <a:cubicBezTo>
                    <a:pt x="4" y="2"/>
                    <a:pt x="4" y="2"/>
                    <a:pt x="4" y="2"/>
                  </a:cubicBezTo>
                  <a:cubicBezTo>
                    <a:pt x="5" y="0"/>
                    <a:pt x="8" y="0"/>
                    <a:pt x="9" y="2"/>
                  </a:cubicBezTo>
                  <a:cubicBezTo>
                    <a:pt x="11" y="4"/>
                    <a:pt x="11" y="6"/>
                    <a:pt x="9" y="8"/>
                  </a:cubicBezTo>
                  <a:cubicBezTo>
                    <a:pt x="8" y="9"/>
                    <a:pt x="8" y="9"/>
                    <a:pt x="8" y="9"/>
                  </a:cubicBezTo>
                  <a:cubicBezTo>
                    <a:pt x="7" y="10"/>
                    <a:pt x="6" y="11"/>
                    <a:pt x="5"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1" name="Freeform 69"/>
            <p:cNvSpPr/>
            <p:nvPr/>
          </p:nvSpPr>
          <p:spPr bwMode="auto">
            <a:xfrm>
              <a:off x="1106488" y="3930651"/>
              <a:ext cx="22225" cy="22225"/>
            </a:xfrm>
            <a:custGeom>
              <a:avLst/>
              <a:gdLst>
                <a:gd name="T0" fmla="*/ 4 w 10"/>
                <a:gd name="T1" fmla="*/ 10 h 10"/>
                <a:gd name="T2" fmla="*/ 1 w 10"/>
                <a:gd name="T3" fmla="*/ 9 h 10"/>
                <a:gd name="T4" fmla="*/ 1 w 10"/>
                <a:gd name="T5" fmla="*/ 3 h 10"/>
                <a:gd name="T6" fmla="*/ 3 w 10"/>
                <a:gd name="T7" fmla="*/ 1 h 10"/>
                <a:gd name="T8" fmla="*/ 8 w 10"/>
                <a:gd name="T9" fmla="*/ 1 h 10"/>
                <a:gd name="T10" fmla="*/ 8 w 10"/>
                <a:gd name="T11" fmla="*/ 7 h 10"/>
                <a:gd name="T12" fmla="*/ 7 w 10"/>
                <a:gd name="T13" fmla="*/ 9 h 10"/>
                <a:gd name="T14" fmla="*/ 4 w 10"/>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0">
                  <a:moveTo>
                    <a:pt x="4" y="10"/>
                  </a:moveTo>
                  <a:cubicBezTo>
                    <a:pt x="3" y="10"/>
                    <a:pt x="2" y="9"/>
                    <a:pt x="1" y="9"/>
                  </a:cubicBezTo>
                  <a:cubicBezTo>
                    <a:pt x="0" y="7"/>
                    <a:pt x="0" y="4"/>
                    <a:pt x="1" y="3"/>
                  </a:cubicBezTo>
                  <a:cubicBezTo>
                    <a:pt x="3" y="1"/>
                    <a:pt x="3" y="1"/>
                    <a:pt x="3" y="1"/>
                  </a:cubicBezTo>
                  <a:cubicBezTo>
                    <a:pt x="4" y="0"/>
                    <a:pt x="7" y="0"/>
                    <a:pt x="8" y="1"/>
                  </a:cubicBezTo>
                  <a:cubicBezTo>
                    <a:pt x="10" y="3"/>
                    <a:pt x="10" y="5"/>
                    <a:pt x="8" y="7"/>
                  </a:cubicBezTo>
                  <a:cubicBezTo>
                    <a:pt x="7" y="9"/>
                    <a:pt x="7" y="9"/>
                    <a:pt x="7" y="9"/>
                  </a:cubicBezTo>
                  <a:cubicBezTo>
                    <a:pt x="6" y="9"/>
                    <a:pt x="5" y="10"/>
                    <a:pt x="4"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2" name="Freeform 70"/>
            <p:cNvSpPr/>
            <p:nvPr/>
          </p:nvSpPr>
          <p:spPr bwMode="auto">
            <a:xfrm>
              <a:off x="1111250" y="3830638"/>
              <a:ext cx="136525" cy="138113"/>
            </a:xfrm>
            <a:custGeom>
              <a:avLst/>
              <a:gdLst>
                <a:gd name="T0" fmla="*/ 14 w 62"/>
                <a:gd name="T1" fmla="*/ 62 h 62"/>
                <a:gd name="T2" fmla="*/ 10 w 62"/>
                <a:gd name="T3" fmla="*/ 58 h 62"/>
                <a:gd name="T4" fmla="*/ 14 w 62"/>
                <a:gd name="T5" fmla="*/ 54 h 62"/>
                <a:gd name="T6" fmla="*/ 17 w 62"/>
                <a:gd name="T7" fmla="*/ 52 h 62"/>
                <a:gd name="T8" fmla="*/ 52 w 62"/>
                <a:gd name="T9" fmla="*/ 18 h 62"/>
                <a:gd name="T10" fmla="*/ 44 w 62"/>
                <a:gd name="T11" fmla="*/ 10 h 62"/>
                <a:gd name="T12" fmla="*/ 10 w 62"/>
                <a:gd name="T13" fmla="*/ 45 h 62"/>
                <a:gd name="T14" fmla="*/ 8 w 62"/>
                <a:gd name="T15" fmla="*/ 48 h 62"/>
                <a:gd name="T16" fmla="*/ 4 w 62"/>
                <a:gd name="T17" fmla="*/ 52 h 62"/>
                <a:gd name="T18" fmla="*/ 4 w 62"/>
                <a:gd name="T19" fmla="*/ 52 h 62"/>
                <a:gd name="T20" fmla="*/ 0 w 62"/>
                <a:gd name="T21" fmla="*/ 48 h 62"/>
                <a:gd name="T22" fmla="*/ 4 w 62"/>
                <a:gd name="T23" fmla="*/ 39 h 62"/>
                <a:gd name="T24" fmla="*/ 41 w 62"/>
                <a:gd name="T25" fmla="*/ 2 h 62"/>
                <a:gd name="T26" fmla="*/ 47 w 62"/>
                <a:gd name="T27" fmla="*/ 2 h 62"/>
                <a:gd name="T28" fmla="*/ 60 w 62"/>
                <a:gd name="T29" fmla="*/ 15 h 62"/>
                <a:gd name="T30" fmla="*/ 60 w 62"/>
                <a:gd name="T31" fmla="*/ 21 h 62"/>
                <a:gd name="T32" fmla="*/ 23 w 62"/>
                <a:gd name="T33" fmla="*/ 58 h 62"/>
                <a:gd name="T34" fmla="*/ 14 w 62"/>
                <a:gd name="T35" fmla="*/ 62 h 62"/>
                <a:gd name="T36" fmla="*/ 14 w 62"/>
                <a:gd name="T3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62">
                  <a:moveTo>
                    <a:pt x="14" y="62"/>
                  </a:moveTo>
                  <a:cubicBezTo>
                    <a:pt x="11" y="62"/>
                    <a:pt x="10" y="60"/>
                    <a:pt x="10" y="58"/>
                  </a:cubicBezTo>
                  <a:cubicBezTo>
                    <a:pt x="10" y="56"/>
                    <a:pt x="11" y="54"/>
                    <a:pt x="14" y="54"/>
                  </a:cubicBezTo>
                  <a:cubicBezTo>
                    <a:pt x="15" y="54"/>
                    <a:pt x="16" y="53"/>
                    <a:pt x="17" y="52"/>
                  </a:cubicBezTo>
                  <a:cubicBezTo>
                    <a:pt x="52" y="18"/>
                    <a:pt x="52" y="18"/>
                    <a:pt x="52" y="18"/>
                  </a:cubicBezTo>
                  <a:cubicBezTo>
                    <a:pt x="44" y="10"/>
                    <a:pt x="44" y="10"/>
                    <a:pt x="44" y="10"/>
                  </a:cubicBezTo>
                  <a:cubicBezTo>
                    <a:pt x="10" y="45"/>
                    <a:pt x="10" y="45"/>
                    <a:pt x="10" y="45"/>
                  </a:cubicBezTo>
                  <a:cubicBezTo>
                    <a:pt x="9" y="46"/>
                    <a:pt x="8" y="47"/>
                    <a:pt x="8" y="48"/>
                  </a:cubicBezTo>
                  <a:cubicBezTo>
                    <a:pt x="8" y="51"/>
                    <a:pt x="6" y="52"/>
                    <a:pt x="4" y="52"/>
                  </a:cubicBezTo>
                  <a:cubicBezTo>
                    <a:pt x="4" y="52"/>
                    <a:pt x="4" y="52"/>
                    <a:pt x="4" y="52"/>
                  </a:cubicBezTo>
                  <a:cubicBezTo>
                    <a:pt x="2" y="52"/>
                    <a:pt x="0" y="51"/>
                    <a:pt x="0" y="48"/>
                  </a:cubicBezTo>
                  <a:cubicBezTo>
                    <a:pt x="0" y="45"/>
                    <a:pt x="1" y="42"/>
                    <a:pt x="4" y="39"/>
                  </a:cubicBezTo>
                  <a:cubicBezTo>
                    <a:pt x="41" y="2"/>
                    <a:pt x="41" y="2"/>
                    <a:pt x="41" y="2"/>
                  </a:cubicBezTo>
                  <a:cubicBezTo>
                    <a:pt x="43" y="0"/>
                    <a:pt x="45" y="0"/>
                    <a:pt x="47" y="2"/>
                  </a:cubicBezTo>
                  <a:cubicBezTo>
                    <a:pt x="60" y="15"/>
                    <a:pt x="60" y="15"/>
                    <a:pt x="60" y="15"/>
                  </a:cubicBezTo>
                  <a:cubicBezTo>
                    <a:pt x="62" y="17"/>
                    <a:pt x="62" y="19"/>
                    <a:pt x="60" y="21"/>
                  </a:cubicBezTo>
                  <a:cubicBezTo>
                    <a:pt x="23" y="58"/>
                    <a:pt x="23" y="58"/>
                    <a:pt x="23" y="58"/>
                  </a:cubicBezTo>
                  <a:cubicBezTo>
                    <a:pt x="21" y="61"/>
                    <a:pt x="17" y="62"/>
                    <a:pt x="14" y="62"/>
                  </a:cubicBezTo>
                  <a:cubicBezTo>
                    <a:pt x="14" y="62"/>
                    <a:pt x="14" y="62"/>
                    <a:pt x="14"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2" name="Freeform 80"/>
            <p:cNvSpPr/>
            <p:nvPr/>
          </p:nvSpPr>
          <p:spPr bwMode="auto">
            <a:xfrm>
              <a:off x="1335088" y="1757363"/>
              <a:ext cx="84138" cy="84138"/>
            </a:xfrm>
            <a:custGeom>
              <a:avLst/>
              <a:gdLst>
                <a:gd name="T0" fmla="*/ 34 w 38"/>
                <a:gd name="T1" fmla="*/ 38 h 38"/>
                <a:gd name="T2" fmla="*/ 31 w 38"/>
                <a:gd name="T3" fmla="*/ 37 h 38"/>
                <a:gd name="T4" fmla="*/ 2 w 38"/>
                <a:gd name="T5" fmla="*/ 7 h 38"/>
                <a:gd name="T6" fmla="*/ 2 w 38"/>
                <a:gd name="T7" fmla="*/ 2 h 38"/>
                <a:gd name="T8" fmla="*/ 8 w 38"/>
                <a:gd name="T9" fmla="*/ 2 h 38"/>
                <a:gd name="T10" fmla="*/ 37 w 38"/>
                <a:gd name="T11" fmla="*/ 31 h 38"/>
                <a:gd name="T12" fmla="*/ 37 w 38"/>
                <a:gd name="T13" fmla="*/ 37 h 38"/>
                <a:gd name="T14" fmla="*/ 34 w 38"/>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34" y="38"/>
                  </a:moveTo>
                  <a:cubicBezTo>
                    <a:pt x="33" y="38"/>
                    <a:pt x="32" y="37"/>
                    <a:pt x="31" y="37"/>
                  </a:cubicBezTo>
                  <a:cubicBezTo>
                    <a:pt x="2" y="7"/>
                    <a:pt x="2" y="7"/>
                    <a:pt x="2" y="7"/>
                  </a:cubicBezTo>
                  <a:cubicBezTo>
                    <a:pt x="0" y="6"/>
                    <a:pt x="0" y="3"/>
                    <a:pt x="2" y="2"/>
                  </a:cubicBezTo>
                  <a:cubicBezTo>
                    <a:pt x="3" y="0"/>
                    <a:pt x="6" y="0"/>
                    <a:pt x="8" y="2"/>
                  </a:cubicBezTo>
                  <a:cubicBezTo>
                    <a:pt x="37" y="31"/>
                    <a:pt x="37" y="31"/>
                    <a:pt x="37" y="31"/>
                  </a:cubicBezTo>
                  <a:cubicBezTo>
                    <a:pt x="38" y="33"/>
                    <a:pt x="38" y="35"/>
                    <a:pt x="37" y="37"/>
                  </a:cubicBezTo>
                  <a:cubicBezTo>
                    <a:pt x="36" y="37"/>
                    <a:pt x="35" y="38"/>
                    <a:pt x="34" y="3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3" name="Freeform 81"/>
            <p:cNvSpPr>
              <a:spLocks noEditPoints="1"/>
            </p:cNvSpPr>
            <p:nvPr/>
          </p:nvSpPr>
          <p:spPr bwMode="auto">
            <a:xfrm>
              <a:off x="1217613" y="1639888"/>
              <a:ext cx="207963" cy="207963"/>
            </a:xfrm>
            <a:custGeom>
              <a:avLst/>
              <a:gdLst>
                <a:gd name="T0" fmla="*/ 41 w 94"/>
                <a:gd name="T1" fmla="*/ 94 h 94"/>
                <a:gd name="T2" fmla="*/ 41 w 94"/>
                <a:gd name="T3" fmla="*/ 94 h 94"/>
                <a:gd name="T4" fmla="*/ 37 w 94"/>
                <a:gd name="T5" fmla="*/ 92 h 94"/>
                <a:gd name="T6" fmla="*/ 0 w 94"/>
                <a:gd name="T7" fmla="*/ 6 h 94"/>
                <a:gd name="T8" fmla="*/ 1 w 94"/>
                <a:gd name="T9" fmla="*/ 1 h 94"/>
                <a:gd name="T10" fmla="*/ 6 w 94"/>
                <a:gd name="T11" fmla="*/ 0 h 94"/>
                <a:gd name="T12" fmla="*/ 92 w 94"/>
                <a:gd name="T13" fmla="*/ 37 h 94"/>
                <a:gd name="T14" fmla="*/ 94 w 94"/>
                <a:gd name="T15" fmla="*/ 40 h 94"/>
                <a:gd name="T16" fmla="*/ 92 w 94"/>
                <a:gd name="T17" fmla="*/ 44 h 94"/>
                <a:gd name="T18" fmla="*/ 59 w 94"/>
                <a:gd name="T19" fmla="*/ 59 h 94"/>
                <a:gd name="T20" fmla="*/ 44 w 94"/>
                <a:gd name="T21" fmla="*/ 92 h 94"/>
                <a:gd name="T22" fmla="*/ 41 w 94"/>
                <a:gd name="T23" fmla="*/ 94 h 94"/>
                <a:gd name="T24" fmla="*/ 12 w 94"/>
                <a:gd name="T25" fmla="*/ 12 h 94"/>
                <a:gd name="T26" fmla="*/ 41 w 94"/>
                <a:gd name="T27" fmla="*/ 80 h 94"/>
                <a:gd name="T28" fmla="*/ 52 w 94"/>
                <a:gd name="T29" fmla="*/ 54 h 94"/>
                <a:gd name="T30" fmla="*/ 54 w 94"/>
                <a:gd name="T31" fmla="*/ 52 h 94"/>
                <a:gd name="T32" fmla="*/ 80 w 94"/>
                <a:gd name="T33" fmla="*/ 41 h 94"/>
                <a:gd name="T34" fmla="*/ 12 w 94"/>
                <a:gd name="T35"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94">
                  <a:moveTo>
                    <a:pt x="41" y="94"/>
                  </a:moveTo>
                  <a:cubicBezTo>
                    <a:pt x="41" y="94"/>
                    <a:pt x="41" y="94"/>
                    <a:pt x="41" y="94"/>
                  </a:cubicBezTo>
                  <a:cubicBezTo>
                    <a:pt x="39" y="94"/>
                    <a:pt x="37" y="93"/>
                    <a:pt x="37" y="92"/>
                  </a:cubicBezTo>
                  <a:cubicBezTo>
                    <a:pt x="0" y="6"/>
                    <a:pt x="0" y="6"/>
                    <a:pt x="0" y="6"/>
                  </a:cubicBezTo>
                  <a:cubicBezTo>
                    <a:pt x="0" y="4"/>
                    <a:pt x="0" y="2"/>
                    <a:pt x="1" y="1"/>
                  </a:cubicBezTo>
                  <a:cubicBezTo>
                    <a:pt x="2" y="0"/>
                    <a:pt x="4" y="0"/>
                    <a:pt x="6" y="0"/>
                  </a:cubicBezTo>
                  <a:cubicBezTo>
                    <a:pt x="92" y="37"/>
                    <a:pt x="92" y="37"/>
                    <a:pt x="92" y="37"/>
                  </a:cubicBezTo>
                  <a:cubicBezTo>
                    <a:pt x="93" y="37"/>
                    <a:pt x="94" y="39"/>
                    <a:pt x="94" y="40"/>
                  </a:cubicBezTo>
                  <a:cubicBezTo>
                    <a:pt x="94" y="42"/>
                    <a:pt x="93" y="44"/>
                    <a:pt x="92" y="44"/>
                  </a:cubicBezTo>
                  <a:cubicBezTo>
                    <a:pt x="59" y="59"/>
                    <a:pt x="59" y="59"/>
                    <a:pt x="59" y="59"/>
                  </a:cubicBezTo>
                  <a:cubicBezTo>
                    <a:pt x="44" y="92"/>
                    <a:pt x="44" y="92"/>
                    <a:pt x="44" y="92"/>
                  </a:cubicBezTo>
                  <a:cubicBezTo>
                    <a:pt x="44" y="93"/>
                    <a:pt x="42" y="94"/>
                    <a:pt x="41" y="94"/>
                  </a:cubicBezTo>
                  <a:close/>
                  <a:moveTo>
                    <a:pt x="12" y="12"/>
                  </a:moveTo>
                  <a:cubicBezTo>
                    <a:pt x="41" y="80"/>
                    <a:pt x="41" y="80"/>
                    <a:pt x="41" y="80"/>
                  </a:cubicBezTo>
                  <a:cubicBezTo>
                    <a:pt x="52" y="54"/>
                    <a:pt x="52" y="54"/>
                    <a:pt x="52" y="54"/>
                  </a:cubicBezTo>
                  <a:cubicBezTo>
                    <a:pt x="52" y="53"/>
                    <a:pt x="53" y="52"/>
                    <a:pt x="54" y="52"/>
                  </a:cubicBezTo>
                  <a:cubicBezTo>
                    <a:pt x="80" y="41"/>
                    <a:pt x="80" y="41"/>
                    <a:pt x="80" y="41"/>
                  </a:cubicBezTo>
                  <a:cubicBezTo>
                    <a:pt x="12" y="12"/>
                    <a:pt x="12" y="12"/>
                    <a:pt x="12"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4" name="Freeform 82"/>
            <p:cNvSpPr>
              <a:spLocks noEditPoints="1"/>
            </p:cNvSpPr>
            <p:nvPr/>
          </p:nvSpPr>
          <p:spPr bwMode="auto">
            <a:xfrm>
              <a:off x="1951038" y="393701"/>
              <a:ext cx="180975" cy="214313"/>
            </a:xfrm>
            <a:custGeom>
              <a:avLst/>
              <a:gdLst>
                <a:gd name="T0" fmla="*/ 41 w 82"/>
                <a:gd name="T1" fmla="*/ 97 h 97"/>
                <a:gd name="T2" fmla="*/ 38 w 82"/>
                <a:gd name="T3" fmla="*/ 96 h 97"/>
                <a:gd name="T4" fmla="*/ 0 w 82"/>
                <a:gd name="T5" fmla="*/ 41 h 97"/>
                <a:gd name="T6" fmla="*/ 41 w 82"/>
                <a:gd name="T7" fmla="*/ 0 h 97"/>
                <a:gd name="T8" fmla="*/ 82 w 82"/>
                <a:gd name="T9" fmla="*/ 41 h 97"/>
                <a:gd name="T10" fmla="*/ 43 w 82"/>
                <a:gd name="T11" fmla="*/ 96 h 97"/>
                <a:gd name="T12" fmla="*/ 41 w 82"/>
                <a:gd name="T13" fmla="*/ 97 h 97"/>
                <a:gd name="T14" fmla="*/ 41 w 82"/>
                <a:gd name="T15" fmla="*/ 8 h 97"/>
                <a:gd name="T16" fmla="*/ 8 w 82"/>
                <a:gd name="T17" fmla="*/ 41 h 97"/>
                <a:gd name="T18" fmla="*/ 41 w 82"/>
                <a:gd name="T19" fmla="*/ 87 h 97"/>
                <a:gd name="T20" fmla="*/ 74 w 82"/>
                <a:gd name="T21" fmla="*/ 41 h 97"/>
                <a:gd name="T22" fmla="*/ 41 w 82"/>
                <a:gd name="T23" fmla="*/ 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7">
                  <a:moveTo>
                    <a:pt x="41" y="97"/>
                  </a:moveTo>
                  <a:cubicBezTo>
                    <a:pt x="40" y="97"/>
                    <a:pt x="39" y="96"/>
                    <a:pt x="38" y="96"/>
                  </a:cubicBezTo>
                  <a:cubicBezTo>
                    <a:pt x="34" y="92"/>
                    <a:pt x="0" y="62"/>
                    <a:pt x="0" y="41"/>
                  </a:cubicBezTo>
                  <a:cubicBezTo>
                    <a:pt x="0" y="18"/>
                    <a:pt x="18" y="0"/>
                    <a:pt x="41" y="0"/>
                  </a:cubicBezTo>
                  <a:cubicBezTo>
                    <a:pt x="63" y="0"/>
                    <a:pt x="82" y="18"/>
                    <a:pt x="82" y="41"/>
                  </a:cubicBezTo>
                  <a:cubicBezTo>
                    <a:pt x="82" y="62"/>
                    <a:pt x="47" y="92"/>
                    <a:pt x="43" y="96"/>
                  </a:cubicBezTo>
                  <a:cubicBezTo>
                    <a:pt x="43" y="96"/>
                    <a:pt x="42" y="97"/>
                    <a:pt x="41" y="97"/>
                  </a:cubicBezTo>
                  <a:close/>
                  <a:moveTo>
                    <a:pt x="41" y="8"/>
                  </a:moveTo>
                  <a:cubicBezTo>
                    <a:pt x="22" y="8"/>
                    <a:pt x="8" y="22"/>
                    <a:pt x="8" y="41"/>
                  </a:cubicBezTo>
                  <a:cubicBezTo>
                    <a:pt x="8" y="55"/>
                    <a:pt x="29" y="77"/>
                    <a:pt x="41" y="87"/>
                  </a:cubicBezTo>
                  <a:cubicBezTo>
                    <a:pt x="52" y="77"/>
                    <a:pt x="74" y="55"/>
                    <a:pt x="74" y="41"/>
                  </a:cubicBezTo>
                  <a:cubicBezTo>
                    <a:pt x="74" y="22"/>
                    <a:pt x="59" y="8"/>
                    <a:pt x="4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5" name="Freeform 83"/>
            <p:cNvSpPr>
              <a:spLocks noEditPoints="1"/>
            </p:cNvSpPr>
            <p:nvPr/>
          </p:nvSpPr>
          <p:spPr bwMode="auto">
            <a:xfrm>
              <a:off x="1997075" y="439738"/>
              <a:ext cx="88900" cy="88900"/>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6"/>
                    <a:pt x="13" y="32"/>
                    <a:pt x="20" y="32"/>
                  </a:cubicBezTo>
                  <a:cubicBezTo>
                    <a:pt x="26" y="32"/>
                    <a:pt x="32" y="26"/>
                    <a:pt x="32" y="20"/>
                  </a:cubicBezTo>
                  <a:cubicBezTo>
                    <a:pt x="32" y="13"/>
                    <a:pt x="26" y="8"/>
                    <a:pt x="20"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6" name="Freeform 84"/>
            <p:cNvSpPr>
              <a:spLocks noEditPoints="1"/>
            </p:cNvSpPr>
            <p:nvPr/>
          </p:nvSpPr>
          <p:spPr bwMode="auto">
            <a:xfrm>
              <a:off x="146050" y="2881313"/>
              <a:ext cx="166688" cy="254000"/>
            </a:xfrm>
            <a:custGeom>
              <a:avLst/>
              <a:gdLst>
                <a:gd name="T0" fmla="*/ 38 w 75"/>
                <a:gd name="T1" fmla="*/ 115 h 115"/>
                <a:gd name="T2" fmla="*/ 0 w 75"/>
                <a:gd name="T3" fmla="*/ 77 h 115"/>
                <a:gd name="T4" fmla="*/ 0 w 75"/>
                <a:gd name="T5" fmla="*/ 38 h 115"/>
                <a:gd name="T6" fmla="*/ 38 w 75"/>
                <a:gd name="T7" fmla="*/ 0 h 115"/>
                <a:gd name="T8" fmla="*/ 75 w 75"/>
                <a:gd name="T9" fmla="*/ 38 h 115"/>
                <a:gd name="T10" fmla="*/ 75 w 75"/>
                <a:gd name="T11" fmla="*/ 77 h 115"/>
                <a:gd name="T12" fmla="*/ 38 w 75"/>
                <a:gd name="T13" fmla="*/ 115 h 115"/>
                <a:gd name="T14" fmla="*/ 38 w 75"/>
                <a:gd name="T15" fmla="*/ 19 h 115"/>
                <a:gd name="T16" fmla="*/ 18 w 75"/>
                <a:gd name="T17" fmla="*/ 38 h 115"/>
                <a:gd name="T18" fmla="*/ 18 w 75"/>
                <a:gd name="T19" fmla="*/ 77 h 115"/>
                <a:gd name="T20" fmla="*/ 38 w 75"/>
                <a:gd name="T21" fmla="*/ 96 h 115"/>
                <a:gd name="T22" fmla="*/ 57 w 75"/>
                <a:gd name="T23" fmla="*/ 77 h 115"/>
                <a:gd name="T24" fmla="*/ 57 w 75"/>
                <a:gd name="T25" fmla="*/ 38 h 115"/>
                <a:gd name="T26" fmla="*/ 38 w 75"/>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15">
                  <a:moveTo>
                    <a:pt x="38" y="115"/>
                  </a:moveTo>
                  <a:cubicBezTo>
                    <a:pt x="17" y="115"/>
                    <a:pt x="0" y="98"/>
                    <a:pt x="0" y="77"/>
                  </a:cubicBezTo>
                  <a:cubicBezTo>
                    <a:pt x="0" y="38"/>
                    <a:pt x="0" y="38"/>
                    <a:pt x="0" y="38"/>
                  </a:cubicBezTo>
                  <a:cubicBezTo>
                    <a:pt x="0" y="17"/>
                    <a:pt x="17" y="0"/>
                    <a:pt x="38" y="0"/>
                  </a:cubicBezTo>
                  <a:cubicBezTo>
                    <a:pt x="59" y="0"/>
                    <a:pt x="75" y="17"/>
                    <a:pt x="75" y="38"/>
                  </a:cubicBezTo>
                  <a:cubicBezTo>
                    <a:pt x="75" y="77"/>
                    <a:pt x="75" y="77"/>
                    <a:pt x="75" y="77"/>
                  </a:cubicBezTo>
                  <a:cubicBezTo>
                    <a:pt x="75" y="98"/>
                    <a:pt x="59" y="115"/>
                    <a:pt x="38" y="115"/>
                  </a:cubicBezTo>
                  <a:close/>
                  <a:moveTo>
                    <a:pt x="38" y="19"/>
                  </a:moveTo>
                  <a:cubicBezTo>
                    <a:pt x="27" y="19"/>
                    <a:pt x="18" y="27"/>
                    <a:pt x="18" y="38"/>
                  </a:cubicBezTo>
                  <a:cubicBezTo>
                    <a:pt x="18" y="77"/>
                    <a:pt x="18" y="77"/>
                    <a:pt x="18" y="77"/>
                  </a:cubicBezTo>
                  <a:cubicBezTo>
                    <a:pt x="18" y="88"/>
                    <a:pt x="27" y="96"/>
                    <a:pt x="38" y="96"/>
                  </a:cubicBezTo>
                  <a:cubicBezTo>
                    <a:pt x="48" y="96"/>
                    <a:pt x="57" y="88"/>
                    <a:pt x="57" y="77"/>
                  </a:cubicBezTo>
                  <a:cubicBezTo>
                    <a:pt x="57" y="38"/>
                    <a:pt x="57" y="38"/>
                    <a:pt x="57" y="38"/>
                  </a:cubicBezTo>
                  <a:cubicBezTo>
                    <a:pt x="57" y="27"/>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7" name="Freeform 85"/>
            <p:cNvSpPr>
              <a:spLocks noEditPoints="1"/>
            </p:cNvSpPr>
            <p:nvPr/>
          </p:nvSpPr>
          <p:spPr bwMode="auto">
            <a:xfrm>
              <a:off x="409575" y="3095626"/>
              <a:ext cx="168275" cy="254000"/>
            </a:xfrm>
            <a:custGeom>
              <a:avLst/>
              <a:gdLst>
                <a:gd name="T0" fmla="*/ 38 w 76"/>
                <a:gd name="T1" fmla="*/ 115 h 115"/>
                <a:gd name="T2" fmla="*/ 0 w 76"/>
                <a:gd name="T3" fmla="*/ 77 h 115"/>
                <a:gd name="T4" fmla="*/ 0 w 76"/>
                <a:gd name="T5" fmla="*/ 38 h 115"/>
                <a:gd name="T6" fmla="*/ 38 w 76"/>
                <a:gd name="T7" fmla="*/ 0 h 115"/>
                <a:gd name="T8" fmla="*/ 76 w 76"/>
                <a:gd name="T9" fmla="*/ 38 h 115"/>
                <a:gd name="T10" fmla="*/ 76 w 76"/>
                <a:gd name="T11" fmla="*/ 77 h 115"/>
                <a:gd name="T12" fmla="*/ 38 w 76"/>
                <a:gd name="T13" fmla="*/ 115 h 115"/>
                <a:gd name="T14" fmla="*/ 38 w 76"/>
                <a:gd name="T15" fmla="*/ 19 h 115"/>
                <a:gd name="T16" fmla="*/ 19 w 76"/>
                <a:gd name="T17" fmla="*/ 38 h 115"/>
                <a:gd name="T18" fmla="*/ 19 w 76"/>
                <a:gd name="T19" fmla="*/ 77 h 115"/>
                <a:gd name="T20" fmla="*/ 38 w 76"/>
                <a:gd name="T21" fmla="*/ 96 h 115"/>
                <a:gd name="T22" fmla="*/ 57 w 76"/>
                <a:gd name="T23" fmla="*/ 77 h 115"/>
                <a:gd name="T24" fmla="*/ 57 w 76"/>
                <a:gd name="T25" fmla="*/ 38 h 115"/>
                <a:gd name="T26" fmla="*/ 38 w 76"/>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15">
                  <a:moveTo>
                    <a:pt x="38" y="115"/>
                  </a:moveTo>
                  <a:cubicBezTo>
                    <a:pt x="17" y="115"/>
                    <a:pt x="0" y="98"/>
                    <a:pt x="0" y="77"/>
                  </a:cubicBezTo>
                  <a:cubicBezTo>
                    <a:pt x="0" y="38"/>
                    <a:pt x="0" y="38"/>
                    <a:pt x="0" y="38"/>
                  </a:cubicBezTo>
                  <a:cubicBezTo>
                    <a:pt x="0" y="17"/>
                    <a:pt x="17" y="0"/>
                    <a:pt x="38" y="0"/>
                  </a:cubicBezTo>
                  <a:cubicBezTo>
                    <a:pt x="59" y="0"/>
                    <a:pt x="76" y="17"/>
                    <a:pt x="76" y="38"/>
                  </a:cubicBezTo>
                  <a:cubicBezTo>
                    <a:pt x="76" y="77"/>
                    <a:pt x="76" y="77"/>
                    <a:pt x="76" y="77"/>
                  </a:cubicBezTo>
                  <a:cubicBezTo>
                    <a:pt x="76" y="98"/>
                    <a:pt x="59" y="115"/>
                    <a:pt x="38" y="115"/>
                  </a:cubicBezTo>
                  <a:close/>
                  <a:moveTo>
                    <a:pt x="38" y="19"/>
                  </a:moveTo>
                  <a:cubicBezTo>
                    <a:pt x="27" y="19"/>
                    <a:pt x="19" y="28"/>
                    <a:pt x="19" y="38"/>
                  </a:cubicBezTo>
                  <a:cubicBezTo>
                    <a:pt x="19" y="77"/>
                    <a:pt x="19" y="77"/>
                    <a:pt x="19" y="77"/>
                  </a:cubicBezTo>
                  <a:cubicBezTo>
                    <a:pt x="19" y="88"/>
                    <a:pt x="27" y="96"/>
                    <a:pt x="38" y="96"/>
                  </a:cubicBezTo>
                  <a:cubicBezTo>
                    <a:pt x="48" y="96"/>
                    <a:pt x="57" y="88"/>
                    <a:pt x="57" y="77"/>
                  </a:cubicBezTo>
                  <a:cubicBezTo>
                    <a:pt x="57" y="38"/>
                    <a:pt x="57" y="38"/>
                    <a:pt x="57" y="38"/>
                  </a:cubicBezTo>
                  <a:cubicBezTo>
                    <a:pt x="57" y="28"/>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8" name="Freeform 86"/>
            <p:cNvSpPr/>
            <p:nvPr/>
          </p:nvSpPr>
          <p:spPr bwMode="auto">
            <a:xfrm>
              <a:off x="431800" y="2882901"/>
              <a:ext cx="165100" cy="165100"/>
            </a:xfrm>
            <a:custGeom>
              <a:avLst/>
              <a:gdLst>
                <a:gd name="T0" fmla="*/ 66 w 75"/>
                <a:gd name="T1" fmla="*/ 75 h 75"/>
                <a:gd name="T2" fmla="*/ 57 w 75"/>
                <a:gd name="T3" fmla="*/ 66 h 75"/>
                <a:gd name="T4" fmla="*/ 57 w 75"/>
                <a:gd name="T5" fmla="*/ 19 h 75"/>
                <a:gd name="T6" fmla="*/ 10 w 75"/>
                <a:gd name="T7" fmla="*/ 19 h 75"/>
                <a:gd name="T8" fmla="*/ 0 w 75"/>
                <a:gd name="T9" fmla="*/ 10 h 75"/>
                <a:gd name="T10" fmla="*/ 10 w 75"/>
                <a:gd name="T11" fmla="*/ 0 h 75"/>
                <a:gd name="T12" fmla="*/ 10 w 75"/>
                <a:gd name="T13" fmla="*/ 0 h 75"/>
                <a:gd name="T14" fmla="*/ 66 w 75"/>
                <a:gd name="T15" fmla="*/ 0 h 75"/>
                <a:gd name="T16" fmla="*/ 75 w 75"/>
                <a:gd name="T17" fmla="*/ 10 h 75"/>
                <a:gd name="T18" fmla="*/ 75 w 75"/>
                <a:gd name="T19" fmla="*/ 66 h 75"/>
                <a:gd name="T20" fmla="*/ 66 w 75"/>
                <a:gd name="T21" fmla="*/ 75 h 75"/>
                <a:gd name="T22" fmla="*/ 66 w 75"/>
                <a:gd name="T23"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 h="75">
                  <a:moveTo>
                    <a:pt x="66" y="75"/>
                  </a:moveTo>
                  <a:cubicBezTo>
                    <a:pt x="61" y="75"/>
                    <a:pt x="57" y="71"/>
                    <a:pt x="57" y="66"/>
                  </a:cubicBezTo>
                  <a:cubicBezTo>
                    <a:pt x="57" y="19"/>
                    <a:pt x="57" y="19"/>
                    <a:pt x="57" y="19"/>
                  </a:cubicBezTo>
                  <a:cubicBezTo>
                    <a:pt x="10" y="19"/>
                    <a:pt x="10" y="19"/>
                    <a:pt x="10" y="19"/>
                  </a:cubicBezTo>
                  <a:cubicBezTo>
                    <a:pt x="5" y="19"/>
                    <a:pt x="0" y="15"/>
                    <a:pt x="0" y="10"/>
                  </a:cubicBezTo>
                  <a:cubicBezTo>
                    <a:pt x="0" y="4"/>
                    <a:pt x="5" y="0"/>
                    <a:pt x="10" y="0"/>
                  </a:cubicBezTo>
                  <a:cubicBezTo>
                    <a:pt x="10" y="0"/>
                    <a:pt x="10" y="0"/>
                    <a:pt x="10" y="0"/>
                  </a:cubicBezTo>
                  <a:cubicBezTo>
                    <a:pt x="66" y="0"/>
                    <a:pt x="66" y="0"/>
                    <a:pt x="66" y="0"/>
                  </a:cubicBezTo>
                  <a:cubicBezTo>
                    <a:pt x="71" y="0"/>
                    <a:pt x="75" y="4"/>
                    <a:pt x="75" y="10"/>
                  </a:cubicBezTo>
                  <a:cubicBezTo>
                    <a:pt x="75" y="66"/>
                    <a:pt x="75" y="66"/>
                    <a:pt x="75" y="66"/>
                  </a:cubicBezTo>
                  <a:cubicBezTo>
                    <a:pt x="75" y="71"/>
                    <a:pt x="71" y="75"/>
                    <a:pt x="66" y="75"/>
                  </a:cubicBezTo>
                  <a:cubicBezTo>
                    <a:pt x="66" y="75"/>
                    <a:pt x="66" y="75"/>
                    <a:pt x="66" y="7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9" name="Freeform 87"/>
            <p:cNvSpPr/>
            <p:nvPr/>
          </p:nvSpPr>
          <p:spPr bwMode="auto">
            <a:xfrm>
              <a:off x="122238" y="2898776"/>
              <a:ext cx="458788" cy="457200"/>
            </a:xfrm>
            <a:custGeom>
              <a:avLst/>
              <a:gdLst>
                <a:gd name="T0" fmla="*/ 11 w 208"/>
                <a:gd name="T1" fmla="*/ 207 h 207"/>
                <a:gd name="T2" fmla="*/ 4 w 208"/>
                <a:gd name="T3" fmla="*/ 205 h 207"/>
                <a:gd name="T4" fmla="*/ 4 w 208"/>
                <a:gd name="T5" fmla="*/ 191 h 207"/>
                <a:gd name="T6" fmla="*/ 192 w 208"/>
                <a:gd name="T7" fmla="*/ 4 h 207"/>
                <a:gd name="T8" fmla="*/ 205 w 208"/>
                <a:gd name="T9" fmla="*/ 4 h 207"/>
                <a:gd name="T10" fmla="*/ 205 w 208"/>
                <a:gd name="T11" fmla="*/ 17 h 207"/>
                <a:gd name="T12" fmla="*/ 17 w 208"/>
                <a:gd name="T13" fmla="*/ 205 h 207"/>
                <a:gd name="T14" fmla="*/ 11 w 208"/>
                <a:gd name="T15" fmla="*/ 207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07">
                  <a:moveTo>
                    <a:pt x="11" y="207"/>
                  </a:moveTo>
                  <a:cubicBezTo>
                    <a:pt x="8" y="207"/>
                    <a:pt x="6" y="206"/>
                    <a:pt x="4" y="205"/>
                  </a:cubicBezTo>
                  <a:cubicBezTo>
                    <a:pt x="0" y="201"/>
                    <a:pt x="0" y="195"/>
                    <a:pt x="4" y="191"/>
                  </a:cubicBezTo>
                  <a:cubicBezTo>
                    <a:pt x="192" y="4"/>
                    <a:pt x="192" y="4"/>
                    <a:pt x="192" y="4"/>
                  </a:cubicBezTo>
                  <a:cubicBezTo>
                    <a:pt x="195" y="0"/>
                    <a:pt x="201" y="0"/>
                    <a:pt x="205" y="4"/>
                  </a:cubicBezTo>
                  <a:cubicBezTo>
                    <a:pt x="208" y="7"/>
                    <a:pt x="208" y="13"/>
                    <a:pt x="205" y="17"/>
                  </a:cubicBezTo>
                  <a:cubicBezTo>
                    <a:pt x="17" y="205"/>
                    <a:pt x="17" y="205"/>
                    <a:pt x="17" y="205"/>
                  </a:cubicBezTo>
                  <a:cubicBezTo>
                    <a:pt x="15" y="206"/>
                    <a:pt x="13" y="207"/>
                    <a:pt x="11" y="20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0" name="Freeform 88"/>
            <p:cNvSpPr/>
            <p:nvPr/>
          </p:nvSpPr>
          <p:spPr bwMode="auto">
            <a:xfrm>
              <a:off x="1284288" y="2971801"/>
              <a:ext cx="76200"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6" y="23"/>
                    <a:pt x="0" y="18"/>
                    <a:pt x="0" y="11"/>
                  </a:cubicBezTo>
                  <a:cubicBezTo>
                    <a:pt x="0" y="5"/>
                    <a:pt x="6" y="0"/>
                    <a:pt x="12" y="0"/>
                  </a:cubicBezTo>
                  <a:cubicBezTo>
                    <a:pt x="23" y="0"/>
                    <a:pt x="23" y="0"/>
                    <a:pt x="23" y="0"/>
                  </a:cubicBezTo>
                  <a:cubicBezTo>
                    <a:pt x="30" y="0"/>
                    <a:pt x="35" y="5"/>
                    <a:pt x="35" y="11"/>
                  </a:cubicBezTo>
                  <a:cubicBezTo>
                    <a:pt x="35" y="18"/>
                    <a:pt x="30"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1" name="Freeform 89"/>
            <p:cNvSpPr/>
            <p:nvPr/>
          </p:nvSpPr>
          <p:spPr bwMode="auto">
            <a:xfrm>
              <a:off x="1670050" y="2971801"/>
              <a:ext cx="77788"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5" y="23"/>
                    <a:pt x="0" y="18"/>
                    <a:pt x="0" y="11"/>
                  </a:cubicBezTo>
                  <a:cubicBezTo>
                    <a:pt x="0" y="5"/>
                    <a:pt x="5" y="0"/>
                    <a:pt x="12" y="0"/>
                  </a:cubicBezTo>
                  <a:cubicBezTo>
                    <a:pt x="23" y="0"/>
                    <a:pt x="23" y="0"/>
                    <a:pt x="23" y="0"/>
                  </a:cubicBezTo>
                  <a:cubicBezTo>
                    <a:pt x="29" y="0"/>
                    <a:pt x="35" y="5"/>
                    <a:pt x="35" y="11"/>
                  </a:cubicBezTo>
                  <a:cubicBezTo>
                    <a:pt x="35" y="18"/>
                    <a:pt x="29"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2" name="Freeform 90"/>
            <p:cNvSpPr>
              <a:spLocks noEditPoints="1"/>
            </p:cNvSpPr>
            <p:nvPr/>
          </p:nvSpPr>
          <p:spPr bwMode="auto">
            <a:xfrm>
              <a:off x="1477963" y="2871788"/>
              <a:ext cx="101600" cy="101600"/>
            </a:xfrm>
            <a:custGeom>
              <a:avLst/>
              <a:gdLst>
                <a:gd name="T0" fmla="*/ 23 w 46"/>
                <a:gd name="T1" fmla="*/ 46 h 46"/>
                <a:gd name="T2" fmla="*/ 0 w 46"/>
                <a:gd name="T3" fmla="*/ 23 h 46"/>
                <a:gd name="T4" fmla="*/ 23 w 46"/>
                <a:gd name="T5" fmla="*/ 0 h 46"/>
                <a:gd name="T6" fmla="*/ 46 w 46"/>
                <a:gd name="T7" fmla="*/ 23 h 46"/>
                <a:gd name="T8" fmla="*/ 23 w 46"/>
                <a:gd name="T9" fmla="*/ 46 h 46"/>
                <a:gd name="T10" fmla="*/ 23 w 46"/>
                <a:gd name="T11" fmla="*/ 12 h 46"/>
                <a:gd name="T12" fmla="*/ 11 w 46"/>
                <a:gd name="T13" fmla="*/ 23 h 46"/>
                <a:gd name="T14" fmla="*/ 23 w 46"/>
                <a:gd name="T15" fmla="*/ 35 h 46"/>
                <a:gd name="T16" fmla="*/ 34 w 46"/>
                <a:gd name="T17" fmla="*/ 23 h 46"/>
                <a:gd name="T18" fmla="*/ 23 w 46"/>
                <a:gd name="T19"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46"/>
                  </a:moveTo>
                  <a:cubicBezTo>
                    <a:pt x="10" y="46"/>
                    <a:pt x="0" y="36"/>
                    <a:pt x="0" y="23"/>
                  </a:cubicBezTo>
                  <a:cubicBezTo>
                    <a:pt x="0" y="10"/>
                    <a:pt x="10" y="0"/>
                    <a:pt x="23" y="0"/>
                  </a:cubicBezTo>
                  <a:cubicBezTo>
                    <a:pt x="35" y="0"/>
                    <a:pt x="46" y="10"/>
                    <a:pt x="46" y="23"/>
                  </a:cubicBezTo>
                  <a:cubicBezTo>
                    <a:pt x="46" y="36"/>
                    <a:pt x="35" y="46"/>
                    <a:pt x="23" y="46"/>
                  </a:cubicBezTo>
                  <a:close/>
                  <a:moveTo>
                    <a:pt x="23" y="12"/>
                  </a:moveTo>
                  <a:cubicBezTo>
                    <a:pt x="16" y="12"/>
                    <a:pt x="11" y="17"/>
                    <a:pt x="11" y="23"/>
                  </a:cubicBezTo>
                  <a:cubicBezTo>
                    <a:pt x="11" y="29"/>
                    <a:pt x="16" y="35"/>
                    <a:pt x="23" y="35"/>
                  </a:cubicBezTo>
                  <a:cubicBezTo>
                    <a:pt x="29" y="35"/>
                    <a:pt x="34" y="29"/>
                    <a:pt x="34" y="23"/>
                  </a:cubicBezTo>
                  <a:cubicBezTo>
                    <a:pt x="34" y="17"/>
                    <a:pt x="29" y="12"/>
                    <a:pt x="2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3" name="Freeform 91"/>
            <p:cNvSpPr>
              <a:spLocks noEditPoints="1"/>
            </p:cNvSpPr>
            <p:nvPr/>
          </p:nvSpPr>
          <p:spPr bwMode="auto">
            <a:xfrm>
              <a:off x="1363663" y="2819401"/>
              <a:ext cx="79375" cy="79375"/>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1 h 36"/>
                <a:gd name="T12" fmla="*/ 11 w 36"/>
                <a:gd name="T13" fmla="*/ 18 h 36"/>
                <a:gd name="T14" fmla="*/ 18 w 36"/>
                <a:gd name="T15" fmla="*/ 24 h 36"/>
                <a:gd name="T16" fmla="*/ 24 w 36"/>
                <a:gd name="T17" fmla="*/ 18 h 36"/>
                <a:gd name="T18" fmla="*/ 18 w 36"/>
                <a:gd name="T19"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11"/>
                  </a:moveTo>
                  <a:cubicBezTo>
                    <a:pt x="14" y="11"/>
                    <a:pt x="11" y="14"/>
                    <a:pt x="11" y="18"/>
                  </a:cubicBezTo>
                  <a:cubicBezTo>
                    <a:pt x="11" y="21"/>
                    <a:pt x="14" y="24"/>
                    <a:pt x="18" y="24"/>
                  </a:cubicBezTo>
                  <a:cubicBezTo>
                    <a:pt x="21" y="24"/>
                    <a:pt x="24" y="21"/>
                    <a:pt x="24" y="18"/>
                  </a:cubicBezTo>
                  <a:cubicBezTo>
                    <a:pt x="24" y="14"/>
                    <a:pt x="21" y="11"/>
                    <a:pt x="18"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4" name="Oval 92"/>
            <p:cNvSpPr>
              <a:spLocks noChangeArrowheads="1"/>
            </p:cNvSpPr>
            <p:nvPr/>
          </p:nvSpPr>
          <p:spPr bwMode="auto">
            <a:xfrm>
              <a:off x="1436688" y="2976563"/>
              <a:ext cx="36513" cy="39688"/>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5" name="Freeform 93"/>
            <p:cNvSpPr/>
            <p:nvPr/>
          </p:nvSpPr>
          <p:spPr bwMode="auto">
            <a:xfrm>
              <a:off x="1312863" y="2971801"/>
              <a:ext cx="406400" cy="444500"/>
            </a:xfrm>
            <a:custGeom>
              <a:avLst/>
              <a:gdLst>
                <a:gd name="T0" fmla="*/ 161 w 184"/>
                <a:gd name="T1" fmla="*/ 201 h 201"/>
                <a:gd name="T2" fmla="*/ 23 w 184"/>
                <a:gd name="T3" fmla="*/ 201 h 201"/>
                <a:gd name="T4" fmla="*/ 0 w 184"/>
                <a:gd name="T5" fmla="*/ 178 h 201"/>
                <a:gd name="T6" fmla="*/ 0 w 184"/>
                <a:gd name="T7" fmla="*/ 11 h 201"/>
                <a:gd name="T8" fmla="*/ 11 w 184"/>
                <a:gd name="T9" fmla="*/ 0 h 201"/>
                <a:gd name="T10" fmla="*/ 23 w 184"/>
                <a:gd name="T11" fmla="*/ 11 h 201"/>
                <a:gd name="T12" fmla="*/ 23 w 184"/>
                <a:gd name="T13" fmla="*/ 178 h 201"/>
                <a:gd name="T14" fmla="*/ 161 w 184"/>
                <a:gd name="T15" fmla="*/ 178 h 201"/>
                <a:gd name="T16" fmla="*/ 161 w 184"/>
                <a:gd name="T17" fmla="*/ 11 h 201"/>
                <a:gd name="T18" fmla="*/ 172 w 184"/>
                <a:gd name="T19" fmla="*/ 0 h 201"/>
                <a:gd name="T20" fmla="*/ 184 w 184"/>
                <a:gd name="T21" fmla="*/ 11 h 201"/>
                <a:gd name="T22" fmla="*/ 184 w 184"/>
                <a:gd name="T23" fmla="*/ 178 h 201"/>
                <a:gd name="T24" fmla="*/ 161 w 184"/>
                <a:gd name="T25" fmla="*/ 20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201">
                  <a:moveTo>
                    <a:pt x="161" y="201"/>
                  </a:moveTo>
                  <a:cubicBezTo>
                    <a:pt x="23" y="201"/>
                    <a:pt x="23" y="201"/>
                    <a:pt x="23" y="201"/>
                  </a:cubicBezTo>
                  <a:cubicBezTo>
                    <a:pt x="10" y="201"/>
                    <a:pt x="0" y="191"/>
                    <a:pt x="0" y="178"/>
                  </a:cubicBezTo>
                  <a:cubicBezTo>
                    <a:pt x="0" y="11"/>
                    <a:pt x="0" y="11"/>
                    <a:pt x="0" y="11"/>
                  </a:cubicBezTo>
                  <a:cubicBezTo>
                    <a:pt x="0" y="5"/>
                    <a:pt x="5" y="0"/>
                    <a:pt x="11" y="0"/>
                  </a:cubicBezTo>
                  <a:cubicBezTo>
                    <a:pt x="17" y="0"/>
                    <a:pt x="23" y="5"/>
                    <a:pt x="23" y="11"/>
                  </a:cubicBezTo>
                  <a:cubicBezTo>
                    <a:pt x="23" y="178"/>
                    <a:pt x="23" y="178"/>
                    <a:pt x="23" y="178"/>
                  </a:cubicBezTo>
                  <a:cubicBezTo>
                    <a:pt x="161" y="178"/>
                    <a:pt x="161" y="178"/>
                    <a:pt x="161" y="178"/>
                  </a:cubicBezTo>
                  <a:cubicBezTo>
                    <a:pt x="161" y="11"/>
                    <a:pt x="161" y="11"/>
                    <a:pt x="161" y="11"/>
                  </a:cubicBezTo>
                  <a:cubicBezTo>
                    <a:pt x="161" y="5"/>
                    <a:pt x="166" y="0"/>
                    <a:pt x="172" y="0"/>
                  </a:cubicBezTo>
                  <a:cubicBezTo>
                    <a:pt x="178" y="0"/>
                    <a:pt x="184" y="5"/>
                    <a:pt x="184" y="11"/>
                  </a:cubicBezTo>
                  <a:cubicBezTo>
                    <a:pt x="184" y="178"/>
                    <a:pt x="184" y="178"/>
                    <a:pt x="184" y="178"/>
                  </a:cubicBezTo>
                  <a:cubicBezTo>
                    <a:pt x="184" y="191"/>
                    <a:pt x="173" y="201"/>
                    <a:pt x="161" y="20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6" name="Freeform 94"/>
            <p:cNvSpPr/>
            <p:nvPr/>
          </p:nvSpPr>
          <p:spPr bwMode="auto">
            <a:xfrm>
              <a:off x="1524000" y="3038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7" name="Freeform 95"/>
            <p:cNvSpPr/>
            <p:nvPr/>
          </p:nvSpPr>
          <p:spPr bwMode="auto">
            <a:xfrm>
              <a:off x="1524000" y="3100388"/>
              <a:ext cx="109538" cy="25400"/>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8" name="Freeform 96"/>
            <p:cNvSpPr/>
            <p:nvPr/>
          </p:nvSpPr>
          <p:spPr bwMode="auto">
            <a:xfrm>
              <a:off x="1524000" y="3163888"/>
              <a:ext cx="109538" cy="26988"/>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9" name="Freeform 97"/>
            <p:cNvSpPr/>
            <p:nvPr/>
          </p:nvSpPr>
          <p:spPr bwMode="auto">
            <a:xfrm>
              <a:off x="1524000" y="3227388"/>
              <a:ext cx="109538" cy="25400"/>
            </a:xfrm>
            <a:custGeom>
              <a:avLst/>
              <a:gdLst>
                <a:gd name="T0" fmla="*/ 43 w 49"/>
                <a:gd name="T1" fmla="*/ 11 h 11"/>
                <a:gd name="T2" fmla="*/ 6 w 49"/>
                <a:gd name="T3" fmla="*/ 11 h 11"/>
                <a:gd name="T4" fmla="*/ 0 w 49"/>
                <a:gd name="T5" fmla="*/ 6 h 11"/>
                <a:gd name="T6" fmla="*/ 6 w 49"/>
                <a:gd name="T7" fmla="*/ 0 h 11"/>
                <a:gd name="T8" fmla="*/ 43 w 49"/>
                <a:gd name="T9" fmla="*/ 0 h 11"/>
                <a:gd name="T10" fmla="*/ 49 w 49"/>
                <a:gd name="T11" fmla="*/ 6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6"/>
                  </a:cubicBezTo>
                  <a:cubicBezTo>
                    <a:pt x="0" y="2"/>
                    <a:pt x="2" y="0"/>
                    <a:pt x="6" y="0"/>
                  </a:cubicBezTo>
                  <a:cubicBezTo>
                    <a:pt x="43" y="0"/>
                    <a:pt x="43" y="0"/>
                    <a:pt x="43" y="0"/>
                  </a:cubicBezTo>
                  <a:cubicBezTo>
                    <a:pt x="46" y="0"/>
                    <a:pt x="49" y="2"/>
                    <a:pt x="49" y="6"/>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0" name="Freeform 98"/>
            <p:cNvSpPr/>
            <p:nvPr/>
          </p:nvSpPr>
          <p:spPr bwMode="auto">
            <a:xfrm>
              <a:off x="1524000" y="3292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2" name="Freeform 110"/>
            <p:cNvSpPr>
              <a:spLocks noEditPoints="1"/>
            </p:cNvSpPr>
            <p:nvPr/>
          </p:nvSpPr>
          <p:spPr bwMode="auto">
            <a:xfrm>
              <a:off x="1397000" y="958851"/>
              <a:ext cx="663575" cy="566738"/>
            </a:xfrm>
            <a:custGeom>
              <a:avLst/>
              <a:gdLst>
                <a:gd name="T0" fmla="*/ 289 w 301"/>
                <a:gd name="T1" fmla="*/ 256 h 256"/>
                <a:gd name="T2" fmla="*/ 12 w 301"/>
                <a:gd name="T3" fmla="*/ 256 h 256"/>
                <a:gd name="T4" fmla="*/ 0 w 301"/>
                <a:gd name="T5" fmla="*/ 243 h 256"/>
                <a:gd name="T6" fmla="*/ 0 w 301"/>
                <a:gd name="T7" fmla="*/ 13 h 256"/>
                <a:gd name="T8" fmla="*/ 12 w 301"/>
                <a:gd name="T9" fmla="*/ 0 h 256"/>
                <a:gd name="T10" fmla="*/ 289 w 301"/>
                <a:gd name="T11" fmla="*/ 0 h 256"/>
                <a:gd name="T12" fmla="*/ 301 w 301"/>
                <a:gd name="T13" fmla="*/ 13 h 256"/>
                <a:gd name="T14" fmla="*/ 301 w 301"/>
                <a:gd name="T15" fmla="*/ 243 h 256"/>
                <a:gd name="T16" fmla="*/ 289 w 301"/>
                <a:gd name="T17" fmla="*/ 256 h 256"/>
                <a:gd name="T18" fmla="*/ 25 w 301"/>
                <a:gd name="T19" fmla="*/ 230 h 256"/>
                <a:gd name="T20" fmla="*/ 276 w 301"/>
                <a:gd name="T21" fmla="*/ 230 h 256"/>
                <a:gd name="T22" fmla="*/ 276 w 301"/>
                <a:gd name="T23" fmla="*/ 26 h 256"/>
                <a:gd name="T24" fmla="*/ 25 w 301"/>
                <a:gd name="T25" fmla="*/ 26 h 256"/>
                <a:gd name="T26" fmla="*/ 25 w 301"/>
                <a:gd name="T27" fmla="*/ 23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256">
                  <a:moveTo>
                    <a:pt x="289" y="256"/>
                  </a:moveTo>
                  <a:cubicBezTo>
                    <a:pt x="12" y="256"/>
                    <a:pt x="12" y="256"/>
                    <a:pt x="12" y="256"/>
                  </a:cubicBezTo>
                  <a:cubicBezTo>
                    <a:pt x="5" y="256"/>
                    <a:pt x="0" y="250"/>
                    <a:pt x="0" y="243"/>
                  </a:cubicBezTo>
                  <a:cubicBezTo>
                    <a:pt x="0" y="13"/>
                    <a:pt x="0" y="13"/>
                    <a:pt x="0" y="13"/>
                  </a:cubicBezTo>
                  <a:cubicBezTo>
                    <a:pt x="0" y="6"/>
                    <a:pt x="5" y="0"/>
                    <a:pt x="12" y="0"/>
                  </a:cubicBezTo>
                  <a:cubicBezTo>
                    <a:pt x="289" y="0"/>
                    <a:pt x="289" y="0"/>
                    <a:pt x="289" y="0"/>
                  </a:cubicBezTo>
                  <a:cubicBezTo>
                    <a:pt x="296" y="0"/>
                    <a:pt x="301" y="6"/>
                    <a:pt x="301" y="13"/>
                  </a:cubicBezTo>
                  <a:cubicBezTo>
                    <a:pt x="301" y="243"/>
                    <a:pt x="301" y="243"/>
                    <a:pt x="301" y="243"/>
                  </a:cubicBezTo>
                  <a:cubicBezTo>
                    <a:pt x="301" y="250"/>
                    <a:pt x="296" y="256"/>
                    <a:pt x="289" y="256"/>
                  </a:cubicBezTo>
                  <a:close/>
                  <a:moveTo>
                    <a:pt x="25" y="230"/>
                  </a:moveTo>
                  <a:cubicBezTo>
                    <a:pt x="276" y="230"/>
                    <a:pt x="276" y="230"/>
                    <a:pt x="276" y="230"/>
                  </a:cubicBezTo>
                  <a:cubicBezTo>
                    <a:pt x="276" y="26"/>
                    <a:pt x="276" y="26"/>
                    <a:pt x="276" y="26"/>
                  </a:cubicBezTo>
                  <a:cubicBezTo>
                    <a:pt x="25" y="26"/>
                    <a:pt x="25" y="26"/>
                    <a:pt x="25" y="26"/>
                  </a:cubicBezTo>
                  <a:cubicBezTo>
                    <a:pt x="25" y="230"/>
                    <a:pt x="25" y="230"/>
                    <a:pt x="25"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3" name="Freeform 111"/>
            <p:cNvSpPr/>
            <p:nvPr/>
          </p:nvSpPr>
          <p:spPr bwMode="auto">
            <a:xfrm>
              <a:off x="1392238" y="1138238"/>
              <a:ext cx="655638" cy="285750"/>
            </a:xfrm>
            <a:custGeom>
              <a:avLst/>
              <a:gdLst>
                <a:gd name="T0" fmla="*/ 282 w 297"/>
                <a:gd name="T1" fmla="*/ 129 h 129"/>
                <a:gd name="T2" fmla="*/ 274 w 297"/>
                <a:gd name="T3" fmla="*/ 126 h 129"/>
                <a:gd name="T4" fmla="*/ 223 w 297"/>
                <a:gd name="T5" fmla="*/ 82 h 129"/>
                <a:gd name="T6" fmla="*/ 159 w 297"/>
                <a:gd name="T7" fmla="*/ 124 h 129"/>
                <a:gd name="T8" fmla="*/ 78 w 297"/>
                <a:gd name="T9" fmla="*/ 37 h 129"/>
                <a:gd name="T10" fmla="*/ 24 w 297"/>
                <a:gd name="T11" fmla="*/ 94 h 129"/>
                <a:gd name="T12" fmla="*/ 5 w 297"/>
                <a:gd name="T13" fmla="*/ 94 h 129"/>
                <a:gd name="T14" fmla="*/ 5 w 297"/>
                <a:gd name="T15" fmla="*/ 76 h 129"/>
                <a:gd name="T16" fmla="*/ 78 w 297"/>
                <a:gd name="T17" fmla="*/ 0 h 129"/>
                <a:gd name="T18" fmla="*/ 163 w 297"/>
                <a:gd name="T19" fmla="*/ 91 h 129"/>
                <a:gd name="T20" fmla="*/ 225 w 297"/>
                <a:gd name="T21" fmla="*/ 50 h 129"/>
                <a:gd name="T22" fmla="*/ 291 w 297"/>
                <a:gd name="T23" fmla="*/ 106 h 129"/>
                <a:gd name="T24" fmla="*/ 292 w 297"/>
                <a:gd name="T25" fmla="*/ 124 h 129"/>
                <a:gd name="T26" fmla="*/ 282 w 297"/>
                <a:gd name="T2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7" h="129">
                  <a:moveTo>
                    <a:pt x="282" y="129"/>
                  </a:moveTo>
                  <a:cubicBezTo>
                    <a:pt x="279" y="129"/>
                    <a:pt x="276" y="128"/>
                    <a:pt x="274" y="126"/>
                  </a:cubicBezTo>
                  <a:cubicBezTo>
                    <a:pt x="223" y="82"/>
                    <a:pt x="223" y="82"/>
                    <a:pt x="223" y="82"/>
                  </a:cubicBezTo>
                  <a:cubicBezTo>
                    <a:pt x="159" y="124"/>
                    <a:pt x="159" y="124"/>
                    <a:pt x="159" y="124"/>
                  </a:cubicBezTo>
                  <a:cubicBezTo>
                    <a:pt x="78" y="37"/>
                    <a:pt x="78" y="37"/>
                    <a:pt x="78" y="37"/>
                  </a:cubicBezTo>
                  <a:cubicBezTo>
                    <a:pt x="24" y="94"/>
                    <a:pt x="24" y="94"/>
                    <a:pt x="24" y="94"/>
                  </a:cubicBezTo>
                  <a:cubicBezTo>
                    <a:pt x="19" y="99"/>
                    <a:pt x="11" y="99"/>
                    <a:pt x="5" y="94"/>
                  </a:cubicBezTo>
                  <a:cubicBezTo>
                    <a:pt x="0" y="89"/>
                    <a:pt x="0" y="81"/>
                    <a:pt x="5" y="76"/>
                  </a:cubicBezTo>
                  <a:cubicBezTo>
                    <a:pt x="78" y="0"/>
                    <a:pt x="78" y="0"/>
                    <a:pt x="78" y="0"/>
                  </a:cubicBezTo>
                  <a:cubicBezTo>
                    <a:pt x="163" y="91"/>
                    <a:pt x="163" y="91"/>
                    <a:pt x="163" y="91"/>
                  </a:cubicBezTo>
                  <a:cubicBezTo>
                    <a:pt x="225" y="50"/>
                    <a:pt x="225" y="50"/>
                    <a:pt x="225" y="50"/>
                  </a:cubicBezTo>
                  <a:cubicBezTo>
                    <a:pt x="291" y="106"/>
                    <a:pt x="291" y="106"/>
                    <a:pt x="291" y="106"/>
                  </a:cubicBezTo>
                  <a:cubicBezTo>
                    <a:pt x="296" y="111"/>
                    <a:pt x="297" y="119"/>
                    <a:pt x="292" y="124"/>
                  </a:cubicBezTo>
                  <a:cubicBezTo>
                    <a:pt x="289" y="127"/>
                    <a:pt x="286" y="129"/>
                    <a:pt x="282" y="1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4" name="Freeform 112"/>
            <p:cNvSpPr>
              <a:spLocks noEditPoints="1"/>
            </p:cNvSpPr>
            <p:nvPr/>
          </p:nvSpPr>
          <p:spPr bwMode="auto">
            <a:xfrm>
              <a:off x="1662113" y="1036638"/>
              <a:ext cx="200025" cy="203200"/>
            </a:xfrm>
            <a:custGeom>
              <a:avLst/>
              <a:gdLst>
                <a:gd name="T0" fmla="*/ 46 w 91"/>
                <a:gd name="T1" fmla="*/ 92 h 92"/>
                <a:gd name="T2" fmla="*/ 0 w 91"/>
                <a:gd name="T3" fmla="*/ 46 h 92"/>
                <a:gd name="T4" fmla="*/ 46 w 91"/>
                <a:gd name="T5" fmla="*/ 0 h 92"/>
                <a:gd name="T6" fmla="*/ 91 w 91"/>
                <a:gd name="T7" fmla="*/ 46 h 92"/>
                <a:gd name="T8" fmla="*/ 46 w 91"/>
                <a:gd name="T9" fmla="*/ 92 h 92"/>
                <a:gd name="T10" fmla="*/ 46 w 91"/>
                <a:gd name="T11" fmla="*/ 26 h 92"/>
                <a:gd name="T12" fmla="*/ 25 w 91"/>
                <a:gd name="T13" fmla="*/ 46 h 92"/>
                <a:gd name="T14" fmla="*/ 46 w 91"/>
                <a:gd name="T15" fmla="*/ 66 h 92"/>
                <a:gd name="T16" fmla="*/ 66 w 91"/>
                <a:gd name="T17" fmla="*/ 46 h 92"/>
                <a:gd name="T18" fmla="*/ 46 w 91"/>
                <a:gd name="T19" fmla="*/ 2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6" y="92"/>
                  </a:moveTo>
                  <a:cubicBezTo>
                    <a:pt x="20" y="92"/>
                    <a:pt x="0" y="71"/>
                    <a:pt x="0" y="46"/>
                  </a:cubicBezTo>
                  <a:cubicBezTo>
                    <a:pt x="0" y="21"/>
                    <a:pt x="20" y="0"/>
                    <a:pt x="46" y="0"/>
                  </a:cubicBezTo>
                  <a:cubicBezTo>
                    <a:pt x="71" y="0"/>
                    <a:pt x="91" y="21"/>
                    <a:pt x="91" y="46"/>
                  </a:cubicBezTo>
                  <a:cubicBezTo>
                    <a:pt x="91" y="71"/>
                    <a:pt x="71" y="92"/>
                    <a:pt x="46" y="92"/>
                  </a:cubicBezTo>
                  <a:close/>
                  <a:moveTo>
                    <a:pt x="46" y="26"/>
                  </a:moveTo>
                  <a:cubicBezTo>
                    <a:pt x="35" y="26"/>
                    <a:pt x="25" y="35"/>
                    <a:pt x="25" y="46"/>
                  </a:cubicBezTo>
                  <a:cubicBezTo>
                    <a:pt x="25" y="57"/>
                    <a:pt x="35" y="66"/>
                    <a:pt x="46" y="66"/>
                  </a:cubicBezTo>
                  <a:cubicBezTo>
                    <a:pt x="57" y="66"/>
                    <a:pt x="66" y="57"/>
                    <a:pt x="66" y="46"/>
                  </a:cubicBezTo>
                  <a:cubicBezTo>
                    <a:pt x="66" y="35"/>
                    <a:pt x="57" y="26"/>
                    <a:pt x="46"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5" name="Freeform 113"/>
            <p:cNvSpPr>
              <a:spLocks noEditPoints="1"/>
            </p:cNvSpPr>
            <p:nvPr/>
          </p:nvSpPr>
          <p:spPr bwMode="auto">
            <a:xfrm>
              <a:off x="425450" y="544513"/>
              <a:ext cx="249238" cy="238125"/>
            </a:xfrm>
            <a:custGeom>
              <a:avLst/>
              <a:gdLst>
                <a:gd name="T0" fmla="*/ 65 w 113"/>
                <a:gd name="T1" fmla="*/ 108 h 108"/>
                <a:gd name="T2" fmla="*/ 32 w 113"/>
                <a:gd name="T3" fmla="*/ 94 h 108"/>
                <a:gd name="T4" fmla="*/ 19 w 113"/>
                <a:gd name="T5" fmla="*/ 81 h 108"/>
                <a:gd name="T6" fmla="*/ 19 w 113"/>
                <a:gd name="T7" fmla="*/ 14 h 108"/>
                <a:gd name="T8" fmla="*/ 52 w 113"/>
                <a:gd name="T9" fmla="*/ 0 h 108"/>
                <a:gd name="T10" fmla="*/ 52 w 113"/>
                <a:gd name="T11" fmla="*/ 0 h 108"/>
                <a:gd name="T12" fmla="*/ 86 w 113"/>
                <a:gd name="T13" fmla="*/ 14 h 108"/>
                <a:gd name="T14" fmla="*/ 99 w 113"/>
                <a:gd name="T15" fmla="*/ 27 h 108"/>
                <a:gd name="T16" fmla="*/ 113 w 113"/>
                <a:gd name="T17" fmla="*/ 61 h 108"/>
                <a:gd name="T18" fmla="*/ 99 w 113"/>
                <a:gd name="T19" fmla="*/ 94 h 108"/>
                <a:gd name="T20" fmla="*/ 65 w 113"/>
                <a:gd name="T21" fmla="*/ 108 h 108"/>
                <a:gd name="T22" fmla="*/ 52 w 113"/>
                <a:gd name="T23" fmla="*/ 24 h 108"/>
                <a:gd name="T24" fmla="*/ 35 w 113"/>
                <a:gd name="T25" fmla="*/ 31 h 108"/>
                <a:gd name="T26" fmla="*/ 35 w 113"/>
                <a:gd name="T27" fmla="*/ 65 h 108"/>
                <a:gd name="T28" fmla="*/ 48 w 113"/>
                <a:gd name="T29" fmla="*/ 78 h 108"/>
                <a:gd name="T30" fmla="*/ 82 w 113"/>
                <a:gd name="T31" fmla="*/ 78 h 108"/>
                <a:gd name="T32" fmla="*/ 89 w 113"/>
                <a:gd name="T33" fmla="*/ 61 h 108"/>
                <a:gd name="T34" fmla="*/ 82 w 113"/>
                <a:gd name="T35" fmla="*/ 44 h 108"/>
                <a:gd name="T36" fmla="*/ 69 w 113"/>
                <a:gd name="T37" fmla="*/ 31 h 108"/>
                <a:gd name="T38" fmla="*/ 52 w 113"/>
                <a:gd name="T39" fmla="*/ 2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08">
                  <a:moveTo>
                    <a:pt x="65" y="108"/>
                  </a:moveTo>
                  <a:cubicBezTo>
                    <a:pt x="53" y="108"/>
                    <a:pt x="41" y="103"/>
                    <a:pt x="32" y="94"/>
                  </a:cubicBezTo>
                  <a:cubicBezTo>
                    <a:pt x="19" y="81"/>
                    <a:pt x="19" y="81"/>
                    <a:pt x="19" y="81"/>
                  </a:cubicBezTo>
                  <a:cubicBezTo>
                    <a:pt x="0" y="63"/>
                    <a:pt x="0" y="33"/>
                    <a:pt x="19" y="14"/>
                  </a:cubicBezTo>
                  <a:cubicBezTo>
                    <a:pt x="28" y="5"/>
                    <a:pt x="40" y="0"/>
                    <a:pt x="52" y="0"/>
                  </a:cubicBezTo>
                  <a:cubicBezTo>
                    <a:pt x="52" y="0"/>
                    <a:pt x="52" y="0"/>
                    <a:pt x="52" y="0"/>
                  </a:cubicBezTo>
                  <a:cubicBezTo>
                    <a:pt x="65" y="0"/>
                    <a:pt x="77" y="5"/>
                    <a:pt x="86" y="14"/>
                  </a:cubicBezTo>
                  <a:cubicBezTo>
                    <a:pt x="99" y="27"/>
                    <a:pt x="99" y="27"/>
                    <a:pt x="99" y="27"/>
                  </a:cubicBezTo>
                  <a:cubicBezTo>
                    <a:pt x="108" y="36"/>
                    <a:pt x="113" y="48"/>
                    <a:pt x="113" y="61"/>
                  </a:cubicBezTo>
                  <a:cubicBezTo>
                    <a:pt x="113" y="73"/>
                    <a:pt x="108" y="85"/>
                    <a:pt x="99" y="94"/>
                  </a:cubicBezTo>
                  <a:cubicBezTo>
                    <a:pt x="90" y="103"/>
                    <a:pt x="78" y="108"/>
                    <a:pt x="65" y="108"/>
                  </a:cubicBezTo>
                  <a:close/>
                  <a:moveTo>
                    <a:pt x="52" y="24"/>
                  </a:moveTo>
                  <a:cubicBezTo>
                    <a:pt x="46" y="24"/>
                    <a:pt x="40" y="26"/>
                    <a:pt x="35" y="31"/>
                  </a:cubicBezTo>
                  <a:cubicBezTo>
                    <a:pt x="26" y="40"/>
                    <a:pt x="26" y="55"/>
                    <a:pt x="35" y="65"/>
                  </a:cubicBezTo>
                  <a:cubicBezTo>
                    <a:pt x="48" y="78"/>
                    <a:pt x="48" y="78"/>
                    <a:pt x="48" y="78"/>
                  </a:cubicBezTo>
                  <a:cubicBezTo>
                    <a:pt x="58" y="87"/>
                    <a:pt x="73" y="87"/>
                    <a:pt x="82" y="78"/>
                  </a:cubicBezTo>
                  <a:cubicBezTo>
                    <a:pt x="87" y="73"/>
                    <a:pt x="89" y="67"/>
                    <a:pt x="89" y="61"/>
                  </a:cubicBezTo>
                  <a:cubicBezTo>
                    <a:pt x="89" y="54"/>
                    <a:pt x="87" y="48"/>
                    <a:pt x="82" y="44"/>
                  </a:cubicBezTo>
                  <a:cubicBezTo>
                    <a:pt x="69" y="31"/>
                    <a:pt x="69" y="31"/>
                    <a:pt x="69" y="31"/>
                  </a:cubicBezTo>
                  <a:cubicBezTo>
                    <a:pt x="65" y="26"/>
                    <a:pt x="59" y="24"/>
                    <a:pt x="52"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6" name="Freeform 114"/>
            <p:cNvSpPr/>
            <p:nvPr/>
          </p:nvSpPr>
          <p:spPr bwMode="auto">
            <a:xfrm>
              <a:off x="722313" y="860426"/>
              <a:ext cx="258763" cy="258763"/>
            </a:xfrm>
            <a:custGeom>
              <a:avLst/>
              <a:gdLst>
                <a:gd name="T0" fmla="*/ 82 w 117"/>
                <a:gd name="T1" fmla="*/ 117 h 117"/>
                <a:gd name="T2" fmla="*/ 53 w 117"/>
                <a:gd name="T3" fmla="*/ 104 h 117"/>
                <a:gd name="T4" fmla="*/ 12 w 117"/>
                <a:gd name="T5" fmla="*/ 64 h 117"/>
                <a:gd name="T6" fmla="*/ 0 w 117"/>
                <a:gd name="T7" fmla="*/ 35 h 117"/>
                <a:gd name="T8" fmla="*/ 12 w 117"/>
                <a:gd name="T9" fmla="*/ 5 h 117"/>
                <a:gd name="T10" fmla="*/ 29 w 117"/>
                <a:gd name="T11" fmla="*/ 5 h 117"/>
                <a:gd name="T12" fmla="*/ 29 w 117"/>
                <a:gd name="T13" fmla="*/ 21 h 117"/>
                <a:gd name="T14" fmla="*/ 24 w 117"/>
                <a:gd name="T15" fmla="*/ 35 h 117"/>
                <a:gd name="T16" fmla="*/ 29 w 117"/>
                <a:gd name="T17" fmla="*/ 48 h 117"/>
                <a:gd name="T18" fmla="*/ 69 w 117"/>
                <a:gd name="T19" fmla="*/ 88 h 117"/>
                <a:gd name="T20" fmla="*/ 82 w 117"/>
                <a:gd name="T21" fmla="*/ 93 h 117"/>
                <a:gd name="T22" fmla="*/ 82 w 117"/>
                <a:gd name="T23" fmla="*/ 93 h 117"/>
                <a:gd name="T24" fmla="*/ 95 w 117"/>
                <a:gd name="T25" fmla="*/ 88 h 117"/>
                <a:gd name="T26" fmla="*/ 112 w 117"/>
                <a:gd name="T27" fmla="*/ 88 h 117"/>
                <a:gd name="T28" fmla="*/ 112 w 117"/>
                <a:gd name="T29" fmla="*/ 104 h 117"/>
                <a:gd name="T30" fmla="*/ 82 w 117"/>
                <a:gd name="T31" fmla="*/ 117 h 117"/>
                <a:gd name="T32" fmla="*/ 82 w 117"/>
                <a:gd name="T3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117">
                  <a:moveTo>
                    <a:pt x="82" y="117"/>
                  </a:moveTo>
                  <a:cubicBezTo>
                    <a:pt x="71" y="117"/>
                    <a:pt x="60" y="112"/>
                    <a:pt x="53" y="104"/>
                  </a:cubicBezTo>
                  <a:cubicBezTo>
                    <a:pt x="12" y="64"/>
                    <a:pt x="12" y="64"/>
                    <a:pt x="12" y="64"/>
                  </a:cubicBezTo>
                  <a:cubicBezTo>
                    <a:pt x="4" y="56"/>
                    <a:pt x="0" y="46"/>
                    <a:pt x="0" y="35"/>
                  </a:cubicBezTo>
                  <a:cubicBezTo>
                    <a:pt x="0" y="23"/>
                    <a:pt x="4" y="13"/>
                    <a:pt x="12" y="5"/>
                  </a:cubicBezTo>
                  <a:cubicBezTo>
                    <a:pt x="17" y="0"/>
                    <a:pt x="24" y="0"/>
                    <a:pt x="29" y="5"/>
                  </a:cubicBezTo>
                  <a:cubicBezTo>
                    <a:pt x="34" y="9"/>
                    <a:pt x="34" y="17"/>
                    <a:pt x="29" y="21"/>
                  </a:cubicBezTo>
                  <a:cubicBezTo>
                    <a:pt x="25" y="25"/>
                    <a:pt x="24" y="30"/>
                    <a:pt x="24" y="35"/>
                  </a:cubicBezTo>
                  <a:cubicBezTo>
                    <a:pt x="24" y="40"/>
                    <a:pt x="25" y="44"/>
                    <a:pt x="29" y="48"/>
                  </a:cubicBezTo>
                  <a:cubicBezTo>
                    <a:pt x="69" y="88"/>
                    <a:pt x="69" y="88"/>
                    <a:pt x="69" y="88"/>
                  </a:cubicBezTo>
                  <a:cubicBezTo>
                    <a:pt x="73" y="91"/>
                    <a:pt x="77" y="93"/>
                    <a:pt x="82" y="93"/>
                  </a:cubicBezTo>
                  <a:cubicBezTo>
                    <a:pt x="82" y="93"/>
                    <a:pt x="82" y="93"/>
                    <a:pt x="82" y="93"/>
                  </a:cubicBezTo>
                  <a:cubicBezTo>
                    <a:pt x="87" y="93"/>
                    <a:pt x="92" y="91"/>
                    <a:pt x="95" y="88"/>
                  </a:cubicBezTo>
                  <a:cubicBezTo>
                    <a:pt x="100" y="83"/>
                    <a:pt x="107" y="83"/>
                    <a:pt x="112" y="88"/>
                  </a:cubicBezTo>
                  <a:cubicBezTo>
                    <a:pt x="117" y="92"/>
                    <a:pt x="117" y="100"/>
                    <a:pt x="112" y="104"/>
                  </a:cubicBezTo>
                  <a:cubicBezTo>
                    <a:pt x="104" y="112"/>
                    <a:pt x="94" y="117"/>
                    <a:pt x="82" y="117"/>
                  </a:cubicBezTo>
                  <a:cubicBezTo>
                    <a:pt x="82" y="117"/>
                    <a:pt x="82" y="117"/>
                    <a:pt x="82" y="1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7" name="Freeform 115"/>
            <p:cNvSpPr/>
            <p:nvPr/>
          </p:nvSpPr>
          <p:spPr bwMode="auto">
            <a:xfrm>
              <a:off x="608013" y="715963"/>
              <a:ext cx="377825" cy="376238"/>
            </a:xfrm>
            <a:custGeom>
              <a:avLst/>
              <a:gdLst>
                <a:gd name="T0" fmla="*/ 158 w 171"/>
                <a:gd name="T1" fmla="*/ 170 h 170"/>
                <a:gd name="T2" fmla="*/ 150 w 171"/>
                <a:gd name="T3" fmla="*/ 167 h 170"/>
                <a:gd name="T4" fmla="*/ 4 w 171"/>
                <a:gd name="T5" fmla="*/ 21 h 170"/>
                <a:gd name="T6" fmla="*/ 4 w 171"/>
                <a:gd name="T7" fmla="*/ 5 h 170"/>
                <a:gd name="T8" fmla="*/ 21 w 171"/>
                <a:gd name="T9" fmla="*/ 5 h 170"/>
                <a:gd name="T10" fmla="*/ 167 w 171"/>
                <a:gd name="T11" fmla="*/ 150 h 170"/>
                <a:gd name="T12" fmla="*/ 167 w 171"/>
                <a:gd name="T13" fmla="*/ 167 h 170"/>
                <a:gd name="T14" fmla="*/ 158 w 171"/>
                <a:gd name="T15" fmla="*/ 170 h 1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0">
                  <a:moveTo>
                    <a:pt x="158" y="170"/>
                  </a:moveTo>
                  <a:cubicBezTo>
                    <a:pt x="155" y="170"/>
                    <a:pt x="152" y="169"/>
                    <a:pt x="150" y="167"/>
                  </a:cubicBezTo>
                  <a:cubicBezTo>
                    <a:pt x="4" y="21"/>
                    <a:pt x="4" y="21"/>
                    <a:pt x="4" y="21"/>
                  </a:cubicBezTo>
                  <a:cubicBezTo>
                    <a:pt x="0" y="17"/>
                    <a:pt x="0" y="9"/>
                    <a:pt x="4" y="5"/>
                  </a:cubicBezTo>
                  <a:cubicBezTo>
                    <a:pt x="9" y="0"/>
                    <a:pt x="16" y="0"/>
                    <a:pt x="21" y="5"/>
                  </a:cubicBezTo>
                  <a:cubicBezTo>
                    <a:pt x="167" y="150"/>
                    <a:pt x="167" y="150"/>
                    <a:pt x="167" y="150"/>
                  </a:cubicBezTo>
                  <a:cubicBezTo>
                    <a:pt x="171" y="155"/>
                    <a:pt x="171" y="162"/>
                    <a:pt x="167" y="167"/>
                  </a:cubicBezTo>
                  <a:cubicBezTo>
                    <a:pt x="164" y="169"/>
                    <a:pt x="161" y="170"/>
                    <a:pt x="158" y="1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8" name="Freeform 116"/>
            <p:cNvSpPr>
              <a:spLocks noEditPoints="1"/>
            </p:cNvSpPr>
            <p:nvPr/>
          </p:nvSpPr>
          <p:spPr bwMode="auto">
            <a:xfrm>
              <a:off x="434975" y="879476"/>
              <a:ext cx="239713" cy="239713"/>
            </a:xfrm>
            <a:custGeom>
              <a:avLst/>
              <a:gdLst>
                <a:gd name="T0" fmla="*/ 47 w 108"/>
                <a:gd name="T1" fmla="*/ 108 h 108"/>
                <a:gd name="T2" fmla="*/ 47 w 108"/>
                <a:gd name="T3" fmla="*/ 108 h 108"/>
                <a:gd name="T4" fmla="*/ 14 w 108"/>
                <a:gd name="T5" fmla="*/ 94 h 108"/>
                <a:gd name="T6" fmla="*/ 0 w 108"/>
                <a:gd name="T7" fmla="*/ 60 h 108"/>
                <a:gd name="T8" fmla="*/ 14 w 108"/>
                <a:gd name="T9" fmla="*/ 27 h 108"/>
                <a:gd name="T10" fmla="*/ 27 w 108"/>
                <a:gd name="T11" fmla="*/ 14 h 108"/>
                <a:gd name="T12" fmla="*/ 60 w 108"/>
                <a:gd name="T13" fmla="*/ 0 h 108"/>
                <a:gd name="T14" fmla="*/ 94 w 108"/>
                <a:gd name="T15" fmla="*/ 14 h 108"/>
                <a:gd name="T16" fmla="*/ 108 w 108"/>
                <a:gd name="T17" fmla="*/ 47 h 108"/>
                <a:gd name="T18" fmla="*/ 94 w 108"/>
                <a:gd name="T19" fmla="*/ 81 h 108"/>
                <a:gd name="T20" fmla="*/ 81 w 108"/>
                <a:gd name="T21" fmla="*/ 94 h 108"/>
                <a:gd name="T22" fmla="*/ 47 w 108"/>
                <a:gd name="T23" fmla="*/ 108 h 108"/>
                <a:gd name="T24" fmla="*/ 60 w 108"/>
                <a:gd name="T25" fmla="*/ 23 h 108"/>
                <a:gd name="T26" fmla="*/ 43 w 108"/>
                <a:gd name="T27" fmla="*/ 30 h 108"/>
                <a:gd name="T28" fmla="*/ 30 w 108"/>
                <a:gd name="T29" fmla="*/ 43 h 108"/>
                <a:gd name="T30" fmla="*/ 23 w 108"/>
                <a:gd name="T31" fmla="*/ 60 h 108"/>
                <a:gd name="T32" fmla="*/ 30 w 108"/>
                <a:gd name="T33" fmla="*/ 77 h 108"/>
                <a:gd name="T34" fmla="*/ 47 w 108"/>
                <a:gd name="T35" fmla="*/ 84 h 108"/>
                <a:gd name="T36" fmla="*/ 47 w 108"/>
                <a:gd name="T37" fmla="*/ 84 h 108"/>
                <a:gd name="T38" fmla="*/ 64 w 108"/>
                <a:gd name="T39" fmla="*/ 77 h 108"/>
                <a:gd name="T40" fmla="*/ 77 w 108"/>
                <a:gd name="T41" fmla="*/ 64 h 108"/>
                <a:gd name="T42" fmla="*/ 84 w 108"/>
                <a:gd name="T43" fmla="*/ 47 h 108"/>
                <a:gd name="T44" fmla="*/ 77 w 108"/>
                <a:gd name="T45" fmla="*/ 30 h 108"/>
                <a:gd name="T46" fmla="*/ 60 w 108"/>
                <a:gd name="T47" fmla="*/ 2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108">
                  <a:moveTo>
                    <a:pt x="47" y="108"/>
                  </a:moveTo>
                  <a:cubicBezTo>
                    <a:pt x="47" y="108"/>
                    <a:pt x="47" y="108"/>
                    <a:pt x="47" y="108"/>
                  </a:cubicBezTo>
                  <a:cubicBezTo>
                    <a:pt x="35" y="108"/>
                    <a:pt x="23" y="103"/>
                    <a:pt x="14" y="94"/>
                  </a:cubicBezTo>
                  <a:cubicBezTo>
                    <a:pt x="5" y="85"/>
                    <a:pt x="0" y="73"/>
                    <a:pt x="0" y="60"/>
                  </a:cubicBezTo>
                  <a:cubicBezTo>
                    <a:pt x="0" y="48"/>
                    <a:pt x="5" y="36"/>
                    <a:pt x="14" y="27"/>
                  </a:cubicBezTo>
                  <a:cubicBezTo>
                    <a:pt x="27" y="14"/>
                    <a:pt x="27" y="14"/>
                    <a:pt x="27" y="14"/>
                  </a:cubicBezTo>
                  <a:cubicBezTo>
                    <a:pt x="36" y="5"/>
                    <a:pt x="48" y="0"/>
                    <a:pt x="60" y="0"/>
                  </a:cubicBezTo>
                  <a:cubicBezTo>
                    <a:pt x="73" y="0"/>
                    <a:pt x="85" y="5"/>
                    <a:pt x="94" y="14"/>
                  </a:cubicBezTo>
                  <a:cubicBezTo>
                    <a:pt x="103" y="23"/>
                    <a:pt x="108" y="35"/>
                    <a:pt x="108" y="47"/>
                  </a:cubicBezTo>
                  <a:cubicBezTo>
                    <a:pt x="108" y="60"/>
                    <a:pt x="103" y="72"/>
                    <a:pt x="94" y="81"/>
                  </a:cubicBezTo>
                  <a:cubicBezTo>
                    <a:pt x="81" y="94"/>
                    <a:pt x="81" y="94"/>
                    <a:pt x="81" y="94"/>
                  </a:cubicBezTo>
                  <a:cubicBezTo>
                    <a:pt x="72" y="103"/>
                    <a:pt x="60" y="108"/>
                    <a:pt x="47" y="108"/>
                  </a:cubicBezTo>
                  <a:close/>
                  <a:moveTo>
                    <a:pt x="60" y="23"/>
                  </a:moveTo>
                  <a:cubicBezTo>
                    <a:pt x="54" y="23"/>
                    <a:pt x="48" y="26"/>
                    <a:pt x="43" y="30"/>
                  </a:cubicBezTo>
                  <a:cubicBezTo>
                    <a:pt x="30" y="43"/>
                    <a:pt x="30" y="43"/>
                    <a:pt x="30" y="43"/>
                  </a:cubicBezTo>
                  <a:cubicBezTo>
                    <a:pt x="26" y="48"/>
                    <a:pt x="23" y="54"/>
                    <a:pt x="23" y="60"/>
                  </a:cubicBezTo>
                  <a:cubicBezTo>
                    <a:pt x="23" y="67"/>
                    <a:pt x="26" y="73"/>
                    <a:pt x="30" y="77"/>
                  </a:cubicBezTo>
                  <a:cubicBezTo>
                    <a:pt x="35" y="82"/>
                    <a:pt x="41" y="84"/>
                    <a:pt x="47" y="84"/>
                  </a:cubicBezTo>
                  <a:cubicBezTo>
                    <a:pt x="47" y="84"/>
                    <a:pt x="47" y="84"/>
                    <a:pt x="47" y="84"/>
                  </a:cubicBezTo>
                  <a:cubicBezTo>
                    <a:pt x="54" y="84"/>
                    <a:pt x="60" y="82"/>
                    <a:pt x="64" y="77"/>
                  </a:cubicBezTo>
                  <a:cubicBezTo>
                    <a:pt x="77" y="64"/>
                    <a:pt x="77" y="64"/>
                    <a:pt x="77" y="64"/>
                  </a:cubicBezTo>
                  <a:cubicBezTo>
                    <a:pt x="82" y="60"/>
                    <a:pt x="84" y="54"/>
                    <a:pt x="84" y="47"/>
                  </a:cubicBezTo>
                  <a:cubicBezTo>
                    <a:pt x="84" y="41"/>
                    <a:pt x="82" y="35"/>
                    <a:pt x="77" y="30"/>
                  </a:cubicBezTo>
                  <a:cubicBezTo>
                    <a:pt x="73" y="26"/>
                    <a:pt x="67" y="23"/>
                    <a:pt x="60"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9" name="Freeform 117"/>
            <p:cNvSpPr/>
            <p:nvPr/>
          </p:nvSpPr>
          <p:spPr bwMode="auto">
            <a:xfrm>
              <a:off x="722313" y="534988"/>
              <a:ext cx="258763" cy="265113"/>
            </a:xfrm>
            <a:custGeom>
              <a:avLst/>
              <a:gdLst>
                <a:gd name="T0" fmla="*/ 21 w 117"/>
                <a:gd name="T1" fmla="*/ 120 h 120"/>
                <a:gd name="T2" fmla="*/ 12 w 117"/>
                <a:gd name="T3" fmla="*/ 116 h 120"/>
                <a:gd name="T4" fmla="*/ 0 w 117"/>
                <a:gd name="T5" fmla="*/ 86 h 120"/>
                <a:gd name="T6" fmla="*/ 12 w 117"/>
                <a:gd name="T7" fmla="*/ 57 h 120"/>
                <a:gd name="T8" fmla="*/ 53 w 117"/>
                <a:gd name="T9" fmla="*/ 17 h 120"/>
                <a:gd name="T10" fmla="*/ 112 w 117"/>
                <a:gd name="T11" fmla="*/ 17 h 120"/>
                <a:gd name="T12" fmla="*/ 112 w 117"/>
                <a:gd name="T13" fmla="*/ 33 h 120"/>
                <a:gd name="T14" fmla="*/ 95 w 117"/>
                <a:gd name="T15" fmla="*/ 33 h 120"/>
                <a:gd name="T16" fmla="*/ 69 w 117"/>
                <a:gd name="T17" fmla="*/ 33 h 120"/>
                <a:gd name="T18" fmla="*/ 29 w 117"/>
                <a:gd name="T19" fmla="*/ 73 h 120"/>
                <a:gd name="T20" fmla="*/ 29 w 117"/>
                <a:gd name="T21" fmla="*/ 100 h 120"/>
                <a:gd name="T22" fmla="*/ 29 w 117"/>
                <a:gd name="T23" fmla="*/ 116 h 120"/>
                <a:gd name="T24" fmla="*/ 21 w 117"/>
                <a:gd name="T25"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120">
                  <a:moveTo>
                    <a:pt x="21" y="120"/>
                  </a:moveTo>
                  <a:cubicBezTo>
                    <a:pt x="18" y="120"/>
                    <a:pt x="15" y="119"/>
                    <a:pt x="12" y="116"/>
                  </a:cubicBezTo>
                  <a:cubicBezTo>
                    <a:pt x="4" y="108"/>
                    <a:pt x="0" y="98"/>
                    <a:pt x="0" y="86"/>
                  </a:cubicBezTo>
                  <a:cubicBezTo>
                    <a:pt x="0" y="75"/>
                    <a:pt x="4" y="65"/>
                    <a:pt x="12" y="57"/>
                  </a:cubicBezTo>
                  <a:cubicBezTo>
                    <a:pt x="53" y="17"/>
                    <a:pt x="53" y="17"/>
                    <a:pt x="53" y="17"/>
                  </a:cubicBezTo>
                  <a:cubicBezTo>
                    <a:pt x="69" y="0"/>
                    <a:pt x="96" y="0"/>
                    <a:pt x="112" y="17"/>
                  </a:cubicBezTo>
                  <a:cubicBezTo>
                    <a:pt x="117" y="21"/>
                    <a:pt x="117" y="29"/>
                    <a:pt x="112" y="33"/>
                  </a:cubicBezTo>
                  <a:cubicBezTo>
                    <a:pt x="107" y="38"/>
                    <a:pt x="100" y="38"/>
                    <a:pt x="95" y="33"/>
                  </a:cubicBezTo>
                  <a:cubicBezTo>
                    <a:pt x="88" y="26"/>
                    <a:pt x="76" y="26"/>
                    <a:pt x="69" y="33"/>
                  </a:cubicBezTo>
                  <a:cubicBezTo>
                    <a:pt x="29" y="73"/>
                    <a:pt x="29" y="73"/>
                    <a:pt x="29" y="73"/>
                  </a:cubicBezTo>
                  <a:cubicBezTo>
                    <a:pt x="22" y="81"/>
                    <a:pt x="22" y="92"/>
                    <a:pt x="29" y="100"/>
                  </a:cubicBezTo>
                  <a:cubicBezTo>
                    <a:pt x="34" y="104"/>
                    <a:pt x="34" y="112"/>
                    <a:pt x="29" y="116"/>
                  </a:cubicBezTo>
                  <a:cubicBezTo>
                    <a:pt x="27" y="119"/>
                    <a:pt x="24" y="120"/>
                    <a:pt x="21" y="1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0" name="Freeform 118"/>
            <p:cNvSpPr/>
            <p:nvPr/>
          </p:nvSpPr>
          <p:spPr bwMode="auto">
            <a:xfrm>
              <a:off x="608013" y="566738"/>
              <a:ext cx="377825" cy="377825"/>
            </a:xfrm>
            <a:custGeom>
              <a:avLst/>
              <a:gdLst>
                <a:gd name="T0" fmla="*/ 12 w 171"/>
                <a:gd name="T1" fmla="*/ 171 h 171"/>
                <a:gd name="T2" fmla="*/ 4 w 171"/>
                <a:gd name="T3" fmla="*/ 167 h 171"/>
                <a:gd name="T4" fmla="*/ 4 w 171"/>
                <a:gd name="T5" fmla="*/ 151 h 171"/>
                <a:gd name="T6" fmla="*/ 150 w 171"/>
                <a:gd name="T7" fmla="*/ 5 h 171"/>
                <a:gd name="T8" fmla="*/ 167 w 171"/>
                <a:gd name="T9" fmla="*/ 5 h 171"/>
                <a:gd name="T10" fmla="*/ 167 w 171"/>
                <a:gd name="T11" fmla="*/ 22 h 171"/>
                <a:gd name="T12" fmla="*/ 21 w 171"/>
                <a:gd name="T13" fmla="*/ 167 h 171"/>
                <a:gd name="T14" fmla="*/ 12 w 171"/>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1">
                  <a:moveTo>
                    <a:pt x="12" y="171"/>
                  </a:moveTo>
                  <a:cubicBezTo>
                    <a:pt x="9" y="171"/>
                    <a:pt x="6" y="170"/>
                    <a:pt x="4" y="167"/>
                  </a:cubicBezTo>
                  <a:cubicBezTo>
                    <a:pt x="0" y="163"/>
                    <a:pt x="0" y="155"/>
                    <a:pt x="4" y="151"/>
                  </a:cubicBezTo>
                  <a:cubicBezTo>
                    <a:pt x="150" y="5"/>
                    <a:pt x="150" y="5"/>
                    <a:pt x="150" y="5"/>
                  </a:cubicBezTo>
                  <a:cubicBezTo>
                    <a:pt x="155" y="0"/>
                    <a:pt x="162" y="0"/>
                    <a:pt x="167" y="5"/>
                  </a:cubicBezTo>
                  <a:cubicBezTo>
                    <a:pt x="171" y="10"/>
                    <a:pt x="171" y="17"/>
                    <a:pt x="167" y="22"/>
                  </a:cubicBezTo>
                  <a:cubicBezTo>
                    <a:pt x="21" y="167"/>
                    <a:pt x="21" y="167"/>
                    <a:pt x="21" y="167"/>
                  </a:cubicBezTo>
                  <a:cubicBezTo>
                    <a:pt x="19" y="170"/>
                    <a:pt x="16" y="171"/>
                    <a:pt x="12" y="17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1" name="Freeform 119"/>
            <p:cNvSpPr/>
            <p:nvPr/>
          </p:nvSpPr>
          <p:spPr bwMode="auto">
            <a:xfrm>
              <a:off x="1128713" y="2190751"/>
              <a:ext cx="282575" cy="409575"/>
            </a:xfrm>
            <a:custGeom>
              <a:avLst/>
              <a:gdLst>
                <a:gd name="T0" fmla="*/ 119 w 128"/>
                <a:gd name="T1" fmla="*/ 184 h 185"/>
                <a:gd name="T2" fmla="*/ 111 w 128"/>
                <a:gd name="T3" fmla="*/ 178 h 185"/>
                <a:gd name="T4" fmla="*/ 64 w 128"/>
                <a:gd name="T5" fmla="*/ 33 h 185"/>
                <a:gd name="T6" fmla="*/ 16 w 128"/>
                <a:gd name="T7" fmla="*/ 178 h 185"/>
                <a:gd name="T8" fmla="*/ 7 w 128"/>
                <a:gd name="T9" fmla="*/ 183 h 185"/>
                <a:gd name="T10" fmla="*/ 2 w 128"/>
                <a:gd name="T11" fmla="*/ 173 h 185"/>
                <a:gd name="T12" fmla="*/ 56 w 128"/>
                <a:gd name="T13" fmla="*/ 5 h 185"/>
                <a:gd name="T14" fmla="*/ 64 w 128"/>
                <a:gd name="T15" fmla="*/ 0 h 185"/>
                <a:gd name="T16" fmla="*/ 71 w 128"/>
                <a:gd name="T17" fmla="*/ 5 h 185"/>
                <a:gd name="T18" fmla="*/ 126 w 128"/>
                <a:gd name="T19" fmla="*/ 173 h 185"/>
                <a:gd name="T20" fmla="*/ 121 w 128"/>
                <a:gd name="T21" fmla="*/ 183 h 185"/>
                <a:gd name="T22" fmla="*/ 119 w 128"/>
                <a:gd name="T23"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85">
                  <a:moveTo>
                    <a:pt x="119" y="184"/>
                  </a:moveTo>
                  <a:cubicBezTo>
                    <a:pt x="116" y="184"/>
                    <a:pt x="112" y="181"/>
                    <a:pt x="111" y="178"/>
                  </a:cubicBezTo>
                  <a:cubicBezTo>
                    <a:pt x="64" y="33"/>
                    <a:pt x="64" y="33"/>
                    <a:pt x="64" y="33"/>
                  </a:cubicBezTo>
                  <a:cubicBezTo>
                    <a:pt x="16" y="178"/>
                    <a:pt x="16" y="178"/>
                    <a:pt x="16" y="178"/>
                  </a:cubicBezTo>
                  <a:cubicBezTo>
                    <a:pt x="15" y="182"/>
                    <a:pt x="11" y="185"/>
                    <a:pt x="7" y="183"/>
                  </a:cubicBezTo>
                  <a:cubicBezTo>
                    <a:pt x="2" y="182"/>
                    <a:pt x="0" y="177"/>
                    <a:pt x="2" y="173"/>
                  </a:cubicBezTo>
                  <a:cubicBezTo>
                    <a:pt x="56" y="5"/>
                    <a:pt x="56" y="5"/>
                    <a:pt x="56" y="5"/>
                  </a:cubicBezTo>
                  <a:cubicBezTo>
                    <a:pt x="58" y="2"/>
                    <a:pt x="61" y="0"/>
                    <a:pt x="64" y="0"/>
                  </a:cubicBezTo>
                  <a:cubicBezTo>
                    <a:pt x="67" y="0"/>
                    <a:pt x="70" y="2"/>
                    <a:pt x="71" y="5"/>
                  </a:cubicBezTo>
                  <a:cubicBezTo>
                    <a:pt x="126" y="173"/>
                    <a:pt x="126" y="173"/>
                    <a:pt x="126" y="173"/>
                  </a:cubicBezTo>
                  <a:cubicBezTo>
                    <a:pt x="128" y="177"/>
                    <a:pt x="125" y="182"/>
                    <a:pt x="121" y="183"/>
                  </a:cubicBezTo>
                  <a:cubicBezTo>
                    <a:pt x="120" y="183"/>
                    <a:pt x="120" y="184"/>
                    <a:pt x="119" y="18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2" name="Freeform 120"/>
            <p:cNvSpPr/>
            <p:nvPr/>
          </p:nvSpPr>
          <p:spPr bwMode="auto">
            <a:xfrm>
              <a:off x="1106488" y="2562226"/>
              <a:ext cx="90488" cy="34925"/>
            </a:xfrm>
            <a:custGeom>
              <a:avLst/>
              <a:gdLst>
                <a:gd name="T0" fmla="*/ 34 w 41"/>
                <a:gd name="T1" fmla="*/ 16 h 16"/>
                <a:gd name="T2" fmla="*/ 7 w 41"/>
                <a:gd name="T3" fmla="*/ 16 h 16"/>
                <a:gd name="T4" fmla="*/ 0 w 41"/>
                <a:gd name="T5" fmla="*/ 8 h 16"/>
                <a:gd name="T6" fmla="*/ 7 w 41"/>
                <a:gd name="T7" fmla="*/ 0 h 16"/>
                <a:gd name="T8" fmla="*/ 34 w 41"/>
                <a:gd name="T9" fmla="*/ 0 h 16"/>
                <a:gd name="T10" fmla="*/ 41 w 41"/>
                <a:gd name="T11" fmla="*/ 8 h 16"/>
                <a:gd name="T12" fmla="*/ 34 w 41"/>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1" h="16">
                  <a:moveTo>
                    <a:pt x="34" y="16"/>
                  </a:moveTo>
                  <a:cubicBezTo>
                    <a:pt x="7" y="16"/>
                    <a:pt x="7" y="16"/>
                    <a:pt x="7" y="16"/>
                  </a:cubicBezTo>
                  <a:cubicBezTo>
                    <a:pt x="3" y="16"/>
                    <a:pt x="0" y="12"/>
                    <a:pt x="0" y="8"/>
                  </a:cubicBezTo>
                  <a:cubicBezTo>
                    <a:pt x="0" y="3"/>
                    <a:pt x="3" y="0"/>
                    <a:pt x="7" y="0"/>
                  </a:cubicBezTo>
                  <a:cubicBezTo>
                    <a:pt x="34" y="0"/>
                    <a:pt x="34" y="0"/>
                    <a:pt x="34" y="0"/>
                  </a:cubicBezTo>
                  <a:cubicBezTo>
                    <a:pt x="38" y="0"/>
                    <a:pt x="41" y="3"/>
                    <a:pt x="41" y="8"/>
                  </a:cubicBezTo>
                  <a:cubicBezTo>
                    <a:pt x="41" y="12"/>
                    <a:pt x="38"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3" name="Freeform 121"/>
            <p:cNvSpPr/>
            <p:nvPr/>
          </p:nvSpPr>
          <p:spPr bwMode="auto">
            <a:xfrm>
              <a:off x="1341438" y="2562226"/>
              <a:ext cx="92075" cy="34925"/>
            </a:xfrm>
            <a:custGeom>
              <a:avLst/>
              <a:gdLst>
                <a:gd name="T0" fmla="*/ 34 w 42"/>
                <a:gd name="T1" fmla="*/ 16 h 16"/>
                <a:gd name="T2" fmla="*/ 8 w 42"/>
                <a:gd name="T3" fmla="*/ 16 h 16"/>
                <a:gd name="T4" fmla="*/ 0 w 42"/>
                <a:gd name="T5" fmla="*/ 8 h 16"/>
                <a:gd name="T6" fmla="*/ 8 w 42"/>
                <a:gd name="T7" fmla="*/ 0 h 16"/>
                <a:gd name="T8" fmla="*/ 34 w 42"/>
                <a:gd name="T9" fmla="*/ 0 h 16"/>
                <a:gd name="T10" fmla="*/ 42 w 42"/>
                <a:gd name="T11" fmla="*/ 8 h 16"/>
                <a:gd name="T12" fmla="*/ 34 w 4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2" h="16">
                  <a:moveTo>
                    <a:pt x="34" y="16"/>
                  </a:moveTo>
                  <a:cubicBezTo>
                    <a:pt x="8" y="16"/>
                    <a:pt x="8" y="16"/>
                    <a:pt x="8" y="16"/>
                  </a:cubicBezTo>
                  <a:cubicBezTo>
                    <a:pt x="4" y="16"/>
                    <a:pt x="0" y="12"/>
                    <a:pt x="0" y="8"/>
                  </a:cubicBezTo>
                  <a:cubicBezTo>
                    <a:pt x="0" y="3"/>
                    <a:pt x="4" y="0"/>
                    <a:pt x="8" y="0"/>
                  </a:cubicBezTo>
                  <a:cubicBezTo>
                    <a:pt x="34" y="0"/>
                    <a:pt x="34" y="0"/>
                    <a:pt x="34" y="0"/>
                  </a:cubicBezTo>
                  <a:cubicBezTo>
                    <a:pt x="39" y="0"/>
                    <a:pt x="42" y="3"/>
                    <a:pt x="42" y="8"/>
                  </a:cubicBezTo>
                  <a:cubicBezTo>
                    <a:pt x="42" y="12"/>
                    <a:pt x="39"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4" name="Freeform 122"/>
            <p:cNvSpPr/>
            <p:nvPr/>
          </p:nvSpPr>
          <p:spPr bwMode="auto">
            <a:xfrm>
              <a:off x="1176338" y="2447926"/>
              <a:ext cx="188913" cy="34925"/>
            </a:xfrm>
            <a:custGeom>
              <a:avLst/>
              <a:gdLst>
                <a:gd name="T0" fmla="*/ 78 w 86"/>
                <a:gd name="T1" fmla="*/ 16 h 16"/>
                <a:gd name="T2" fmla="*/ 8 w 86"/>
                <a:gd name="T3" fmla="*/ 16 h 16"/>
                <a:gd name="T4" fmla="*/ 0 w 86"/>
                <a:gd name="T5" fmla="*/ 8 h 16"/>
                <a:gd name="T6" fmla="*/ 8 w 86"/>
                <a:gd name="T7" fmla="*/ 0 h 16"/>
                <a:gd name="T8" fmla="*/ 78 w 86"/>
                <a:gd name="T9" fmla="*/ 0 h 16"/>
                <a:gd name="T10" fmla="*/ 86 w 86"/>
                <a:gd name="T11" fmla="*/ 8 h 16"/>
                <a:gd name="T12" fmla="*/ 78 w 8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6" h="16">
                  <a:moveTo>
                    <a:pt x="78" y="16"/>
                  </a:moveTo>
                  <a:cubicBezTo>
                    <a:pt x="8" y="16"/>
                    <a:pt x="8" y="16"/>
                    <a:pt x="8" y="16"/>
                  </a:cubicBezTo>
                  <a:cubicBezTo>
                    <a:pt x="3" y="16"/>
                    <a:pt x="0" y="12"/>
                    <a:pt x="0" y="8"/>
                  </a:cubicBezTo>
                  <a:cubicBezTo>
                    <a:pt x="0" y="4"/>
                    <a:pt x="3" y="0"/>
                    <a:pt x="8" y="0"/>
                  </a:cubicBezTo>
                  <a:cubicBezTo>
                    <a:pt x="78" y="0"/>
                    <a:pt x="78" y="0"/>
                    <a:pt x="78" y="0"/>
                  </a:cubicBezTo>
                  <a:cubicBezTo>
                    <a:pt x="82" y="0"/>
                    <a:pt x="86" y="4"/>
                    <a:pt x="86" y="8"/>
                  </a:cubicBezTo>
                  <a:cubicBezTo>
                    <a:pt x="86" y="12"/>
                    <a:pt x="82" y="16"/>
                    <a:pt x="7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5" name="Freeform 123"/>
            <p:cNvSpPr>
              <a:spLocks noEditPoints="1"/>
            </p:cNvSpPr>
            <p:nvPr/>
          </p:nvSpPr>
          <p:spPr bwMode="auto">
            <a:xfrm>
              <a:off x="1371600" y="2270126"/>
              <a:ext cx="150813" cy="133350"/>
            </a:xfrm>
            <a:custGeom>
              <a:avLst/>
              <a:gdLst>
                <a:gd name="T0" fmla="*/ 27 w 68"/>
                <a:gd name="T1" fmla="*/ 60 h 60"/>
                <a:gd name="T2" fmla="*/ 8 w 68"/>
                <a:gd name="T3" fmla="*/ 52 h 60"/>
                <a:gd name="T4" fmla="*/ 0 w 68"/>
                <a:gd name="T5" fmla="*/ 34 h 60"/>
                <a:gd name="T6" fmla="*/ 7 w 68"/>
                <a:gd name="T7" fmla="*/ 17 h 60"/>
                <a:gd name="T8" fmla="*/ 20 w 68"/>
                <a:gd name="T9" fmla="*/ 10 h 60"/>
                <a:gd name="T10" fmla="*/ 39 w 68"/>
                <a:gd name="T11" fmla="*/ 6 h 60"/>
                <a:gd name="T12" fmla="*/ 58 w 68"/>
                <a:gd name="T13" fmla="*/ 1 h 60"/>
                <a:gd name="T14" fmla="*/ 65 w 68"/>
                <a:gd name="T15" fmla="*/ 2 h 60"/>
                <a:gd name="T16" fmla="*/ 68 w 68"/>
                <a:gd name="T17" fmla="*/ 8 h 60"/>
                <a:gd name="T18" fmla="*/ 68 w 68"/>
                <a:gd name="T19" fmla="*/ 13 h 60"/>
                <a:gd name="T20" fmla="*/ 63 w 68"/>
                <a:gd name="T21" fmla="*/ 41 h 60"/>
                <a:gd name="T22" fmla="*/ 48 w 68"/>
                <a:gd name="T23" fmla="*/ 55 h 60"/>
                <a:gd name="T24" fmla="*/ 27 w 68"/>
                <a:gd name="T25" fmla="*/ 60 h 60"/>
                <a:gd name="T26" fmla="*/ 52 w 68"/>
                <a:gd name="T27" fmla="*/ 19 h 60"/>
                <a:gd name="T28" fmla="*/ 42 w 68"/>
                <a:gd name="T29" fmla="*/ 21 h 60"/>
                <a:gd name="T30" fmla="*/ 24 w 68"/>
                <a:gd name="T31" fmla="*/ 25 h 60"/>
                <a:gd name="T32" fmla="*/ 17 w 68"/>
                <a:gd name="T33" fmla="*/ 29 h 60"/>
                <a:gd name="T34" fmla="*/ 16 w 68"/>
                <a:gd name="T35" fmla="*/ 34 h 60"/>
                <a:gd name="T36" fmla="*/ 19 w 68"/>
                <a:gd name="T37" fmla="*/ 41 h 60"/>
                <a:gd name="T38" fmla="*/ 27 w 68"/>
                <a:gd name="T39" fmla="*/ 44 h 60"/>
                <a:gd name="T40" fmla="*/ 41 w 68"/>
                <a:gd name="T41" fmla="*/ 41 h 60"/>
                <a:gd name="T42" fmla="*/ 49 w 68"/>
                <a:gd name="T43" fmla="*/ 33 h 60"/>
                <a:gd name="T44" fmla="*/ 52 w 68"/>
                <a:gd name="T45" fmla="*/ 1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60">
                  <a:moveTo>
                    <a:pt x="27" y="60"/>
                  </a:moveTo>
                  <a:cubicBezTo>
                    <a:pt x="19" y="60"/>
                    <a:pt x="13" y="57"/>
                    <a:pt x="8" y="52"/>
                  </a:cubicBezTo>
                  <a:cubicBezTo>
                    <a:pt x="3" y="47"/>
                    <a:pt x="0" y="41"/>
                    <a:pt x="0" y="34"/>
                  </a:cubicBezTo>
                  <a:cubicBezTo>
                    <a:pt x="0" y="25"/>
                    <a:pt x="4" y="20"/>
                    <a:pt x="7" y="17"/>
                  </a:cubicBezTo>
                  <a:cubicBezTo>
                    <a:pt x="11" y="14"/>
                    <a:pt x="15" y="12"/>
                    <a:pt x="20" y="10"/>
                  </a:cubicBezTo>
                  <a:cubicBezTo>
                    <a:pt x="23" y="9"/>
                    <a:pt x="30" y="8"/>
                    <a:pt x="39" y="6"/>
                  </a:cubicBezTo>
                  <a:cubicBezTo>
                    <a:pt x="47" y="4"/>
                    <a:pt x="53" y="2"/>
                    <a:pt x="58" y="1"/>
                  </a:cubicBezTo>
                  <a:cubicBezTo>
                    <a:pt x="60" y="0"/>
                    <a:pt x="63" y="0"/>
                    <a:pt x="65" y="2"/>
                  </a:cubicBezTo>
                  <a:cubicBezTo>
                    <a:pt x="67" y="3"/>
                    <a:pt x="68" y="6"/>
                    <a:pt x="68" y="8"/>
                  </a:cubicBezTo>
                  <a:cubicBezTo>
                    <a:pt x="68" y="13"/>
                    <a:pt x="68" y="13"/>
                    <a:pt x="68" y="13"/>
                  </a:cubicBezTo>
                  <a:cubicBezTo>
                    <a:pt x="68" y="25"/>
                    <a:pt x="66" y="35"/>
                    <a:pt x="63" y="41"/>
                  </a:cubicBezTo>
                  <a:cubicBezTo>
                    <a:pt x="60" y="46"/>
                    <a:pt x="55" y="51"/>
                    <a:pt x="48" y="55"/>
                  </a:cubicBezTo>
                  <a:cubicBezTo>
                    <a:pt x="42" y="58"/>
                    <a:pt x="35" y="60"/>
                    <a:pt x="27" y="60"/>
                  </a:cubicBezTo>
                  <a:close/>
                  <a:moveTo>
                    <a:pt x="52" y="19"/>
                  </a:moveTo>
                  <a:cubicBezTo>
                    <a:pt x="49" y="20"/>
                    <a:pt x="46" y="20"/>
                    <a:pt x="42" y="21"/>
                  </a:cubicBezTo>
                  <a:cubicBezTo>
                    <a:pt x="33" y="23"/>
                    <a:pt x="27" y="25"/>
                    <a:pt x="24" y="25"/>
                  </a:cubicBezTo>
                  <a:cubicBezTo>
                    <a:pt x="22" y="26"/>
                    <a:pt x="20" y="27"/>
                    <a:pt x="17" y="29"/>
                  </a:cubicBezTo>
                  <a:cubicBezTo>
                    <a:pt x="17" y="30"/>
                    <a:pt x="16" y="31"/>
                    <a:pt x="16" y="34"/>
                  </a:cubicBezTo>
                  <a:cubicBezTo>
                    <a:pt x="16" y="37"/>
                    <a:pt x="16" y="39"/>
                    <a:pt x="19" y="41"/>
                  </a:cubicBezTo>
                  <a:cubicBezTo>
                    <a:pt x="20" y="42"/>
                    <a:pt x="22" y="44"/>
                    <a:pt x="27" y="44"/>
                  </a:cubicBezTo>
                  <a:cubicBezTo>
                    <a:pt x="32" y="44"/>
                    <a:pt x="37" y="43"/>
                    <a:pt x="41" y="41"/>
                  </a:cubicBezTo>
                  <a:cubicBezTo>
                    <a:pt x="45" y="39"/>
                    <a:pt x="47" y="36"/>
                    <a:pt x="49" y="33"/>
                  </a:cubicBezTo>
                  <a:cubicBezTo>
                    <a:pt x="50" y="31"/>
                    <a:pt x="52" y="27"/>
                    <a:pt x="5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6" name="Freeform 124"/>
            <p:cNvSpPr/>
            <p:nvPr/>
          </p:nvSpPr>
          <p:spPr bwMode="auto">
            <a:xfrm>
              <a:off x="1379538" y="2200276"/>
              <a:ext cx="144463" cy="200025"/>
            </a:xfrm>
            <a:custGeom>
              <a:avLst/>
              <a:gdLst>
                <a:gd name="T0" fmla="*/ 58 w 66"/>
                <a:gd name="T1" fmla="*/ 91 h 91"/>
                <a:gd name="T2" fmla="*/ 50 w 66"/>
                <a:gd name="T3" fmla="*/ 83 h 91"/>
                <a:gd name="T4" fmla="*/ 50 w 66"/>
                <a:gd name="T5" fmla="*/ 32 h 91"/>
                <a:gd name="T6" fmla="*/ 35 w 66"/>
                <a:gd name="T7" fmla="*/ 16 h 91"/>
                <a:gd name="T8" fmla="*/ 30 w 66"/>
                <a:gd name="T9" fmla="*/ 16 h 91"/>
                <a:gd name="T10" fmla="*/ 16 w 66"/>
                <a:gd name="T11" fmla="*/ 26 h 91"/>
                <a:gd name="T12" fmla="*/ 6 w 66"/>
                <a:gd name="T13" fmla="*/ 30 h 91"/>
                <a:gd name="T14" fmla="*/ 1 w 66"/>
                <a:gd name="T15" fmla="*/ 20 h 91"/>
                <a:gd name="T16" fmla="*/ 30 w 66"/>
                <a:gd name="T17" fmla="*/ 0 h 91"/>
                <a:gd name="T18" fmla="*/ 35 w 66"/>
                <a:gd name="T19" fmla="*/ 0 h 91"/>
                <a:gd name="T20" fmla="*/ 66 w 66"/>
                <a:gd name="T21" fmla="*/ 32 h 91"/>
                <a:gd name="T22" fmla="*/ 66 w 66"/>
                <a:gd name="T23" fmla="*/ 83 h 91"/>
                <a:gd name="T24" fmla="*/ 58 w 66"/>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91">
                  <a:moveTo>
                    <a:pt x="58" y="91"/>
                  </a:moveTo>
                  <a:cubicBezTo>
                    <a:pt x="54" y="91"/>
                    <a:pt x="50" y="87"/>
                    <a:pt x="50" y="83"/>
                  </a:cubicBezTo>
                  <a:cubicBezTo>
                    <a:pt x="50" y="32"/>
                    <a:pt x="50" y="32"/>
                    <a:pt x="50" y="32"/>
                  </a:cubicBezTo>
                  <a:cubicBezTo>
                    <a:pt x="50" y="23"/>
                    <a:pt x="43" y="16"/>
                    <a:pt x="35" y="16"/>
                  </a:cubicBezTo>
                  <a:cubicBezTo>
                    <a:pt x="30" y="16"/>
                    <a:pt x="30" y="16"/>
                    <a:pt x="30" y="16"/>
                  </a:cubicBezTo>
                  <a:cubicBezTo>
                    <a:pt x="24" y="16"/>
                    <a:pt x="18" y="20"/>
                    <a:pt x="16" y="26"/>
                  </a:cubicBezTo>
                  <a:cubicBezTo>
                    <a:pt x="14" y="30"/>
                    <a:pt x="10" y="31"/>
                    <a:pt x="6" y="30"/>
                  </a:cubicBezTo>
                  <a:cubicBezTo>
                    <a:pt x="2" y="28"/>
                    <a:pt x="0" y="24"/>
                    <a:pt x="1" y="20"/>
                  </a:cubicBezTo>
                  <a:cubicBezTo>
                    <a:pt x="6" y="8"/>
                    <a:pt x="17" y="0"/>
                    <a:pt x="30" y="0"/>
                  </a:cubicBezTo>
                  <a:cubicBezTo>
                    <a:pt x="35" y="0"/>
                    <a:pt x="35" y="0"/>
                    <a:pt x="35" y="0"/>
                  </a:cubicBezTo>
                  <a:cubicBezTo>
                    <a:pt x="52" y="0"/>
                    <a:pt x="66" y="14"/>
                    <a:pt x="66" y="32"/>
                  </a:cubicBezTo>
                  <a:cubicBezTo>
                    <a:pt x="66" y="83"/>
                    <a:pt x="66" y="83"/>
                    <a:pt x="66" y="83"/>
                  </a:cubicBezTo>
                  <a:cubicBezTo>
                    <a:pt x="66" y="87"/>
                    <a:pt x="62" y="91"/>
                    <a:pt x="58" y="9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7" name="Freeform 125"/>
            <p:cNvSpPr/>
            <p:nvPr/>
          </p:nvSpPr>
          <p:spPr bwMode="auto">
            <a:xfrm>
              <a:off x="877888" y="3063876"/>
              <a:ext cx="160338" cy="38100"/>
            </a:xfrm>
            <a:custGeom>
              <a:avLst/>
              <a:gdLst>
                <a:gd name="T0" fmla="*/ 69 w 73"/>
                <a:gd name="T1" fmla="*/ 17 h 17"/>
                <a:gd name="T2" fmla="*/ 68 w 73"/>
                <a:gd name="T3" fmla="*/ 16 h 17"/>
                <a:gd name="T4" fmla="*/ 4 w 73"/>
                <a:gd name="T5" fmla="*/ 9 h 17"/>
                <a:gd name="T6" fmla="*/ 0 w 73"/>
                <a:gd name="T7" fmla="*/ 6 h 17"/>
                <a:gd name="T8" fmla="*/ 3 w 73"/>
                <a:gd name="T9" fmla="*/ 3 h 17"/>
                <a:gd name="T10" fmla="*/ 70 w 73"/>
                <a:gd name="T11" fmla="*/ 11 h 17"/>
                <a:gd name="T12" fmla="*/ 72 w 73"/>
                <a:gd name="T13" fmla="*/ 15 h 17"/>
                <a:gd name="T14" fmla="*/ 69 w 73"/>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17">
                  <a:moveTo>
                    <a:pt x="69" y="17"/>
                  </a:moveTo>
                  <a:cubicBezTo>
                    <a:pt x="69" y="17"/>
                    <a:pt x="68" y="17"/>
                    <a:pt x="68" y="16"/>
                  </a:cubicBezTo>
                  <a:cubicBezTo>
                    <a:pt x="48" y="9"/>
                    <a:pt x="25" y="6"/>
                    <a:pt x="4" y="9"/>
                  </a:cubicBezTo>
                  <a:cubicBezTo>
                    <a:pt x="2" y="9"/>
                    <a:pt x="0" y="8"/>
                    <a:pt x="0" y="6"/>
                  </a:cubicBezTo>
                  <a:cubicBezTo>
                    <a:pt x="0" y="4"/>
                    <a:pt x="1" y="3"/>
                    <a:pt x="3" y="3"/>
                  </a:cubicBezTo>
                  <a:cubicBezTo>
                    <a:pt x="26" y="0"/>
                    <a:pt x="49" y="2"/>
                    <a:pt x="70" y="11"/>
                  </a:cubicBezTo>
                  <a:cubicBezTo>
                    <a:pt x="72" y="11"/>
                    <a:pt x="73" y="13"/>
                    <a:pt x="72" y="15"/>
                  </a:cubicBezTo>
                  <a:cubicBezTo>
                    <a:pt x="72" y="16"/>
                    <a:pt x="70" y="17"/>
                    <a:pt x="69"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8" name="Freeform 126"/>
            <p:cNvSpPr/>
            <p:nvPr/>
          </p:nvSpPr>
          <p:spPr bwMode="auto">
            <a:xfrm>
              <a:off x="777875" y="3086101"/>
              <a:ext cx="49213" cy="28575"/>
            </a:xfrm>
            <a:custGeom>
              <a:avLst/>
              <a:gdLst>
                <a:gd name="T0" fmla="*/ 3 w 22"/>
                <a:gd name="T1" fmla="*/ 13 h 13"/>
                <a:gd name="T2" fmla="*/ 0 w 22"/>
                <a:gd name="T3" fmla="*/ 12 h 13"/>
                <a:gd name="T4" fmla="*/ 2 w 22"/>
                <a:gd name="T5" fmla="*/ 7 h 13"/>
                <a:gd name="T6" fmla="*/ 17 w 22"/>
                <a:gd name="T7" fmla="*/ 0 h 13"/>
                <a:gd name="T8" fmla="*/ 21 w 22"/>
                <a:gd name="T9" fmla="*/ 2 h 13"/>
                <a:gd name="T10" fmla="*/ 19 w 22"/>
                <a:gd name="T11" fmla="*/ 6 h 13"/>
                <a:gd name="T12" fmla="*/ 5 w 22"/>
                <a:gd name="T13" fmla="*/ 13 h 13"/>
                <a:gd name="T14" fmla="*/ 3 w 22"/>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3">
                  <a:moveTo>
                    <a:pt x="3" y="13"/>
                  </a:moveTo>
                  <a:cubicBezTo>
                    <a:pt x="2" y="13"/>
                    <a:pt x="1" y="13"/>
                    <a:pt x="0" y="12"/>
                  </a:cubicBezTo>
                  <a:cubicBezTo>
                    <a:pt x="0" y="10"/>
                    <a:pt x="0" y="8"/>
                    <a:pt x="2" y="7"/>
                  </a:cubicBezTo>
                  <a:cubicBezTo>
                    <a:pt x="7" y="5"/>
                    <a:pt x="12" y="3"/>
                    <a:pt x="17" y="0"/>
                  </a:cubicBezTo>
                  <a:cubicBezTo>
                    <a:pt x="19" y="0"/>
                    <a:pt x="20" y="1"/>
                    <a:pt x="21" y="2"/>
                  </a:cubicBezTo>
                  <a:cubicBezTo>
                    <a:pt x="22" y="4"/>
                    <a:pt x="21" y="6"/>
                    <a:pt x="19" y="6"/>
                  </a:cubicBezTo>
                  <a:cubicBezTo>
                    <a:pt x="14" y="8"/>
                    <a:pt x="9" y="10"/>
                    <a:pt x="5" y="13"/>
                  </a:cubicBezTo>
                  <a:cubicBezTo>
                    <a:pt x="4" y="13"/>
                    <a:pt x="4" y="13"/>
                    <a:pt x="3"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9" name="Freeform 127"/>
            <p:cNvSpPr/>
            <p:nvPr/>
          </p:nvSpPr>
          <p:spPr bwMode="auto">
            <a:xfrm>
              <a:off x="828675" y="2935288"/>
              <a:ext cx="144463" cy="261938"/>
            </a:xfrm>
            <a:custGeom>
              <a:avLst/>
              <a:gdLst>
                <a:gd name="T0" fmla="*/ 62 w 65"/>
                <a:gd name="T1" fmla="*/ 118 h 118"/>
                <a:gd name="T2" fmla="*/ 62 w 65"/>
                <a:gd name="T3" fmla="*/ 118 h 118"/>
                <a:gd name="T4" fmla="*/ 59 w 65"/>
                <a:gd name="T5" fmla="*/ 115 h 118"/>
                <a:gd name="T6" fmla="*/ 2 w 65"/>
                <a:gd name="T7" fmla="*/ 6 h 118"/>
                <a:gd name="T8" fmla="*/ 1 w 65"/>
                <a:gd name="T9" fmla="*/ 2 h 118"/>
                <a:gd name="T10" fmla="*/ 5 w 65"/>
                <a:gd name="T11" fmla="*/ 1 h 118"/>
                <a:gd name="T12" fmla="*/ 65 w 65"/>
                <a:gd name="T13" fmla="*/ 115 h 118"/>
                <a:gd name="T14" fmla="*/ 62 w 65"/>
                <a:gd name="T15" fmla="*/ 118 h 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118">
                  <a:moveTo>
                    <a:pt x="62" y="118"/>
                  </a:moveTo>
                  <a:cubicBezTo>
                    <a:pt x="62" y="118"/>
                    <a:pt x="62" y="118"/>
                    <a:pt x="62" y="118"/>
                  </a:cubicBezTo>
                  <a:cubicBezTo>
                    <a:pt x="60" y="118"/>
                    <a:pt x="59" y="117"/>
                    <a:pt x="59" y="115"/>
                  </a:cubicBezTo>
                  <a:cubicBezTo>
                    <a:pt x="59" y="71"/>
                    <a:pt x="38" y="31"/>
                    <a:pt x="2" y="6"/>
                  </a:cubicBezTo>
                  <a:cubicBezTo>
                    <a:pt x="1" y="5"/>
                    <a:pt x="0" y="3"/>
                    <a:pt x="1" y="2"/>
                  </a:cubicBezTo>
                  <a:cubicBezTo>
                    <a:pt x="2" y="1"/>
                    <a:pt x="4" y="0"/>
                    <a:pt x="5" y="1"/>
                  </a:cubicBezTo>
                  <a:cubicBezTo>
                    <a:pt x="43" y="27"/>
                    <a:pt x="65" y="69"/>
                    <a:pt x="65" y="115"/>
                  </a:cubicBezTo>
                  <a:cubicBezTo>
                    <a:pt x="65" y="117"/>
                    <a:pt x="64" y="118"/>
                    <a:pt x="62" y="11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0" name="Freeform 128"/>
            <p:cNvSpPr/>
            <p:nvPr/>
          </p:nvSpPr>
          <p:spPr bwMode="auto">
            <a:xfrm>
              <a:off x="871538" y="2906713"/>
              <a:ext cx="85725" cy="82550"/>
            </a:xfrm>
            <a:custGeom>
              <a:avLst/>
              <a:gdLst>
                <a:gd name="T0" fmla="*/ 35 w 39"/>
                <a:gd name="T1" fmla="*/ 37 h 37"/>
                <a:gd name="T2" fmla="*/ 34 w 39"/>
                <a:gd name="T3" fmla="*/ 36 h 37"/>
                <a:gd name="T4" fmla="*/ 1 w 39"/>
                <a:gd name="T5" fmla="*/ 5 h 37"/>
                <a:gd name="T6" fmla="*/ 1 w 39"/>
                <a:gd name="T7" fmla="*/ 1 h 37"/>
                <a:gd name="T8" fmla="*/ 6 w 39"/>
                <a:gd name="T9" fmla="*/ 1 h 37"/>
                <a:gd name="T10" fmla="*/ 37 w 39"/>
                <a:gd name="T11" fmla="*/ 31 h 37"/>
                <a:gd name="T12" fmla="*/ 38 w 39"/>
                <a:gd name="T13" fmla="*/ 35 h 37"/>
                <a:gd name="T14" fmla="*/ 35 w 39"/>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7">
                  <a:moveTo>
                    <a:pt x="35" y="37"/>
                  </a:moveTo>
                  <a:cubicBezTo>
                    <a:pt x="35" y="37"/>
                    <a:pt x="34" y="37"/>
                    <a:pt x="34" y="36"/>
                  </a:cubicBezTo>
                  <a:cubicBezTo>
                    <a:pt x="21" y="28"/>
                    <a:pt x="10" y="17"/>
                    <a:pt x="1" y="5"/>
                  </a:cubicBezTo>
                  <a:cubicBezTo>
                    <a:pt x="0" y="4"/>
                    <a:pt x="0" y="2"/>
                    <a:pt x="1" y="1"/>
                  </a:cubicBezTo>
                  <a:cubicBezTo>
                    <a:pt x="3" y="0"/>
                    <a:pt x="5" y="0"/>
                    <a:pt x="6" y="1"/>
                  </a:cubicBezTo>
                  <a:cubicBezTo>
                    <a:pt x="14" y="13"/>
                    <a:pt x="25" y="23"/>
                    <a:pt x="37" y="31"/>
                  </a:cubicBezTo>
                  <a:cubicBezTo>
                    <a:pt x="39" y="32"/>
                    <a:pt x="39" y="34"/>
                    <a:pt x="38" y="35"/>
                  </a:cubicBezTo>
                  <a:cubicBezTo>
                    <a:pt x="37" y="36"/>
                    <a:pt x="36" y="37"/>
                    <a:pt x="35"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1" name="Freeform 129"/>
            <p:cNvSpPr/>
            <p:nvPr/>
          </p:nvSpPr>
          <p:spPr bwMode="auto">
            <a:xfrm>
              <a:off x="998538" y="3005138"/>
              <a:ext cx="79375" cy="30163"/>
            </a:xfrm>
            <a:custGeom>
              <a:avLst/>
              <a:gdLst>
                <a:gd name="T0" fmla="*/ 32 w 36"/>
                <a:gd name="T1" fmla="*/ 14 h 14"/>
                <a:gd name="T2" fmla="*/ 32 w 36"/>
                <a:gd name="T3" fmla="*/ 14 h 14"/>
                <a:gd name="T4" fmla="*/ 2 w 36"/>
                <a:gd name="T5" fmla="*/ 6 h 14"/>
                <a:gd name="T6" fmla="*/ 0 w 36"/>
                <a:gd name="T7" fmla="*/ 2 h 14"/>
                <a:gd name="T8" fmla="*/ 4 w 36"/>
                <a:gd name="T9" fmla="*/ 0 h 14"/>
                <a:gd name="T10" fmla="*/ 33 w 36"/>
                <a:gd name="T11" fmla="*/ 8 h 14"/>
                <a:gd name="T12" fmla="*/ 35 w 36"/>
                <a:gd name="T13" fmla="*/ 12 h 14"/>
                <a:gd name="T14" fmla="*/ 32 w 36"/>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4">
                  <a:moveTo>
                    <a:pt x="32" y="14"/>
                  </a:moveTo>
                  <a:cubicBezTo>
                    <a:pt x="32" y="14"/>
                    <a:pt x="32" y="14"/>
                    <a:pt x="32" y="14"/>
                  </a:cubicBezTo>
                  <a:cubicBezTo>
                    <a:pt x="22" y="13"/>
                    <a:pt x="12" y="10"/>
                    <a:pt x="2" y="6"/>
                  </a:cubicBezTo>
                  <a:cubicBezTo>
                    <a:pt x="0" y="6"/>
                    <a:pt x="0" y="4"/>
                    <a:pt x="0" y="2"/>
                  </a:cubicBezTo>
                  <a:cubicBezTo>
                    <a:pt x="1" y="1"/>
                    <a:pt x="3" y="0"/>
                    <a:pt x="4" y="0"/>
                  </a:cubicBezTo>
                  <a:cubicBezTo>
                    <a:pt x="14" y="4"/>
                    <a:pt x="23" y="7"/>
                    <a:pt x="33" y="8"/>
                  </a:cubicBezTo>
                  <a:cubicBezTo>
                    <a:pt x="35" y="8"/>
                    <a:pt x="36" y="10"/>
                    <a:pt x="35" y="12"/>
                  </a:cubicBezTo>
                  <a:cubicBezTo>
                    <a:pt x="35" y="13"/>
                    <a:pt x="34" y="14"/>
                    <a:pt x="32" y="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2" name="Freeform 130"/>
            <p:cNvSpPr>
              <a:spLocks noEditPoints="1"/>
            </p:cNvSpPr>
            <p:nvPr/>
          </p:nvSpPr>
          <p:spPr bwMode="auto">
            <a:xfrm>
              <a:off x="939800" y="2957513"/>
              <a:ext cx="76200"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8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8"/>
                  </a:cubicBezTo>
                  <a:cubicBezTo>
                    <a:pt x="0" y="8"/>
                    <a:pt x="7"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8" y="24"/>
                    <a:pt x="28" y="18"/>
                  </a:cubicBezTo>
                  <a:cubicBezTo>
                    <a:pt x="28"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3" name="Freeform 131"/>
            <p:cNvSpPr>
              <a:spLocks noEditPoints="1"/>
            </p:cNvSpPr>
            <p:nvPr/>
          </p:nvSpPr>
          <p:spPr bwMode="auto">
            <a:xfrm>
              <a:off x="1020763" y="3070226"/>
              <a:ext cx="77788"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9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8" y="35"/>
                    <a:pt x="0" y="27"/>
                    <a:pt x="0" y="18"/>
                  </a:cubicBezTo>
                  <a:cubicBezTo>
                    <a:pt x="0" y="8"/>
                    <a:pt x="8"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9" y="24"/>
                    <a:pt x="29" y="18"/>
                  </a:cubicBezTo>
                  <a:cubicBezTo>
                    <a:pt x="29"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4" name="Freeform 132"/>
            <p:cNvSpPr/>
            <p:nvPr/>
          </p:nvSpPr>
          <p:spPr bwMode="auto">
            <a:xfrm>
              <a:off x="760413" y="2894013"/>
              <a:ext cx="323850" cy="325438"/>
            </a:xfrm>
            <a:custGeom>
              <a:avLst/>
              <a:gdLst>
                <a:gd name="T0" fmla="*/ 74 w 147"/>
                <a:gd name="T1" fmla="*/ 147 h 147"/>
                <a:gd name="T2" fmla="*/ 0 w 147"/>
                <a:gd name="T3" fmla="*/ 74 h 147"/>
                <a:gd name="T4" fmla="*/ 74 w 147"/>
                <a:gd name="T5" fmla="*/ 0 h 147"/>
                <a:gd name="T6" fmla="*/ 147 w 147"/>
                <a:gd name="T7" fmla="*/ 74 h 147"/>
                <a:gd name="T8" fmla="*/ 146 w 147"/>
                <a:gd name="T9" fmla="*/ 85 h 147"/>
                <a:gd name="T10" fmla="*/ 134 w 147"/>
                <a:gd name="T11" fmla="*/ 83 h 147"/>
                <a:gd name="T12" fmla="*/ 135 w 147"/>
                <a:gd name="T13" fmla="*/ 74 h 147"/>
                <a:gd name="T14" fmla="*/ 74 w 147"/>
                <a:gd name="T15" fmla="*/ 12 h 147"/>
                <a:gd name="T16" fmla="*/ 13 w 147"/>
                <a:gd name="T17" fmla="*/ 74 h 147"/>
                <a:gd name="T18" fmla="*/ 74 w 147"/>
                <a:gd name="T19" fmla="*/ 135 h 147"/>
                <a:gd name="T20" fmla="*/ 125 w 147"/>
                <a:gd name="T21" fmla="*/ 108 h 147"/>
                <a:gd name="T22" fmla="*/ 135 w 147"/>
                <a:gd name="T23" fmla="*/ 114 h 147"/>
                <a:gd name="T24" fmla="*/ 74 w 147"/>
                <a:gd name="T25"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147">
                  <a:moveTo>
                    <a:pt x="74" y="147"/>
                  </a:moveTo>
                  <a:cubicBezTo>
                    <a:pt x="33" y="147"/>
                    <a:pt x="0" y="114"/>
                    <a:pt x="0" y="74"/>
                  </a:cubicBezTo>
                  <a:cubicBezTo>
                    <a:pt x="0" y="33"/>
                    <a:pt x="33" y="0"/>
                    <a:pt x="74" y="0"/>
                  </a:cubicBezTo>
                  <a:cubicBezTo>
                    <a:pt x="114" y="0"/>
                    <a:pt x="147" y="33"/>
                    <a:pt x="147" y="74"/>
                  </a:cubicBezTo>
                  <a:cubicBezTo>
                    <a:pt x="147" y="77"/>
                    <a:pt x="147" y="81"/>
                    <a:pt x="146" y="85"/>
                  </a:cubicBezTo>
                  <a:cubicBezTo>
                    <a:pt x="134" y="83"/>
                    <a:pt x="134" y="83"/>
                    <a:pt x="134" y="83"/>
                  </a:cubicBezTo>
                  <a:cubicBezTo>
                    <a:pt x="135" y="80"/>
                    <a:pt x="135" y="76"/>
                    <a:pt x="135" y="74"/>
                  </a:cubicBezTo>
                  <a:cubicBezTo>
                    <a:pt x="135" y="40"/>
                    <a:pt x="108" y="12"/>
                    <a:pt x="74" y="12"/>
                  </a:cubicBezTo>
                  <a:cubicBezTo>
                    <a:pt x="40" y="12"/>
                    <a:pt x="13" y="40"/>
                    <a:pt x="13" y="74"/>
                  </a:cubicBezTo>
                  <a:cubicBezTo>
                    <a:pt x="13" y="107"/>
                    <a:pt x="40" y="135"/>
                    <a:pt x="74" y="135"/>
                  </a:cubicBezTo>
                  <a:cubicBezTo>
                    <a:pt x="94" y="135"/>
                    <a:pt x="113" y="125"/>
                    <a:pt x="125" y="108"/>
                  </a:cubicBezTo>
                  <a:cubicBezTo>
                    <a:pt x="135" y="114"/>
                    <a:pt x="135" y="114"/>
                    <a:pt x="135" y="114"/>
                  </a:cubicBezTo>
                  <a:cubicBezTo>
                    <a:pt x="121" y="135"/>
                    <a:pt x="98" y="147"/>
                    <a:pt x="74" y="14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5" name="Freeform 133"/>
            <p:cNvSpPr>
              <a:spLocks noEditPoints="1"/>
            </p:cNvSpPr>
            <p:nvPr/>
          </p:nvSpPr>
          <p:spPr bwMode="auto">
            <a:xfrm>
              <a:off x="812800" y="3048001"/>
              <a:ext cx="77788" cy="77788"/>
            </a:xfrm>
            <a:custGeom>
              <a:avLst/>
              <a:gdLst>
                <a:gd name="T0" fmla="*/ 18 w 35"/>
                <a:gd name="T1" fmla="*/ 35 h 35"/>
                <a:gd name="T2" fmla="*/ 0 w 35"/>
                <a:gd name="T3" fmla="*/ 18 h 35"/>
                <a:gd name="T4" fmla="*/ 18 w 35"/>
                <a:gd name="T5" fmla="*/ 0 h 35"/>
                <a:gd name="T6" fmla="*/ 35 w 35"/>
                <a:gd name="T7" fmla="*/ 18 h 35"/>
                <a:gd name="T8" fmla="*/ 18 w 35"/>
                <a:gd name="T9" fmla="*/ 35 h 35"/>
                <a:gd name="T10" fmla="*/ 18 w 35"/>
                <a:gd name="T11" fmla="*/ 6 h 35"/>
                <a:gd name="T12" fmla="*/ 6 w 35"/>
                <a:gd name="T13" fmla="*/ 18 h 35"/>
                <a:gd name="T14" fmla="*/ 18 w 35"/>
                <a:gd name="T15" fmla="*/ 29 h 35"/>
                <a:gd name="T16" fmla="*/ 29 w 35"/>
                <a:gd name="T17" fmla="*/ 18 h 35"/>
                <a:gd name="T18" fmla="*/ 18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8"/>
                  </a:cubicBezTo>
                  <a:cubicBezTo>
                    <a:pt x="0" y="8"/>
                    <a:pt x="8" y="0"/>
                    <a:pt x="18" y="0"/>
                  </a:cubicBezTo>
                  <a:cubicBezTo>
                    <a:pt x="27" y="0"/>
                    <a:pt x="35" y="8"/>
                    <a:pt x="35" y="18"/>
                  </a:cubicBezTo>
                  <a:cubicBezTo>
                    <a:pt x="35" y="27"/>
                    <a:pt x="27" y="35"/>
                    <a:pt x="18" y="35"/>
                  </a:cubicBezTo>
                  <a:close/>
                  <a:moveTo>
                    <a:pt x="18" y="6"/>
                  </a:moveTo>
                  <a:cubicBezTo>
                    <a:pt x="11" y="6"/>
                    <a:pt x="6" y="11"/>
                    <a:pt x="6" y="18"/>
                  </a:cubicBezTo>
                  <a:cubicBezTo>
                    <a:pt x="6" y="24"/>
                    <a:pt x="11" y="29"/>
                    <a:pt x="18" y="29"/>
                  </a:cubicBezTo>
                  <a:cubicBezTo>
                    <a:pt x="24" y="29"/>
                    <a:pt x="29" y="24"/>
                    <a:pt x="29" y="18"/>
                  </a:cubicBezTo>
                  <a:cubicBezTo>
                    <a:pt x="29" y="11"/>
                    <a:pt x="24" y="6"/>
                    <a:pt x="18"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6" name="Freeform 164"/>
            <p:cNvSpPr>
              <a:spLocks noEditPoints="1"/>
            </p:cNvSpPr>
            <p:nvPr/>
          </p:nvSpPr>
          <p:spPr bwMode="auto">
            <a:xfrm>
              <a:off x="1125538" y="595313"/>
              <a:ext cx="217488" cy="207963"/>
            </a:xfrm>
            <a:custGeom>
              <a:avLst/>
              <a:gdLst>
                <a:gd name="T0" fmla="*/ 47 w 99"/>
                <a:gd name="T1" fmla="*/ 94 h 94"/>
                <a:gd name="T2" fmla="*/ 14 w 99"/>
                <a:gd name="T3" fmla="*/ 80 h 94"/>
                <a:gd name="T4" fmla="*/ 0 w 99"/>
                <a:gd name="T5" fmla="*/ 47 h 94"/>
                <a:gd name="T6" fmla="*/ 14 w 99"/>
                <a:gd name="T7" fmla="*/ 13 h 94"/>
                <a:gd name="T8" fmla="*/ 47 w 99"/>
                <a:gd name="T9" fmla="*/ 0 h 94"/>
                <a:gd name="T10" fmla="*/ 80 w 99"/>
                <a:gd name="T11" fmla="*/ 13 h 94"/>
                <a:gd name="T12" fmla="*/ 80 w 99"/>
                <a:gd name="T13" fmla="*/ 80 h 94"/>
                <a:gd name="T14" fmla="*/ 47 w 99"/>
                <a:gd name="T15" fmla="*/ 94 h 94"/>
                <a:gd name="T16" fmla="*/ 47 w 99"/>
                <a:gd name="T17" fmla="*/ 8 h 94"/>
                <a:gd name="T18" fmla="*/ 19 w 99"/>
                <a:gd name="T19" fmla="*/ 19 h 94"/>
                <a:gd name="T20" fmla="*/ 8 w 99"/>
                <a:gd name="T21" fmla="*/ 47 h 94"/>
                <a:gd name="T22" fmla="*/ 19 w 99"/>
                <a:gd name="T23" fmla="*/ 74 h 94"/>
                <a:gd name="T24" fmla="*/ 47 w 99"/>
                <a:gd name="T25" fmla="*/ 86 h 94"/>
                <a:gd name="T26" fmla="*/ 75 w 99"/>
                <a:gd name="T27" fmla="*/ 74 h 94"/>
                <a:gd name="T28" fmla="*/ 75 w 99"/>
                <a:gd name="T29" fmla="*/ 19 h 94"/>
                <a:gd name="T30" fmla="*/ 47 w 99"/>
                <a:gd name="T31" fmla="*/ 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94">
                  <a:moveTo>
                    <a:pt x="47" y="94"/>
                  </a:moveTo>
                  <a:cubicBezTo>
                    <a:pt x="34" y="94"/>
                    <a:pt x="22" y="89"/>
                    <a:pt x="14" y="80"/>
                  </a:cubicBezTo>
                  <a:cubicBezTo>
                    <a:pt x="5" y="71"/>
                    <a:pt x="0" y="59"/>
                    <a:pt x="0" y="47"/>
                  </a:cubicBezTo>
                  <a:cubicBezTo>
                    <a:pt x="0" y="34"/>
                    <a:pt x="5" y="22"/>
                    <a:pt x="14" y="13"/>
                  </a:cubicBezTo>
                  <a:cubicBezTo>
                    <a:pt x="22" y="5"/>
                    <a:pt x="34" y="0"/>
                    <a:pt x="47" y="0"/>
                  </a:cubicBezTo>
                  <a:cubicBezTo>
                    <a:pt x="59" y="0"/>
                    <a:pt x="71" y="5"/>
                    <a:pt x="80" y="13"/>
                  </a:cubicBezTo>
                  <a:cubicBezTo>
                    <a:pt x="99" y="32"/>
                    <a:pt x="99" y="62"/>
                    <a:pt x="80" y="80"/>
                  </a:cubicBezTo>
                  <a:cubicBezTo>
                    <a:pt x="71" y="89"/>
                    <a:pt x="59" y="94"/>
                    <a:pt x="47" y="94"/>
                  </a:cubicBezTo>
                  <a:close/>
                  <a:moveTo>
                    <a:pt x="47" y="8"/>
                  </a:moveTo>
                  <a:cubicBezTo>
                    <a:pt x="36" y="8"/>
                    <a:pt x="27" y="12"/>
                    <a:pt x="19" y="19"/>
                  </a:cubicBezTo>
                  <a:cubicBezTo>
                    <a:pt x="12" y="26"/>
                    <a:pt x="8" y="36"/>
                    <a:pt x="8" y="47"/>
                  </a:cubicBezTo>
                  <a:cubicBezTo>
                    <a:pt x="8" y="57"/>
                    <a:pt x="12" y="67"/>
                    <a:pt x="19" y="74"/>
                  </a:cubicBezTo>
                  <a:cubicBezTo>
                    <a:pt x="27" y="82"/>
                    <a:pt x="36" y="86"/>
                    <a:pt x="47" y="86"/>
                  </a:cubicBezTo>
                  <a:cubicBezTo>
                    <a:pt x="57" y="86"/>
                    <a:pt x="67" y="82"/>
                    <a:pt x="75" y="74"/>
                  </a:cubicBezTo>
                  <a:cubicBezTo>
                    <a:pt x="90" y="59"/>
                    <a:pt x="90" y="34"/>
                    <a:pt x="75" y="19"/>
                  </a:cubicBezTo>
                  <a:cubicBezTo>
                    <a:pt x="67" y="12"/>
                    <a:pt x="57" y="8"/>
                    <a:pt x="4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7" name="Freeform 165"/>
            <p:cNvSpPr>
              <a:spLocks noEditPoints="1"/>
            </p:cNvSpPr>
            <p:nvPr/>
          </p:nvSpPr>
          <p:spPr bwMode="auto">
            <a:xfrm>
              <a:off x="1144588" y="631826"/>
              <a:ext cx="168275" cy="171450"/>
            </a:xfrm>
            <a:custGeom>
              <a:avLst/>
              <a:gdLst>
                <a:gd name="T0" fmla="*/ 38 w 76"/>
                <a:gd name="T1" fmla="*/ 77 h 77"/>
                <a:gd name="T2" fmla="*/ 38 w 76"/>
                <a:gd name="T3" fmla="*/ 77 h 77"/>
                <a:gd name="T4" fmla="*/ 5 w 76"/>
                <a:gd name="T5" fmla="*/ 63 h 77"/>
                <a:gd name="T6" fmla="*/ 1 w 76"/>
                <a:gd name="T7" fmla="*/ 59 h 77"/>
                <a:gd name="T8" fmla="*/ 1 w 76"/>
                <a:gd name="T9" fmla="*/ 55 h 77"/>
                <a:gd name="T10" fmla="*/ 5 w 76"/>
                <a:gd name="T11" fmla="*/ 51 h 77"/>
                <a:gd name="T12" fmla="*/ 25 w 76"/>
                <a:gd name="T13" fmla="*/ 44 h 77"/>
                <a:gd name="T14" fmla="*/ 21 w 76"/>
                <a:gd name="T15" fmla="*/ 39 h 77"/>
                <a:gd name="T16" fmla="*/ 21 w 76"/>
                <a:gd name="T17" fmla="*/ 37 h 77"/>
                <a:gd name="T18" fmla="*/ 18 w 76"/>
                <a:gd name="T19" fmla="*/ 33 h 77"/>
                <a:gd name="T20" fmla="*/ 18 w 76"/>
                <a:gd name="T21" fmla="*/ 25 h 77"/>
                <a:gd name="T22" fmla="*/ 19 w 76"/>
                <a:gd name="T23" fmla="*/ 20 h 77"/>
                <a:gd name="T24" fmla="*/ 19 w 76"/>
                <a:gd name="T25" fmla="*/ 18 h 77"/>
                <a:gd name="T26" fmla="*/ 23 w 76"/>
                <a:gd name="T27" fmla="*/ 5 h 77"/>
                <a:gd name="T28" fmla="*/ 38 w 76"/>
                <a:gd name="T29" fmla="*/ 0 h 77"/>
                <a:gd name="T30" fmla="*/ 53 w 76"/>
                <a:gd name="T31" fmla="*/ 5 h 77"/>
                <a:gd name="T32" fmla="*/ 57 w 76"/>
                <a:gd name="T33" fmla="*/ 18 h 77"/>
                <a:gd name="T34" fmla="*/ 56 w 76"/>
                <a:gd name="T35" fmla="*/ 20 h 77"/>
                <a:gd name="T36" fmla="*/ 58 w 76"/>
                <a:gd name="T37" fmla="*/ 25 h 77"/>
                <a:gd name="T38" fmla="*/ 57 w 76"/>
                <a:gd name="T39" fmla="*/ 33 h 77"/>
                <a:gd name="T40" fmla="*/ 54 w 76"/>
                <a:gd name="T41" fmla="*/ 37 h 77"/>
                <a:gd name="T42" fmla="*/ 54 w 76"/>
                <a:gd name="T43" fmla="*/ 39 h 77"/>
                <a:gd name="T44" fmla="*/ 51 w 76"/>
                <a:gd name="T45" fmla="*/ 44 h 77"/>
                <a:gd name="T46" fmla="*/ 70 w 76"/>
                <a:gd name="T47" fmla="*/ 51 h 77"/>
                <a:gd name="T48" fmla="*/ 75 w 76"/>
                <a:gd name="T49" fmla="*/ 55 h 77"/>
                <a:gd name="T50" fmla="*/ 74 w 76"/>
                <a:gd name="T51" fmla="*/ 59 h 77"/>
                <a:gd name="T52" fmla="*/ 71 w 76"/>
                <a:gd name="T53" fmla="*/ 63 h 77"/>
                <a:gd name="T54" fmla="*/ 38 w 76"/>
                <a:gd name="T55" fmla="*/ 77 h 77"/>
                <a:gd name="T56" fmla="*/ 10 w 76"/>
                <a:gd name="T57" fmla="*/ 57 h 77"/>
                <a:gd name="T58" fmla="*/ 10 w 76"/>
                <a:gd name="T59" fmla="*/ 57 h 77"/>
                <a:gd name="T60" fmla="*/ 38 w 76"/>
                <a:gd name="T61" fmla="*/ 69 h 77"/>
                <a:gd name="T62" fmla="*/ 66 w 76"/>
                <a:gd name="T63" fmla="*/ 57 h 77"/>
                <a:gd name="T64" fmla="*/ 66 w 76"/>
                <a:gd name="T65" fmla="*/ 57 h 77"/>
                <a:gd name="T66" fmla="*/ 46 w 76"/>
                <a:gd name="T67" fmla="*/ 52 h 77"/>
                <a:gd name="T68" fmla="*/ 43 w 76"/>
                <a:gd name="T69" fmla="*/ 50 h 77"/>
                <a:gd name="T70" fmla="*/ 42 w 76"/>
                <a:gd name="T71" fmla="*/ 47 h 77"/>
                <a:gd name="T72" fmla="*/ 43 w 76"/>
                <a:gd name="T73" fmla="*/ 42 h 77"/>
                <a:gd name="T74" fmla="*/ 45 w 76"/>
                <a:gd name="T75" fmla="*/ 39 h 77"/>
                <a:gd name="T76" fmla="*/ 46 w 76"/>
                <a:gd name="T77" fmla="*/ 38 h 77"/>
                <a:gd name="T78" fmla="*/ 47 w 76"/>
                <a:gd name="T79" fmla="*/ 33 h 77"/>
                <a:gd name="T80" fmla="*/ 50 w 76"/>
                <a:gd name="T81" fmla="*/ 29 h 77"/>
                <a:gd name="T82" fmla="*/ 50 w 76"/>
                <a:gd name="T83" fmla="*/ 29 h 77"/>
                <a:gd name="T84" fmla="*/ 50 w 76"/>
                <a:gd name="T85" fmla="*/ 27 h 77"/>
                <a:gd name="T86" fmla="*/ 50 w 76"/>
                <a:gd name="T87" fmla="*/ 26 h 77"/>
                <a:gd name="T88" fmla="*/ 48 w 76"/>
                <a:gd name="T89" fmla="*/ 23 h 77"/>
                <a:gd name="T90" fmla="*/ 49 w 76"/>
                <a:gd name="T91" fmla="*/ 18 h 77"/>
                <a:gd name="T92" fmla="*/ 47 w 76"/>
                <a:gd name="T93" fmla="*/ 11 h 77"/>
                <a:gd name="T94" fmla="*/ 38 w 76"/>
                <a:gd name="T95" fmla="*/ 8 h 77"/>
                <a:gd name="T96" fmla="*/ 29 w 76"/>
                <a:gd name="T97" fmla="*/ 11 h 77"/>
                <a:gd name="T98" fmla="*/ 27 w 76"/>
                <a:gd name="T99" fmla="*/ 18 h 77"/>
                <a:gd name="T100" fmla="*/ 28 w 76"/>
                <a:gd name="T101" fmla="*/ 23 h 77"/>
                <a:gd name="T102" fmla="*/ 26 w 76"/>
                <a:gd name="T103" fmla="*/ 26 h 77"/>
                <a:gd name="T104" fmla="*/ 26 w 76"/>
                <a:gd name="T105" fmla="*/ 27 h 77"/>
                <a:gd name="T106" fmla="*/ 26 w 76"/>
                <a:gd name="T107" fmla="*/ 29 h 77"/>
                <a:gd name="T108" fmla="*/ 26 w 76"/>
                <a:gd name="T109" fmla="*/ 29 h 77"/>
                <a:gd name="T110" fmla="*/ 29 w 76"/>
                <a:gd name="T111" fmla="*/ 33 h 77"/>
                <a:gd name="T112" fmla="*/ 29 w 76"/>
                <a:gd name="T113" fmla="*/ 38 h 77"/>
                <a:gd name="T114" fmla="*/ 31 w 76"/>
                <a:gd name="T115" fmla="*/ 39 h 77"/>
                <a:gd name="T116" fmla="*/ 32 w 76"/>
                <a:gd name="T117" fmla="*/ 42 h 77"/>
                <a:gd name="T118" fmla="*/ 33 w 76"/>
                <a:gd name="T119" fmla="*/ 47 h 77"/>
                <a:gd name="T120" fmla="*/ 32 w 76"/>
                <a:gd name="T121" fmla="*/ 50 h 77"/>
                <a:gd name="T122" fmla="*/ 30 w 76"/>
                <a:gd name="T123" fmla="*/ 52 h 77"/>
                <a:gd name="T124" fmla="*/ 10 w 76"/>
                <a:gd name="T125" fmla="*/ 5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 h="77">
                  <a:moveTo>
                    <a:pt x="38" y="77"/>
                  </a:moveTo>
                  <a:cubicBezTo>
                    <a:pt x="38" y="77"/>
                    <a:pt x="38" y="77"/>
                    <a:pt x="38" y="77"/>
                  </a:cubicBezTo>
                  <a:cubicBezTo>
                    <a:pt x="25" y="77"/>
                    <a:pt x="13" y="72"/>
                    <a:pt x="5" y="63"/>
                  </a:cubicBezTo>
                  <a:cubicBezTo>
                    <a:pt x="3" y="62"/>
                    <a:pt x="2" y="61"/>
                    <a:pt x="1" y="59"/>
                  </a:cubicBezTo>
                  <a:cubicBezTo>
                    <a:pt x="0" y="58"/>
                    <a:pt x="0" y="56"/>
                    <a:pt x="1" y="55"/>
                  </a:cubicBezTo>
                  <a:cubicBezTo>
                    <a:pt x="2" y="53"/>
                    <a:pt x="3" y="52"/>
                    <a:pt x="5" y="51"/>
                  </a:cubicBezTo>
                  <a:cubicBezTo>
                    <a:pt x="11" y="48"/>
                    <a:pt x="18" y="46"/>
                    <a:pt x="25" y="44"/>
                  </a:cubicBezTo>
                  <a:cubicBezTo>
                    <a:pt x="23" y="43"/>
                    <a:pt x="22" y="41"/>
                    <a:pt x="21" y="39"/>
                  </a:cubicBezTo>
                  <a:cubicBezTo>
                    <a:pt x="21" y="38"/>
                    <a:pt x="21" y="38"/>
                    <a:pt x="21" y="37"/>
                  </a:cubicBezTo>
                  <a:cubicBezTo>
                    <a:pt x="20" y="36"/>
                    <a:pt x="19" y="35"/>
                    <a:pt x="18" y="33"/>
                  </a:cubicBezTo>
                  <a:cubicBezTo>
                    <a:pt x="18" y="25"/>
                    <a:pt x="18" y="25"/>
                    <a:pt x="18" y="25"/>
                  </a:cubicBezTo>
                  <a:cubicBezTo>
                    <a:pt x="17" y="23"/>
                    <a:pt x="18" y="21"/>
                    <a:pt x="19" y="20"/>
                  </a:cubicBezTo>
                  <a:cubicBezTo>
                    <a:pt x="19" y="18"/>
                    <a:pt x="19" y="18"/>
                    <a:pt x="19" y="18"/>
                  </a:cubicBezTo>
                  <a:cubicBezTo>
                    <a:pt x="19" y="16"/>
                    <a:pt x="18" y="9"/>
                    <a:pt x="23" y="5"/>
                  </a:cubicBezTo>
                  <a:cubicBezTo>
                    <a:pt x="27" y="2"/>
                    <a:pt x="32" y="0"/>
                    <a:pt x="38" y="0"/>
                  </a:cubicBezTo>
                  <a:cubicBezTo>
                    <a:pt x="44" y="0"/>
                    <a:pt x="49" y="2"/>
                    <a:pt x="53" y="5"/>
                  </a:cubicBezTo>
                  <a:cubicBezTo>
                    <a:pt x="57" y="9"/>
                    <a:pt x="57" y="16"/>
                    <a:pt x="57" y="18"/>
                  </a:cubicBezTo>
                  <a:cubicBezTo>
                    <a:pt x="56" y="20"/>
                    <a:pt x="56" y="20"/>
                    <a:pt x="56" y="20"/>
                  </a:cubicBezTo>
                  <a:cubicBezTo>
                    <a:pt x="58" y="21"/>
                    <a:pt x="58" y="23"/>
                    <a:pt x="58" y="25"/>
                  </a:cubicBezTo>
                  <a:cubicBezTo>
                    <a:pt x="57" y="33"/>
                    <a:pt x="57" y="33"/>
                    <a:pt x="57" y="33"/>
                  </a:cubicBezTo>
                  <a:cubicBezTo>
                    <a:pt x="57" y="35"/>
                    <a:pt x="56" y="36"/>
                    <a:pt x="54" y="37"/>
                  </a:cubicBezTo>
                  <a:cubicBezTo>
                    <a:pt x="54" y="39"/>
                    <a:pt x="54" y="39"/>
                    <a:pt x="54" y="39"/>
                  </a:cubicBezTo>
                  <a:cubicBezTo>
                    <a:pt x="54" y="41"/>
                    <a:pt x="53" y="43"/>
                    <a:pt x="51" y="44"/>
                  </a:cubicBezTo>
                  <a:cubicBezTo>
                    <a:pt x="58" y="46"/>
                    <a:pt x="64" y="48"/>
                    <a:pt x="70" y="51"/>
                  </a:cubicBezTo>
                  <a:cubicBezTo>
                    <a:pt x="72" y="52"/>
                    <a:pt x="74" y="53"/>
                    <a:pt x="75" y="55"/>
                  </a:cubicBezTo>
                  <a:cubicBezTo>
                    <a:pt x="76" y="56"/>
                    <a:pt x="75" y="58"/>
                    <a:pt x="74" y="59"/>
                  </a:cubicBezTo>
                  <a:cubicBezTo>
                    <a:pt x="73" y="61"/>
                    <a:pt x="72" y="62"/>
                    <a:pt x="71" y="63"/>
                  </a:cubicBezTo>
                  <a:cubicBezTo>
                    <a:pt x="62" y="72"/>
                    <a:pt x="50" y="77"/>
                    <a:pt x="38" y="77"/>
                  </a:cubicBezTo>
                  <a:close/>
                  <a:moveTo>
                    <a:pt x="10" y="57"/>
                  </a:moveTo>
                  <a:cubicBezTo>
                    <a:pt x="10" y="57"/>
                    <a:pt x="10" y="57"/>
                    <a:pt x="10" y="57"/>
                  </a:cubicBezTo>
                  <a:cubicBezTo>
                    <a:pt x="18" y="65"/>
                    <a:pt x="27" y="69"/>
                    <a:pt x="38" y="69"/>
                  </a:cubicBezTo>
                  <a:cubicBezTo>
                    <a:pt x="48" y="69"/>
                    <a:pt x="58" y="65"/>
                    <a:pt x="66" y="57"/>
                  </a:cubicBezTo>
                  <a:cubicBezTo>
                    <a:pt x="66" y="57"/>
                    <a:pt x="66" y="57"/>
                    <a:pt x="66" y="57"/>
                  </a:cubicBezTo>
                  <a:cubicBezTo>
                    <a:pt x="60" y="54"/>
                    <a:pt x="53" y="53"/>
                    <a:pt x="46" y="52"/>
                  </a:cubicBezTo>
                  <a:cubicBezTo>
                    <a:pt x="45" y="52"/>
                    <a:pt x="44" y="51"/>
                    <a:pt x="43" y="50"/>
                  </a:cubicBezTo>
                  <a:cubicBezTo>
                    <a:pt x="43" y="49"/>
                    <a:pt x="42" y="48"/>
                    <a:pt x="42" y="47"/>
                  </a:cubicBezTo>
                  <a:cubicBezTo>
                    <a:pt x="43" y="42"/>
                    <a:pt x="43" y="42"/>
                    <a:pt x="43" y="42"/>
                  </a:cubicBezTo>
                  <a:cubicBezTo>
                    <a:pt x="43" y="41"/>
                    <a:pt x="44" y="40"/>
                    <a:pt x="45" y="39"/>
                  </a:cubicBezTo>
                  <a:cubicBezTo>
                    <a:pt x="46" y="38"/>
                    <a:pt x="46" y="38"/>
                    <a:pt x="46" y="38"/>
                  </a:cubicBezTo>
                  <a:cubicBezTo>
                    <a:pt x="47" y="33"/>
                    <a:pt x="47" y="33"/>
                    <a:pt x="47" y="33"/>
                  </a:cubicBezTo>
                  <a:cubicBezTo>
                    <a:pt x="47" y="31"/>
                    <a:pt x="48" y="30"/>
                    <a:pt x="50" y="29"/>
                  </a:cubicBezTo>
                  <a:cubicBezTo>
                    <a:pt x="50" y="29"/>
                    <a:pt x="50" y="29"/>
                    <a:pt x="50" y="29"/>
                  </a:cubicBezTo>
                  <a:cubicBezTo>
                    <a:pt x="50" y="27"/>
                    <a:pt x="50" y="27"/>
                    <a:pt x="50" y="27"/>
                  </a:cubicBezTo>
                  <a:cubicBezTo>
                    <a:pt x="50" y="27"/>
                    <a:pt x="50" y="26"/>
                    <a:pt x="50" y="26"/>
                  </a:cubicBezTo>
                  <a:cubicBezTo>
                    <a:pt x="49" y="26"/>
                    <a:pt x="48" y="24"/>
                    <a:pt x="48" y="23"/>
                  </a:cubicBezTo>
                  <a:cubicBezTo>
                    <a:pt x="49" y="18"/>
                    <a:pt x="49" y="18"/>
                    <a:pt x="49" y="18"/>
                  </a:cubicBezTo>
                  <a:cubicBezTo>
                    <a:pt x="49" y="15"/>
                    <a:pt x="49" y="12"/>
                    <a:pt x="47" y="11"/>
                  </a:cubicBezTo>
                  <a:cubicBezTo>
                    <a:pt x="45" y="9"/>
                    <a:pt x="42" y="8"/>
                    <a:pt x="38" y="8"/>
                  </a:cubicBezTo>
                  <a:cubicBezTo>
                    <a:pt x="34" y="8"/>
                    <a:pt x="31" y="9"/>
                    <a:pt x="29" y="11"/>
                  </a:cubicBezTo>
                  <a:cubicBezTo>
                    <a:pt x="27" y="12"/>
                    <a:pt x="27" y="15"/>
                    <a:pt x="27" y="18"/>
                  </a:cubicBezTo>
                  <a:cubicBezTo>
                    <a:pt x="28" y="23"/>
                    <a:pt x="28" y="23"/>
                    <a:pt x="28" y="23"/>
                  </a:cubicBezTo>
                  <a:cubicBezTo>
                    <a:pt x="28" y="24"/>
                    <a:pt x="27" y="26"/>
                    <a:pt x="26" y="26"/>
                  </a:cubicBezTo>
                  <a:cubicBezTo>
                    <a:pt x="26" y="26"/>
                    <a:pt x="26" y="27"/>
                    <a:pt x="26" y="27"/>
                  </a:cubicBezTo>
                  <a:cubicBezTo>
                    <a:pt x="26" y="29"/>
                    <a:pt x="26" y="29"/>
                    <a:pt x="26" y="29"/>
                  </a:cubicBezTo>
                  <a:cubicBezTo>
                    <a:pt x="26" y="29"/>
                    <a:pt x="26" y="29"/>
                    <a:pt x="26" y="29"/>
                  </a:cubicBezTo>
                  <a:cubicBezTo>
                    <a:pt x="28" y="30"/>
                    <a:pt x="29" y="31"/>
                    <a:pt x="29" y="33"/>
                  </a:cubicBezTo>
                  <a:cubicBezTo>
                    <a:pt x="29" y="34"/>
                    <a:pt x="29" y="36"/>
                    <a:pt x="29" y="38"/>
                  </a:cubicBezTo>
                  <a:cubicBezTo>
                    <a:pt x="29" y="38"/>
                    <a:pt x="30" y="38"/>
                    <a:pt x="31" y="39"/>
                  </a:cubicBezTo>
                  <a:cubicBezTo>
                    <a:pt x="32" y="40"/>
                    <a:pt x="32" y="41"/>
                    <a:pt x="32" y="42"/>
                  </a:cubicBezTo>
                  <a:cubicBezTo>
                    <a:pt x="33" y="47"/>
                    <a:pt x="33" y="47"/>
                    <a:pt x="33" y="47"/>
                  </a:cubicBezTo>
                  <a:cubicBezTo>
                    <a:pt x="33" y="48"/>
                    <a:pt x="33" y="49"/>
                    <a:pt x="32" y="50"/>
                  </a:cubicBezTo>
                  <a:cubicBezTo>
                    <a:pt x="32" y="51"/>
                    <a:pt x="31" y="52"/>
                    <a:pt x="30" y="52"/>
                  </a:cubicBezTo>
                  <a:cubicBezTo>
                    <a:pt x="23" y="53"/>
                    <a:pt x="16" y="54"/>
                    <a:pt x="10" y="5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5" name="Freeform 173"/>
            <p:cNvSpPr/>
            <p:nvPr/>
          </p:nvSpPr>
          <p:spPr bwMode="auto">
            <a:xfrm>
              <a:off x="504825" y="4257676"/>
              <a:ext cx="61913" cy="61913"/>
            </a:xfrm>
            <a:custGeom>
              <a:avLst/>
              <a:gdLst>
                <a:gd name="T0" fmla="*/ 2 w 28"/>
                <a:gd name="T1" fmla="*/ 28 h 28"/>
                <a:gd name="T2" fmla="*/ 0 w 28"/>
                <a:gd name="T3" fmla="*/ 26 h 28"/>
                <a:gd name="T4" fmla="*/ 0 w 28"/>
                <a:gd name="T5" fmla="*/ 2 h 28"/>
                <a:gd name="T6" fmla="*/ 2 w 28"/>
                <a:gd name="T7" fmla="*/ 0 h 28"/>
                <a:gd name="T8" fmla="*/ 26 w 28"/>
                <a:gd name="T9" fmla="*/ 0 h 28"/>
                <a:gd name="T10" fmla="*/ 28 w 28"/>
                <a:gd name="T11" fmla="*/ 2 h 28"/>
                <a:gd name="T12" fmla="*/ 26 w 28"/>
                <a:gd name="T13" fmla="*/ 4 h 28"/>
                <a:gd name="T14" fmla="*/ 4 w 28"/>
                <a:gd name="T15" fmla="*/ 4 h 28"/>
                <a:gd name="T16" fmla="*/ 4 w 28"/>
                <a:gd name="T17" fmla="*/ 26 h 28"/>
                <a:gd name="T18" fmla="*/ 2 w 28"/>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 y="28"/>
                  </a:moveTo>
                  <a:cubicBezTo>
                    <a:pt x="1" y="28"/>
                    <a:pt x="0" y="27"/>
                    <a:pt x="0" y="26"/>
                  </a:cubicBezTo>
                  <a:cubicBezTo>
                    <a:pt x="0" y="2"/>
                    <a:pt x="0" y="2"/>
                    <a:pt x="0" y="2"/>
                  </a:cubicBezTo>
                  <a:cubicBezTo>
                    <a:pt x="0" y="1"/>
                    <a:pt x="1" y="0"/>
                    <a:pt x="2" y="0"/>
                  </a:cubicBezTo>
                  <a:cubicBezTo>
                    <a:pt x="26" y="0"/>
                    <a:pt x="26" y="0"/>
                    <a:pt x="26" y="0"/>
                  </a:cubicBezTo>
                  <a:cubicBezTo>
                    <a:pt x="28" y="0"/>
                    <a:pt x="28" y="1"/>
                    <a:pt x="28" y="2"/>
                  </a:cubicBezTo>
                  <a:cubicBezTo>
                    <a:pt x="28" y="3"/>
                    <a:pt x="28" y="4"/>
                    <a:pt x="26" y="4"/>
                  </a:cubicBezTo>
                  <a:cubicBezTo>
                    <a:pt x="4" y="4"/>
                    <a:pt x="4" y="4"/>
                    <a:pt x="4" y="4"/>
                  </a:cubicBezTo>
                  <a:cubicBezTo>
                    <a:pt x="4" y="26"/>
                    <a:pt x="4" y="26"/>
                    <a:pt x="4" y="26"/>
                  </a:cubicBezTo>
                  <a:cubicBezTo>
                    <a:pt x="4" y="27"/>
                    <a:pt x="4" y="28"/>
                    <a:pt x="2"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6" name="Freeform 174"/>
            <p:cNvSpPr>
              <a:spLocks noEditPoints="1"/>
            </p:cNvSpPr>
            <p:nvPr/>
          </p:nvSpPr>
          <p:spPr bwMode="auto">
            <a:xfrm>
              <a:off x="409575" y="4125913"/>
              <a:ext cx="160338" cy="198438"/>
            </a:xfrm>
            <a:custGeom>
              <a:avLst/>
              <a:gdLst>
                <a:gd name="T0" fmla="*/ 45 w 73"/>
                <a:gd name="T1" fmla="*/ 90 h 90"/>
                <a:gd name="T2" fmla="*/ 4 w 73"/>
                <a:gd name="T3" fmla="*/ 90 h 90"/>
                <a:gd name="T4" fmla="*/ 0 w 73"/>
                <a:gd name="T5" fmla="*/ 86 h 90"/>
                <a:gd name="T6" fmla="*/ 0 w 73"/>
                <a:gd name="T7" fmla="*/ 4 h 90"/>
                <a:gd name="T8" fmla="*/ 4 w 73"/>
                <a:gd name="T9" fmla="*/ 0 h 90"/>
                <a:gd name="T10" fmla="*/ 69 w 73"/>
                <a:gd name="T11" fmla="*/ 0 h 90"/>
                <a:gd name="T12" fmla="*/ 73 w 73"/>
                <a:gd name="T13" fmla="*/ 4 h 90"/>
                <a:gd name="T14" fmla="*/ 73 w 73"/>
                <a:gd name="T15" fmla="*/ 62 h 90"/>
                <a:gd name="T16" fmla="*/ 72 w 73"/>
                <a:gd name="T17" fmla="*/ 65 h 90"/>
                <a:gd name="T18" fmla="*/ 48 w 73"/>
                <a:gd name="T19" fmla="*/ 89 h 90"/>
                <a:gd name="T20" fmla="*/ 45 w 73"/>
                <a:gd name="T21" fmla="*/ 90 h 90"/>
                <a:gd name="T22" fmla="*/ 8 w 73"/>
                <a:gd name="T23" fmla="*/ 82 h 90"/>
                <a:gd name="T24" fmla="*/ 44 w 73"/>
                <a:gd name="T25" fmla="*/ 82 h 90"/>
                <a:gd name="T26" fmla="*/ 65 w 73"/>
                <a:gd name="T27" fmla="*/ 60 h 90"/>
                <a:gd name="T28" fmla="*/ 65 w 73"/>
                <a:gd name="T29" fmla="*/ 8 h 90"/>
                <a:gd name="T30" fmla="*/ 8 w 73"/>
                <a:gd name="T31" fmla="*/ 8 h 90"/>
                <a:gd name="T32" fmla="*/ 8 w 73"/>
                <a:gd name="T33" fmla="*/ 8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0">
                  <a:moveTo>
                    <a:pt x="45" y="90"/>
                  </a:moveTo>
                  <a:cubicBezTo>
                    <a:pt x="4" y="90"/>
                    <a:pt x="4" y="90"/>
                    <a:pt x="4" y="90"/>
                  </a:cubicBezTo>
                  <a:cubicBezTo>
                    <a:pt x="2" y="90"/>
                    <a:pt x="0" y="88"/>
                    <a:pt x="0" y="86"/>
                  </a:cubicBezTo>
                  <a:cubicBezTo>
                    <a:pt x="0" y="4"/>
                    <a:pt x="0" y="4"/>
                    <a:pt x="0" y="4"/>
                  </a:cubicBezTo>
                  <a:cubicBezTo>
                    <a:pt x="0" y="2"/>
                    <a:pt x="2" y="0"/>
                    <a:pt x="4" y="0"/>
                  </a:cubicBezTo>
                  <a:cubicBezTo>
                    <a:pt x="69" y="0"/>
                    <a:pt x="69" y="0"/>
                    <a:pt x="69" y="0"/>
                  </a:cubicBezTo>
                  <a:cubicBezTo>
                    <a:pt x="72" y="0"/>
                    <a:pt x="73" y="2"/>
                    <a:pt x="73" y="4"/>
                  </a:cubicBezTo>
                  <a:cubicBezTo>
                    <a:pt x="73" y="62"/>
                    <a:pt x="73" y="62"/>
                    <a:pt x="73" y="62"/>
                  </a:cubicBezTo>
                  <a:cubicBezTo>
                    <a:pt x="73" y="63"/>
                    <a:pt x="73" y="64"/>
                    <a:pt x="72" y="65"/>
                  </a:cubicBezTo>
                  <a:cubicBezTo>
                    <a:pt x="48" y="89"/>
                    <a:pt x="48" y="89"/>
                    <a:pt x="48" y="89"/>
                  </a:cubicBezTo>
                  <a:cubicBezTo>
                    <a:pt x="48" y="90"/>
                    <a:pt x="47" y="90"/>
                    <a:pt x="45" y="90"/>
                  </a:cubicBezTo>
                  <a:close/>
                  <a:moveTo>
                    <a:pt x="8" y="82"/>
                  </a:moveTo>
                  <a:cubicBezTo>
                    <a:pt x="44" y="82"/>
                    <a:pt x="44" y="82"/>
                    <a:pt x="44" y="82"/>
                  </a:cubicBezTo>
                  <a:cubicBezTo>
                    <a:pt x="65" y="60"/>
                    <a:pt x="65" y="60"/>
                    <a:pt x="65" y="60"/>
                  </a:cubicBezTo>
                  <a:cubicBezTo>
                    <a:pt x="65" y="8"/>
                    <a:pt x="65" y="8"/>
                    <a:pt x="65" y="8"/>
                  </a:cubicBezTo>
                  <a:cubicBezTo>
                    <a:pt x="8" y="8"/>
                    <a:pt x="8" y="8"/>
                    <a:pt x="8" y="8"/>
                  </a:cubicBezTo>
                  <a:cubicBezTo>
                    <a:pt x="8" y="82"/>
                    <a:pt x="8" y="82"/>
                    <a:pt x="8" y="8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7" name="Freeform 175"/>
            <p:cNvSpPr/>
            <p:nvPr/>
          </p:nvSpPr>
          <p:spPr bwMode="auto">
            <a:xfrm>
              <a:off x="444500" y="4162426"/>
              <a:ext cx="60325" cy="9525"/>
            </a:xfrm>
            <a:custGeom>
              <a:avLst/>
              <a:gdLst>
                <a:gd name="T0" fmla="*/ 25 w 27"/>
                <a:gd name="T1" fmla="*/ 4 h 4"/>
                <a:gd name="T2" fmla="*/ 2 w 27"/>
                <a:gd name="T3" fmla="*/ 4 h 4"/>
                <a:gd name="T4" fmla="*/ 0 w 27"/>
                <a:gd name="T5" fmla="*/ 2 h 4"/>
                <a:gd name="T6" fmla="*/ 2 w 27"/>
                <a:gd name="T7" fmla="*/ 0 h 4"/>
                <a:gd name="T8" fmla="*/ 25 w 27"/>
                <a:gd name="T9" fmla="*/ 0 h 4"/>
                <a:gd name="T10" fmla="*/ 27 w 27"/>
                <a:gd name="T11" fmla="*/ 2 h 4"/>
                <a:gd name="T12" fmla="*/ 25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5" y="4"/>
                  </a:moveTo>
                  <a:cubicBezTo>
                    <a:pt x="2" y="4"/>
                    <a:pt x="2" y="4"/>
                    <a:pt x="2" y="4"/>
                  </a:cubicBezTo>
                  <a:cubicBezTo>
                    <a:pt x="1" y="4"/>
                    <a:pt x="0" y="3"/>
                    <a:pt x="0" y="2"/>
                  </a:cubicBezTo>
                  <a:cubicBezTo>
                    <a:pt x="0" y="1"/>
                    <a:pt x="1" y="0"/>
                    <a:pt x="2" y="0"/>
                  </a:cubicBezTo>
                  <a:cubicBezTo>
                    <a:pt x="25" y="0"/>
                    <a:pt x="25" y="0"/>
                    <a:pt x="25" y="0"/>
                  </a:cubicBezTo>
                  <a:cubicBezTo>
                    <a:pt x="26" y="0"/>
                    <a:pt x="27" y="1"/>
                    <a:pt x="27" y="2"/>
                  </a:cubicBezTo>
                  <a:cubicBezTo>
                    <a:pt x="27" y="3"/>
                    <a:pt x="26" y="4"/>
                    <a:pt x="25"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8" name="Freeform 176"/>
            <p:cNvSpPr/>
            <p:nvPr/>
          </p:nvSpPr>
          <p:spPr bwMode="auto">
            <a:xfrm>
              <a:off x="444500" y="4184651"/>
              <a:ext cx="95250" cy="9525"/>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9" name="Freeform 177"/>
            <p:cNvSpPr/>
            <p:nvPr/>
          </p:nvSpPr>
          <p:spPr bwMode="auto">
            <a:xfrm>
              <a:off x="444500" y="4205288"/>
              <a:ext cx="95250" cy="7938"/>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0" name="Freeform 178"/>
            <p:cNvSpPr/>
            <p:nvPr/>
          </p:nvSpPr>
          <p:spPr bwMode="auto">
            <a:xfrm>
              <a:off x="444500" y="4227513"/>
              <a:ext cx="44450" cy="7938"/>
            </a:xfrm>
            <a:custGeom>
              <a:avLst/>
              <a:gdLst>
                <a:gd name="T0" fmla="*/ 18 w 20"/>
                <a:gd name="T1" fmla="*/ 4 h 4"/>
                <a:gd name="T2" fmla="*/ 2 w 20"/>
                <a:gd name="T3" fmla="*/ 4 h 4"/>
                <a:gd name="T4" fmla="*/ 0 w 20"/>
                <a:gd name="T5" fmla="*/ 2 h 4"/>
                <a:gd name="T6" fmla="*/ 2 w 20"/>
                <a:gd name="T7" fmla="*/ 0 h 4"/>
                <a:gd name="T8" fmla="*/ 18 w 20"/>
                <a:gd name="T9" fmla="*/ 0 h 4"/>
                <a:gd name="T10" fmla="*/ 20 w 20"/>
                <a:gd name="T11" fmla="*/ 2 h 4"/>
                <a:gd name="T12" fmla="*/ 18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18" y="4"/>
                  </a:moveTo>
                  <a:cubicBezTo>
                    <a:pt x="2" y="4"/>
                    <a:pt x="2" y="4"/>
                    <a:pt x="2" y="4"/>
                  </a:cubicBezTo>
                  <a:cubicBezTo>
                    <a:pt x="1" y="4"/>
                    <a:pt x="0" y="3"/>
                    <a:pt x="0" y="2"/>
                  </a:cubicBezTo>
                  <a:cubicBezTo>
                    <a:pt x="0" y="1"/>
                    <a:pt x="1" y="0"/>
                    <a:pt x="2" y="0"/>
                  </a:cubicBezTo>
                  <a:cubicBezTo>
                    <a:pt x="18" y="0"/>
                    <a:pt x="18" y="0"/>
                    <a:pt x="18" y="0"/>
                  </a:cubicBezTo>
                  <a:cubicBezTo>
                    <a:pt x="19" y="0"/>
                    <a:pt x="20" y="1"/>
                    <a:pt x="20" y="2"/>
                  </a:cubicBezTo>
                  <a:cubicBezTo>
                    <a:pt x="20" y="3"/>
                    <a:pt x="19" y="4"/>
                    <a:pt x="18"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4" name="Freeform 192"/>
            <p:cNvSpPr>
              <a:spLocks noEditPoints="1"/>
            </p:cNvSpPr>
            <p:nvPr/>
          </p:nvSpPr>
          <p:spPr bwMode="auto">
            <a:xfrm>
              <a:off x="2271713" y="3484563"/>
              <a:ext cx="182563" cy="98425"/>
            </a:xfrm>
            <a:custGeom>
              <a:avLst/>
              <a:gdLst>
                <a:gd name="T0" fmla="*/ 69 w 83"/>
                <a:gd name="T1" fmla="*/ 45 h 45"/>
                <a:gd name="T2" fmla="*/ 15 w 83"/>
                <a:gd name="T3" fmla="*/ 45 h 45"/>
                <a:gd name="T4" fmla="*/ 11 w 83"/>
                <a:gd name="T5" fmla="*/ 42 h 45"/>
                <a:gd name="T6" fmla="*/ 1 w 83"/>
                <a:gd name="T7" fmla="*/ 5 h 45"/>
                <a:gd name="T8" fmla="*/ 1 w 83"/>
                <a:gd name="T9" fmla="*/ 1 h 45"/>
                <a:gd name="T10" fmla="*/ 5 w 83"/>
                <a:gd name="T11" fmla="*/ 0 h 45"/>
                <a:gd name="T12" fmla="*/ 79 w 83"/>
                <a:gd name="T13" fmla="*/ 0 h 45"/>
                <a:gd name="T14" fmla="*/ 82 w 83"/>
                <a:gd name="T15" fmla="*/ 1 h 45"/>
                <a:gd name="T16" fmla="*/ 83 w 83"/>
                <a:gd name="T17" fmla="*/ 5 h 45"/>
                <a:gd name="T18" fmla="*/ 72 w 83"/>
                <a:gd name="T19" fmla="*/ 42 h 45"/>
                <a:gd name="T20" fmla="*/ 69 w 83"/>
                <a:gd name="T21" fmla="*/ 45 h 45"/>
                <a:gd name="T22" fmla="*/ 18 w 83"/>
                <a:gd name="T23" fmla="*/ 37 h 45"/>
                <a:gd name="T24" fmla="*/ 65 w 83"/>
                <a:gd name="T25" fmla="*/ 37 h 45"/>
                <a:gd name="T26" fmla="*/ 74 w 83"/>
                <a:gd name="T27" fmla="*/ 8 h 45"/>
                <a:gd name="T28" fmla="*/ 10 w 83"/>
                <a:gd name="T29" fmla="*/ 8 h 45"/>
                <a:gd name="T30" fmla="*/ 18 w 83"/>
                <a:gd name="T31"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45">
                  <a:moveTo>
                    <a:pt x="69" y="45"/>
                  </a:moveTo>
                  <a:cubicBezTo>
                    <a:pt x="15" y="45"/>
                    <a:pt x="15" y="45"/>
                    <a:pt x="15" y="45"/>
                  </a:cubicBezTo>
                  <a:cubicBezTo>
                    <a:pt x="13" y="45"/>
                    <a:pt x="11" y="44"/>
                    <a:pt x="11" y="42"/>
                  </a:cubicBezTo>
                  <a:cubicBezTo>
                    <a:pt x="1" y="5"/>
                    <a:pt x="1" y="5"/>
                    <a:pt x="1" y="5"/>
                  </a:cubicBezTo>
                  <a:cubicBezTo>
                    <a:pt x="0" y="4"/>
                    <a:pt x="1" y="2"/>
                    <a:pt x="1" y="1"/>
                  </a:cubicBezTo>
                  <a:cubicBezTo>
                    <a:pt x="2" y="0"/>
                    <a:pt x="3" y="0"/>
                    <a:pt x="5" y="0"/>
                  </a:cubicBezTo>
                  <a:cubicBezTo>
                    <a:pt x="79" y="0"/>
                    <a:pt x="79" y="0"/>
                    <a:pt x="79" y="0"/>
                  </a:cubicBezTo>
                  <a:cubicBezTo>
                    <a:pt x="80" y="0"/>
                    <a:pt x="81" y="0"/>
                    <a:pt x="82" y="1"/>
                  </a:cubicBezTo>
                  <a:cubicBezTo>
                    <a:pt x="83" y="2"/>
                    <a:pt x="83" y="4"/>
                    <a:pt x="83" y="5"/>
                  </a:cubicBezTo>
                  <a:cubicBezTo>
                    <a:pt x="72" y="42"/>
                    <a:pt x="72" y="42"/>
                    <a:pt x="72" y="42"/>
                  </a:cubicBezTo>
                  <a:cubicBezTo>
                    <a:pt x="72" y="44"/>
                    <a:pt x="70" y="45"/>
                    <a:pt x="69" y="45"/>
                  </a:cubicBezTo>
                  <a:close/>
                  <a:moveTo>
                    <a:pt x="18" y="37"/>
                  </a:moveTo>
                  <a:cubicBezTo>
                    <a:pt x="65" y="37"/>
                    <a:pt x="65" y="37"/>
                    <a:pt x="65" y="37"/>
                  </a:cubicBezTo>
                  <a:cubicBezTo>
                    <a:pt x="74" y="8"/>
                    <a:pt x="74" y="8"/>
                    <a:pt x="74" y="8"/>
                  </a:cubicBezTo>
                  <a:cubicBezTo>
                    <a:pt x="10" y="8"/>
                    <a:pt x="10" y="8"/>
                    <a:pt x="10" y="8"/>
                  </a:cubicBezTo>
                  <a:cubicBezTo>
                    <a:pt x="18" y="37"/>
                    <a:pt x="18" y="37"/>
                    <a:pt x="18"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5" name="Freeform 193"/>
            <p:cNvSpPr/>
            <p:nvPr/>
          </p:nvSpPr>
          <p:spPr bwMode="auto">
            <a:xfrm>
              <a:off x="2228850" y="3449638"/>
              <a:ext cx="84138" cy="133350"/>
            </a:xfrm>
            <a:custGeom>
              <a:avLst/>
              <a:gdLst>
                <a:gd name="T0" fmla="*/ 34 w 38"/>
                <a:gd name="T1" fmla="*/ 61 h 61"/>
                <a:gd name="T2" fmla="*/ 30 w 38"/>
                <a:gd name="T3" fmla="*/ 58 h 61"/>
                <a:gd name="T4" fmla="*/ 17 w 38"/>
                <a:gd name="T5" fmla="*/ 9 h 61"/>
                <a:gd name="T6" fmla="*/ 4 w 38"/>
                <a:gd name="T7" fmla="*/ 9 h 61"/>
                <a:gd name="T8" fmla="*/ 0 w 38"/>
                <a:gd name="T9" fmla="*/ 4 h 61"/>
                <a:gd name="T10" fmla="*/ 4 w 38"/>
                <a:gd name="T11" fmla="*/ 1 h 61"/>
                <a:gd name="T12" fmla="*/ 20 w 38"/>
                <a:gd name="T13" fmla="*/ 1 h 61"/>
                <a:gd name="T14" fmla="*/ 24 w 38"/>
                <a:gd name="T15" fmla="*/ 4 h 61"/>
                <a:gd name="T16" fmla="*/ 38 w 38"/>
                <a:gd name="T17" fmla="*/ 56 h 61"/>
                <a:gd name="T18" fmla="*/ 35 w 38"/>
                <a:gd name="T19" fmla="*/ 61 h 61"/>
                <a:gd name="T20" fmla="*/ 34 w 38"/>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61">
                  <a:moveTo>
                    <a:pt x="34" y="61"/>
                  </a:moveTo>
                  <a:cubicBezTo>
                    <a:pt x="32" y="61"/>
                    <a:pt x="30" y="60"/>
                    <a:pt x="30" y="58"/>
                  </a:cubicBezTo>
                  <a:cubicBezTo>
                    <a:pt x="17" y="9"/>
                    <a:pt x="17" y="9"/>
                    <a:pt x="17" y="9"/>
                  </a:cubicBezTo>
                  <a:cubicBezTo>
                    <a:pt x="4" y="9"/>
                    <a:pt x="4" y="9"/>
                    <a:pt x="4" y="9"/>
                  </a:cubicBezTo>
                  <a:cubicBezTo>
                    <a:pt x="2" y="9"/>
                    <a:pt x="0" y="7"/>
                    <a:pt x="0" y="4"/>
                  </a:cubicBezTo>
                  <a:cubicBezTo>
                    <a:pt x="0" y="2"/>
                    <a:pt x="2" y="0"/>
                    <a:pt x="4" y="1"/>
                  </a:cubicBezTo>
                  <a:cubicBezTo>
                    <a:pt x="20" y="1"/>
                    <a:pt x="20" y="1"/>
                    <a:pt x="20" y="1"/>
                  </a:cubicBezTo>
                  <a:cubicBezTo>
                    <a:pt x="22" y="1"/>
                    <a:pt x="23" y="3"/>
                    <a:pt x="24" y="4"/>
                  </a:cubicBezTo>
                  <a:cubicBezTo>
                    <a:pt x="38" y="56"/>
                    <a:pt x="38" y="56"/>
                    <a:pt x="38" y="56"/>
                  </a:cubicBezTo>
                  <a:cubicBezTo>
                    <a:pt x="38" y="58"/>
                    <a:pt x="37" y="60"/>
                    <a:pt x="35" y="61"/>
                  </a:cubicBezTo>
                  <a:cubicBezTo>
                    <a:pt x="34" y="61"/>
                    <a:pt x="34" y="61"/>
                    <a:pt x="34"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6" name="Freeform 194"/>
            <p:cNvSpPr>
              <a:spLocks noEditPoints="1"/>
            </p:cNvSpPr>
            <p:nvPr/>
          </p:nvSpPr>
          <p:spPr bwMode="auto">
            <a:xfrm>
              <a:off x="2300288" y="3587751"/>
              <a:ext cx="47625"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10" y="8"/>
                    <a:pt x="8" y="9"/>
                    <a:pt x="8" y="11"/>
                  </a:cubicBezTo>
                  <a:cubicBezTo>
                    <a:pt x="8" y="12"/>
                    <a:pt x="10" y="14"/>
                    <a:pt x="11" y="14"/>
                  </a:cubicBezTo>
                  <a:cubicBezTo>
                    <a:pt x="13" y="14"/>
                    <a:pt x="14" y="12"/>
                    <a:pt x="14" y="11"/>
                  </a:cubicBezTo>
                  <a:cubicBezTo>
                    <a:pt x="14" y="9"/>
                    <a:pt x="13"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7" name="Freeform 195"/>
            <p:cNvSpPr>
              <a:spLocks noEditPoints="1"/>
            </p:cNvSpPr>
            <p:nvPr/>
          </p:nvSpPr>
          <p:spPr bwMode="auto">
            <a:xfrm>
              <a:off x="2374900" y="3587751"/>
              <a:ext cx="49213"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9" y="8"/>
                    <a:pt x="8" y="9"/>
                    <a:pt x="8" y="11"/>
                  </a:cubicBezTo>
                  <a:cubicBezTo>
                    <a:pt x="8" y="12"/>
                    <a:pt x="9" y="14"/>
                    <a:pt x="11" y="14"/>
                  </a:cubicBezTo>
                  <a:cubicBezTo>
                    <a:pt x="12" y="14"/>
                    <a:pt x="14" y="12"/>
                    <a:pt x="14" y="11"/>
                  </a:cubicBezTo>
                  <a:cubicBezTo>
                    <a:pt x="14" y="9"/>
                    <a:pt x="12"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grpSp>
        <p:nvGrpSpPr>
          <p:cNvPr id="206" name="组合 205"/>
          <p:cNvGrpSpPr/>
          <p:nvPr/>
        </p:nvGrpSpPr>
        <p:grpSpPr>
          <a:xfrm>
            <a:off x="5621337" y="415926"/>
            <a:ext cx="3522663" cy="4105275"/>
            <a:chOff x="5621337" y="438151"/>
            <a:chExt cx="3522663" cy="4105275"/>
          </a:xfrm>
        </p:grpSpPr>
        <p:sp>
          <p:nvSpPr>
            <p:cNvPr id="7" name="Freeform 5"/>
            <p:cNvSpPr>
              <a:spLocks noEditPoints="1"/>
            </p:cNvSpPr>
            <p:nvPr/>
          </p:nvSpPr>
          <p:spPr bwMode="auto">
            <a:xfrm>
              <a:off x="7840662" y="890589"/>
              <a:ext cx="393700" cy="396875"/>
            </a:xfrm>
            <a:custGeom>
              <a:avLst/>
              <a:gdLst>
                <a:gd name="T0" fmla="*/ 10 w 178"/>
                <a:gd name="T1" fmla="*/ 179 h 179"/>
                <a:gd name="T2" fmla="*/ 3 w 178"/>
                <a:gd name="T3" fmla="*/ 176 h 179"/>
                <a:gd name="T4" fmla="*/ 0 w 178"/>
                <a:gd name="T5" fmla="*/ 168 h 179"/>
                <a:gd name="T6" fmla="*/ 2 w 178"/>
                <a:gd name="T7" fmla="*/ 128 h 179"/>
                <a:gd name="T8" fmla="*/ 5 w 178"/>
                <a:gd name="T9" fmla="*/ 121 h 179"/>
                <a:gd name="T10" fmla="*/ 123 w 178"/>
                <a:gd name="T11" fmla="*/ 3 h 179"/>
                <a:gd name="T12" fmla="*/ 131 w 178"/>
                <a:gd name="T13" fmla="*/ 0 h 179"/>
                <a:gd name="T14" fmla="*/ 131 w 178"/>
                <a:gd name="T15" fmla="*/ 0 h 179"/>
                <a:gd name="T16" fmla="*/ 138 w 178"/>
                <a:gd name="T17" fmla="*/ 3 h 179"/>
                <a:gd name="T18" fmla="*/ 175 w 178"/>
                <a:gd name="T19" fmla="*/ 40 h 179"/>
                <a:gd name="T20" fmla="*/ 178 w 178"/>
                <a:gd name="T21" fmla="*/ 48 h 179"/>
                <a:gd name="T22" fmla="*/ 175 w 178"/>
                <a:gd name="T23" fmla="*/ 55 h 179"/>
                <a:gd name="T24" fmla="*/ 57 w 178"/>
                <a:gd name="T25" fmla="*/ 173 h 179"/>
                <a:gd name="T26" fmla="*/ 50 w 178"/>
                <a:gd name="T27" fmla="*/ 176 h 179"/>
                <a:gd name="T28" fmla="*/ 11 w 178"/>
                <a:gd name="T29" fmla="*/ 179 h 179"/>
                <a:gd name="T30" fmla="*/ 10 w 178"/>
                <a:gd name="T31" fmla="*/ 179 h 179"/>
                <a:gd name="T32" fmla="*/ 22 w 178"/>
                <a:gd name="T33" fmla="*/ 133 h 179"/>
                <a:gd name="T34" fmla="*/ 21 w 178"/>
                <a:gd name="T35" fmla="*/ 158 h 179"/>
                <a:gd name="T36" fmla="*/ 45 w 178"/>
                <a:gd name="T37" fmla="*/ 156 h 179"/>
                <a:gd name="T38" fmla="*/ 154 w 178"/>
                <a:gd name="T39" fmla="*/ 48 h 179"/>
                <a:gd name="T40" fmla="*/ 131 w 178"/>
                <a:gd name="T41" fmla="*/ 25 h 179"/>
                <a:gd name="T42" fmla="*/ 22 w 178"/>
                <a:gd name="T43" fmla="*/ 13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8" h="179">
                  <a:moveTo>
                    <a:pt x="10" y="179"/>
                  </a:moveTo>
                  <a:cubicBezTo>
                    <a:pt x="7" y="179"/>
                    <a:pt x="5" y="178"/>
                    <a:pt x="3" y="176"/>
                  </a:cubicBezTo>
                  <a:cubicBezTo>
                    <a:pt x="1" y="174"/>
                    <a:pt x="0" y="171"/>
                    <a:pt x="0" y="168"/>
                  </a:cubicBezTo>
                  <a:cubicBezTo>
                    <a:pt x="2" y="128"/>
                    <a:pt x="2" y="128"/>
                    <a:pt x="2" y="128"/>
                  </a:cubicBezTo>
                  <a:cubicBezTo>
                    <a:pt x="2" y="126"/>
                    <a:pt x="3" y="123"/>
                    <a:pt x="5" y="121"/>
                  </a:cubicBezTo>
                  <a:cubicBezTo>
                    <a:pt x="123" y="3"/>
                    <a:pt x="123" y="3"/>
                    <a:pt x="123" y="3"/>
                  </a:cubicBezTo>
                  <a:cubicBezTo>
                    <a:pt x="125" y="1"/>
                    <a:pt x="128" y="0"/>
                    <a:pt x="131" y="0"/>
                  </a:cubicBezTo>
                  <a:cubicBezTo>
                    <a:pt x="131" y="0"/>
                    <a:pt x="131" y="0"/>
                    <a:pt x="131" y="0"/>
                  </a:cubicBezTo>
                  <a:cubicBezTo>
                    <a:pt x="133" y="0"/>
                    <a:pt x="136" y="1"/>
                    <a:pt x="138" y="3"/>
                  </a:cubicBezTo>
                  <a:cubicBezTo>
                    <a:pt x="175" y="40"/>
                    <a:pt x="175" y="40"/>
                    <a:pt x="175" y="40"/>
                  </a:cubicBezTo>
                  <a:cubicBezTo>
                    <a:pt x="177" y="42"/>
                    <a:pt x="178" y="45"/>
                    <a:pt x="178" y="48"/>
                  </a:cubicBezTo>
                  <a:cubicBezTo>
                    <a:pt x="178" y="50"/>
                    <a:pt x="177" y="53"/>
                    <a:pt x="175" y="55"/>
                  </a:cubicBezTo>
                  <a:cubicBezTo>
                    <a:pt x="57" y="173"/>
                    <a:pt x="57" y="173"/>
                    <a:pt x="57" y="173"/>
                  </a:cubicBezTo>
                  <a:cubicBezTo>
                    <a:pt x="55" y="175"/>
                    <a:pt x="53" y="176"/>
                    <a:pt x="50" y="176"/>
                  </a:cubicBezTo>
                  <a:cubicBezTo>
                    <a:pt x="11" y="179"/>
                    <a:pt x="11" y="179"/>
                    <a:pt x="11" y="179"/>
                  </a:cubicBezTo>
                  <a:cubicBezTo>
                    <a:pt x="10" y="179"/>
                    <a:pt x="10" y="179"/>
                    <a:pt x="10" y="179"/>
                  </a:cubicBezTo>
                  <a:close/>
                  <a:moveTo>
                    <a:pt x="22" y="133"/>
                  </a:moveTo>
                  <a:cubicBezTo>
                    <a:pt x="21" y="158"/>
                    <a:pt x="21" y="158"/>
                    <a:pt x="21" y="158"/>
                  </a:cubicBezTo>
                  <a:cubicBezTo>
                    <a:pt x="45" y="156"/>
                    <a:pt x="45" y="156"/>
                    <a:pt x="45" y="156"/>
                  </a:cubicBezTo>
                  <a:cubicBezTo>
                    <a:pt x="154" y="48"/>
                    <a:pt x="154" y="48"/>
                    <a:pt x="154" y="48"/>
                  </a:cubicBezTo>
                  <a:cubicBezTo>
                    <a:pt x="131" y="25"/>
                    <a:pt x="131" y="25"/>
                    <a:pt x="131" y="25"/>
                  </a:cubicBezTo>
                  <a:cubicBezTo>
                    <a:pt x="22" y="133"/>
                    <a:pt x="22" y="133"/>
                    <a:pt x="22"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 name="Freeform 6"/>
            <p:cNvSpPr/>
            <p:nvPr/>
          </p:nvSpPr>
          <p:spPr bwMode="auto">
            <a:xfrm>
              <a:off x="8078787" y="949326"/>
              <a:ext cx="100013" cy="96838"/>
            </a:xfrm>
            <a:custGeom>
              <a:avLst/>
              <a:gdLst>
                <a:gd name="T0" fmla="*/ 39 w 45"/>
                <a:gd name="T1" fmla="*/ 44 h 44"/>
                <a:gd name="T2" fmla="*/ 35 w 45"/>
                <a:gd name="T3" fmla="*/ 43 h 44"/>
                <a:gd name="T4" fmla="*/ 2 w 45"/>
                <a:gd name="T5" fmla="*/ 9 h 44"/>
                <a:gd name="T6" fmla="*/ 2 w 45"/>
                <a:gd name="T7" fmla="*/ 2 h 44"/>
                <a:gd name="T8" fmla="*/ 9 w 45"/>
                <a:gd name="T9" fmla="*/ 2 h 44"/>
                <a:gd name="T10" fmla="*/ 43 w 45"/>
                <a:gd name="T11" fmla="*/ 35 h 44"/>
                <a:gd name="T12" fmla="*/ 43 w 45"/>
                <a:gd name="T13" fmla="*/ 43 h 44"/>
                <a:gd name="T14" fmla="*/ 39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9" y="44"/>
                  </a:moveTo>
                  <a:cubicBezTo>
                    <a:pt x="38" y="44"/>
                    <a:pt x="36" y="44"/>
                    <a:pt x="35" y="43"/>
                  </a:cubicBezTo>
                  <a:cubicBezTo>
                    <a:pt x="2" y="9"/>
                    <a:pt x="2" y="9"/>
                    <a:pt x="2" y="9"/>
                  </a:cubicBezTo>
                  <a:cubicBezTo>
                    <a:pt x="0" y="7"/>
                    <a:pt x="0" y="4"/>
                    <a:pt x="2" y="2"/>
                  </a:cubicBezTo>
                  <a:cubicBezTo>
                    <a:pt x="4" y="0"/>
                    <a:pt x="7" y="0"/>
                    <a:pt x="9" y="2"/>
                  </a:cubicBezTo>
                  <a:cubicBezTo>
                    <a:pt x="43" y="35"/>
                    <a:pt x="43" y="35"/>
                    <a:pt x="43" y="35"/>
                  </a:cubicBezTo>
                  <a:cubicBezTo>
                    <a:pt x="45" y="37"/>
                    <a:pt x="45" y="41"/>
                    <a:pt x="43" y="43"/>
                  </a:cubicBezTo>
                  <a:cubicBezTo>
                    <a:pt x="42" y="44"/>
                    <a:pt x="40" y="44"/>
                    <a:pt x="39"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 name="Freeform 7"/>
            <p:cNvSpPr/>
            <p:nvPr/>
          </p:nvSpPr>
          <p:spPr bwMode="auto">
            <a:xfrm>
              <a:off x="7910512" y="985839"/>
              <a:ext cx="228600" cy="228600"/>
            </a:xfrm>
            <a:custGeom>
              <a:avLst/>
              <a:gdLst>
                <a:gd name="T0" fmla="*/ 5 w 103"/>
                <a:gd name="T1" fmla="*/ 103 h 103"/>
                <a:gd name="T2" fmla="*/ 2 w 103"/>
                <a:gd name="T3" fmla="*/ 102 h 103"/>
                <a:gd name="T4" fmla="*/ 2 w 103"/>
                <a:gd name="T5" fmla="*/ 95 h 103"/>
                <a:gd name="T6" fmla="*/ 94 w 103"/>
                <a:gd name="T7" fmla="*/ 2 h 103"/>
                <a:gd name="T8" fmla="*/ 101 w 103"/>
                <a:gd name="T9" fmla="*/ 2 h 103"/>
                <a:gd name="T10" fmla="*/ 101 w 103"/>
                <a:gd name="T11" fmla="*/ 9 h 103"/>
                <a:gd name="T12" fmla="*/ 9 w 103"/>
                <a:gd name="T13" fmla="*/ 102 h 103"/>
                <a:gd name="T14" fmla="*/ 5 w 103"/>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3">
                  <a:moveTo>
                    <a:pt x="5" y="103"/>
                  </a:moveTo>
                  <a:cubicBezTo>
                    <a:pt x="4" y="103"/>
                    <a:pt x="3" y="103"/>
                    <a:pt x="2" y="102"/>
                  </a:cubicBezTo>
                  <a:cubicBezTo>
                    <a:pt x="0" y="100"/>
                    <a:pt x="0" y="97"/>
                    <a:pt x="2" y="95"/>
                  </a:cubicBezTo>
                  <a:cubicBezTo>
                    <a:pt x="94" y="2"/>
                    <a:pt x="94" y="2"/>
                    <a:pt x="94" y="2"/>
                  </a:cubicBezTo>
                  <a:cubicBezTo>
                    <a:pt x="96" y="0"/>
                    <a:pt x="99" y="0"/>
                    <a:pt x="101" y="2"/>
                  </a:cubicBezTo>
                  <a:cubicBezTo>
                    <a:pt x="103" y="4"/>
                    <a:pt x="103" y="7"/>
                    <a:pt x="101" y="9"/>
                  </a:cubicBezTo>
                  <a:cubicBezTo>
                    <a:pt x="9" y="102"/>
                    <a:pt x="9" y="102"/>
                    <a:pt x="9" y="102"/>
                  </a:cubicBezTo>
                  <a:cubicBezTo>
                    <a:pt x="8" y="103"/>
                    <a:pt x="7" y="103"/>
                    <a:pt x="5" y="10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 name="Freeform 8"/>
            <p:cNvSpPr>
              <a:spLocks noEditPoints="1"/>
            </p:cNvSpPr>
            <p:nvPr/>
          </p:nvSpPr>
          <p:spPr bwMode="auto">
            <a:xfrm>
              <a:off x="7851775" y="1209676"/>
              <a:ext cx="66675" cy="66675"/>
            </a:xfrm>
            <a:custGeom>
              <a:avLst/>
              <a:gdLst>
                <a:gd name="T0" fmla="*/ 5 w 30"/>
                <a:gd name="T1" fmla="*/ 30 h 30"/>
                <a:gd name="T2" fmla="*/ 2 w 30"/>
                <a:gd name="T3" fmla="*/ 28 h 30"/>
                <a:gd name="T4" fmla="*/ 0 w 30"/>
                <a:gd name="T5" fmla="*/ 24 h 30"/>
                <a:gd name="T6" fmla="*/ 1 w 30"/>
                <a:gd name="T7" fmla="*/ 5 h 30"/>
                <a:gd name="T8" fmla="*/ 6 w 30"/>
                <a:gd name="T9" fmla="*/ 0 h 30"/>
                <a:gd name="T10" fmla="*/ 7 w 30"/>
                <a:gd name="T11" fmla="*/ 0 h 30"/>
                <a:gd name="T12" fmla="*/ 9 w 30"/>
                <a:gd name="T13" fmla="*/ 0 h 30"/>
                <a:gd name="T14" fmla="*/ 24 w 30"/>
                <a:gd name="T15" fmla="*/ 6 h 30"/>
                <a:gd name="T16" fmla="*/ 29 w 30"/>
                <a:gd name="T17" fmla="*/ 22 h 30"/>
                <a:gd name="T18" fmla="*/ 29 w 30"/>
                <a:gd name="T19" fmla="*/ 24 h 30"/>
                <a:gd name="T20" fmla="*/ 24 w 30"/>
                <a:gd name="T21" fmla="*/ 29 h 30"/>
                <a:gd name="T22" fmla="*/ 6 w 30"/>
                <a:gd name="T23" fmla="*/ 30 h 30"/>
                <a:gd name="T24" fmla="*/ 5 w 30"/>
                <a:gd name="T25" fmla="*/ 30 h 30"/>
                <a:gd name="T26" fmla="*/ 11 w 30"/>
                <a:gd name="T27" fmla="*/ 10 h 30"/>
                <a:gd name="T28" fmla="*/ 11 w 30"/>
                <a:gd name="T29" fmla="*/ 19 h 30"/>
                <a:gd name="T30" fmla="*/ 19 w 30"/>
                <a:gd name="T31" fmla="*/ 19 h 30"/>
                <a:gd name="T32" fmla="*/ 17 w 30"/>
                <a:gd name="T33" fmla="*/ 13 h 30"/>
                <a:gd name="T34" fmla="*/ 11 w 30"/>
                <a:gd name="T35"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0">
                  <a:moveTo>
                    <a:pt x="5" y="30"/>
                  </a:moveTo>
                  <a:cubicBezTo>
                    <a:pt x="4" y="30"/>
                    <a:pt x="3" y="29"/>
                    <a:pt x="2" y="28"/>
                  </a:cubicBezTo>
                  <a:cubicBezTo>
                    <a:pt x="1" y="27"/>
                    <a:pt x="0" y="26"/>
                    <a:pt x="0" y="24"/>
                  </a:cubicBezTo>
                  <a:cubicBezTo>
                    <a:pt x="1" y="5"/>
                    <a:pt x="1" y="5"/>
                    <a:pt x="1" y="5"/>
                  </a:cubicBezTo>
                  <a:cubicBezTo>
                    <a:pt x="1" y="3"/>
                    <a:pt x="3" y="1"/>
                    <a:pt x="6" y="0"/>
                  </a:cubicBezTo>
                  <a:cubicBezTo>
                    <a:pt x="6" y="0"/>
                    <a:pt x="7" y="0"/>
                    <a:pt x="7" y="0"/>
                  </a:cubicBezTo>
                  <a:cubicBezTo>
                    <a:pt x="8" y="0"/>
                    <a:pt x="9" y="0"/>
                    <a:pt x="9" y="0"/>
                  </a:cubicBezTo>
                  <a:cubicBezTo>
                    <a:pt x="15" y="0"/>
                    <a:pt x="21" y="2"/>
                    <a:pt x="24" y="6"/>
                  </a:cubicBezTo>
                  <a:cubicBezTo>
                    <a:pt x="28" y="10"/>
                    <a:pt x="30" y="16"/>
                    <a:pt x="29" y="22"/>
                  </a:cubicBezTo>
                  <a:cubicBezTo>
                    <a:pt x="29" y="23"/>
                    <a:pt x="29" y="24"/>
                    <a:pt x="29" y="24"/>
                  </a:cubicBezTo>
                  <a:cubicBezTo>
                    <a:pt x="28" y="26"/>
                    <a:pt x="26" y="28"/>
                    <a:pt x="24" y="29"/>
                  </a:cubicBezTo>
                  <a:cubicBezTo>
                    <a:pt x="6" y="30"/>
                    <a:pt x="6" y="30"/>
                    <a:pt x="6" y="30"/>
                  </a:cubicBezTo>
                  <a:cubicBezTo>
                    <a:pt x="5" y="30"/>
                    <a:pt x="5" y="30"/>
                    <a:pt x="5" y="30"/>
                  </a:cubicBezTo>
                  <a:close/>
                  <a:moveTo>
                    <a:pt x="11" y="10"/>
                  </a:moveTo>
                  <a:cubicBezTo>
                    <a:pt x="11" y="19"/>
                    <a:pt x="11" y="19"/>
                    <a:pt x="11" y="19"/>
                  </a:cubicBezTo>
                  <a:cubicBezTo>
                    <a:pt x="19" y="19"/>
                    <a:pt x="19" y="19"/>
                    <a:pt x="19" y="19"/>
                  </a:cubicBezTo>
                  <a:cubicBezTo>
                    <a:pt x="19" y="16"/>
                    <a:pt x="18" y="15"/>
                    <a:pt x="17" y="13"/>
                  </a:cubicBezTo>
                  <a:cubicBezTo>
                    <a:pt x="15" y="12"/>
                    <a:pt x="13" y="11"/>
                    <a:pt x="11"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 name="Freeform 9"/>
            <p:cNvSpPr/>
            <p:nvPr/>
          </p:nvSpPr>
          <p:spPr bwMode="auto">
            <a:xfrm>
              <a:off x="7681912" y="923926"/>
              <a:ext cx="431800" cy="509588"/>
            </a:xfrm>
            <a:custGeom>
              <a:avLst/>
              <a:gdLst>
                <a:gd name="T0" fmla="*/ 196 w 196"/>
                <a:gd name="T1" fmla="*/ 230 h 230"/>
                <a:gd name="T2" fmla="*/ 0 w 196"/>
                <a:gd name="T3" fmla="*/ 230 h 230"/>
                <a:gd name="T4" fmla="*/ 0 w 196"/>
                <a:gd name="T5" fmla="*/ 61 h 230"/>
                <a:gd name="T6" fmla="*/ 61 w 196"/>
                <a:gd name="T7" fmla="*/ 0 h 230"/>
                <a:gd name="T8" fmla="*/ 186 w 196"/>
                <a:gd name="T9" fmla="*/ 0 h 230"/>
                <a:gd name="T10" fmla="*/ 196 w 196"/>
                <a:gd name="T11" fmla="*/ 10 h 230"/>
                <a:gd name="T12" fmla="*/ 186 w 196"/>
                <a:gd name="T13" fmla="*/ 20 h 230"/>
                <a:gd name="T14" fmla="*/ 70 w 196"/>
                <a:gd name="T15" fmla="*/ 20 h 230"/>
                <a:gd name="T16" fmla="*/ 20 w 196"/>
                <a:gd name="T17" fmla="*/ 70 h 230"/>
                <a:gd name="T18" fmla="*/ 20 w 196"/>
                <a:gd name="T19" fmla="*/ 210 h 230"/>
                <a:gd name="T20" fmla="*/ 176 w 196"/>
                <a:gd name="T21" fmla="*/ 210 h 230"/>
                <a:gd name="T22" fmla="*/ 176 w 196"/>
                <a:gd name="T23" fmla="*/ 89 h 230"/>
                <a:gd name="T24" fmla="*/ 186 w 196"/>
                <a:gd name="T25" fmla="*/ 79 h 230"/>
                <a:gd name="T26" fmla="*/ 196 w 196"/>
                <a:gd name="T27" fmla="*/ 89 h 230"/>
                <a:gd name="T28" fmla="*/ 196 w 196"/>
                <a:gd name="T29" fmla="*/ 23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6" h="230">
                  <a:moveTo>
                    <a:pt x="196" y="230"/>
                  </a:moveTo>
                  <a:cubicBezTo>
                    <a:pt x="0" y="230"/>
                    <a:pt x="0" y="230"/>
                    <a:pt x="0" y="230"/>
                  </a:cubicBezTo>
                  <a:cubicBezTo>
                    <a:pt x="0" y="61"/>
                    <a:pt x="0" y="61"/>
                    <a:pt x="0" y="61"/>
                  </a:cubicBezTo>
                  <a:cubicBezTo>
                    <a:pt x="61" y="0"/>
                    <a:pt x="61" y="0"/>
                    <a:pt x="61" y="0"/>
                  </a:cubicBezTo>
                  <a:cubicBezTo>
                    <a:pt x="186" y="0"/>
                    <a:pt x="186" y="0"/>
                    <a:pt x="186" y="0"/>
                  </a:cubicBezTo>
                  <a:cubicBezTo>
                    <a:pt x="191" y="0"/>
                    <a:pt x="196" y="4"/>
                    <a:pt x="196" y="10"/>
                  </a:cubicBezTo>
                  <a:cubicBezTo>
                    <a:pt x="196" y="16"/>
                    <a:pt x="191" y="20"/>
                    <a:pt x="186" y="20"/>
                  </a:cubicBezTo>
                  <a:cubicBezTo>
                    <a:pt x="70" y="20"/>
                    <a:pt x="70" y="20"/>
                    <a:pt x="70" y="20"/>
                  </a:cubicBezTo>
                  <a:cubicBezTo>
                    <a:pt x="20" y="70"/>
                    <a:pt x="20" y="70"/>
                    <a:pt x="20" y="70"/>
                  </a:cubicBezTo>
                  <a:cubicBezTo>
                    <a:pt x="20" y="210"/>
                    <a:pt x="20" y="210"/>
                    <a:pt x="20" y="210"/>
                  </a:cubicBezTo>
                  <a:cubicBezTo>
                    <a:pt x="176" y="210"/>
                    <a:pt x="176" y="210"/>
                    <a:pt x="176" y="210"/>
                  </a:cubicBezTo>
                  <a:cubicBezTo>
                    <a:pt x="176" y="89"/>
                    <a:pt x="176" y="89"/>
                    <a:pt x="176" y="89"/>
                  </a:cubicBezTo>
                  <a:cubicBezTo>
                    <a:pt x="176" y="84"/>
                    <a:pt x="180" y="79"/>
                    <a:pt x="186" y="79"/>
                  </a:cubicBezTo>
                  <a:cubicBezTo>
                    <a:pt x="191" y="79"/>
                    <a:pt x="196" y="84"/>
                    <a:pt x="196" y="89"/>
                  </a:cubicBezTo>
                  <a:cubicBezTo>
                    <a:pt x="196" y="230"/>
                    <a:pt x="196" y="230"/>
                    <a:pt x="196"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 name="Freeform 10"/>
            <p:cNvSpPr/>
            <p:nvPr/>
          </p:nvSpPr>
          <p:spPr bwMode="auto">
            <a:xfrm>
              <a:off x="7693025" y="935039"/>
              <a:ext cx="144463" cy="146050"/>
            </a:xfrm>
            <a:custGeom>
              <a:avLst/>
              <a:gdLst>
                <a:gd name="T0" fmla="*/ 66 w 66"/>
                <a:gd name="T1" fmla="*/ 66 h 66"/>
                <a:gd name="T2" fmla="*/ 5 w 66"/>
                <a:gd name="T3" fmla="*/ 66 h 66"/>
                <a:gd name="T4" fmla="*/ 0 w 66"/>
                <a:gd name="T5" fmla="*/ 61 h 66"/>
                <a:gd name="T6" fmla="*/ 5 w 66"/>
                <a:gd name="T7" fmla="*/ 55 h 66"/>
                <a:gd name="T8" fmla="*/ 55 w 66"/>
                <a:gd name="T9" fmla="*/ 55 h 66"/>
                <a:gd name="T10" fmla="*/ 55 w 66"/>
                <a:gd name="T11" fmla="*/ 5 h 66"/>
                <a:gd name="T12" fmla="*/ 61 w 66"/>
                <a:gd name="T13" fmla="*/ 0 h 66"/>
                <a:gd name="T14" fmla="*/ 66 w 66"/>
                <a:gd name="T15" fmla="*/ 5 h 66"/>
                <a:gd name="T16" fmla="*/ 66 w 66"/>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66">
                  <a:moveTo>
                    <a:pt x="66" y="66"/>
                  </a:moveTo>
                  <a:cubicBezTo>
                    <a:pt x="5" y="66"/>
                    <a:pt x="5" y="66"/>
                    <a:pt x="5" y="66"/>
                  </a:cubicBezTo>
                  <a:cubicBezTo>
                    <a:pt x="2" y="66"/>
                    <a:pt x="0" y="63"/>
                    <a:pt x="0" y="61"/>
                  </a:cubicBezTo>
                  <a:cubicBezTo>
                    <a:pt x="0" y="58"/>
                    <a:pt x="2" y="55"/>
                    <a:pt x="5" y="55"/>
                  </a:cubicBezTo>
                  <a:cubicBezTo>
                    <a:pt x="55" y="55"/>
                    <a:pt x="55" y="55"/>
                    <a:pt x="55" y="55"/>
                  </a:cubicBezTo>
                  <a:cubicBezTo>
                    <a:pt x="55" y="5"/>
                    <a:pt x="55" y="5"/>
                    <a:pt x="55" y="5"/>
                  </a:cubicBezTo>
                  <a:cubicBezTo>
                    <a:pt x="55" y="2"/>
                    <a:pt x="58" y="0"/>
                    <a:pt x="61" y="0"/>
                  </a:cubicBezTo>
                  <a:cubicBezTo>
                    <a:pt x="63" y="0"/>
                    <a:pt x="66" y="2"/>
                    <a:pt x="66" y="5"/>
                  </a:cubicBezTo>
                  <a:cubicBezTo>
                    <a:pt x="66" y="66"/>
                    <a:pt x="66" y="66"/>
                    <a:pt x="66" y="6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 name="Freeform 11"/>
            <p:cNvSpPr>
              <a:spLocks noEditPoints="1"/>
            </p:cNvSpPr>
            <p:nvPr/>
          </p:nvSpPr>
          <p:spPr bwMode="auto">
            <a:xfrm>
              <a:off x="7340600" y="1571626"/>
              <a:ext cx="777875" cy="779463"/>
            </a:xfrm>
            <a:custGeom>
              <a:avLst/>
              <a:gdLst>
                <a:gd name="T0" fmla="*/ 16 w 352"/>
                <a:gd name="T1" fmla="*/ 352 h 352"/>
                <a:gd name="T2" fmla="*/ 5 w 352"/>
                <a:gd name="T3" fmla="*/ 348 h 352"/>
                <a:gd name="T4" fmla="*/ 0 w 352"/>
                <a:gd name="T5" fmla="*/ 336 h 352"/>
                <a:gd name="T6" fmla="*/ 5 w 352"/>
                <a:gd name="T7" fmla="*/ 255 h 352"/>
                <a:gd name="T8" fmla="*/ 9 w 352"/>
                <a:gd name="T9" fmla="*/ 245 h 352"/>
                <a:gd name="T10" fmla="*/ 249 w 352"/>
                <a:gd name="T11" fmla="*/ 5 h 352"/>
                <a:gd name="T12" fmla="*/ 261 w 352"/>
                <a:gd name="T13" fmla="*/ 0 h 352"/>
                <a:gd name="T14" fmla="*/ 261 w 352"/>
                <a:gd name="T15" fmla="*/ 0 h 352"/>
                <a:gd name="T16" fmla="*/ 272 w 352"/>
                <a:gd name="T17" fmla="*/ 5 h 352"/>
                <a:gd name="T18" fmla="*/ 348 w 352"/>
                <a:gd name="T19" fmla="*/ 81 h 352"/>
                <a:gd name="T20" fmla="*/ 352 w 352"/>
                <a:gd name="T21" fmla="*/ 92 h 352"/>
                <a:gd name="T22" fmla="*/ 348 w 352"/>
                <a:gd name="T23" fmla="*/ 103 h 352"/>
                <a:gd name="T24" fmla="*/ 108 w 352"/>
                <a:gd name="T25" fmla="*/ 343 h 352"/>
                <a:gd name="T26" fmla="*/ 97 w 352"/>
                <a:gd name="T27" fmla="*/ 348 h 352"/>
                <a:gd name="T28" fmla="*/ 17 w 352"/>
                <a:gd name="T29" fmla="*/ 352 h 352"/>
                <a:gd name="T30" fmla="*/ 16 w 352"/>
                <a:gd name="T31" fmla="*/ 352 h 352"/>
                <a:gd name="T32" fmla="*/ 36 w 352"/>
                <a:gd name="T33" fmla="*/ 263 h 352"/>
                <a:gd name="T34" fmla="*/ 33 w 352"/>
                <a:gd name="T35" fmla="*/ 320 h 352"/>
                <a:gd name="T36" fmla="*/ 89 w 352"/>
                <a:gd name="T37" fmla="*/ 316 h 352"/>
                <a:gd name="T38" fmla="*/ 314 w 352"/>
                <a:gd name="T39" fmla="*/ 92 h 352"/>
                <a:gd name="T40" fmla="*/ 261 w 352"/>
                <a:gd name="T41" fmla="*/ 38 h 352"/>
                <a:gd name="T42" fmla="*/ 36 w 352"/>
                <a:gd name="T43" fmla="*/ 263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2" h="352">
                  <a:moveTo>
                    <a:pt x="16" y="352"/>
                  </a:moveTo>
                  <a:cubicBezTo>
                    <a:pt x="12" y="352"/>
                    <a:pt x="8" y="351"/>
                    <a:pt x="5" y="348"/>
                  </a:cubicBezTo>
                  <a:cubicBezTo>
                    <a:pt x="1" y="345"/>
                    <a:pt x="0" y="340"/>
                    <a:pt x="0" y="336"/>
                  </a:cubicBezTo>
                  <a:cubicBezTo>
                    <a:pt x="5" y="255"/>
                    <a:pt x="5" y="255"/>
                    <a:pt x="5" y="255"/>
                  </a:cubicBezTo>
                  <a:cubicBezTo>
                    <a:pt x="5" y="251"/>
                    <a:pt x="7" y="248"/>
                    <a:pt x="9" y="245"/>
                  </a:cubicBezTo>
                  <a:cubicBezTo>
                    <a:pt x="249" y="5"/>
                    <a:pt x="249" y="5"/>
                    <a:pt x="249" y="5"/>
                  </a:cubicBezTo>
                  <a:cubicBezTo>
                    <a:pt x="252" y="2"/>
                    <a:pt x="256" y="0"/>
                    <a:pt x="261" y="0"/>
                  </a:cubicBezTo>
                  <a:cubicBezTo>
                    <a:pt x="261" y="0"/>
                    <a:pt x="261" y="0"/>
                    <a:pt x="261" y="0"/>
                  </a:cubicBezTo>
                  <a:cubicBezTo>
                    <a:pt x="265" y="0"/>
                    <a:pt x="269" y="2"/>
                    <a:pt x="272" y="5"/>
                  </a:cubicBezTo>
                  <a:cubicBezTo>
                    <a:pt x="348" y="81"/>
                    <a:pt x="348" y="81"/>
                    <a:pt x="348" y="81"/>
                  </a:cubicBezTo>
                  <a:cubicBezTo>
                    <a:pt x="351" y="84"/>
                    <a:pt x="352" y="88"/>
                    <a:pt x="352" y="92"/>
                  </a:cubicBezTo>
                  <a:cubicBezTo>
                    <a:pt x="352" y="96"/>
                    <a:pt x="351" y="100"/>
                    <a:pt x="348" y="103"/>
                  </a:cubicBezTo>
                  <a:cubicBezTo>
                    <a:pt x="108" y="343"/>
                    <a:pt x="108" y="343"/>
                    <a:pt x="108" y="343"/>
                  </a:cubicBezTo>
                  <a:cubicBezTo>
                    <a:pt x="105" y="346"/>
                    <a:pt x="101" y="347"/>
                    <a:pt x="97" y="348"/>
                  </a:cubicBezTo>
                  <a:cubicBezTo>
                    <a:pt x="17" y="352"/>
                    <a:pt x="17" y="352"/>
                    <a:pt x="17" y="352"/>
                  </a:cubicBezTo>
                  <a:cubicBezTo>
                    <a:pt x="17" y="352"/>
                    <a:pt x="16" y="352"/>
                    <a:pt x="16" y="352"/>
                  </a:cubicBezTo>
                  <a:close/>
                  <a:moveTo>
                    <a:pt x="36" y="263"/>
                  </a:moveTo>
                  <a:cubicBezTo>
                    <a:pt x="33" y="320"/>
                    <a:pt x="33" y="320"/>
                    <a:pt x="33" y="320"/>
                  </a:cubicBezTo>
                  <a:cubicBezTo>
                    <a:pt x="89" y="316"/>
                    <a:pt x="89" y="316"/>
                    <a:pt x="89" y="316"/>
                  </a:cubicBezTo>
                  <a:cubicBezTo>
                    <a:pt x="314" y="92"/>
                    <a:pt x="314" y="92"/>
                    <a:pt x="314" y="92"/>
                  </a:cubicBezTo>
                  <a:cubicBezTo>
                    <a:pt x="261" y="38"/>
                    <a:pt x="261" y="38"/>
                    <a:pt x="261" y="38"/>
                  </a:cubicBezTo>
                  <a:cubicBezTo>
                    <a:pt x="36" y="263"/>
                    <a:pt x="36" y="263"/>
                    <a:pt x="36" y="2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 name="Freeform 12"/>
            <p:cNvSpPr/>
            <p:nvPr/>
          </p:nvSpPr>
          <p:spPr bwMode="auto">
            <a:xfrm>
              <a:off x="7800975" y="1662114"/>
              <a:ext cx="227013" cy="227013"/>
            </a:xfrm>
            <a:custGeom>
              <a:avLst/>
              <a:gdLst>
                <a:gd name="T0" fmla="*/ 86 w 103"/>
                <a:gd name="T1" fmla="*/ 102 h 102"/>
                <a:gd name="T2" fmla="*/ 74 w 103"/>
                <a:gd name="T3" fmla="*/ 97 h 102"/>
                <a:gd name="T4" fmla="*/ 6 w 103"/>
                <a:gd name="T5" fmla="*/ 29 h 102"/>
                <a:gd name="T6" fmla="*/ 6 w 103"/>
                <a:gd name="T7" fmla="*/ 7 h 102"/>
                <a:gd name="T8" fmla="*/ 29 w 103"/>
                <a:gd name="T9" fmla="*/ 7 h 102"/>
                <a:gd name="T10" fmla="*/ 97 w 103"/>
                <a:gd name="T11" fmla="*/ 75 h 102"/>
                <a:gd name="T12" fmla="*/ 97 w 103"/>
                <a:gd name="T13" fmla="*/ 97 h 102"/>
                <a:gd name="T14" fmla="*/ 86 w 103"/>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2">
                  <a:moveTo>
                    <a:pt x="86" y="102"/>
                  </a:moveTo>
                  <a:cubicBezTo>
                    <a:pt x="82" y="102"/>
                    <a:pt x="78" y="100"/>
                    <a:pt x="74" y="97"/>
                  </a:cubicBezTo>
                  <a:cubicBezTo>
                    <a:pt x="6" y="29"/>
                    <a:pt x="6" y="29"/>
                    <a:pt x="6" y="29"/>
                  </a:cubicBezTo>
                  <a:cubicBezTo>
                    <a:pt x="0" y="23"/>
                    <a:pt x="0" y="13"/>
                    <a:pt x="6" y="7"/>
                  </a:cubicBezTo>
                  <a:cubicBezTo>
                    <a:pt x="13" y="0"/>
                    <a:pt x="23" y="0"/>
                    <a:pt x="29" y="7"/>
                  </a:cubicBezTo>
                  <a:cubicBezTo>
                    <a:pt x="97" y="75"/>
                    <a:pt x="97" y="75"/>
                    <a:pt x="97" y="75"/>
                  </a:cubicBezTo>
                  <a:cubicBezTo>
                    <a:pt x="103" y="81"/>
                    <a:pt x="103" y="91"/>
                    <a:pt x="97" y="97"/>
                  </a:cubicBezTo>
                  <a:cubicBezTo>
                    <a:pt x="94" y="100"/>
                    <a:pt x="90" y="102"/>
                    <a:pt x="86" y="10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 name="Freeform 13"/>
            <p:cNvSpPr/>
            <p:nvPr/>
          </p:nvSpPr>
          <p:spPr bwMode="auto">
            <a:xfrm>
              <a:off x="7461250" y="1743076"/>
              <a:ext cx="488950" cy="485775"/>
            </a:xfrm>
            <a:custGeom>
              <a:avLst/>
              <a:gdLst>
                <a:gd name="T0" fmla="*/ 17 w 222"/>
                <a:gd name="T1" fmla="*/ 220 h 220"/>
                <a:gd name="T2" fmla="*/ 6 w 222"/>
                <a:gd name="T3" fmla="*/ 216 h 220"/>
                <a:gd name="T4" fmla="*/ 6 w 222"/>
                <a:gd name="T5" fmla="*/ 193 h 220"/>
                <a:gd name="T6" fmla="*/ 193 w 222"/>
                <a:gd name="T7" fmla="*/ 6 h 220"/>
                <a:gd name="T8" fmla="*/ 216 w 222"/>
                <a:gd name="T9" fmla="*/ 6 h 220"/>
                <a:gd name="T10" fmla="*/ 216 w 222"/>
                <a:gd name="T11" fmla="*/ 28 h 220"/>
                <a:gd name="T12" fmla="*/ 28 w 222"/>
                <a:gd name="T13" fmla="*/ 216 h 220"/>
                <a:gd name="T14" fmla="*/ 17 w 222"/>
                <a:gd name="T15" fmla="*/ 220 h 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 h="220">
                  <a:moveTo>
                    <a:pt x="17" y="220"/>
                  </a:moveTo>
                  <a:cubicBezTo>
                    <a:pt x="13" y="220"/>
                    <a:pt x="9" y="219"/>
                    <a:pt x="6" y="216"/>
                  </a:cubicBezTo>
                  <a:cubicBezTo>
                    <a:pt x="0" y="209"/>
                    <a:pt x="0" y="199"/>
                    <a:pt x="6" y="193"/>
                  </a:cubicBezTo>
                  <a:cubicBezTo>
                    <a:pt x="193" y="6"/>
                    <a:pt x="193" y="6"/>
                    <a:pt x="193" y="6"/>
                  </a:cubicBezTo>
                  <a:cubicBezTo>
                    <a:pt x="199" y="0"/>
                    <a:pt x="209" y="0"/>
                    <a:pt x="216" y="6"/>
                  </a:cubicBezTo>
                  <a:cubicBezTo>
                    <a:pt x="222" y="12"/>
                    <a:pt x="222" y="22"/>
                    <a:pt x="216" y="28"/>
                  </a:cubicBezTo>
                  <a:cubicBezTo>
                    <a:pt x="28" y="216"/>
                    <a:pt x="28" y="216"/>
                    <a:pt x="28" y="216"/>
                  </a:cubicBezTo>
                  <a:cubicBezTo>
                    <a:pt x="25" y="219"/>
                    <a:pt x="21" y="220"/>
                    <a:pt x="17" y="2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 name="Freeform 14"/>
            <p:cNvSpPr/>
            <p:nvPr/>
          </p:nvSpPr>
          <p:spPr bwMode="auto">
            <a:xfrm>
              <a:off x="7377112" y="2228851"/>
              <a:ext cx="87313" cy="88900"/>
            </a:xfrm>
            <a:custGeom>
              <a:avLst/>
              <a:gdLst>
                <a:gd name="T0" fmla="*/ 9 w 40"/>
                <a:gd name="T1" fmla="*/ 0 h 40"/>
                <a:gd name="T2" fmla="*/ 6 w 40"/>
                <a:gd name="T3" fmla="*/ 0 h 40"/>
                <a:gd name="T4" fmla="*/ 3 w 40"/>
                <a:gd name="T5" fmla="*/ 1 h 40"/>
                <a:gd name="T6" fmla="*/ 0 w 40"/>
                <a:gd name="T7" fmla="*/ 40 h 40"/>
                <a:gd name="T8" fmla="*/ 38 w 40"/>
                <a:gd name="T9" fmla="*/ 38 h 40"/>
                <a:gd name="T10" fmla="*/ 39 w 40"/>
                <a:gd name="T11" fmla="*/ 33 h 40"/>
                <a:gd name="T12" fmla="*/ 9 w 40"/>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40" h="40">
                  <a:moveTo>
                    <a:pt x="9" y="0"/>
                  </a:moveTo>
                  <a:cubicBezTo>
                    <a:pt x="8" y="0"/>
                    <a:pt x="7" y="0"/>
                    <a:pt x="6" y="0"/>
                  </a:cubicBezTo>
                  <a:cubicBezTo>
                    <a:pt x="5" y="0"/>
                    <a:pt x="4" y="1"/>
                    <a:pt x="3" y="1"/>
                  </a:cubicBezTo>
                  <a:cubicBezTo>
                    <a:pt x="0" y="40"/>
                    <a:pt x="0" y="40"/>
                    <a:pt x="0" y="40"/>
                  </a:cubicBezTo>
                  <a:cubicBezTo>
                    <a:pt x="38" y="38"/>
                    <a:pt x="38" y="38"/>
                    <a:pt x="38" y="38"/>
                  </a:cubicBezTo>
                  <a:cubicBezTo>
                    <a:pt x="38" y="36"/>
                    <a:pt x="38" y="35"/>
                    <a:pt x="39" y="33"/>
                  </a:cubicBezTo>
                  <a:cubicBezTo>
                    <a:pt x="40" y="14"/>
                    <a:pt x="27" y="0"/>
                    <a:pt x="9"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 name="Freeform 15"/>
            <p:cNvSpPr/>
            <p:nvPr/>
          </p:nvSpPr>
          <p:spPr bwMode="auto">
            <a:xfrm>
              <a:off x="7693025" y="2274889"/>
              <a:ext cx="460375" cy="71438"/>
            </a:xfrm>
            <a:custGeom>
              <a:avLst/>
              <a:gdLst>
                <a:gd name="T0" fmla="*/ 193 w 209"/>
                <a:gd name="T1" fmla="*/ 32 h 32"/>
                <a:gd name="T2" fmla="*/ 16 w 209"/>
                <a:gd name="T3" fmla="*/ 32 h 32"/>
                <a:gd name="T4" fmla="*/ 0 w 209"/>
                <a:gd name="T5" fmla="*/ 16 h 32"/>
                <a:gd name="T6" fmla="*/ 16 w 209"/>
                <a:gd name="T7" fmla="*/ 0 h 32"/>
                <a:gd name="T8" fmla="*/ 193 w 209"/>
                <a:gd name="T9" fmla="*/ 0 h 32"/>
                <a:gd name="T10" fmla="*/ 209 w 209"/>
                <a:gd name="T11" fmla="*/ 16 h 32"/>
                <a:gd name="T12" fmla="*/ 193 w 20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209" h="32">
                  <a:moveTo>
                    <a:pt x="193" y="32"/>
                  </a:moveTo>
                  <a:cubicBezTo>
                    <a:pt x="16" y="32"/>
                    <a:pt x="16" y="32"/>
                    <a:pt x="16" y="32"/>
                  </a:cubicBezTo>
                  <a:cubicBezTo>
                    <a:pt x="7" y="32"/>
                    <a:pt x="0" y="25"/>
                    <a:pt x="0" y="16"/>
                  </a:cubicBezTo>
                  <a:cubicBezTo>
                    <a:pt x="0" y="7"/>
                    <a:pt x="7" y="0"/>
                    <a:pt x="16" y="0"/>
                  </a:cubicBezTo>
                  <a:cubicBezTo>
                    <a:pt x="193" y="0"/>
                    <a:pt x="193" y="0"/>
                    <a:pt x="193" y="0"/>
                  </a:cubicBezTo>
                  <a:cubicBezTo>
                    <a:pt x="202" y="0"/>
                    <a:pt x="209" y="7"/>
                    <a:pt x="209" y="16"/>
                  </a:cubicBezTo>
                  <a:cubicBezTo>
                    <a:pt x="209" y="25"/>
                    <a:pt x="202" y="32"/>
                    <a:pt x="193"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 name="Freeform 16"/>
            <p:cNvSpPr>
              <a:spLocks noEditPoints="1"/>
            </p:cNvSpPr>
            <p:nvPr/>
          </p:nvSpPr>
          <p:spPr bwMode="auto">
            <a:xfrm>
              <a:off x="8164512" y="2628901"/>
              <a:ext cx="654050" cy="654050"/>
            </a:xfrm>
            <a:custGeom>
              <a:avLst/>
              <a:gdLst>
                <a:gd name="T0" fmla="*/ 148 w 296"/>
                <a:gd name="T1" fmla="*/ 296 h 296"/>
                <a:gd name="T2" fmla="*/ 0 w 296"/>
                <a:gd name="T3" fmla="*/ 148 h 296"/>
                <a:gd name="T4" fmla="*/ 148 w 296"/>
                <a:gd name="T5" fmla="*/ 0 h 296"/>
                <a:gd name="T6" fmla="*/ 296 w 296"/>
                <a:gd name="T7" fmla="*/ 148 h 296"/>
                <a:gd name="T8" fmla="*/ 148 w 296"/>
                <a:gd name="T9" fmla="*/ 296 h 296"/>
                <a:gd name="T10" fmla="*/ 148 w 296"/>
                <a:gd name="T11" fmla="*/ 30 h 296"/>
                <a:gd name="T12" fmla="*/ 30 w 296"/>
                <a:gd name="T13" fmla="*/ 148 h 296"/>
                <a:gd name="T14" fmla="*/ 148 w 296"/>
                <a:gd name="T15" fmla="*/ 266 h 296"/>
                <a:gd name="T16" fmla="*/ 267 w 296"/>
                <a:gd name="T17" fmla="*/ 148 h 296"/>
                <a:gd name="T18" fmla="*/ 148 w 296"/>
                <a:gd name="T19" fmla="*/ 3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6" h="296">
                  <a:moveTo>
                    <a:pt x="148" y="296"/>
                  </a:moveTo>
                  <a:cubicBezTo>
                    <a:pt x="67" y="296"/>
                    <a:pt x="0" y="229"/>
                    <a:pt x="0" y="148"/>
                  </a:cubicBezTo>
                  <a:cubicBezTo>
                    <a:pt x="0" y="66"/>
                    <a:pt x="67" y="0"/>
                    <a:pt x="148" y="0"/>
                  </a:cubicBezTo>
                  <a:cubicBezTo>
                    <a:pt x="230" y="0"/>
                    <a:pt x="296" y="66"/>
                    <a:pt x="296" y="148"/>
                  </a:cubicBezTo>
                  <a:cubicBezTo>
                    <a:pt x="296" y="229"/>
                    <a:pt x="230" y="296"/>
                    <a:pt x="148" y="296"/>
                  </a:cubicBezTo>
                  <a:close/>
                  <a:moveTo>
                    <a:pt x="148" y="30"/>
                  </a:moveTo>
                  <a:cubicBezTo>
                    <a:pt x="83" y="30"/>
                    <a:pt x="30" y="83"/>
                    <a:pt x="30" y="148"/>
                  </a:cubicBezTo>
                  <a:cubicBezTo>
                    <a:pt x="30" y="213"/>
                    <a:pt x="83" y="266"/>
                    <a:pt x="148" y="266"/>
                  </a:cubicBezTo>
                  <a:cubicBezTo>
                    <a:pt x="214" y="266"/>
                    <a:pt x="267" y="213"/>
                    <a:pt x="267" y="148"/>
                  </a:cubicBezTo>
                  <a:cubicBezTo>
                    <a:pt x="267" y="83"/>
                    <a:pt x="214" y="30"/>
                    <a:pt x="148"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 name="Freeform 17"/>
            <p:cNvSpPr/>
            <p:nvPr/>
          </p:nvSpPr>
          <p:spPr bwMode="auto">
            <a:xfrm>
              <a:off x="8275637" y="2740026"/>
              <a:ext cx="215900" cy="215900"/>
            </a:xfrm>
            <a:custGeom>
              <a:avLst/>
              <a:gdLst>
                <a:gd name="T0" fmla="*/ 15 w 98"/>
                <a:gd name="T1" fmla="*/ 98 h 98"/>
                <a:gd name="T2" fmla="*/ 0 w 98"/>
                <a:gd name="T3" fmla="*/ 98 h 98"/>
                <a:gd name="T4" fmla="*/ 98 w 98"/>
                <a:gd name="T5" fmla="*/ 0 h 98"/>
                <a:gd name="T6" fmla="*/ 98 w 98"/>
                <a:gd name="T7" fmla="*/ 15 h 98"/>
                <a:gd name="T8" fmla="*/ 15 w 98"/>
                <a:gd name="T9" fmla="*/ 98 h 98"/>
              </a:gdLst>
              <a:ahLst/>
              <a:cxnLst>
                <a:cxn ang="0">
                  <a:pos x="T0" y="T1"/>
                </a:cxn>
                <a:cxn ang="0">
                  <a:pos x="T2" y="T3"/>
                </a:cxn>
                <a:cxn ang="0">
                  <a:pos x="T4" y="T5"/>
                </a:cxn>
                <a:cxn ang="0">
                  <a:pos x="T6" y="T7"/>
                </a:cxn>
                <a:cxn ang="0">
                  <a:pos x="T8" y="T9"/>
                </a:cxn>
              </a:cxnLst>
              <a:rect l="0" t="0" r="r" b="b"/>
              <a:pathLst>
                <a:path w="98" h="98">
                  <a:moveTo>
                    <a:pt x="15" y="98"/>
                  </a:moveTo>
                  <a:cubicBezTo>
                    <a:pt x="0" y="98"/>
                    <a:pt x="0" y="98"/>
                    <a:pt x="0" y="98"/>
                  </a:cubicBezTo>
                  <a:cubicBezTo>
                    <a:pt x="0" y="44"/>
                    <a:pt x="44" y="0"/>
                    <a:pt x="98" y="0"/>
                  </a:cubicBezTo>
                  <a:cubicBezTo>
                    <a:pt x="98" y="15"/>
                    <a:pt x="98" y="15"/>
                    <a:pt x="98" y="15"/>
                  </a:cubicBezTo>
                  <a:cubicBezTo>
                    <a:pt x="53" y="15"/>
                    <a:pt x="15" y="52"/>
                    <a:pt x="15" y="9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 name="Freeform 18"/>
            <p:cNvSpPr/>
            <p:nvPr/>
          </p:nvSpPr>
          <p:spPr bwMode="auto">
            <a:xfrm>
              <a:off x="8664575" y="3140076"/>
              <a:ext cx="254000" cy="252413"/>
            </a:xfrm>
            <a:custGeom>
              <a:avLst/>
              <a:gdLst>
                <a:gd name="T0" fmla="*/ 99 w 115"/>
                <a:gd name="T1" fmla="*/ 114 h 114"/>
                <a:gd name="T2" fmla="*/ 88 w 115"/>
                <a:gd name="T3" fmla="*/ 109 h 114"/>
                <a:gd name="T4" fmla="*/ 6 w 115"/>
                <a:gd name="T5" fmla="*/ 27 h 114"/>
                <a:gd name="T6" fmla="*/ 6 w 115"/>
                <a:gd name="T7" fmla="*/ 6 h 114"/>
                <a:gd name="T8" fmla="*/ 26 w 115"/>
                <a:gd name="T9" fmla="*/ 6 h 114"/>
                <a:gd name="T10" fmla="*/ 109 w 115"/>
                <a:gd name="T11" fmla="*/ 88 h 114"/>
                <a:gd name="T12" fmla="*/ 109 w 115"/>
                <a:gd name="T13" fmla="*/ 109 h 114"/>
                <a:gd name="T14" fmla="*/ 99 w 115"/>
                <a:gd name="T15" fmla="*/ 11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99" y="114"/>
                  </a:moveTo>
                  <a:cubicBezTo>
                    <a:pt x="95" y="114"/>
                    <a:pt x="91" y="112"/>
                    <a:pt x="88" y="109"/>
                  </a:cubicBezTo>
                  <a:cubicBezTo>
                    <a:pt x="6" y="27"/>
                    <a:pt x="6" y="27"/>
                    <a:pt x="6" y="27"/>
                  </a:cubicBezTo>
                  <a:cubicBezTo>
                    <a:pt x="0" y="21"/>
                    <a:pt x="0" y="11"/>
                    <a:pt x="6" y="6"/>
                  </a:cubicBezTo>
                  <a:cubicBezTo>
                    <a:pt x="11" y="0"/>
                    <a:pt x="21" y="0"/>
                    <a:pt x="26" y="6"/>
                  </a:cubicBezTo>
                  <a:cubicBezTo>
                    <a:pt x="109" y="88"/>
                    <a:pt x="109" y="88"/>
                    <a:pt x="109" y="88"/>
                  </a:cubicBezTo>
                  <a:cubicBezTo>
                    <a:pt x="115" y="94"/>
                    <a:pt x="115" y="103"/>
                    <a:pt x="109" y="109"/>
                  </a:cubicBezTo>
                  <a:cubicBezTo>
                    <a:pt x="106" y="112"/>
                    <a:pt x="102" y="114"/>
                    <a:pt x="99" y="1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 name="Freeform 24"/>
            <p:cNvSpPr/>
            <p:nvPr/>
          </p:nvSpPr>
          <p:spPr bwMode="auto">
            <a:xfrm>
              <a:off x="7913687" y="3281364"/>
              <a:ext cx="19050" cy="196850"/>
            </a:xfrm>
            <a:custGeom>
              <a:avLst/>
              <a:gdLst>
                <a:gd name="T0" fmla="*/ 12 w 12"/>
                <a:gd name="T1" fmla="*/ 124 h 124"/>
                <a:gd name="T2" fmla="*/ 0 w 12"/>
                <a:gd name="T3" fmla="*/ 124 h 124"/>
                <a:gd name="T4" fmla="*/ 0 w 12"/>
                <a:gd name="T5" fmla="*/ 0 h 124"/>
                <a:gd name="T6" fmla="*/ 12 w 12"/>
                <a:gd name="T7" fmla="*/ 0 h 124"/>
                <a:gd name="T8" fmla="*/ 12 w 12"/>
                <a:gd name="T9" fmla="*/ 124 h 124"/>
                <a:gd name="T10" fmla="*/ 12 w 12"/>
                <a:gd name="T11" fmla="*/ 124 h 124"/>
              </a:gdLst>
              <a:ahLst/>
              <a:cxnLst>
                <a:cxn ang="0">
                  <a:pos x="T0" y="T1"/>
                </a:cxn>
                <a:cxn ang="0">
                  <a:pos x="T2" y="T3"/>
                </a:cxn>
                <a:cxn ang="0">
                  <a:pos x="T4" y="T5"/>
                </a:cxn>
                <a:cxn ang="0">
                  <a:pos x="T6" y="T7"/>
                </a:cxn>
                <a:cxn ang="0">
                  <a:pos x="T8" y="T9"/>
                </a:cxn>
                <a:cxn ang="0">
                  <a:pos x="T10" y="T11"/>
                </a:cxn>
              </a:cxnLst>
              <a:rect l="0" t="0" r="r" b="b"/>
              <a:pathLst>
                <a:path w="12" h="124">
                  <a:moveTo>
                    <a:pt x="12" y="124"/>
                  </a:moveTo>
                  <a:lnTo>
                    <a:pt x="0" y="124"/>
                  </a:lnTo>
                  <a:lnTo>
                    <a:pt x="0" y="0"/>
                  </a:lnTo>
                  <a:lnTo>
                    <a:pt x="12" y="0"/>
                  </a:lnTo>
                  <a:lnTo>
                    <a:pt x="12" y="124"/>
                  </a:lnTo>
                  <a:lnTo>
                    <a:pt x="12" y="1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 name="Oval 25"/>
            <p:cNvSpPr>
              <a:spLocks noChangeArrowheads="1"/>
            </p:cNvSpPr>
            <p:nvPr/>
          </p:nvSpPr>
          <p:spPr bwMode="auto">
            <a:xfrm>
              <a:off x="7902575" y="3271839"/>
              <a:ext cx="41275" cy="42863"/>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 name="Freeform 26"/>
            <p:cNvSpPr/>
            <p:nvPr/>
          </p:nvSpPr>
          <p:spPr bwMode="auto">
            <a:xfrm>
              <a:off x="7797800" y="3057526"/>
              <a:ext cx="247650" cy="38100"/>
            </a:xfrm>
            <a:custGeom>
              <a:avLst/>
              <a:gdLst>
                <a:gd name="T0" fmla="*/ 156 w 156"/>
                <a:gd name="T1" fmla="*/ 24 h 24"/>
                <a:gd name="T2" fmla="*/ 0 w 156"/>
                <a:gd name="T3" fmla="*/ 24 h 24"/>
                <a:gd name="T4" fmla="*/ 0 w 156"/>
                <a:gd name="T5" fmla="*/ 0 h 24"/>
                <a:gd name="T6" fmla="*/ 156 w 156"/>
                <a:gd name="T7" fmla="*/ 0 h 24"/>
                <a:gd name="T8" fmla="*/ 156 w 156"/>
                <a:gd name="T9" fmla="*/ 24 h 24"/>
                <a:gd name="T10" fmla="*/ 156 w 156"/>
                <a:gd name="T11" fmla="*/ 24 h 24"/>
              </a:gdLst>
              <a:ahLst/>
              <a:cxnLst>
                <a:cxn ang="0">
                  <a:pos x="T0" y="T1"/>
                </a:cxn>
                <a:cxn ang="0">
                  <a:pos x="T2" y="T3"/>
                </a:cxn>
                <a:cxn ang="0">
                  <a:pos x="T4" y="T5"/>
                </a:cxn>
                <a:cxn ang="0">
                  <a:pos x="T6" y="T7"/>
                </a:cxn>
                <a:cxn ang="0">
                  <a:pos x="T8" y="T9"/>
                </a:cxn>
                <a:cxn ang="0">
                  <a:pos x="T10" y="T11"/>
                </a:cxn>
              </a:cxnLst>
              <a:rect l="0" t="0" r="r" b="b"/>
              <a:pathLst>
                <a:path w="156" h="24">
                  <a:moveTo>
                    <a:pt x="156" y="24"/>
                  </a:moveTo>
                  <a:lnTo>
                    <a:pt x="0" y="24"/>
                  </a:lnTo>
                  <a:lnTo>
                    <a:pt x="0" y="0"/>
                  </a:lnTo>
                  <a:lnTo>
                    <a:pt x="156" y="0"/>
                  </a:lnTo>
                  <a:lnTo>
                    <a:pt x="156" y="24"/>
                  </a:lnTo>
                  <a:lnTo>
                    <a:pt x="156" y="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 name="Freeform 27"/>
            <p:cNvSpPr>
              <a:spLocks noEditPoints="1"/>
            </p:cNvSpPr>
            <p:nvPr/>
          </p:nvSpPr>
          <p:spPr bwMode="auto">
            <a:xfrm>
              <a:off x="7754937" y="3106739"/>
              <a:ext cx="336550" cy="401638"/>
            </a:xfrm>
            <a:custGeom>
              <a:avLst/>
              <a:gdLst>
                <a:gd name="T0" fmla="*/ 115 w 212"/>
                <a:gd name="T1" fmla="*/ 253 h 253"/>
                <a:gd name="T2" fmla="*/ 96 w 212"/>
                <a:gd name="T3" fmla="*/ 253 h 253"/>
                <a:gd name="T4" fmla="*/ 0 w 212"/>
                <a:gd name="T5" fmla="*/ 131 h 253"/>
                <a:gd name="T6" fmla="*/ 41 w 212"/>
                <a:gd name="T7" fmla="*/ 44 h 253"/>
                <a:gd name="T8" fmla="*/ 41 w 212"/>
                <a:gd name="T9" fmla="*/ 0 h 253"/>
                <a:gd name="T10" fmla="*/ 171 w 212"/>
                <a:gd name="T11" fmla="*/ 0 h 253"/>
                <a:gd name="T12" fmla="*/ 171 w 212"/>
                <a:gd name="T13" fmla="*/ 44 h 253"/>
                <a:gd name="T14" fmla="*/ 212 w 212"/>
                <a:gd name="T15" fmla="*/ 131 h 253"/>
                <a:gd name="T16" fmla="*/ 115 w 212"/>
                <a:gd name="T17" fmla="*/ 253 h 253"/>
                <a:gd name="T18" fmla="*/ 115 w 212"/>
                <a:gd name="T19" fmla="*/ 253 h 253"/>
                <a:gd name="T20" fmla="*/ 27 w 212"/>
                <a:gd name="T21" fmla="*/ 128 h 253"/>
                <a:gd name="T22" fmla="*/ 105 w 212"/>
                <a:gd name="T23" fmla="*/ 227 h 253"/>
                <a:gd name="T24" fmla="*/ 183 w 212"/>
                <a:gd name="T25" fmla="*/ 128 h 253"/>
                <a:gd name="T26" fmla="*/ 146 w 212"/>
                <a:gd name="T27" fmla="*/ 50 h 253"/>
                <a:gd name="T28" fmla="*/ 146 w 212"/>
                <a:gd name="T29" fmla="*/ 24 h 253"/>
                <a:gd name="T30" fmla="*/ 66 w 212"/>
                <a:gd name="T31" fmla="*/ 24 h 253"/>
                <a:gd name="T32" fmla="*/ 66 w 212"/>
                <a:gd name="T33" fmla="*/ 50 h 253"/>
                <a:gd name="T34" fmla="*/ 27 w 212"/>
                <a:gd name="T35" fmla="*/ 128 h 253"/>
                <a:gd name="T36" fmla="*/ 27 w 212"/>
                <a:gd name="T37" fmla="*/ 12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2" h="253">
                  <a:moveTo>
                    <a:pt x="115" y="253"/>
                  </a:moveTo>
                  <a:lnTo>
                    <a:pt x="96" y="253"/>
                  </a:lnTo>
                  <a:lnTo>
                    <a:pt x="0" y="131"/>
                  </a:lnTo>
                  <a:lnTo>
                    <a:pt x="41" y="44"/>
                  </a:lnTo>
                  <a:lnTo>
                    <a:pt x="41" y="0"/>
                  </a:lnTo>
                  <a:lnTo>
                    <a:pt x="171" y="0"/>
                  </a:lnTo>
                  <a:lnTo>
                    <a:pt x="171" y="44"/>
                  </a:lnTo>
                  <a:lnTo>
                    <a:pt x="212" y="131"/>
                  </a:lnTo>
                  <a:lnTo>
                    <a:pt x="115" y="253"/>
                  </a:lnTo>
                  <a:lnTo>
                    <a:pt x="115" y="253"/>
                  </a:lnTo>
                  <a:close/>
                  <a:moveTo>
                    <a:pt x="27" y="128"/>
                  </a:moveTo>
                  <a:lnTo>
                    <a:pt x="105" y="227"/>
                  </a:lnTo>
                  <a:lnTo>
                    <a:pt x="183" y="128"/>
                  </a:lnTo>
                  <a:lnTo>
                    <a:pt x="146" y="50"/>
                  </a:lnTo>
                  <a:lnTo>
                    <a:pt x="146" y="24"/>
                  </a:lnTo>
                  <a:lnTo>
                    <a:pt x="66" y="24"/>
                  </a:lnTo>
                  <a:lnTo>
                    <a:pt x="66" y="50"/>
                  </a:lnTo>
                  <a:lnTo>
                    <a:pt x="27" y="128"/>
                  </a:lnTo>
                  <a:lnTo>
                    <a:pt x="27" y="128"/>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0" name="Freeform 38"/>
            <p:cNvSpPr>
              <a:spLocks noEditPoints="1"/>
            </p:cNvSpPr>
            <p:nvPr/>
          </p:nvSpPr>
          <p:spPr bwMode="auto">
            <a:xfrm>
              <a:off x="7812087" y="4324351"/>
              <a:ext cx="222250" cy="219075"/>
            </a:xfrm>
            <a:custGeom>
              <a:avLst/>
              <a:gdLst>
                <a:gd name="T0" fmla="*/ 92 w 101"/>
                <a:gd name="T1" fmla="*/ 99 h 99"/>
                <a:gd name="T2" fmla="*/ 88 w 101"/>
                <a:gd name="T3" fmla="*/ 95 h 99"/>
                <a:gd name="T4" fmla="*/ 48 w 101"/>
                <a:gd name="T5" fmla="*/ 52 h 99"/>
                <a:gd name="T6" fmla="*/ 48 w 101"/>
                <a:gd name="T7" fmla="*/ 68 h 99"/>
                <a:gd name="T8" fmla="*/ 46 w 101"/>
                <a:gd name="T9" fmla="*/ 71 h 99"/>
                <a:gd name="T10" fmla="*/ 42 w 101"/>
                <a:gd name="T11" fmla="*/ 71 h 99"/>
                <a:gd name="T12" fmla="*/ 2 w 101"/>
                <a:gd name="T13" fmla="*/ 39 h 99"/>
                <a:gd name="T14" fmla="*/ 0 w 101"/>
                <a:gd name="T15" fmla="*/ 36 h 99"/>
                <a:gd name="T16" fmla="*/ 2 w 101"/>
                <a:gd name="T17" fmla="*/ 33 h 99"/>
                <a:gd name="T18" fmla="*/ 42 w 101"/>
                <a:gd name="T19" fmla="*/ 1 h 99"/>
                <a:gd name="T20" fmla="*/ 46 w 101"/>
                <a:gd name="T21" fmla="*/ 1 h 99"/>
                <a:gd name="T22" fmla="*/ 48 w 101"/>
                <a:gd name="T23" fmla="*/ 4 h 99"/>
                <a:gd name="T24" fmla="*/ 48 w 101"/>
                <a:gd name="T25" fmla="*/ 18 h 99"/>
                <a:gd name="T26" fmla="*/ 89 w 101"/>
                <a:gd name="T27" fmla="*/ 41 h 99"/>
                <a:gd name="T28" fmla="*/ 96 w 101"/>
                <a:gd name="T29" fmla="*/ 95 h 99"/>
                <a:gd name="T30" fmla="*/ 96 w 101"/>
                <a:gd name="T31" fmla="*/ 95 h 99"/>
                <a:gd name="T32" fmla="*/ 92 w 101"/>
                <a:gd name="T33" fmla="*/ 99 h 99"/>
                <a:gd name="T34" fmla="*/ 92 w 101"/>
                <a:gd name="T35" fmla="*/ 99 h 99"/>
                <a:gd name="T36" fmla="*/ 44 w 101"/>
                <a:gd name="T37" fmla="*/ 43 h 99"/>
                <a:gd name="T38" fmla="*/ 45 w 101"/>
                <a:gd name="T39" fmla="*/ 43 h 99"/>
                <a:gd name="T40" fmla="*/ 91 w 101"/>
                <a:gd name="T41" fmla="*/ 73 h 99"/>
                <a:gd name="T42" fmla="*/ 83 w 101"/>
                <a:gd name="T43" fmla="*/ 46 h 99"/>
                <a:gd name="T44" fmla="*/ 44 w 101"/>
                <a:gd name="T45" fmla="*/ 26 h 99"/>
                <a:gd name="T46" fmla="*/ 40 w 101"/>
                <a:gd name="T47" fmla="*/ 22 h 99"/>
                <a:gd name="T48" fmla="*/ 40 w 101"/>
                <a:gd name="T49" fmla="*/ 13 h 99"/>
                <a:gd name="T50" fmla="*/ 11 w 101"/>
                <a:gd name="T51" fmla="*/ 36 h 99"/>
                <a:gd name="T52" fmla="*/ 40 w 101"/>
                <a:gd name="T53" fmla="*/ 59 h 99"/>
                <a:gd name="T54" fmla="*/ 40 w 101"/>
                <a:gd name="T55" fmla="*/ 47 h 99"/>
                <a:gd name="T56" fmla="*/ 42 w 101"/>
                <a:gd name="T57" fmla="*/ 44 h 99"/>
                <a:gd name="T58" fmla="*/ 44 w 101"/>
                <a:gd name="T59" fmla="*/ 4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99">
                  <a:moveTo>
                    <a:pt x="92" y="99"/>
                  </a:moveTo>
                  <a:cubicBezTo>
                    <a:pt x="90" y="99"/>
                    <a:pt x="88" y="97"/>
                    <a:pt x="88" y="95"/>
                  </a:cubicBezTo>
                  <a:cubicBezTo>
                    <a:pt x="84" y="62"/>
                    <a:pt x="63" y="54"/>
                    <a:pt x="48" y="52"/>
                  </a:cubicBezTo>
                  <a:cubicBezTo>
                    <a:pt x="48" y="68"/>
                    <a:pt x="48" y="68"/>
                    <a:pt x="48" y="68"/>
                  </a:cubicBezTo>
                  <a:cubicBezTo>
                    <a:pt x="48" y="69"/>
                    <a:pt x="47" y="71"/>
                    <a:pt x="46" y="71"/>
                  </a:cubicBezTo>
                  <a:cubicBezTo>
                    <a:pt x="45" y="72"/>
                    <a:pt x="43" y="72"/>
                    <a:pt x="42" y="71"/>
                  </a:cubicBezTo>
                  <a:cubicBezTo>
                    <a:pt x="2" y="39"/>
                    <a:pt x="2" y="39"/>
                    <a:pt x="2" y="39"/>
                  </a:cubicBezTo>
                  <a:cubicBezTo>
                    <a:pt x="1" y="38"/>
                    <a:pt x="0" y="37"/>
                    <a:pt x="0" y="36"/>
                  </a:cubicBezTo>
                  <a:cubicBezTo>
                    <a:pt x="0" y="35"/>
                    <a:pt x="1" y="34"/>
                    <a:pt x="2" y="33"/>
                  </a:cubicBezTo>
                  <a:cubicBezTo>
                    <a:pt x="42" y="1"/>
                    <a:pt x="42" y="1"/>
                    <a:pt x="42" y="1"/>
                  </a:cubicBezTo>
                  <a:cubicBezTo>
                    <a:pt x="43" y="0"/>
                    <a:pt x="45" y="0"/>
                    <a:pt x="46" y="1"/>
                  </a:cubicBezTo>
                  <a:cubicBezTo>
                    <a:pt x="47" y="2"/>
                    <a:pt x="48" y="3"/>
                    <a:pt x="48" y="4"/>
                  </a:cubicBezTo>
                  <a:cubicBezTo>
                    <a:pt x="48" y="18"/>
                    <a:pt x="48" y="18"/>
                    <a:pt x="48" y="18"/>
                  </a:cubicBezTo>
                  <a:cubicBezTo>
                    <a:pt x="67" y="21"/>
                    <a:pt x="81" y="29"/>
                    <a:pt x="89" y="41"/>
                  </a:cubicBezTo>
                  <a:cubicBezTo>
                    <a:pt x="99" y="55"/>
                    <a:pt x="101" y="74"/>
                    <a:pt x="96" y="95"/>
                  </a:cubicBezTo>
                  <a:cubicBezTo>
                    <a:pt x="96" y="95"/>
                    <a:pt x="96" y="95"/>
                    <a:pt x="96" y="95"/>
                  </a:cubicBezTo>
                  <a:cubicBezTo>
                    <a:pt x="96" y="97"/>
                    <a:pt x="94" y="99"/>
                    <a:pt x="92" y="99"/>
                  </a:cubicBezTo>
                  <a:cubicBezTo>
                    <a:pt x="92" y="99"/>
                    <a:pt x="92" y="99"/>
                    <a:pt x="92" y="99"/>
                  </a:cubicBezTo>
                  <a:close/>
                  <a:moveTo>
                    <a:pt x="44" y="43"/>
                  </a:moveTo>
                  <a:cubicBezTo>
                    <a:pt x="44" y="43"/>
                    <a:pt x="44" y="43"/>
                    <a:pt x="45" y="43"/>
                  </a:cubicBezTo>
                  <a:cubicBezTo>
                    <a:pt x="56" y="44"/>
                    <a:pt x="79" y="49"/>
                    <a:pt x="91" y="73"/>
                  </a:cubicBezTo>
                  <a:cubicBezTo>
                    <a:pt x="90" y="64"/>
                    <a:pt x="89" y="54"/>
                    <a:pt x="83" y="46"/>
                  </a:cubicBezTo>
                  <a:cubicBezTo>
                    <a:pt x="75" y="35"/>
                    <a:pt x="62" y="28"/>
                    <a:pt x="44" y="26"/>
                  </a:cubicBezTo>
                  <a:cubicBezTo>
                    <a:pt x="42" y="25"/>
                    <a:pt x="40" y="24"/>
                    <a:pt x="40" y="22"/>
                  </a:cubicBezTo>
                  <a:cubicBezTo>
                    <a:pt x="40" y="13"/>
                    <a:pt x="40" y="13"/>
                    <a:pt x="40" y="13"/>
                  </a:cubicBezTo>
                  <a:cubicBezTo>
                    <a:pt x="11" y="36"/>
                    <a:pt x="11" y="36"/>
                    <a:pt x="11" y="36"/>
                  </a:cubicBezTo>
                  <a:cubicBezTo>
                    <a:pt x="40" y="59"/>
                    <a:pt x="40" y="59"/>
                    <a:pt x="40" y="59"/>
                  </a:cubicBezTo>
                  <a:cubicBezTo>
                    <a:pt x="40" y="47"/>
                    <a:pt x="40" y="47"/>
                    <a:pt x="40" y="47"/>
                  </a:cubicBezTo>
                  <a:cubicBezTo>
                    <a:pt x="40" y="46"/>
                    <a:pt x="41" y="45"/>
                    <a:pt x="42" y="44"/>
                  </a:cubicBezTo>
                  <a:cubicBezTo>
                    <a:pt x="42" y="44"/>
                    <a:pt x="43" y="43"/>
                    <a:pt x="44"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1" name="Freeform 39"/>
            <p:cNvSpPr/>
            <p:nvPr/>
          </p:nvSpPr>
          <p:spPr bwMode="auto">
            <a:xfrm>
              <a:off x="8777287" y="663576"/>
              <a:ext cx="34925" cy="169863"/>
            </a:xfrm>
            <a:custGeom>
              <a:avLst/>
              <a:gdLst>
                <a:gd name="T0" fmla="*/ 8 w 16"/>
                <a:gd name="T1" fmla="*/ 77 h 77"/>
                <a:gd name="T2" fmla="*/ 0 w 16"/>
                <a:gd name="T3" fmla="*/ 69 h 77"/>
                <a:gd name="T4" fmla="*/ 0 w 16"/>
                <a:gd name="T5" fmla="*/ 8 h 77"/>
                <a:gd name="T6" fmla="*/ 8 w 16"/>
                <a:gd name="T7" fmla="*/ 0 h 77"/>
                <a:gd name="T8" fmla="*/ 16 w 16"/>
                <a:gd name="T9" fmla="*/ 8 h 77"/>
                <a:gd name="T10" fmla="*/ 16 w 16"/>
                <a:gd name="T11" fmla="*/ 69 h 77"/>
                <a:gd name="T12" fmla="*/ 8 w 16"/>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16" h="77">
                  <a:moveTo>
                    <a:pt x="8" y="77"/>
                  </a:moveTo>
                  <a:cubicBezTo>
                    <a:pt x="4" y="77"/>
                    <a:pt x="0" y="74"/>
                    <a:pt x="0" y="69"/>
                  </a:cubicBezTo>
                  <a:cubicBezTo>
                    <a:pt x="0" y="8"/>
                    <a:pt x="0" y="8"/>
                    <a:pt x="0" y="8"/>
                  </a:cubicBezTo>
                  <a:cubicBezTo>
                    <a:pt x="0" y="4"/>
                    <a:pt x="4" y="0"/>
                    <a:pt x="8" y="0"/>
                  </a:cubicBezTo>
                  <a:cubicBezTo>
                    <a:pt x="12" y="0"/>
                    <a:pt x="16" y="4"/>
                    <a:pt x="16" y="8"/>
                  </a:cubicBezTo>
                  <a:cubicBezTo>
                    <a:pt x="16" y="69"/>
                    <a:pt x="16" y="69"/>
                    <a:pt x="16" y="69"/>
                  </a:cubicBezTo>
                  <a:cubicBezTo>
                    <a:pt x="16" y="74"/>
                    <a:pt x="12" y="77"/>
                    <a:pt x="8" y="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2" name="Freeform 40"/>
            <p:cNvSpPr/>
            <p:nvPr/>
          </p:nvSpPr>
          <p:spPr bwMode="auto">
            <a:xfrm>
              <a:off x="8710612" y="731839"/>
              <a:ext cx="169863" cy="33338"/>
            </a:xfrm>
            <a:custGeom>
              <a:avLst/>
              <a:gdLst>
                <a:gd name="T0" fmla="*/ 69 w 77"/>
                <a:gd name="T1" fmla="*/ 15 h 15"/>
                <a:gd name="T2" fmla="*/ 7 w 77"/>
                <a:gd name="T3" fmla="*/ 15 h 15"/>
                <a:gd name="T4" fmla="*/ 0 w 77"/>
                <a:gd name="T5" fmla="*/ 8 h 15"/>
                <a:gd name="T6" fmla="*/ 7 w 77"/>
                <a:gd name="T7" fmla="*/ 0 h 15"/>
                <a:gd name="T8" fmla="*/ 69 w 77"/>
                <a:gd name="T9" fmla="*/ 0 h 15"/>
                <a:gd name="T10" fmla="*/ 77 w 77"/>
                <a:gd name="T11" fmla="*/ 8 h 15"/>
                <a:gd name="T12" fmla="*/ 69 w 77"/>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77" h="15">
                  <a:moveTo>
                    <a:pt x="69" y="15"/>
                  </a:moveTo>
                  <a:cubicBezTo>
                    <a:pt x="7" y="15"/>
                    <a:pt x="7" y="15"/>
                    <a:pt x="7" y="15"/>
                  </a:cubicBezTo>
                  <a:cubicBezTo>
                    <a:pt x="3" y="15"/>
                    <a:pt x="0" y="12"/>
                    <a:pt x="0" y="8"/>
                  </a:cubicBezTo>
                  <a:cubicBezTo>
                    <a:pt x="0" y="3"/>
                    <a:pt x="3" y="0"/>
                    <a:pt x="7" y="0"/>
                  </a:cubicBezTo>
                  <a:cubicBezTo>
                    <a:pt x="69" y="0"/>
                    <a:pt x="69" y="0"/>
                    <a:pt x="69" y="0"/>
                  </a:cubicBezTo>
                  <a:cubicBezTo>
                    <a:pt x="73" y="0"/>
                    <a:pt x="77" y="3"/>
                    <a:pt x="77" y="8"/>
                  </a:cubicBezTo>
                  <a:cubicBezTo>
                    <a:pt x="77" y="12"/>
                    <a:pt x="73" y="15"/>
                    <a:pt x="69"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3" name="Freeform 41"/>
            <p:cNvSpPr>
              <a:spLocks noEditPoints="1"/>
            </p:cNvSpPr>
            <p:nvPr/>
          </p:nvSpPr>
          <p:spPr bwMode="auto">
            <a:xfrm>
              <a:off x="8570912" y="546101"/>
              <a:ext cx="446088" cy="406400"/>
            </a:xfrm>
            <a:custGeom>
              <a:avLst/>
              <a:gdLst>
                <a:gd name="T0" fmla="*/ 101 w 202"/>
                <a:gd name="T1" fmla="*/ 184 h 184"/>
                <a:gd name="T2" fmla="*/ 36 w 202"/>
                <a:gd name="T3" fmla="*/ 157 h 184"/>
                <a:gd name="T4" fmla="*/ 36 w 202"/>
                <a:gd name="T5" fmla="*/ 27 h 184"/>
                <a:gd name="T6" fmla="*/ 101 w 202"/>
                <a:gd name="T7" fmla="*/ 0 h 184"/>
                <a:gd name="T8" fmla="*/ 166 w 202"/>
                <a:gd name="T9" fmla="*/ 27 h 184"/>
                <a:gd name="T10" fmla="*/ 166 w 202"/>
                <a:gd name="T11" fmla="*/ 157 h 184"/>
                <a:gd name="T12" fmla="*/ 101 w 202"/>
                <a:gd name="T13" fmla="*/ 184 h 184"/>
                <a:gd name="T14" fmla="*/ 101 w 202"/>
                <a:gd name="T15" fmla="*/ 15 h 184"/>
                <a:gd name="T16" fmla="*/ 47 w 202"/>
                <a:gd name="T17" fmla="*/ 38 h 184"/>
                <a:gd name="T18" fmla="*/ 47 w 202"/>
                <a:gd name="T19" fmla="*/ 146 h 184"/>
                <a:gd name="T20" fmla="*/ 101 w 202"/>
                <a:gd name="T21" fmla="*/ 168 h 184"/>
                <a:gd name="T22" fmla="*/ 155 w 202"/>
                <a:gd name="T23" fmla="*/ 146 h 184"/>
                <a:gd name="T24" fmla="*/ 155 w 202"/>
                <a:gd name="T25" fmla="*/ 38 h 184"/>
                <a:gd name="T26" fmla="*/ 101 w 202"/>
                <a:gd name="T27" fmla="*/ 1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2" h="184">
                  <a:moveTo>
                    <a:pt x="101" y="184"/>
                  </a:moveTo>
                  <a:cubicBezTo>
                    <a:pt x="76" y="184"/>
                    <a:pt x="53" y="174"/>
                    <a:pt x="36" y="157"/>
                  </a:cubicBezTo>
                  <a:cubicBezTo>
                    <a:pt x="0" y="121"/>
                    <a:pt x="0" y="62"/>
                    <a:pt x="36" y="27"/>
                  </a:cubicBezTo>
                  <a:cubicBezTo>
                    <a:pt x="53" y="9"/>
                    <a:pt x="77" y="0"/>
                    <a:pt x="101" y="0"/>
                  </a:cubicBezTo>
                  <a:cubicBezTo>
                    <a:pt x="126" y="0"/>
                    <a:pt x="149" y="9"/>
                    <a:pt x="166" y="27"/>
                  </a:cubicBezTo>
                  <a:cubicBezTo>
                    <a:pt x="202" y="62"/>
                    <a:pt x="202" y="121"/>
                    <a:pt x="166" y="157"/>
                  </a:cubicBezTo>
                  <a:cubicBezTo>
                    <a:pt x="149" y="174"/>
                    <a:pt x="126" y="184"/>
                    <a:pt x="101" y="184"/>
                  </a:cubicBezTo>
                  <a:close/>
                  <a:moveTo>
                    <a:pt x="101" y="15"/>
                  </a:moveTo>
                  <a:cubicBezTo>
                    <a:pt x="81" y="15"/>
                    <a:pt x="62" y="23"/>
                    <a:pt x="47" y="38"/>
                  </a:cubicBezTo>
                  <a:cubicBezTo>
                    <a:pt x="17" y="67"/>
                    <a:pt x="17" y="116"/>
                    <a:pt x="47" y="146"/>
                  </a:cubicBezTo>
                  <a:cubicBezTo>
                    <a:pt x="61" y="160"/>
                    <a:pt x="81" y="168"/>
                    <a:pt x="101" y="168"/>
                  </a:cubicBezTo>
                  <a:cubicBezTo>
                    <a:pt x="121" y="168"/>
                    <a:pt x="141" y="160"/>
                    <a:pt x="155" y="146"/>
                  </a:cubicBezTo>
                  <a:cubicBezTo>
                    <a:pt x="185" y="116"/>
                    <a:pt x="185" y="67"/>
                    <a:pt x="155" y="38"/>
                  </a:cubicBezTo>
                  <a:cubicBezTo>
                    <a:pt x="141" y="23"/>
                    <a:pt x="122" y="15"/>
                    <a:pt x="10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4" name="Freeform 42"/>
            <p:cNvSpPr>
              <a:spLocks noEditPoints="1"/>
            </p:cNvSpPr>
            <p:nvPr/>
          </p:nvSpPr>
          <p:spPr bwMode="auto">
            <a:xfrm>
              <a:off x="8394700" y="1879601"/>
              <a:ext cx="492125" cy="479425"/>
            </a:xfrm>
            <a:custGeom>
              <a:avLst/>
              <a:gdLst>
                <a:gd name="T0" fmla="*/ 96 w 223"/>
                <a:gd name="T1" fmla="*/ 217 h 217"/>
                <a:gd name="T2" fmla="*/ 89 w 223"/>
                <a:gd name="T3" fmla="*/ 214 h 217"/>
                <a:gd name="T4" fmla="*/ 87 w 223"/>
                <a:gd name="T5" fmla="*/ 204 h 217"/>
                <a:gd name="T6" fmla="*/ 82 w 223"/>
                <a:gd name="T7" fmla="*/ 152 h 217"/>
                <a:gd name="T8" fmla="*/ 75 w 223"/>
                <a:gd name="T9" fmla="*/ 151 h 217"/>
                <a:gd name="T10" fmla="*/ 67 w 223"/>
                <a:gd name="T11" fmla="*/ 143 h 217"/>
                <a:gd name="T12" fmla="*/ 66 w 223"/>
                <a:gd name="T13" fmla="*/ 135 h 217"/>
                <a:gd name="T14" fmla="*/ 14 w 223"/>
                <a:gd name="T15" fmla="*/ 131 h 217"/>
                <a:gd name="T16" fmla="*/ 4 w 223"/>
                <a:gd name="T17" fmla="*/ 129 h 217"/>
                <a:gd name="T18" fmla="*/ 2 w 223"/>
                <a:gd name="T19" fmla="*/ 118 h 217"/>
                <a:gd name="T20" fmla="*/ 17 w 223"/>
                <a:gd name="T21" fmla="*/ 95 h 217"/>
                <a:gd name="T22" fmla="*/ 76 w 223"/>
                <a:gd name="T23" fmla="*/ 74 h 217"/>
                <a:gd name="T24" fmla="*/ 102 w 223"/>
                <a:gd name="T25" fmla="*/ 37 h 217"/>
                <a:gd name="T26" fmla="*/ 188 w 223"/>
                <a:gd name="T27" fmla="*/ 0 h 217"/>
                <a:gd name="T28" fmla="*/ 208 w 223"/>
                <a:gd name="T29" fmla="*/ 2 h 217"/>
                <a:gd name="T30" fmla="*/ 216 w 223"/>
                <a:gd name="T31" fmla="*/ 10 h 217"/>
                <a:gd name="T32" fmla="*/ 181 w 223"/>
                <a:gd name="T33" fmla="*/ 116 h 217"/>
                <a:gd name="T34" fmla="*/ 144 w 223"/>
                <a:gd name="T35" fmla="*/ 142 h 217"/>
                <a:gd name="T36" fmla="*/ 123 w 223"/>
                <a:gd name="T37" fmla="*/ 201 h 217"/>
                <a:gd name="T38" fmla="*/ 100 w 223"/>
                <a:gd name="T39" fmla="*/ 216 h 217"/>
                <a:gd name="T40" fmla="*/ 96 w 223"/>
                <a:gd name="T41" fmla="*/ 217 h 217"/>
                <a:gd name="T42" fmla="*/ 85 w 223"/>
                <a:gd name="T43" fmla="*/ 133 h 217"/>
                <a:gd name="T44" fmla="*/ 88 w 223"/>
                <a:gd name="T45" fmla="*/ 134 h 217"/>
                <a:gd name="T46" fmla="*/ 95 w 223"/>
                <a:gd name="T47" fmla="*/ 137 h 217"/>
                <a:gd name="T48" fmla="*/ 110 w 223"/>
                <a:gd name="T49" fmla="*/ 186 h 217"/>
                <a:gd name="T50" fmla="*/ 124 w 223"/>
                <a:gd name="T51" fmla="*/ 138 h 217"/>
                <a:gd name="T52" fmla="*/ 130 w 223"/>
                <a:gd name="T53" fmla="*/ 127 h 217"/>
                <a:gd name="T54" fmla="*/ 167 w 223"/>
                <a:gd name="T55" fmla="*/ 102 h 217"/>
                <a:gd name="T56" fmla="*/ 198 w 223"/>
                <a:gd name="T57" fmla="*/ 20 h 217"/>
                <a:gd name="T58" fmla="*/ 115 w 223"/>
                <a:gd name="T59" fmla="*/ 51 h 217"/>
                <a:gd name="T60" fmla="*/ 91 w 223"/>
                <a:gd name="T61" fmla="*/ 88 h 217"/>
                <a:gd name="T62" fmla="*/ 80 w 223"/>
                <a:gd name="T63" fmla="*/ 94 h 217"/>
                <a:gd name="T64" fmla="*/ 32 w 223"/>
                <a:gd name="T65" fmla="*/ 107 h 217"/>
                <a:gd name="T66" fmla="*/ 81 w 223"/>
                <a:gd name="T67" fmla="*/ 123 h 217"/>
                <a:gd name="T68" fmla="*/ 84 w 223"/>
                <a:gd name="T69" fmla="*/ 130 h 217"/>
                <a:gd name="T70" fmla="*/ 85 w 223"/>
                <a:gd name="T71" fmla="*/ 133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3" h="217">
                  <a:moveTo>
                    <a:pt x="96" y="217"/>
                  </a:moveTo>
                  <a:cubicBezTo>
                    <a:pt x="94" y="217"/>
                    <a:pt x="91" y="216"/>
                    <a:pt x="89" y="214"/>
                  </a:cubicBezTo>
                  <a:cubicBezTo>
                    <a:pt x="87" y="211"/>
                    <a:pt x="86" y="207"/>
                    <a:pt x="87" y="204"/>
                  </a:cubicBezTo>
                  <a:cubicBezTo>
                    <a:pt x="94" y="187"/>
                    <a:pt x="92" y="168"/>
                    <a:pt x="82" y="152"/>
                  </a:cubicBezTo>
                  <a:cubicBezTo>
                    <a:pt x="80" y="152"/>
                    <a:pt x="77" y="151"/>
                    <a:pt x="75" y="151"/>
                  </a:cubicBezTo>
                  <a:cubicBezTo>
                    <a:pt x="71" y="150"/>
                    <a:pt x="68" y="147"/>
                    <a:pt x="67" y="143"/>
                  </a:cubicBezTo>
                  <a:cubicBezTo>
                    <a:pt x="67" y="141"/>
                    <a:pt x="66" y="138"/>
                    <a:pt x="66" y="135"/>
                  </a:cubicBezTo>
                  <a:cubicBezTo>
                    <a:pt x="51" y="126"/>
                    <a:pt x="31" y="124"/>
                    <a:pt x="14" y="131"/>
                  </a:cubicBezTo>
                  <a:cubicBezTo>
                    <a:pt x="11" y="132"/>
                    <a:pt x="7" y="131"/>
                    <a:pt x="4" y="129"/>
                  </a:cubicBezTo>
                  <a:cubicBezTo>
                    <a:pt x="1" y="126"/>
                    <a:pt x="0" y="122"/>
                    <a:pt x="2" y="118"/>
                  </a:cubicBezTo>
                  <a:cubicBezTo>
                    <a:pt x="5" y="109"/>
                    <a:pt x="11" y="102"/>
                    <a:pt x="17" y="95"/>
                  </a:cubicBezTo>
                  <a:cubicBezTo>
                    <a:pt x="33" y="80"/>
                    <a:pt x="54" y="72"/>
                    <a:pt x="76" y="74"/>
                  </a:cubicBezTo>
                  <a:cubicBezTo>
                    <a:pt x="83" y="60"/>
                    <a:pt x="91" y="48"/>
                    <a:pt x="102" y="37"/>
                  </a:cubicBezTo>
                  <a:cubicBezTo>
                    <a:pt x="125" y="14"/>
                    <a:pt x="157" y="0"/>
                    <a:pt x="188" y="0"/>
                  </a:cubicBezTo>
                  <a:cubicBezTo>
                    <a:pt x="195" y="0"/>
                    <a:pt x="202" y="1"/>
                    <a:pt x="208" y="2"/>
                  </a:cubicBezTo>
                  <a:cubicBezTo>
                    <a:pt x="212" y="3"/>
                    <a:pt x="215" y="6"/>
                    <a:pt x="216" y="10"/>
                  </a:cubicBezTo>
                  <a:cubicBezTo>
                    <a:pt x="223" y="46"/>
                    <a:pt x="210" y="87"/>
                    <a:pt x="181" y="116"/>
                  </a:cubicBezTo>
                  <a:cubicBezTo>
                    <a:pt x="170" y="127"/>
                    <a:pt x="158" y="135"/>
                    <a:pt x="144" y="142"/>
                  </a:cubicBezTo>
                  <a:cubicBezTo>
                    <a:pt x="146" y="163"/>
                    <a:pt x="139" y="185"/>
                    <a:pt x="123" y="201"/>
                  </a:cubicBezTo>
                  <a:cubicBezTo>
                    <a:pt x="116" y="207"/>
                    <a:pt x="109" y="212"/>
                    <a:pt x="100" y="216"/>
                  </a:cubicBezTo>
                  <a:cubicBezTo>
                    <a:pt x="99" y="217"/>
                    <a:pt x="97" y="217"/>
                    <a:pt x="96" y="217"/>
                  </a:cubicBezTo>
                  <a:close/>
                  <a:moveTo>
                    <a:pt x="85" y="133"/>
                  </a:moveTo>
                  <a:cubicBezTo>
                    <a:pt x="86" y="133"/>
                    <a:pt x="87" y="133"/>
                    <a:pt x="88" y="134"/>
                  </a:cubicBezTo>
                  <a:cubicBezTo>
                    <a:pt x="91" y="134"/>
                    <a:pt x="94" y="135"/>
                    <a:pt x="95" y="137"/>
                  </a:cubicBezTo>
                  <a:cubicBezTo>
                    <a:pt x="106" y="152"/>
                    <a:pt x="111" y="169"/>
                    <a:pt x="110" y="186"/>
                  </a:cubicBezTo>
                  <a:cubicBezTo>
                    <a:pt x="123" y="173"/>
                    <a:pt x="128" y="155"/>
                    <a:pt x="124" y="138"/>
                  </a:cubicBezTo>
                  <a:cubicBezTo>
                    <a:pt x="123" y="133"/>
                    <a:pt x="126" y="129"/>
                    <a:pt x="130" y="127"/>
                  </a:cubicBezTo>
                  <a:cubicBezTo>
                    <a:pt x="144" y="121"/>
                    <a:pt x="156" y="113"/>
                    <a:pt x="167" y="102"/>
                  </a:cubicBezTo>
                  <a:cubicBezTo>
                    <a:pt x="190" y="80"/>
                    <a:pt x="201" y="49"/>
                    <a:pt x="198" y="20"/>
                  </a:cubicBezTo>
                  <a:cubicBezTo>
                    <a:pt x="169" y="17"/>
                    <a:pt x="138" y="28"/>
                    <a:pt x="115" y="51"/>
                  </a:cubicBezTo>
                  <a:cubicBezTo>
                    <a:pt x="105" y="61"/>
                    <a:pt x="97" y="74"/>
                    <a:pt x="91" y="88"/>
                  </a:cubicBezTo>
                  <a:cubicBezTo>
                    <a:pt x="89" y="92"/>
                    <a:pt x="85" y="95"/>
                    <a:pt x="80" y="94"/>
                  </a:cubicBezTo>
                  <a:cubicBezTo>
                    <a:pt x="63" y="90"/>
                    <a:pt x="45" y="95"/>
                    <a:pt x="32" y="107"/>
                  </a:cubicBezTo>
                  <a:cubicBezTo>
                    <a:pt x="49" y="107"/>
                    <a:pt x="67" y="112"/>
                    <a:pt x="81" y="123"/>
                  </a:cubicBezTo>
                  <a:cubicBezTo>
                    <a:pt x="83" y="124"/>
                    <a:pt x="84" y="127"/>
                    <a:pt x="84" y="130"/>
                  </a:cubicBezTo>
                  <a:cubicBezTo>
                    <a:pt x="85" y="131"/>
                    <a:pt x="85" y="132"/>
                    <a:pt x="85"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5" name="Freeform 43"/>
            <p:cNvSpPr>
              <a:spLocks noEditPoints="1"/>
            </p:cNvSpPr>
            <p:nvPr/>
          </p:nvSpPr>
          <p:spPr bwMode="auto">
            <a:xfrm>
              <a:off x="8682037" y="1958976"/>
              <a:ext cx="109538" cy="107950"/>
            </a:xfrm>
            <a:custGeom>
              <a:avLst/>
              <a:gdLst>
                <a:gd name="T0" fmla="*/ 26 w 50"/>
                <a:gd name="T1" fmla="*/ 49 h 49"/>
                <a:gd name="T2" fmla="*/ 10 w 50"/>
                <a:gd name="T3" fmla="*/ 42 h 49"/>
                <a:gd name="T4" fmla="*/ 10 w 50"/>
                <a:gd name="T5" fmla="*/ 9 h 49"/>
                <a:gd name="T6" fmla="*/ 43 w 50"/>
                <a:gd name="T7" fmla="*/ 9 h 49"/>
                <a:gd name="T8" fmla="*/ 50 w 50"/>
                <a:gd name="T9" fmla="*/ 26 h 49"/>
                <a:gd name="T10" fmla="*/ 43 w 50"/>
                <a:gd name="T11" fmla="*/ 42 h 49"/>
                <a:gd name="T12" fmla="*/ 26 w 50"/>
                <a:gd name="T13" fmla="*/ 49 h 49"/>
                <a:gd name="T14" fmla="*/ 26 w 50"/>
                <a:gd name="T15" fmla="*/ 11 h 49"/>
                <a:gd name="T16" fmla="*/ 16 w 50"/>
                <a:gd name="T17" fmla="*/ 15 h 49"/>
                <a:gd name="T18" fmla="*/ 16 w 50"/>
                <a:gd name="T19" fmla="*/ 36 h 49"/>
                <a:gd name="T20" fmla="*/ 37 w 50"/>
                <a:gd name="T21" fmla="*/ 36 h 49"/>
                <a:gd name="T22" fmla="*/ 41 w 50"/>
                <a:gd name="T23" fmla="*/ 26 h 49"/>
                <a:gd name="T24" fmla="*/ 37 w 50"/>
                <a:gd name="T25" fmla="*/ 15 h 49"/>
                <a:gd name="T26" fmla="*/ 26 w 50"/>
                <a:gd name="T27"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49">
                  <a:moveTo>
                    <a:pt x="26" y="49"/>
                  </a:moveTo>
                  <a:cubicBezTo>
                    <a:pt x="20" y="49"/>
                    <a:pt x="14" y="47"/>
                    <a:pt x="10" y="42"/>
                  </a:cubicBezTo>
                  <a:cubicBezTo>
                    <a:pt x="0" y="33"/>
                    <a:pt x="0" y="18"/>
                    <a:pt x="10" y="9"/>
                  </a:cubicBezTo>
                  <a:cubicBezTo>
                    <a:pt x="19" y="0"/>
                    <a:pt x="34" y="0"/>
                    <a:pt x="43" y="9"/>
                  </a:cubicBezTo>
                  <a:cubicBezTo>
                    <a:pt x="48" y="13"/>
                    <a:pt x="50" y="19"/>
                    <a:pt x="50" y="26"/>
                  </a:cubicBezTo>
                  <a:cubicBezTo>
                    <a:pt x="50" y="32"/>
                    <a:pt x="48" y="38"/>
                    <a:pt x="43" y="42"/>
                  </a:cubicBezTo>
                  <a:cubicBezTo>
                    <a:pt x="39" y="47"/>
                    <a:pt x="33" y="49"/>
                    <a:pt x="26" y="49"/>
                  </a:cubicBezTo>
                  <a:close/>
                  <a:moveTo>
                    <a:pt x="26" y="11"/>
                  </a:moveTo>
                  <a:cubicBezTo>
                    <a:pt x="23" y="11"/>
                    <a:pt x="19" y="13"/>
                    <a:pt x="16" y="15"/>
                  </a:cubicBezTo>
                  <a:cubicBezTo>
                    <a:pt x="11" y="21"/>
                    <a:pt x="11" y="30"/>
                    <a:pt x="16" y="36"/>
                  </a:cubicBezTo>
                  <a:cubicBezTo>
                    <a:pt x="22" y="41"/>
                    <a:pt x="31" y="41"/>
                    <a:pt x="37" y="36"/>
                  </a:cubicBezTo>
                  <a:cubicBezTo>
                    <a:pt x="39" y="33"/>
                    <a:pt x="41" y="29"/>
                    <a:pt x="41" y="26"/>
                  </a:cubicBezTo>
                  <a:cubicBezTo>
                    <a:pt x="41" y="22"/>
                    <a:pt x="39" y="18"/>
                    <a:pt x="37" y="15"/>
                  </a:cubicBezTo>
                  <a:cubicBezTo>
                    <a:pt x="34" y="13"/>
                    <a:pt x="30" y="11"/>
                    <a:pt x="26"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6" name="Freeform 44"/>
            <p:cNvSpPr/>
            <p:nvPr/>
          </p:nvSpPr>
          <p:spPr bwMode="auto">
            <a:xfrm>
              <a:off x="8462962" y="2149476"/>
              <a:ext cx="144463" cy="136525"/>
            </a:xfrm>
            <a:custGeom>
              <a:avLst/>
              <a:gdLst>
                <a:gd name="T0" fmla="*/ 17 w 65"/>
                <a:gd name="T1" fmla="*/ 62 h 62"/>
                <a:gd name="T2" fmla="*/ 7 w 65"/>
                <a:gd name="T3" fmla="*/ 61 h 62"/>
                <a:gd name="T4" fmla="*/ 4 w 65"/>
                <a:gd name="T5" fmla="*/ 57 h 62"/>
                <a:gd name="T6" fmla="*/ 23 w 65"/>
                <a:gd name="T7" fmla="*/ 2 h 62"/>
                <a:gd name="T8" fmla="*/ 29 w 65"/>
                <a:gd name="T9" fmla="*/ 2 h 62"/>
                <a:gd name="T10" fmla="*/ 29 w 65"/>
                <a:gd name="T11" fmla="*/ 9 h 62"/>
                <a:gd name="T12" fmla="*/ 12 w 65"/>
                <a:gd name="T13" fmla="*/ 52 h 62"/>
                <a:gd name="T14" fmla="*/ 56 w 65"/>
                <a:gd name="T15" fmla="*/ 36 h 62"/>
                <a:gd name="T16" fmla="*/ 63 w 65"/>
                <a:gd name="T17" fmla="*/ 36 h 62"/>
                <a:gd name="T18" fmla="*/ 63 w 65"/>
                <a:gd name="T19" fmla="*/ 42 h 62"/>
                <a:gd name="T20" fmla="*/ 17 w 65"/>
                <a:gd name="T2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 h="62">
                  <a:moveTo>
                    <a:pt x="17" y="62"/>
                  </a:moveTo>
                  <a:cubicBezTo>
                    <a:pt x="14" y="62"/>
                    <a:pt x="11" y="62"/>
                    <a:pt x="7" y="61"/>
                  </a:cubicBezTo>
                  <a:cubicBezTo>
                    <a:pt x="5" y="61"/>
                    <a:pt x="4" y="59"/>
                    <a:pt x="4" y="57"/>
                  </a:cubicBezTo>
                  <a:cubicBezTo>
                    <a:pt x="0" y="38"/>
                    <a:pt x="7" y="17"/>
                    <a:pt x="23" y="2"/>
                  </a:cubicBezTo>
                  <a:cubicBezTo>
                    <a:pt x="24" y="0"/>
                    <a:pt x="27" y="0"/>
                    <a:pt x="29" y="2"/>
                  </a:cubicBezTo>
                  <a:cubicBezTo>
                    <a:pt x="31" y="4"/>
                    <a:pt x="31" y="7"/>
                    <a:pt x="29" y="9"/>
                  </a:cubicBezTo>
                  <a:cubicBezTo>
                    <a:pt x="17" y="21"/>
                    <a:pt x="11" y="37"/>
                    <a:pt x="12" y="52"/>
                  </a:cubicBezTo>
                  <a:cubicBezTo>
                    <a:pt x="28" y="54"/>
                    <a:pt x="44" y="48"/>
                    <a:pt x="56" y="36"/>
                  </a:cubicBezTo>
                  <a:cubicBezTo>
                    <a:pt x="58" y="34"/>
                    <a:pt x="61" y="34"/>
                    <a:pt x="63" y="36"/>
                  </a:cubicBezTo>
                  <a:cubicBezTo>
                    <a:pt x="65" y="37"/>
                    <a:pt x="65" y="40"/>
                    <a:pt x="63" y="42"/>
                  </a:cubicBezTo>
                  <a:cubicBezTo>
                    <a:pt x="50" y="55"/>
                    <a:pt x="34" y="62"/>
                    <a:pt x="17"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3" name="Freeform 71"/>
            <p:cNvSpPr/>
            <p:nvPr/>
          </p:nvSpPr>
          <p:spPr bwMode="auto">
            <a:xfrm>
              <a:off x="5797550" y="3806826"/>
              <a:ext cx="23813" cy="25400"/>
            </a:xfrm>
            <a:custGeom>
              <a:avLst/>
              <a:gdLst>
                <a:gd name="T0" fmla="*/ 2 w 11"/>
                <a:gd name="T1" fmla="*/ 11 h 11"/>
                <a:gd name="T2" fmla="*/ 1 w 11"/>
                <a:gd name="T3" fmla="*/ 10 h 11"/>
                <a:gd name="T4" fmla="*/ 1 w 11"/>
                <a:gd name="T5" fmla="*/ 8 h 11"/>
                <a:gd name="T6" fmla="*/ 7 w 11"/>
                <a:gd name="T7" fmla="*/ 1 h 11"/>
                <a:gd name="T8" fmla="*/ 10 w 11"/>
                <a:gd name="T9" fmla="*/ 1 h 11"/>
                <a:gd name="T10" fmla="*/ 10 w 11"/>
                <a:gd name="T11" fmla="*/ 4 h 11"/>
                <a:gd name="T12" fmla="*/ 3 w 11"/>
                <a:gd name="T13" fmla="*/ 10 h 11"/>
                <a:gd name="T14" fmla="*/ 2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2" y="11"/>
                  </a:moveTo>
                  <a:cubicBezTo>
                    <a:pt x="2" y="11"/>
                    <a:pt x="1" y="11"/>
                    <a:pt x="1" y="10"/>
                  </a:cubicBezTo>
                  <a:cubicBezTo>
                    <a:pt x="0" y="10"/>
                    <a:pt x="0" y="8"/>
                    <a:pt x="1" y="8"/>
                  </a:cubicBezTo>
                  <a:cubicBezTo>
                    <a:pt x="7" y="1"/>
                    <a:pt x="7" y="1"/>
                    <a:pt x="7" y="1"/>
                  </a:cubicBezTo>
                  <a:cubicBezTo>
                    <a:pt x="8" y="0"/>
                    <a:pt x="9" y="0"/>
                    <a:pt x="10" y="1"/>
                  </a:cubicBezTo>
                  <a:cubicBezTo>
                    <a:pt x="11" y="2"/>
                    <a:pt x="11" y="3"/>
                    <a:pt x="10" y="4"/>
                  </a:cubicBezTo>
                  <a:cubicBezTo>
                    <a:pt x="3" y="10"/>
                    <a:pt x="3" y="10"/>
                    <a:pt x="3" y="10"/>
                  </a:cubicBezTo>
                  <a:cubicBezTo>
                    <a:pt x="3" y="11"/>
                    <a:pt x="3" y="11"/>
                    <a:pt x="2"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4" name="Freeform 72"/>
            <p:cNvSpPr/>
            <p:nvPr/>
          </p:nvSpPr>
          <p:spPr bwMode="auto">
            <a:xfrm>
              <a:off x="5735637" y="3862389"/>
              <a:ext cx="31750" cy="28575"/>
            </a:xfrm>
            <a:custGeom>
              <a:avLst/>
              <a:gdLst>
                <a:gd name="T0" fmla="*/ 9 w 14"/>
                <a:gd name="T1" fmla="*/ 13 h 13"/>
                <a:gd name="T2" fmla="*/ 7 w 14"/>
                <a:gd name="T3" fmla="*/ 12 h 13"/>
                <a:gd name="T4" fmla="*/ 2 w 14"/>
                <a:gd name="T5" fmla="*/ 7 h 13"/>
                <a:gd name="T6" fmla="*/ 2 w 14"/>
                <a:gd name="T7" fmla="*/ 2 h 13"/>
                <a:gd name="T8" fmla="*/ 7 w 14"/>
                <a:gd name="T9" fmla="*/ 2 h 13"/>
                <a:gd name="T10" fmla="*/ 12 w 14"/>
                <a:gd name="T11" fmla="*/ 7 h 13"/>
                <a:gd name="T12" fmla="*/ 12 w 14"/>
                <a:gd name="T13" fmla="*/ 12 h 13"/>
                <a:gd name="T14" fmla="*/ 9 w 1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9" y="13"/>
                  </a:moveTo>
                  <a:cubicBezTo>
                    <a:pt x="8" y="13"/>
                    <a:pt x="7" y="13"/>
                    <a:pt x="7" y="12"/>
                  </a:cubicBezTo>
                  <a:cubicBezTo>
                    <a:pt x="2" y="7"/>
                    <a:pt x="2" y="7"/>
                    <a:pt x="2" y="7"/>
                  </a:cubicBezTo>
                  <a:cubicBezTo>
                    <a:pt x="0" y="6"/>
                    <a:pt x="0" y="3"/>
                    <a:pt x="2" y="2"/>
                  </a:cubicBezTo>
                  <a:cubicBezTo>
                    <a:pt x="3" y="0"/>
                    <a:pt x="6" y="0"/>
                    <a:pt x="7" y="2"/>
                  </a:cubicBezTo>
                  <a:cubicBezTo>
                    <a:pt x="12" y="7"/>
                    <a:pt x="12" y="7"/>
                    <a:pt x="12" y="7"/>
                  </a:cubicBezTo>
                  <a:cubicBezTo>
                    <a:pt x="14" y="8"/>
                    <a:pt x="14" y="11"/>
                    <a:pt x="12" y="12"/>
                  </a:cubicBezTo>
                  <a:cubicBezTo>
                    <a:pt x="12" y="13"/>
                    <a:pt x="11" y="13"/>
                    <a:pt x="9"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5" name="Freeform 73"/>
            <p:cNvSpPr/>
            <p:nvPr/>
          </p:nvSpPr>
          <p:spPr bwMode="auto">
            <a:xfrm>
              <a:off x="5797550" y="3894139"/>
              <a:ext cx="23813" cy="23813"/>
            </a:xfrm>
            <a:custGeom>
              <a:avLst/>
              <a:gdLst>
                <a:gd name="T0" fmla="*/ 9 w 11"/>
                <a:gd name="T1" fmla="*/ 11 h 11"/>
                <a:gd name="T2" fmla="*/ 7 w 11"/>
                <a:gd name="T3" fmla="*/ 10 h 11"/>
                <a:gd name="T4" fmla="*/ 1 w 11"/>
                <a:gd name="T5" fmla="*/ 3 h 11"/>
                <a:gd name="T6" fmla="*/ 1 w 11"/>
                <a:gd name="T7" fmla="*/ 1 h 11"/>
                <a:gd name="T8" fmla="*/ 3 w 11"/>
                <a:gd name="T9" fmla="*/ 1 h 11"/>
                <a:gd name="T10" fmla="*/ 10 w 11"/>
                <a:gd name="T11" fmla="*/ 7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8" y="11"/>
                    <a:pt x="8" y="11"/>
                    <a:pt x="7" y="10"/>
                  </a:cubicBezTo>
                  <a:cubicBezTo>
                    <a:pt x="1" y="3"/>
                    <a:pt x="1" y="3"/>
                    <a:pt x="1" y="3"/>
                  </a:cubicBezTo>
                  <a:cubicBezTo>
                    <a:pt x="0" y="3"/>
                    <a:pt x="0" y="1"/>
                    <a:pt x="1" y="1"/>
                  </a:cubicBezTo>
                  <a:cubicBezTo>
                    <a:pt x="1" y="0"/>
                    <a:pt x="3" y="0"/>
                    <a:pt x="3" y="1"/>
                  </a:cubicBezTo>
                  <a:cubicBezTo>
                    <a:pt x="10" y="7"/>
                    <a:pt x="10" y="7"/>
                    <a:pt x="10" y="7"/>
                  </a:cubicBezTo>
                  <a:cubicBezTo>
                    <a:pt x="11" y="8"/>
                    <a:pt x="11" y="9"/>
                    <a:pt x="10" y="10"/>
                  </a:cubicBezTo>
                  <a:cubicBezTo>
                    <a:pt x="10" y="11"/>
                    <a:pt x="9"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6" name="Freeform 74"/>
            <p:cNvSpPr/>
            <p:nvPr/>
          </p:nvSpPr>
          <p:spPr bwMode="auto">
            <a:xfrm>
              <a:off x="5711825" y="3806826"/>
              <a:ext cx="23813" cy="25400"/>
            </a:xfrm>
            <a:custGeom>
              <a:avLst/>
              <a:gdLst>
                <a:gd name="T0" fmla="*/ 9 w 11"/>
                <a:gd name="T1" fmla="*/ 11 h 11"/>
                <a:gd name="T2" fmla="*/ 8 w 11"/>
                <a:gd name="T3" fmla="*/ 10 h 11"/>
                <a:gd name="T4" fmla="*/ 1 w 11"/>
                <a:gd name="T5" fmla="*/ 4 h 11"/>
                <a:gd name="T6" fmla="*/ 1 w 11"/>
                <a:gd name="T7" fmla="*/ 1 h 11"/>
                <a:gd name="T8" fmla="*/ 4 w 11"/>
                <a:gd name="T9" fmla="*/ 1 h 11"/>
                <a:gd name="T10" fmla="*/ 10 w 11"/>
                <a:gd name="T11" fmla="*/ 8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9" y="11"/>
                    <a:pt x="8" y="11"/>
                    <a:pt x="8" y="10"/>
                  </a:cubicBezTo>
                  <a:cubicBezTo>
                    <a:pt x="1" y="4"/>
                    <a:pt x="1" y="4"/>
                    <a:pt x="1" y="4"/>
                  </a:cubicBezTo>
                  <a:cubicBezTo>
                    <a:pt x="0" y="3"/>
                    <a:pt x="0" y="2"/>
                    <a:pt x="1" y="1"/>
                  </a:cubicBezTo>
                  <a:cubicBezTo>
                    <a:pt x="2" y="0"/>
                    <a:pt x="3" y="0"/>
                    <a:pt x="4" y="1"/>
                  </a:cubicBezTo>
                  <a:cubicBezTo>
                    <a:pt x="10" y="8"/>
                    <a:pt x="10" y="8"/>
                    <a:pt x="10" y="8"/>
                  </a:cubicBezTo>
                  <a:cubicBezTo>
                    <a:pt x="11" y="8"/>
                    <a:pt x="11" y="10"/>
                    <a:pt x="10" y="10"/>
                  </a:cubicBezTo>
                  <a:cubicBezTo>
                    <a:pt x="10" y="11"/>
                    <a:pt x="10"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7" name="Freeform 75"/>
            <p:cNvSpPr/>
            <p:nvPr/>
          </p:nvSpPr>
          <p:spPr bwMode="auto">
            <a:xfrm>
              <a:off x="5813425"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2" y="0"/>
                    <a:pt x="13" y="1"/>
                    <a:pt x="13" y="2"/>
                  </a:cubicBezTo>
                  <a:cubicBezTo>
                    <a:pt x="13" y="3"/>
                    <a:pt x="12"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8" name="Freeform 76"/>
            <p:cNvSpPr/>
            <p:nvPr/>
          </p:nvSpPr>
          <p:spPr bwMode="auto">
            <a:xfrm>
              <a:off x="5691187"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3" y="0"/>
                    <a:pt x="13" y="1"/>
                    <a:pt x="13" y="2"/>
                  </a:cubicBezTo>
                  <a:cubicBezTo>
                    <a:pt x="13" y="3"/>
                    <a:pt x="13"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9" name="Freeform 77"/>
            <p:cNvSpPr/>
            <p:nvPr/>
          </p:nvSpPr>
          <p:spPr bwMode="auto">
            <a:xfrm>
              <a:off x="5762625" y="390842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0"/>
                    <a:pt x="1" y="0"/>
                    <a:pt x="2" y="0"/>
                  </a:cubicBezTo>
                  <a:cubicBezTo>
                    <a:pt x="3" y="0"/>
                    <a:pt x="4" y="0"/>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0" name="Freeform 78"/>
            <p:cNvSpPr/>
            <p:nvPr/>
          </p:nvSpPr>
          <p:spPr bwMode="auto">
            <a:xfrm>
              <a:off x="5762625" y="378777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1"/>
                    <a:pt x="1" y="0"/>
                    <a:pt x="2" y="0"/>
                  </a:cubicBezTo>
                  <a:cubicBezTo>
                    <a:pt x="3" y="0"/>
                    <a:pt x="4" y="1"/>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1" name="Freeform 79"/>
            <p:cNvSpPr>
              <a:spLocks noEditPoints="1"/>
            </p:cNvSpPr>
            <p:nvPr/>
          </p:nvSpPr>
          <p:spPr bwMode="auto">
            <a:xfrm>
              <a:off x="5621337" y="3833814"/>
              <a:ext cx="169863" cy="173038"/>
            </a:xfrm>
            <a:custGeom>
              <a:avLst/>
              <a:gdLst>
                <a:gd name="T0" fmla="*/ 10 w 77"/>
                <a:gd name="T1" fmla="*/ 78 h 78"/>
                <a:gd name="T2" fmla="*/ 3 w 77"/>
                <a:gd name="T3" fmla="*/ 76 h 78"/>
                <a:gd name="T4" fmla="*/ 1 w 77"/>
                <a:gd name="T5" fmla="*/ 67 h 78"/>
                <a:gd name="T6" fmla="*/ 5 w 77"/>
                <a:gd name="T7" fmla="*/ 59 h 78"/>
                <a:gd name="T8" fmla="*/ 58 w 77"/>
                <a:gd name="T9" fmla="*/ 6 h 78"/>
                <a:gd name="T10" fmla="*/ 75 w 77"/>
                <a:gd name="T11" fmla="*/ 4 h 78"/>
                <a:gd name="T12" fmla="*/ 77 w 77"/>
                <a:gd name="T13" fmla="*/ 11 h 78"/>
                <a:gd name="T14" fmla="*/ 73 w 77"/>
                <a:gd name="T15" fmla="*/ 21 h 78"/>
                <a:gd name="T16" fmla="*/ 20 w 77"/>
                <a:gd name="T17" fmla="*/ 74 h 78"/>
                <a:gd name="T18" fmla="*/ 10 w 77"/>
                <a:gd name="T19" fmla="*/ 78 h 78"/>
                <a:gd name="T20" fmla="*/ 68 w 77"/>
                <a:gd name="T21" fmla="*/ 10 h 78"/>
                <a:gd name="T22" fmla="*/ 64 w 77"/>
                <a:gd name="T23" fmla="*/ 12 h 78"/>
                <a:gd name="T24" fmla="*/ 11 w 77"/>
                <a:gd name="T25" fmla="*/ 65 h 78"/>
                <a:gd name="T26" fmla="*/ 9 w 77"/>
                <a:gd name="T27" fmla="*/ 69 h 78"/>
                <a:gd name="T28" fmla="*/ 9 w 77"/>
                <a:gd name="T29" fmla="*/ 70 h 78"/>
                <a:gd name="T30" fmla="*/ 10 w 77"/>
                <a:gd name="T31" fmla="*/ 70 h 78"/>
                <a:gd name="T32" fmla="*/ 14 w 77"/>
                <a:gd name="T33" fmla="*/ 68 h 78"/>
                <a:gd name="T34" fmla="*/ 67 w 77"/>
                <a:gd name="T35" fmla="*/ 15 h 78"/>
                <a:gd name="T36" fmla="*/ 69 w 77"/>
                <a:gd name="T37" fmla="*/ 11 h 78"/>
                <a:gd name="T38" fmla="*/ 69 w 77"/>
                <a:gd name="T39" fmla="*/ 10 h 78"/>
                <a:gd name="T40" fmla="*/ 68 w 77"/>
                <a:gd name="T41" fmla="*/ 1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 h="78">
                  <a:moveTo>
                    <a:pt x="10" y="78"/>
                  </a:moveTo>
                  <a:cubicBezTo>
                    <a:pt x="7" y="78"/>
                    <a:pt x="5" y="77"/>
                    <a:pt x="3" y="76"/>
                  </a:cubicBezTo>
                  <a:cubicBezTo>
                    <a:pt x="1" y="74"/>
                    <a:pt x="0" y="71"/>
                    <a:pt x="1" y="67"/>
                  </a:cubicBezTo>
                  <a:cubicBezTo>
                    <a:pt x="1" y="64"/>
                    <a:pt x="3" y="62"/>
                    <a:pt x="5" y="59"/>
                  </a:cubicBezTo>
                  <a:cubicBezTo>
                    <a:pt x="58" y="6"/>
                    <a:pt x="58" y="6"/>
                    <a:pt x="58" y="6"/>
                  </a:cubicBezTo>
                  <a:cubicBezTo>
                    <a:pt x="63" y="1"/>
                    <a:pt x="71" y="0"/>
                    <a:pt x="75" y="4"/>
                  </a:cubicBezTo>
                  <a:cubicBezTo>
                    <a:pt x="76" y="6"/>
                    <a:pt x="77" y="8"/>
                    <a:pt x="77" y="11"/>
                  </a:cubicBezTo>
                  <a:cubicBezTo>
                    <a:pt x="77" y="14"/>
                    <a:pt x="76" y="18"/>
                    <a:pt x="73" y="21"/>
                  </a:cubicBezTo>
                  <a:cubicBezTo>
                    <a:pt x="20" y="74"/>
                    <a:pt x="20" y="74"/>
                    <a:pt x="20" y="74"/>
                  </a:cubicBezTo>
                  <a:cubicBezTo>
                    <a:pt x="17" y="77"/>
                    <a:pt x="13" y="78"/>
                    <a:pt x="10" y="78"/>
                  </a:cubicBezTo>
                  <a:close/>
                  <a:moveTo>
                    <a:pt x="68" y="10"/>
                  </a:moveTo>
                  <a:cubicBezTo>
                    <a:pt x="67" y="10"/>
                    <a:pt x="66" y="10"/>
                    <a:pt x="64" y="12"/>
                  </a:cubicBezTo>
                  <a:cubicBezTo>
                    <a:pt x="11" y="65"/>
                    <a:pt x="11" y="65"/>
                    <a:pt x="11" y="65"/>
                  </a:cubicBezTo>
                  <a:cubicBezTo>
                    <a:pt x="10" y="66"/>
                    <a:pt x="9" y="67"/>
                    <a:pt x="9" y="69"/>
                  </a:cubicBezTo>
                  <a:cubicBezTo>
                    <a:pt x="9" y="69"/>
                    <a:pt x="9" y="70"/>
                    <a:pt x="9" y="70"/>
                  </a:cubicBezTo>
                  <a:cubicBezTo>
                    <a:pt x="9" y="70"/>
                    <a:pt x="10" y="70"/>
                    <a:pt x="10" y="70"/>
                  </a:cubicBezTo>
                  <a:cubicBezTo>
                    <a:pt x="11" y="70"/>
                    <a:pt x="13" y="70"/>
                    <a:pt x="14" y="68"/>
                  </a:cubicBezTo>
                  <a:cubicBezTo>
                    <a:pt x="67" y="15"/>
                    <a:pt x="67" y="15"/>
                    <a:pt x="67" y="15"/>
                  </a:cubicBezTo>
                  <a:cubicBezTo>
                    <a:pt x="69" y="13"/>
                    <a:pt x="69" y="12"/>
                    <a:pt x="69" y="11"/>
                  </a:cubicBezTo>
                  <a:cubicBezTo>
                    <a:pt x="69" y="11"/>
                    <a:pt x="69" y="10"/>
                    <a:pt x="69" y="10"/>
                  </a:cubicBezTo>
                  <a:cubicBezTo>
                    <a:pt x="69" y="10"/>
                    <a:pt x="68" y="10"/>
                    <a:pt x="6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1" name="Freeform 99"/>
            <p:cNvSpPr>
              <a:spLocks noEditPoints="1"/>
            </p:cNvSpPr>
            <p:nvPr/>
          </p:nvSpPr>
          <p:spPr bwMode="auto">
            <a:xfrm>
              <a:off x="8513762" y="3857626"/>
              <a:ext cx="438150" cy="600075"/>
            </a:xfrm>
            <a:custGeom>
              <a:avLst/>
              <a:gdLst>
                <a:gd name="T0" fmla="*/ 184 w 198"/>
                <a:gd name="T1" fmla="*/ 271 h 271"/>
                <a:gd name="T2" fmla="*/ 14 w 198"/>
                <a:gd name="T3" fmla="*/ 271 h 271"/>
                <a:gd name="T4" fmla="*/ 0 w 198"/>
                <a:gd name="T5" fmla="*/ 257 h 271"/>
                <a:gd name="T6" fmla="*/ 0 w 198"/>
                <a:gd name="T7" fmla="*/ 14 h 271"/>
                <a:gd name="T8" fmla="*/ 14 w 198"/>
                <a:gd name="T9" fmla="*/ 0 h 271"/>
                <a:gd name="T10" fmla="*/ 184 w 198"/>
                <a:gd name="T11" fmla="*/ 0 h 271"/>
                <a:gd name="T12" fmla="*/ 198 w 198"/>
                <a:gd name="T13" fmla="*/ 14 h 271"/>
                <a:gd name="T14" fmla="*/ 198 w 198"/>
                <a:gd name="T15" fmla="*/ 257 h 271"/>
                <a:gd name="T16" fmla="*/ 184 w 198"/>
                <a:gd name="T17" fmla="*/ 271 h 271"/>
                <a:gd name="T18" fmla="*/ 28 w 198"/>
                <a:gd name="T19" fmla="*/ 242 h 271"/>
                <a:gd name="T20" fmla="*/ 169 w 198"/>
                <a:gd name="T21" fmla="*/ 242 h 271"/>
                <a:gd name="T22" fmla="*/ 169 w 198"/>
                <a:gd name="T23" fmla="*/ 29 h 271"/>
                <a:gd name="T24" fmla="*/ 28 w 198"/>
                <a:gd name="T25" fmla="*/ 29 h 271"/>
                <a:gd name="T26" fmla="*/ 28 w 198"/>
                <a:gd name="T27" fmla="*/ 24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8" h="271">
                  <a:moveTo>
                    <a:pt x="184" y="271"/>
                  </a:moveTo>
                  <a:cubicBezTo>
                    <a:pt x="14" y="271"/>
                    <a:pt x="14" y="271"/>
                    <a:pt x="14" y="271"/>
                  </a:cubicBezTo>
                  <a:cubicBezTo>
                    <a:pt x="6" y="271"/>
                    <a:pt x="0" y="264"/>
                    <a:pt x="0" y="257"/>
                  </a:cubicBezTo>
                  <a:cubicBezTo>
                    <a:pt x="0" y="14"/>
                    <a:pt x="0" y="14"/>
                    <a:pt x="0" y="14"/>
                  </a:cubicBezTo>
                  <a:cubicBezTo>
                    <a:pt x="0" y="6"/>
                    <a:pt x="6" y="0"/>
                    <a:pt x="14" y="0"/>
                  </a:cubicBezTo>
                  <a:cubicBezTo>
                    <a:pt x="184" y="0"/>
                    <a:pt x="184" y="0"/>
                    <a:pt x="184" y="0"/>
                  </a:cubicBezTo>
                  <a:cubicBezTo>
                    <a:pt x="191" y="0"/>
                    <a:pt x="198" y="6"/>
                    <a:pt x="198" y="14"/>
                  </a:cubicBezTo>
                  <a:cubicBezTo>
                    <a:pt x="198" y="257"/>
                    <a:pt x="198" y="257"/>
                    <a:pt x="198" y="257"/>
                  </a:cubicBezTo>
                  <a:cubicBezTo>
                    <a:pt x="198" y="264"/>
                    <a:pt x="191" y="271"/>
                    <a:pt x="184" y="271"/>
                  </a:cubicBezTo>
                  <a:close/>
                  <a:moveTo>
                    <a:pt x="28" y="242"/>
                  </a:moveTo>
                  <a:cubicBezTo>
                    <a:pt x="169" y="242"/>
                    <a:pt x="169" y="242"/>
                    <a:pt x="169" y="242"/>
                  </a:cubicBezTo>
                  <a:cubicBezTo>
                    <a:pt x="169" y="29"/>
                    <a:pt x="169" y="29"/>
                    <a:pt x="169" y="29"/>
                  </a:cubicBezTo>
                  <a:cubicBezTo>
                    <a:pt x="28" y="29"/>
                    <a:pt x="28" y="29"/>
                    <a:pt x="28" y="29"/>
                  </a:cubicBezTo>
                  <a:cubicBezTo>
                    <a:pt x="28" y="242"/>
                    <a:pt x="28" y="242"/>
                    <a:pt x="28" y="2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2" name="Freeform 100"/>
            <p:cNvSpPr/>
            <p:nvPr/>
          </p:nvSpPr>
          <p:spPr bwMode="auto">
            <a:xfrm>
              <a:off x="8716962" y="3883026"/>
              <a:ext cx="33338" cy="549275"/>
            </a:xfrm>
            <a:custGeom>
              <a:avLst/>
              <a:gdLst>
                <a:gd name="T0" fmla="*/ 7 w 15"/>
                <a:gd name="T1" fmla="*/ 249 h 249"/>
                <a:gd name="T2" fmla="*/ 0 w 15"/>
                <a:gd name="T3" fmla="*/ 242 h 249"/>
                <a:gd name="T4" fmla="*/ 0 w 15"/>
                <a:gd name="T5" fmla="*/ 7 h 249"/>
                <a:gd name="T6" fmla="*/ 7 w 15"/>
                <a:gd name="T7" fmla="*/ 0 h 249"/>
                <a:gd name="T8" fmla="*/ 15 w 15"/>
                <a:gd name="T9" fmla="*/ 7 h 249"/>
                <a:gd name="T10" fmla="*/ 15 w 15"/>
                <a:gd name="T11" fmla="*/ 242 h 249"/>
                <a:gd name="T12" fmla="*/ 7 w 15"/>
                <a:gd name="T13" fmla="*/ 249 h 249"/>
              </a:gdLst>
              <a:ahLst/>
              <a:cxnLst>
                <a:cxn ang="0">
                  <a:pos x="T0" y="T1"/>
                </a:cxn>
                <a:cxn ang="0">
                  <a:pos x="T2" y="T3"/>
                </a:cxn>
                <a:cxn ang="0">
                  <a:pos x="T4" y="T5"/>
                </a:cxn>
                <a:cxn ang="0">
                  <a:pos x="T6" y="T7"/>
                </a:cxn>
                <a:cxn ang="0">
                  <a:pos x="T8" y="T9"/>
                </a:cxn>
                <a:cxn ang="0">
                  <a:pos x="T10" y="T11"/>
                </a:cxn>
                <a:cxn ang="0">
                  <a:pos x="T12" y="T13"/>
                </a:cxn>
              </a:cxnLst>
              <a:rect l="0" t="0" r="r" b="b"/>
              <a:pathLst>
                <a:path w="15" h="249">
                  <a:moveTo>
                    <a:pt x="7" y="249"/>
                  </a:moveTo>
                  <a:cubicBezTo>
                    <a:pt x="3" y="249"/>
                    <a:pt x="0" y="246"/>
                    <a:pt x="0" y="242"/>
                  </a:cubicBezTo>
                  <a:cubicBezTo>
                    <a:pt x="0" y="7"/>
                    <a:pt x="0" y="7"/>
                    <a:pt x="0" y="7"/>
                  </a:cubicBezTo>
                  <a:cubicBezTo>
                    <a:pt x="0" y="3"/>
                    <a:pt x="3" y="0"/>
                    <a:pt x="7" y="0"/>
                  </a:cubicBezTo>
                  <a:cubicBezTo>
                    <a:pt x="11" y="0"/>
                    <a:pt x="15" y="3"/>
                    <a:pt x="15" y="7"/>
                  </a:cubicBezTo>
                  <a:cubicBezTo>
                    <a:pt x="15" y="242"/>
                    <a:pt x="15" y="242"/>
                    <a:pt x="15" y="242"/>
                  </a:cubicBezTo>
                  <a:cubicBezTo>
                    <a:pt x="15" y="246"/>
                    <a:pt x="11" y="249"/>
                    <a:pt x="7" y="24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3" name="Freeform 101"/>
            <p:cNvSpPr/>
            <p:nvPr/>
          </p:nvSpPr>
          <p:spPr bwMode="auto">
            <a:xfrm>
              <a:off x="8529637" y="4048126"/>
              <a:ext cx="407988" cy="33338"/>
            </a:xfrm>
            <a:custGeom>
              <a:avLst/>
              <a:gdLst>
                <a:gd name="T0" fmla="*/ 178 w 185"/>
                <a:gd name="T1" fmla="*/ 15 h 15"/>
                <a:gd name="T2" fmla="*/ 7 w 185"/>
                <a:gd name="T3" fmla="*/ 15 h 15"/>
                <a:gd name="T4" fmla="*/ 0 w 185"/>
                <a:gd name="T5" fmla="*/ 7 h 15"/>
                <a:gd name="T6" fmla="*/ 7 w 185"/>
                <a:gd name="T7" fmla="*/ 0 h 15"/>
                <a:gd name="T8" fmla="*/ 178 w 185"/>
                <a:gd name="T9" fmla="*/ 0 h 15"/>
                <a:gd name="T10" fmla="*/ 185 w 185"/>
                <a:gd name="T11" fmla="*/ 7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1"/>
                    <a:pt x="0" y="7"/>
                  </a:cubicBezTo>
                  <a:cubicBezTo>
                    <a:pt x="0" y="4"/>
                    <a:pt x="3" y="0"/>
                    <a:pt x="7" y="0"/>
                  </a:cubicBezTo>
                  <a:cubicBezTo>
                    <a:pt x="178" y="0"/>
                    <a:pt x="178" y="0"/>
                    <a:pt x="178" y="0"/>
                  </a:cubicBezTo>
                  <a:cubicBezTo>
                    <a:pt x="182" y="0"/>
                    <a:pt x="185" y="4"/>
                    <a:pt x="185" y="7"/>
                  </a:cubicBezTo>
                  <a:cubicBezTo>
                    <a:pt x="185" y="11"/>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4" name="Freeform 102"/>
            <p:cNvSpPr/>
            <p:nvPr/>
          </p:nvSpPr>
          <p:spPr bwMode="auto">
            <a:xfrm>
              <a:off x="8529637" y="4227514"/>
              <a:ext cx="407988" cy="33338"/>
            </a:xfrm>
            <a:custGeom>
              <a:avLst/>
              <a:gdLst>
                <a:gd name="T0" fmla="*/ 178 w 185"/>
                <a:gd name="T1" fmla="*/ 15 h 15"/>
                <a:gd name="T2" fmla="*/ 7 w 185"/>
                <a:gd name="T3" fmla="*/ 15 h 15"/>
                <a:gd name="T4" fmla="*/ 0 w 185"/>
                <a:gd name="T5" fmla="*/ 8 h 15"/>
                <a:gd name="T6" fmla="*/ 7 w 185"/>
                <a:gd name="T7" fmla="*/ 0 h 15"/>
                <a:gd name="T8" fmla="*/ 178 w 185"/>
                <a:gd name="T9" fmla="*/ 0 h 15"/>
                <a:gd name="T10" fmla="*/ 185 w 185"/>
                <a:gd name="T11" fmla="*/ 8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2"/>
                    <a:pt x="0" y="8"/>
                  </a:cubicBezTo>
                  <a:cubicBezTo>
                    <a:pt x="0" y="4"/>
                    <a:pt x="3" y="0"/>
                    <a:pt x="7" y="0"/>
                  </a:cubicBezTo>
                  <a:cubicBezTo>
                    <a:pt x="178" y="0"/>
                    <a:pt x="178" y="0"/>
                    <a:pt x="178" y="0"/>
                  </a:cubicBezTo>
                  <a:cubicBezTo>
                    <a:pt x="182" y="0"/>
                    <a:pt x="185" y="4"/>
                    <a:pt x="185" y="8"/>
                  </a:cubicBezTo>
                  <a:cubicBezTo>
                    <a:pt x="185" y="12"/>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5" name="Freeform 103"/>
            <p:cNvSpPr/>
            <p:nvPr/>
          </p:nvSpPr>
          <p:spPr bwMode="auto">
            <a:xfrm>
              <a:off x="8308975" y="4114801"/>
              <a:ext cx="179388" cy="63500"/>
            </a:xfrm>
            <a:custGeom>
              <a:avLst/>
              <a:gdLst>
                <a:gd name="T0" fmla="*/ 67 w 81"/>
                <a:gd name="T1" fmla="*/ 29 h 29"/>
                <a:gd name="T2" fmla="*/ 14 w 81"/>
                <a:gd name="T3" fmla="*/ 29 h 29"/>
                <a:gd name="T4" fmla="*/ 0 w 81"/>
                <a:gd name="T5" fmla="*/ 14 h 29"/>
                <a:gd name="T6" fmla="*/ 14 w 81"/>
                <a:gd name="T7" fmla="*/ 0 h 29"/>
                <a:gd name="T8" fmla="*/ 67 w 81"/>
                <a:gd name="T9" fmla="*/ 0 h 29"/>
                <a:gd name="T10" fmla="*/ 81 w 81"/>
                <a:gd name="T11" fmla="*/ 14 h 29"/>
                <a:gd name="T12" fmla="*/ 67 w 81"/>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81" h="29">
                  <a:moveTo>
                    <a:pt x="67" y="29"/>
                  </a:moveTo>
                  <a:cubicBezTo>
                    <a:pt x="14" y="29"/>
                    <a:pt x="14" y="29"/>
                    <a:pt x="14" y="29"/>
                  </a:cubicBezTo>
                  <a:cubicBezTo>
                    <a:pt x="6" y="29"/>
                    <a:pt x="0" y="22"/>
                    <a:pt x="0" y="14"/>
                  </a:cubicBezTo>
                  <a:cubicBezTo>
                    <a:pt x="0" y="6"/>
                    <a:pt x="6" y="0"/>
                    <a:pt x="14" y="0"/>
                  </a:cubicBezTo>
                  <a:cubicBezTo>
                    <a:pt x="67" y="0"/>
                    <a:pt x="67" y="0"/>
                    <a:pt x="67" y="0"/>
                  </a:cubicBezTo>
                  <a:cubicBezTo>
                    <a:pt x="75" y="0"/>
                    <a:pt x="81" y="6"/>
                    <a:pt x="81" y="14"/>
                  </a:cubicBezTo>
                  <a:cubicBezTo>
                    <a:pt x="81" y="22"/>
                    <a:pt x="75" y="29"/>
                    <a:pt x="67" y="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6" name="Freeform 104"/>
            <p:cNvSpPr/>
            <p:nvPr/>
          </p:nvSpPr>
          <p:spPr bwMode="auto">
            <a:xfrm>
              <a:off x="8172450"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7" name="Freeform 105"/>
            <p:cNvSpPr/>
            <p:nvPr/>
          </p:nvSpPr>
          <p:spPr bwMode="auto">
            <a:xfrm>
              <a:off x="8562975"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8" name="Freeform 106"/>
            <p:cNvSpPr/>
            <p:nvPr/>
          </p:nvSpPr>
          <p:spPr bwMode="auto">
            <a:xfrm>
              <a:off x="8366125" y="3692526"/>
              <a:ext cx="63500" cy="473075"/>
            </a:xfrm>
            <a:custGeom>
              <a:avLst/>
              <a:gdLst>
                <a:gd name="T0" fmla="*/ 15 w 29"/>
                <a:gd name="T1" fmla="*/ 214 h 214"/>
                <a:gd name="T2" fmla="*/ 0 w 29"/>
                <a:gd name="T3" fmla="*/ 200 h 214"/>
                <a:gd name="T4" fmla="*/ 0 w 29"/>
                <a:gd name="T5" fmla="*/ 14 h 214"/>
                <a:gd name="T6" fmla="*/ 15 w 29"/>
                <a:gd name="T7" fmla="*/ 0 h 214"/>
                <a:gd name="T8" fmla="*/ 29 w 29"/>
                <a:gd name="T9" fmla="*/ 14 h 214"/>
                <a:gd name="T10" fmla="*/ 29 w 29"/>
                <a:gd name="T11" fmla="*/ 200 h 214"/>
                <a:gd name="T12" fmla="*/ 15 w 29"/>
                <a:gd name="T13" fmla="*/ 214 h 214"/>
              </a:gdLst>
              <a:ahLst/>
              <a:cxnLst>
                <a:cxn ang="0">
                  <a:pos x="T0" y="T1"/>
                </a:cxn>
                <a:cxn ang="0">
                  <a:pos x="T2" y="T3"/>
                </a:cxn>
                <a:cxn ang="0">
                  <a:pos x="T4" y="T5"/>
                </a:cxn>
                <a:cxn ang="0">
                  <a:pos x="T6" y="T7"/>
                </a:cxn>
                <a:cxn ang="0">
                  <a:pos x="T8" y="T9"/>
                </a:cxn>
                <a:cxn ang="0">
                  <a:pos x="T10" y="T11"/>
                </a:cxn>
                <a:cxn ang="0">
                  <a:pos x="T12" y="T13"/>
                </a:cxn>
              </a:cxnLst>
              <a:rect l="0" t="0" r="r" b="b"/>
              <a:pathLst>
                <a:path w="29" h="214">
                  <a:moveTo>
                    <a:pt x="15" y="214"/>
                  </a:moveTo>
                  <a:cubicBezTo>
                    <a:pt x="7" y="214"/>
                    <a:pt x="0" y="208"/>
                    <a:pt x="0" y="200"/>
                  </a:cubicBezTo>
                  <a:cubicBezTo>
                    <a:pt x="0" y="14"/>
                    <a:pt x="0" y="14"/>
                    <a:pt x="0" y="14"/>
                  </a:cubicBezTo>
                  <a:cubicBezTo>
                    <a:pt x="0" y="6"/>
                    <a:pt x="7" y="0"/>
                    <a:pt x="15" y="0"/>
                  </a:cubicBezTo>
                  <a:cubicBezTo>
                    <a:pt x="22" y="0"/>
                    <a:pt x="29" y="6"/>
                    <a:pt x="29" y="14"/>
                  </a:cubicBezTo>
                  <a:cubicBezTo>
                    <a:pt x="29" y="200"/>
                    <a:pt x="29" y="200"/>
                    <a:pt x="29" y="200"/>
                  </a:cubicBezTo>
                  <a:cubicBezTo>
                    <a:pt x="29" y="208"/>
                    <a:pt x="22" y="214"/>
                    <a:pt x="15" y="2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9" name="Freeform 107"/>
            <p:cNvSpPr/>
            <p:nvPr/>
          </p:nvSpPr>
          <p:spPr bwMode="auto">
            <a:xfrm>
              <a:off x="8172450" y="3671889"/>
              <a:ext cx="452438" cy="61913"/>
            </a:xfrm>
            <a:custGeom>
              <a:avLst/>
              <a:gdLst>
                <a:gd name="T0" fmla="*/ 191 w 205"/>
                <a:gd name="T1" fmla="*/ 28 h 28"/>
                <a:gd name="T2" fmla="*/ 14 w 205"/>
                <a:gd name="T3" fmla="*/ 28 h 28"/>
                <a:gd name="T4" fmla="*/ 0 w 205"/>
                <a:gd name="T5" fmla="*/ 14 h 28"/>
                <a:gd name="T6" fmla="*/ 14 w 205"/>
                <a:gd name="T7" fmla="*/ 0 h 28"/>
                <a:gd name="T8" fmla="*/ 191 w 205"/>
                <a:gd name="T9" fmla="*/ 0 h 28"/>
                <a:gd name="T10" fmla="*/ 205 w 205"/>
                <a:gd name="T11" fmla="*/ 14 h 28"/>
                <a:gd name="T12" fmla="*/ 191 w 205"/>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205" h="28">
                  <a:moveTo>
                    <a:pt x="191" y="28"/>
                  </a:moveTo>
                  <a:cubicBezTo>
                    <a:pt x="14" y="28"/>
                    <a:pt x="14" y="28"/>
                    <a:pt x="14" y="28"/>
                  </a:cubicBezTo>
                  <a:cubicBezTo>
                    <a:pt x="6" y="28"/>
                    <a:pt x="0" y="22"/>
                    <a:pt x="0" y="14"/>
                  </a:cubicBezTo>
                  <a:cubicBezTo>
                    <a:pt x="0" y="6"/>
                    <a:pt x="6" y="0"/>
                    <a:pt x="14" y="0"/>
                  </a:cubicBezTo>
                  <a:cubicBezTo>
                    <a:pt x="191" y="0"/>
                    <a:pt x="191" y="0"/>
                    <a:pt x="191" y="0"/>
                  </a:cubicBezTo>
                  <a:cubicBezTo>
                    <a:pt x="199" y="0"/>
                    <a:pt x="205" y="6"/>
                    <a:pt x="205" y="14"/>
                  </a:cubicBezTo>
                  <a:cubicBezTo>
                    <a:pt x="205" y="22"/>
                    <a:pt x="199" y="28"/>
                    <a:pt x="191"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0" name="Freeform 108"/>
            <p:cNvSpPr>
              <a:spLocks noEditPoints="1"/>
            </p:cNvSpPr>
            <p:nvPr/>
          </p:nvSpPr>
          <p:spPr bwMode="auto">
            <a:xfrm>
              <a:off x="8235950" y="1373189"/>
              <a:ext cx="201613" cy="274638"/>
            </a:xfrm>
            <a:custGeom>
              <a:avLst/>
              <a:gdLst>
                <a:gd name="T0" fmla="*/ 36 w 91"/>
                <a:gd name="T1" fmla="*/ 124 h 124"/>
                <a:gd name="T2" fmla="*/ 29 w 91"/>
                <a:gd name="T3" fmla="*/ 119 h 124"/>
                <a:gd name="T4" fmla="*/ 1 w 91"/>
                <a:gd name="T5" fmla="*/ 25 h 124"/>
                <a:gd name="T6" fmla="*/ 6 w 91"/>
                <a:gd name="T7" fmla="*/ 15 h 124"/>
                <a:gd name="T8" fmla="*/ 53 w 91"/>
                <a:gd name="T9" fmla="*/ 1 h 124"/>
                <a:gd name="T10" fmla="*/ 59 w 91"/>
                <a:gd name="T11" fmla="*/ 2 h 124"/>
                <a:gd name="T12" fmla="*/ 63 w 91"/>
                <a:gd name="T13" fmla="*/ 6 h 124"/>
                <a:gd name="T14" fmla="*/ 91 w 91"/>
                <a:gd name="T15" fmla="*/ 100 h 124"/>
                <a:gd name="T16" fmla="*/ 90 w 91"/>
                <a:gd name="T17" fmla="*/ 106 h 124"/>
                <a:gd name="T18" fmla="*/ 85 w 91"/>
                <a:gd name="T19" fmla="*/ 110 h 124"/>
                <a:gd name="T20" fmla="*/ 38 w 91"/>
                <a:gd name="T21" fmla="*/ 124 h 124"/>
                <a:gd name="T22" fmla="*/ 36 w 91"/>
                <a:gd name="T23" fmla="*/ 124 h 124"/>
                <a:gd name="T24" fmla="*/ 18 w 91"/>
                <a:gd name="T25" fmla="*/ 28 h 124"/>
                <a:gd name="T26" fmla="*/ 18 w 91"/>
                <a:gd name="T27" fmla="*/ 28 h 124"/>
                <a:gd name="T28" fmla="*/ 41 w 91"/>
                <a:gd name="T29" fmla="*/ 107 h 124"/>
                <a:gd name="T30" fmla="*/ 73 w 91"/>
                <a:gd name="T31" fmla="*/ 97 h 124"/>
                <a:gd name="T32" fmla="*/ 50 w 91"/>
                <a:gd name="T33" fmla="*/ 18 h 124"/>
                <a:gd name="T34" fmla="*/ 18 w 91"/>
                <a:gd name="T35" fmla="*/ 2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24">
                  <a:moveTo>
                    <a:pt x="36" y="124"/>
                  </a:moveTo>
                  <a:cubicBezTo>
                    <a:pt x="33" y="124"/>
                    <a:pt x="30" y="122"/>
                    <a:pt x="29" y="119"/>
                  </a:cubicBezTo>
                  <a:cubicBezTo>
                    <a:pt x="1" y="25"/>
                    <a:pt x="1" y="25"/>
                    <a:pt x="1" y="25"/>
                  </a:cubicBezTo>
                  <a:cubicBezTo>
                    <a:pt x="0" y="20"/>
                    <a:pt x="2" y="16"/>
                    <a:pt x="6" y="15"/>
                  </a:cubicBezTo>
                  <a:cubicBezTo>
                    <a:pt x="53" y="1"/>
                    <a:pt x="53" y="1"/>
                    <a:pt x="53" y="1"/>
                  </a:cubicBezTo>
                  <a:cubicBezTo>
                    <a:pt x="55" y="0"/>
                    <a:pt x="57" y="1"/>
                    <a:pt x="59" y="2"/>
                  </a:cubicBezTo>
                  <a:cubicBezTo>
                    <a:pt x="61" y="3"/>
                    <a:pt x="62" y="4"/>
                    <a:pt x="63" y="6"/>
                  </a:cubicBezTo>
                  <a:cubicBezTo>
                    <a:pt x="91" y="100"/>
                    <a:pt x="91" y="100"/>
                    <a:pt x="91" y="100"/>
                  </a:cubicBezTo>
                  <a:cubicBezTo>
                    <a:pt x="91" y="102"/>
                    <a:pt x="91" y="104"/>
                    <a:pt x="90" y="106"/>
                  </a:cubicBezTo>
                  <a:cubicBezTo>
                    <a:pt x="89" y="108"/>
                    <a:pt x="87" y="109"/>
                    <a:pt x="85" y="110"/>
                  </a:cubicBezTo>
                  <a:cubicBezTo>
                    <a:pt x="38" y="124"/>
                    <a:pt x="38" y="124"/>
                    <a:pt x="38" y="124"/>
                  </a:cubicBezTo>
                  <a:cubicBezTo>
                    <a:pt x="38" y="124"/>
                    <a:pt x="37" y="124"/>
                    <a:pt x="36" y="124"/>
                  </a:cubicBezTo>
                  <a:close/>
                  <a:moveTo>
                    <a:pt x="18" y="28"/>
                  </a:moveTo>
                  <a:cubicBezTo>
                    <a:pt x="18" y="28"/>
                    <a:pt x="18" y="28"/>
                    <a:pt x="18" y="28"/>
                  </a:cubicBezTo>
                  <a:cubicBezTo>
                    <a:pt x="41" y="107"/>
                    <a:pt x="41" y="107"/>
                    <a:pt x="41" y="107"/>
                  </a:cubicBezTo>
                  <a:cubicBezTo>
                    <a:pt x="73" y="97"/>
                    <a:pt x="73" y="97"/>
                    <a:pt x="73" y="97"/>
                  </a:cubicBezTo>
                  <a:cubicBezTo>
                    <a:pt x="50" y="18"/>
                    <a:pt x="50" y="18"/>
                    <a:pt x="50" y="18"/>
                  </a:cubicBezTo>
                  <a:cubicBezTo>
                    <a:pt x="18" y="28"/>
                    <a:pt x="18" y="28"/>
                    <a:pt x="18"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1" name="Freeform 109"/>
            <p:cNvSpPr>
              <a:spLocks noEditPoints="1"/>
            </p:cNvSpPr>
            <p:nvPr/>
          </p:nvSpPr>
          <p:spPr bwMode="auto">
            <a:xfrm>
              <a:off x="8345487" y="1230314"/>
              <a:ext cx="301625" cy="334963"/>
            </a:xfrm>
            <a:custGeom>
              <a:avLst/>
              <a:gdLst>
                <a:gd name="T0" fmla="*/ 89 w 136"/>
                <a:gd name="T1" fmla="*/ 152 h 152"/>
                <a:gd name="T2" fmla="*/ 83 w 136"/>
                <a:gd name="T3" fmla="*/ 152 h 152"/>
                <a:gd name="T4" fmla="*/ 63 w 136"/>
                <a:gd name="T5" fmla="*/ 150 h 152"/>
                <a:gd name="T6" fmla="*/ 51 w 136"/>
                <a:gd name="T7" fmla="*/ 149 h 152"/>
                <a:gd name="T8" fmla="*/ 27 w 136"/>
                <a:gd name="T9" fmla="*/ 149 h 152"/>
                <a:gd name="T10" fmla="*/ 18 w 136"/>
                <a:gd name="T11" fmla="*/ 144 h 152"/>
                <a:gd name="T12" fmla="*/ 1 w 136"/>
                <a:gd name="T13" fmla="*/ 87 h 152"/>
                <a:gd name="T14" fmla="*/ 3 w 136"/>
                <a:gd name="T15" fmla="*/ 78 h 152"/>
                <a:gd name="T16" fmla="*/ 37 w 136"/>
                <a:gd name="T17" fmla="*/ 41 h 152"/>
                <a:gd name="T18" fmla="*/ 38 w 136"/>
                <a:gd name="T19" fmla="*/ 15 h 152"/>
                <a:gd name="T20" fmla="*/ 41 w 136"/>
                <a:gd name="T21" fmla="*/ 6 h 152"/>
                <a:gd name="T22" fmla="*/ 58 w 136"/>
                <a:gd name="T23" fmla="*/ 0 h 152"/>
                <a:gd name="T24" fmla="*/ 69 w 136"/>
                <a:gd name="T25" fmla="*/ 5 h 152"/>
                <a:gd name="T26" fmla="*/ 78 w 136"/>
                <a:gd name="T27" fmla="*/ 40 h 152"/>
                <a:gd name="T28" fmla="*/ 77 w 136"/>
                <a:gd name="T29" fmla="*/ 46 h 152"/>
                <a:gd name="T30" fmla="*/ 76 w 136"/>
                <a:gd name="T31" fmla="*/ 50 h 152"/>
                <a:gd name="T32" fmla="*/ 76 w 136"/>
                <a:gd name="T33" fmla="*/ 55 h 152"/>
                <a:gd name="T34" fmla="*/ 106 w 136"/>
                <a:gd name="T35" fmla="*/ 58 h 152"/>
                <a:gd name="T36" fmla="*/ 109 w 136"/>
                <a:gd name="T37" fmla="*/ 58 h 152"/>
                <a:gd name="T38" fmla="*/ 136 w 136"/>
                <a:gd name="T39" fmla="*/ 84 h 152"/>
                <a:gd name="T40" fmla="*/ 130 w 136"/>
                <a:gd name="T41" fmla="*/ 99 h 152"/>
                <a:gd name="T42" fmla="*/ 131 w 136"/>
                <a:gd name="T43" fmla="*/ 104 h 152"/>
                <a:gd name="T44" fmla="*/ 124 w 136"/>
                <a:gd name="T45" fmla="*/ 120 h 152"/>
                <a:gd name="T46" fmla="*/ 124 w 136"/>
                <a:gd name="T47" fmla="*/ 120 h 152"/>
                <a:gd name="T48" fmla="*/ 112 w 136"/>
                <a:gd name="T49" fmla="*/ 138 h 152"/>
                <a:gd name="T50" fmla="*/ 112 w 136"/>
                <a:gd name="T51" fmla="*/ 140 h 152"/>
                <a:gd name="T52" fmla="*/ 89 w 136"/>
                <a:gd name="T53" fmla="*/ 152 h 152"/>
                <a:gd name="T54" fmla="*/ 40 w 136"/>
                <a:gd name="T55" fmla="*/ 132 h 152"/>
                <a:gd name="T56" fmla="*/ 52 w 136"/>
                <a:gd name="T57" fmla="*/ 133 h 152"/>
                <a:gd name="T58" fmla="*/ 64 w 136"/>
                <a:gd name="T59" fmla="*/ 134 h 152"/>
                <a:gd name="T60" fmla="*/ 85 w 136"/>
                <a:gd name="T61" fmla="*/ 136 h 152"/>
                <a:gd name="T62" fmla="*/ 89 w 136"/>
                <a:gd name="T63" fmla="*/ 136 h 152"/>
                <a:gd name="T64" fmla="*/ 97 w 136"/>
                <a:gd name="T65" fmla="*/ 135 h 152"/>
                <a:gd name="T66" fmla="*/ 98 w 136"/>
                <a:gd name="T67" fmla="*/ 132 h 152"/>
                <a:gd name="T68" fmla="*/ 103 w 136"/>
                <a:gd name="T69" fmla="*/ 126 h 152"/>
                <a:gd name="T70" fmla="*/ 108 w 136"/>
                <a:gd name="T71" fmla="*/ 119 h 152"/>
                <a:gd name="T72" fmla="*/ 108 w 136"/>
                <a:gd name="T73" fmla="*/ 117 h 152"/>
                <a:gd name="T74" fmla="*/ 112 w 136"/>
                <a:gd name="T75" fmla="*/ 109 h 152"/>
                <a:gd name="T76" fmla="*/ 115 w 136"/>
                <a:gd name="T77" fmla="*/ 103 h 152"/>
                <a:gd name="T78" fmla="*/ 115 w 136"/>
                <a:gd name="T79" fmla="*/ 100 h 152"/>
                <a:gd name="T80" fmla="*/ 116 w 136"/>
                <a:gd name="T81" fmla="*/ 91 h 152"/>
                <a:gd name="T82" fmla="*/ 120 w 136"/>
                <a:gd name="T83" fmla="*/ 84 h 152"/>
                <a:gd name="T84" fmla="*/ 110 w 136"/>
                <a:gd name="T85" fmla="*/ 73 h 152"/>
                <a:gd name="T86" fmla="*/ 106 w 136"/>
                <a:gd name="T87" fmla="*/ 73 h 152"/>
                <a:gd name="T88" fmla="*/ 64 w 136"/>
                <a:gd name="T89" fmla="*/ 65 h 152"/>
                <a:gd name="T90" fmla="*/ 60 w 136"/>
                <a:gd name="T91" fmla="*/ 57 h 152"/>
                <a:gd name="T92" fmla="*/ 61 w 136"/>
                <a:gd name="T93" fmla="*/ 49 h 152"/>
                <a:gd name="T94" fmla="*/ 62 w 136"/>
                <a:gd name="T95" fmla="*/ 44 h 152"/>
                <a:gd name="T96" fmla="*/ 62 w 136"/>
                <a:gd name="T97" fmla="*/ 39 h 152"/>
                <a:gd name="T98" fmla="*/ 58 w 136"/>
                <a:gd name="T99" fmla="*/ 15 h 152"/>
                <a:gd name="T100" fmla="*/ 54 w 136"/>
                <a:gd name="T101" fmla="*/ 16 h 152"/>
                <a:gd name="T102" fmla="*/ 51 w 136"/>
                <a:gd name="T103" fmla="*/ 46 h 152"/>
                <a:gd name="T104" fmla="*/ 51 w 136"/>
                <a:gd name="T105" fmla="*/ 48 h 152"/>
                <a:gd name="T106" fmla="*/ 17 w 136"/>
                <a:gd name="T107" fmla="*/ 87 h 152"/>
                <a:gd name="T108" fmla="*/ 31 w 136"/>
                <a:gd name="T109" fmla="*/ 133 h 152"/>
                <a:gd name="T110" fmla="*/ 40 w 136"/>
                <a:gd name="T111" fmla="*/ 13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6" h="152">
                  <a:moveTo>
                    <a:pt x="89" y="152"/>
                  </a:moveTo>
                  <a:cubicBezTo>
                    <a:pt x="87" y="152"/>
                    <a:pt x="85" y="152"/>
                    <a:pt x="83" y="152"/>
                  </a:cubicBezTo>
                  <a:cubicBezTo>
                    <a:pt x="78" y="151"/>
                    <a:pt x="71" y="150"/>
                    <a:pt x="63" y="150"/>
                  </a:cubicBezTo>
                  <a:cubicBezTo>
                    <a:pt x="51" y="149"/>
                    <a:pt x="51" y="149"/>
                    <a:pt x="51" y="149"/>
                  </a:cubicBezTo>
                  <a:cubicBezTo>
                    <a:pt x="38" y="147"/>
                    <a:pt x="30" y="148"/>
                    <a:pt x="27" y="149"/>
                  </a:cubicBezTo>
                  <a:cubicBezTo>
                    <a:pt x="23" y="150"/>
                    <a:pt x="19" y="148"/>
                    <a:pt x="18" y="144"/>
                  </a:cubicBezTo>
                  <a:cubicBezTo>
                    <a:pt x="1" y="87"/>
                    <a:pt x="1" y="87"/>
                    <a:pt x="1" y="87"/>
                  </a:cubicBezTo>
                  <a:cubicBezTo>
                    <a:pt x="0" y="84"/>
                    <a:pt x="1" y="80"/>
                    <a:pt x="3" y="78"/>
                  </a:cubicBezTo>
                  <a:cubicBezTo>
                    <a:pt x="13" y="70"/>
                    <a:pt x="31" y="52"/>
                    <a:pt x="37" y="41"/>
                  </a:cubicBezTo>
                  <a:cubicBezTo>
                    <a:pt x="40" y="30"/>
                    <a:pt x="38" y="16"/>
                    <a:pt x="38" y="15"/>
                  </a:cubicBezTo>
                  <a:cubicBezTo>
                    <a:pt x="38" y="12"/>
                    <a:pt x="39" y="9"/>
                    <a:pt x="41" y="6"/>
                  </a:cubicBezTo>
                  <a:cubicBezTo>
                    <a:pt x="47" y="0"/>
                    <a:pt x="57" y="0"/>
                    <a:pt x="58" y="0"/>
                  </a:cubicBezTo>
                  <a:cubicBezTo>
                    <a:pt x="62" y="0"/>
                    <a:pt x="66" y="2"/>
                    <a:pt x="69" y="5"/>
                  </a:cubicBezTo>
                  <a:cubicBezTo>
                    <a:pt x="76" y="12"/>
                    <a:pt x="79" y="25"/>
                    <a:pt x="78" y="40"/>
                  </a:cubicBezTo>
                  <a:cubicBezTo>
                    <a:pt x="78" y="42"/>
                    <a:pt x="77" y="44"/>
                    <a:pt x="77" y="46"/>
                  </a:cubicBezTo>
                  <a:cubicBezTo>
                    <a:pt x="77" y="48"/>
                    <a:pt x="77" y="49"/>
                    <a:pt x="76" y="50"/>
                  </a:cubicBezTo>
                  <a:cubicBezTo>
                    <a:pt x="76" y="52"/>
                    <a:pt x="76" y="53"/>
                    <a:pt x="76" y="55"/>
                  </a:cubicBezTo>
                  <a:cubicBezTo>
                    <a:pt x="80" y="56"/>
                    <a:pt x="90" y="58"/>
                    <a:pt x="106" y="58"/>
                  </a:cubicBezTo>
                  <a:cubicBezTo>
                    <a:pt x="109" y="58"/>
                    <a:pt x="109" y="58"/>
                    <a:pt x="109" y="58"/>
                  </a:cubicBezTo>
                  <a:cubicBezTo>
                    <a:pt x="124" y="58"/>
                    <a:pt x="136" y="69"/>
                    <a:pt x="136" y="84"/>
                  </a:cubicBezTo>
                  <a:cubicBezTo>
                    <a:pt x="136" y="89"/>
                    <a:pt x="134" y="94"/>
                    <a:pt x="130" y="99"/>
                  </a:cubicBezTo>
                  <a:cubicBezTo>
                    <a:pt x="131" y="101"/>
                    <a:pt x="131" y="103"/>
                    <a:pt x="131" y="104"/>
                  </a:cubicBezTo>
                  <a:cubicBezTo>
                    <a:pt x="131" y="110"/>
                    <a:pt x="128" y="116"/>
                    <a:pt x="124" y="120"/>
                  </a:cubicBezTo>
                  <a:cubicBezTo>
                    <a:pt x="124" y="120"/>
                    <a:pt x="124" y="120"/>
                    <a:pt x="124" y="120"/>
                  </a:cubicBezTo>
                  <a:cubicBezTo>
                    <a:pt x="123" y="128"/>
                    <a:pt x="119" y="135"/>
                    <a:pt x="112" y="138"/>
                  </a:cubicBezTo>
                  <a:cubicBezTo>
                    <a:pt x="112" y="139"/>
                    <a:pt x="112" y="140"/>
                    <a:pt x="112" y="140"/>
                  </a:cubicBezTo>
                  <a:cubicBezTo>
                    <a:pt x="109" y="148"/>
                    <a:pt x="101" y="152"/>
                    <a:pt x="89" y="152"/>
                  </a:cubicBezTo>
                  <a:close/>
                  <a:moveTo>
                    <a:pt x="40" y="132"/>
                  </a:moveTo>
                  <a:cubicBezTo>
                    <a:pt x="44" y="132"/>
                    <a:pt x="48" y="133"/>
                    <a:pt x="52" y="133"/>
                  </a:cubicBezTo>
                  <a:cubicBezTo>
                    <a:pt x="64" y="134"/>
                    <a:pt x="64" y="134"/>
                    <a:pt x="64" y="134"/>
                  </a:cubicBezTo>
                  <a:cubicBezTo>
                    <a:pt x="73" y="135"/>
                    <a:pt x="80" y="135"/>
                    <a:pt x="85" y="136"/>
                  </a:cubicBezTo>
                  <a:cubicBezTo>
                    <a:pt x="86" y="136"/>
                    <a:pt x="88" y="136"/>
                    <a:pt x="89" y="136"/>
                  </a:cubicBezTo>
                  <a:cubicBezTo>
                    <a:pt x="95" y="136"/>
                    <a:pt x="97" y="135"/>
                    <a:pt x="97" y="135"/>
                  </a:cubicBezTo>
                  <a:cubicBezTo>
                    <a:pt x="97" y="134"/>
                    <a:pt x="98" y="133"/>
                    <a:pt x="98" y="132"/>
                  </a:cubicBezTo>
                  <a:cubicBezTo>
                    <a:pt x="98" y="129"/>
                    <a:pt x="100" y="127"/>
                    <a:pt x="103" y="126"/>
                  </a:cubicBezTo>
                  <a:cubicBezTo>
                    <a:pt x="106" y="125"/>
                    <a:pt x="108" y="122"/>
                    <a:pt x="108" y="119"/>
                  </a:cubicBezTo>
                  <a:cubicBezTo>
                    <a:pt x="108" y="119"/>
                    <a:pt x="108" y="118"/>
                    <a:pt x="108" y="117"/>
                  </a:cubicBezTo>
                  <a:cubicBezTo>
                    <a:pt x="107" y="114"/>
                    <a:pt x="109" y="111"/>
                    <a:pt x="112" y="109"/>
                  </a:cubicBezTo>
                  <a:cubicBezTo>
                    <a:pt x="114" y="108"/>
                    <a:pt x="115" y="106"/>
                    <a:pt x="115" y="103"/>
                  </a:cubicBezTo>
                  <a:cubicBezTo>
                    <a:pt x="115" y="102"/>
                    <a:pt x="115" y="101"/>
                    <a:pt x="115" y="100"/>
                  </a:cubicBezTo>
                  <a:cubicBezTo>
                    <a:pt x="113" y="97"/>
                    <a:pt x="114" y="93"/>
                    <a:pt x="116" y="91"/>
                  </a:cubicBezTo>
                  <a:cubicBezTo>
                    <a:pt x="119" y="89"/>
                    <a:pt x="120" y="86"/>
                    <a:pt x="120" y="84"/>
                  </a:cubicBezTo>
                  <a:cubicBezTo>
                    <a:pt x="120" y="78"/>
                    <a:pt x="115" y="73"/>
                    <a:pt x="110" y="73"/>
                  </a:cubicBezTo>
                  <a:cubicBezTo>
                    <a:pt x="110" y="73"/>
                    <a:pt x="108" y="73"/>
                    <a:pt x="106" y="73"/>
                  </a:cubicBezTo>
                  <a:cubicBezTo>
                    <a:pt x="72" y="73"/>
                    <a:pt x="66" y="67"/>
                    <a:pt x="64" y="65"/>
                  </a:cubicBezTo>
                  <a:cubicBezTo>
                    <a:pt x="62" y="63"/>
                    <a:pt x="60" y="60"/>
                    <a:pt x="60" y="57"/>
                  </a:cubicBezTo>
                  <a:cubicBezTo>
                    <a:pt x="61" y="54"/>
                    <a:pt x="61" y="52"/>
                    <a:pt x="61" y="49"/>
                  </a:cubicBezTo>
                  <a:cubicBezTo>
                    <a:pt x="61" y="47"/>
                    <a:pt x="61" y="45"/>
                    <a:pt x="62" y="44"/>
                  </a:cubicBezTo>
                  <a:cubicBezTo>
                    <a:pt x="62" y="42"/>
                    <a:pt x="62" y="41"/>
                    <a:pt x="62" y="39"/>
                  </a:cubicBezTo>
                  <a:cubicBezTo>
                    <a:pt x="63" y="24"/>
                    <a:pt x="59" y="17"/>
                    <a:pt x="58" y="15"/>
                  </a:cubicBezTo>
                  <a:cubicBezTo>
                    <a:pt x="57" y="16"/>
                    <a:pt x="55" y="16"/>
                    <a:pt x="54" y="16"/>
                  </a:cubicBezTo>
                  <a:cubicBezTo>
                    <a:pt x="55" y="22"/>
                    <a:pt x="55" y="35"/>
                    <a:pt x="51" y="46"/>
                  </a:cubicBezTo>
                  <a:cubicBezTo>
                    <a:pt x="51" y="47"/>
                    <a:pt x="51" y="47"/>
                    <a:pt x="51" y="48"/>
                  </a:cubicBezTo>
                  <a:cubicBezTo>
                    <a:pt x="45" y="59"/>
                    <a:pt x="29" y="77"/>
                    <a:pt x="17" y="87"/>
                  </a:cubicBezTo>
                  <a:cubicBezTo>
                    <a:pt x="31" y="133"/>
                    <a:pt x="31" y="133"/>
                    <a:pt x="31" y="133"/>
                  </a:cubicBezTo>
                  <a:cubicBezTo>
                    <a:pt x="33" y="133"/>
                    <a:pt x="37" y="132"/>
                    <a:pt x="40" y="1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6" name="Freeform 134"/>
            <p:cNvSpPr>
              <a:spLocks noEditPoints="1"/>
            </p:cNvSpPr>
            <p:nvPr/>
          </p:nvSpPr>
          <p:spPr bwMode="auto">
            <a:xfrm>
              <a:off x="6637337" y="1289051"/>
              <a:ext cx="476250" cy="455613"/>
            </a:xfrm>
            <a:custGeom>
              <a:avLst/>
              <a:gdLst>
                <a:gd name="T0" fmla="*/ 103 w 216"/>
                <a:gd name="T1" fmla="*/ 206 h 206"/>
                <a:gd name="T2" fmla="*/ 30 w 216"/>
                <a:gd name="T3" fmla="*/ 176 h 206"/>
                <a:gd name="T4" fmla="*/ 0 w 216"/>
                <a:gd name="T5" fmla="*/ 103 h 206"/>
                <a:gd name="T6" fmla="*/ 30 w 216"/>
                <a:gd name="T7" fmla="*/ 30 h 206"/>
                <a:gd name="T8" fmla="*/ 103 w 216"/>
                <a:gd name="T9" fmla="*/ 0 h 206"/>
                <a:gd name="T10" fmla="*/ 176 w 216"/>
                <a:gd name="T11" fmla="*/ 30 h 206"/>
                <a:gd name="T12" fmla="*/ 176 w 216"/>
                <a:gd name="T13" fmla="*/ 176 h 206"/>
                <a:gd name="T14" fmla="*/ 103 w 216"/>
                <a:gd name="T15" fmla="*/ 206 h 206"/>
                <a:gd name="T16" fmla="*/ 103 w 216"/>
                <a:gd name="T17" fmla="*/ 17 h 206"/>
                <a:gd name="T18" fmla="*/ 43 w 216"/>
                <a:gd name="T19" fmla="*/ 42 h 206"/>
                <a:gd name="T20" fmla="*/ 18 w 216"/>
                <a:gd name="T21" fmla="*/ 103 h 206"/>
                <a:gd name="T22" fmla="*/ 43 w 216"/>
                <a:gd name="T23" fmla="*/ 163 h 206"/>
                <a:gd name="T24" fmla="*/ 103 w 216"/>
                <a:gd name="T25" fmla="*/ 188 h 206"/>
                <a:gd name="T26" fmla="*/ 164 w 216"/>
                <a:gd name="T27" fmla="*/ 163 h 206"/>
                <a:gd name="T28" fmla="*/ 164 w 216"/>
                <a:gd name="T29" fmla="*/ 42 h 206"/>
                <a:gd name="T30" fmla="*/ 103 w 216"/>
                <a:gd name="T31" fmla="*/ 1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206">
                  <a:moveTo>
                    <a:pt x="103" y="206"/>
                  </a:moveTo>
                  <a:cubicBezTo>
                    <a:pt x="76" y="206"/>
                    <a:pt x="50" y="195"/>
                    <a:pt x="30" y="176"/>
                  </a:cubicBezTo>
                  <a:cubicBezTo>
                    <a:pt x="11" y="156"/>
                    <a:pt x="0" y="130"/>
                    <a:pt x="0" y="103"/>
                  </a:cubicBezTo>
                  <a:cubicBezTo>
                    <a:pt x="0" y="75"/>
                    <a:pt x="11" y="49"/>
                    <a:pt x="30" y="30"/>
                  </a:cubicBezTo>
                  <a:cubicBezTo>
                    <a:pt x="50" y="11"/>
                    <a:pt x="76" y="0"/>
                    <a:pt x="103" y="0"/>
                  </a:cubicBezTo>
                  <a:cubicBezTo>
                    <a:pt x="131" y="0"/>
                    <a:pt x="157" y="11"/>
                    <a:pt x="176" y="30"/>
                  </a:cubicBezTo>
                  <a:cubicBezTo>
                    <a:pt x="216" y="70"/>
                    <a:pt x="216" y="136"/>
                    <a:pt x="176" y="176"/>
                  </a:cubicBezTo>
                  <a:cubicBezTo>
                    <a:pt x="157" y="195"/>
                    <a:pt x="131" y="206"/>
                    <a:pt x="103" y="206"/>
                  </a:cubicBezTo>
                  <a:close/>
                  <a:moveTo>
                    <a:pt x="103" y="17"/>
                  </a:moveTo>
                  <a:cubicBezTo>
                    <a:pt x="80" y="17"/>
                    <a:pt x="59" y="26"/>
                    <a:pt x="43" y="42"/>
                  </a:cubicBezTo>
                  <a:cubicBezTo>
                    <a:pt x="27" y="59"/>
                    <a:pt x="18" y="80"/>
                    <a:pt x="18" y="103"/>
                  </a:cubicBezTo>
                  <a:cubicBezTo>
                    <a:pt x="18" y="126"/>
                    <a:pt x="27" y="147"/>
                    <a:pt x="43" y="163"/>
                  </a:cubicBezTo>
                  <a:cubicBezTo>
                    <a:pt x="59" y="180"/>
                    <a:pt x="80" y="188"/>
                    <a:pt x="103" y="188"/>
                  </a:cubicBezTo>
                  <a:cubicBezTo>
                    <a:pt x="126" y="188"/>
                    <a:pt x="148" y="180"/>
                    <a:pt x="164" y="163"/>
                  </a:cubicBezTo>
                  <a:cubicBezTo>
                    <a:pt x="197" y="130"/>
                    <a:pt x="197" y="76"/>
                    <a:pt x="164" y="42"/>
                  </a:cubicBezTo>
                  <a:cubicBezTo>
                    <a:pt x="148" y="26"/>
                    <a:pt x="126" y="17"/>
                    <a:pt x="103"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7" name="Freeform 135"/>
            <p:cNvSpPr/>
            <p:nvPr/>
          </p:nvSpPr>
          <p:spPr bwMode="auto">
            <a:xfrm>
              <a:off x="6659562" y="1450976"/>
              <a:ext cx="239713" cy="19050"/>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8" name="Freeform 136"/>
            <p:cNvSpPr/>
            <p:nvPr/>
          </p:nvSpPr>
          <p:spPr bwMode="auto">
            <a:xfrm>
              <a:off x="6700837" y="1455739"/>
              <a:ext cx="134938" cy="214313"/>
            </a:xfrm>
            <a:custGeom>
              <a:avLst/>
              <a:gdLst>
                <a:gd name="T0" fmla="*/ 5 w 61"/>
                <a:gd name="T1" fmla="*/ 97 h 97"/>
                <a:gd name="T2" fmla="*/ 3 w 61"/>
                <a:gd name="T3" fmla="*/ 96 h 97"/>
                <a:gd name="T4" fmla="*/ 2 w 61"/>
                <a:gd name="T5" fmla="*/ 90 h 97"/>
                <a:gd name="T6" fmla="*/ 52 w 61"/>
                <a:gd name="T7" fmla="*/ 3 h 97"/>
                <a:gd name="T8" fmla="*/ 58 w 61"/>
                <a:gd name="T9" fmla="*/ 1 h 97"/>
                <a:gd name="T10" fmla="*/ 59 w 61"/>
                <a:gd name="T11" fmla="*/ 7 h 97"/>
                <a:gd name="T12" fmla="*/ 9 w 61"/>
                <a:gd name="T13" fmla="*/ 94 h 97"/>
                <a:gd name="T14" fmla="*/ 5 w 61"/>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7">
                  <a:moveTo>
                    <a:pt x="5" y="97"/>
                  </a:moveTo>
                  <a:cubicBezTo>
                    <a:pt x="5" y="97"/>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7"/>
                    <a:pt x="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9" name="Freeform 137"/>
            <p:cNvSpPr/>
            <p:nvPr/>
          </p:nvSpPr>
          <p:spPr bwMode="auto">
            <a:xfrm>
              <a:off x="6784975" y="1517651"/>
              <a:ext cx="131763" cy="211138"/>
            </a:xfrm>
            <a:custGeom>
              <a:avLst/>
              <a:gdLst>
                <a:gd name="T0" fmla="*/ 55 w 60"/>
                <a:gd name="T1" fmla="*/ 96 h 96"/>
                <a:gd name="T2" fmla="*/ 51 w 60"/>
                <a:gd name="T3" fmla="*/ 94 h 96"/>
                <a:gd name="T4" fmla="*/ 1 w 60"/>
                <a:gd name="T5" fmla="*/ 7 h 96"/>
                <a:gd name="T6" fmla="*/ 3 w 60"/>
                <a:gd name="T7" fmla="*/ 1 h 96"/>
                <a:gd name="T8" fmla="*/ 9 w 60"/>
                <a:gd name="T9" fmla="*/ 2 h 96"/>
                <a:gd name="T10" fmla="*/ 59 w 60"/>
                <a:gd name="T11" fmla="*/ 90 h 96"/>
                <a:gd name="T12" fmla="*/ 57 w 60"/>
                <a:gd name="T13" fmla="*/ 96 h 96"/>
                <a:gd name="T14" fmla="*/ 55 w 60"/>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6">
                  <a:moveTo>
                    <a:pt x="55" y="96"/>
                  </a:moveTo>
                  <a:cubicBezTo>
                    <a:pt x="54" y="96"/>
                    <a:pt x="52" y="95"/>
                    <a:pt x="51" y="94"/>
                  </a:cubicBezTo>
                  <a:cubicBezTo>
                    <a:pt x="1" y="7"/>
                    <a:pt x="1" y="7"/>
                    <a:pt x="1" y="7"/>
                  </a:cubicBezTo>
                  <a:cubicBezTo>
                    <a:pt x="0" y="5"/>
                    <a:pt x="0" y="2"/>
                    <a:pt x="3" y="1"/>
                  </a:cubicBezTo>
                  <a:cubicBezTo>
                    <a:pt x="5" y="0"/>
                    <a:pt x="7" y="0"/>
                    <a:pt x="9" y="2"/>
                  </a:cubicBezTo>
                  <a:cubicBezTo>
                    <a:pt x="59" y="90"/>
                    <a:pt x="59" y="90"/>
                    <a:pt x="59" y="90"/>
                  </a:cubicBezTo>
                  <a:cubicBezTo>
                    <a:pt x="60" y="92"/>
                    <a:pt x="59" y="94"/>
                    <a:pt x="57" y="96"/>
                  </a:cubicBezTo>
                  <a:cubicBezTo>
                    <a:pt x="57" y="96"/>
                    <a:pt x="56" y="96"/>
                    <a:pt x="5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0" name="Freeform 138"/>
            <p:cNvSpPr/>
            <p:nvPr/>
          </p:nvSpPr>
          <p:spPr bwMode="auto">
            <a:xfrm>
              <a:off x="6824662" y="1571626"/>
              <a:ext cx="241300" cy="20638"/>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1" name="Freeform 139"/>
            <p:cNvSpPr/>
            <p:nvPr/>
          </p:nvSpPr>
          <p:spPr bwMode="auto">
            <a:xfrm>
              <a:off x="6888162" y="1373189"/>
              <a:ext cx="134938" cy="212725"/>
            </a:xfrm>
            <a:custGeom>
              <a:avLst/>
              <a:gdLst>
                <a:gd name="T0" fmla="*/ 5 w 61"/>
                <a:gd name="T1" fmla="*/ 96 h 96"/>
                <a:gd name="T2" fmla="*/ 3 w 61"/>
                <a:gd name="T3" fmla="*/ 96 h 96"/>
                <a:gd name="T4" fmla="*/ 2 w 61"/>
                <a:gd name="T5" fmla="*/ 90 h 96"/>
                <a:gd name="T6" fmla="*/ 52 w 61"/>
                <a:gd name="T7" fmla="*/ 3 h 96"/>
                <a:gd name="T8" fmla="*/ 58 w 61"/>
                <a:gd name="T9" fmla="*/ 1 h 96"/>
                <a:gd name="T10" fmla="*/ 59 w 61"/>
                <a:gd name="T11" fmla="*/ 7 h 96"/>
                <a:gd name="T12" fmla="*/ 9 w 61"/>
                <a:gd name="T13" fmla="*/ 94 h 96"/>
                <a:gd name="T14" fmla="*/ 5 w 61"/>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6">
                  <a:moveTo>
                    <a:pt x="5" y="96"/>
                  </a:moveTo>
                  <a:cubicBezTo>
                    <a:pt x="5" y="96"/>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6"/>
                    <a:pt x="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2" name="Freeform 140"/>
            <p:cNvSpPr/>
            <p:nvPr/>
          </p:nvSpPr>
          <p:spPr bwMode="auto">
            <a:xfrm>
              <a:off x="6807200" y="1311276"/>
              <a:ext cx="131763" cy="214313"/>
            </a:xfrm>
            <a:custGeom>
              <a:avLst/>
              <a:gdLst>
                <a:gd name="T0" fmla="*/ 55 w 60"/>
                <a:gd name="T1" fmla="*/ 97 h 97"/>
                <a:gd name="T2" fmla="*/ 52 w 60"/>
                <a:gd name="T3" fmla="*/ 95 h 97"/>
                <a:gd name="T4" fmla="*/ 1 w 60"/>
                <a:gd name="T5" fmla="*/ 8 h 97"/>
                <a:gd name="T6" fmla="*/ 3 w 60"/>
                <a:gd name="T7" fmla="*/ 2 h 97"/>
                <a:gd name="T8" fmla="*/ 9 w 60"/>
                <a:gd name="T9" fmla="*/ 3 h 97"/>
                <a:gd name="T10" fmla="*/ 59 w 60"/>
                <a:gd name="T11" fmla="*/ 90 h 97"/>
                <a:gd name="T12" fmla="*/ 58 w 60"/>
                <a:gd name="T13" fmla="*/ 96 h 97"/>
                <a:gd name="T14" fmla="*/ 55 w 60"/>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7">
                  <a:moveTo>
                    <a:pt x="55" y="97"/>
                  </a:moveTo>
                  <a:cubicBezTo>
                    <a:pt x="54" y="97"/>
                    <a:pt x="52" y="96"/>
                    <a:pt x="52" y="95"/>
                  </a:cubicBezTo>
                  <a:cubicBezTo>
                    <a:pt x="1" y="8"/>
                    <a:pt x="1" y="8"/>
                    <a:pt x="1" y="8"/>
                  </a:cubicBezTo>
                  <a:cubicBezTo>
                    <a:pt x="0" y="5"/>
                    <a:pt x="1" y="3"/>
                    <a:pt x="3" y="2"/>
                  </a:cubicBezTo>
                  <a:cubicBezTo>
                    <a:pt x="5" y="0"/>
                    <a:pt x="8" y="1"/>
                    <a:pt x="9" y="3"/>
                  </a:cubicBezTo>
                  <a:cubicBezTo>
                    <a:pt x="59" y="90"/>
                    <a:pt x="59" y="90"/>
                    <a:pt x="59" y="90"/>
                  </a:cubicBezTo>
                  <a:cubicBezTo>
                    <a:pt x="60" y="92"/>
                    <a:pt x="60" y="95"/>
                    <a:pt x="58" y="96"/>
                  </a:cubicBezTo>
                  <a:cubicBezTo>
                    <a:pt x="57" y="97"/>
                    <a:pt x="56" y="97"/>
                    <a:pt x="5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3" name="Freeform 141"/>
            <p:cNvSpPr>
              <a:spLocks noEditPoints="1"/>
            </p:cNvSpPr>
            <p:nvPr/>
          </p:nvSpPr>
          <p:spPr bwMode="auto">
            <a:xfrm>
              <a:off x="8770937" y="2419351"/>
              <a:ext cx="328613" cy="238125"/>
            </a:xfrm>
            <a:custGeom>
              <a:avLst/>
              <a:gdLst>
                <a:gd name="T0" fmla="*/ 74 w 149"/>
                <a:gd name="T1" fmla="*/ 108 h 108"/>
                <a:gd name="T2" fmla="*/ 0 w 149"/>
                <a:gd name="T3" fmla="*/ 56 h 108"/>
                <a:gd name="T4" fmla="*/ 0 w 149"/>
                <a:gd name="T5" fmla="*/ 52 h 108"/>
                <a:gd name="T6" fmla="*/ 74 w 149"/>
                <a:gd name="T7" fmla="*/ 0 h 108"/>
                <a:gd name="T8" fmla="*/ 149 w 149"/>
                <a:gd name="T9" fmla="*/ 52 h 108"/>
                <a:gd name="T10" fmla="*/ 149 w 149"/>
                <a:gd name="T11" fmla="*/ 56 h 108"/>
                <a:gd name="T12" fmla="*/ 74 w 149"/>
                <a:gd name="T13" fmla="*/ 108 h 108"/>
                <a:gd name="T14" fmla="*/ 13 w 149"/>
                <a:gd name="T15" fmla="*/ 54 h 108"/>
                <a:gd name="T16" fmla="*/ 74 w 149"/>
                <a:gd name="T17" fmla="*/ 95 h 108"/>
                <a:gd name="T18" fmla="*/ 136 w 149"/>
                <a:gd name="T19" fmla="*/ 54 h 108"/>
                <a:gd name="T20" fmla="*/ 74 w 149"/>
                <a:gd name="T21" fmla="*/ 13 h 108"/>
                <a:gd name="T22" fmla="*/ 13 w 149"/>
                <a:gd name="T23" fmla="*/ 5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9" h="108">
                  <a:moveTo>
                    <a:pt x="74" y="108"/>
                  </a:moveTo>
                  <a:cubicBezTo>
                    <a:pt x="40" y="108"/>
                    <a:pt x="10" y="87"/>
                    <a:pt x="0" y="56"/>
                  </a:cubicBezTo>
                  <a:cubicBezTo>
                    <a:pt x="0" y="55"/>
                    <a:pt x="0" y="53"/>
                    <a:pt x="0" y="52"/>
                  </a:cubicBezTo>
                  <a:cubicBezTo>
                    <a:pt x="10" y="21"/>
                    <a:pt x="40" y="0"/>
                    <a:pt x="74" y="0"/>
                  </a:cubicBezTo>
                  <a:cubicBezTo>
                    <a:pt x="109" y="0"/>
                    <a:pt x="139" y="21"/>
                    <a:pt x="149" y="52"/>
                  </a:cubicBezTo>
                  <a:cubicBezTo>
                    <a:pt x="149" y="53"/>
                    <a:pt x="149" y="55"/>
                    <a:pt x="149" y="56"/>
                  </a:cubicBezTo>
                  <a:cubicBezTo>
                    <a:pt x="139" y="87"/>
                    <a:pt x="109" y="108"/>
                    <a:pt x="74" y="108"/>
                  </a:cubicBezTo>
                  <a:close/>
                  <a:moveTo>
                    <a:pt x="13" y="54"/>
                  </a:moveTo>
                  <a:cubicBezTo>
                    <a:pt x="22" y="79"/>
                    <a:pt x="47" y="95"/>
                    <a:pt x="74" y="95"/>
                  </a:cubicBezTo>
                  <a:cubicBezTo>
                    <a:pt x="102" y="95"/>
                    <a:pt x="127" y="79"/>
                    <a:pt x="136" y="54"/>
                  </a:cubicBezTo>
                  <a:cubicBezTo>
                    <a:pt x="127" y="29"/>
                    <a:pt x="102" y="13"/>
                    <a:pt x="74" y="13"/>
                  </a:cubicBezTo>
                  <a:cubicBezTo>
                    <a:pt x="47" y="13"/>
                    <a:pt x="22" y="29"/>
                    <a:pt x="13" y="5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4" name="Freeform 142"/>
            <p:cNvSpPr/>
            <p:nvPr/>
          </p:nvSpPr>
          <p:spPr bwMode="auto">
            <a:xfrm>
              <a:off x="8856662" y="2460626"/>
              <a:ext cx="157163" cy="155575"/>
            </a:xfrm>
            <a:custGeom>
              <a:avLst/>
              <a:gdLst>
                <a:gd name="T0" fmla="*/ 35 w 71"/>
                <a:gd name="T1" fmla="*/ 70 h 70"/>
                <a:gd name="T2" fmla="*/ 0 w 71"/>
                <a:gd name="T3" fmla="*/ 35 h 70"/>
                <a:gd name="T4" fmla="*/ 7 w 71"/>
                <a:gd name="T5" fmla="*/ 28 h 70"/>
                <a:gd name="T6" fmla="*/ 13 w 71"/>
                <a:gd name="T7" fmla="*/ 35 h 70"/>
                <a:gd name="T8" fmla="*/ 35 w 71"/>
                <a:gd name="T9" fmla="*/ 57 h 70"/>
                <a:gd name="T10" fmla="*/ 58 w 71"/>
                <a:gd name="T11" fmla="*/ 35 h 70"/>
                <a:gd name="T12" fmla="*/ 35 w 71"/>
                <a:gd name="T13" fmla="*/ 13 h 70"/>
                <a:gd name="T14" fmla="*/ 29 w 71"/>
                <a:gd name="T15" fmla="*/ 6 h 70"/>
                <a:gd name="T16" fmla="*/ 35 w 71"/>
                <a:gd name="T17" fmla="*/ 0 h 70"/>
                <a:gd name="T18" fmla="*/ 71 w 71"/>
                <a:gd name="T19" fmla="*/ 35 h 70"/>
                <a:gd name="T20" fmla="*/ 35 w 71"/>
                <a:gd name="T21"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1" h="70">
                  <a:moveTo>
                    <a:pt x="35" y="70"/>
                  </a:moveTo>
                  <a:cubicBezTo>
                    <a:pt x="16" y="70"/>
                    <a:pt x="0" y="54"/>
                    <a:pt x="0" y="35"/>
                  </a:cubicBezTo>
                  <a:cubicBezTo>
                    <a:pt x="0" y="31"/>
                    <a:pt x="3" y="28"/>
                    <a:pt x="7" y="28"/>
                  </a:cubicBezTo>
                  <a:cubicBezTo>
                    <a:pt x="10" y="28"/>
                    <a:pt x="13" y="31"/>
                    <a:pt x="13" y="35"/>
                  </a:cubicBezTo>
                  <a:cubicBezTo>
                    <a:pt x="13" y="47"/>
                    <a:pt x="23" y="57"/>
                    <a:pt x="35" y="57"/>
                  </a:cubicBezTo>
                  <a:cubicBezTo>
                    <a:pt x="48" y="57"/>
                    <a:pt x="58" y="47"/>
                    <a:pt x="58" y="35"/>
                  </a:cubicBezTo>
                  <a:cubicBezTo>
                    <a:pt x="58" y="23"/>
                    <a:pt x="48" y="13"/>
                    <a:pt x="35" y="13"/>
                  </a:cubicBezTo>
                  <a:cubicBezTo>
                    <a:pt x="32" y="13"/>
                    <a:pt x="29" y="10"/>
                    <a:pt x="29" y="6"/>
                  </a:cubicBezTo>
                  <a:cubicBezTo>
                    <a:pt x="29" y="3"/>
                    <a:pt x="32" y="0"/>
                    <a:pt x="35" y="0"/>
                  </a:cubicBezTo>
                  <a:cubicBezTo>
                    <a:pt x="55" y="0"/>
                    <a:pt x="71" y="16"/>
                    <a:pt x="71" y="35"/>
                  </a:cubicBezTo>
                  <a:cubicBezTo>
                    <a:pt x="71" y="54"/>
                    <a:pt x="55" y="70"/>
                    <a:pt x="35" y="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5" name="Freeform 143"/>
            <p:cNvSpPr/>
            <p:nvPr/>
          </p:nvSpPr>
          <p:spPr bwMode="auto">
            <a:xfrm>
              <a:off x="6959600" y="642939"/>
              <a:ext cx="17463" cy="58738"/>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5"/>
                    <a:pt x="0" y="22"/>
                  </a:cubicBezTo>
                  <a:cubicBezTo>
                    <a:pt x="0" y="4"/>
                    <a:pt x="0" y="4"/>
                    <a:pt x="0" y="4"/>
                  </a:cubicBezTo>
                  <a:cubicBezTo>
                    <a:pt x="0" y="2"/>
                    <a:pt x="1" y="0"/>
                    <a:pt x="4" y="0"/>
                  </a:cubicBezTo>
                  <a:cubicBezTo>
                    <a:pt x="6" y="0"/>
                    <a:pt x="8" y="2"/>
                    <a:pt x="8" y="4"/>
                  </a:cubicBezTo>
                  <a:cubicBezTo>
                    <a:pt x="8" y="22"/>
                    <a:pt x="8" y="22"/>
                    <a:pt x="8" y="22"/>
                  </a:cubicBezTo>
                  <a:cubicBezTo>
                    <a:pt x="8" y="25"/>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6" name="Freeform 144"/>
            <p:cNvSpPr/>
            <p:nvPr/>
          </p:nvSpPr>
          <p:spPr bwMode="auto">
            <a:xfrm>
              <a:off x="6959600" y="792164"/>
              <a:ext cx="17463" cy="57150"/>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4"/>
                    <a:pt x="0" y="22"/>
                  </a:cubicBezTo>
                  <a:cubicBezTo>
                    <a:pt x="0" y="4"/>
                    <a:pt x="0" y="4"/>
                    <a:pt x="0" y="4"/>
                  </a:cubicBezTo>
                  <a:cubicBezTo>
                    <a:pt x="0" y="2"/>
                    <a:pt x="1" y="0"/>
                    <a:pt x="4" y="0"/>
                  </a:cubicBezTo>
                  <a:cubicBezTo>
                    <a:pt x="6" y="0"/>
                    <a:pt x="8" y="2"/>
                    <a:pt x="8" y="4"/>
                  </a:cubicBezTo>
                  <a:cubicBezTo>
                    <a:pt x="8" y="22"/>
                    <a:pt x="8" y="22"/>
                    <a:pt x="8" y="22"/>
                  </a:cubicBezTo>
                  <a:cubicBezTo>
                    <a:pt x="8" y="24"/>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7" name="Freeform 145"/>
            <p:cNvSpPr/>
            <p:nvPr/>
          </p:nvSpPr>
          <p:spPr bwMode="auto">
            <a:xfrm>
              <a:off x="7011987"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8" name="Freeform 146"/>
            <p:cNvSpPr/>
            <p:nvPr/>
          </p:nvSpPr>
          <p:spPr bwMode="auto">
            <a:xfrm>
              <a:off x="6864350"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9" name="Freeform 147"/>
            <p:cNvSpPr/>
            <p:nvPr/>
          </p:nvSpPr>
          <p:spPr bwMode="auto">
            <a:xfrm>
              <a:off x="6994525" y="669926"/>
              <a:ext cx="49213" cy="46038"/>
            </a:xfrm>
            <a:custGeom>
              <a:avLst/>
              <a:gdLst>
                <a:gd name="T0" fmla="*/ 5 w 22"/>
                <a:gd name="T1" fmla="*/ 21 h 21"/>
                <a:gd name="T2" fmla="*/ 2 w 22"/>
                <a:gd name="T3" fmla="*/ 20 h 21"/>
                <a:gd name="T4" fmla="*/ 2 w 22"/>
                <a:gd name="T5" fmla="*/ 15 h 21"/>
                <a:gd name="T6" fmla="*/ 15 w 22"/>
                <a:gd name="T7" fmla="*/ 2 h 21"/>
                <a:gd name="T8" fmla="*/ 20 w 22"/>
                <a:gd name="T9" fmla="*/ 2 h 21"/>
                <a:gd name="T10" fmla="*/ 20 w 22"/>
                <a:gd name="T11" fmla="*/ 8 h 21"/>
                <a:gd name="T12" fmla="*/ 8 w 22"/>
                <a:gd name="T13" fmla="*/ 20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1"/>
                    <a:pt x="2" y="20"/>
                  </a:cubicBezTo>
                  <a:cubicBezTo>
                    <a:pt x="0" y="19"/>
                    <a:pt x="0" y="16"/>
                    <a:pt x="2" y="15"/>
                  </a:cubicBezTo>
                  <a:cubicBezTo>
                    <a:pt x="15" y="2"/>
                    <a:pt x="15" y="2"/>
                    <a:pt x="15" y="2"/>
                  </a:cubicBezTo>
                  <a:cubicBezTo>
                    <a:pt x="16" y="0"/>
                    <a:pt x="19" y="0"/>
                    <a:pt x="20" y="2"/>
                  </a:cubicBezTo>
                  <a:cubicBezTo>
                    <a:pt x="22" y="3"/>
                    <a:pt x="22" y="6"/>
                    <a:pt x="20" y="8"/>
                  </a:cubicBezTo>
                  <a:cubicBezTo>
                    <a:pt x="8" y="20"/>
                    <a:pt x="8" y="20"/>
                    <a:pt x="8" y="20"/>
                  </a:cubicBezTo>
                  <a:cubicBezTo>
                    <a:pt x="7" y="21"/>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0" name="Freeform 148"/>
            <p:cNvSpPr/>
            <p:nvPr/>
          </p:nvSpPr>
          <p:spPr bwMode="auto">
            <a:xfrm>
              <a:off x="6891337" y="776289"/>
              <a:ext cx="47625" cy="46038"/>
            </a:xfrm>
            <a:custGeom>
              <a:avLst/>
              <a:gdLst>
                <a:gd name="T0" fmla="*/ 5 w 22"/>
                <a:gd name="T1" fmla="*/ 21 h 21"/>
                <a:gd name="T2" fmla="*/ 2 w 22"/>
                <a:gd name="T3" fmla="*/ 19 h 21"/>
                <a:gd name="T4" fmla="*/ 2 w 22"/>
                <a:gd name="T5" fmla="*/ 14 h 21"/>
                <a:gd name="T6" fmla="*/ 14 w 22"/>
                <a:gd name="T7" fmla="*/ 1 h 21"/>
                <a:gd name="T8" fmla="*/ 20 w 22"/>
                <a:gd name="T9" fmla="*/ 1 h 21"/>
                <a:gd name="T10" fmla="*/ 20 w 22"/>
                <a:gd name="T11" fmla="*/ 7 h 21"/>
                <a:gd name="T12" fmla="*/ 7 w 22"/>
                <a:gd name="T13" fmla="*/ 19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0"/>
                    <a:pt x="2" y="19"/>
                  </a:cubicBezTo>
                  <a:cubicBezTo>
                    <a:pt x="0" y="18"/>
                    <a:pt x="0" y="15"/>
                    <a:pt x="2" y="14"/>
                  </a:cubicBezTo>
                  <a:cubicBezTo>
                    <a:pt x="14" y="1"/>
                    <a:pt x="14" y="1"/>
                    <a:pt x="14" y="1"/>
                  </a:cubicBezTo>
                  <a:cubicBezTo>
                    <a:pt x="16" y="0"/>
                    <a:pt x="19" y="0"/>
                    <a:pt x="20" y="1"/>
                  </a:cubicBezTo>
                  <a:cubicBezTo>
                    <a:pt x="22" y="3"/>
                    <a:pt x="22" y="5"/>
                    <a:pt x="20" y="7"/>
                  </a:cubicBezTo>
                  <a:cubicBezTo>
                    <a:pt x="7" y="19"/>
                    <a:pt x="7" y="19"/>
                    <a:pt x="7" y="19"/>
                  </a:cubicBezTo>
                  <a:cubicBezTo>
                    <a:pt x="7" y="20"/>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1" name="Freeform 149"/>
            <p:cNvSpPr/>
            <p:nvPr/>
          </p:nvSpPr>
          <p:spPr bwMode="auto">
            <a:xfrm>
              <a:off x="6994525" y="774701"/>
              <a:ext cx="49213" cy="47625"/>
            </a:xfrm>
            <a:custGeom>
              <a:avLst/>
              <a:gdLst>
                <a:gd name="T0" fmla="*/ 17 w 22"/>
                <a:gd name="T1" fmla="*/ 22 h 22"/>
                <a:gd name="T2" fmla="*/ 15 w 22"/>
                <a:gd name="T3" fmla="*/ 20 h 22"/>
                <a:gd name="T4" fmla="*/ 2 w 22"/>
                <a:gd name="T5" fmla="*/ 8 h 22"/>
                <a:gd name="T6" fmla="*/ 2 w 22"/>
                <a:gd name="T7" fmla="*/ 2 h 22"/>
                <a:gd name="T8" fmla="*/ 8 w 22"/>
                <a:gd name="T9" fmla="*/ 2 h 22"/>
                <a:gd name="T10" fmla="*/ 20 w 22"/>
                <a:gd name="T11" fmla="*/ 15 h 22"/>
                <a:gd name="T12" fmla="*/ 20 w 22"/>
                <a:gd name="T13" fmla="*/ 20 h 22"/>
                <a:gd name="T14" fmla="*/ 17 w 22"/>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17" y="22"/>
                  </a:moveTo>
                  <a:cubicBezTo>
                    <a:pt x="16" y="22"/>
                    <a:pt x="15" y="21"/>
                    <a:pt x="15" y="20"/>
                  </a:cubicBezTo>
                  <a:cubicBezTo>
                    <a:pt x="2" y="8"/>
                    <a:pt x="2" y="8"/>
                    <a:pt x="2" y="8"/>
                  </a:cubicBezTo>
                  <a:cubicBezTo>
                    <a:pt x="0" y="6"/>
                    <a:pt x="0" y="4"/>
                    <a:pt x="2" y="2"/>
                  </a:cubicBezTo>
                  <a:cubicBezTo>
                    <a:pt x="3" y="0"/>
                    <a:pt x="6" y="0"/>
                    <a:pt x="8" y="2"/>
                  </a:cubicBezTo>
                  <a:cubicBezTo>
                    <a:pt x="20" y="15"/>
                    <a:pt x="20" y="15"/>
                    <a:pt x="20" y="15"/>
                  </a:cubicBezTo>
                  <a:cubicBezTo>
                    <a:pt x="22" y="16"/>
                    <a:pt x="22" y="19"/>
                    <a:pt x="20" y="20"/>
                  </a:cubicBezTo>
                  <a:cubicBezTo>
                    <a:pt x="19" y="21"/>
                    <a:pt x="18" y="22"/>
                    <a:pt x="17" y="2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2" name="Freeform 150"/>
            <p:cNvSpPr/>
            <p:nvPr/>
          </p:nvSpPr>
          <p:spPr bwMode="auto">
            <a:xfrm>
              <a:off x="6891337" y="669926"/>
              <a:ext cx="47625" cy="46038"/>
            </a:xfrm>
            <a:custGeom>
              <a:avLst/>
              <a:gdLst>
                <a:gd name="T0" fmla="*/ 17 w 22"/>
                <a:gd name="T1" fmla="*/ 21 h 21"/>
                <a:gd name="T2" fmla="*/ 14 w 22"/>
                <a:gd name="T3" fmla="*/ 20 h 21"/>
                <a:gd name="T4" fmla="*/ 2 w 22"/>
                <a:gd name="T5" fmla="*/ 8 h 21"/>
                <a:gd name="T6" fmla="*/ 2 w 22"/>
                <a:gd name="T7" fmla="*/ 2 h 21"/>
                <a:gd name="T8" fmla="*/ 7 w 22"/>
                <a:gd name="T9" fmla="*/ 2 h 21"/>
                <a:gd name="T10" fmla="*/ 20 w 22"/>
                <a:gd name="T11" fmla="*/ 15 h 21"/>
                <a:gd name="T12" fmla="*/ 20 w 22"/>
                <a:gd name="T13" fmla="*/ 20 h 21"/>
                <a:gd name="T14" fmla="*/ 17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17" y="21"/>
                  </a:moveTo>
                  <a:cubicBezTo>
                    <a:pt x="16" y="21"/>
                    <a:pt x="15" y="21"/>
                    <a:pt x="14" y="20"/>
                  </a:cubicBezTo>
                  <a:cubicBezTo>
                    <a:pt x="2" y="8"/>
                    <a:pt x="2" y="8"/>
                    <a:pt x="2" y="8"/>
                  </a:cubicBezTo>
                  <a:cubicBezTo>
                    <a:pt x="0" y="6"/>
                    <a:pt x="0" y="3"/>
                    <a:pt x="2" y="2"/>
                  </a:cubicBezTo>
                  <a:cubicBezTo>
                    <a:pt x="3" y="0"/>
                    <a:pt x="6" y="0"/>
                    <a:pt x="7" y="2"/>
                  </a:cubicBezTo>
                  <a:cubicBezTo>
                    <a:pt x="20" y="15"/>
                    <a:pt x="20" y="15"/>
                    <a:pt x="20" y="15"/>
                  </a:cubicBezTo>
                  <a:cubicBezTo>
                    <a:pt x="22" y="16"/>
                    <a:pt x="22" y="19"/>
                    <a:pt x="20" y="20"/>
                  </a:cubicBezTo>
                  <a:cubicBezTo>
                    <a:pt x="19" y="21"/>
                    <a:pt x="18" y="21"/>
                    <a:pt x="17"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3" name="Freeform 151"/>
            <p:cNvSpPr>
              <a:spLocks noEditPoints="1"/>
            </p:cNvSpPr>
            <p:nvPr/>
          </p:nvSpPr>
          <p:spPr bwMode="auto">
            <a:xfrm>
              <a:off x="6934200" y="714376"/>
              <a:ext cx="65088" cy="63500"/>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8 h 29"/>
                <a:gd name="T12" fmla="*/ 8 w 29"/>
                <a:gd name="T13" fmla="*/ 15 h 29"/>
                <a:gd name="T14" fmla="*/ 15 w 29"/>
                <a:gd name="T15" fmla="*/ 21 h 29"/>
                <a:gd name="T16" fmla="*/ 21 w 29"/>
                <a:gd name="T17" fmla="*/ 15 h 29"/>
                <a:gd name="T18" fmla="*/ 15 w 29"/>
                <a:gd name="T19" fmla="*/ 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6" y="29"/>
                    <a:pt x="0" y="23"/>
                    <a:pt x="0" y="15"/>
                  </a:cubicBezTo>
                  <a:cubicBezTo>
                    <a:pt x="0" y="7"/>
                    <a:pt x="6" y="0"/>
                    <a:pt x="15" y="0"/>
                  </a:cubicBezTo>
                  <a:cubicBezTo>
                    <a:pt x="23" y="0"/>
                    <a:pt x="29" y="7"/>
                    <a:pt x="29" y="15"/>
                  </a:cubicBezTo>
                  <a:cubicBezTo>
                    <a:pt x="29" y="23"/>
                    <a:pt x="23" y="29"/>
                    <a:pt x="15" y="29"/>
                  </a:cubicBezTo>
                  <a:close/>
                  <a:moveTo>
                    <a:pt x="15" y="8"/>
                  </a:moveTo>
                  <a:cubicBezTo>
                    <a:pt x="11" y="8"/>
                    <a:pt x="8" y="11"/>
                    <a:pt x="8" y="15"/>
                  </a:cubicBezTo>
                  <a:cubicBezTo>
                    <a:pt x="8" y="18"/>
                    <a:pt x="11" y="21"/>
                    <a:pt x="15" y="21"/>
                  </a:cubicBezTo>
                  <a:cubicBezTo>
                    <a:pt x="18" y="21"/>
                    <a:pt x="21" y="18"/>
                    <a:pt x="21" y="15"/>
                  </a:cubicBezTo>
                  <a:cubicBezTo>
                    <a:pt x="21" y="11"/>
                    <a:pt x="18"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4" name="Freeform 152"/>
            <p:cNvSpPr>
              <a:spLocks noEditPoints="1"/>
            </p:cNvSpPr>
            <p:nvPr/>
          </p:nvSpPr>
          <p:spPr bwMode="auto">
            <a:xfrm>
              <a:off x="6626225" y="3860801"/>
              <a:ext cx="68263" cy="68263"/>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5" name="Freeform 153"/>
            <p:cNvSpPr>
              <a:spLocks noEditPoints="1"/>
            </p:cNvSpPr>
            <p:nvPr/>
          </p:nvSpPr>
          <p:spPr bwMode="auto">
            <a:xfrm>
              <a:off x="6767512" y="3784601"/>
              <a:ext cx="68263" cy="69850"/>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8 h 31"/>
                <a:gd name="T12" fmla="*/ 8 w 31"/>
                <a:gd name="T13" fmla="*/ 15 h 31"/>
                <a:gd name="T14" fmla="*/ 15 w 31"/>
                <a:gd name="T15" fmla="*/ 23 h 31"/>
                <a:gd name="T16" fmla="*/ 23 w 31"/>
                <a:gd name="T17" fmla="*/ 15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8"/>
                  </a:moveTo>
                  <a:cubicBezTo>
                    <a:pt x="11" y="8"/>
                    <a:pt x="8" y="11"/>
                    <a:pt x="8" y="15"/>
                  </a:cubicBezTo>
                  <a:cubicBezTo>
                    <a:pt x="8" y="20"/>
                    <a:pt x="11" y="23"/>
                    <a:pt x="15" y="23"/>
                  </a:cubicBezTo>
                  <a:cubicBezTo>
                    <a:pt x="20" y="23"/>
                    <a:pt x="23" y="20"/>
                    <a:pt x="23" y="15"/>
                  </a:cubicBezTo>
                  <a:cubicBezTo>
                    <a:pt x="23" y="11"/>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6" name="Freeform 154"/>
            <p:cNvSpPr>
              <a:spLocks noEditPoints="1"/>
            </p:cNvSpPr>
            <p:nvPr/>
          </p:nvSpPr>
          <p:spPr bwMode="auto">
            <a:xfrm>
              <a:off x="6767512" y="3935414"/>
              <a:ext cx="68263" cy="68263"/>
            </a:xfrm>
            <a:custGeom>
              <a:avLst/>
              <a:gdLst>
                <a:gd name="T0" fmla="*/ 15 w 31"/>
                <a:gd name="T1" fmla="*/ 31 h 31"/>
                <a:gd name="T2" fmla="*/ 0 w 31"/>
                <a:gd name="T3" fmla="*/ 16 h 31"/>
                <a:gd name="T4" fmla="*/ 15 w 31"/>
                <a:gd name="T5" fmla="*/ 0 h 31"/>
                <a:gd name="T6" fmla="*/ 31 w 31"/>
                <a:gd name="T7" fmla="*/ 16 h 31"/>
                <a:gd name="T8" fmla="*/ 15 w 31"/>
                <a:gd name="T9" fmla="*/ 31 h 31"/>
                <a:gd name="T10" fmla="*/ 15 w 31"/>
                <a:gd name="T11" fmla="*/ 8 h 31"/>
                <a:gd name="T12" fmla="*/ 8 w 31"/>
                <a:gd name="T13" fmla="*/ 16 h 31"/>
                <a:gd name="T14" fmla="*/ 15 w 31"/>
                <a:gd name="T15" fmla="*/ 23 h 31"/>
                <a:gd name="T16" fmla="*/ 23 w 31"/>
                <a:gd name="T17" fmla="*/ 16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6"/>
                  </a:cubicBezTo>
                  <a:cubicBezTo>
                    <a:pt x="0" y="7"/>
                    <a:pt x="7" y="0"/>
                    <a:pt x="15" y="0"/>
                  </a:cubicBezTo>
                  <a:cubicBezTo>
                    <a:pt x="24" y="0"/>
                    <a:pt x="31" y="7"/>
                    <a:pt x="31" y="16"/>
                  </a:cubicBezTo>
                  <a:cubicBezTo>
                    <a:pt x="31" y="24"/>
                    <a:pt x="24" y="31"/>
                    <a:pt x="15" y="31"/>
                  </a:cubicBezTo>
                  <a:close/>
                  <a:moveTo>
                    <a:pt x="15" y="8"/>
                  </a:moveTo>
                  <a:cubicBezTo>
                    <a:pt x="11" y="8"/>
                    <a:pt x="8" y="12"/>
                    <a:pt x="8" y="16"/>
                  </a:cubicBezTo>
                  <a:cubicBezTo>
                    <a:pt x="8" y="20"/>
                    <a:pt x="11" y="23"/>
                    <a:pt x="15" y="23"/>
                  </a:cubicBezTo>
                  <a:cubicBezTo>
                    <a:pt x="20" y="23"/>
                    <a:pt x="23" y="20"/>
                    <a:pt x="23" y="16"/>
                  </a:cubicBezTo>
                  <a:cubicBezTo>
                    <a:pt x="23" y="12"/>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7" name="Freeform 155"/>
            <p:cNvSpPr/>
            <p:nvPr/>
          </p:nvSpPr>
          <p:spPr bwMode="auto">
            <a:xfrm>
              <a:off x="6673850" y="3895726"/>
              <a:ext cx="111125" cy="71438"/>
            </a:xfrm>
            <a:custGeom>
              <a:avLst/>
              <a:gdLst>
                <a:gd name="T0" fmla="*/ 46 w 50"/>
                <a:gd name="T1" fmla="*/ 32 h 32"/>
                <a:gd name="T2" fmla="*/ 44 w 50"/>
                <a:gd name="T3" fmla="*/ 31 h 32"/>
                <a:gd name="T4" fmla="*/ 3 w 50"/>
                <a:gd name="T5" fmla="*/ 8 h 32"/>
                <a:gd name="T6" fmla="*/ 1 w 50"/>
                <a:gd name="T7" fmla="*/ 2 h 32"/>
                <a:gd name="T8" fmla="*/ 7 w 50"/>
                <a:gd name="T9" fmla="*/ 1 h 32"/>
                <a:gd name="T10" fmla="*/ 48 w 50"/>
                <a:gd name="T11" fmla="*/ 24 h 32"/>
                <a:gd name="T12" fmla="*/ 49 w 50"/>
                <a:gd name="T13" fmla="*/ 30 h 32"/>
                <a:gd name="T14" fmla="*/ 46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46" y="32"/>
                  </a:moveTo>
                  <a:cubicBezTo>
                    <a:pt x="45" y="32"/>
                    <a:pt x="44" y="31"/>
                    <a:pt x="44" y="31"/>
                  </a:cubicBezTo>
                  <a:cubicBezTo>
                    <a:pt x="3" y="8"/>
                    <a:pt x="3" y="8"/>
                    <a:pt x="3" y="8"/>
                  </a:cubicBezTo>
                  <a:cubicBezTo>
                    <a:pt x="1" y="6"/>
                    <a:pt x="0" y="4"/>
                    <a:pt x="1" y="2"/>
                  </a:cubicBezTo>
                  <a:cubicBezTo>
                    <a:pt x="2" y="0"/>
                    <a:pt x="5" y="0"/>
                    <a:pt x="7" y="1"/>
                  </a:cubicBezTo>
                  <a:cubicBezTo>
                    <a:pt x="48" y="24"/>
                    <a:pt x="48" y="24"/>
                    <a:pt x="48" y="24"/>
                  </a:cubicBezTo>
                  <a:cubicBezTo>
                    <a:pt x="49" y="25"/>
                    <a:pt x="50" y="28"/>
                    <a:pt x="49" y="30"/>
                  </a:cubicBezTo>
                  <a:cubicBezTo>
                    <a:pt x="48" y="31"/>
                    <a:pt x="47" y="32"/>
                    <a:pt x="46"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8" name="Freeform 156"/>
            <p:cNvSpPr/>
            <p:nvPr/>
          </p:nvSpPr>
          <p:spPr bwMode="auto">
            <a:xfrm>
              <a:off x="6673850" y="3822701"/>
              <a:ext cx="111125" cy="71438"/>
            </a:xfrm>
            <a:custGeom>
              <a:avLst/>
              <a:gdLst>
                <a:gd name="T0" fmla="*/ 5 w 50"/>
                <a:gd name="T1" fmla="*/ 32 h 32"/>
                <a:gd name="T2" fmla="*/ 1 w 50"/>
                <a:gd name="T3" fmla="*/ 30 h 32"/>
                <a:gd name="T4" fmla="*/ 3 w 50"/>
                <a:gd name="T5" fmla="*/ 25 h 32"/>
                <a:gd name="T6" fmla="*/ 44 w 50"/>
                <a:gd name="T7" fmla="*/ 1 h 32"/>
                <a:gd name="T8" fmla="*/ 49 w 50"/>
                <a:gd name="T9" fmla="*/ 2 h 32"/>
                <a:gd name="T10" fmla="*/ 48 w 50"/>
                <a:gd name="T11" fmla="*/ 8 h 32"/>
                <a:gd name="T12" fmla="*/ 7 w 50"/>
                <a:gd name="T13" fmla="*/ 32 h 32"/>
                <a:gd name="T14" fmla="*/ 5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5" y="32"/>
                  </a:moveTo>
                  <a:cubicBezTo>
                    <a:pt x="3" y="32"/>
                    <a:pt x="2" y="31"/>
                    <a:pt x="1" y="30"/>
                  </a:cubicBezTo>
                  <a:cubicBezTo>
                    <a:pt x="0" y="28"/>
                    <a:pt x="1" y="26"/>
                    <a:pt x="3" y="25"/>
                  </a:cubicBezTo>
                  <a:cubicBezTo>
                    <a:pt x="44" y="1"/>
                    <a:pt x="44" y="1"/>
                    <a:pt x="44" y="1"/>
                  </a:cubicBezTo>
                  <a:cubicBezTo>
                    <a:pt x="45" y="0"/>
                    <a:pt x="48" y="1"/>
                    <a:pt x="49" y="2"/>
                  </a:cubicBezTo>
                  <a:cubicBezTo>
                    <a:pt x="50" y="4"/>
                    <a:pt x="49" y="7"/>
                    <a:pt x="48" y="8"/>
                  </a:cubicBezTo>
                  <a:cubicBezTo>
                    <a:pt x="7" y="32"/>
                    <a:pt x="7" y="32"/>
                    <a:pt x="7" y="32"/>
                  </a:cubicBezTo>
                  <a:cubicBezTo>
                    <a:pt x="6" y="32"/>
                    <a:pt x="5" y="32"/>
                    <a:pt x="5"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9" name="Freeform 157"/>
            <p:cNvSpPr>
              <a:spLocks noEditPoints="1"/>
            </p:cNvSpPr>
            <p:nvPr/>
          </p:nvSpPr>
          <p:spPr bwMode="auto">
            <a:xfrm>
              <a:off x="7540625" y="3686176"/>
              <a:ext cx="419100" cy="355600"/>
            </a:xfrm>
            <a:custGeom>
              <a:avLst/>
              <a:gdLst>
                <a:gd name="T0" fmla="*/ 45 w 190"/>
                <a:gd name="T1" fmla="*/ 161 h 161"/>
                <a:gd name="T2" fmla="*/ 41 w 190"/>
                <a:gd name="T3" fmla="*/ 160 h 161"/>
                <a:gd name="T4" fmla="*/ 37 w 190"/>
                <a:gd name="T5" fmla="*/ 153 h 161"/>
                <a:gd name="T6" fmla="*/ 37 w 190"/>
                <a:gd name="T7" fmla="*/ 129 h 161"/>
                <a:gd name="T8" fmla="*/ 17 w 190"/>
                <a:gd name="T9" fmla="*/ 129 h 161"/>
                <a:gd name="T10" fmla="*/ 0 w 190"/>
                <a:gd name="T11" fmla="*/ 112 h 161"/>
                <a:gd name="T12" fmla="*/ 0 w 190"/>
                <a:gd name="T13" fmla="*/ 17 h 161"/>
                <a:gd name="T14" fmla="*/ 17 w 190"/>
                <a:gd name="T15" fmla="*/ 0 h 161"/>
                <a:gd name="T16" fmla="*/ 173 w 190"/>
                <a:gd name="T17" fmla="*/ 0 h 161"/>
                <a:gd name="T18" fmla="*/ 190 w 190"/>
                <a:gd name="T19" fmla="*/ 17 h 161"/>
                <a:gd name="T20" fmla="*/ 190 w 190"/>
                <a:gd name="T21" fmla="*/ 112 h 161"/>
                <a:gd name="T22" fmla="*/ 173 w 190"/>
                <a:gd name="T23" fmla="*/ 129 h 161"/>
                <a:gd name="T24" fmla="*/ 88 w 190"/>
                <a:gd name="T25" fmla="*/ 129 h 161"/>
                <a:gd name="T26" fmla="*/ 50 w 190"/>
                <a:gd name="T27" fmla="*/ 159 h 161"/>
                <a:gd name="T28" fmla="*/ 45 w 190"/>
                <a:gd name="T29" fmla="*/ 161 h 161"/>
                <a:gd name="T30" fmla="*/ 17 w 190"/>
                <a:gd name="T31" fmla="*/ 17 h 161"/>
                <a:gd name="T32" fmla="*/ 17 w 190"/>
                <a:gd name="T33" fmla="*/ 112 h 161"/>
                <a:gd name="T34" fmla="*/ 45 w 190"/>
                <a:gd name="T35" fmla="*/ 112 h 161"/>
                <a:gd name="T36" fmla="*/ 54 w 190"/>
                <a:gd name="T37" fmla="*/ 121 h 161"/>
                <a:gd name="T38" fmla="*/ 54 w 190"/>
                <a:gd name="T39" fmla="*/ 135 h 161"/>
                <a:gd name="T40" fmla="*/ 80 w 190"/>
                <a:gd name="T41" fmla="*/ 114 h 161"/>
                <a:gd name="T42" fmla="*/ 85 w 190"/>
                <a:gd name="T43" fmla="*/ 112 h 161"/>
                <a:gd name="T44" fmla="*/ 173 w 190"/>
                <a:gd name="T45" fmla="*/ 112 h 161"/>
                <a:gd name="T46" fmla="*/ 173 w 190"/>
                <a:gd name="T47" fmla="*/ 17 h 161"/>
                <a:gd name="T48" fmla="*/ 17 w 190"/>
                <a:gd name="T49" fmla="*/ 1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0" h="161">
                  <a:moveTo>
                    <a:pt x="45" y="161"/>
                  </a:moveTo>
                  <a:cubicBezTo>
                    <a:pt x="44" y="161"/>
                    <a:pt x="43" y="161"/>
                    <a:pt x="41" y="160"/>
                  </a:cubicBezTo>
                  <a:cubicBezTo>
                    <a:pt x="38" y="159"/>
                    <a:pt x="37" y="156"/>
                    <a:pt x="37" y="153"/>
                  </a:cubicBezTo>
                  <a:cubicBezTo>
                    <a:pt x="37" y="129"/>
                    <a:pt x="37" y="129"/>
                    <a:pt x="37" y="129"/>
                  </a:cubicBezTo>
                  <a:cubicBezTo>
                    <a:pt x="17" y="129"/>
                    <a:pt x="17" y="129"/>
                    <a:pt x="17" y="129"/>
                  </a:cubicBezTo>
                  <a:cubicBezTo>
                    <a:pt x="8" y="129"/>
                    <a:pt x="0" y="122"/>
                    <a:pt x="0" y="112"/>
                  </a:cubicBezTo>
                  <a:cubicBezTo>
                    <a:pt x="0" y="17"/>
                    <a:pt x="0" y="17"/>
                    <a:pt x="0" y="17"/>
                  </a:cubicBezTo>
                  <a:cubicBezTo>
                    <a:pt x="0" y="7"/>
                    <a:pt x="8" y="0"/>
                    <a:pt x="17" y="0"/>
                  </a:cubicBezTo>
                  <a:cubicBezTo>
                    <a:pt x="173" y="0"/>
                    <a:pt x="173" y="0"/>
                    <a:pt x="173" y="0"/>
                  </a:cubicBezTo>
                  <a:cubicBezTo>
                    <a:pt x="182" y="0"/>
                    <a:pt x="190" y="7"/>
                    <a:pt x="190" y="17"/>
                  </a:cubicBezTo>
                  <a:cubicBezTo>
                    <a:pt x="190" y="112"/>
                    <a:pt x="190" y="112"/>
                    <a:pt x="190" y="112"/>
                  </a:cubicBezTo>
                  <a:cubicBezTo>
                    <a:pt x="190" y="122"/>
                    <a:pt x="182" y="129"/>
                    <a:pt x="173" y="129"/>
                  </a:cubicBezTo>
                  <a:cubicBezTo>
                    <a:pt x="88" y="129"/>
                    <a:pt x="88" y="129"/>
                    <a:pt x="88" y="129"/>
                  </a:cubicBezTo>
                  <a:cubicBezTo>
                    <a:pt x="50" y="159"/>
                    <a:pt x="50" y="159"/>
                    <a:pt x="50" y="159"/>
                  </a:cubicBezTo>
                  <a:cubicBezTo>
                    <a:pt x="49" y="160"/>
                    <a:pt x="47" y="161"/>
                    <a:pt x="45" y="161"/>
                  </a:cubicBezTo>
                  <a:close/>
                  <a:moveTo>
                    <a:pt x="17" y="17"/>
                  </a:moveTo>
                  <a:cubicBezTo>
                    <a:pt x="17" y="112"/>
                    <a:pt x="17" y="112"/>
                    <a:pt x="17" y="112"/>
                  </a:cubicBezTo>
                  <a:cubicBezTo>
                    <a:pt x="45" y="112"/>
                    <a:pt x="45" y="112"/>
                    <a:pt x="45" y="112"/>
                  </a:cubicBezTo>
                  <a:cubicBezTo>
                    <a:pt x="50" y="112"/>
                    <a:pt x="54" y="116"/>
                    <a:pt x="54" y="121"/>
                  </a:cubicBezTo>
                  <a:cubicBezTo>
                    <a:pt x="54" y="135"/>
                    <a:pt x="54" y="135"/>
                    <a:pt x="54" y="135"/>
                  </a:cubicBezTo>
                  <a:cubicBezTo>
                    <a:pt x="80" y="114"/>
                    <a:pt x="80" y="114"/>
                    <a:pt x="80" y="114"/>
                  </a:cubicBezTo>
                  <a:cubicBezTo>
                    <a:pt x="82" y="113"/>
                    <a:pt x="84" y="112"/>
                    <a:pt x="85" y="112"/>
                  </a:cubicBezTo>
                  <a:cubicBezTo>
                    <a:pt x="173" y="112"/>
                    <a:pt x="173" y="112"/>
                    <a:pt x="173" y="112"/>
                  </a:cubicBezTo>
                  <a:cubicBezTo>
                    <a:pt x="173" y="17"/>
                    <a:pt x="173" y="17"/>
                    <a:pt x="173" y="17"/>
                  </a:cubicBezTo>
                  <a:cubicBezTo>
                    <a:pt x="17" y="17"/>
                    <a:pt x="17" y="17"/>
                    <a:pt x="17"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0" name="Freeform 158"/>
            <p:cNvSpPr/>
            <p:nvPr/>
          </p:nvSpPr>
          <p:spPr bwMode="auto">
            <a:xfrm>
              <a:off x="7639050" y="3787776"/>
              <a:ext cx="230188" cy="19050"/>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1" name="Freeform 159"/>
            <p:cNvSpPr/>
            <p:nvPr/>
          </p:nvSpPr>
          <p:spPr bwMode="auto">
            <a:xfrm>
              <a:off x="7639050" y="3844926"/>
              <a:ext cx="230188" cy="20638"/>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2" name="Freeform 160"/>
            <p:cNvSpPr/>
            <p:nvPr/>
          </p:nvSpPr>
          <p:spPr bwMode="auto">
            <a:xfrm>
              <a:off x="7231062" y="3270251"/>
              <a:ext cx="66675" cy="114300"/>
            </a:xfrm>
            <a:custGeom>
              <a:avLst/>
              <a:gdLst>
                <a:gd name="T0" fmla="*/ 26 w 30"/>
                <a:gd name="T1" fmla="*/ 52 h 52"/>
                <a:gd name="T2" fmla="*/ 23 w 30"/>
                <a:gd name="T3" fmla="*/ 51 h 52"/>
                <a:gd name="T4" fmla="*/ 1 w 30"/>
                <a:gd name="T5" fmla="*/ 29 h 52"/>
                <a:gd name="T6" fmla="*/ 1 w 30"/>
                <a:gd name="T7" fmla="*/ 23 h 52"/>
                <a:gd name="T8" fmla="*/ 23 w 30"/>
                <a:gd name="T9" fmla="*/ 2 h 52"/>
                <a:gd name="T10" fmla="*/ 28 w 30"/>
                <a:gd name="T11" fmla="*/ 2 h 52"/>
                <a:gd name="T12" fmla="*/ 28 w 30"/>
                <a:gd name="T13" fmla="*/ 8 h 52"/>
                <a:gd name="T14" fmla="*/ 10 w 30"/>
                <a:gd name="T15" fmla="*/ 26 h 52"/>
                <a:gd name="T16" fmla="*/ 28 w 30"/>
                <a:gd name="T17" fmla="*/ 45 h 52"/>
                <a:gd name="T18" fmla="*/ 28 w 30"/>
                <a:gd name="T19" fmla="*/ 51 h 52"/>
                <a:gd name="T20" fmla="*/ 26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26" y="52"/>
                  </a:moveTo>
                  <a:cubicBezTo>
                    <a:pt x="25" y="52"/>
                    <a:pt x="24" y="51"/>
                    <a:pt x="23" y="51"/>
                  </a:cubicBezTo>
                  <a:cubicBezTo>
                    <a:pt x="1" y="29"/>
                    <a:pt x="1" y="29"/>
                    <a:pt x="1" y="29"/>
                  </a:cubicBezTo>
                  <a:cubicBezTo>
                    <a:pt x="0" y="28"/>
                    <a:pt x="0" y="25"/>
                    <a:pt x="1" y="23"/>
                  </a:cubicBezTo>
                  <a:cubicBezTo>
                    <a:pt x="23" y="2"/>
                    <a:pt x="23" y="2"/>
                    <a:pt x="23" y="2"/>
                  </a:cubicBezTo>
                  <a:cubicBezTo>
                    <a:pt x="24" y="0"/>
                    <a:pt x="27" y="0"/>
                    <a:pt x="28" y="2"/>
                  </a:cubicBezTo>
                  <a:cubicBezTo>
                    <a:pt x="30" y="4"/>
                    <a:pt x="30" y="6"/>
                    <a:pt x="28" y="8"/>
                  </a:cubicBezTo>
                  <a:cubicBezTo>
                    <a:pt x="10" y="26"/>
                    <a:pt x="10" y="26"/>
                    <a:pt x="10" y="26"/>
                  </a:cubicBezTo>
                  <a:cubicBezTo>
                    <a:pt x="28" y="45"/>
                    <a:pt x="28" y="45"/>
                    <a:pt x="28" y="45"/>
                  </a:cubicBezTo>
                  <a:cubicBezTo>
                    <a:pt x="30" y="47"/>
                    <a:pt x="30" y="49"/>
                    <a:pt x="28" y="51"/>
                  </a:cubicBezTo>
                  <a:cubicBezTo>
                    <a:pt x="28" y="51"/>
                    <a:pt x="27" y="52"/>
                    <a:pt x="26"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3" name="Freeform 161"/>
            <p:cNvSpPr/>
            <p:nvPr/>
          </p:nvSpPr>
          <p:spPr bwMode="auto">
            <a:xfrm>
              <a:off x="7243762" y="3319464"/>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4" name="Freeform 162"/>
            <p:cNvSpPr/>
            <p:nvPr/>
          </p:nvSpPr>
          <p:spPr bwMode="auto">
            <a:xfrm>
              <a:off x="7367587" y="3173414"/>
              <a:ext cx="66675" cy="114300"/>
            </a:xfrm>
            <a:custGeom>
              <a:avLst/>
              <a:gdLst>
                <a:gd name="T0" fmla="*/ 4 w 30"/>
                <a:gd name="T1" fmla="*/ 52 h 52"/>
                <a:gd name="T2" fmla="*/ 2 w 30"/>
                <a:gd name="T3" fmla="*/ 51 h 52"/>
                <a:gd name="T4" fmla="*/ 2 w 30"/>
                <a:gd name="T5" fmla="*/ 45 h 52"/>
                <a:gd name="T6" fmla="*/ 20 w 30"/>
                <a:gd name="T7" fmla="*/ 26 h 52"/>
                <a:gd name="T8" fmla="*/ 2 w 30"/>
                <a:gd name="T9" fmla="*/ 8 h 52"/>
                <a:gd name="T10" fmla="*/ 2 w 30"/>
                <a:gd name="T11" fmla="*/ 2 h 52"/>
                <a:gd name="T12" fmla="*/ 7 w 30"/>
                <a:gd name="T13" fmla="*/ 2 h 52"/>
                <a:gd name="T14" fmla="*/ 29 w 30"/>
                <a:gd name="T15" fmla="*/ 23 h 52"/>
                <a:gd name="T16" fmla="*/ 29 w 30"/>
                <a:gd name="T17" fmla="*/ 29 h 52"/>
                <a:gd name="T18" fmla="*/ 7 w 30"/>
                <a:gd name="T19" fmla="*/ 51 h 52"/>
                <a:gd name="T20" fmla="*/ 4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4" y="52"/>
                  </a:moveTo>
                  <a:cubicBezTo>
                    <a:pt x="3" y="52"/>
                    <a:pt x="2" y="51"/>
                    <a:pt x="2" y="51"/>
                  </a:cubicBezTo>
                  <a:cubicBezTo>
                    <a:pt x="0" y="49"/>
                    <a:pt x="0" y="47"/>
                    <a:pt x="2" y="45"/>
                  </a:cubicBezTo>
                  <a:cubicBezTo>
                    <a:pt x="20" y="26"/>
                    <a:pt x="20" y="26"/>
                    <a:pt x="20" y="26"/>
                  </a:cubicBezTo>
                  <a:cubicBezTo>
                    <a:pt x="2" y="8"/>
                    <a:pt x="2" y="8"/>
                    <a:pt x="2" y="8"/>
                  </a:cubicBezTo>
                  <a:cubicBezTo>
                    <a:pt x="0" y="6"/>
                    <a:pt x="0" y="4"/>
                    <a:pt x="2" y="2"/>
                  </a:cubicBezTo>
                  <a:cubicBezTo>
                    <a:pt x="3" y="0"/>
                    <a:pt x="6" y="0"/>
                    <a:pt x="7" y="2"/>
                  </a:cubicBezTo>
                  <a:cubicBezTo>
                    <a:pt x="29" y="23"/>
                    <a:pt x="29" y="23"/>
                    <a:pt x="29" y="23"/>
                  </a:cubicBezTo>
                  <a:cubicBezTo>
                    <a:pt x="30" y="25"/>
                    <a:pt x="30" y="28"/>
                    <a:pt x="29" y="29"/>
                  </a:cubicBezTo>
                  <a:cubicBezTo>
                    <a:pt x="7" y="51"/>
                    <a:pt x="7" y="51"/>
                    <a:pt x="7" y="51"/>
                  </a:cubicBezTo>
                  <a:cubicBezTo>
                    <a:pt x="6" y="51"/>
                    <a:pt x="5" y="52"/>
                    <a:pt x="4"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5" name="Freeform 163"/>
            <p:cNvSpPr/>
            <p:nvPr/>
          </p:nvSpPr>
          <p:spPr bwMode="auto">
            <a:xfrm>
              <a:off x="7231062" y="3221039"/>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8" name="Freeform 166"/>
            <p:cNvSpPr/>
            <p:nvPr/>
          </p:nvSpPr>
          <p:spPr bwMode="auto">
            <a:xfrm>
              <a:off x="8904287" y="3497264"/>
              <a:ext cx="211138" cy="211138"/>
            </a:xfrm>
            <a:custGeom>
              <a:avLst/>
              <a:gdLst>
                <a:gd name="T0" fmla="*/ 91 w 95"/>
                <a:gd name="T1" fmla="*/ 95 h 95"/>
                <a:gd name="T2" fmla="*/ 4 w 95"/>
                <a:gd name="T3" fmla="*/ 95 h 95"/>
                <a:gd name="T4" fmla="*/ 0 w 95"/>
                <a:gd name="T5" fmla="*/ 91 h 95"/>
                <a:gd name="T6" fmla="*/ 0 w 95"/>
                <a:gd name="T7" fmla="*/ 4 h 95"/>
                <a:gd name="T8" fmla="*/ 4 w 95"/>
                <a:gd name="T9" fmla="*/ 0 h 95"/>
                <a:gd name="T10" fmla="*/ 47 w 95"/>
                <a:gd name="T11" fmla="*/ 0 h 95"/>
                <a:gd name="T12" fmla="*/ 51 w 95"/>
                <a:gd name="T13" fmla="*/ 4 h 95"/>
                <a:gd name="T14" fmla="*/ 47 w 95"/>
                <a:gd name="T15" fmla="*/ 8 h 95"/>
                <a:gd name="T16" fmla="*/ 8 w 95"/>
                <a:gd name="T17" fmla="*/ 8 h 95"/>
                <a:gd name="T18" fmla="*/ 8 w 95"/>
                <a:gd name="T19" fmla="*/ 87 h 95"/>
                <a:gd name="T20" fmla="*/ 87 w 95"/>
                <a:gd name="T21" fmla="*/ 87 h 95"/>
                <a:gd name="T22" fmla="*/ 87 w 95"/>
                <a:gd name="T23" fmla="*/ 48 h 95"/>
                <a:gd name="T24" fmla="*/ 91 w 95"/>
                <a:gd name="T25" fmla="*/ 44 h 95"/>
                <a:gd name="T26" fmla="*/ 95 w 95"/>
                <a:gd name="T27" fmla="*/ 48 h 95"/>
                <a:gd name="T28" fmla="*/ 95 w 95"/>
                <a:gd name="T29" fmla="*/ 91 h 95"/>
                <a:gd name="T30" fmla="*/ 91 w 95"/>
                <a:gd name="T3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95">
                  <a:moveTo>
                    <a:pt x="91" y="95"/>
                  </a:moveTo>
                  <a:cubicBezTo>
                    <a:pt x="4" y="95"/>
                    <a:pt x="4" y="95"/>
                    <a:pt x="4" y="95"/>
                  </a:cubicBezTo>
                  <a:cubicBezTo>
                    <a:pt x="2" y="95"/>
                    <a:pt x="0" y="93"/>
                    <a:pt x="0" y="91"/>
                  </a:cubicBezTo>
                  <a:cubicBezTo>
                    <a:pt x="0" y="4"/>
                    <a:pt x="0" y="4"/>
                    <a:pt x="0" y="4"/>
                  </a:cubicBezTo>
                  <a:cubicBezTo>
                    <a:pt x="0" y="1"/>
                    <a:pt x="2" y="0"/>
                    <a:pt x="4" y="0"/>
                  </a:cubicBezTo>
                  <a:cubicBezTo>
                    <a:pt x="47" y="0"/>
                    <a:pt x="47" y="0"/>
                    <a:pt x="47" y="0"/>
                  </a:cubicBezTo>
                  <a:cubicBezTo>
                    <a:pt x="49" y="0"/>
                    <a:pt x="51" y="1"/>
                    <a:pt x="51" y="4"/>
                  </a:cubicBezTo>
                  <a:cubicBezTo>
                    <a:pt x="51" y="6"/>
                    <a:pt x="49" y="8"/>
                    <a:pt x="47" y="8"/>
                  </a:cubicBezTo>
                  <a:cubicBezTo>
                    <a:pt x="8" y="8"/>
                    <a:pt x="8" y="8"/>
                    <a:pt x="8" y="8"/>
                  </a:cubicBezTo>
                  <a:cubicBezTo>
                    <a:pt x="8" y="87"/>
                    <a:pt x="8" y="87"/>
                    <a:pt x="8" y="87"/>
                  </a:cubicBezTo>
                  <a:cubicBezTo>
                    <a:pt x="87" y="87"/>
                    <a:pt x="87" y="87"/>
                    <a:pt x="87" y="87"/>
                  </a:cubicBezTo>
                  <a:cubicBezTo>
                    <a:pt x="87" y="48"/>
                    <a:pt x="87" y="48"/>
                    <a:pt x="87" y="48"/>
                  </a:cubicBezTo>
                  <a:cubicBezTo>
                    <a:pt x="87" y="45"/>
                    <a:pt x="89" y="44"/>
                    <a:pt x="91" y="44"/>
                  </a:cubicBezTo>
                  <a:cubicBezTo>
                    <a:pt x="93" y="44"/>
                    <a:pt x="95" y="45"/>
                    <a:pt x="95" y="48"/>
                  </a:cubicBezTo>
                  <a:cubicBezTo>
                    <a:pt x="95" y="91"/>
                    <a:pt x="95" y="91"/>
                    <a:pt x="95" y="91"/>
                  </a:cubicBezTo>
                  <a:cubicBezTo>
                    <a:pt x="95" y="93"/>
                    <a:pt x="93" y="95"/>
                    <a:pt x="91"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9" name="Freeform 167"/>
            <p:cNvSpPr/>
            <p:nvPr/>
          </p:nvSpPr>
          <p:spPr bwMode="auto">
            <a:xfrm>
              <a:off x="9043987" y="3497264"/>
              <a:ext cx="71438" cy="69850"/>
            </a:xfrm>
            <a:custGeom>
              <a:avLst/>
              <a:gdLst>
                <a:gd name="T0" fmla="*/ 28 w 32"/>
                <a:gd name="T1" fmla="*/ 31 h 31"/>
                <a:gd name="T2" fmla="*/ 24 w 32"/>
                <a:gd name="T3" fmla="*/ 27 h 31"/>
                <a:gd name="T4" fmla="*/ 24 w 32"/>
                <a:gd name="T5" fmla="*/ 8 h 31"/>
                <a:gd name="T6" fmla="*/ 4 w 32"/>
                <a:gd name="T7" fmla="*/ 8 h 31"/>
                <a:gd name="T8" fmla="*/ 0 w 32"/>
                <a:gd name="T9" fmla="*/ 4 h 31"/>
                <a:gd name="T10" fmla="*/ 4 w 32"/>
                <a:gd name="T11" fmla="*/ 0 h 31"/>
                <a:gd name="T12" fmla="*/ 4 w 32"/>
                <a:gd name="T13" fmla="*/ 0 h 31"/>
                <a:gd name="T14" fmla="*/ 28 w 32"/>
                <a:gd name="T15" fmla="*/ 0 h 31"/>
                <a:gd name="T16" fmla="*/ 32 w 32"/>
                <a:gd name="T17" fmla="*/ 4 h 31"/>
                <a:gd name="T18" fmla="*/ 32 w 32"/>
                <a:gd name="T19" fmla="*/ 27 h 31"/>
                <a:gd name="T20" fmla="*/ 28 w 32"/>
                <a:gd name="T21" fmla="*/ 31 h 31"/>
                <a:gd name="T22" fmla="*/ 28 w 32"/>
                <a:gd name="T2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31">
                  <a:moveTo>
                    <a:pt x="28" y="31"/>
                  </a:moveTo>
                  <a:cubicBezTo>
                    <a:pt x="26" y="31"/>
                    <a:pt x="24" y="30"/>
                    <a:pt x="24" y="27"/>
                  </a:cubicBezTo>
                  <a:cubicBezTo>
                    <a:pt x="24" y="8"/>
                    <a:pt x="24" y="8"/>
                    <a:pt x="24" y="8"/>
                  </a:cubicBezTo>
                  <a:cubicBezTo>
                    <a:pt x="4" y="8"/>
                    <a:pt x="4" y="8"/>
                    <a:pt x="4" y="8"/>
                  </a:cubicBezTo>
                  <a:cubicBezTo>
                    <a:pt x="2" y="8"/>
                    <a:pt x="0" y="6"/>
                    <a:pt x="0" y="4"/>
                  </a:cubicBezTo>
                  <a:cubicBezTo>
                    <a:pt x="0" y="1"/>
                    <a:pt x="2" y="0"/>
                    <a:pt x="4" y="0"/>
                  </a:cubicBezTo>
                  <a:cubicBezTo>
                    <a:pt x="4" y="0"/>
                    <a:pt x="4" y="0"/>
                    <a:pt x="4" y="0"/>
                  </a:cubicBezTo>
                  <a:cubicBezTo>
                    <a:pt x="28" y="0"/>
                    <a:pt x="28" y="0"/>
                    <a:pt x="28" y="0"/>
                  </a:cubicBezTo>
                  <a:cubicBezTo>
                    <a:pt x="30" y="0"/>
                    <a:pt x="32" y="1"/>
                    <a:pt x="32" y="4"/>
                  </a:cubicBezTo>
                  <a:cubicBezTo>
                    <a:pt x="32" y="27"/>
                    <a:pt x="32" y="27"/>
                    <a:pt x="32" y="27"/>
                  </a:cubicBezTo>
                  <a:cubicBezTo>
                    <a:pt x="32" y="30"/>
                    <a:pt x="30" y="31"/>
                    <a:pt x="28" y="31"/>
                  </a:cubicBezTo>
                  <a:cubicBezTo>
                    <a:pt x="28" y="31"/>
                    <a:pt x="28" y="31"/>
                    <a:pt x="28"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0" name="Freeform 168"/>
            <p:cNvSpPr/>
            <p:nvPr/>
          </p:nvSpPr>
          <p:spPr bwMode="auto">
            <a:xfrm>
              <a:off x="9013825" y="3502026"/>
              <a:ext cx="93663" cy="95250"/>
            </a:xfrm>
            <a:custGeom>
              <a:avLst/>
              <a:gdLst>
                <a:gd name="T0" fmla="*/ 5 w 43"/>
                <a:gd name="T1" fmla="*/ 43 h 43"/>
                <a:gd name="T2" fmla="*/ 2 w 43"/>
                <a:gd name="T3" fmla="*/ 42 h 43"/>
                <a:gd name="T4" fmla="*/ 2 w 43"/>
                <a:gd name="T5" fmla="*/ 36 h 43"/>
                <a:gd name="T6" fmla="*/ 36 w 43"/>
                <a:gd name="T7" fmla="*/ 2 h 43"/>
                <a:gd name="T8" fmla="*/ 42 w 43"/>
                <a:gd name="T9" fmla="*/ 2 h 43"/>
                <a:gd name="T10" fmla="*/ 42 w 43"/>
                <a:gd name="T11" fmla="*/ 8 h 43"/>
                <a:gd name="T12" fmla="*/ 7 w 43"/>
                <a:gd name="T13" fmla="*/ 42 h 43"/>
                <a:gd name="T14" fmla="*/ 5 w 4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3">
                  <a:moveTo>
                    <a:pt x="5" y="43"/>
                  </a:moveTo>
                  <a:cubicBezTo>
                    <a:pt x="4" y="43"/>
                    <a:pt x="3" y="43"/>
                    <a:pt x="2" y="42"/>
                  </a:cubicBezTo>
                  <a:cubicBezTo>
                    <a:pt x="0" y="40"/>
                    <a:pt x="0" y="38"/>
                    <a:pt x="2" y="36"/>
                  </a:cubicBezTo>
                  <a:cubicBezTo>
                    <a:pt x="36" y="2"/>
                    <a:pt x="36" y="2"/>
                    <a:pt x="36" y="2"/>
                  </a:cubicBezTo>
                  <a:cubicBezTo>
                    <a:pt x="38" y="0"/>
                    <a:pt x="40" y="0"/>
                    <a:pt x="42" y="2"/>
                  </a:cubicBezTo>
                  <a:cubicBezTo>
                    <a:pt x="43" y="4"/>
                    <a:pt x="43" y="6"/>
                    <a:pt x="42" y="8"/>
                  </a:cubicBezTo>
                  <a:cubicBezTo>
                    <a:pt x="7" y="42"/>
                    <a:pt x="7" y="42"/>
                    <a:pt x="7" y="42"/>
                  </a:cubicBezTo>
                  <a:cubicBezTo>
                    <a:pt x="7" y="43"/>
                    <a:pt x="6" y="43"/>
                    <a:pt x="5"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1" name="Freeform 169"/>
            <p:cNvSpPr/>
            <p:nvPr/>
          </p:nvSpPr>
          <p:spPr bwMode="auto">
            <a:xfrm>
              <a:off x="8969375" y="1385889"/>
              <a:ext cx="73025" cy="211138"/>
            </a:xfrm>
            <a:custGeom>
              <a:avLst/>
              <a:gdLst>
                <a:gd name="T0" fmla="*/ 5 w 33"/>
                <a:gd name="T1" fmla="*/ 95 h 95"/>
                <a:gd name="T2" fmla="*/ 4 w 33"/>
                <a:gd name="T3" fmla="*/ 95 h 95"/>
                <a:gd name="T4" fmla="*/ 1 w 33"/>
                <a:gd name="T5" fmla="*/ 90 h 95"/>
                <a:gd name="T6" fmla="*/ 24 w 33"/>
                <a:gd name="T7" fmla="*/ 3 h 95"/>
                <a:gd name="T8" fmla="*/ 29 w 33"/>
                <a:gd name="T9" fmla="*/ 1 h 95"/>
                <a:gd name="T10" fmla="*/ 32 w 33"/>
                <a:gd name="T11" fmla="*/ 5 h 95"/>
                <a:gd name="T12" fmla="*/ 9 w 33"/>
                <a:gd name="T13" fmla="*/ 92 h 95"/>
                <a:gd name="T14" fmla="*/ 5 w 33"/>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95">
                  <a:moveTo>
                    <a:pt x="5" y="95"/>
                  </a:moveTo>
                  <a:cubicBezTo>
                    <a:pt x="4" y="95"/>
                    <a:pt x="4" y="95"/>
                    <a:pt x="4" y="95"/>
                  </a:cubicBezTo>
                  <a:cubicBezTo>
                    <a:pt x="2" y="95"/>
                    <a:pt x="0" y="93"/>
                    <a:pt x="1" y="90"/>
                  </a:cubicBezTo>
                  <a:cubicBezTo>
                    <a:pt x="24" y="3"/>
                    <a:pt x="24" y="3"/>
                    <a:pt x="24" y="3"/>
                  </a:cubicBezTo>
                  <a:cubicBezTo>
                    <a:pt x="25" y="1"/>
                    <a:pt x="27" y="0"/>
                    <a:pt x="29" y="1"/>
                  </a:cubicBezTo>
                  <a:cubicBezTo>
                    <a:pt x="31" y="1"/>
                    <a:pt x="33" y="3"/>
                    <a:pt x="32" y="5"/>
                  </a:cubicBezTo>
                  <a:cubicBezTo>
                    <a:pt x="9" y="92"/>
                    <a:pt x="9" y="92"/>
                    <a:pt x="9" y="92"/>
                  </a:cubicBezTo>
                  <a:cubicBezTo>
                    <a:pt x="8" y="94"/>
                    <a:pt x="7" y="95"/>
                    <a:pt x="5"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2" name="Freeform 170"/>
            <p:cNvSpPr/>
            <p:nvPr/>
          </p:nvSpPr>
          <p:spPr bwMode="auto">
            <a:xfrm>
              <a:off x="9037637" y="1385889"/>
              <a:ext cx="69850" cy="211138"/>
            </a:xfrm>
            <a:custGeom>
              <a:avLst/>
              <a:gdLst>
                <a:gd name="T0" fmla="*/ 4 w 32"/>
                <a:gd name="T1" fmla="*/ 95 h 95"/>
                <a:gd name="T2" fmla="*/ 3 w 32"/>
                <a:gd name="T3" fmla="*/ 95 h 95"/>
                <a:gd name="T4" fmla="*/ 0 w 32"/>
                <a:gd name="T5" fmla="*/ 90 h 95"/>
                <a:gd name="T6" fmla="*/ 24 w 32"/>
                <a:gd name="T7" fmla="*/ 3 h 95"/>
                <a:gd name="T8" fmla="*/ 29 w 32"/>
                <a:gd name="T9" fmla="*/ 1 h 95"/>
                <a:gd name="T10" fmla="*/ 31 w 32"/>
                <a:gd name="T11" fmla="*/ 5 h 95"/>
                <a:gd name="T12" fmla="*/ 8 w 32"/>
                <a:gd name="T13" fmla="*/ 92 h 95"/>
                <a:gd name="T14" fmla="*/ 4 w 32"/>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95">
                  <a:moveTo>
                    <a:pt x="4" y="95"/>
                  </a:moveTo>
                  <a:cubicBezTo>
                    <a:pt x="4" y="95"/>
                    <a:pt x="4" y="95"/>
                    <a:pt x="3" y="95"/>
                  </a:cubicBezTo>
                  <a:cubicBezTo>
                    <a:pt x="1" y="95"/>
                    <a:pt x="0" y="93"/>
                    <a:pt x="0" y="90"/>
                  </a:cubicBezTo>
                  <a:cubicBezTo>
                    <a:pt x="24" y="3"/>
                    <a:pt x="24" y="3"/>
                    <a:pt x="24" y="3"/>
                  </a:cubicBezTo>
                  <a:cubicBezTo>
                    <a:pt x="24" y="1"/>
                    <a:pt x="26" y="0"/>
                    <a:pt x="29" y="1"/>
                  </a:cubicBezTo>
                  <a:cubicBezTo>
                    <a:pt x="31" y="1"/>
                    <a:pt x="32" y="3"/>
                    <a:pt x="31" y="5"/>
                  </a:cubicBezTo>
                  <a:cubicBezTo>
                    <a:pt x="8" y="92"/>
                    <a:pt x="8" y="92"/>
                    <a:pt x="8" y="92"/>
                  </a:cubicBezTo>
                  <a:cubicBezTo>
                    <a:pt x="8" y="94"/>
                    <a:pt x="6" y="95"/>
                    <a:pt x="4"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3" name="Freeform 171"/>
            <p:cNvSpPr/>
            <p:nvPr/>
          </p:nvSpPr>
          <p:spPr bwMode="auto">
            <a:xfrm>
              <a:off x="8934450" y="1450976"/>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1"/>
                    <a:pt x="2" y="0"/>
                    <a:pt x="4" y="0"/>
                  </a:cubicBezTo>
                  <a:cubicBezTo>
                    <a:pt x="91" y="0"/>
                    <a:pt x="91" y="0"/>
                    <a:pt x="91" y="0"/>
                  </a:cubicBezTo>
                  <a:cubicBezTo>
                    <a:pt x="93" y="0"/>
                    <a:pt x="95" y="1"/>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4" name="Freeform 172"/>
            <p:cNvSpPr/>
            <p:nvPr/>
          </p:nvSpPr>
          <p:spPr bwMode="auto">
            <a:xfrm>
              <a:off x="8934450" y="1517651"/>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2"/>
                    <a:pt x="2" y="0"/>
                    <a:pt x="4" y="0"/>
                  </a:cubicBezTo>
                  <a:cubicBezTo>
                    <a:pt x="91" y="0"/>
                    <a:pt x="91" y="0"/>
                    <a:pt x="91" y="0"/>
                  </a:cubicBezTo>
                  <a:cubicBezTo>
                    <a:pt x="93" y="0"/>
                    <a:pt x="95" y="2"/>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1" name="Freeform 179"/>
            <p:cNvSpPr>
              <a:spLocks noEditPoints="1"/>
            </p:cNvSpPr>
            <p:nvPr/>
          </p:nvSpPr>
          <p:spPr bwMode="auto">
            <a:xfrm>
              <a:off x="8226425" y="527051"/>
              <a:ext cx="65088" cy="158750"/>
            </a:xfrm>
            <a:custGeom>
              <a:avLst/>
              <a:gdLst>
                <a:gd name="T0" fmla="*/ 25 w 29"/>
                <a:gd name="T1" fmla="*/ 72 h 72"/>
                <a:gd name="T2" fmla="*/ 4 w 29"/>
                <a:gd name="T3" fmla="*/ 72 h 72"/>
                <a:gd name="T4" fmla="*/ 0 w 29"/>
                <a:gd name="T5" fmla="*/ 68 h 72"/>
                <a:gd name="T6" fmla="*/ 0 w 29"/>
                <a:gd name="T7" fmla="*/ 4 h 72"/>
                <a:gd name="T8" fmla="*/ 4 w 29"/>
                <a:gd name="T9" fmla="*/ 0 h 72"/>
                <a:gd name="T10" fmla="*/ 25 w 29"/>
                <a:gd name="T11" fmla="*/ 0 h 72"/>
                <a:gd name="T12" fmla="*/ 29 w 29"/>
                <a:gd name="T13" fmla="*/ 4 h 72"/>
                <a:gd name="T14" fmla="*/ 29 w 29"/>
                <a:gd name="T15" fmla="*/ 68 h 72"/>
                <a:gd name="T16" fmla="*/ 25 w 29"/>
                <a:gd name="T17" fmla="*/ 72 h 72"/>
                <a:gd name="T18" fmla="*/ 8 w 29"/>
                <a:gd name="T19" fmla="*/ 64 h 72"/>
                <a:gd name="T20" fmla="*/ 21 w 29"/>
                <a:gd name="T21" fmla="*/ 64 h 72"/>
                <a:gd name="T22" fmla="*/ 21 w 29"/>
                <a:gd name="T23" fmla="*/ 8 h 72"/>
                <a:gd name="T24" fmla="*/ 8 w 29"/>
                <a:gd name="T25" fmla="*/ 8 h 72"/>
                <a:gd name="T26" fmla="*/ 8 w 29"/>
                <a:gd name="T2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72">
                  <a:moveTo>
                    <a:pt x="25" y="72"/>
                  </a:moveTo>
                  <a:cubicBezTo>
                    <a:pt x="4" y="72"/>
                    <a:pt x="4" y="72"/>
                    <a:pt x="4" y="72"/>
                  </a:cubicBezTo>
                  <a:cubicBezTo>
                    <a:pt x="1" y="72"/>
                    <a:pt x="0" y="71"/>
                    <a:pt x="0" y="68"/>
                  </a:cubicBezTo>
                  <a:cubicBezTo>
                    <a:pt x="0" y="4"/>
                    <a:pt x="0" y="4"/>
                    <a:pt x="0" y="4"/>
                  </a:cubicBezTo>
                  <a:cubicBezTo>
                    <a:pt x="0" y="2"/>
                    <a:pt x="1" y="0"/>
                    <a:pt x="4" y="0"/>
                  </a:cubicBezTo>
                  <a:cubicBezTo>
                    <a:pt x="25" y="0"/>
                    <a:pt x="25" y="0"/>
                    <a:pt x="25" y="0"/>
                  </a:cubicBezTo>
                  <a:cubicBezTo>
                    <a:pt x="27" y="0"/>
                    <a:pt x="29" y="2"/>
                    <a:pt x="29" y="4"/>
                  </a:cubicBezTo>
                  <a:cubicBezTo>
                    <a:pt x="29" y="68"/>
                    <a:pt x="29" y="68"/>
                    <a:pt x="29" y="68"/>
                  </a:cubicBezTo>
                  <a:cubicBezTo>
                    <a:pt x="29" y="71"/>
                    <a:pt x="27" y="72"/>
                    <a:pt x="25" y="72"/>
                  </a:cubicBezTo>
                  <a:close/>
                  <a:moveTo>
                    <a:pt x="8" y="64"/>
                  </a:moveTo>
                  <a:cubicBezTo>
                    <a:pt x="21" y="64"/>
                    <a:pt x="21" y="64"/>
                    <a:pt x="21" y="64"/>
                  </a:cubicBezTo>
                  <a:cubicBezTo>
                    <a:pt x="21" y="8"/>
                    <a:pt x="21" y="8"/>
                    <a:pt x="21" y="8"/>
                  </a:cubicBezTo>
                  <a:cubicBezTo>
                    <a:pt x="8" y="8"/>
                    <a:pt x="8" y="8"/>
                    <a:pt x="8" y="8"/>
                  </a:cubicBezTo>
                  <a:cubicBezTo>
                    <a:pt x="8" y="64"/>
                    <a:pt x="8" y="64"/>
                    <a:pt x="8" y="6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2" name="Freeform 180"/>
            <p:cNvSpPr>
              <a:spLocks noEditPoints="1"/>
            </p:cNvSpPr>
            <p:nvPr/>
          </p:nvSpPr>
          <p:spPr bwMode="auto">
            <a:xfrm>
              <a:off x="8150225" y="588964"/>
              <a:ext cx="63500" cy="96838"/>
            </a:xfrm>
            <a:custGeom>
              <a:avLst/>
              <a:gdLst>
                <a:gd name="T0" fmla="*/ 25 w 29"/>
                <a:gd name="T1" fmla="*/ 44 h 44"/>
                <a:gd name="T2" fmla="*/ 4 w 29"/>
                <a:gd name="T3" fmla="*/ 44 h 44"/>
                <a:gd name="T4" fmla="*/ 0 w 29"/>
                <a:gd name="T5" fmla="*/ 40 h 44"/>
                <a:gd name="T6" fmla="*/ 0 w 29"/>
                <a:gd name="T7" fmla="*/ 4 h 44"/>
                <a:gd name="T8" fmla="*/ 4 w 29"/>
                <a:gd name="T9" fmla="*/ 0 h 44"/>
                <a:gd name="T10" fmla="*/ 25 w 29"/>
                <a:gd name="T11" fmla="*/ 0 h 44"/>
                <a:gd name="T12" fmla="*/ 29 w 29"/>
                <a:gd name="T13" fmla="*/ 4 h 44"/>
                <a:gd name="T14" fmla="*/ 29 w 29"/>
                <a:gd name="T15" fmla="*/ 40 h 44"/>
                <a:gd name="T16" fmla="*/ 25 w 29"/>
                <a:gd name="T17" fmla="*/ 44 h 44"/>
                <a:gd name="T18" fmla="*/ 8 w 29"/>
                <a:gd name="T19" fmla="*/ 36 h 44"/>
                <a:gd name="T20" fmla="*/ 21 w 29"/>
                <a:gd name="T21" fmla="*/ 36 h 44"/>
                <a:gd name="T22" fmla="*/ 21 w 29"/>
                <a:gd name="T23" fmla="*/ 8 h 44"/>
                <a:gd name="T24" fmla="*/ 8 w 29"/>
                <a:gd name="T25" fmla="*/ 8 h 44"/>
                <a:gd name="T26" fmla="*/ 8 w 29"/>
                <a:gd name="T27" fmla="*/ 3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44">
                  <a:moveTo>
                    <a:pt x="25" y="44"/>
                  </a:moveTo>
                  <a:cubicBezTo>
                    <a:pt x="4" y="44"/>
                    <a:pt x="4" y="44"/>
                    <a:pt x="4" y="44"/>
                  </a:cubicBezTo>
                  <a:cubicBezTo>
                    <a:pt x="1" y="44"/>
                    <a:pt x="0" y="43"/>
                    <a:pt x="0" y="40"/>
                  </a:cubicBezTo>
                  <a:cubicBezTo>
                    <a:pt x="0" y="4"/>
                    <a:pt x="0" y="4"/>
                    <a:pt x="0" y="4"/>
                  </a:cubicBezTo>
                  <a:cubicBezTo>
                    <a:pt x="0" y="1"/>
                    <a:pt x="1" y="0"/>
                    <a:pt x="4" y="0"/>
                  </a:cubicBezTo>
                  <a:cubicBezTo>
                    <a:pt x="25" y="0"/>
                    <a:pt x="25" y="0"/>
                    <a:pt x="25" y="0"/>
                  </a:cubicBezTo>
                  <a:cubicBezTo>
                    <a:pt x="27" y="0"/>
                    <a:pt x="29" y="1"/>
                    <a:pt x="29" y="4"/>
                  </a:cubicBezTo>
                  <a:cubicBezTo>
                    <a:pt x="29" y="40"/>
                    <a:pt x="29" y="40"/>
                    <a:pt x="29" y="40"/>
                  </a:cubicBezTo>
                  <a:cubicBezTo>
                    <a:pt x="29" y="43"/>
                    <a:pt x="27" y="44"/>
                    <a:pt x="25" y="44"/>
                  </a:cubicBezTo>
                  <a:close/>
                  <a:moveTo>
                    <a:pt x="8" y="36"/>
                  </a:moveTo>
                  <a:cubicBezTo>
                    <a:pt x="21" y="36"/>
                    <a:pt x="21" y="36"/>
                    <a:pt x="21" y="36"/>
                  </a:cubicBezTo>
                  <a:cubicBezTo>
                    <a:pt x="21" y="8"/>
                    <a:pt x="21" y="8"/>
                    <a:pt x="21" y="8"/>
                  </a:cubicBezTo>
                  <a:cubicBezTo>
                    <a:pt x="8" y="8"/>
                    <a:pt x="8" y="8"/>
                    <a:pt x="8" y="8"/>
                  </a:cubicBezTo>
                  <a:cubicBezTo>
                    <a:pt x="8" y="36"/>
                    <a:pt x="8" y="36"/>
                    <a:pt x="8"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3" name="Freeform 181"/>
            <p:cNvSpPr>
              <a:spLocks noEditPoints="1"/>
            </p:cNvSpPr>
            <p:nvPr/>
          </p:nvSpPr>
          <p:spPr bwMode="auto">
            <a:xfrm>
              <a:off x="8072437" y="633414"/>
              <a:ext cx="63500" cy="52388"/>
            </a:xfrm>
            <a:custGeom>
              <a:avLst/>
              <a:gdLst>
                <a:gd name="T0" fmla="*/ 25 w 29"/>
                <a:gd name="T1" fmla="*/ 24 h 24"/>
                <a:gd name="T2" fmla="*/ 4 w 29"/>
                <a:gd name="T3" fmla="*/ 24 h 24"/>
                <a:gd name="T4" fmla="*/ 0 w 29"/>
                <a:gd name="T5" fmla="*/ 20 h 24"/>
                <a:gd name="T6" fmla="*/ 0 w 29"/>
                <a:gd name="T7" fmla="*/ 4 h 24"/>
                <a:gd name="T8" fmla="*/ 4 w 29"/>
                <a:gd name="T9" fmla="*/ 0 h 24"/>
                <a:gd name="T10" fmla="*/ 25 w 29"/>
                <a:gd name="T11" fmla="*/ 0 h 24"/>
                <a:gd name="T12" fmla="*/ 29 w 29"/>
                <a:gd name="T13" fmla="*/ 4 h 24"/>
                <a:gd name="T14" fmla="*/ 29 w 29"/>
                <a:gd name="T15" fmla="*/ 20 h 24"/>
                <a:gd name="T16" fmla="*/ 25 w 29"/>
                <a:gd name="T17" fmla="*/ 24 h 24"/>
                <a:gd name="T18" fmla="*/ 8 w 29"/>
                <a:gd name="T19" fmla="*/ 16 h 24"/>
                <a:gd name="T20" fmla="*/ 21 w 29"/>
                <a:gd name="T21" fmla="*/ 16 h 24"/>
                <a:gd name="T22" fmla="*/ 21 w 29"/>
                <a:gd name="T23" fmla="*/ 8 h 24"/>
                <a:gd name="T24" fmla="*/ 8 w 29"/>
                <a:gd name="T25" fmla="*/ 8 h 24"/>
                <a:gd name="T26" fmla="*/ 8 w 29"/>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4">
                  <a:moveTo>
                    <a:pt x="25" y="24"/>
                  </a:moveTo>
                  <a:cubicBezTo>
                    <a:pt x="4" y="24"/>
                    <a:pt x="4" y="24"/>
                    <a:pt x="4" y="24"/>
                  </a:cubicBezTo>
                  <a:cubicBezTo>
                    <a:pt x="1" y="24"/>
                    <a:pt x="0" y="23"/>
                    <a:pt x="0" y="20"/>
                  </a:cubicBezTo>
                  <a:cubicBezTo>
                    <a:pt x="0" y="4"/>
                    <a:pt x="0" y="4"/>
                    <a:pt x="0" y="4"/>
                  </a:cubicBezTo>
                  <a:cubicBezTo>
                    <a:pt x="0" y="1"/>
                    <a:pt x="1" y="0"/>
                    <a:pt x="4" y="0"/>
                  </a:cubicBezTo>
                  <a:cubicBezTo>
                    <a:pt x="25" y="0"/>
                    <a:pt x="25" y="0"/>
                    <a:pt x="25" y="0"/>
                  </a:cubicBezTo>
                  <a:cubicBezTo>
                    <a:pt x="27" y="0"/>
                    <a:pt x="29" y="1"/>
                    <a:pt x="29" y="4"/>
                  </a:cubicBezTo>
                  <a:cubicBezTo>
                    <a:pt x="29" y="20"/>
                    <a:pt x="29" y="20"/>
                    <a:pt x="29" y="20"/>
                  </a:cubicBezTo>
                  <a:cubicBezTo>
                    <a:pt x="29" y="23"/>
                    <a:pt x="27" y="24"/>
                    <a:pt x="25" y="24"/>
                  </a:cubicBezTo>
                  <a:close/>
                  <a:moveTo>
                    <a:pt x="8" y="16"/>
                  </a:moveTo>
                  <a:cubicBezTo>
                    <a:pt x="21" y="16"/>
                    <a:pt x="21" y="16"/>
                    <a:pt x="21" y="16"/>
                  </a:cubicBezTo>
                  <a:cubicBezTo>
                    <a:pt x="21" y="8"/>
                    <a:pt x="21" y="8"/>
                    <a:pt x="21" y="8"/>
                  </a:cubicBezTo>
                  <a:cubicBezTo>
                    <a:pt x="8" y="8"/>
                    <a:pt x="8" y="8"/>
                    <a:pt x="8" y="8"/>
                  </a:cubicBezTo>
                  <a:cubicBezTo>
                    <a:pt x="8" y="16"/>
                    <a:pt x="8" y="16"/>
                    <a:pt x="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4" name="Freeform 182"/>
            <p:cNvSpPr/>
            <p:nvPr/>
          </p:nvSpPr>
          <p:spPr bwMode="auto">
            <a:xfrm>
              <a:off x="8212137" y="438151"/>
              <a:ext cx="53975" cy="88900"/>
            </a:xfrm>
            <a:custGeom>
              <a:avLst/>
              <a:gdLst>
                <a:gd name="T0" fmla="*/ 5 w 25"/>
                <a:gd name="T1" fmla="*/ 40 h 40"/>
                <a:gd name="T2" fmla="*/ 2 w 25"/>
                <a:gd name="T3" fmla="*/ 38 h 40"/>
                <a:gd name="T4" fmla="*/ 2 w 25"/>
                <a:gd name="T5" fmla="*/ 33 h 40"/>
                <a:gd name="T6" fmla="*/ 15 w 25"/>
                <a:gd name="T7" fmla="*/ 20 h 40"/>
                <a:gd name="T8" fmla="*/ 2 w 25"/>
                <a:gd name="T9" fmla="*/ 7 h 40"/>
                <a:gd name="T10" fmla="*/ 2 w 25"/>
                <a:gd name="T11" fmla="*/ 2 h 40"/>
                <a:gd name="T12" fmla="*/ 8 w 25"/>
                <a:gd name="T13" fmla="*/ 2 h 40"/>
                <a:gd name="T14" fmla="*/ 23 w 25"/>
                <a:gd name="T15" fmla="*/ 17 h 40"/>
                <a:gd name="T16" fmla="*/ 23 w 25"/>
                <a:gd name="T17" fmla="*/ 23 h 40"/>
                <a:gd name="T18" fmla="*/ 8 w 25"/>
                <a:gd name="T19" fmla="*/ 38 h 40"/>
                <a:gd name="T20" fmla="*/ 5 w 25"/>
                <a:gd name="T2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40">
                  <a:moveTo>
                    <a:pt x="5" y="40"/>
                  </a:moveTo>
                  <a:cubicBezTo>
                    <a:pt x="4" y="40"/>
                    <a:pt x="3" y="39"/>
                    <a:pt x="2" y="38"/>
                  </a:cubicBezTo>
                  <a:cubicBezTo>
                    <a:pt x="0" y="37"/>
                    <a:pt x="0" y="34"/>
                    <a:pt x="2" y="33"/>
                  </a:cubicBezTo>
                  <a:cubicBezTo>
                    <a:pt x="15" y="20"/>
                    <a:pt x="15" y="20"/>
                    <a:pt x="15" y="20"/>
                  </a:cubicBezTo>
                  <a:cubicBezTo>
                    <a:pt x="2" y="7"/>
                    <a:pt x="2" y="7"/>
                    <a:pt x="2" y="7"/>
                  </a:cubicBezTo>
                  <a:cubicBezTo>
                    <a:pt x="0" y="6"/>
                    <a:pt x="0" y="3"/>
                    <a:pt x="2" y="2"/>
                  </a:cubicBezTo>
                  <a:cubicBezTo>
                    <a:pt x="3" y="0"/>
                    <a:pt x="6" y="0"/>
                    <a:pt x="8" y="2"/>
                  </a:cubicBezTo>
                  <a:cubicBezTo>
                    <a:pt x="23" y="17"/>
                    <a:pt x="23" y="17"/>
                    <a:pt x="23" y="17"/>
                  </a:cubicBezTo>
                  <a:cubicBezTo>
                    <a:pt x="25" y="19"/>
                    <a:pt x="25" y="21"/>
                    <a:pt x="23" y="23"/>
                  </a:cubicBezTo>
                  <a:cubicBezTo>
                    <a:pt x="8" y="38"/>
                    <a:pt x="8" y="38"/>
                    <a:pt x="8" y="38"/>
                  </a:cubicBezTo>
                  <a:cubicBezTo>
                    <a:pt x="7" y="39"/>
                    <a:pt x="6" y="40"/>
                    <a:pt x="5"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5" name="Freeform 183"/>
            <p:cNvSpPr/>
            <p:nvPr/>
          </p:nvSpPr>
          <p:spPr bwMode="auto">
            <a:xfrm>
              <a:off x="8096250" y="473076"/>
              <a:ext cx="157163" cy="133350"/>
            </a:xfrm>
            <a:custGeom>
              <a:avLst/>
              <a:gdLst>
                <a:gd name="T0" fmla="*/ 4 w 71"/>
                <a:gd name="T1" fmla="*/ 60 h 60"/>
                <a:gd name="T2" fmla="*/ 3 w 71"/>
                <a:gd name="T3" fmla="*/ 60 h 60"/>
                <a:gd name="T4" fmla="*/ 0 w 71"/>
                <a:gd name="T5" fmla="*/ 55 h 60"/>
                <a:gd name="T6" fmla="*/ 67 w 71"/>
                <a:gd name="T7" fmla="*/ 0 h 60"/>
                <a:gd name="T8" fmla="*/ 71 w 71"/>
                <a:gd name="T9" fmla="*/ 4 h 60"/>
                <a:gd name="T10" fmla="*/ 67 w 71"/>
                <a:gd name="T11" fmla="*/ 8 h 60"/>
                <a:gd name="T12" fmla="*/ 8 w 71"/>
                <a:gd name="T13" fmla="*/ 57 h 60"/>
                <a:gd name="T14" fmla="*/ 4 w 71"/>
                <a:gd name="T15" fmla="*/ 6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 h="60">
                  <a:moveTo>
                    <a:pt x="4" y="60"/>
                  </a:moveTo>
                  <a:cubicBezTo>
                    <a:pt x="4" y="60"/>
                    <a:pt x="4" y="60"/>
                    <a:pt x="3" y="60"/>
                  </a:cubicBezTo>
                  <a:cubicBezTo>
                    <a:pt x="1" y="60"/>
                    <a:pt x="0" y="58"/>
                    <a:pt x="0" y="55"/>
                  </a:cubicBezTo>
                  <a:cubicBezTo>
                    <a:pt x="6" y="23"/>
                    <a:pt x="34" y="0"/>
                    <a:pt x="67" y="0"/>
                  </a:cubicBezTo>
                  <a:cubicBezTo>
                    <a:pt x="69" y="0"/>
                    <a:pt x="71" y="2"/>
                    <a:pt x="71" y="4"/>
                  </a:cubicBezTo>
                  <a:cubicBezTo>
                    <a:pt x="71" y="6"/>
                    <a:pt x="69" y="8"/>
                    <a:pt x="67" y="8"/>
                  </a:cubicBezTo>
                  <a:cubicBezTo>
                    <a:pt x="38" y="8"/>
                    <a:pt x="14" y="29"/>
                    <a:pt x="8" y="57"/>
                  </a:cubicBezTo>
                  <a:cubicBezTo>
                    <a:pt x="8" y="59"/>
                    <a:pt x="6" y="60"/>
                    <a:pt x="4" y="6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6" name="Freeform 184"/>
            <p:cNvSpPr>
              <a:spLocks noEditPoints="1"/>
            </p:cNvSpPr>
            <p:nvPr/>
          </p:nvSpPr>
          <p:spPr bwMode="auto">
            <a:xfrm>
              <a:off x="6000750" y="1576389"/>
              <a:ext cx="215900" cy="157163"/>
            </a:xfrm>
            <a:custGeom>
              <a:avLst/>
              <a:gdLst>
                <a:gd name="T0" fmla="*/ 49 w 98"/>
                <a:gd name="T1" fmla="*/ 71 h 71"/>
                <a:gd name="T2" fmla="*/ 8 w 98"/>
                <a:gd name="T3" fmla="*/ 69 h 71"/>
                <a:gd name="T4" fmla="*/ 5 w 98"/>
                <a:gd name="T5" fmla="*/ 66 h 71"/>
                <a:gd name="T6" fmla="*/ 5 w 98"/>
                <a:gd name="T7" fmla="*/ 6 h 71"/>
                <a:gd name="T8" fmla="*/ 8 w 98"/>
                <a:gd name="T9" fmla="*/ 3 h 71"/>
                <a:gd name="T10" fmla="*/ 90 w 98"/>
                <a:gd name="T11" fmla="*/ 3 h 71"/>
                <a:gd name="T12" fmla="*/ 94 w 98"/>
                <a:gd name="T13" fmla="*/ 6 h 71"/>
                <a:gd name="T14" fmla="*/ 94 w 98"/>
                <a:gd name="T15" fmla="*/ 66 h 71"/>
                <a:gd name="T16" fmla="*/ 90 w 98"/>
                <a:gd name="T17" fmla="*/ 69 h 71"/>
                <a:gd name="T18" fmla="*/ 49 w 98"/>
                <a:gd name="T19" fmla="*/ 71 h 71"/>
                <a:gd name="T20" fmla="*/ 12 w 98"/>
                <a:gd name="T21" fmla="*/ 61 h 71"/>
                <a:gd name="T22" fmla="*/ 87 w 98"/>
                <a:gd name="T23" fmla="*/ 61 h 71"/>
                <a:gd name="T24" fmla="*/ 87 w 98"/>
                <a:gd name="T25" fmla="*/ 11 h 71"/>
                <a:gd name="T26" fmla="*/ 12 w 98"/>
                <a:gd name="T27" fmla="*/ 11 h 71"/>
                <a:gd name="T28" fmla="*/ 12 w 98"/>
                <a:gd name="T29" fmla="*/ 6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71">
                  <a:moveTo>
                    <a:pt x="49" y="71"/>
                  </a:moveTo>
                  <a:cubicBezTo>
                    <a:pt x="36" y="71"/>
                    <a:pt x="22" y="70"/>
                    <a:pt x="8" y="69"/>
                  </a:cubicBezTo>
                  <a:cubicBezTo>
                    <a:pt x="6" y="68"/>
                    <a:pt x="5" y="67"/>
                    <a:pt x="5" y="66"/>
                  </a:cubicBezTo>
                  <a:cubicBezTo>
                    <a:pt x="0" y="46"/>
                    <a:pt x="0" y="26"/>
                    <a:pt x="5" y="6"/>
                  </a:cubicBezTo>
                  <a:cubicBezTo>
                    <a:pt x="5" y="4"/>
                    <a:pt x="6" y="3"/>
                    <a:pt x="8" y="3"/>
                  </a:cubicBezTo>
                  <a:cubicBezTo>
                    <a:pt x="35" y="0"/>
                    <a:pt x="63" y="0"/>
                    <a:pt x="90" y="3"/>
                  </a:cubicBezTo>
                  <a:cubicBezTo>
                    <a:pt x="92" y="3"/>
                    <a:pt x="93" y="4"/>
                    <a:pt x="94" y="6"/>
                  </a:cubicBezTo>
                  <a:cubicBezTo>
                    <a:pt x="98" y="26"/>
                    <a:pt x="98" y="46"/>
                    <a:pt x="94" y="66"/>
                  </a:cubicBezTo>
                  <a:cubicBezTo>
                    <a:pt x="93" y="67"/>
                    <a:pt x="92" y="68"/>
                    <a:pt x="90" y="69"/>
                  </a:cubicBezTo>
                  <a:cubicBezTo>
                    <a:pt x="77" y="70"/>
                    <a:pt x="63" y="71"/>
                    <a:pt x="49" y="71"/>
                  </a:cubicBezTo>
                  <a:close/>
                  <a:moveTo>
                    <a:pt x="12" y="61"/>
                  </a:moveTo>
                  <a:cubicBezTo>
                    <a:pt x="37" y="64"/>
                    <a:pt x="62" y="64"/>
                    <a:pt x="87" y="61"/>
                  </a:cubicBezTo>
                  <a:cubicBezTo>
                    <a:pt x="90" y="44"/>
                    <a:pt x="90" y="27"/>
                    <a:pt x="87" y="11"/>
                  </a:cubicBezTo>
                  <a:cubicBezTo>
                    <a:pt x="62" y="8"/>
                    <a:pt x="37" y="8"/>
                    <a:pt x="12" y="11"/>
                  </a:cubicBezTo>
                  <a:cubicBezTo>
                    <a:pt x="8" y="27"/>
                    <a:pt x="8" y="44"/>
                    <a:pt x="12"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7" name="Freeform 185"/>
            <p:cNvSpPr>
              <a:spLocks noEditPoints="1"/>
            </p:cNvSpPr>
            <p:nvPr/>
          </p:nvSpPr>
          <p:spPr bwMode="auto">
            <a:xfrm>
              <a:off x="6078537" y="1611314"/>
              <a:ext cx="79375" cy="87313"/>
            </a:xfrm>
            <a:custGeom>
              <a:avLst/>
              <a:gdLst>
                <a:gd name="T0" fmla="*/ 6 w 36"/>
                <a:gd name="T1" fmla="*/ 39 h 39"/>
                <a:gd name="T2" fmla="*/ 0 w 36"/>
                <a:gd name="T3" fmla="*/ 33 h 39"/>
                <a:gd name="T4" fmla="*/ 0 w 36"/>
                <a:gd name="T5" fmla="*/ 6 h 39"/>
                <a:gd name="T6" fmla="*/ 6 w 36"/>
                <a:gd name="T7" fmla="*/ 0 h 39"/>
                <a:gd name="T8" fmla="*/ 9 w 36"/>
                <a:gd name="T9" fmla="*/ 1 h 39"/>
                <a:gd name="T10" fmla="*/ 33 w 36"/>
                <a:gd name="T11" fmla="*/ 15 h 39"/>
                <a:gd name="T12" fmla="*/ 36 w 36"/>
                <a:gd name="T13" fmla="*/ 20 h 39"/>
                <a:gd name="T14" fmla="*/ 33 w 36"/>
                <a:gd name="T15" fmla="*/ 25 h 39"/>
                <a:gd name="T16" fmla="*/ 9 w 36"/>
                <a:gd name="T17" fmla="*/ 39 h 39"/>
                <a:gd name="T18" fmla="*/ 6 w 36"/>
                <a:gd name="T19" fmla="*/ 39 h 39"/>
                <a:gd name="T20" fmla="*/ 8 w 36"/>
                <a:gd name="T21" fmla="*/ 10 h 39"/>
                <a:gd name="T22" fmla="*/ 8 w 36"/>
                <a:gd name="T23" fmla="*/ 30 h 39"/>
                <a:gd name="T24" fmla="*/ 26 w 36"/>
                <a:gd name="T25" fmla="*/ 20 h 39"/>
                <a:gd name="T26" fmla="*/ 8 w 36"/>
                <a:gd name="T27" fmla="*/ 1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39">
                  <a:moveTo>
                    <a:pt x="6" y="39"/>
                  </a:moveTo>
                  <a:cubicBezTo>
                    <a:pt x="3" y="39"/>
                    <a:pt x="0" y="37"/>
                    <a:pt x="0" y="33"/>
                  </a:cubicBezTo>
                  <a:cubicBezTo>
                    <a:pt x="0" y="6"/>
                    <a:pt x="0" y="6"/>
                    <a:pt x="0" y="6"/>
                  </a:cubicBezTo>
                  <a:cubicBezTo>
                    <a:pt x="0" y="3"/>
                    <a:pt x="3" y="0"/>
                    <a:pt x="6" y="0"/>
                  </a:cubicBezTo>
                  <a:cubicBezTo>
                    <a:pt x="7" y="0"/>
                    <a:pt x="8" y="1"/>
                    <a:pt x="9" y="1"/>
                  </a:cubicBezTo>
                  <a:cubicBezTo>
                    <a:pt x="33" y="15"/>
                    <a:pt x="33" y="15"/>
                    <a:pt x="33" y="15"/>
                  </a:cubicBezTo>
                  <a:cubicBezTo>
                    <a:pt x="35" y="16"/>
                    <a:pt x="36" y="18"/>
                    <a:pt x="36" y="20"/>
                  </a:cubicBezTo>
                  <a:cubicBezTo>
                    <a:pt x="36" y="22"/>
                    <a:pt x="35" y="24"/>
                    <a:pt x="33" y="25"/>
                  </a:cubicBezTo>
                  <a:cubicBezTo>
                    <a:pt x="9" y="39"/>
                    <a:pt x="9" y="39"/>
                    <a:pt x="9" y="39"/>
                  </a:cubicBezTo>
                  <a:cubicBezTo>
                    <a:pt x="8" y="39"/>
                    <a:pt x="7" y="39"/>
                    <a:pt x="6" y="39"/>
                  </a:cubicBezTo>
                  <a:close/>
                  <a:moveTo>
                    <a:pt x="8" y="10"/>
                  </a:moveTo>
                  <a:cubicBezTo>
                    <a:pt x="8" y="30"/>
                    <a:pt x="8" y="30"/>
                    <a:pt x="8" y="30"/>
                  </a:cubicBezTo>
                  <a:cubicBezTo>
                    <a:pt x="26" y="20"/>
                    <a:pt x="26" y="20"/>
                    <a:pt x="26" y="20"/>
                  </a:cubicBezTo>
                  <a:cubicBezTo>
                    <a:pt x="8" y="10"/>
                    <a:pt x="8" y="10"/>
                    <a:pt x="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8" name="Freeform 186"/>
            <p:cNvSpPr>
              <a:spLocks noEditPoints="1"/>
            </p:cNvSpPr>
            <p:nvPr/>
          </p:nvSpPr>
          <p:spPr bwMode="auto">
            <a:xfrm>
              <a:off x="8874125" y="2921001"/>
              <a:ext cx="123825" cy="73025"/>
            </a:xfrm>
            <a:custGeom>
              <a:avLst/>
              <a:gdLst>
                <a:gd name="T0" fmla="*/ 17 w 56"/>
                <a:gd name="T1" fmla="*/ 33 h 33"/>
                <a:gd name="T2" fmla="*/ 14 w 56"/>
                <a:gd name="T3" fmla="*/ 32 h 33"/>
                <a:gd name="T4" fmla="*/ 2 w 56"/>
                <a:gd name="T5" fmla="*/ 22 h 33"/>
                <a:gd name="T6" fmla="*/ 1 w 56"/>
                <a:gd name="T7" fmla="*/ 18 h 33"/>
                <a:gd name="T8" fmla="*/ 3 w 56"/>
                <a:gd name="T9" fmla="*/ 15 h 33"/>
                <a:gd name="T10" fmla="*/ 38 w 56"/>
                <a:gd name="T11" fmla="*/ 1 h 33"/>
                <a:gd name="T12" fmla="*/ 42 w 56"/>
                <a:gd name="T13" fmla="*/ 2 h 33"/>
                <a:gd name="T14" fmla="*/ 54 w 56"/>
                <a:gd name="T15" fmla="*/ 12 h 33"/>
                <a:gd name="T16" fmla="*/ 55 w 56"/>
                <a:gd name="T17" fmla="*/ 16 h 33"/>
                <a:gd name="T18" fmla="*/ 53 w 56"/>
                <a:gd name="T19" fmla="*/ 19 h 33"/>
                <a:gd name="T20" fmla="*/ 18 w 56"/>
                <a:gd name="T21" fmla="*/ 33 h 33"/>
                <a:gd name="T22" fmla="*/ 17 w 56"/>
                <a:gd name="T23" fmla="*/ 33 h 33"/>
                <a:gd name="T24" fmla="*/ 12 w 56"/>
                <a:gd name="T25" fmla="*/ 20 h 33"/>
                <a:gd name="T26" fmla="*/ 18 w 56"/>
                <a:gd name="T27" fmla="*/ 24 h 33"/>
                <a:gd name="T28" fmla="*/ 44 w 56"/>
                <a:gd name="T29" fmla="*/ 14 h 33"/>
                <a:gd name="T30" fmla="*/ 39 w 56"/>
                <a:gd name="T31" fmla="*/ 9 h 33"/>
                <a:gd name="T32" fmla="*/ 12 w 56"/>
                <a:gd name="T33"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33">
                  <a:moveTo>
                    <a:pt x="17" y="33"/>
                  </a:moveTo>
                  <a:cubicBezTo>
                    <a:pt x="16" y="33"/>
                    <a:pt x="15" y="33"/>
                    <a:pt x="14" y="32"/>
                  </a:cubicBezTo>
                  <a:cubicBezTo>
                    <a:pt x="2" y="22"/>
                    <a:pt x="2" y="22"/>
                    <a:pt x="2" y="22"/>
                  </a:cubicBezTo>
                  <a:cubicBezTo>
                    <a:pt x="1" y="21"/>
                    <a:pt x="0" y="19"/>
                    <a:pt x="1" y="18"/>
                  </a:cubicBezTo>
                  <a:cubicBezTo>
                    <a:pt x="1" y="17"/>
                    <a:pt x="2" y="15"/>
                    <a:pt x="3" y="15"/>
                  </a:cubicBezTo>
                  <a:cubicBezTo>
                    <a:pt x="38" y="1"/>
                    <a:pt x="38" y="1"/>
                    <a:pt x="38" y="1"/>
                  </a:cubicBezTo>
                  <a:cubicBezTo>
                    <a:pt x="39" y="0"/>
                    <a:pt x="41" y="1"/>
                    <a:pt x="42" y="2"/>
                  </a:cubicBezTo>
                  <a:cubicBezTo>
                    <a:pt x="54" y="12"/>
                    <a:pt x="54" y="12"/>
                    <a:pt x="54" y="12"/>
                  </a:cubicBezTo>
                  <a:cubicBezTo>
                    <a:pt x="55" y="13"/>
                    <a:pt x="56" y="14"/>
                    <a:pt x="55" y="16"/>
                  </a:cubicBezTo>
                  <a:cubicBezTo>
                    <a:pt x="55" y="17"/>
                    <a:pt x="54" y="18"/>
                    <a:pt x="53" y="19"/>
                  </a:cubicBezTo>
                  <a:cubicBezTo>
                    <a:pt x="18" y="33"/>
                    <a:pt x="18" y="33"/>
                    <a:pt x="18" y="33"/>
                  </a:cubicBezTo>
                  <a:cubicBezTo>
                    <a:pt x="18" y="33"/>
                    <a:pt x="17" y="33"/>
                    <a:pt x="17" y="33"/>
                  </a:cubicBezTo>
                  <a:close/>
                  <a:moveTo>
                    <a:pt x="12" y="20"/>
                  </a:moveTo>
                  <a:cubicBezTo>
                    <a:pt x="18" y="24"/>
                    <a:pt x="18" y="24"/>
                    <a:pt x="18" y="24"/>
                  </a:cubicBezTo>
                  <a:cubicBezTo>
                    <a:pt x="44" y="14"/>
                    <a:pt x="44" y="14"/>
                    <a:pt x="44" y="14"/>
                  </a:cubicBezTo>
                  <a:cubicBezTo>
                    <a:pt x="39" y="9"/>
                    <a:pt x="39" y="9"/>
                    <a:pt x="39" y="9"/>
                  </a:cubicBezTo>
                  <a:cubicBezTo>
                    <a:pt x="12" y="20"/>
                    <a:pt x="12" y="20"/>
                    <a:pt x="12"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9" name="Freeform 187"/>
            <p:cNvSpPr/>
            <p:nvPr/>
          </p:nvSpPr>
          <p:spPr bwMode="auto">
            <a:xfrm>
              <a:off x="8977312" y="3016251"/>
              <a:ext cx="111125" cy="106363"/>
            </a:xfrm>
            <a:custGeom>
              <a:avLst/>
              <a:gdLst>
                <a:gd name="T0" fmla="*/ 4 w 50"/>
                <a:gd name="T1" fmla="*/ 48 h 48"/>
                <a:gd name="T2" fmla="*/ 2 w 50"/>
                <a:gd name="T3" fmla="*/ 47 h 48"/>
                <a:gd name="T4" fmla="*/ 0 w 50"/>
                <a:gd name="T5" fmla="*/ 44 h 48"/>
                <a:gd name="T6" fmla="*/ 0 w 50"/>
                <a:gd name="T7" fmla="*/ 4 h 48"/>
                <a:gd name="T8" fmla="*/ 4 w 50"/>
                <a:gd name="T9" fmla="*/ 0 h 48"/>
                <a:gd name="T10" fmla="*/ 8 w 50"/>
                <a:gd name="T11" fmla="*/ 4 h 48"/>
                <a:gd name="T12" fmla="*/ 8 w 50"/>
                <a:gd name="T13" fmla="*/ 38 h 48"/>
                <a:gd name="T14" fmla="*/ 42 w 50"/>
                <a:gd name="T15" fmla="*/ 27 h 48"/>
                <a:gd name="T16" fmla="*/ 42 w 50"/>
                <a:gd name="T17" fmla="*/ 10 h 48"/>
                <a:gd name="T18" fmla="*/ 46 w 50"/>
                <a:gd name="T19" fmla="*/ 6 h 48"/>
                <a:gd name="T20" fmla="*/ 50 w 50"/>
                <a:gd name="T21" fmla="*/ 10 h 48"/>
                <a:gd name="T22" fmla="*/ 50 w 50"/>
                <a:gd name="T23" fmla="*/ 30 h 48"/>
                <a:gd name="T24" fmla="*/ 47 w 50"/>
                <a:gd name="T25" fmla="*/ 34 h 48"/>
                <a:gd name="T26" fmla="*/ 5 w 50"/>
                <a:gd name="T27" fmla="*/ 47 h 48"/>
                <a:gd name="T28" fmla="*/ 4 w 50"/>
                <a:gd name="T2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48">
                  <a:moveTo>
                    <a:pt x="4" y="48"/>
                  </a:moveTo>
                  <a:cubicBezTo>
                    <a:pt x="3" y="48"/>
                    <a:pt x="2" y="47"/>
                    <a:pt x="2" y="47"/>
                  </a:cubicBezTo>
                  <a:cubicBezTo>
                    <a:pt x="0" y="46"/>
                    <a:pt x="0" y="45"/>
                    <a:pt x="0" y="44"/>
                  </a:cubicBezTo>
                  <a:cubicBezTo>
                    <a:pt x="0" y="4"/>
                    <a:pt x="0" y="4"/>
                    <a:pt x="0" y="4"/>
                  </a:cubicBezTo>
                  <a:cubicBezTo>
                    <a:pt x="0" y="2"/>
                    <a:pt x="2" y="0"/>
                    <a:pt x="4" y="0"/>
                  </a:cubicBezTo>
                  <a:cubicBezTo>
                    <a:pt x="6" y="0"/>
                    <a:pt x="8" y="2"/>
                    <a:pt x="8" y="4"/>
                  </a:cubicBezTo>
                  <a:cubicBezTo>
                    <a:pt x="8" y="38"/>
                    <a:pt x="8" y="38"/>
                    <a:pt x="8" y="38"/>
                  </a:cubicBezTo>
                  <a:cubicBezTo>
                    <a:pt x="42" y="27"/>
                    <a:pt x="42" y="27"/>
                    <a:pt x="42" y="27"/>
                  </a:cubicBezTo>
                  <a:cubicBezTo>
                    <a:pt x="42" y="10"/>
                    <a:pt x="42" y="10"/>
                    <a:pt x="42" y="10"/>
                  </a:cubicBezTo>
                  <a:cubicBezTo>
                    <a:pt x="42" y="7"/>
                    <a:pt x="43" y="6"/>
                    <a:pt x="46" y="6"/>
                  </a:cubicBezTo>
                  <a:cubicBezTo>
                    <a:pt x="48" y="6"/>
                    <a:pt x="50" y="7"/>
                    <a:pt x="50" y="10"/>
                  </a:cubicBezTo>
                  <a:cubicBezTo>
                    <a:pt x="50" y="30"/>
                    <a:pt x="50" y="30"/>
                    <a:pt x="50" y="30"/>
                  </a:cubicBezTo>
                  <a:cubicBezTo>
                    <a:pt x="50" y="32"/>
                    <a:pt x="48" y="34"/>
                    <a:pt x="47" y="34"/>
                  </a:cubicBezTo>
                  <a:cubicBezTo>
                    <a:pt x="5" y="47"/>
                    <a:pt x="5" y="47"/>
                    <a:pt x="5" y="47"/>
                  </a:cubicBezTo>
                  <a:cubicBezTo>
                    <a:pt x="5" y="47"/>
                    <a:pt x="4" y="48"/>
                    <a:pt x="4" y="4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0" name="Freeform 188"/>
            <p:cNvSpPr>
              <a:spLocks noEditPoints="1"/>
            </p:cNvSpPr>
            <p:nvPr/>
          </p:nvSpPr>
          <p:spPr bwMode="auto">
            <a:xfrm>
              <a:off x="8999537" y="2982914"/>
              <a:ext cx="122238" cy="73025"/>
            </a:xfrm>
            <a:custGeom>
              <a:avLst/>
              <a:gdLst>
                <a:gd name="T0" fmla="*/ 17 w 55"/>
                <a:gd name="T1" fmla="*/ 33 h 33"/>
                <a:gd name="T2" fmla="*/ 14 w 55"/>
                <a:gd name="T3" fmla="*/ 32 h 33"/>
                <a:gd name="T4" fmla="*/ 2 w 55"/>
                <a:gd name="T5" fmla="*/ 21 h 33"/>
                <a:gd name="T6" fmla="*/ 0 w 55"/>
                <a:gd name="T7" fmla="*/ 17 h 33"/>
                <a:gd name="T8" fmla="*/ 3 w 55"/>
                <a:gd name="T9" fmla="*/ 14 h 33"/>
                <a:gd name="T10" fmla="*/ 38 w 55"/>
                <a:gd name="T11" fmla="*/ 1 h 33"/>
                <a:gd name="T12" fmla="*/ 42 w 55"/>
                <a:gd name="T13" fmla="*/ 1 h 33"/>
                <a:gd name="T14" fmla="*/ 54 w 55"/>
                <a:gd name="T15" fmla="*/ 12 h 33"/>
                <a:gd name="T16" fmla="*/ 55 w 55"/>
                <a:gd name="T17" fmla="*/ 15 h 33"/>
                <a:gd name="T18" fmla="*/ 53 w 55"/>
                <a:gd name="T19" fmla="*/ 18 h 33"/>
                <a:gd name="T20" fmla="*/ 18 w 55"/>
                <a:gd name="T21" fmla="*/ 32 h 33"/>
                <a:gd name="T22" fmla="*/ 17 w 55"/>
                <a:gd name="T23" fmla="*/ 33 h 33"/>
                <a:gd name="T24" fmla="*/ 12 w 55"/>
                <a:gd name="T25" fmla="*/ 19 h 33"/>
                <a:gd name="T26" fmla="*/ 17 w 55"/>
                <a:gd name="T27" fmla="*/ 24 h 33"/>
                <a:gd name="T28" fmla="*/ 44 w 55"/>
                <a:gd name="T29" fmla="*/ 14 h 33"/>
                <a:gd name="T30" fmla="*/ 38 w 55"/>
                <a:gd name="T31" fmla="*/ 9 h 33"/>
                <a:gd name="T32" fmla="*/ 12 w 55"/>
                <a:gd name="T33"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3">
                  <a:moveTo>
                    <a:pt x="17" y="33"/>
                  </a:moveTo>
                  <a:cubicBezTo>
                    <a:pt x="16" y="33"/>
                    <a:pt x="15" y="32"/>
                    <a:pt x="14" y="32"/>
                  </a:cubicBezTo>
                  <a:cubicBezTo>
                    <a:pt x="2" y="21"/>
                    <a:pt x="2" y="21"/>
                    <a:pt x="2" y="21"/>
                  </a:cubicBezTo>
                  <a:cubicBezTo>
                    <a:pt x="1" y="20"/>
                    <a:pt x="0" y="19"/>
                    <a:pt x="0" y="17"/>
                  </a:cubicBezTo>
                  <a:cubicBezTo>
                    <a:pt x="1" y="16"/>
                    <a:pt x="2" y="15"/>
                    <a:pt x="3" y="14"/>
                  </a:cubicBezTo>
                  <a:cubicBezTo>
                    <a:pt x="38" y="1"/>
                    <a:pt x="38" y="1"/>
                    <a:pt x="38" y="1"/>
                  </a:cubicBezTo>
                  <a:cubicBezTo>
                    <a:pt x="39" y="0"/>
                    <a:pt x="41" y="0"/>
                    <a:pt x="42" y="1"/>
                  </a:cubicBezTo>
                  <a:cubicBezTo>
                    <a:pt x="54" y="12"/>
                    <a:pt x="54" y="12"/>
                    <a:pt x="54" y="12"/>
                  </a:cubicBezTo>
                  <a:cubicBezTo>
                    <a:pt x="55" y="13"/>
                    <a:pt x="55" y="14"/>
                    <a:pt x="55" y="15"/>
                  </a:cubicBezTo>
                  <a:cubicBezTo>
                    <a:pt x="55" y="17"/>
                    <a:pt x="54" y="18"/>
                    <a:pt x="53" y="18"/>
                  </a:cubicBezTo>
                  <a:cubicBezTo>
                    <a:pt x="18" y="32"/>
                    <a:pt x="18" y="32"/>
                    <a:pt x="18" y="32"/>
                  </a:cubicBezTo>
                  <a:cubicBezTo>
                    <a:pt x="18" y="33"/>
                    <a:pt x="17" y="33"/>
                    <a:pt x="17" y="33"/>
                  </a:cubicBezTo>
                  <a:close/>
                  <a:moveTo>
                    <a:pt x="12" y="19"/>
                  </a:moveTo>
                  <a:cubicBezTo>
                    <a:pt x="17" y="24"/>
                    <a:pt x="17" y="24"/>
                    <a:pt x="17" y="24"/>
                  </a:cubicBezTo>
                  <a:cubicBezTo>
                    <a:pt x="44" y="14"/>
                    <a:pt x="44" y="14"/>
                    <a:pt x="44" y="14"/>
                  </a:cubicBezTo>
                  <a:cubicBezTo>
                    <a:pt x="38" y="9"/>
                    <a:pt x="38" y="9"/>
                    <a:pt x="38" y="9"/>
                  </a:cubicBezTo>
                  <a:cubicBezTo>
                    <a:pt x="12" y="19"/>
                    <a:pt x="12" y="19"/>
                    <a:pt x="1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1" name="Freeform 189"/>
            <p:cNvSpPr>
              <a:spLocks noEditPoints="1"/>
            </p:cNvSpPr>
            <p:nvPr/>
          </p:nvSpPr>
          <p:spPr bwMode="auto">
            <a:xfrm>
              <a:off x="8993187" y="2916239"/>
              <a:ext cx="122238" cy="74613"/>
            </a:xfrm>
            <a:custGeom>
              <a:avLst/>
              <a:gdLst>
                <a:gd name="T0" fmla="*/ 39 w 55"/>
                <a:gd name="T1" fmla="*/ 34 h 34"/>
                <a:gd name="T2" fmla="*/ 37 w 55"/>
                <a:gd name="T3" fmla="*/ 34 h 34"/>
                <a:gd name="T4" fmla="*/ 2 w 55"/>
                <a:gd name="T5" fmla="*/ 20 h 34"/>
                <a:gd name="T6" fmla="*/ 0 w 55"/>
                <a:gd name="T7" fmla="*/ 17 h 34"/>
                <a:gd name="T8" fmla="*/ 1 w 55"/>
                <a:gd name="T9" fmla="*/ 13 h 34"/>
                <a:gd name="T10" fmla="*/ 13 w 55"/>
                <a:gd name="T11" fmla="*/ 2 h 34"/>
                <a:gd name="T12" fmla="*/ 17 w 55"/>
                <a:gd name="T13" fmla="*/ 1 h 34"/>
                <a:gd name="T14" fmla="*/ 52 w 55"/>
                <a:gd name="T15" fmla="*/ 15 h 34"/>
                <a:gd name="T16" fmla="*/ 54 w 55"/>
                <a:gd name="T17" fmla="*/ 18 h 34"/>
                <a:gd name="T18" fmla="*/ 53 w 55"/>
                <a:gd name="T19" fmla="*/ 22 h 34"/>
                <a:gd name="T20" fmla="*/ 41 w 55"/>
                <a:gd name="T21" fmla="*/ 33 h 34"/>
                <a:gd name="T22" fmla="*/ 39 w 55"/>
                <a:gd name="T23" fmla="*/ 34 h 34"/>
                <a:gd name="T24" fmla="*/ 11 w 55"/>
                <a:gd name="T25" fmla="*/ 15 h 34"/>
                <a:gd name="T26" fmla="*/ 38 w 55"/>
                <a:gd name="T27" fmla="*/ 26 h 34"/>
                <a:gd name="T28" fmla="*/ 43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2" y="20"/>
                    <a:pt x="2" y="20"/>
                    <a:pt x="2" y="20"/>
                  </a:cubicBezTo>
                  <a:cubicBezTo>
                    <a:pt x="1" y="20"/>
                    <a:pt x="0" y="18"/>
                    <a:pt x="0" y="17"/>
                  </a:cubicBezTo>
                  <a:cubicBezTo>
                    <a:pt x="0" y="16"/>
                    <a:pt x="0" y="14"/>
                    <a:pt x="1" y="13"/>
                  </a:cubicBezTo>
                  <a:cubicBezTo>
                    <a:pt x="13" y="2"/>
                    <a:pt x="13" y="2"/>
                    <a:pt x="13" y="2"/>
                  </a:cubicBezTo>
                  <a:cubicBezTo>
                    <a:pt x="14" y="1"/>
                    <a:pt x="16" y="0"/>
                    <a:pt x="17" y="1"/>
                  </a:cubicBezTo>
                  <a:cubicBezTo>
                    <a:pt x="52" y="15"/>
                    <a:pt x="52" y="15"/>
                    <a:pt x="52" y="15"/>
                  </a:cubicBezTo>
                  <a:cubicBezTo>
                    <a:pt x="53" y="15"/>
                    <a:pt x="54" y="17"/>
                    <a:pt x="54" y="18"/>
                  </a:cubicBezTo>
                  <a:cubicBezTo>
                    <a:pt x="55" y="19"/>
                    <a:pt x="54" y="21"/>
                    <a:pt x="53" y="22"/>
                  </a:cubicBezTo>
                  <a:cubicBezTo>
                    <a:pt x="41" y="33"/>
                    <a:pt x="41" y="33"/>
                    <a:pt x="41" y="33"/>
                  </a:cubicBezTo>
                  <a:cubicBezTo>
                    <a:pt x="41" y="34"/>
                    <a:pt x="40" y="34"/>
                    <a:pt x="39" y="34"/>
                  </a:cubicBezTo>
                  <a:close/>
                  <a:moveTo>
                    <a:pt x="11" y="15"/>
                  </a:moveTo>
                  <a:cubicBezTo>
                    <a:pt x="38" y="26"/>
                    <a:pt x="38" y="26"/>
                    <a:pt x="38" y="26"/>
                  </a:cubicBezTo>
                  <a:cubicBezTo>
                    <a:pt x="43" y="20"/>
                    <a:pt x="43" y="20"/>
                    <a:pt x="43"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2" name="Freeform 190"/>
            <p:cNvSpPr/>
            <p:nvPr/>
          </p:nvSpPr>
          <p:spPr bwMode="auto">
            <a:xfrm>
              <a:off x="8904287" y="3032126"/>
              <a:ext cx="90488" cy="90488"/>
            </a:xfrm>
            <a:custGeom>
              <a:avLst/>
              <a:gdLst>
                <a:gd name="T0" fmla="*/ 36 w 41"/>
                <a:gd name="T1" fmla="*/ 41 h 41"/>
                <a:gd name="T2" fmla="*/ 35 w 41"/>
                <a:gd name="T3" fmla="*/ 40 h 41"/>
                <a:gd name="T4" fmla="*/ 3 w 41"/>
                <a:gd name="T5" fmla="*/ 27 h 41"/>
                <a:gd name="T6" fmla="*/ 0 w 41"/>
                <a:gd name="T7" fmla="*/ 23 h 41"/>
                <a:gd name="T8" fmla="*/ 0 w 41"/>
                <a:gd name="T9" fmla="*/ 4 h 41"/>
                <a:gd name="T10" fmla="*/ 4 w 41"/>
                <a:gd name="T11" fmla="*/ 0 h 41"/>
                <a:gd name="T12" fmla="*/ 8 w 41"/>
                <a:gd name="T13" fmla="*/ 4 h 41"/>
                <a:gd name="T14" fmla="*/ 8 w 41"/>
                <a:gd name="T15" fmla="*/ 21 h 41"/>
                <a:gd name="T16" fmla="*/ 38 w 41"/>
                <a:gd name="T17" fmla="*/ 33 h 41"/>
                <a:gd name="T18" fmla="*/ 40 w 41"/>
                <a:gd name="T19" fmla="*/ 38 h 41"/>
                <a:gd name="T20" fmla="*/ 36 w 41"/>
                <a:gd name="T21"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41">
                  <a:moveTo>
                    <a:pt x="36" y="41"/>
                  </a:moveTo>
                  <a:cubicBezTo>
                    <a:pt x="36" y="41"/>
                    <a:pt x="35" y="40"/>
                    <a:pt x="35" y="40"/>
                  </a:cubicBezTo>
                  <a:cubicBezTo>
                    <a:pt x="3" y="27"/>
                    <a:pt x="3" y="27"/>
                    <a:pt x="3" y="27"/>
                  </a:cubicBezTo>
                  <a:cubicBezTo>
                    <a:pt x="1" y="26"/>
                    <a:pt x="0" y="25"/>
                    <a:pt x="0" y="23"/>
                  </a:cubicBezTo>
                  <a:cubicBezTo>
                    <a:pt x="0" y="4"/>
                    <a:pt x="0" y="4"/>
                    <a:pt x="0" y="4"/>
                  </a:cubicBezTo>
                  <a:cubicBezTo>
                    <a:pt x="0" y="2"/>
                    <a:pt x="2" y="0"/>
                    <a:pt x="4" y="0"/>
                  </a:cubicBezTo>
                  <a:cubicBezTo>
                    <a:pt x="6" y="0"/>
                    <a:pt x="8" y="2"/>
                    <a:pt x="8" y="4"/>
                  </a:cubicBezTo>
                  <a:cubicBezTo>
                    <a:pt x="8" y="21"/>
                    <a:pt x="8" y="21"/>
                    <a:pt x="8" y="21"/>
                  </a:cubicBezTo>
                  <a:cubicBezTo>
                    <a:pt x="38" y="33"/>
                    <a:pt x="38" y="33"/>
                    <a:pt x="38" y="33"/>
                  </a:cubicBezTo>
                  <a:cubicBezTo>
                    <a:pt x="40" y="34"/>
                    <a:pt x="41" y="36"/>
                    <a:pt x="40" y="38"/>
                  </a:cubicBezTo>
                  <a:cubicBezTo>
                    <a:pt x="39" y="40"/>
                    <a:pt x="38" y="41"/>
                    <a:pt x="36" y="4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3" name="Freeform 191"/>
            <p:cNvSpPr>
              <a:spLocks noEditPoints="1"/>
            </p:cNvSpPr>
            <p:nvPr/>
          </p:nvSpPr>
          <p:spPr bwMode="auto">
            <a:xfrm>
              <a:off x="8874125" y="2984501"/>
              <a:ext cx="120650" cy="76200"/>
            </a:xfrm>
            <a:custGeom>
              <a:avLst/>
              <a:gdLst>
                <a:gd name="T0" fmla="*/ 39 w 55"/>
                <a:gd name="T1" fmla="*/ 34 h 34"/>
                <a:gd name="T2" fmla="*/ 37 w 55"/>
                <a:gd name="T3" fmla="*/ 34 h 34"/>
                <a:gd name="T4" fmla="*/ 3 w 55"/>
                <a:gd name="T5" fmla="*/ 20 h 34"/>
                <a:gd name="T6" fmla="*/ 0 w 55"/>
                <a:gd name="T7" fmla="*/ 17 h 34"/>
                <a:gd name="T8" fmla="*/ 1 w 55"/>
                <a:gd name="T9" fmla="*/ 13 h 34"/>
                <a:gd name="T10" fmla="*/ 13 w 55"/>
                <a:gd name="T11" fmla="*/ 2 h 34"/>
                <a:gd name="T12" fmla="*/ 18 w 55"/>
                <a:gd name="T13" fmla="*/ 1 h 34"/>
                <a:gd name="T14" fmla="*/ 52 w 55"/>
                <a:gd name="T15" fmla="*/ 15 h 34"/>
                <a:gd name="T16" fmla="*/ 55 w 55"/>
                <a:gd name="T17" fmla="*/ 18 h 34"/>
                <a:gd name="T18" fmla="*/ 54 w 55"/>
                <a:gd name="T19" fmla="*/ 21 h 34"/>
                <a:gd name="T20" fmla="*/ 42 w 55"/>
                <a:gd name="T21" fmla="*/ 33 h 34"/>
                <a:gd name="T22" fmla="*/ 39 w 55"/>
                <a:gd name="T23" fmla="*/ 34 h 34"/>
                <a:gd name="T24" fmla="*/ 11 w 55"/>
                <a:gd name="T25" fmla="*/ 15 h 34"/>
                <a:gd name="T26" fmla="*/ 38 w 55"/>
                <a:gd name="T27" fmla="*/ 25 h 34"/>
                <a:gd name="T28" fmla="*/ 44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3" y="20"/>
                    <a:pt x="3" y="20"/>
                    <a:pt x="3" y="20"/>
                  </a:cubicBezTo>
                  <a:cubicBezTo>
                    <a:pt x="1" y="19"/>
                    <a:pt x="0" y="18"/>
                    <a:pt x="0" y="17"/>
                  </a:cubicBezTo>
                  <a:cubicBezTo>
                    <a:pt x="0" y="16"/>
                    <a:pt x="0" y="14"/>
                    <a:pt x="1" y="13"/>
                  </a:cubicBezTo>
                  <a:cubicBezTo>
                    <a:pt x="13" y="2"/>
                    <a:pt x="13" y="2"/>
                    <a:pt x="13" y="2"/>
                  </a:cubicBezTo>
                  <a:cubicBezTo>
                    <a:pt x="14" y="0"/>
                    <a:pt x="16" y="0"/>
                    <a:pt x="18" y="1"/>
                  </a:cubicBezTo>
                  <a:cubicBezTo>
                    <a:pt x="52" y="15"/>
                    <a:pt x="52" y="15"/>
                    <a:pt x="52" y="15"/>
                  </a:cubicBezTo>
                  <a:cubicBezTo>
                    <a:pt x="54" y="15"/>
                    <a:pt x="55" y="16"/>
                    <a:pt x="55" y="18"/>
                  </a:cubicBezTo>
                  <a:cubicBezTo>
                    <a:pt x="55" y="19"/>
                    <a:pt x="55" y="20"/>
                    <a:pt x="54" y="21"/>
                  </a:cubicBezTo>
                  <a:cubicBezTo>
                    <a:pt x="42" y="33"/>
                    <a:pt x="42" y="33"/>
                    <a:pt x="42" y="33"/>
                  </a:cubicBezTo>
                  <a:cubicBezTo>
                    <a:pt x="41" y="34"/>
                    <a:pt x="40" y="34"/>
                    <a:pt x="39" y="34"/>
                  </a:cubicBezTo>
                  <a:close/>
                  <a:moveTo>
                    <a:pt x="11" y="15"/>
                  </a:moveTo>
                  <a:cubicBezTo>
                    <a:pt x="38" y="25"/>
                    <a:pt x="38" y="25"/>
                    <a:pt x="38" y="25"/>
                  </a:cubicBezTo>
                  <a:cubicBezTo>
                    <a:pt x="44" y="20"/>
                    <a:pt x="44" y="20"/>
                    <a:pt x="44"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8" name="Freeform 196"/>
            <p:cNvSpPr>
              <a:spLocks noEditPoints="1"/>
            </p:cNvSpPr>
            <p:nvPr/>
          </p:nvSpPr>
          <p:spPr bwMode="auto">
            <a:xfrm>
              <a:off x="8178800" y="1912939"/>
              <a:ext cx="160338" cy="114300"/>
            </a:xfrm>
            <a:custGeom>
              <a:avLst/>
              <a:gdLst>
                <a:gd name="T0" fmla="*/ 65 w 73"/>
                <a:gd name="T1" fmla="*/ 52 h 52"/>
                <a:gd name="T2" fmla="*/ 8 w 73"/>
                <a:gd name="T3" fmla="*/ 52 h 52"/>
                <a:gd name="T4" fmla="*/ 0 w 73"/>
                <a:gd name="T5" fmla="*/ 44 h 52"/>
                <a:gd name="T6" fmla="*/ 0 w 73"/>
                <a:gd name="T7" fmla="*/ 8 h 52"/>
                <a:gd name="T8" fmla="*/ 8 w 73"/>
                <a:gd name="T9" fmla="*/ 0 h 52"/>
                <a:gd name="T10" fmla="*/ 65 w 73"/>
                <a:gd name="T11" fmla="*/ 0 h 52"/>
                <a:gd name="T12" fmla="*/ 73 w 73"/>
                <a:gd name="T13" fmla="*/ 8 h 52"/>
                <a:gd name="T14" fmla="*/ 73 w 73"/>
                <a:gd name="T15" fmla="*/ 44 h 52"/>
                <a:gd name="T16" fmla="*/ 65 w 73"/>
                <a:gd name="T17" fmla="*/ 52 h 52"/>
                <a:gd name="T18" fmla="*/ 8 w 73"/>
                <a:gd name="T19" fmla="*/ 8 h 52"/>
                <a:gd name="T20" fmla="*/ 8 w 73"/>
                <a:gd name="T21" fmla="*/ 44 h 52"/>
                <a:gd name="T22" fmla="*/ 65 w 73"/>
                <a:gd name="T23" fmla="*/ 44 h 52"/>
                <a:gd name="T24" fmla="*/ 65 w 73"/>
                <a:gd name="T25" fmla="*/ 8 h 52"/>
                <a:gd name="T26" fmla="*/ 8 w 73"/>
                <a:gd name="T27" fmla="*/ 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52">
                  <a:moveTo>
                    <a:pt x="65" y="52"/>
                  </a:moveTo>
                  <a:cubicBezTo>
                    <a:pt x="8" y="52"/>
                    <a:pt x="8" y="52"/>
                    <a:pt x="8" y="52"/>
                  </a:cubicBezTo>
                  <a:cubicBezTo>
                    <a:pt x="3" y="52"/>
                    <a:pt x="0" y="48"/>
                    <a:pt x="0" y="44"/>
                  </a:cubicBezTo>
                  <a:cubicBezTo>
                    <a:pt x="0" y="8"/>
                    <a:pt x="0" y="8"/>
                    <a:pt x="0" y="8"/>
                  </a:cubicBezTo>
                  <a:cubicBezTo>
                    <a:pt x="0" y="3"/>
                    <a:pt x="3" y="0"/>
                    <a:pt x="8" y="0"/>
                  </a:cubicBezTo>
                  <a:cubicBezTo>
                    <a:pt x="65" y="0"/>
                    <a:pt x="65" y="0"/>
                    <a:pt x="65" y="0"/>
                  </a:cubicBezTo>
                  <a:cubicBezTo>
                    <a:pt x="69" y="0"/>
                    <a:pt x="73" y="3"/>
                    <a:pt x="73" y="8"/>
                  </a:cubicBezTo>
                  <a:cubicBezTo>
                    <a:pt x="73" y="44"/>
                    <a:pt x="73" y="44"/>
                    <a:pt x="73" y="44"/>
                  </a:cubicBezTo>
                  <a:cubicBezTo>
                    <a:pt x="73" y="48"/>
                    <a:pt x="69" y="52"/>
                    <a:pt x="65" y="52"/>
                  </a:cubicBezTo>
                  <a:close/>
                  <a:moveTo>
                    <a:pt x="8" y="8"/>
                  </a:moveTo>
                  <a:cubicBezTo>
                    <a:pt x="8" y="44"/>
                    <a:pt x="8" y="44"/>
                    <a:pt x="8" y="44"/>
                  </a:cubicBezTo>
                  <a:cubicBezTo>
                    <a:pt x="65" y="44"/>
                    <a:pt x="65" y="44"/>
                    <a:pt x="65" y="44"/>
                  </a:cubicBezTo>
                  <a:cubicBezTo>
                    <a:pt x="65" y="8"/>
                    <a:pt x="65" y="8"/>
                    <a:pt x="65"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9" name="Freeform 197"/>
            <p:cNvSpPr>
              <a:spLocks noEditPoints="1"/>
            </p:cNvSpPr>
            <p:nvPr/>
          </p:nvSpPr>
          <p:spPr bwMode="auto">
            <a:xfrm>
              <a:off x="8320087" y="1912939"/>
              <a:ext cx="66675" cy="114300"/>
            </a:xfrm>
            <a:custGeom>
              <a:avLst/>
              <a:gdLst>
                <a:gd name="T0" fmla="*/ 26 w 30"/>
                <a:gd name="T1" fmla="*/ 52 h 52"/>
                <a:gd name="T2" fmla="*/ 24 w 30"/>
                <a:gd name="T3" fmla="*/ 51 h 52"/>
                <a:gd name="T4" fmla="*/ 2 w 30"/>
                <a:gd name="T5" fmla="*/ 40 h 52"/>
                <a:gd name="T6" fmla="*/ 0 w 30"/>
                <a:gd name="T7" fmla="*/ 37 h 52"/>
                <a:gd name="T8" fmla="*/ 0 w 30"/>
                <a:gd name="T9" fmla="*/ 15 h 52"/>
                <a:gd name="T10" fmla="*/ 2 w 30"/>
                <a:gd name="T11" fmla="*/ 11 h 52"/>
                <a:gd name="T12" fmla="*/ 24 w 30"/>
                <a:gd name="T13" fmla="*/ 0 h 52"/>
                <a:gd name="T14" fmla="*/ 28 w 30"/>
                <a:gd name="T15" fmla="*/ 1 h 52"/>
                <a:gd name="T16" fmla="*/ 30 w 30"/>
                <a:gd name="T17" fmla="*/ 4 h 52"/>
                <a:gd name="T18" fmla="*/ 30 w 30"/>
                <a:gd name="T19" fmla="*/ 48 h 52"/>
                <a:gd name="T20" fmla="*/ 28 w 30"/>
                <a:gd name="T21" fmla="*/ 51 h 52"/>
                <a:gd name="T22" fmla="*/ 26 w 30"/>
                <a:gd name="T23" fmla="*/ 52 h 52"/>
                <a:gd name="T24" fmla="*/ 8 w 30"/>
                <a:gd name="T25" fmla="*/ 34 h 52"/>
                <a:gd name="T26" fmla="*/ 22 w 30"/>
                <a:gd name="T27" fmla="*/ 41 h 52"/>
                <a:gd name="T28" fmla="*/ 22 w 30"/>
                <a:gd name="T29" fmla="*/ 10 h 52"/>
                <a:gd name="T30" fmla="*/ 8 w 30"/>
                <a:gd name="T31" fmla="*/ 17 h 52"/>
                <a:gd name="T32" fmla="*/ 8 w 30"/>
                <a:gd name="T33" fmla="*/ 3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52">
                  <a:moveTo>
                    <a:pt x="26" y="52"/>
                  </a:moveTo>
                  <a:cubicBezTo>
                    <a:pt x="25" y="52"/>
                    <a:pt x="25" y="51"/>
                    <a:pt x="24" y="51"/>
                  </a:cubicBezTo>
                  <a:cubicBezTo>
                    <a:pt x="2" y="40"/>
                    <a:pt x="2" y="40"/>
                    <a:pt x="2" y="40"/>
                  </a:cubicBezTo>
                  <a:cubicBezTo>
                    <a:pt x="1" y="40"/>
                    <a:pt x="0" y="38"/>
                    <a:pt x="0" y="37"/>
                  </a:cubicBezTo>
                  <a:cubicBezTo>
                    <a:pt x="0" y="15"/>
                    <a:pt x="0" y="15"/>
                    <a:pt x="0" y="15"/>
                  </a:cubicBezTo>
                  <a:cubicBezTo>
                    <a:pt x="0" y="13"/>
                    <a:pt x="1" y="12"/>
                    <a:pt x="2" y="11"/>
                  </a:cubicBezTo>
                  <a:cubicBezTo>
                    <a:pt x="24" y="0"/>
                    <a:pt x="24" y="0"/>
                    <a:pt x="24" y="0"/>
                  </a:cubicBezTo>
                  <a:cubicBezTo>
                    <a:pt x="26" y="0"/>
                    <a:pt x="27" y="0"/>
                    <a:pt x="28" y="1"/>
                  </a:cubicBezTo>
                  <a:cubicBezTo>
                    <a:pt x="29" y="1"/>
                    <a:pt x="30" y="3"/>
                    <a:pt x="30" y="4"/>
                  </a:cubicBezTo>
                  <a:cubicBezTo>
                    <a:pt x="30" y="48"/>
                    <a:pt x="30" y="48"/>
                    <a:pt x="30" y="48"/>
                  </a:cubicBezTo>
                  <a:cubicBezTo>
                    <a:pt x="30" y="49"/>
                    <a:pt x="29" y="50"/>
                    <a:pt x="28" y="51"/>
                  </a:cubicBezTo>
                  <a:cubicBezTo>
                    <a:pt x="28" y="51"/>
                    <a:pt x="27" y="52"/>
                    <a:pt x="26" y="52"/>
                  </a:cubicBezTo>
                  <a:close/>
                  <a:moveTo>
                    <a:pt x="8" y="34"/>
                  </a:moveTo>
                  <a:cubicBezTo>
                    <a:pt x="22" y="41"/>
                    <a:pt x="22" y="41"/>
                    <a:pt x="22" y="41"/>
                  </a:cubicBezTo>
                  <a:cubicBezTo>
                    <a:pt x="22" y="10"/>
                    <a:pt x="22" y="10"/>
                    <a:pt x="22" y="10"/>
                  </a:cubicBezTo>
                  <a:cubicBezTo>
                    <a:pt x="8" y="17"/>
                    <a:pt x="8" y="17"/>
                    <a:pt x="8" y="17"/>
                  </a:cubicBezTo>
                  <a:cubicBezTo>
                    <a:pt x="8" y="34"/>
                    <a:pt x="8" y="34"/>
                    <a:pt x="8" y="3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0" name="Freeform 198"/>
            <p:cNvSpPr>
              <a:spLocks noEditPoints="1"/>
            </p:cNvSpPr>
            <p:nvPr/>
          </p:nvSpPr>
          <p:spPr bwMode="auto">
            <a:xfrm>
              <a:off x="8183562" y="1847851"/>
              <a:ext cx="76200" cy="77788"/>
            </a:xfrm>
            <a:custGeom>
              <a:avLst/>
              <a:gdLst>
                <a:gd name="T0" fmla="*/ 17 w 35"/>
                <a:gd name="T1" fmla="*/ 35 h 35"/>
                <a:gd name="T2" fmla="*/ 0 w 35"/>
                <a:gd name="T3" fmla="*/ 17 h 35"/>
                <a:gd name="T4" fmla="*/ 17 w 35"/>
                <a:gd name="T5" fmla="*/ 0 h 35"/>
                <a:gd name="T6" fmla="*/ 35 w 35"/>
                <a:gd name="T7" fmla="*/ 17 h 35"/>
                <a:gd name="T8" fmla="*/ 17 w 35"/>
                <a:gd name="T9" fmla="*/ 35 h 35"/>
                <a:gd name="T10" fmla="*/ 17 w 35"/>
                <a:gd name="T11" fmla="*/ 8 h 35"/>
                <a:gd name="T12" fmla="*/ 8 w 35"/>
                <a:gd name="T13" fmla="*/ 17 h 35"/>
                <a:gd name="T14" fmla="*/ 17 w 35"/>
                <a:gd name="T15" fmla="*/ 27 h 35"/>
                <a:gd name="T16" fmla="*/ 27 w 35"/>
                <a:gd name="T17" fmla="*/ 17 h 35"/>
                <a:gd name="T18" fmla="*/ 17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7"/>
                  </a:cubicBezTo>
                  <a:cubicBezTo>
                    <a:pt x="0" y="8"/>
                    <a:pt x="7" y="0"/>
                    <a:pt x="17" y="0"/>
                  </a:cubicBezTo>
                  <a:cubicBezTo>
                    <a:pt x="27" y="0"/>
                    <a:pt x="35" y="8"/>
                    <a:pt x="35" y="17"/>
                  </a:cubicBezTo>
                  <a:cubicBezTo>
                    <a:pt x="35" y="27"/>
                    <a:pt x="27" y="35"/>
                    <a:pt x="17" y="35"/>
                  </a:cubicBezTo>
                  <a:close/>
                  <a:moveTo>
                    <a:pt x="17" y="8"/>
                  </a:moveTo>
                  <a:cubicBezTo>
                    <a:pt x="12" y="8"/>
                    <a:pt x="8" y="12"/>
                    <a:pt x="8" y="17"/>
                  </a:cubicBezTo>
                  <a:cubicBezTo>
                    <a:pt x="8" y="23"/>
                    <a:pt x="12" y="27"/>
                    <a:pt x="17" y="27"/>
                  </a:cubicBezTo>
                  <a:cubicBezTo>
                    <a:pt x="23" y="27"/>
                    <a:pt x="27" y="23"/>
                    <a:pt x="27" y="17"/>
                  </a:cubicBezTo>
                  <a:cubicBezTo>
                    <a:pt x="27" y="12"/>
                    <a:pt x="23" y="8"/>
                    <a:pt x="1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1" name="Freeform 199"/>
            <p:cNvSpPr>
              <a:spLocks noEditPoints="1"/>
            </p:cNvSpPr>
            <p:nvPr/>
          </p:nvSpPr>
          <p:spPr bwMode="auto">
            <a:xfrm>
              <a:off x="8247062" y="1847851"/>
              <a:ext cx="77788" cy="77788"/>
            </a:xfrm>
            <a:custGeom>
              <a:avLst/>
              <a:gdLst>
                <a:gd name="T0" fmla="*/ 18 w 35"/>
                <a:gd name="T1" fmla="*/ 35 h 35"/>
                <a:gd name="T2" fmla="*/ 0 w 35"/>
                <a:gd name="T3" fmla="*/ 17 h 35"/>
                <a:gd name="T4" fmla="*/ 18 w 35"/>
                <a:gd name="T5" fmla="*/ 0 h 35"/>
                <a:gd name="T6" fmla="*/ 35 w 35"/>
                <a:gd name="T7" fmla="*/ 17 h 35"/>
                <a:gd name="T8" fmla="*/ 18 w 35"/>
                <a:gd name="T9" fmla="*/ 35 h 35"/>
                <a:gd name="T10" fmla="*/ 18 w 35"/>
                <a:gd name="T11" fmla="*/ 8 h 35"/>
                <a:gd name="T12" fmla="*/ 8 w 35"/>
                <a:gd name="T13" fmla="*/ 17 h 35"/>
                <a:gd name="T14" fmla="*/ 18 w 35"/>
                <a:gd name="T15" fmla="*/ 27 h 35"/>
                <a:gd name="T16" fmla="*/ 27 w 35"/>
                <a:gd name="T17" fmla="*/ 17 h 35"/>
                <a:gd name="T18" fmla="*/ 18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7"/>
                  </a:cubicBezTo>
                  <a:cubicBezTo>
                    <a:pt x="0" y="8"/>
                    <a:pt x="8" y="0"/>
                    <a:pt x="18" y="0"/>
                  </a:cubicBezTo>
                  <a:cubicBezTo>
                    <a:pt x="27" y="0"/>
                    <a:pt x="35" y="8"/>
                    <a:pt x="35" y="17"/>
                  </a:cubicBezTo>
                  <a:cubicBezTo>
                    <a:pt x="35" y="27"/>
                    <a:pt x="27" y="35"/>
                    <a:pt x="18" y="35"/>
                  </a:cubicBezTo>
                  <a:close/>
                  <a:moveTo>
                    <a:pt x="18" y="8"/>
                  </a:moveTo>
                  <a:cubicBezTo>
                    <a:pt x="12" y="8"/>
                    <a:pt x="8" y="12"/>
                    <a:pt x="8" y="17"/>
                  </a:cubicBezTo>
                  <a:cubicBezTo>
                    <a:pt x="8" y="23"/>
                    <a:pt x="12" y="27"/>
                    <a:pt x="18" y="27"/>
                  </a:cubicBezTo>
                  <a:cubicBezTo>
                    <a:pt x="23" y="27"/>
                    <a:pt x="27" y="23"/>
                    <a:pt x="27" y="17"/>
                  </a:cubicBezTo>
                  <a:cubicBezTo>
                    <a:pt x="27" y="12"/>
                    <a:pt x="23" y="8"/>
                    <a:pt x="1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2" name="Freeform 200"/>
            <p:cNvSpPr/>
            <p:nvPr/>
          </p:nvSpPr>
          <p:spPr bwMode="auto">
            <a:xfrm>
              <a:off x="7542212" y="2474914"/>
              <a:ext cx="430213" cy="287338"/>
            </a:xfrm>
            <a:custGeom>
              <a:avLst/>
              <a:gdLst>
                <a:gd name="T0" fmla="*/ 153 w 195"/>
                <a:gd name="T1" fmla="*/ 130 h 130"/>
                <a:gd name="T2" fmla="*/ 145 w 195"/>
                <a:gd name="T3" fmla="*/ 122 h 130"/>
                <a:gd name="T4" fmla="*/ 153 w 195"/>
                <a:gd name="T5" fmla="*/ 114 h 130"/>
                <a:gd name="T6" fmla="*/ 169 w 195"/>
                <a:gd name="T7" fmla="*/ 107 h 130"/>
                <a:gd name="T8" fmla="*/ 179 w 195"/>
                <a:gd name="T9" fmla="*/ 85 h 130"/>
                <a:gd name="T10" fmla="*/ 150 w 195"/>
                <a:gd name="T11" fmla="*/ 56 h 130"/>
                <a:gd name="T12" fmla="*/ 141 w 195"/>
                <a:gd name="T13" fmla="*/ 58 h 130"/>
                <a:gd name="T14" fmla="*/ 135 w 195"/>
                <a:gd name="T15" fmla="*/ 57 h 130"/>
                <a:gd name="T16" fmla="*/ 131 w 195"/>
                <a:gd name="T17" fmla="*/ 51 h 130"/>
                <a:gd name="T18" fmla="*/ 92 w 195"/>
                <a:gd name="T19" fmla="*/ 16 h 130"/>
                <a:gd name="T20" fmla="*/ 53 w 195"/>
                <a:gd name="T21" fmla="*/ 55 h 130"/>
                <a:gd name="T22" fmla="*/ 54 w 195"/>
                <a:gd name="T23" fmla="*/ 63 h 130"/>
                <a:gd name="T24" fmla="*/ 52 w 195"/>
                <a:gd name="T25" fmla="*/ 69 h 130"/>
                <a:gd name="T26" fmla="*/ 46 w 195"/>
                <a:gd name="T27" fmla="*/ 72 h 130"/>
                <a:gd name="T28" fmla="*/ 37 w 195"/>
                <a:gd name="T29" fmla="*/ 72 h 130"/>
                <a:gd name="T30" fmla="*/ 16 w 195"/>
                <a:gd name="T31" fmla="*/ 93 h 130"/>
                <a:gd name="T32" fmla="*/ 37 w 195"/>
                <a:gd name="T33" fmla="*/ 114 h 130"/>
                <a:gd name="T34" fmla="*/ 45 w 195"/>
                <a:gd name="T35" fmla="*/ 122 h 130"/>
                <a:gd name="T36" fmla="*/ 37 w 195"/>
                <a:gd name="T37" fmla="*/ 130 h 130"/>
                <a:gd name="T38" fmla="*/ 0 w 195"/>
                <a:gd name="T39" fmla="*/ 93 h 130"/>
                <a:gd name="T40" fmla="*/ 37 w 195"/>
                <a:gd name="T41" fmla="*/ 56 h 130"/>
                <a:gd name="T42" fmla="*/ 37 w 195"/>
                <a:gd name="T43" fmla="*/ 56 h 130"/>
                <a:gd name="T44" fmla="*/ 37 w 195"/>
                <a:gd name="T45" fmla="*/ 55 h 130"/>
                <a:gd name="T46" fmla="*/ 92 w 195"/>
                <a:gd name="T47" fmla="*/ 0 h 130"/>
                <a:gd name="T48" fmla="*/ 145 w 195"/>
                <a:gd name="T49" fmla="*/ 41 h 130"/>
                <a:gd name="T50" fmla="*/ 150 w 195"/>
                <a:gd name="T51" fmla="*/ 41 h 130"/>
                <a:gd name="T52" fmla="*/ 195 w 195"/>
                <a:gd name="T53" fmla="*/ 85 h 130"/>
                <a:gd name="T54" fmla="*/ 180 w 195"/>
                <a:gd name="T55" fmla="*/ 119 h 130"/>
                <a:gd name="T56" fmla="*/ 153 w 195"/>
                <a:gd name="T5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5" h="130">
                  <a:moveTo>
                    <a:pt x="153" y="130"/>
                  </a:moveTo>
                  <a:cubicBezTo>
                    <a:pt x="149" y="130"/>
                    <a:pt x="145" y="127"/>
                    <a:pt x="145" y="122"/>
                  </a:cubicBezTo>
                  <a:cubicBezTo>
                    <a:pt x="145" y="118"/>
                    <a:pt x="149" y="114"/>
                    <a:pt x="153" y="114"/>
                  </a:cubicBezTo>
                  <a:cubicBezTo>
                    <a:pt x="159" y="114"/>
                    <a:pt x="165" y="112"/>
                    <a:pt x="169" y="107"/>
                  </a:cubicBezTo>
                  <a:cubicBezTo>
                    <a:pt x="176" y="101"/>
                    <a:pt x="179" y="94"/>
                    <a:pt x="179" y="85"/>
                  </a:cubicBezTo>
                  <a:cubicBezTo>
                    <a:pt x="179" y="69"/>
                    <a:pt x="166" y="56"/>
                    <a:pt x="150" y="56"/>
                  </a:cubicBezTo>
                  <a:cubicBezTo>
                    <a:pt x="147" y="56"/>
                    <a:pt x="144" y="57"/>
                    <a:pt x="141" y="58"/>
                  </a:cubicBezTo>
                  <a:cubicBezTo>
                    <a:pt x="139" y="58"/>
                    <a:pt x="136" y="58"/>
                    <a:pt x="135" y="57"/>
                  </a:cubicBezTo>
                  <a:cubicBezTo>
                    <a:pt x="133" y="56"/>
                    <a:pt x="131" y="53"/>
                    <a:pt x="131" y="51"/>
                  </a:cubicBezTo>
                  <a:cubicBezTo>
                    <a:pt x="129" y="31"/>
                    <a:pt x="112" y="16"/>
                    <a:pt x="92" y="16"/>
                  </a:cubicBezTo>
                  <a:cubicBezTo>
                    <a:pt x="70" y="16"/>
                    <a:pt x="53" y="33"/>
                    <a:pt x="53" y="55"/>
                  </a:cubicBezTo>
                  <a:cubicBezTo>
                    <a:pt x="53" y="58"/>
                    <a:pt x="53" y="60"/>
                    <a:pt x="54" y="63"/>
                  </a:cubicBezTo>
                  <a:cubicBezTo>
                    <a:pt x="54" y="65"/>
                    <a:pt x="53" y="67"/>
                    <a:pt x="52" y="69"/>
                  </a:cubicBezTo>
                  <a:cubicBezTo>
                    <a:pt x="50" y="71"/>
                    <a:pt x="48" y="72"/>
                    <a:pt x="46" y="72"/>
                  </a:cubicBezTo>
                  <a:cubicBezTo>
                    <a:pt x="37" y="72"/>
                    <a:pt x="37" y="72"/>
                    <a:pt x="37" y="72"/>
                  </a:cubicBezTo>
                  <a:cubicBezTo>
                    <a:pt x="25" y="72"/>
                    <a:pt x="16" y="82"/>
                    <a:pt x="16" y="93"/>
                  </a:cubicBezTo>
                  <a:cubicBezTo>
                    <a:pt x="16" y="105"/>
                    <a:pt x="25" y="114"/>
                    <a:pt x="37" y="114"/>
                  </a:cubicBezTo>
                  <a:cubicBezTo>
                    <a:pt x="41" y="114"/>
                    <a:pt x="45" y="118"/>
                    <a:pt x="45" y="122"/>
                  </a:cubicBezTo>
                  <a:cubicBezTo>
                    <a:pt x="45" y="127"/>
                    <a:pt x="41" y="130"/>
                    <a:pt x="37" y="130"/>
                  </a:cubicBezTo>
                  <a:cubicBezTo>
                    <a:pt x="17" y="130"/>
                    <a:pt x="0" y="114"/>
                    <a:pt x="0" y="93"/>
                  </a:cubicBezTo>
                  <a:cubicBezTo>
                    <a:pt x="0" y="73"/>
                    <a:pt x="17" y="56"/>
                    <a:pt x="37" y="56"/>
                  </a:cubicBezTo>
                  <a:cubicBezTo>
                    <a:pt x="37" y="56"/>
                    <a:pt x="37" y="56"/>
                    <a:pt x="37" y="56"/>
                  </a:cubicBezTo>
                  <a:cubicBezTo>
                    <a:pt x="37" y="56"/>
                    <a:pt x="37" y="55"/>
                    <a:pt x="37" y="55"/>
                  </a:cubicBezTo>
                  <a:cubicBezTo>
                    <a:pt x="37" y="25"/>
                    <a:pt x="62" y="0"/>
                    <a:pt x="92" y="0"/>
                  </a:cubicBezTo>
                  <a:cubicBezTo>
                    <a:pt x="117" y="0"/>
                    <a:pt x="139" y="17"/>
                    <a:pt x="145" y="41"/>
                  </a:cubicBezTo>
                  <a:cubicBezTo>
                    <a:pt x="147" y="41"/>
                    <a:pt x="148" y="41"/>
                    <a:pt x="150" y="41"/>
                  </a:cubicBezTo>
                  <a:cubicBezTo>
                    <a:pt x="175" y="41"/>
                    <a:pt x="195" y="61"/>
                    <a:pt x="195" y="85"/>
                  </a:cubicBezTo>
                  <a:cubicBezTo>
                    <a:pt x="195" y="98"/>
                    <a:pt x="189" y="110"/>
                    <a:pt x="180" y="119"/>
                  </a:cubicBezTo>
                  <a:cubicBezTo>
                    <a:pt x="174" y="126"/>
                    <a:pt x="164" y="130"/>
                    <a:pt x="153"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3" name="Freeform 201"/>
            <p:cNvSpPr/>
            <p:nvPr/>
          </p:nvSpPr>
          <p:spPr bwMode="auto">
            <a:xfrm>
              <a:off x="7580312" y="2808289"/>
              <a:ext cx="350838" cy="100013"/>
            </a:xfrm>
            <a:custGeom>
              <a:avLst/>
              <a:gdLst>
                <a:gd name="T0" fmla="*/ 80 w 159"/>
                <a:gd name="T1" fmla="*/ 45 h 45"/>
                <a:gd name="T2" fmla="*/ 3 w 159"/>
                <a:gd name="T3" fmla="*/ 14 h 45"/>
                <a:gd name="T4" fmla="*/ 3 w 159"/>
                <a:gd name="T5" fmla="*/ 3 h 45"/>
                <a:gd name="T6" fmla="*/ 14 w 159"/>
                <a:gd name="T7" fmla="*/ 3 h 45"/>
                <a:gd name="T8" fmla="*/ 145 w 159"/>
                <a:gd name="T9" fmla="*/ 3 h 45"/>
                <a:gd name="T10" fmla="*/ 156 w 159"/>
                <a:gd name="T11" fmla="*/ 3 h 45"/>
                <a:gd name="T12" fmla="*/ 156 w 159"/>
                <a:gd name="T13" fmla="*/ 14 h 45"/>
                <a:gd name="T14" fmla="*/ 80 w 159"/>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45">
                  <a:moveTo>
                    <a:pt x="80" y="45"/>
                  </a:moveTo>
                  <a:cubicBezTo>
                    <a:pt x="52" y="45"/>
                    <a:pt x="24" y="35"/>
                    <a:pt x="3" y="14"/>
                  </a:cubicBezTo>
                  <a:cubicBezTo>
                    <a:pt x="0" y="11"/>
                    <a:pt x="0" y="6"/>
                    <a:pt x="3" y="3"/>
                  </a:cubicBezTo>
                  <a:cubicBezTo>
                    <a:pt x="6" y="0"/>
                    <a:pt x="11" y="0"/>
                    <a:pt x="14" y="3"/>
                  </a:cubicBezTo>
                  <a:cubicBezTo>
                    <a:pt x="50" y="39"/>
                    <a:pt x="109" y="39"/>
                    <a:pt x="145" y="3"/>
                  </a:cubicBezTo>
                  <a:cubicBezTo>
                    <a:pt x="148" y="0"/>
                    <a:pt x="153" y="0"/>
                    <a:pt x="156" y="3"/>
                  </a:cubicBezTo>
                  <a:cubicBezTo>
                    <a:pt x="159" y="6"/>
                    <a:pt x="159" y="11"/>
                    <a:pt x="156" y="14"/>
                  </a:cubicBezTo>
                  <a:cubicBezTo>
                    <a:pt x="135" y="35"/>
                    <a:pt x="107" y="45"/>
                    <a:pt x="80"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4" name="Freeform 202"/>
            <p:cNvSpPr/>
            <p:nvPr/>
          </p:nvSpPr>
          <p:spPr bwMode="auto">
            <a:xfrm>
              <a:off x="7620000" y="2768601"/>
              <a:ext cx="271463" cy="85725"/>
            </a:xfrm>
            <a:custGeom>
              <a:avLst/>
              <a:gdLst>
                <a:gd name="T0" fmla="*/ 62 w 123"/>
                <a:gd name="T1" fmla="*/ 39 h 39"/>
                <a:gd name="T2" fmla="*/ 3 w 123"/>
                <a:gd name="T3" fmla="*/ 14 h 39"/>
                <a:gd name="T4" fmla="*/ 3 w 123"/>
                <a:gd name="T5" fmla="*/ 3 h 39"/>
                <a:gd name="T6" fmla="*/ 14 w 123"/>
                <a:gd name="T7" fmla="*/ 3 h 39"/>
                <a:gd name="T8" fmla="*/ 109 w 123"/>
                <a:gd name="T9" fmla="*/ 3 h 39"/>
                <a:gd name="T10" fmla="*/ 120 w 123"/>
                <a:gd name="T11" fmla="*/ 3 h 39"/>
                <a:gd name="T12" fmla="*/ 120 w 123"/>
                <a:gd name="T13" fmla="*/ 14 h 39"/>
                <a:gd name="T14" fmla="*/ 62 w 123"/>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39">
                  <a:moveTo>
                    <a:pt x="62" y="39"/>
                  </a:moveTo>
                  <a:cubicBezTo>
                    <a:pt x="40" y="39"/>
                    <a:pt x="19" y="30"/>
                    <a:pt x="3" y="14"/>
                  </a:cubicBezTo>
                  <a:cubicBezTo>
                    <a:pt x="0" y="11"/>
                    <a:pt x="0" y="6"/>
                    <a:pt x="3" y="3"/>
                  </a:cubicBezTo>
                  <a:cubicBezTo>
                    <a:pt x="6" y="0"/>
                    <a:pt x="11" y="0"/>
                    <a:pt x="14" y="3"/>
                  </a:cubicBezTo>
                  <a:cubicBezTo>
                    <a:pt x="40" y="29"/>
                    <a:pt x="83" y="29"/>
                    <a:pt x="109" y="3"/>
                  </a:cubicBezTo>
                  <a:cubicBezTo>
                    <a:pt x="112" y="0"/>
                    <a:pt x="117" y="0"/>
                    <a:pt x="120" y="3"/>
                  </a:cubicBezTo>
                  <a:cubicBezTo>
                    <a:pt x="123" y="6"/>
                    <a:pt x="123" y="11"/>
                    <a:pt x="120" y="14"/>
                  </a:cubicBezTo>
                  <a:cubicBezTo>
                    <a:pt x="104" y="30"/>
                    <a:pt x="83" y="39"/>
                    <a:pt x="62"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5" name="Freeform 203"/>
            <p:cNvSpPr/>
            <p:nvPr/>
          </p:nvSpPr>
          <p:spPr bwMode="auto">
            <a:xfrm>
              <a:off x="7661275" y="2725739"/>
              <a:ext cx="187325" cy="69850"/>
            </a:xfrm>
            <a:custGeom>
              <a:avLst/>
              <a:gdLst>
                <a:gd name="T0" fmla="*/ 43 w 85"/>
                <a:gd name="T1" fmla="*/ 31 h 31"/>
                <a:gd name="T2" fmla="*/ 3 w 85"/>
                <a:gd name="T3" fmla="*/ 14 h 31"/>
                <a:gd name="T4" fmla="*/ 3 w 85"/>
                <a:gd name="T5" fmla="*/ 3 h 31"/>
                <a:gd name="T6" fmla="*/ 14 w 85"/>
                <a:gd name="T7" fmla="*/ 3 h 31"/>
                <a:gd name="T8" fmla="*/ 71 w 85"/>
                <a:gd name="T9" fmla="*/ 3 h 31"/>
                <a:gd name="T10" fmla="*/ 82 w 85"/>
                <a:gd name="T11" fmla="*/ 3 h 31"/>
                <a:gd name="T12" fmla="*/ 82 w 85"/>
                <a:gd name="T13" fmla="*/ 14 h 31"/>
                <a:gd name="T14" fmla="*/ 43 w 85"/>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 h="31">
                  <a:moveTo>
                    <a:pt x="43" y="31"/>
                  </a:moveTo>
                  <a:cubicBezTo>
                    <a:pt x="28" y="31"/>
                    <a:pt x="14" y="25"/>
                    <a:pt x="3" y="14"/>
                  </a:cubicBezTo>
                  <a:cubicBezTo>
                    <a:pt x="0" y="11"/>
                    <a:pt x="0" y="6"/>
                    <a:pt x="3" y="3"/>
                  </a:cubicBezTo>
                  <a:cubicBezTo>
                    <a:pt x="6" y="0"/>
                    <a:pt x="11" y="0"/>
                    <a:pt x="14" y="3"/>
                  </a:cubicBezTo>
                  <a:cubicBezTo>
                    <a:pt x="30" y="19"/>
                    <a:pt x="55" y="19"/>
                    <a:pt x="71" y="3"/>
                  </a:cubicBezTo>
                  <a:cubicBezTo>
                    <a:pt x="74" y="0"/>
                    <a:pt x="79" y="0"/>
                    <a:pt x="82" y="3"/>
                  </a:cubicBezTo>
                  <a:cubicBezTo>
                    <a:pt x="85" y="6"/>
                    <a:pt x="85" y="11"/>
                    <a:pt x="82" y="14"/>
                  </a:cubicBezTo>
                  <a:cubicBezTo>
                    <a:pt x="71" y="25"/>
                    <a:pt x="57" y="31"/>
                    <a:pt x="43"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sp>
        <p:nvSpPr>
          <p:cNvPr id="209" name="矩形 208"/>
          <p:cNvSpPr/>
          <p:nvPr/>
        </p:nvSpPr>
        <p:spPr>
          <a:xfrm>
            <a:off x="4034440" y="3609368"/>
            <a:ext cx="1141381" cy="370905"/>
          </a:xfrm>
          <a:prstGeom prst="rect">
            <a:avLst/>
          </a:prstGeom>
          <a:solidFill>
            <a:srgbClr val="F85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altLang="zh-CN" sz="1350" b="1" dirty="0">
                <a:solidFill>
                  <a:prstClr val="white"/>
                </a:solidFill>
              </a:rPr>
              <a:t>START!</a:t>
            </a:r>
            <a:endParaRPr lang="zh-CN" altLang="en-US" sz="1350" b="1" dirty="0">
              <a:solidFill>
                <a:prstClr val="white"/>
              </a:solidFill>
            </a:endParaRPr>
          </a:p>
        </p:txBody>
      </p:sp>
      <p:grpSp>
        <p:nvGrpSpPr>
          <p:cNvPr id="4" name="组合 3"/>
          <p:cNvGrpSpPr/>
          <p:nvPr/>
        </p:nvGrpSpPr>
        <p:grpSpPr>
          <a:xfrm>
            <a:off x="2983333" y="1965064"/>
            <a:ext cx="3242945" cy="1063625"/>
            <a:chOff x="2983333" y="1965064"/>
            <a:chExt cx="3242945" cy="1063625"/>
          </a:xfrm>
        </p:grpSpPr>
        <p:sp>
          <p:nvSpPr>
            <p:cNvPr id="223" name="文本框 222"/>
            <p:cNvSpPr txBox="1"/>
            <p:nvPr/>
          </p:nvSpPr>
          <p:spPr>
            <a:xfrm>
              <a:off x="2983333" y="2121909"/>
              <a:ext cx="3242945" cy="906780"/>
            </a:xfrm>
            <a:prstGeom prst="rect">
              <a:avLst/>
            </a:prstGeom>
            <a:noFill/>
          </p:spPr>
          <p:txBody>
            <a:bodyPr wrap="square" rtlCol="0">
              <a:spAutoFit/>
            </a:bodyPr>
            <a:lstStyle/>
            <a:p>
              <a:pPr defTabSz="685800"/>
              <a:r>
                <a:rPr lang="en-US" altLang="zh-CN" sz="5300" spc="10" dirty="0">
                  <a:solidFill>
                    <a:srgbClr val="5C5C5C"/>
                  </a:solidFill>
                  <a:latin typeface="MEllan HK Xbold" panose="00000800000000000000" pitchFamily="2" charset="-120"/>
                  <a:ea typeface="MEllan HK Xbold" panose="00000800000000000000" pitchFamily="2" charset="-120"/>
                </a:rPr>
                <a:t>THANK YOU</a:t>
              </a:r>
              <a:endParaRPr lang="zh-CN" altLang="en-US" sz="5300" spc="10" dirty="0">
                <a:solidFill>
                  <a:srgbClr val="5C5C5C"/>
                </a:solidFill>
                <a:latin typeface="MEllan HK Xbold" panose="00000800000000000000" pitchFamily="2" charset="-120"/>
                <a:ea typeface="MEllan HK Xbold" panose="00000800000000000000" pitchFamily="2" charset="-120"/>
              </a:endParaRPr>
            </a:p>
          </p:txBody>
        </p:sp>
        <p:sp>
          <p:nvSpPr>
            <p:cNvPr id="224" name="文本框 223"/>
            <p:cNvSpPr txBox="1"/>
            <p:nvPr/>
          </p:nvSpPr>
          <p:spPr>
            <a:xfrm>
              <a:off x="3163055" y="1965064"/>
              <a:ext cx="2884151" cy="252730"/>
            </a:xfrm>
            <a:prstGeom prst="rect">
              <a:avLst/>
            </a:prstGeom>
            <a:noFill/>
          </p:spPr>
          <p:txBody>
            <a:bodyPr wrap="square" rtlCol="0">
              <a:spAutoFit/>
            </a:bodyPr>
            <a:lstStyle/>
            <a:p>
              <a:pPr algn="dist" defTabSz="685800"/>
              <a:r>
                <a:rPr lang="en-US" altLang="zh-CN" sz="1050" b="1" dirty="0" err="1">
                  <a:solidFill>
                    <a:srgbClr val="F85360"/>
                  </a:solidFill>
                </a:rPr>
                <a:t>The first web design team</a:t>
              </a:r>
              <a:endParaRPr lang="zh-CN" altLang="en-US" sz="1050" dirty="0">
                <a:solidFill>
                  <a:srgbClr val="F85360"/>
                </a:solidFill>
              </a:endParaRPr>
            </a:p>
          </p:txBody>
        </p:sp>
      </p:grpSp>
      <p:grpSp>
        <p:nvGrpSpPr>
          <p:cNvPr id="3" name="组合 2"/>
          <p:cNvGrpSpPr/>
          <p:nvPr/>
        </p:nvGrpSpPr>
        <p:grpSpPr>
          <a:xfrm>
            <a:off x="3426683" y="616309"/>
            <a:ext cx="2356895" cy="722972"/>
            <a:chOff x="3477976" y="576553"/>
            <a:chExt cx="2356895" cy="722972"/>
          </a:xfrm>
        </p:grpSpPr>
        <p:sp>
          <p:nvSpPr>
            <p:cNvPr id="210" name="椭圆 209"/>
            <p:cNvSpPr/>
            <p:nvPr/>
          </p:nvSpPr>
          <p:spPr>
            <a:xfrm>
              <a:off x="4237018" y="576553"/>
              <a:ext cx="722972" cy="722972"/>
            </a:xfrm>
            <a:prstGeom prst="ellipse">
              <a:avLst/>
            </a:prstGeom>
            <a:solidFill>
              <a:srgbClr val="F85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white"/>
                </a:solidFill>
              </a:endParaRPr>
            </a:p>
          </p:txBody>
        </p:sp>
        <p:sp>
          <p:nvSpPr>
            <p:cNvPr id="219" name="文本框 218"/>
            <p:cNvSpPr txBox="1"/>
            <p:nvPr/>
          </p:nvSpPr>
          <p:spPr>
            <a:xfrm>
              <a:off x="3477976" y="805921"/>
              <a:ext cx="745717" cy="276999"/>
            </a:xfrm>
            <a:prstGeom prst="rect">
              <a:avLst/>
            </a:prstGeom>
            <a:noFill/>
          </p:spPr>
          <p:txBody>
            <a:bodyPr wrap="none" rtlCol="0">
              <a:spAutoFit/>
            </a:bodyPr>
            <a:lstStyle/>
            <a:p>
              <a:pPr defTabSz="685800"/>
              <a:r>
                <a:rPr lang="en-US" altLang="zh-CN" sz="1200" spc="90" dirty="0">
                  <a:solidFill>
                    <a:srgbClr val="5C5C5C"/>
                  </a:solidFill>
                  <a:latin typeface="MEllan HK Xbold" panose="00000800000000000000" pitchFamily="2" charset="-120"/>
                  <a:ea typeface="MEllan HK Xbold" panose="00000800000000000000" pitchFamily="2" charset="-120"/>
                </a:rPr>
                <a:t>RAPID</a:t>
              </a:r>
              <a:endParaRPr lang="zh-CN" altLang="en-US" sz="1200" spc="90" dirty="0">
                <a:solidFill>
                  <a:srgbClr val="5C5C5C"/>
                </a:solidFill>
                <a:latin typeface="MEllan HK Xbold" panose="00000800000000000000" pitchFamily="2" charset="-120"/>
                <a:ea typeface="MEllan HK Xbold" panose="00000800000000000000" pitchFamily="2" charset="-120"/>
              </a:endParaRPr>
            </a:p>
          </p:txBody>
        </p:sp>
        <p:sp>
          <p:nvSpPr>
            <p:cNvPr id="220" name="文本框 219"/>
            <p:cNvSpPr txBox="1"/>
            <p:nvPr/>
          </p:nvSpPr>
          <p:spPr>
            <a:xfrm>
              <a:off x="4979829" y="805921"/>
              <a:ext cx="855042" cy="276999"/>
            </a:xfrm>
            <a:prstGeom prst="rect">
              <a:avLst/>
            </a:prstGeom>
            <a:noFill/>
          </p:spPr>
          <p:txBody>
            <a:bodyPr wrap="none" rtlCol="0">
              <a:spAutoFit/>
            </a:bodyPr>
            <a:lstStyle/>
            <a:p>
              <a:pPr defTabSz="685800"/>
              <a:r>
                <a:rPr lang="en-US" altLang="zh-CN" sz="1200" spc="90" dirty="0">
                  <a:solidFill>
                    <a:srgbClr val="5C5C5C"/>
                  </a:solidFill>
                  <a:latin typeface="MEllan HK Xbold" panose="00000800000000000000" pitchFamily="2" charset="-120"/>
                  <a:ea typeface="MEllan HK Xbold" panose="00000800000000000000" pitchFamily="2" charset="-120"/>
                </a:rPr>
                <a:t>DESIGN</a:t>
              </a:r>
              <a:endParaRPr lang="zh-CN" altLang="en-US" sz="1200" spc="90" dirty="0">
                <a:solidFill>
                  <a:srgbClr val="5C5C5C"/>
                </a:solidFill>
                <a:latin typeface="MEllan HK Xbold" panose="00000800000000000000" pitchFamily="2" charset="-120"/>
                <a:ea typeface="MEllan HK Xbold" panose="00000800000000000000" pitchFamily="2" charset="-120"/>
              </a:endParaRPr>
            </a:p>
          </p:txBody>
        </p:sp>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349015" y="619387"/>
              <a:ext cx="513861" cy="606176"/>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07"/>
                                        </p:tgtEl>
                                        <p:attrNameLst>
                                          <p:attrName>style.visibility</p:attrName>
                                        </p:attrNameLst>
                                      </p:cBhvr>
                                      <p:to>
                                        <p:strVal val="visible"/>
                                      </p:to>
                                    </p:set>
                                    <p:anim calcmode="lin" valueType="num">
                                      <p:cBhvr additive="base">
                                        <p:cTn id="7" dur="500" fill="hold"/>
                                        <p:tgtEl>
                                          <p:spTgt spid="207"/>
                                        </p:tgtEl>
                                        <p:attrNameLst>
                                          <p:attrName>ppt_x</p:attrName>
                                        </p:attrNameLst>
                                      </p:cBhvr>
                                      <p:tavLst>
                                        <p:tav tm="0">
                                          <p:val>
                                            <p:strVal val="0-#ppt_w/2"/>
                                          </p:val>
                                        </p:tav>
                                        <p:tav tm="100000">
                                          <p:val>
                                            <p:strVal val="#ppt_x"/>
                                          </p:val>
                                        </p:tav>
                                      </p:tavLst>
                                    </p:anim>
                                    <p:anim calcmode="lin" valueType="num">
                                      <p:cBhvr additive="base">
                                        <p:cTn id="8" dur="500" fill="hold"/>
                                        <p:tgtEl>
                                          <p:spTgt spid="207"/>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206"/>
                                        </p:tgtEl>
                                        <p:attrNameLst>
                                          <p:attrName>style.visibility</p:attrName>
                                        </p:attrNameLst>
                                      </p:cBhvr>
                                      <p:to>
                                        <p:strVal val="visible"/>
                                      </p:to>
                                    </p:set>
                                    <p:anim calcmode="lin" valueType="num">
                                      <p:cBhvr additive="base">
                                        <p:cTn id="11" dur="500" fill="hold"/>
                                        <p:tgtEl>
                                          <p:spTgt spid="206"/>
                                        </p:tgtEl>
                                        <p:attrNameLst>
                                          <p:attrName>ppt_x</p:attrName>
                                        </p:attrNameLst>
                                      </p:cBhvr>
                                      <p:tavLst>
                                        <p:tav tm="0">
                                          <p:val>
                                            <p:strVal val="1+#ppt_w/2"/>
                                          </p:val>
                                        </p:tav>
                                        <p:tav tm="100000">
                                          <p:val>
                                            <p:strVal val="#ppt_x"/>
                                          </p:val>
                                        </p:tav>
                                      </p:tavLst>
                                    </p:anim>
                                    <p:anim calcmode="lin" valueType="num">
                                      <p:cBhvr additive="base">
                                        <p:cTn id="12" dur="500" fill="hold"/>
                                        <p:tgtEl>
                                          <p:spTgt spid="206"/>
                                        </p:tgtEl>
                                        <p:attrNameLst>
                                          <p:attrName>ppt_y</p:attrName>
                                        </p:attrNameLst>
                                      </p:cBhvr>
                                      <p:tavLst>
                                        <p:tav tm="0">
                                          <p:val>
                                            <p:strVal val="#ppt_y"/>
                                          </p:val>
                                        </p:tav>
                                        <p:tav tm="100000">
                                          <p:val>
                                            <p:strVal val="#ppt_y"/>
                                          </p:val>
                                        </p:tav>
                                      </p:tavLst>
                                    </p:anim>
                                  </p:childTnLst>
                                </p:cTn>
                              </p:par>
                              <p:par>
                                <p:cTn id="13" presetID="23" presetClass="entr" presetSubtype="16" fill="hold" nodeType="withEffect">
                                  <p:stCondLst>
                                    <p:cond delay="40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ppt_w</p:attrName>
                                        </p:attrNameLst>
                                      </p:cBhvr>
                                      <p:tavLst>
                                        <p:tav tm="0">
                                          <p:val>
                                            <p:fltVal val="0"/>
                                          </p:val>
                                        </p:tav>
                                        <p:tav tm="100000">
                                          <p:val>
                                            <p:strVal val="#ppt_w"/>
                                          </p:val>
                                        </p:tav>
                                      </p:tavLst>
                                    </p:anim>
                                    <p:anim calcmode="lin" valueType="num">
                                      <p:cBhvr>
                                        <p:cTn id="16" dur="500" fill="hold"/>
                                        <p:tgtEl>
                                          <p:spTgt spid="3"/>
                                        </p:tgtEl>
                                        <p:attrNameLst>
                                          <p:attrName>ppt_h</p:attrName>
                                        </p:attrNameLst>
                                      </p:cBhvr>
                                      <p:tavLst>
                                        <p:tav tm="0">
                                          <p:val>
                                            <p:fltVal val="0"/>
                                          </p:val>
                                        </p:tav>
                                        <p:tav tm="100000">
                                          <p:val>
                                            <p:strVal val="#ppt_h"/>
                                          </p:val>
                                        </p:tav>
                                      </p:tavLst>
                                    </p:anim>
                                  </p:childTnLst>
                                </p:cTn>
                              </p:par>
                              <p:par>
                                <p:cTn id="17" presetID="5" presetClass="entr" presetSubtype="10" fill="hold" nodeType="withEffect">
                                  <p:stCondLst>
                                    <p:cond delay="800"/>
                                  </p:stCondLst>
                                  <p:childTnLst>
                                    <p:set>
                                      <p:cBhvr>
                                        <p:cTn id="18" dur="1" fill="hold">
                                          <p:stCondLst>
                                            <p:cond delay="0"/>
                                          </p:stCondLst>
                                        </p:cTn>
                                        <p:tgtEl>
                                          <p:spTgt spid="4"/>
                                        </p:tgtEl>
                                        <p:attrNameLst>
                                          <p:attrName>style.visibility</p:attrName>
                                        </p:attrNameLst>
                                      </p:cBhvr>
                                      <p:to>
                                        <p:strVal val="visible"/>
                                      </p:to>
                                    </p:set>
                                    <p:animEffect transition="in" filter="checkerboard(across)">
                                      <p:cBhvr>
                                        <p:cTn id="19" dur="500"/>
                                        <p:tgtEl>
                                          <p:spTgt spid="4"/>
                                        </p:tgtEl>
                                      </p:cBhvr>
                                    </p:animEffect>
                                  </p:childTnLst>
                                </p:cTn>
                              </p:par>
                              <p:par>
                                <p:cTn id="20" presetID="23" presetClass="entr" presetSubtype="16" fill="hold" grpId="0" nodeType="withEffect">
                                  <p:stCondLst>
                                    <p:cond delay="1200"/>
                                  </p:stCondLst>
                                  <p:childTnLst>
                                    <p:set>
                                      <p:cBhvr>
                                        <p:cTn id="21" dur="1" fill="hold">
                                          <p:stCondLst>
                                            <p:cond delay="0"/>
                                          </p:stCondLst>
                                        </p:cTn>
                                        <p:tgtEl>
                                          <p:spTgt spid="209"/>
                                        </p:tgtEl>
                                        <p:attrNameLst>
                                          <p:attrName>style.visibility</p:attrName>
                                        </p:attrNameLst>
                                      </p:cBhvr>
                                      <p:to>
                                        <p:strVal val="visible"/>
                                      </p:to>
                                    </p:set>
                                    <p:anim calcmode="lin" valueType="num">
                                      <p:cBhvr>
                                        <p:cTn id="22" dur="500" fill="hold"/>
                                        <p:tgtEl>
                                          <p:spTgt spid="209"/>
                                        </p:tgtEl>
                                        <p:attrNameLst>
                                          <p:attrName>ppt_w</p:attrName>
                                        </p:attrNameLst>
                                      </p:cBhvr>
                                      <p:tavLst>
                                        <p:tav tm="0">
                                          <p:val>
                                            <p:fltVal val="0"/>
                                          </p:val>
                                        </p:tav>
                                        <p:tav tm="100000">
                                          <p:val>
                                            <p:strVal val="#ppt_w"/>
                                          </p:val>
                                        </p:tav>
                                      </p:tavLst>
                                    </p:anim>
                                    <p:anim calcmode="lin" valueType="num">
                                      <p:cBhvr>
                                        <p:cTn id="23" dur="500" fill="hold"/>
                                        <p:tgtEl>
                                          <p:spTgt spid="20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6" name="组合 205"/>
          <p:cNvGrpSpPr/>
          <p:nvPr/>
        </p:nvGrpSpPr>
        <p:grpSpPr>
          <a:xfrm>
            <a:off x="5614352" y="381001"/>
            <a:ext cx="3522663" cy="4105275"/>
            <a:chOff x="5621337" y="438151"/>
            <a:chExt cx="3522663" cy="4105275"/>
          </a:xfrm>
        </p:grpSpPr>
        <p:sp>
          <p:nvSpPr>
            <p:cNvPr id="7" name="Freeform 5"/>
            <p:cNvSpPr>
              <a:spLocks noEditPoints="1"/>
            </p:cNvSpPr>
            <p:nvPr/>
          </p:nvSpPr>
          <p:spPr bwMode="auto">
            <a:xfrm>
              <a:off x="7840662" y="890589"/>
              <a:ext cx="393700" cy="396875"/>
            </a:xfrm>
            <a:custGeom>
              <a:avLst/>
              <a:gdLst>
                <a:gd name="T0" fmla="*/ 10 w 178"/>
                <a:gd name="T1" fmla="*/ 179 h 179"/>
                <a:gd name="T2" fmla="*/ 3 w 178"/>
                <a:gd name="T3" fmla="*/ 176 h 179"/>
                <a:gd name="T4" fmla="*/ 0 w 178"/>
                <a:gd name="T5" fmla="*/ 168 h 179"/>
                <a:gd name="T6" fmla="*/ 2 w 178"/>
                <a:gd name="T7" fmla="*/ 128 h 179"/>
                <a:gd name="T8" fmla="*/ 5 w 178"/>
                <a:gd name="T9" fmla="*/ 121 h 179"/>
                <a:gd name="T10" fmla="*/ 123 w 178"/>
                <a:gd name="T11" fmla="*/ 3 h 179"/>
                <a:gd name="T12" fmla="*/ 131 w 178"/>
                <a:gd name="T13" fmla="*/ 0 h 179"/>
                <a:gd name="T14" fmla="*/ 131 w 178"/>
                <a:gd name="T15" fmla="*/ 0 h 179"/>
                <a:gd name="T16" fmla="*/ 138 w 178"/>
                <a:gd name="T17" fmla="*/ 3 h 179"/>
                <a:gd name="T18" fmla="*/ 175 w 178"/>
                <a:gd name="T19" fmla="*/ 40 h 179"/>
                <a:gd name="T20" fmla="*/ 178 w 178"/>
                <a:gd name="T21" fmla="*/ 48 h 179"/>
                <a:gd name="T22" fmla="*/ 175 w 178"/>
                <a:gd name="T23" fmla="*/ 55 h 179"/>
                <a:gd name="T24" fmla="*/ 57 w 178"/>
                <a:gd name="T25" fmla="*/ 173 h 179"/>
                <a:gd name="T26" fmla="*/ 50 w 178"/>
                <a:gd name="T27" fmla="*/ 176 h 179"/>
                <a:gd name="T28" fmla="*/ 11 w 178"/>
                <a:gd name="T29" fmla="*/ 179 h 179"/>
                <a:gd name="T30" fmla="*/ 10 w 178"/>
                <a:gd name="T31" fmla="*/ 179 h 179"/>
                <a:gd name="T32" fmla="*/ 22 w 178"/>
                <a:gd name="T33" fmla="*/ 133 h 179"/>
                <a:gd name="T34" fmla="*/ 21 w 178"/>
                <a:gd name="T35" fmla="*/ 158 h 179"/>
                <a:gd name="T36" fmla="*/ 45 w 178"/>
                <a:gd name="T37" fmla="*/ 156 h 179"/>
                <a:gd name="T38" fmla="*/ 154 w 178"/>
                <a:gd name="T39" fmla="*/ 48 h 179"/>
                <a:gd name="T40" fmla="*/ 131 w 178"/>
                <a:gd name="T41" fmla="*/ 25 h 179"/>
                <a:gd name="T42" fmla="*/ 22 w 178"/>
                <a:gd name="T43" fmla="*/ 13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8" h="179">
                  <a:moveTo>
                    <a:pt x="10" y="179"/>
                  </a:moveTo>
                  <a:cubicBezTo>
                    <a:pt x="7" y="179"/>
                    <a:pt x="5" y="178"/>
                    <a:pt x="3" y="176"/>
                  </a:cubicBezTo>
                  <a:cubicBezTo>
                    <a:pt x="1" y="174"/>
                    <a:pt x="0" y="171"/>
                    <a:pt x="0" y="168"/>
                  </a:cubicBezTo>
                  <a:cubicBezTo>
                    <a:pt x="2" y="128"/>
                    <a:pt x="2" y="128"/>
                    <a:pt x="2" y="128"/>
                  </a:cubicBezTo>
                  <a:cubicBezTo>
                    <a:pt x="2" y="126"/>
                    <a:pt x="3" y="123"/>
                    <a:pt x="5" y="121"/>
                  </a:cubicBezTo>
                  <a:cubicBezTo>
                    <a:pt x="123" y="3"/>
                    <a:pt x="123" y="3"/>
                    <a:pt x="123" y="3"/>
                  </a:cubicBezTo>
                  <a:cubicBezTo>
                    <a:pt x="125" y="1"/>
                    <a:pt x="128" y="0"/>
                    <a:pt x="131" y="0"/>
                  </a:cubicBezTo>
                  <a:cubicBezTo>
                    <a:pt x="131" y="0"/>
                    <a:pt x="131" y="0"/>
                    <a:pt x="131" y="0"/>
                  </a:cubicBezTo>
                  <a:cubicBezTo>
                    <a:pt x="133" y="0"/>
                    <a:pt x="136" y="1"/>
                    <a:pt x="138" y="3"/>
                  </a:cubicBezTo>
                  <a:cubicBezTo>
                    <a:pt x="175" y="40"/>
                    <a:pt x="175" y="40"/>
                    <a:pt x="175" y="40"/>
                  </a:cubicBezTo>
                  <a:cubicBezTo>
                    <a:pt x="177" y="42"/>
                    <a:pt x="178" y="45"/>
                    <a:pt x="178" y="48"/>
                  </a:cubicBezTo>
                  <a:cubicBezTo>
                    <a:pt x="178" y="50"/>
                    <a:pt x="177" y="53"/>
                    <a:pt x="175" y="55"/>
                  </a:cubicBezTo>
                  <a:cubicBezTo>
                    <a:pt x="57" y="173"/>
                    <a:pt x="57" y="173"/>
                    <a:pt x="57" y="173"/>
                  </a:cubicBezTo>
                  <a:cubicBezTo>
                    <a:pt x="55" y="175"/>
                    <a:pt x="53" y="176"/>
                    <a:pt x="50" y="176"/>
                  </a:cubicBezTo>
                  <a:cubicBezTo>
                    <a:pt x="11" y="179"/>
                    <a:pt x="11" y="179"/>
                    <a:pt x="11" y="179"/>
                  </a:cubicBezTo>
                  <a:cubicBezTo>
                    <a:pt x="10" y="179"/>
                    <a:pt x="10" y="179"/>
                    <a:pt x="10" y="179"/>
                  </a:cubicBezTo>
                  <a:close/>
                  <a:moveTo>
                    <a:pt x="22" y="133"/>
                  </a:moveTo>
                  <a:cubicBezTo>
                    <a:pt x="21" y="158"/>
                    <a:pt x="21" y="158"/>
                    <a:pt x="21" y="158"/>
                  </a:cubicBezTo>
                  <a:cubicBezTo>
                    <a:pt x="45" y="156"/>
                    <a:pt x="45" y="156"/>
                    <a:pt x="45" y="156"/>
                  </a:cubicBezTo>
                  <a:cubicBezTo>
                    <a:pt x="154" y="48"/>
                    <a:pt x="154" y="48"/>
                    <a:pt x="154" y="48"/>
                  </a:cubicBezTo>
                  <a:cubicBezTo>
                    <a:pt x="131" y="25"/>
                    <a:pt x="131" y="25"/>
                    <a:pt x="131" y="25"/>
                  </a:cubicBezTo>
                  <a:cubicBezTo>
                    <a:pt x="22" y="133"/>
                    <a:pt x="22" y="133"/>
                    <a:pt x="22"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 name="Freeform 6"/>
            <p:cNvSpPr/>
            <p:nvPr/>
          </p:nvSpPr>
          <p:spPr bwMode="auto">
            <a:xfrm>
              <a:off x="8078787" y="949326"/>
              <a:ext cx="100013" cy="96838"/>
            </a:xfrm>
            <a:custGeom>
              <a:avLst/>
              <a:gdLst>
                <a:gd name="T0" fmla="*/ 39 w 45"/>
                <a:gd name="T1" fmla="*/ 44 h 44"/>
                <a:gd name="T2" fmla="*/ 35 w 45"/>
                <a:gd name="T3" fmla="*/ 43 h 44"/>
                <a:gd name="T4" fmla="*/ 2 w 45"/>
                <a:gd name="T5" fmla="*/ 9 h 44"/>
                <a:gd name="T6" fmla="*/ 2 w 45"/>
                <a:gd name="T7" fmla="*/ 2 h 44"/>
                <a:gd name="T8" fmla="*/ 9 w 45"/>
                <a:gd name="T9" fmla="*/ 2 h 44"/>
                <a:gd name="T10" fmla="*/ 43 w 45"/>
                <a:gd name="T11" fmla="*/ 35 h 44"/>
                <a:gd name="T12" fmla="*/ 43 w 45"/>
                <a:gd name="T13" fmla="*/ 43 h 44"/>
                <a:gd name="T14" fmla="*/ 39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9" y="44"/>
                  </a:moveTo>
                  <a:cubicBezTo>
                    <a:pt x="38" y="44"/>
                    <a:pt x="36" y="44"/>
                    <a:pt x="35" y="43"/>
                  </a:cubicBezTo>
                  <a:cubicBezTo>
                    <a:pt x="2" y="9"/>
                    <a:pt x="2" y="9"/>
                    <a:pt x="2" y="9"/>
                  </a:cubicBezTo>
                  <a:cubicBezTo>
                    <a:pt x="0" y="7"/>
                    <a:pt x="0" y="4"/>
                    <a:pt x="2" y="2"/>
                  </a:cubicBezTo>
                  <a:cubicBezTo>
                    <a:pt x="4" y="0"/>
                    <a:pt x="7" y="0"/>
                    <a:pt x="9" y="2"/>
                  </a:cubicBezTo>
                  <a:cubicBezTo>
                    <a:pt x="43" y="35"/>
                    <a:pt x="43" y="35"/>
                    <a:pt x="43" y="35"/>
                  </a:cubicBezTo>
                  <a:cubicBezTo>
                    <a:pt x="45" y="37"/>
                    <a:pt x="45" y="41"/>
                    <a:pt x="43" y="43"/>
                  </a:cubicBezTo>
                  <a:cubicBezTo>
                    <a:pt x="42" y="44"/>
                    <a:pt x="40" y="44"/>
                    <a:pt x="39"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 name="Freeform 7"/>
            <p:cNvSpPr/>
            <p:nvPr/>
          </p:nvSpPr>
          <p:spPr bwMode="auto">
            <a:xfrm>
              <a:off x="7910512" y="985839"/>
              <a:ext cx="228600" cy="228600"/>
            </a:xfrm>
            <a:custGeom>
              <a:avLst/>
              <a:gdLst>
                <a:gd name="T0" fmla="*/ 5 w 103"/>
                <a:gd name="T1" fmla="*/ 103 h 103"/>
                <a:gd name="T2" fmla="*/ 2 w 103"/>
                <a:gd name="T3" fmla="*/ 102 h 103"/>
                <a:gd name="T4" fmla="*/ 2 w 103"/>
                <a:gd name="T5" fmla="*/ 95 h 103"/>
                <a:gd name="T6" fmla="*/ 94 w 103"/>
                <a:gd name="T7" fmla="*/ 2 h 103"/>
                <a:gd name="T8" fmla="*/ 101 w 103"/>
                <a:gd name="T9" fmla="*/ 2 h 103"/>
                <a:gd name="T10" fmla="*/ 101 w 103"/>
                <a:gd name="T11" fmla="*/ 9 h 103"/>
                <a:gd name="T12" fmla="*/ 9 w 103"/>
                <a:gd name="T13" fmla="*/ 102 h 103"/>
                <a:gd name="T14" fmla="*/ 5 w 103"/>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3">
                  <a:moveTo>
                    <a:pt x="5" y="103"/>
                  </a:moveTo>
                  <a:cubicBezTo>
                    <a:pt x="4" y="103"/>
                    <a:pt x="3" y="103"/>
                    <a:pt x="2" y="102"/>
                  </a:cubicBezTo>
                  <a:cubicBezTo>
                    <a:pt x="0" y="100"/>
                    <a:pt x="0" y="97"/>
                    <a:pt x="2" y="95"/>
                  </a:cubicBezTo>
                  <a:cubicBezTo>
                    <a:pt x="94" y="2"/>
                    <a:pt x="94" y="2"/>
                    <a:pt x="94" y="2"/>
                  </a:cubicBezTo>
                  <a:cubicBezTo>
                    <a:pt x="96" y="0"/>
                    <a:pt x="99" y="0"/>
                    <a:pt x="101" y="2"/>
                  </a:cubicBezTo>
                  <a:cubicBezTo>
                    <a:pt x="103" y="4"/>
                    <a:pt x="103" y="7"/>
                    <a:pt x="101" y="9"/>
                  </a:cubicBezTo>
                  <a:cubicBezTo>
                    <a:pt x="9" y="102"/>
                    <a:pt x="9" y="102"/>
                    <a:pt x="9" y="102"/>
                  </a:cubicBezTo>
                  <a:cubicBezTo>
                    <a:pt x="8" y="103"/>
                    <a:pt x="7" y="103"/>
                    <a:pt x="5" y="10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 name="Freeform 8"/>
            <p:cNvSpPr>
              <a:spLocks noEditPoints="1"/>
            </p:cNvSpPr>
            <p:nvPr/>
          </p:nvSpPr>
          <p:spPr bwMode="auto">
            <a:xfrm>
              <a:off x="7851775" y="1209676"/>
              <a:ext cx="66675" cy="66675"/>
            </a:xfrm>
            <a:custGeom>
              <a:avLst/>
              <a:gdLst>
                <a:gd name="T0" fmla="*/ 5 w 30"/>
                <a:gd name="T1" fmla="*/ 30 h 30"/>
                <a:gd name="T2" fmla="*/ 2 w 30"/>
                <a:gd name="T3" fmla="*/ 28 h 30"/>
                <a:gd name="T4" fmla="*/ 0 w 30"/>
                <a:gd name="T5" fmla="*/ 24 h 30"/>
                <a:gd name="T6" fmla="*/ 1 w 30"/>
                <a:gd name="T7" fmla="*/ 5 h 30"/>
                <a:gd name="T8" fmla="*/ 6 w 30"/>
                <a:gd name="T9" fmla="*/ 0 h 30"/>
                <a:gd name="T10" fmla="*/ 7 w 30"/>
                <a:gd name="T11" fmla="*/ 0 h 30"/>
                <a:gd name="T12" fmla="*/ 9 w 30"/>
                <a:gd name="T13" fmla="*/ 0 h 30"/>
                <a:gd name="T14" fmla="*/ 24 w 30"/>
                <a:gd name="T15" fmla="*/ 6 h 30"/>
                <a:gd name="T16" fmla="*/ 29 w 30"/>
                <a:gd name="T17" fmla="*/ 22 h 30"/>
                <a:gd name="T18" fmla="*/ 29 w 30"/>
                <a:gd name="T19" fmla="*/ 24 h 30"/>
                <a:gd name="T20" fmla="*/ 24 w 30"/>
                <a:gd name="T21" fmla="*/ 29 h 30"/>
                <a:gd name="T22" fmla="*/ 6 w 30"/>
                <a:gd name="T23" fmla="*/ 30 h 30"/>
                <a:gd name="T24" fmla="*/ 5 w 30"/>
                <a:gd name="T25" fmla="*/ 30 h 30"/>
                <a:gd name="T26" fmla="*/ 11 w 30"/>
                <a:gd name="T27" fmla="*/ 10 h 30"/>
                <a:gd name="T28" fmla="*/ 11 w 30"/>
                <a:gd name="T29" fmla="*/ 19 h 30"/>
                <a:gd name="T30" fmla="*/ 19 w 30"/>
                <a:gd name="T31" fmla="*/ 19 h 30"/>
                <a:gd name="T32" fmla="*/ 17 w 30"/>
                <a:gd name="T33" fmla="*/ 13 h 30"/>
                <a:gd name="T34" fmla="*/ 11 w 30"/>
                <a:gd name="T35"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0">
                  <a:moveTo>
                    <a:pt x="5" y="30"/>
                  </a:moveTo>
                  <a:cubicBezTo>
                    <a:pt x="4" y="30"/>
                    <a:pt x="3" y="29"/>
                    <a:pt x="2" y="28"/>
                  </a:cubicBezTo>
                  <a:cubicBezTo>
                    <a:pt x="1" y="27"/>
                    <a:pt x="0" y="26"/>
                    <a:pt x="0" y="24"/>
                  </a:cubicBezTo>
                  <a:cubicBezTo>
                    <a:pt x="1" y="5"/>
                    <a:pt x="1" y="5"/>
                    <a:pt x="1" y="5"/>
                  </a:cubicBezTo>
                  <a:cubicBezTo>
                    <a:pt x="1" y="3"/>
                    <a:pt x="3" y="1"/>
                    <a:pt x="6" y="0"/>
                  </a:cubicBezTo>
                  <a:cubicBezTo>
                    <a:pt x="6" y="0"/>
                    <a:pt x="7" y="0"/>
                    <a:pt x="7" y="0"/>
                  </a:cubicBezTo>
                  <a:cubicBezTo>
                    <a:pt x="8" y="0"/>
                    <a:pt x="9" y="0"/>
                    <a:pt x="9" y="0"/>
                  </a:cubicBezTo>
                  <a:cubicBezTo>
                    <a:pt x="15" y="0"/>
                    <a:pt x="21" y="2"/>
                    <a:pt x="24" y="6"/>
                  </a:cubicBezTo>
                  <a:cubicBezTo>
                    <a:pt x="28" y="10"/>
                    <a:pt x="30" y="16"/>
                    <a:pt x="29" y="22"/>
                  </a:cubicBezTo>
                  <a:cubicBezTo>
                    <a:pt x="29" y="23"/>
                    <a:pt x="29" y="24"/>
                    <a:pt x="29" y="24"/>
                  </a:cubicBezTo>
                  <a:cubicBezTo>
                    <a:pt x="28" y="26"/>
                    <a:pt x="26" y="28"/>
                    <a:pt x="24" y="29"/>
                  </a:cubicBezTo>
                  <a:cubicBezTo>
                    <a:pt x="6" y="30"/>
                    <a:pt x="6" y="30"/>
                    <a:pt x="6" y="30"/>
                  </a:cubicBezTo>
                  <a:cubicBezTo>
                    <a:pt x="5" y="30"/>
                    <a:pt x="5" y="30"/>
                    <a:pt x="5" y="30"/>
                  </a:cubicBezTo>
                  <a:close/>
                  <a:moveTo>
                    <a:pt x="11" y="10"/>
                  </a:moveTo>
                  <a:cubicBezTo>
                    <a:pt x="11" y="19"/>
                    <a:pt x="11" y="19"/>
                    <a:pt x="11" y="19"/>
                  </a:cubicBezTo>
                  <a:cubicBezTo>
                    <a:pt x="19" y="19"/>
                    <a:pt x="19" y="19"/>
                    <a:pt x="19" y="19"/>
                  </a:cubicBezTo>
                  <a:cubicBezTo>
                    <a:pt x="19" y="16"/>
                    <a:pt x="18" y="15"/>
                    <a:pt x="17" y="13"/>
                  </a:cubicBezTo>
                  <a:cubicBezTo>
                    <a:pt x="15" y="12"/>
                    <a:pt x="13" y="11"/>
                    <a:pt x="11"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 name="Freeform 9"/>
            <p:cNvSpPr/>
            <p:nvPr/>
          </p:nvSpPr>
          <p:spPr bwMode="auto">
            <a:xfrm>
              <a:off x="7681912" y="923926"/>
              <a:ext cx="431800" cy="509588"/>
            </a:xfrm>
            <a:custGeom>
              <a:avLst/>
              <a:gdLst>
                <a:gd name="T0" fmla="*/ 196 w 196"/>
                <a:gd name="T1" fmla="*/ 230 h 230"/>
                <a:gd name="T2" fmla="*/ 0 w 196"/>
                <a:gd name="T3" fmla="*/ 230 h 230"/>
                <a:gd name="T4" fmla="*/ 0 w 196"/>
                <a:gd name="T5" fmla="*/ 61 h 230"/>
                <a:gd name="T6" fmla="*/ 61 w 196"/>
                <a:gd name="T7" fmla="*/ 0 h 230"/>
                <a:gd name="T8" fmla="*/ 186 w 196"/>
                <a:gd name="T9" fmla="*/ 0 h 230"/>
                <a:gd name="T10" fmla="*/ 196 w 196"/>
                <a:gd name="T11" fmla="*/ 10 h 230"/>
                <a:gd name="T12" fmla="*/ 186 w 196"/>
                <a:gd name="T13" fmla="*/ 20 h 230"/>
                <a:gd name="T14" fmla="*/ 70 w 196"/>
                <a:gd name="T15" fmla="*/ 20 h 230"/>
                <a:gd name="T16" fmla="*/ 20 w 196"/>
                <a:gd name="T17" fmla="*/ 70 h 230"/>
                <a:gd name="T18" fmla="*/ 20 w 196"/>
                <a:gd name="T19" fmla="*/ 210 h 230"/>
                <a:gd name="T20" fmla="*/ 176 w 196"/>
                <a:gd name="T21" fmla="*/ 210 h 230"/>
                <a:gd name="T22" fmla="*/ 176 w 196"/>
                <a:gd name="T23" fmla="*/ 89 h 230"/>
                <a:gd name="T24" fmla="*/ 186 w 196"/>
                <a:gd name="T25" fmla="*/ 79 h 230"/>
                <a:gd name="T26" fmla="*/ 196 w 196"/>
                <a:gd name="T27" fmla="*/ 89 h 230"/>
                <a:gd name="T28" fmla="*/ 196 w 196"/>
                <a:gd name="T29" fmla="*/ 23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6" h="230">
                  <a:moveTo>
                    <a:pt x="196" y="230"/>
                  </a:moveTo>
                  <a:cubicBezTo>
                    <a:pt x="0" y="230"/>
                    <a:pt x="0" y="230"/>
                    <a:pt x="0" y="230"/>
                  </a:cubicBezTo>
                  <a:cubicBezTo>
                    <a:pt x="0" y="61"/>
                    <a:pt x="0" y="61"/>
                    <a:pt x="0" y="61"/>
                  </a:cubicBezTo>
                  <a:cubicBezTo>
                    <a:pt x="61" y="0"/>
                    <a:pt x="61" y="0"/>
                    <a:pt x="61" y="0"/>
                  </a:cubicBezTo>
                  <a:cubicBezTo>
                    <a:pt x="186" y="0"/>
                    <a:pt x="186" y="0"/>
                    <a:pt x="186" y="0"/>
                  </a:cubicBezTo>
                  <a:cubicBezTo>
                    <a:pt x="191" y="0"/>
                    <a:pt x="196" y="4"/>
                    <a:pt x="196" y="10"/>
                  </a:cubicBezTo>
                  <a:cubicBezTo>
                    <a:pt x="196" y="16"/>
                    <a:pt x="191" y="20"/>
                    <a:pt x="186" y="20"/>
                  </a:cubicBezTo>
                  <a:cubicBezTo>
                    <a:pt x="70" y="20"/>
                    <a:pt x="70" y="20"/>
                    <a:pt x="70" y="20"/>
                  </a:cubicBezTo>
                  <a:cubicBezTo>
                    <a:pt x="20" y="70"/>
                    <a:pt x="20" y="70"/>
                    <a:pt x="20" y="70"/>
                  </a:cubicBezTo>
                  <a:cubicBezTo>
                    <a:pt x="20" y="210"/>
                    <a:pt x="20" y="210"/>
                    <a:pt x="20" y="210"/>
                  </a:cubicBezTo>
                  <a:cubicBezTo>
                    <a:pt x="176" y="210"/>
                    <a:pt x="176" y="210"/>
                    <a:pt x="176" y="210"/>
                  </a:cubicBezTo>
                  <a:cubicBezTo>
                    <a:pt x="176" y="89"/>
                    <a:pt x="176" y="89"/>
                    <a:pt x="176" y="89"/>
                  </a:cubicBezTo>
                  <a:cubicBezTo>
                    <a:pt x="176" y="84"/>
                    <a:pt x="180" y="79"/>
                    <a:pt x="186" y="79"/>
                  </a:cubicBezTo>
                  <a:cubicBezTo>
                    <a:pt x="191" y="79"/>
                    <a:pt x="196" y="84"/>
                    <a:pt x="196" y="89"/>
                  </a:cubicBezTo>
                  <a:cubicBezTo>
                    <a:pt x="196" y="230"/>
                    <a:pt x="196" y="230"/>
                    <a:pt x="196"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 name="Freeform 10"/>
            <p:cNvSpPr/>
            <p:nvPr/>
          </p:nvSpPr>
          <p:spPr bwMode="auto">
            <a:xfrm>
              <a:off x="7693025" y="935039"/>
              <a:ext cx="144463" cy="146050"/>
            </a:xfrm>
            <a:custGeom>
              <a:avLst/>
              <a:gdLst>
                <a:gd name="T0" fmla="*/ 66 w 66"/>
                <a:gd name="T1" fmla="*/ 66 h 66"/>
                <a:gd name="T2" fmla="*/ 5 w 66"/>
                <a:gd name="T3" fmla="*/ 66 h 66"/>
                <a:gd name="T4" fmla="*/ 0 w 66"/>
                <a:gd name="T5" fmla="*/ 61 h 66"/>
                <a:gd name="T6" fmla="*/ 5 w 66"/>
                <a:gd name="T7" fmla="*/ 55 h 66"/>
                <a:gd name="T8" fmla="*/ 55 w 66"/>
                <a:gd name="T9" fmla="*/ 55 h 66"/>
                <a:gd name="T10" fmla="*/ 55 w 66"/>
                <a:gd name="T11" fmla="*/ 5 h 66"/>
                <a:gd name="T12" fmla="*/ 61 w 66"/>
                <a:gd name="T13" fmla="*/ 0 h 66"/>
                <a:gd name="T14" fmla="*/ 66 w 66"/>
                <a:gd name="T15" fmla="*/ 5 h 66"/>
                <a:gd name="T16" fmla="*/ 66 w 66"/>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66">
                  <a:moveTo>
                    <a:pt x="66" y="66"/>
                  </a:moveTo>
                  <a:cubicBezTo>
                    <a:pt x="5" y="66"/>
                    <a:pt x="5" y="66"/>
                    <a:pt x="5" y="66"/>
                  </a:cubicBezTo>
                  <a:cubicBezTo>
                    <a:pt x="2" y="66"/>
                    <a:pt x="0" y="63"/>
                    <a:pt x="0" y="61"/>
                  </a:cubicBezTo>
                  <a:cubicBezTo>
                    <a:pt x="0" y="58"/>
                    <a:pt x="2" y="55"/>
                    <a:pt x="5" y="55"/>
                  </a:cubicBezTo>
                  <a:cubicBezTo>
                    <a:pt x="55" y="55"/>
                    <a:pt x="55" y="55"/>
                    <a:pt x="55" y="55"/>
                  </a:cubicBezTo>
                  <a:cubicBezTo>
                    <a:pt x="55" y="5"/>
                    <a:pt x="55" y="5"/>
                    <a:pt x="55" y="5"/>
                  </a:cubicBezTo>
                  <a:cubicBezTo>
                    <a:pt x="55" y="2"/>
                    <a:pt x="58" y="0"/>
                    <a:pt x="61" y="0"/>
                  </a:cubicBezTo>
                  <a:cubicBezTo>
                    <a:pt x="63" y="0"/>
                    <a:pt x="66" y="2"/>
                    <a:pt x="66" y="5"/>
                  </a:cubicBezTo>
                  <a:cubicBezTo>
                    <a:pt x="66" y="66"/>
                    <a:pt x="66" y="66"/>
                    <a:pt x="66" y="6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 name="Freeform 11"/>
            <p:cNvSpPr>
              <a:spLocks noEditPoints="1"/>
            </p:cNvSpPr>
            <p:nvPr/>
          </p:nvSpPr>
          <p:spPr bwMode="auto">
            <a:xfrm>
              <a:off x="7340600" y="1571626"/>
              <a:ext cx="777875" cy="779463"/>
            </a:xfrm>
            <a:custGeom>
              <a:avLst/>
              <a:gdLst>
                <a:gd name="T0" fmla="*/ 16 w 352"/>
                <a:gd name="T1" fmla="*/ 352 h 352"/>
                <a:gd name="T2" fmla="*/ 5 w 352"/>
                <a:gd name="T3" fmla="*/ 348 h 352"/>
                <a:gd name="T4" fmla="*/ 0 w 352"/>
                <a:gd name="T5" fmla="*/ 336 h 352"/>
                <a:gd name="T6" fmla="*/ 5 w 352"/>
                <a:gd name="T7" fmla="*/ 255 h 352"/>
                <a:gd name="T8" fmla="*/ 9 w 352"/>
                <a:gd name="T9" fmla="*/ 245 h 352"/>
                <a:gd name="T10" fmla="*/ 249 w 352"/>
                <a:gd name="T11" fmla="*/ 5 h 352"/>
                <a:gd name="T12" fmla="*/ 261 w 352"/>
                <a:gd name="T13" fmla="*/ 0 h 352"/>
                <a:gd name="T14" fmla="*/ 261 w 352"/>
                <a:gd name="T15" fmla="*/ 0 h 352"/>
                <a:gd name="T16" fmla="*/ 272 w 352"/>
                <a:gd name="T17" fmla="*/ 5 h 352"/>
                <a:gd name="T18" fmla="*/ 348 w 352"/>
                <a:gd name="T19" fmla="*/ 81 h 352"/>
                <a:gd name="T20" fmla="*/ 352 w 352"/>
                <a:gd name="T21" fmla="*/ 92 h 352"/>
                <a:gd name="T22" fmla="*/ 348 w 352"/>
                <a:gd name="T23" fmla="*/ 103 h 352"/>
                <a:gd name="T24" fmla="*/ 108 w 352"/>
                <a:gd name="T25" fmla="*/ 343 h 352"/>
                <a:gd name="T26" fmla="*/ 97 w 352"/>
                <a:gd name="T27" fmla="*/ 348 h 352"/>
                <a:gd name="T28" fmla="*/ 17 w 352"/>
                <a:gd name="T29" fmla="*/ 352 h 352"/>
                <a:gd name="T30" fmla="*/ 16 w 352"/>
                <a:gd name="T31" fmla="*/ 352 h 352"/>
                <a:gd name="T32" fmla="*/ 36 w 352"/>
                <a:gd name="T33" fmla="*/ 263 h 352"/>
                <a:gd name="T34" fmla="*/ 33 w 352"/>
                <a:gd name="T35" fmla="*/ 320 h 352"/>
                <a:gd name="T36" fmla="*/ 89 w 352"/>
                <a:gd name="T37" fmla="*/ 316 h 352"/>
                <a:gd name="T38" fmla="*/ 314 w 352"/>
                <a:gd name="T39" fmla="*/ 92 h 352"/>
                <a:gd name="T40" fmla="*/ 261 w 352"/>
                <a:gd name="T41" fmla="*/ 38 h 352"/>
                <a:gd name="T42" fmla="*/ 36 w 352"/>
                <a:gd name="T43" fmla="*/ 263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2" h="352">
                  <a:moveTo>
                    <a:pt x="16" y="352"/>
                  </a:moveTo>
                  <a:cubicBezTo>
                    <a:pt x="12" y="352"/>
                    <a:pt x="8" y="351"/>
                    <a:pt x="5" y="348"/>
                  </a:cubicBezTo>
                  <a:cubicBezTo>
                    <a:pt x="1" y="345"/>
                    <a:pt x="0" y="340"/>
                    <a:pt x="0" y="336"/>
                  </a:cubicBezTo>
                  <a:cubicBezTo>
                    <a:pt x="5" y="255"/>
                    <a:pt x="5" y="255"/>
                    <a:pt x="5" y="255"/>
                  </a:cubicBezTo>
                  <a:cubicBezTo>
                    <a:pt x="5" y="251"/>
                    <a:pt x="7" y="248"/>
                    <a:pt x="9" y="245"/>
                  </a:cubicBezTo>
                  <a:cubicBezTo>
                    <a:pt x="249" y="5"/>
                    <a:pt x="249" y="5"/>
                    <a:pt x="249" y="5"/>
                  </a:cubicBezTo>
                  <a:cubicBezTo>
                    <a:pt x="252" y="2"/>
                    <a:pt x="256" y="0"/>
                    <a:pt x="261" y="0"/>
                  </a:cubicBezTo>
                  <a:cubicBezTo>
                    <a:pt x="261" y="0"/>
                    <a:pt x="261" y="0"/>
                    <a:pt x="261" y="0"/>
                  </a:cubicBezTo>
                  <a:cubicBezTo>
                    <a:pt x="265" y="0"/>
                    <a:pt x="269" y="2"/>
                    <a:pt x="272" y="5"/>
                  </a:cubicBezTo>
                  <a:cubicBezTo>
                    <a:pt x="348" y="81"/>
                    <a:pt x="348" y="81"/>
                    <a:pt x="348" y="81"/>
                  </a:cubicBezTo>
                  <a:cubicBezTo>
                    <a:pt x="351" y="84"/>
                    <a:pt x="352" y="88"/>
                    <a:pt x="352" y="92"/>
                  </a:cubicBezTo>
                  <a:cubicBezTo>
                    <a:pt x="352" y="96"/>
                    <a:pt x="351" y="100"/>
                    <a:pt x="348" y="103"/>
                  </a:cubicBezTo>
                  <a:cubicBezTo>
                    <a:pt x="108" y="343"/>
                    <a:pt x="108" y="343"/>
                    <a:pt x="108" y="343"/>
                  </a:cubicBezTo>
                  <a:cubicBezTo>
                    <a:pt x="105" y="346"/>
                    <a:pt x="101" y="347"/>
                    <a:pt x="97" y="348"/>
                  </a:cubicBezTo>
                  <a:cubicBezTo>
                    <a:pt x="17" y="352"/>
                    <a:pt x="17" y="352"/>
                    <a:pt x="17" y="352"/>
                  </a:cubicBezTo>
                  <a:cubicBezTo>
                    <a:pt x="17" y="352"/>
                    <a:pt x="16" y="352"/>
                    <a:pt x="16" y="352"/>
                  </a:cubicBezTo>
                  <a:close/>
                  <a:moveTo>
                    <a:pt x="36" y="263"/>
                  </a:moveTo>
                  <a:cubicBezTo>
                    <a:pt x="33" y="320"/>
                    <a:pt x="33" y="320"/>
                    <a:pt x="33" y="320"/>
                  </a:cubicBezTo>
                  <a:cubicBezTo>
                    <a:pt x="89" y="316"/>
                    <a:pt x="89" y="316"/>
                    <a:pt x="89" y="316"/>
                  </a:cubicBezTo>
                  <a:cubicBezTo>
                    <a:pt x="314" y="92"/>
                    <a:pt x="314" y="92"/>
                    <a:pt x="314" y="92"/>
                  </a:cubicBezTo>
                  <a:cubicBezTo>
                    <a:pt x="261" y="38"/>
                    <a:pt x="261" y="38"/>
                    <a:pt x="261" y="38"/>
                  </a:cubicBezTo>
                  <a:cubicBezTo>
                    <a:pt x="36" y="263"/>
                    <a:pt x="36" y="263"/>
                    <a:pt x="36" y="2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 name="Freeform 12"/>
            <p:cNvSpPr/>
            <p:nvPr/>
          </p:nvSpPr>
          <p:spPr bwMode="auto">
            <a:xfrm>
              <a:off x="7800975" y="1662114"/>
              <a:ext cx="227013" cy="227013"/>
            </a:xfrm>
            <a:custGeom>
              <a:avLst/>
              <a:gdLst>
                <a:gd name="T0" fmla="*/ 86 w 103"/>
                <a:gd name="T1" fmla="*/ 102 h 102"/>
                <a:gd name="T2" fmla="*/ 74 w 103"/>
                <a:gd name="T3" fmla="*/ 97 h 102"/>
                <a:gd name="T4" fmla="*/ 6 w 103"/>
                <a:gd name="T5" fmla="*/ 29 h 102"/>
                <a:gd name="T6" fmla="*/ 6 w 103"/>
                <a:gd name="T7" fmla="*/ 7 h 102"/>
                <a:gd name="T8" fmla="*/ 29 w 103"/>
                <a:gd name="T9" fmla="*/ 7 h 102"/>
                <a:gd name="T10" fmla="*/ 97 w 103"/>
                <a:gd name="T11" fmla="*/ 75 h 102"/>
                <a:gd name="T12" fmla="*/ 97 w 103"/>
                <a:gd name="T13" fmla="*/ 97 h 102"/>
                <a:gd name="T14" fmla="*/ 86 w 103"/>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2">
                  <a:moveTo>
                    <a:pt x="86" y="102"/>
                  </a:moveTo>
                  <a:cubicBezTo>
                    <a:pt x="82" y="102"/>
                    <a:pt x="78" y="100"/>
                    <a:pt x="74" y="97"/>
                  </a:cubicBezTo>
                  <a:cubicBezTo>
                    <a:pt x="6" y="29"/>
                    <a:pt x="6" y="29"/>
                    <a:pt x="6" y="29"/>
                  </a:cubicBezTo>
                  <a:cubicBezTo>
                    <a:pt x="0" y="23"/>
                    <a:pt x="0" y="13"/>
                    <a:pt x="6" y="7"/>
                  </a:cubicBezTo>
                  <a:cubicBezTo>
                    <a:pt x="13" y="0"/>
                    <a:pt x="23" y="0"/>
                    <a:pt x="29" y="7"/>
                  </a:cubicBezTo>
                  <a:cubicBezTo>
                    <a:pt x="97" y="75"/>
                    <a:pt x="97" y="75"/>
                    <a:pt x="97" y="75"/>
                  </a:cubicBezTo>
                  <a:cubicBezTo>
                    <a:pt x="103" y="81"/>
                    <a:pt x="103" y="91"/>
                    <a:pt x="97" y="97"/>
                  </a:cubicBezTo>
                  <a:cubicBezTo>
                    <a:pt x="94" y="100"/>
                    <a:pt x="90" y="102"/>
                    <a:pt x="86" y="10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 name="Freeform 13"/>
            <p:cNvSpPr/>
            <p:nvPr/>
          </p:nvSpPr>
          <p:spPr bwMode="auto">
            <a:xfrm>
              <a:off x="7461250" y="1743076"/>
              <a:ext cx="488950" cy="485775"/>
            </a:xfrm>
            <a:custGeom>
              <a:avLst/>
              <a:gdLst>
                <a:gd name="T0" fmla="*/ 17 w 222"/>
                <a:gd name="T1" fmla="*/ 220 h 220"/>
                <a:gd name="T2" fmla="*/ 6 w 222"/>
                <a:gd name="T3" fmla="*/ 216 h 220"/>
                <a:gd name="T4" fmla="*/ 6 w 222"/>
                <a:gd name="T5" fmla="*/ 193 h 220"/>
                <a:gd name="T6" fmla="*/ 193 w 222"/>
                <a:gd name="T7" fmla="*/ 6 h 220"/>
                <a:gd name="T8" fmla="*/ 216 w 222"/>
                <a:gd name="T9" fmla="*/ 6 h 220"/>
                <a:gd name="T10" fmla="*/ 216 w 222"/>
                <a:gd name="T11" fmla="*/ 28 h 220"/>
                <a:gd name="T12" fmla="*/ 28 w 222"/>
                <a:gd name="T13" fmla="*/ 216 h 220"/>
                <a:gd name="T14" fmla="*/ 17 w 222"/>
                <a:gd name="T15" fmla="*/ 220 h 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 h="220">
                  <a:moveTo>
                    <a:pt x="17" y="220"/>
                  </a:moveTo>
                  <a:cubicBezTo>
                    <a:pt x="13" y="220"/>
                    <a:pt x="9" y="219"/>
                    <a:pt x="6" y="216"/>
                  </a:cubicBezTo>
                  <a:cubicBezTo>
                    <a:pt x="0" y="209"/>
                    <a:pt x="0" y="199"/>
                    <a:pt x="6" y="193"/>
                  </a:cubicBezTo>
                  <a:cubicBezTo>
                    <a:pt x="193" y="6"/>
                    <a:pt x="193" y="6"/>
                    <a:pt x="193" y="6"/>
                  </a:cubicBezTo>
                  <a:cubicBezTo>
                    <a:pt x="199" y="0"/>
                    <a:pt x="209" y="0"/>
                    <a:pt x="216" y="6"/>
                  </a:cubicBezTo>
                  <a:cubicBezTo>
                    <a:pt x="222" y="12"/>
                    <a:pt x="222" y="22"/>
                    <a:pt x="216" y="28"/>
                  </a:cubicBezTo>
                  <a:cubicBezTo>
                    <a:pt x="28" y="216"/>
                    <a:pt x="28" y="216"/>
                    <a:pt x="28" y="216"/>
                  </a:cubicBezTo>
                  <a:cubicBezTo>
                    <a:pt x="25" y="219"/>
                    <a:pt x="21" y="220"/>
                    <a:pt x="17" y="2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 name="Freeform 14"/>
            <p:cNvSpPr/>
            <p:nvPr/>
          </p:nvSpPr>
          <p:spPr bwMode="auto">
            <a:xfrm>
              <a:off x="7377112" y="2228851"/>
              <a:ext cx="87313" cy="88900"/>
            </a:xfrm>
            <a:custGeom>
              <a:avLst/>
              <a:gdLst>
                <a:gd name="T0" fmla="*/ 9 w 40"/>
                <a:gd name="T1" fmla="*/ 0 h 40"/>
                <a:gd name="T2" fmla="*/ 6 w 40"/>
                <a:gd name="T3" fmla="*/ 0 h 40"/>
                <a:gd name="T4" fmla="*/ 3 w 40"/>
                <a:gd name="T5" fmla="*/ 1 h 40"/>
                <a:gd name="T6" fmla="*/ 0 w 40"/>
                <a:gd name="T7" fmla="*/ 40 h 40"/>
                <a:gd name="T8" fmla="*/ 38 w 40"/>
                <a:gd name="T9" fmla="*/ 38 h 40"/>
                <a:gd name="T10" fmla="*/ 39 w 40"/>
                <a:gd name="T11" fmla="*/ 33 h 40"/>
                <a:gd name="T12" fmla="*/ 9 w 40"/>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40" h="40">
                  <a:moveTo>
                    <a:pt x="9" y="0"/>
                  </a:moveTo>
                  <a:cubicBezTo>
                    <a:pt x="8" y="0"/>
                    <a:pt x="7" y="0"/>
                    <a:pt x="6" y="0"/>
                  </a:cubicBezTo>
                  <a:cubicBezTo>
                    <a:pt x="5" y="0"/>
                    <a:pt x="4" y="1"/>
                    <a:pt x="3" y="1"/>
                  </a:cubicBezTo>
                  <a:cubicBezTo>
                    <a:pt x="0" y="40"/>
                    <a:pt x="0" y="40"/>
                    <a:pt x="0" y="40"/>
                  </a:cubicBezTo>
                  <a:cubicBezTo>
                    <a:pt x="38" y="38"/>
                    <a:pt x="38" y="38"/>
                    <a:pt x="38" y="38"/>
                  </a:cubicBezTo>
                  <a:cubicBezTo>
                    <a:pt x="38" y="36"/>
                    <a:pt x="38" y="35"/>
                    <a:pt x="39" y="33"/>
                  </a:cubicBezTo>
                  <a:cubicBezTo>
                    <a:pt x="40" y="14"/>
                    <a:pt x="27" y="0"/>
                    <a:pt x="9"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 name="Freeform 15"/>
            <p:cNvSpPr/>
            <p:nvPr/>
          </p:nvSpPr>
          <p:spPr bwMode="auto">
            <a:xfrm>
              <a:off x="7693025" y="2274889"/>
              <a:ext cx="460375" cy="71438"/>
            </a:xfrm>
            <a:custGeom>
              <a:avLst/>
              <a:gdLst>
                <a:gd name="T0" fmla="*/ 193 w 209"/>
                <a:gd name="T1" fmla="*/ 32 h 32"/>
                <a:gd name="T2" fmla="*/ 16 w 209"/>
                <a:gd name="T3" fmla="*/ 32 h 32"/>
                <a:gd name="T4" fmla="*/ 0 w 209"/>
                <a:gd name="T5" fmla="*/ 16 h 32"/>
                <a:gd name="T6" fmla="*/ 16 w 209"/>
                <a:gd name="T7" fmla="*/ 0 h 32"/>
                <a:gd name="T8" fmla="*/ 193 w 209"/>
                <a:gd name="T9" fmla="*/ 0 h 32"/>
                <a:gd name="T10" fmla="*/ 209 w 209"/>
                <a:gd name="T11" fmla="*/ 16 h 32"/>
                <a:gd name="T12" fmla="*/ 193 w 20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209" h="32">
                  <a:moveTo>
                    <a:pt x="193" y="32"/>
                  </a:moveTo>
                  <a:cubicBezTo>
                    <a:pt x="16" y="32"/>
                    <a:pt x="16" y="32"/>
                    <a:pt x="16" y="32"/>
                  </a:cubicBezTo>
                  <a:cubicBezTo>
                    <a:pt x="7" y="32"/>
                    <a:pt x="0" y="25"/>
                    <a:pt x="0" y="16"/>
                  </a:cubicBezTo>
                  <a:cubicBezTo>
                    <a:pt x="0" y="7"/>
                    <a:pt x="7" y="0"/>
                    <a:pt x="16" y="0"/>
                  </a:cubicBezTo>
                  <a:cubicBezTo>
                    <a:pt x="193" y="0"/>
                    <a:pt x="193" y="0"/>
                    <a:pt x="193" y="0"/>
                  </a:cubicBezTo>
                  <a:cubicBezTo>
                    <a:pt x="202" y="0"/>
                    <a:pt x="209" y="7"/>
                    <a:pt x="209" y="16"/>
                  </a:cubicBezTo>
                  <a:cubicBezTo>
                    <a:pt x="209" y="25"/>
                    <a:pt x="202" y="32"/>
                    <a:pt x="193"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 name="Freeform 16"/>
            <p:cNvSpPr>
              <a:spLocks noEditPoints="1"/>
            </p:cNvSpPr>
            <p:nvPr/>
          </p:nvSpPr>
          <p:spPr bwMode="auto">
            <a:xfrm>
              <a:off x="8164512" y="2628901"/>
              <a:ext cx="654050" cy="654050"/>
            </a:xfrm>
            <a:custGeom>
              <a:avLst/>
              <a:gdLst>
                <a:gd name="T0" fmla="*/ 148 w 296"/>
                <a:gd name="T1" fmla="*/ 296 h 296"/>
                <a:gd name="T2" fmla="*/ 0 w 296"/>
                <a:gd name="T3" fmla="*/ 148 h 296"/>
                <a:gd name="T4" fmla="*/ 148 w 296"/>
                <a:gd name="T5" fmla="*/ 0 h 296"/>
                <a:gd name="T6" fmla="*/ 296 w 296"/>
                <a:gd name="T7" fmla="*/ 148 h 296"/>
                <a:gd name="T8" fmla="*/ 148 w 296"/>
                <a:gd name="T9" fmla="*/ 296 h 296"/>
                <a:gd name="T10" fmla="*/ 148 w 296"/>
                <a:gd name="T11" fmla="*/ 30 h 296"/>
                <a:gd name="T12" fmla="*/ 30 w 296"/>
                <a:gd name="T13" fmla="*/ 148 h 296"/>
                <a:gd name="T14" fmla="*/ 148 w 296"/>
                <a:gd name="T15" fmla="*/ 266 h 296"/>
                <a:gd name="T16" fmla="*/ 267 w 296"/>
                <a:gd name="T17" fmla="*/ 148 h 296"/>
                <a:gd name="T18" fmla="*/ 148 w 296"/>
                <a:gd name="T19" fmla="*/ 3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6" h="296">
                  <a:moveTo>
                    <a:pt x="148" y="296"/>
                  </a:moveTo>
                  <a:cubicBezTo>
                    <a:pt x="67" y="296"/>
                    <a:pt x="0" y="229"/>
                    <a:pt x="0" y="148"/>
                  </a:cubicBezTo>
                  <a:cubicBezTo>
                    <a:pt x="0" y="66"/>
                    <a:pt x="67" y="0"/>
                    <a:pt x="148" y="0"/>
                  </a:cubicBezTo>
                  <a:cubicBezTo>
                    <a:pt x="230" y="0"/>
                    <a:pt x="296" y="66"/>
                    <a:pt x="296" y="148"/>
                  </a:cubicBezTo>
                  <a:cubicBezTo>
                    <a:pt x="296" y="229"/>
                    <a:pt x="230" y="296"/>
                    <a:pt x="148" y="296"/>
                  </a:cubicBezTo>
                  <a:close/>
                  <a:moveTo>
                    <a:pt x="148" y="30"/>
                  </a:moveTo>
                  <a:cubicBezTo>
                    <a:pt x="83" y="30"/>
                    <a:pt x="30" y="83"/>
                    <a:pt x="30" y="148"/>
                  </a:cubicBezTo>
                  <a:cubicBezTo>
                    <a:pt x="30" y="213"/>
                    <a:pt x="83" y="266"/>
                    <a:pt x="148" y="266"/>
                  </a:cubicBezTo>
                  <a:cubicBezTo>
                    <a:pt x="214" y="266"/>
                    <a:pt x="267" y="213"/>
                    <a:pt x="267" y="148"/>
                  </a:cubicBezTo>
                  <a:cubicBezTo>
                    <a:pt x="267" y="83"/>
                    <a:pt x="214" y="30"/>
                    <a:pt x="148"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 name="Freeform 17"/>
            <p:cNvSpPr/>
            <p:nvPr/>
          </p:nvSpPr>
          <p:spPr bwMode="auto">
            <a:xfrm>
              <a:off x="8275637" y="2740026"/>
              <a:ext cx="215900" cy="215900"/>
            </a:xfrm>
            <a:custGeom>
              <a:avLst/>
              <a:gdLst>
                <a:gd name="T0" fmla="*/ 15 w 98"/>
                <a:gd name="T1" fmla="*/ 98 h 98"/>
                <a:gd name="T2" fmla="*/ 0 w 98"/>
                <a:gd name="T3" fmla="*/ 98 h 98"/>
                <a:gd name="T4" fmla="*/ 98 w 98"/>
                <a:gd name="T5" fmla="*/ 0 h 98"/>
                <a:gd name="T6" fmla="*/ 98 w 98"/>
                <a:gd name="T7" fmla="*/ 15 h 98"/>
                <a:gd name="T8" fmla="*/ 15 w 98"/>
                <a:gd name="T9" fmla="*/ 98 h 98"/>
              </a:gdLst>
              <a:ahLst/>
              <a:cxnLst>
                <a:cxn ang="0">
                  <a:pos x="T0" y="T1"/>
                </a:cxn>
                <a:cxn ang="0">
                  <a:pos x="T2" y="T3"/>
                </a:cxn>
                <a:cxn ang="0">
                  <a:pos x="T4" y="T5"/>
                </a:cxn>
                <a:cxn ang="0">
                  <a:pos x="T6" y="T7"/>
                </a:cxn>
                <a:cxn ang="0">
                  <a:pos x="T8" y="T9"/>
                </a:cxn>
              </a:cxnLst>
              <a:rect l="0" t="0" r="r" b="b"/>
              <a:pathLst>
                <a:path w="98" h="98">
                  <a:moveTo>
                    <a:pt x="15" y="98"/>
                  </a:moveTo>
                  <a:cubicBezTo>
                    <a:pt x="0" y="98"/>
                    <a:pt x="0" y="98"/>
                    <a:pt x="0" y="98"/>
                  </a:cubicBezTo>
                  <a:cubicBezTo>
                    <a:pt x="0" y="44"/>
                    <a:pt x="44" y="0"/>
                    <a:pt x="98" y="0"/>
                  </a:cubicBezTo>
                  <a:cubicBezTo>
                    <a:pt x="98" y="15"/>
                    <a:pt x="98" y="15"/>
                    <a:pt x="98" y="15"/>
                  </a:cubicBezTo>
                  <a:cubicBezTo>
                    <a:pt x="53" y="15"/>
                    <a:pt x="15" y="52"/>
                    <a:pt x="15" y="9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 name="Freeform 18"/>
            <p:cNvSpPr/>
            <p:nvPr/>
          </p:nvSpPr>
          <p:spPr bwMode="auto">
            <a:xfrm>
              <a:off x="8664575" y="3140076"/>
              <a:ext cx="254000" cy="252413"/>
            </a:xfrm>
            <a:custGeom>
              <a:avLst/>
              <a:gdLst>
                <a:gd name="T0" fmla="*/ 99 w 115"/>
                <a:gd name="T1" fmla="*/ 114 h 114"/>
                <a:gd name="T2" fmla="*/ 88 w 115"/>
                <a:gd name="T3" fmla="*/ 109 h 114"/>
                <a:gd name="T4" fmla="*/ 6 w 115"/>
                <a:gd name="T5" fmla="*/ 27 h 114"/>
                <a:gd name="T6" fmla="*/ 6 w 115"/>
                <a:gd name="T7" fmla="*/ 6 h 114"/>
                <a:gd name="T8" fmla="*/ 26 w 115"/>
                <a:gd name="T9" fmla="*/ 6 h 114"/>
                <a:gd name="T10" fmla="*/ 109 w 115"/>
                <a:gd name="T11" fmla="*/ 88 h 114"/>
                <a:gd name="T12" fmla="*/ 109 w 115"/>
                <a:gd name="T13" fmla="*/ 109 h 114"/>
                <a:gd name="T14" fmla="*/ 99 w 115"/>
                <a:gd name="T15" fmla="*/ 11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99" y="114"/>
                  </a:moveTo>
                  <a:cubicBezTo>
                    <a:pt x="95" y="114"/>
                    <a:pt x="91" y="112"/>
                    <a:pt x="88" y="109"/>
                  </a:cubicBezTo>
                  <a:cubicBezTo>
                    <a:pt x="6" y="27"/>
                    <a:pt x="6" y="27"/>
                    <a:pt x="6" y="27"/>
                  </a:cubicBezTo>
                  <a:cubicBezTo>
                    <a:pt x="0" y="21"/>
                    <a:pt x="0" y="11"/>
                    <a:pt x="6" y="6"/>
                  </a:cubicBezTo>
                  <a:cubicBezTo>
                    <a:pt x="11" y="0"/>
                    <a:pt x="21" y="0"/>
                    <a:pt x="26" y="6"/>
                  </a:cubicBezTo>
                  <a:cubicBezTo>
                    <a:pt x="109" y="88"/>
                    <a:pt x="109" y="88"/>
                    <a:pt x="109" y="88"/>
                  </a:cubicBezTo>
                  <a:cubicBezTo>
                    <a:pt x="115" y="94"/>
                    <a:pt x="115" y="103"/>
                    <a:pt x="109" y="109"/>
                  </a:cubicBezTo>
                  <a:cubicBezTo>
                    <a:pt x="106" y="112"/>
                    <a:pt x="102" y="114"/>
                    <a:pt x="99" y="1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 name="Freeform 24"/>
            <p:cNvSpPr/>
            <p:nvPr/>
          </p:nvSpPr>
          <p:spPr bwMode="auto">
            <a:xfrm>
              <a:off x="7913687" y="3281364"/>
              <a:ext cx="19050" cy="196850"/>
            </a:xfrm>
            <a:custGeom>
              <a:avLst/>
              <a:gdLst>
                <a:gd name="T0" fmla="*/ 12 w 12"/>
                <a:gd name="T1" fmla="*/ 124 h 124"/>
                <a:gd name="T2" fmla="*/ 0 w 12"/>
                <a:gd name="T3" fmla="*/ 124 h 124"/>
                <a:gd name="T4" fmla="*/ 0 w 12"/>
                <a:gd name="T5" fmla="*/ 0 h 124"/>
                <a:gd name="T6" fmla="*/ 12 w 12"/>
                <a:gd name="T7" fmla="*/ 0 h 124"/>
                <a:gd name="T8" fmla="*/ 12 w 12"/>
                <a:gd name="T9" fmla="*/ 124 h 124"/>
                <a:gd name="T10" fmla="*/ 12 w 12"/>
                <a:gd name="T11" fmla="*/ 124 h 124"/>
              </a:gdLst>
              <a:ahLst/>
              <a:cxnLst>
                <a:cxn ang="0">
                  <a:pos x="T0" y="T1"/>
                </a:cxn>
                <a:cxn ang="0">
                  <a:pos x="T2" y="T3"/>
                </a:cxn>
                <a:cxn ang="0">
                  <a:pos x="T4" y="T5"/>
                </a:cxn>
                <a:cxn ang="0">
                  <a:pos x="T6" y="T7"/>
                </a:cxn>
                <a:cxn ang="0">
                  <a:pos x="T8" y="T9"/>
                </a:cxn>
                <a:cxn ang="0">
                  <a:pos x="T10" y="T11"/>
                </a:cxn>
              </a:cxnLst>
              <a:rect l="0" t="0" r="r" b="b"/>
              <a:pathLst>
                <a:path w="12" h="124">
                  <a:moveTo>
                    <a:pt x="12" y="124"/>
                  </a:moveTo>
                  <a:lnTo>
                    <a:pt x="0" y="124"/>
                  </a:lnTo>
                  <a:lnTo>
                    <a:pt x="0" y="0"/>
                  </a:lnTo>
                  <a:lnTo>
                    <a:pt x="12" y="0"/>
                  </a:lnTo>
                  <a:lnTo>
                    <a:pt x="12" y="124"/>
                  </a:lnTo>
                  <a:lnTo>
                    <a:pt x="12" y="1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 name="Oval 25"/>
            <p:cNvSpPr>
              <a:spLocks noChangeArrowheads="1"/>
            </p:cNvSpPr>
            <p:nvPr/>
          </p:nvSpPr>
          <p:spPr bwMode="auto">
            <a:xfrm>
              <a:off x="7902575" y="3271839"/>
              <a:ext cx="41275" cy="42863"/>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 name="Freeform 26"/>
            <p:cNvSpPr/>
            <p:nvPr/>
          </p:nvSpPr>
          <p:spPr bwMode="auto">
            <a:xfrm>
              <a:off x="7797800" y="3057526"/>
              <a:ext cx="247650" cy="38100"/>
            </a:xfrm>
            <a:custGeom>
              <a:avLst/>
              <a:gdLst>
                <a:gd name="T0" fmla="*/ 156 w 156"/>
                <a:gd name="T1" fmla="*/ 24 h 24"/>
                <a:gd name="T2" fmla="*/ 0 w 156"/>
                <a:gd name="T3" fmla="*/ 24 h 24"/>
                <a:gd name="T4" fmla="*/ 0 w 156"/>
                <a:gd name="T5" fmla="*/ 0 h 24"/>
                <a:gd name="T6" fmla="*/ 156 w 156"/>
                <a:gd name="T7" fmla="*/ 0 h 24"/>
                <a:gd name="T8" fmla="*/ 156 w 156"/>
                <a:gd name="T9" fmla="*/ 24 h 24"/>
                <a:gd name="T10" fmla="*/ 156 w 156"/>
                <a:gd name="T11" fmla="*/ 24 h 24"/>
              </a:gdLst>
              <a:ahLst/>
              <a:cxnLst>
                <a:cxn ang="0">
                  <a:pos x="T0" y="T1"/>
                </a:cxn>
                <a:cxn ang="0">
                  <a:pos x="T2" y="T3"/>
                </a:cxn>
                <a:cxn ang="0">
                  <a:pos x="T4" y="T5"/>
                </a:cxn>
                <a:cxn ang="0">
                  <a:pos x="T6" y="T7"/>
                </a:cxn>
                <a:cxn ang="0">
                  <a:pos x="T8" y="T9"/>
                </a:cxn>
                <a:cxn ang="0">
                  <a:pos x="T10" y="T11"/>
                </a:cxn>
              </a:cxnLst>
              <a:rect l="0" t="0" r="r" b="b"/>
              <a:pathLst>
                <a:path w="156" h="24">
                  <a:moveTo>
                    <a:pt x="156" y="24"/>
                  </a:moveTo>
                  <a:lnTo>
                    <a:pt x="0" y="24"/>
                  </a:lnTo>
                  <a:lnTo>
                    <a:pt x="0" y="0"/>
                  </a:lnTo>
                  <a:lnTo>
                    <a:pt x="156" y="0"/>
                  </a:lnTo>
                  <a:lnTo>
                    <a:pt x="156" y="24"/>
                  </a:lnTo>
                  <a:lnTo>
                    <a:pt x="156" y="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 name="Freeform 27"/>
            <p:cNvSpPr>
              <a:spLocks noEditPoints="1"/>
            </p:cNvSpPr>
            <p:nvPr/>
          </p:nvSpPr>
          <p:spPr bwMode="auto">
            <a:xfrm>
              <a:off x="7754937" y="3106739"/>
              <a:ext cx="336550" cy="401638"/>
            </a:xfrm>
            <a:custGeom>
              <a:avLst/>
              <a:gdLst>
                <a:gd name="T0" fmla="*/ 115 w 212"/>
                <a:gd name="T1" fmla="*/ 253 h 253"/>
                <a:gd name="T2" fmla="*/ 96 w 212"/>
                <a:gd name="T3" fmla="*/ 253 h 253"/>
                <a:gd name="T4" fmla="*/ 0 w 212"/>
                <a:gd name="T5" fmla="*/ 131 h 253"/>
                <a:gd name="T6" fmla="*/ 41 w 212"/>
                <a:gd name="T7" fmla="*/ 44 h 253"/>
                <a:gd name="T8" fmla="*/ 41 w 212"/>
                <a:gd name="T9" fmla="*/ 0 h 253"/>
                <a:gd name="T10" fmla="*/ 171 w 212"/>
                <a:gd name="T11" fmla="*/ 0 h 253"/>
                <a:gd name="T12" fmla="*/ 171 w 212"/>
                <a:gd name="T13" fmla="*/ 44 h 253"/>
                <a:gd name="T14" fmla="*/ 212 w 212"/>
                <a:gd name="T15" fmla="*/ 131 h 253"/>
                <a:gd name="T16" fmla="*/ 115 w 212"/>
                <a:gd name="T17" fmla="*/ 253 h 253"/>
                <a:gd name="T18" fmla="*/ 115 w 212"/>
                <a:gd name="T19" fmla="*/ 253 h 253"/>
                <a:gd name="T20" fmla="*/ 27 w 212"/>
                <a:gd name="T21" fmla="*/ 128 h 253"/>
                <a:gd name="T22" fmla="*/ 105 w 212"/>
                <a:gd name="T23" fmla="*/ 227 h 253"/>
                <a:gd name="T24" fmla="*/ 183 w 212"/>
                <a:gd name="T25" fmla="*/ 128 h 253"/>
                <a:gd name="T26" fmla="*/ 146 w 212"/>
                <a:gd name="T27" fmla="*/ 50 h 253"/>
                <a:gd name="T28" fmla="*/ 146 w 212"/>
                <a:gd name="T29" fmla="*/ 24 h 253"/>
                <a:gd name="T30" fmla="*/ 66 w 212"/>
                <a:gd name="T31" fmla="*/ 24 h 253"/>
                <a:gd name="T32" fmla="*/ 66 w 212"/>
                <a:gd name="T33" fmla="*/ 50 h 253"/>
                <a:gd name="T34" fmla="*/ 27 w 212"/>
                <a:gd name="T35" fmla="*/ 128 h 253"/>
                <a:gd name="T36" fmla="*/ 27 w 212"/>
                <a:gd name="T37" fmla="*/ 12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2" h="253">
                  <a:moveTo>
                    <a:pt x="115" y="253"/>
                  </a:moveTo>
                  <a:lnTo>
                    <a:pt x="96" y="253"/>
                  </a:lnTo>
                  <a:lnTo>
                    <a:pt x="0" y="131"/>
                  </a:lnTo>
                  <a:lnTo>
                    <a:pt x="41" y="44"/>
                  </a:lnTo>
                  <a:lnTo>
                    <a:pt x="41" y="0"/>
                  </a:lnTo>
                  <a:lnTo>
                    <a:pt x="171" y="0"/>
                  </a:lnTo>
                  <a:lnTo>
                    <a:pt x="171" y="44"/>
                  </a:lnTo>
                  <a:lnTo>
                    <a:pt x="212" y="131"/>
                  </a:lnTo>
                  <a:lnTo>
                    <a:pt x="115" y="253"/>
                  </a:lnTo>
                  <a:lnTo>
                    <a:pt x="115" y="253"/>
                  </a:lnTo>
                  <a:close/>
                  <a:moveTo>
                    <a:pt x="27" y="128"/>
                  </a:moveTo>
                  <a:lnTo>
                    <a:pt x="105" y="227"/>
                  </a:lnTo>
                  <a:lnTo>
                    <a:pt x="183" y="128"/>
                  </a:lnTo>
                  <a:lnTo>
                    <a:pt x="146" y="50"/>
                  </a:lnTo>
                  <a:lnTo>
                    <a:pt x="146" y="24"/>
                  </a:lnTo>
                  <a:lnTo>
                    <a:pt x="66" y="24"/>
                  </a:lnTo>
                  <a:lnTo>
                    <a:pt x="66" y="50"/>
                  </a:lnTo>
                  <a:lnTo>
                    <a:pt x="27" y="128"/>
                  </a:lnTo>
                  <a:lnTo>
                    <a:pt x="27" y="128"/>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0" name="Freeform 38"/>
            <p:cNvSpPr>
              <a:spLocks noEditPoints="1"/>
            </p:cNvSpPr>
            <p:nvPr/>
          </p:nvSpPr>
          <p:spPr bwMode="auto">
            <a:xfrm>
              <a:off x="7812087" y="4324351"/>
              <a:ext cx="222250" cy="219075"/>
            </a:xfrm>
            <a:custGeom>
              <a:avLst/>
              <a:gdLst>
                <a:gd name="T0" fmla="*/ 92 w 101"/>
                <a:gd name="T1" fmla="*/ 99 h 99"/>
                <a:gd name="T2" fmla="*/ 88 w 101"/>
                <a:gd name="T3" fmla="*/ 95 h 99"/>
                <a:gd name="T4" fmla="*/ 48 w 101"/>
                <a:gd name="T5" fmla="*/ 52 h 99"/>
                <a:gd name="T6" fmla="*/ 48 w 101"/>
                <a:gd name="T7" fmla="*/ 68 h 99"/>
                <a:gd name="T8" fmla="*/ 46 w 101"/>
                <a:gd name="T9" fmla="*/ 71 h 99"/>
                <a:gd name="T10" fmla="*/ 42 w 101"/>
                <a:gd name="T11" fmla="*/ 71 h 99"/>
                <a:gd name="T12" fmla="*/ 2 w 101"/>
                <a:gd name="T13" fmla="*/ 39 h 99"/>
                <a:gd name="T14" fmla="*/ 0 w 101"/>
                <a:gd name="T15" fmla="*/ 36 h 99"/>
                <a:gd name="T16" fmla="*/ 2 w 101"/>
                <a:gd name="T17" fmla="*/ 33 h 99"/>
                <a:gd name="T18" fmla="*/ 42 w 101"/>
                <a:gd name="T19" fmla="*/ 1 h 99"/>
                <a:gd name="T20" fmla="*/ 46 w 101"/>
                <a:gd name="T21" fmla="*/ 1 h 99"/>
                <a:gd name="T22" fmla="*/ 48 w 101"/>
                <a:gd name="T23" fmla="*/ 4 h 99"/>
                <a:gd name="T24" fmla="*/ 48 w 101"/>
                <a:gd name="T25" fmla="*/ 18 h 99"/>
                <a:gd name="T26" fmla="*/ 89 w 101"/>
                <a:gd name="T27" fmla="*/ 41 h 99"/>
                <a:gd name="T28" fmla="*/ 96 w 101"/>
                <a:gd name="T29" fmla="*/ 95 h 99"/>
                <a:gd name="T30" fmla="*/ 96 w 101"/>
                <a:gd name="T31" fmla="*/ 95 h 99"/>
                <a:gd name="T32" fmla="*/ 92 w 101"/>
                <a:gd name="T33" fmla="*/ 99 h 99"/>
                <a:gd name="T34" fmla="*/ 92 w 101"/>
                <a:gd name="T35" fmla="*/ 99 h 99"/>
                <a:gd name="T36" fmla="*/ 44 w 101"/>
                <a:gd name="T37" fmla="*/ 43 h 99"/>
                <a:gd name="T38" fmla="*/ 45 w 101"/>
                <a:gd name="T39" fmla="*/ 43 h 99"/>
                <a:gd name="T40" fmla="*/ 91 w 101"/>
                <a:gd name="T41" fmla="*/ 73 h 99"/>
                <a:gd name="T42" fmla="*/ 83 w 101"/>
                <a:gd name="T43" fmla="*/ 46 h 99"/>
                <a:gd name="T44" fmla="*/ 44 w 101"/>
                <a:gd name="T45" fmla="*/ 26 h 99"/>
                <a:gd name="T46" fmla="*/ 40 w 101"/>
                <a:gd name="T47" fmla="*/ 22 h 99"/>
                <a:gd name="T48" fmla="*/ 40 w 101"/>
                <a:gd name="T49" fmla="*/ 13 h 99"/>
                <a:gd name="T50" fmla="*/ 11 w 101"/>
                <a:gd name="T51" fmla="*/ 36 h 99"/>
                <a:gd name="T52" fmla="*/ 40 w 101"/>
                <a:gd name="T53" fmla="*/ 59 h 99"/>
                <a:gd name="T54" fmla="*/ 40 w 101"/>
                <a:gd name="T55" fmla="*/ 47 h 99"/>
                <a:gd name="T56" fmla="*/ 42 w 101"/>
                <a:gd name="T57" fmla="*/ 44 h 99"/>
                <a:gd name="T58" fmla="*/ 44 w 101"/>
                <a:gd name="T59" fmla="*/ 4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99">
                  <a:moveTo>
                    <a:pt x="92" y="99"/>
                  </a:moveTo>
                  <a:cubicBezTo>
                    <a:pt x="90" y="99"/>
                    <a:pt x="88" y="97"/>
                    <a:pt x="88" y="95"/>
                  </a:cubicBezTo>
                  <a:cubicBezTo>
                    <a:pt x="84" y="62"/>
                    <a:pt x="63" y="54"/>
                    <a:pt x="48" y="52"/>
                  </a:cubicBezTo>
                  <a:cubicBezTo>
                    <a:pt x="48" y="68"/>
                    <a:pt x="48" y="68"/>
                    <a:pt x="48" y="68"/>
                  </a:cubicBezTo>
                  <a:cubicBezTo>
                    <a:pt x="48" y="69"/>
                    <a:pt x="47" y="71"/>
                    <a:pt x="46" y="71"/>
                  </a:cubicBezTo>
                  <a:cubicBezTo>
                    <a:pt x="45" y="72"/>
                    <a:pt x="43" y="72"/>
                    <a:pt x="42" y="71"/>
                  </a:cubicBezTo>
                  <a:cubicBezTo>
                    <a:pt x="2" y="39"/>
                    <a:pt x="2" y="39"/>
                    <a:pt x="2" y="39"/>
                  </a:cubicBezTo>
                  <a:cubicBezTo>
                    <a:pt x="1" y="38"/>
                    <a:pt x="0" y="37"/>
                    <a:pt x="0" y="36"/>
                  </a:cubicBezTo>
                  <a:cubicBezTo>
                    <a:pt x="0" y="35"/>
                    <a:pt x="1" y="34"/>
                    <a:pt x="2" y="33"/>
                  </a:cubicBezTo>
                  <a:cubicBezTo>
                    <a:pt x="42" y="1"/>
                    <a:pt x="42" y="1"/>
                    <a:pt x="42" y="1"/>
                  </a:cubicBezTo>
                  <a:cubicBezTo>
                    <a:pt x="43" y="0"/>
                    <a:pt x="45" y="0"/>
                    <a:pt x="46" y="1"/>
                  </a:cubicBezTo>
                  <a:cubicBezTo>
                    <a:pt x="47" y="2"/>
                    <a:pt x="48" y="3"/>
                    <a:pt x="48" y="4"/>
                  </a:cubicBezTo>
                  <a:cubicBezTo>
                    <a:pt x="48" y="18"/>
                    <a:pt x="48" y="18"/>
                    <a:pt x="48" y="18"/>
                  </a:cubicBezTo>
                  <a:cubicBezTo>
                    <a:pt x="67" y="21"/>
                    <a:pt x="81" y="29"/>
                    <a:pt x="89" y="41"/>
                  </a:cubicBezTo>
                  <a:cubicBezTo>
                    <a:pt x="99" y="55"/>
                    <a:pt x="101" y="74"/>
                    <a:pt x="96" y="95"/>
                  </a:cubicBezTo>
                  <a:cubicBezTo>
                    <a:pt x="96" y="95"/>
                    <a:pt x="96" y="95"/>
                    <a:pt x="96" y="95"/>
                  </a:cubicBezTo>
                  <a:cubicBezTo>
                    <a:pt x="96" y="97"/>
                    <a:pt x="94" y="99"/>
                    <a:pt x="92" y="99"/>
                  </a:cubicBezTo>
                  <a:cubicBezTo>
                    <a:pt x="92" y="99"/>
                    <a:pt x="92" y="99"/>
                    <a:pt x="92" y="99"/>
                  </a:cubicBezTo>
                  <a:close/>
                  <a:moveTo>
                    <a:pt x="44" y="43"/>
                  </a:moveTo>
                  <a:cubicBezTo>
                    <a:pt x="44" y="43"/>
                    <a:pt x="44" y="43"/>
                    <a:pt x="45" y="43"/>
                  </a:cubicBezTo>
                  <a:cubicBezTo>
                    <a:pt x="56" y="44"/>
                    <a:pt x="79" y="49"/>
                    <a:pt x="91" y="73"/>
                  </a:cubicBezTo>
                  <a:cubicBezTo>
                    <a:pt x="90" y="64"/>
                    <a:pt x="89" y="54"/>
                    <a:pt x="83" y="46"/>
                  </a:cubicBezTo>
                  <a:cubicBezTo>
                    <a:pt x="75" y="35"/>
                    <a:pt x="62" y="28"/>
                    <a:pt x="44" y="26"/>
                  </a:cubicBezTo>
                  <a:cubicBezTo>
                    <a:pt x="42" y="25"/>
                    <a:pt x="40" y="24"/>
                    <a:pt x="40" y="22"/>
                  </a:cubicBezTo>
                  <a:cubicBezTo>
                    <a:pt x="40" y="13"/>
                    <a:pt x="40" y="13"/>
                    <a:pt x="40" y="13"/>
                  </a:cubicBezTo>
                  <a:cubicBezTo>
                    <a:pt x="11" y="36"/>
                    <a:pt x="11" y="36"/>
                    <a:pt x="11" y="36"/>
                  </a:cubicBezTo>
                  <a:cubicBezTo>
                    <a:pt x="40" y="59"/>
                    <a:pt x="40" y="59"/>
                    <a:pt x="40" y="59"/>
                  </a:cubicBezTo>
                  <a:cubicBezTo>
                    <a:pt x="40" y="47"/>
                    <a:pt x="40" y="47"/>
                    <a:pt x="40" y="47"/>
                  </a:cubicBezTo>
                  <a:cubicBezTo>
                    <a:pt x="40" y="46"/>
                    <a:pt x="41" y="45"/>
                    <a:pt x="42" y="44"/>
                  </a:cubicBezTo>
                  <a:cubicBezTo>
                    <a:pt x="42" y="44"/>
                    <a:pt x="43" y="43"/>
                    <a:pt x="44"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1" name="Freeform 39"/>
            <p:cNvSpPr/>
            <p:nvPr/>
          </p:nvSpPr>
          <p:spPr bwMode="auto">
            <a:xfrm>
              <a:off x="8777287" y="663576"/>
              <a:ext cx="34925" cy="169863"/>
            </a:xfrm>
            <a:custGeom>
              <a:avLst/>
              <a:gdLst>
                <a:gd name="T0" fmla="*/ 8 w 16"/>
                <a:gd name="T1" fmla="*/ 77 h 77"/>
                <a:gd name="T2" fmla="*/ 0 w 16"/>
                <a:gd name="T3" fmla="*/ 69 h 77"/>
                <a:gd name="T4" fmla="*/ 0 w 16"/>
                <a:gd name="T5" fmla="*/ 8 h 77"/>
                <a:gd name="T6" fmla="*/ 8 w 16"/>
                <a:gd name="T7" fmla="*/ 0 h 77"/>
                <a:gd name="T8" fmla="*/ 16 w 16"/>
                <a:gd name="T9" fmla="*/ 8 h 77"/>
                <a:gd name="T10" fmla="*/ 16 w 16"/>
                <a:gd name="T11" fmla="*/ 69 h 77"/>
                <a:gd name="T12" fmla="*/ 8 w 16"/>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16" h="77">
                  <a:moveTo>
                    <a:pt x="8" y="77"/>
                  </a:moveTo>
                  <a:cubicBezTo>
                    <a:pt x="4" y="77"/>
                    <a:pt x="0" y="74"/>
                    <a:pt x="0" y="69"/>
                  </a:cubicBezTo>
                  <a:cubicBezTo>
                    <a:pt x="0" y="8"/>
                    <a:pt x="0" y="8"/>
                    <a:pt x="0" y="8"/>
                  </a:cubicBezTo>
                  <a:cubicBezTo>
                    <a:pt x="0" y="4"/>
                    <a:pt x="4" y="0"/>
                    <a:pt x="8" y="0"/>
                  </a:cubicBezTo>
                  <a:cubicBezTo>
                    <a:pt x="12" y="0"/>
                    <a:pt x="16" y="4"/>
                    <a:pt x="16" y="8"/>
                  </a:cubicBezTo>
                  <a:cubicBezTo>
                    <a:pt x="16" y="69"/>
                    <a:pt x="16" y="69"/>
                    <a:pt x="16" y="69"/>
                  </a:cubicBezTo>
                  <a:cubicBezTo>
                    <a:pt x="16" y="74"/>
                    <a:pt x="12" y="77"/>
                    <a:pt x="8" y="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2" name="Freeform 40"/>
            <p:cNvSpPr/>
            <p:nvPr/>
          </p:nvSpPr>
          <p:spPr bwMode="auto">
            <a:xfrm>
              <a:off x="8710612" y="731839"/>
              <a:ext cx="169863" cy="33338"/>
            </a:xfrm>
            <a:custGeom>
              <a:avLst/>
              <a:gdLst>
                <a:gd name="T0" fmla="*/ 69 w 77"/>
                <a:gd name="T1" fmla="*/ 15 h 15"/>
                <a:gd name="T2" fmla="*/ 7 w 77"/>
                <a:gd name="T3" fmla="*/ 15 h 15"/>
                <a:gd name="T4" fmla="*/ 0 w 77"/>
                <a:gd name="T5" fmla="*/ 8 h 15"/>
                <a:gd name="T6" fmla="*/ 7 w 77"/>
                <a:gd name="T7" fmla="*/ 0 h 15"/>
                <a:gd name="T8" fmla="*/ 69 w 77"/>
                <a:gd name="T9" fmla="*/ 0 h 15"/>
                <a:gd name="T10" fmla="*/ 77 w 77"/>
                <a:gd name="T11" fmla="*/ 8 h 15"/>
                <a:gd name="T12" fmla="*/ 69 w 77"/>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77" h="15">
                  <a:moveTo>
                    <a:pt x="69" y="15"/>
                  </a:moveTo>
                  <a:cubicBezTo>
                    <a:pt x="7" y="15"/>
                    <a:pt x="7" y="15"/>
                    <a:pt x="7" y="15"/>
                  </a:cubicBezTo>
                  <a:cubicBezTo>
                    <a:pt x="3" y="15"/>
                    <a:pt x="0" y="12"/>
                    <a:pt x="0" y="8"/>
                  </a:cubicBezTo>
                  <a:cubicBezTo>
                    <a:pt x="0" y="3"/>
                    <a:pt x="3" y="0"/>
                    <a:pt x="7" y="0"/>
                  </a:cubicBezTo>
                  <a:cubicBezTo>
                    <a:pt x="69" y="0"/>
                    <a:pt x="69" y="0"/>
                    <a:pt x="69" y="0"/>
                  </a:cubicBezTo>
                  <a:cubicBezTo>
                    <a:pt x="73" y="0"/>
                    <a:pt x="77" y="3"/>
                    <a:pt x="77" y="8"/>
                  </a:cubicBezTo>
                  <a:cubicBezTo>
                    <a:pt x="77" y="12"/>
                    <a:pt x="73" y="15"/>
                    <a:pt x="69"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3" name="Freeform 41"/>
            <p:cNvSpPr>
              <a:spLocks noEditPoints="1"/>
            </p:cNvSpPr>
            <p:nvPr/>
          </p:nvSpPr>
          <p:spPr bwMode="auto">
            <a:xfrm>
              <a:off x="8570912" y="546101"/>
              <a:ext cx="446088" cy="406400"/>
            </a:xfrm>
            <a:custGeom>
              <a:avLst/>
              <a:gdLst>
                <a:gd name="T0" fmla="*/ 101 w 202"/>
                <a:gd name="T1" fmla="*/ 184 h 184"/>
                <a:gd name="T2" fmla="*/ 36 w 202"/>
                <a:gd name="T3" fmla="*/ 157 h 184"/>
                <a:gd name="T4" fmla="*/ 36 w 202"/>
                <a:gd name="T5" fmla="*/ 27 h 184"/>
                <a:gd name="T6" fmla="*/ 101 w 202"/>
                <a:gd name="T7" fmla="*/ 0 h 184"/>
                <a:gd name="T8" fmla="*/ 166 w 202"/>
                <a:gd name="T9" fmla="*/ 27 h 184"/>
                <a:gd name="T10" fmla="*/ 166 w 202"/>
                <a:gd name="T11" fmla="*/ 157 h 184"/>
                <a:gd name="T12" fmla="*/ 101 w 202"/>
                <a:gd name="T13" fmla="*/ 184 h 184"/>
                <a:gd name="T14" fmla="*/ 101 w 202"/>
                <a:gd name="T15" fmla="*/ 15 h 184"/>
                <a:gd name="T16" fmla="*/ 47 w 202"/>
                <a:gd name="T17" fmla="*/ 38 h 184"/>
                <a:gd name="T18" fmla="*/ 47 w 202"/>
                <a:gd name="T19" fmla="*/ 146 h 184"/>
                <a:gd name="T20" fmla="*/ 101 w 202"/>
                <a:gd name="T21" fmla="*/ 168 h 184"/>
                <a:gd name="T22" fmla="*/ 155 w 202"/>
                <a:gd name="T23" fmla="*/ 146 h 184"/>
                <a:gd name="T24" fmla="*/ 155 w 202"/>
                <a:gd name="T25" fmla="*/ 38 h 184"/>
                <a:gd name="T26" fmla="*/ 101 w 202"/>
                <a:gd name="T27" fmla="*/ 1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2" h="184">
                  <a:moveTo>
                    <a:pt x="101" y="184"/>
                  </a:moveTo>
                  <a:cubicBezTo>
                    <a:pt x="76" y="184"/>
                    <a:pt x="53" y="174"/>
                    <a:pt x="36" y="157"/>
                  </a:cubicBezTo>
                  <a:cubicBezTo>
                    <a:pt x="0" y="121"/>
                    <a:pt x="0" y="62"/>
                    <a:pt x="36" y="27"/>
                  </a:cubicBezTo>
                  <a:cubicBezTo>
                    <a:pt x="53" y="9"/>
                    <a:pt x="77" y="0"/>
                    <a:pt x="101" y="0"/>
                  </a:cubicBezTo>
                  <a:cubicBezTo>
                    <a:pt x="126" y="0"/>
                    <a:pt x="149" y="9"/>
                    <a:pt x="166" y="27"/>
                  </a:cubicBezTo>
                  <a:cubicBezTo>
                    <a:pt x="202" y="62"/>
                    <a:pt x="202" y="121"/>
                    <a:pt x="166" y="157"/>
                  </a:cubicBezTo>
                  <a:cubicBezTo>
                    <a:pt x="149" y="174"/>
                    <a:pt x="126" y="184"/>
                    <a:pt x="101" y="184"/>
                  </a:cubicBezTo>
                  <a:close/>
                  <a:moveTo>
                    <a:pt x="101" y="15"/>
                  </a:moveTo>
                  <a:cubicBezTo>
                    <a:pt x="81" y="15"/>
                    <a:pt x="62" y="23"/>
                    <a:pt x="47" y="38"/>
                  </a:cubicBezTo>
                  <a:cubicBezTo>
                    <a:pt x="17" y="67"/>
                    <a:pt x="17" y="116"/>
                    <a:pt x="47" y="146"/>
                  </a:cubicBezTo>
                  <a:cubicBezTo>
                    <a:pt x="61" y="160"/>
                    <a:pt x="81" y="168"/>
                    <a:pt x="101" y="168"/>
                  </a:cubicBezTo>
                  <a:cubicBezTo>
                    <a:pt x="121" y="168"/>
                    <a:pt x="141" y="160"/>
                    <a:pt x="155" y="146"/>
                  </a:cubicBezTo>
                  <a:cubicBezTo>
                    <a:pt x="185" y="116"/>
                    <a:pt x="185" y="67"/>
                    <a:pt x="155" y="38"/>
                  </a:cubicBezTo>
                  <a:cubicBezTo>
                    <a:pt x="141" y="23"/>
                    <a:pt x="122" y="15"/>
                    <a:pt x="10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4" name="Freeform 42"/>
            <p:cNvSpPr>
              <a:spLocks noEditPoints="1"/>
            </p:cNvSpPr>
            <p:nvPr/>
          </p:nvSpPr>
          <p:spPr bwMode="auto">
            <a:xfrm>
              <a:off x="8394700" y="1879601"/>
              <a:ext cx="492125" cy="479425"/>
            </a:xfrm>
            <a:custGeom>
              <a:avLst/>
              <a:gdLst>
                <a:gd name="T0" fmla="*/ 96 w 223"/>
                <a:gd name="T1" fmla="*/ 217 h 217"/>
                <a:gd name="T2" fmla="*/ 89 w 223"/>
                <a:gd name="T3" fmla="*/ 214 h 217"/>
                <a:gd name="T4" fmla="*/ 87 w 223"/>
                <a:gd name="T5" fmla="*/ 204 h 217"/>
                <a:gd name="T6" fmla="*/ 82 w 223"/>
                <a:gd name="T7" fmla="*/ 152 h 217"/>
                <a:gd name="T8" fmla="*/ 75 w 223"/>
                <a:gd name="T9" fmla="*/ 151 h 217"/>
                <a:gd name="T10" fmla="*/ 67 w 223"/>
                <a:gd name="T11" fmla="*/ 143 h 217"/>
                <a:gd name="T12" fmla="*/ 66 w 223"/>
                <a:gd name="T13" fmla="*/ 135 h 217"/>
                <a:gd name="T14" fmla="*/ 14 w 223"/>
                <a:gd name="T15" fmla="*/ 131 h 217"/>
                <a:gd name="T16" fmla="*/ 4 w 223"/>
                <a:gd name="T17" fmla="*/ 129 h 217"/>
                <a:gd name="T18" fmla="*/ 2 w 223"/>
                <a:gd name="T19" fmla="*/ 118 h 217"/>
                <a:gd name="T20" fmla="*/ 17 w 223"/>
                <a:gd name="T21" fmla="*/ 95 h 217"/>
                <a:gd name="T22" fmla="*/ 76 w 223"/>
                <a:gd name="T23" fmla="*/ 74 h 217"/>
                <a:gd name="T24" fmla="*/ 102 w 223"/>
                <a:gd name="T25" fmla="*/ 37 h 217"/>
                <a:gd name="T26" fmla="*/ 188 w 223"/>
                <a:gd name="T27" fmla="*/ 0 h 217"/>
                <a:gd name="T28" fmla="*/ 208 w 223"/>
                <a:gd name="T29" fmla="*/ 2 h 217"/>
                <a:gd name="T30" fmla="*/ 216 w 223"/>
                <a:gd name="T31" fmla="*/ 10 h 217"/>
                <a:gd name="T32" fmla="*/ 181 w 223"/>
                <a:gd name="T33" fmla="*/ 116 h 217"/>
                <a:gd name="T34" fmla="*/ 144 w 223"/>
                <a:gd name="T35" fmla="*/ 142 h 217"/>
                <a:gd name="T36" fmla="*/ 123 w 223"/>
                <a:gd name="T37" fmla="*/ 201 h 217"/>
                <a:gd name="T38" fmla="*/ 100 w 223"/>
                <a:gd name="T39" fmla="*/ 216 h 217"/>
                <a:gd name="T40" fmla="*/ 96 w 223"/>
                <a:gd name="T41" fmla="*/ 217 h 217"/>
                <a:gd name="T42" fmla="*/ 85 w 223"/>
                <a:gd name="T43" fmla="*/ 133 h 217"/>
                <a:gd name="T44" fmla="*/ 88 w 223"/>
                <a:gd name="T45" fmla="*/ 134 h 217"/>
                <a:gd name="T46" fmla="*/ 95 w 223"/>
                <a:gd name="T47" fmla="*/ 137 h 217"/>
                <a:gd name="T48" fmla="*/ 110 w 223"/>
                <a:gd name="T49" fmla="*/ 186 h 217"/>
                <a:gd name="T50" fmla="*/ 124 w 223"/>
                <a:gd name="T51" fmla="*/ 138 h 217"/>
                <a:gd name="T52" fmla="*/ 130 w 223"/>
                <a:gd name="T53" fmla="*/ 127 h 217"/>
                <a:gd name="T54" fmla="*/ 167 w 223"/>
                <a:gd name="T55" fmla="*/ 102 h 217"/>
                <a:gd name="T56" fmla="*/ 198 w 223"/>
                <a:gd name="T57" fmla="*/ 20 h 217"/>
                <a:gd name="T58" fmla="*/ 115 w 223"/>
                <a:gd name="T59" fmla="*/ 51 h 217"/>
                <a:gd name="T60" fmla="*/ 91 w 223"/>
                <a:gd name="T61" fmla="*/ 88 h 217"/>
                <a:gd name="T62" fmla="*/ 80 w 223"/>
                <a:gd name="T63" fmla="*/ 94 h 217"/>
                <a:gd name="T64" fmla="*/ 32 w 223"/>
                <a:gd name="T65" fmla="*/ 107 h 217"/>
                <a:gd name="T66" fmla="*/ 81 w 223"/>
                <a:gd name="T67" fmla="*/ 123 h 217"/>
                <a:gd name="T68" fmla="*/ 84 w 223"/>
                <a:gd name="T69" fmla="*/ 130 h 217"/>
                <a:gd name="T70" fmla="*/ 85 w 223"/>
                <a:gd name="T71" fmla="*/ 133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3" h="217">
                  <a:moveTo>
                    <a:pt x="96" y="217"/>
                  </a:moveTo>
                  <a:cubicBezTo>
                    <a:pt x="94" y="217"/>
                    <a:pt x="91" y="216"/>
                    <a:pt x="89" y="214"/>
                  </a:cubicBezTo>
                  <a:cubicBezTo>
                    <a:pt x="87" y="211"/>
                    <a:pt x="86" y="207"/>
                    <a:pt x="87" y="204"/>
                  </a:cubicBezTo>
                  <a:cubicBezTo>
                    <a:pt x="94" y="187"/>
                    <a:pt x="92" y="168"/>
                    <a:pt x="82" y="152"/>
                  </a:cubicBezTo>
                  <a:cubicBezTo>
                    <a:pt x="80" y="152"/>
                    <a:pt x="77" y="151"/>
                    <a:pt x="75" y="151"/>
                  </a:cubicBezTo>
                  <a:cubicBezTo>
                    <a:pt x="71" y="150"/>
                    <a:pt x="68" y="147"/>
                    <a:pt x="67" y="143"/>
                  </a:cubicBezTo>
                  <a:cubicBezTo>
                    <a:pt x="67" y="141"/>
                    <a:pt x="66" y="138"/>
                    <a:pt x="66" y="135"/>
                  </a:cubicBezTo>
                  <a:cubicBezTo>
                    <a:pt x="51" y="126"/>
                    <a:pt x="31" y="124"/>
                    <a:pt x="14" y="131"/>
                  </a:cubicBezTo>
                  <a:cubicBezTo>
                    <a:pt x="11" y="132"/>
                    <a:pt x="7" y="131"/>
                    <a:pt x="4" y="129"/>
                  </a:cubicBezTo>
                  <a:cubicBezTo>
                    <a:pt x="1" y="126"/>
                    <a:pt x="0" y="122"/>
                    <a:pt x="2" y="118"/>
                  </a:cubicBezTo>
                  <a:cubicBezTo>
                    <a:pt x="5" y="109"/>
                    <a:pt x="11" y="102"/>
                    <a:pt x="17" y="95"/>
                  </a:cubicBezTo>
                  <a:cubicBezTo>
                    <a:pt x="33" y="80"/>
                    <a:pt x="54" y="72"/>
                    <a:pt x="76" y="74"/>
                  </a:cubicBezTo>
                  <a:cubicBezTo>
                    <a:pt x="83" y="60"/>
                    <a:pt x="91" y="48"/>
                    <a:pt x="102" y="37"/>
                  </a:cubicBezTo>
                  <a:cubicBezTo>
                    <a:pt x="125" y="14"/>
                    <a:pt x="157" y="0"/>
                    <a:pt x="188" y="0"/>
                  </a:cubicBezTo>
                  <a:cubicBezTo>
                    <a:pt x="195" y="0"/>
                    <a:pt x="202" y="1"/>
                    <a:pt x="208" y="2"/>
                  </a:cubicBezTo>
                  <a:cubicBezTo>
                    <a:pt x="212" y="3"/>
                    <a:pt x="215" y="6"/>
                    <a:pt x="216" y="10"/>
                  </a:cubicBezTo>
                  <a:cubicBezTo>
                    <a:pt x="223" y="46"/>
                    <a:pt x="210" y="87"/>
                    <a:pt x="181" y="116"/>
                  </a:cubicBezTo>
                  <a:cubicBezTo>
                    <a:pt x="170" y="127"/>
                    <a:pt x="158" y="135"/>
                    <a:pt x="144" y="142"/>
                  </a:cubicBezTo>
                  <a:cubicBezTo>
                    <a:pt x="146" y="163"/>
                    <a:pt x="139" y="185"/>
                    <a:pt x="123" y="201"/>
                  </a:cubicBezTo>
                  <a:cubicBezTo>
                    <a:pt x="116" y="207"/>
                    <a:pt x="109" y="212"/>
                    <a:pt x="100" y="216"/>
                  </a:cubicBezTo>
                  <a:cubicBezTo>
                    <a:pt x="99" y="217"/>
                    <a:pt x="97" y="217"/>
                    <a:pt x="96" y="217"/>
                  </a:cubicBezTo>
                  <a:close/>
                  <a:moveTo>
                    <a:pt x="85" y="133"/>
                  </a:moveTo>
                  <a:cubicBezTo>
                    <a:pt x="86" y="133"/>
                    <a:pt x="87" y="133"/>
                    <a:pt x="88" y="134"/>
                  </a:cubicBezTo>
                  <a:cubicBezTo>
                    <a:pt x="91" y="134"/>
                    <a:pt x="94" y="135"/>
                    <a:pt x="95" y="137"/>
                  </a:cubicBezTo>
                  <a:cubicBezTo>
                    <a:pt x="106" y="152"/>
                    <a:pt x="111" y="169"/>
                    <a:pt x="110" y="186"/>
                  </a:cubicBezTo>
                  <a:cubicBezTo>
                    <a:pt x="123" y="173"/>
                    <a:pt x="128" y="155"/>
                    <a:pt x="124" y="138"/>
                  </a:cubicBezTo>
                  <a:cubicBezTo>
                    <a:pt x="123" y="133"/>
                    <a:pt x="126" y="129"/>
                    <a:pt x="130" y="127"/>
                  </a:cubicBezTo>
                  <a:cubicBezTo>
                    <a:pt x="144" y="121"/>
                    <a:pt x="156" y="113"/>
                    <a:pt x="167" y="102"/>
                  </a:cubicBezTo>
                  <a:cubicBezTo>
                    <a:pt x="190" y="80"/>
                    <a:pt x="201" y="49"/>
                    <a:pt x="198" y="20"/>
                  </a:cubicBezTo>
                  <a:cubicBezTo>
                    <a:pt x="169" y="17"/>
                    <a:pt x="138" y="28"/>
                    <a:pt x="115" y="51"/>
                  </a:cubicBezTo>
                  <a:cubicBezTo>
                    <a:pt x="105" y="61"/>
                    <a:pt x="97" y="74"/>
                    <a:pt x="91" y="88"/>
                  </a:cubicBezTo>
                  <a:cubicBezTo>
                    <a:pt x="89" y="92"/>
                    <a:pt x="85" y="95"/>
                    <a:pt x="80" y="94"/>
                  </a:cubicBezTo>
                  <a:cubicBezTo>
                    <a:pt x="63" y="90"/>
                    <a:pt x="45" y="95"/>
                    <a:pt x="32" y="107"/>
                  </a:cubicBezTo>
                  <a:cubicBezTo>
                    <a:pt x="49" y="107"/>
                    <a:pt x="67" y="112"/>
                    <a:pt x="81" y="123"/>
                  </a:cubicBezTo>
                  <a:cubicBezTo>
                    <a:pt x="83" y="124"/>
                    <a:pt x="84" y="127"/>
                    <a:pt x="84" y="130"/>
                  </a:cubicBezTo>
                  <a:cubicBezTo>
                    <a:pt x="85" y="131"/>
                    <a:pt x="85" y="132"/>
                    <a:pt x="85"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5" name="Freeform 43"/>
            <p:cNvSpPr>
              <a:spLocks noEditPoints="1"/>
            </p:cNvSpPr>
            <p:nvPr/>
          </p:nvSpPr>
          <p:spPr bwMode="auto">
            <a:xfrm>
              <a:off x="8682037" y="1958976"/>
              <a:ext cx="109538" cy="107950"/>
            </a:xfrm>
            <a:custGeom>
              <a:avLst/>
              <a:gdLst>
                <a:gd name="T0" fmla="*/ 26 w 50"/>
                <a:gd name="T1" fmla="*/ 49 h 49"/>
                <a:gd name="T2" fmla="*/ 10 w 50"/>
                <a:gd name="T3" fmla="*/ 42 h 49"/>
                <a:gd name="T4" fmla="*/ 10 w 50"/>
                <a:gd name="T5" fmla="*/ 9 h 49"/>
                <a:gd name="T6" fmla="*/ 43 w 50"/>
                <a:gd name="T7" fmla="*/ 9 h 49"/>
                <a:gd name="T8" fmla="*/ 50 w 50"/>
                <a:gd name="T9" fmla="*/ 26 h 49"/>
                <a:gd name="T10" fmla="*/ 43 w 50"/>
                <a:gd name="T11" fmla="*/ 42 h 49"/>
                <a:gd name="T12" fmla="*/ 26 w 50"/>
                <a:gd name="T13" fmla="*/ 49 h 49"/>
                <a:gd name="T14" fmla="*/ 26 w 50"/>
                <a:gd name="T15" fmla="*/ 11 h 49"/>
                <a:gd name="T16" fmla="*/ 16 w 50"/>
                <a:gd name="T17" fmla="*/ 15 h 49"/>
                <a:gd name="T18" fmla="*/ 16 w 50"/>
                <a:gd name="T19" fmla="*/ 36 h 49"/>
                <a:gd name="T20" fmla="*/ 37 w 50"/>
                <a:gd name="T21" fmla="*/ 36 h 49"/>
                <a:gd name="T22" fmla="*/ 41 w 50"/>
                <a:gd name="T23" fmla="*/ 26 h 49"/>
                <a:gd name="T24" fmla="*/ 37 w 50"/>
                <a:gd name="T25" fmla="*/ 15 h 49"/>
                <a:gd name="T26" fmla="*/ 26 w 50"/>
                <a:gd name="T27"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49">
                  <a:moveTo>
                    <a:pt x="26" y="49"/>
                  </a:moveTo>
                  <a:cubicBezTo>
                    <a:pt x="20" y="49"/>
                    <a:pt x="14" y="47"/>
                    <a:pt x="10" y="42"/>
                  </a:cubicBezTo>
                  <a:cubicBezTo>
                    <a:pt x="0" y="33"/>
                    <a:pt x="0" y="18"/>
                    <a:pt x="10" y="9"/>
                  </a:cubicBezTo>
                  <a:cubicBezTo>
                    <a:pt x="19" y="0"/>
                    <a:pt x="34" y="0"/>
                    <a:pt x="43" y="9"/>
                  </a:cubicBezTo>
                  <a:cubicBezTo>
                    <a:pt x="48" y="13"/>
                    <a:pt x="50" y="19"/>
                    <a:pt x="50" y="26"/>
                  </a:cubicBezTo>
                  <a:cubicBezTo>
                    <a:pt x="50" y="32"/>
                    <a:pt x="48" y="38"/>
                    <a:pt x="43" y="42"/>
                  </a:cubicBezTo>
                  <a:cubicBezTo>
                    <a:pt x="39" y="47"/>
                    <a:pt x="33" y="49"/>
                    <a:pt x="26" y="49"/>
                  </a:cubicBezTo>
                  <a:close/>
                  <a:moveTo>
                    <a:pt x="26" y="11"/>
                  </a:moveTo>
                  <a:cubicBezTo>
                    <a:pt x="23" y="11"/>
                    <a:pt x="19" y="13"/>
                    <a:pt x="16" y="15"/>
                  </a:cubicBezTo>
                  <a:cubicBezTo>
                    <a:pt x="11" y="21"/>
                    <a:pt x="11" y="30"/>
                    <a:pt x="16" y="36"/>
                  </a:cubicBezTo>
                  <a:cubicBezTo>
                    <a:pt x="22" y="41"/>
                    <a:pt x="31" y="41"/>
                    <a:pt x="37" y="36"/>
                  </a:cubicBezTo>
                  <a:cubicBezTo>
                    <a:pt x="39" y="33"/>
                    <a:pt x="41" y="29"/>
                    <a:pt x="41" y="26"/>
                  </a:cubicBezTo>
                  <a:cubicBezTo>
                    <a:pt x="41" y="22"/>
                    <a:pt x="39" y="18"/>
                    <a:pt x="37" y="15"/>
                  </a:cubicBezTo>
                  <a:cubicBezTo>
                    <a:pt x="34" y="13"/>
                    <a:pt x="30" y="11"/>
                    <a:pt x="26"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6" name="Freeform 44"/>
            <p:cNvSpPr/>
            <p:nvPr/>
          </p:nvSpPr>
          <p:spPr bwMode="auto">
            <a:xfrm>
              <a:off x="8462962" y="2149476"/>
              <a:ext cx="144463" cy="136525"/>
            </a:xfrm>
            <a:custGeom>
              <a:avLst/>
              <a:gdLst>
                <a:gd name="T0" fmla="*/ 17 w 65"/>
                <a:gd name="T1" fmla="*/ 62 h 62"/>
                <a:gd name="T2" fmla="*/ 7 w 65"/>
                <a:gd name="T3" fmla="*/ 61 h 62"/>
                <a:gd name="T4" fmla="*/ 4 w 65"/>
                <a:gd name="T5" fmla="*/ 57 h 62"/>
                <a:gd name="T6" fmla="*/ 23 w 65"/>
                <a:gd name="T7" fmla="*/ 2 h 62"/>
                <a:gd name="T8" fmla="*/ 29 w 65"/>
                <a:gd name="T9" fmla="*/ 2 h 62"/>
                <a:gd name="T10" fmla="*/ 29 w 65"/>
                <a:gd name="T11" fmla="*/ 9 h 62"/>
                <a:gd name="T12" fmla="*/ 12 w 65"/>
                <a:gd name="T13" fmla="*/ 52 h 62"/>
                <a:gd name="T14" fmla="*/ 56 w 65"/>
                <a:gd name="T15" fmla="*/ 36 h 62"/>
                <a:gd name="T16" fmla="*/ 63 w 65"/>
                <a:gd name="T17" fmla="*/ 36 h 62"/>
                <a:gd name="T18" fmla="*/ 63 w 65"/>
                <a:gd name="T19" fmla="*/ 42 h 62"/>
                <a:gd name="T20" fmla="*/ 17 w 65"/>
                <a:gd name="T2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 h="62">
                  <a:moveTo>
                    <a:pt x="17" y="62"/>
                  </a:moveTo>
                  <a:cubicBezTo>
                    <a:pt x="14" y="62"/>
                    <a:pt x="11" y="62"/>
                    <a:pt x="7" y="61"/>
                  </a:cubicBezTo>
                  <a:cubicBezTo>
                    <a:pt x="5" y="61"/>
                    <a:pt x="4" y="59"/>
                    <a:pt x="4" y="57"/>
                  </a:cubicBezTo>
                  <a:cubicBezTo>
                    <a:pt x="0" y="38"/>
                    <a:pt x="7" y="17"/>
                    <a:pt x="23" y="2"/>
                  </a:cubicBezTo>
                  <a:cubicBezTo>
                    <a:pt x="24" y="0"/>
                    <a:pt x="27" y="0"/>
                    <a:pt x="29" y="2"/>
                  </a:cubicBezTo>
                  <a:cubicBezTo>
                    <a:pt x="31" y="4"/>
                    <a:pt x="31" y="7"/>
                    <a:pt x="29" y="9"/>
                  </a:cubicBezTo>
                  <a:cubicBezTo>
                    <a:pt x="17" y="21"/>
                    <a:pt x="11" y="37"/>
                    <a:pt x="12" y="52"/>
                  </a:cubicBezTo>
                  <a:cubicBezTo>
                    <a:pt x="28" y="54"/>
                    <a:pt x="44" y="48"/>
                    <a:pt x="56" y="36"/>
                  </a:cubicBezTo>
                  <a:cubicBezTo>
                    <a:pt x="58" y="34"/>
                    <a:pt x="61" y="34"/>
                    <a:pt x="63" y="36"/>
                  </a:cubicBezTo>
                  <a:cubicBezTo>
                    <a:pt x="65" y="37"/>
                    <a:pt x="65" y="40"/>
                    <a:pt x="63" y="42"/>
                  </a:cubicBezTo>
                  <a:cubicBezTo>
                    <a:pt x="50" y="55"/>
                    <a:pt x="34" y="62"/>
                    <a:pt x="17"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3" name="Freeform 71"/>
            <p:cNvSpPr/>
            <p:nvPr/>
          </p:nvSpPr>
          <p:spPr bwMode="auto">
            <a:xfrm>
              <a:off x="5797550" y="3806826"/>
              <a:ext cx="23813" cy="25400"/>
            </a:xfrm>
            <a:custGeom>
              <a:avLst/>
              <a:gdLst>
                <a:gd name="T0" fmla="*/ 2 w 11"/>
                <a:gd name="T1" fmla="*/ 11 h 11"/>
                <a:gd name="T2" fmla="*/ 1 w 11"/>
                <a:gd name="T3" fmla="*/ 10 h 11"/>
                <a:gd name="T4" fmla="*/ 1 w 11"/>
                <a:gd name="T5" fmla="*/ 8 h 11"/>
                <a:gd name="T6" fmla="*/ 7 w 11"/>
                <a:gd name="T7" fmla="*/ 1 h 11"/>
                <a:gd name="T8" fmla="*/ 10 w 11"/>
                <a:gd name="T9" fmla="*/ 1 h 11"/>
                <a:gd name="T10" fmla="*/ 10 w 11"/>
                <a:gd name="T11" fmla="*/ 4 h 11"/>
                <a:gd name="T12" fmla="*/ 3 w 11"/>
                <a:gd name="T13" fmla="*/ 10 h 11"/>
                <a:gd name="T14" fmla="*/ 2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2" y="11"/>
                  </a:moveTo>
                  <a:cubicBezTo>
                    <a:pt x="2" y="11"/>
                    <a:pt x="1" y="11"/>
                    <a:pt x="1" y="10"/>
                  </a:cubicBezTo>
                  <a:cubicBezTo>
                    <a:pt x="0" y="10"/>
                    <a:pt x="0" y="8"/>
                    <a:pt x="1" y="8"/>
                  </a:cubicBezTo>
                  <a:cubicBezTo>
                    <a:pt x="7" y="1"/>
                    <a:pt x="7" y="1"/>
                    <a:pt x="7" y="1"/>
                  </a:cubicBezTo>
                  <a:cubicBezTo>
                    <a:pt x="8" y="0"/>
                    <a:pt x="9" y="0"/>
                    <a:pt x="10" y="1"/>
                  </a:cubicBezTo>
                  <a:cubicBezTo>
                    <a:pt x="11" y="2"/>
                    <a:pt x="11" y="3"/>
                    <a:pt x="10" y="4"/>
                  </a:cubicBezTo>
                  <a:cubicBezTo>
                    <a:pt x="3" y="10"/>
                    <a:pt x="3" y="10"/>
                    <a:pt x="3" y="10"/>
                  </a:cubicBezTo>
                  <a:cubicBezTo>
                    <a:pt x="3" y="11"/>
                    <a:pt x="3" y="11"/>
                    <a:pt x="2"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4" name="Freeform 72"/>
            <p:cNvSpPr/>
            <p:nvPr/>
          </p:nvSpPr>
          <p:spPr bwMode="auto">
            <a:xfrm>
              <a:off x="5735637" y="3862389"/>
              <a:ext cx="31750" cy="28575"/>
            </a:xfrm>
            <a:custGeom>
              <a:avLst/>
              <a:gdLst>
                <a:gd name="T0" fmla="*/ 9 w 14"/>
                <a:gd name="T1" fmla="*/ 13 h 13"/>
                <a:gd name="T2" fmla="*/ 7 w 14"/>
                <a:gd name="T3" fmla="*/ 12 h 13"/>
                <a:gd name="T4" fmla="*/ 2 w 14"/>
                <a:gd name="T5" fmla="*/ 7 h 13"/>
                <a:gd name="T6" fmla="*/ 2 w 14"/>
                <a:gd name="T7" fmla="*/ 2 h 13"/>
                <a:gd name="T8" fmla="*/ 7 w 14"/>
                <a:gd name="T9" fmla="*/ 2 h 13"/>
                <a:gd name="T10" fmla="*/ 12 w 14"/>
                <a:gd name="T11" fmla="*/ 7 h 13"/>
                <a:gd name="T12" fmla="*/ 12 w 14"/>
                <a:gd name="T13" fmla="*/ 12 h 13"/>
                <a:gd name="T14" fmla="*/ 9 w 1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9" y="13"/>
                  </a:moveTo>
                  <a:cubicBezTo>
                    <a:pt x="8" y="13"/>
                    <a:pt x="7" y="13"/>
                    <a:pt x="7" y="12"/>
                  </a:cubicBezTo>
                  <a:cubicBezTo>
                    <a:pt x="2" y="7"/>
                    <a:pt x="2" y="7"/>
                    <a:pt x="2" y="7"/>
                  </a:cubicBezTo>
                  <a:cubicBezTo>
                    <a:pt x="0" y="6"/>
                    <a:pt x="0" y="3"/>
                    <a:pt x="2" y="2"/>
                  </a:cubicBezTo>
                  <a:cubicBezTo>
                    <a:pt x="3" y="0"/>
                    <a:pt x="6" y="0"/>
                    <a:pt x="7" y="2"/>
                  </a:cubicBezTo>
                  <a:cubicBezTo>
                    <a:pt x="12" y="7"/>
                    <a:pt x="12" y="7"/>
                    <a:pt x="12" y="7"/>
                  </a:cubicBezTo>
                  <a:cubicBezTo>
                    <a:pt x="14" y="8"/>
                    <a:pt x="14" y="11"/>
                    <a:pt x="12" y="12"/>
                  </a:cubicBezTo>
                  <a:cubicBezTo>
                    <a:pt x="12" y="13"/>
                    <a:pt x="11" y="13"/>
                    <a:pt x="9"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5" name="Freeform 73"/>
            <p:cNvSpPr/>
            <p:nvPr/>
          </p:nvSpPr>
          <p:spPr bwMode="auto">
            <a:xfrm>
              <a:off x="5797550" y="3894139"/>
              <a:ext cx="23813" cy="23813"/>
            </a:xfrm>
            <a:custGeom>
              <a:avLst/>
              <a:gdLst>
                <a:gd name="T0" fmla="*/ 9 w 11"/>
                <a:gd name="T1" fmla="*/ 11 h 11"/>
                <a:gd name="T2" fmla="*/ 7 w 11"/>
                <a:gd name="T3" fmla="*/ 10 h 11"/>
                <a:gd name="T4" fmla="*/ 1 w 11"/>
                <a:gd name="T5" fmla="*/ 3 h 11"/>
                <a:gd name="T6" fmla="*/ 1 w 11"/>
                <a:gd name="T7" fmla="*/ 1 h 11"/>
                <a:gd name="T8" fmla="*/ 3 w 11"/>
                <a:gd name="T9" fmla="*/ 1 h 11"/>
                <a:gd name="T10" fmla="*/ 10 w 11"/>
                <a:gd name="T11" fmla="*/ 7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8" y="11"/>
                    <a:pt x="8" y="11"/>
                    <a:pt x="7" y="10"/>
                  </a:cubicBezTo>
                  <a:cubicBezTo>
                    <a:pt x="1" y="3"/>
                    <a:pt x="1" y="3"/>
                    <a:pt x="1" y="3"/>
                  </a:cubicBezTo>
                  <a:cubicBezTo>
                    <a:pt x="0" y="3"/>
                    <a:pt x="0" y="1"/>
                    <a:pt x="1" y="1"/>
                  </a:cubicBezTo>
                  <a:cubicBezTo>
                    <a:pt x="1" y="0"/>
                    <a:pt x="3" y="0"/>
                    <a:pt x="3" y="1"/>
                  </a:cubicBezTo>
                  <a:cubicBezTo>
                    <a:pt x="10" y="7"/>
                    <a:pt x="10" y="7"/>
                    <a:pt x="10" y="7"/>
                  </a:cubicBezTo>
                  <a:cubicBezTo>
                    <a:pt x="11" y="8"/>
                    <a:pt x="11" y="9"/>
                    <a:pt x="10" y="10"/>
                  </a:cubicBezTo>
                  <a:cubicBezTo>
                    <a:pt x="10" y="11"/>
                    <a:pt x="9"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6" name="Freeform 74"/>
            <p:cNvSpPr/>
            <p:nvPr/>
          </p:nvSpPr>
          <p:spPr bwMode="auto">
            <a:xfrm>
              <a:off x="5711825" y="3806826"/>
              <a:ext cx="23813" cy="25400"/>
            </a:xfrm>
            <a:custGeom>
              <a:avLst/>
              <a:gdLst>
                <a:gd name="T0" fmla="*/ 9 w 11"/>
                <a:gd name="T1" fmla="*/ 11 h 11"/>
                <a:gd name="T2" fmla="*/ 8 w 11"/>
                <a:gd name="T3" fmla="*/ 10 h 11"/>
                <a:gd name="T4" fmla="*/ 1 w 11"/>
                <a:gd name="T5" fmla="*/ 4 h 11"/>
                <a:gd name="T6" fmla="*/ 1 w 11"/>
                <a:gd name="T7" fmla="*/ 1 h 11"/>
                <a:gd name="T8" fmla="*/ 4 w 11"/>
                <a:gd name="T9" fmla="*/ 1 h 11"/>
                <a:gd name="T10" fmla="*/ 10 w 11"/>
                <a:gd name="T11" fmla="*/ 8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9" y="11"/>
                    <a:pt x="8" y="11"/>
                    <a:pt x="8" y="10"/>
                  </a:cubicBezTo>
                  <a:cubicBezTo>
                    <a:pt x="1" y="4"/>
                    <a:pt x="1" y="4"/>
                    <a:pt x="1" y="4"/>
                  </a:cubicBezTo>
                  <a:cubicBezTo>
                    <a:pt x="0" y="3"/>
                    <a:pt x="0" y="2"/>
                    <a:pt x="1" y="1"/>
                  </a:cubicBezTo>
                  <a:cubicBezTo>
                    <a:pt x="2" y="0"/>
                    <a:pt x="3" y="0"/>
                    <a:pt x="4" y="1"/>
                  </a:cubicBezTo>
                  <a:cubicBezTo>
                    <a:pt x="10" y="8"/>
                    <a:pt x="10" y="8"/>
                    <a:pt x="10" y="8"/>
                  </a:cubicBezTo>
                  <a:cubicBezTo>
                    <a:pt x="11" y="8"/>
                    <a:pt x="11" y="10"/>
                    <a:pt x="10" y="10"/>
                  </a:cubicBezTo>
                  <a:cubicBezTo>
                    <a:pt x="10" y="11"/>
                    <a:pt x="10"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7" name="Freeform 75"/>
            <p:cNvSpPr/>
            <p:nvPr/>
          </p:nvSpPr>
          <p:spPr bwMode="auto">
            <a:xfrm>
              <a:off x="5813425"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2" y="0"/>
                    <a:pt x="13" y="1"/>
                    <a:pt x="13" y="2"/>
                  </a:cubicBezTo>
                  <a:cubicBezTo>
                    <a:pt x="13" y="3"/>
                    <a:pt x="12"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8" name="Freeform 76"/>
            <p:cNvSpPr/>
            <p:nvPr/>
          </p:nvSpPr>
          <p:spPr bwMode="auto">
            <a:xfrm>
              <a:off x="5691187"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3" y="0"/>
                    <a:pt x="13" y="1"/>
                    <a:pt x="13" y="2"/>
                  </a:cubicBezTo>
                  <a:cubicBezTo>
                    <a:pt x="13" y="3"/>
                    <a:pt x="13"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9" name="Freeform 77"/>
            <p:cNvSpPr/>
            <p:nvPr/>
          </p:nvSpPr>
          <p:spPr bwMode="auto">
            <a:xfrm>
              <a:off x="5762625" y="390842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0"/>
                    <a:pt x="1" y="0"/>
                    <a:pt x="2" y="0"/>
                  </a:cubicBezTo>
                  <a:cubicBezTo>
                    <a:pt x="3" y="0"/>
                    <a:pt x="4" y="0"/>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0" name="Freeform 78"/>
            <p:cNvSpPr/>
            <p:nvPr/>
          </p:nvSpPr>
          <p:spPr bwMode="auto">
            <a:xfrm>
              <a:off x="5762625" y="378777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1"/>
                    <a:pt x="1" y="0"/>
                    <a:pt x="2" y="0"/>
                  </a:cubicBezTo>
                  <a:cubicBezTo>
                    <a:pt x="3" y="0"/>
                    <a:pt x="4" y="1"/>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1" name="Freeform 79"/>
            <p:cNvSpPr>
              <a:spLocks noEditPoints="1"/>
            </p:cNvSpPr>
            <p:nvPr/>
          </p:nvSpPr>
          <p:spPr bwMode="auto">
            <a:xfrm>
              <a:off x="5621337" y="3833814"/>
              <a:ext cx="169863" cy="173038"/>
            </a:xfrm>
            <a:custGeom>
              <a:avLst/>
              <a:gdLst>
                <a:gd name="T0" fmla="*/ 10 w 77"/>
                <a:gd name="T1" fmla="*/ 78 h 78"/>
                <a:gd name="T2" fmla="*/ 3 w 77"/>
                <a:gd name="T3" fmla="*/ 76 h 78"/>
                <a:gd name="T4" fmla="*/ 1 w 77"/>
                <a:gd name="T5" fmla="*/ 67 h 78"/>
                <a:gd name="T6" fmla="*/ 5 w 77"/>
                <a:gd name="T7" fmla="*/ 59 h 78"/>
                <a:gd name="T8" fmla="*/ 58 w 77"/>
                <a:gd name="T9" fmla="*/ 6 h 78"/>
                <a:gd name="T10" fmla="*/ 75 w 77"/>
                <a:gd name="T11" fmla="*/ 4 h 78"/>
                <a:gd name="T12" fmla="*/ 77 w 77"/>
                <a:gd name="T13" fmla="*/ 11 h 78"/>
                <a:gd name="T14" fmla="*/ 73 w 77"/>
                <a:gd name="T15" fmla="*/ 21 h 78"/>
                <a:gd name="T16" fmla="*/ 20 w 77"/>
                <a:gd name="T17" fmla="*/ 74 h 78"/>
                <a:gd name="T18" fmla="*/ 10 w 77"/>
                <a:gd name="T19" fmla="*/ 78 h 78"/>
                <a:gd name="T20" fmla="*/ 68 w 77"/>
                <a:gd name="T21" fmla="*/ 10 h 78"/>
                <a:gd name="T22" fmla="*/ 64 w 77"/>
                <a:gd name="T23" fmla="*/ 12 h 78"/>
                <a:gd name="T24" fmla="*/ 11 w 77"/>
                <a:gd name="T25" fmla="*/ 65 h 78"/>
                <a:gd name="T26" fmla="*/ 9 w 77"/>
                <a:gd name="T27" fmla="*/ 69 h 78"/>
                <a:gd name="T28" fmla="*/ 9 w 77"/>
                <a:gd name="T29" fmla="*/ 70 h 78"/>
                <a:gd name="T30" fmla="*/ 10 w 77"/>
                <a:gd name="T31" fmla="*/ 70 h 78"/>
                <a:gd name="T32" fmla="*/ 14 w 77"/>
                <a:gd name="T33" fmla="*/ 68 h 78"/>
                <a:gd name="T34" fmla="*/ 67 w 77"/>
                <a:gd name="T35" fmla="*/ 15 h 78"/>
                <a:gd name="T36" fmla="*/ 69 w 77"/>
                <a:gd name="T37" fmla="*/ 11 h 78"/>
                <a:gd name="T38" fmla="*/ 69 w 77"/>
                <a:gd name="T39" fmla="*/ 10 h 78"/>
                <a:gd name="T40" fmla="*/ 68 w 77"/>
                <a:gd name="T41" fmla="*/ 1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 h="78">
                  <a:moveTo>
                    <a:pt x="10" y="78"/>
                  </a:moveTo>
                  <a:cubicBezTo>
                    <a:pt x="7" y="78"/>
                    <a:pt x="5" y="77"/>
                    <a:pt x="3" y="76"/>
                  </a:cubicBezTo>
                  <a:cubicBezTo>
                    <a:pt x="1" y="74"/>
                    <a:pt x="0" y="71"/>
                    <a:pt x="1" y="67"/>
                  </a:cubicBezTo>
                  <a:cubicBezTo>
                    <a:pt x="1" y="64"/>
                    <a:pt x="3" y="62"/>
                    <a:pt x="5" y="59"/>
                  </a:cubicBezTo>
                  <a:cubicBezTo>
                    <a:pt x="58" y="6"/>
                    <a:pt x="58" y="6"/>
                    <a:pt x="58" y="6"/>
                  </a:cubicBezTo>
                  <a:cubicBezTo>
                    <a:pt x="63" y="1"/>
                    <a:pt x="71" y="0"/>
                    <a:pt x="75" y="4"/>
                  </a:cubicBezTo>
                  <a:cubicBezTo>
                    <a:pt x="76" y="6"/>
                    <a:pt x="77" y="8"/>
                    <a:pt x="77" y="11"/>
                  </a:cubicBezTo>
                  <a:cubicBezTo>
                    <a:pt x="77" y="14"/>
                    <a:pt x="76" y="18"/>
                    <a:pt x="73" y="21"/>
                  </a:cubicBezTo>
                  <a:cubicBezTo>
                    <a:pt x="20" y="74"/>
                    <a:pt x="20" y="74"/>
                    <a:pt x="20" y="74"/>
                  </a:cubicBezTo>
                  <a:cubicBezTo>
                    <a:pt x="17" y="77"/>
                    <a:pt x="13" y="78"/>
                    <a:pt x="10" y="78"/>
                  </a:cubicBezTo>
                  <a:close/>
                  <a:moveTo>
                    <a:pt x="68" y="10"/>
                  </a:moveTo>
                  <a:cubicBezTo>
                    <a:pt x="67" y="10"/>
                    <a:pt x="66" y="10"/>
                    <a:pt x="64" y="12"/>
                  </a:cubicBezTo>
                  <a:cubicBezTo>
                    <a:pt x="11" y="65"/>
                    <a:pt x="11" y="65"/>
                    <a:pt x="11" y="65"/>
                  </a:cubicBezTo>
                  <a:cubicBezTo>
                    <a:pt x="10" y="66"/>
                    <a:pt x="9" y="67"/>
                    <a:pt x="9" y="69"/>
                  </a:cubicBezTo>
                  <a:cubicBezTo>
                    <a:pt x="9" y="69"/>
                    <a:pt x="9" y="70"/>
                    <a:pt x="9" y="70"/>
                  </a:cubicBezTo>
                  <a:cubicBezTo>
                    <a:pt x="9" y="70"/>
                    <a:pt x="10" y="70"/>
                    <a:pt x="10" y="70"/>
                  </a:cubicBezTo>
                  <a:cubicBezTo>
                    <a:pt x="11" y="70"/>
                    <a:pt x="13" y="70"/>
                    <a:pt x="14" y="68"/>
                  </a:cubicBezTo>
                  <a:cubicBezTo>
                    <a:pt x="67" y="15"/>
                    <a:pt x="67" y="15"/>
                    <a:pt x="67" y="15"/>
                  </a:cubicBezTo>
                  <a:cubicBezTo>
                    <a:pt x="69" y="13"/>
                    <a:pt x="69" y="12"/>
                    <a:pt x="69" y="11"/>
                  </a:cubicBezTo>
                  <a:cubicBezTo>
                    <a:pt x="69" y="11"/>
                    <a:pt x="69" y="10"/>
                    <a:pt x="69" y="10"/>
                  </a:cubicBezTo>
                  <a:cubicBezTo>
                    <a:pt x="69" y="10"/>
                    <a:pt x="68" y="10"/>
                    <a:pt x="6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1" name="Freeform 99"/>
            <p:cNvSpPr>
              <a:spLocks noEditPoints="1"/>
            </p:cNvSpPr>
            <p:nvPr/>
          </p:nvSpPr>
          <p:spPr bwMode="auto">
            <a:xfrm>
              <a:off x="8513762" y="3857626"/>
              <a:ext cx="438150" cy="600075"/>
            </a:xfrm>
            <a:custGeom>
              <a:avLst/>
              <a:gdLst>
                <a:gd name="T0" fmla="*/ 184 w 198"/>
                <a:gd name="T1" fmla="*/ 271 h 271"/>
                <a:gd name="T2" fmla="*/ 14 w 198"/>
                <a:gd name="T3" fmla="*/ 271 h 271"/>
                <a:gd name="T4" fmla="*/ 0 w 198"/>
                <a:gd name="T5" fmla="*/ 257 h 271"/>
                <a:gd name="T6" fmla="*/ 0 w 198"/>
                <a:gd name="T7" fmla="*/ 14 h 271"/>
                <a:gd name="T8" fmla="*/ 14 w 198"/>
                <a:gd name="T9" fmla="*/ 0 h 271"/>
                <a:gd name="T10" fmla="*/ 184 w 198"/>
                <a:gd name="T11" fmla="*/ 0 h 271"/>
                <a:gd name="T12" fmla="*/ 198 w 198"/>
                <a:gd name="T13" fmla="*/ 14 h 271"/>
                <a:gd name="T14" fmla="*/ 198 w 198"/>
                <a:gd name="T15" fmla="*/ 257 h 271"/>
                <a:gd name="T16" fmla="*/ 184 w 198"/>
                <a:gd name="T17" fmla="*/ 271 h 271"/>
                <a:gd name="T18" fmla="*/ 28 w 198"/>
                <a:gd name="T19" fmla="*/ 242 h 271"/>
                <a:gd name="T20" fmla="*/ 169 w 198"/>
                <a:gd name="T21" fmla="*/ 242 h 271"/>
                <a:gd name="T22" fmla="*/ 169 w 198"/>
                <a:gd name="T23" fmla="*/ 29 h 271"/>
                <a:gd name="T24" fmla="*/ 28 w 198"/>
                <a:gd name="T25" fmla="*/ 29 h 271"/>
                <a:gd name="T26" fmla="*/ 28 w 198"/>
                <a:gd name="T27" fmla="*/ 24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8" h="271">
                  <a:moveTo>
                    <a:pt x="184" y="271"/>
                  </a:moveTo>
                  <a:cubicBezTo>
                    <a:pt x="14" y="271"/>
                    <a:pt x="14" y="271"/>
                    <a:pt x="14" y="271"/>
                  </a:cubicBezTo>
                  <a:cubicBezTo>
                    <a:pt x="6" y="271"/>
                    <a:pt x="0" y="264"/>
                    <a:pt x="0" y="257"/>
                  </a:cubicBezTo>
                  <a:cubicBezTo>
                    <a:pt x="0" y="14"/>
                    <a:pt x="0" y="14"/>
                    <a:pt x="0" y="14"/>
                  </a:cubicBezTo>
                  <a:cubicBezTo>
                    <a:pt x="0" y="6"/>
                    <a:pt x="6" y="0"/>
                    <a:pt x="14" y="0"/>
                  </a:cubicBezTo>
                  <a:cubicBezTo>
                    <a:pt x="184" y="0"/>
                    <a:pt x="184" y="0"/>
                    <a:pt x="184" y="0"/>
                  </a:cubicBezTo>
                  <a:cubicBezTo>
                    <a:pt x="191" y="0"/>
                    <a:pt x="198" y="6"/>
                    <a:pt x="198" y="14"/>
                  </a:cubicBezTo>
                  <a:cubicBezTo>
                    <a:pt x="198" y="257"/>
                    <a:pt x="198" y="257"/>
                    <a:pt x="198" y="257"/>
                  </a:cubicBezTo>
                  <a:cubicBezTo>
                    <a:pt x="198" y="264"/>
                    <a:pt x="191" y="271"/>
                    <a:pt x="184" y="271"/>
                  </a:cubicBezTo>
                  <a:close/>
                  <a:moveTo>
                    <a:pt x="28" y="242"/>
                  </a:moveTo>
                  <a:cubicBezTo>
                    <a:pt x="169" y="242"/>
                    <a:pt x="169" y="242"/>
                    <a:pt x="169" y="242"/>
                  </a:cubicBezTo>
                  <a:cubicBezTo>
                    <a:pt x="169" y="29"/>
                    <a:pt x="169" y="29"/>
                    <a:pt x="169" y="29"/>
                  </a:cubicBezTo>
                  <a:cubicBezTo>
                    <a:pt x="28" y="29"/>
                    <a:pt x="28" y="29"/>
                    <a:pt x="28" y="29"/>
                  </a:cubicBezTo>
                  <a:cubicBezTo>
                    <a:pt x="28" y="242"/>
                    <a:pt x="28" y="242"/>
                    <a:pt x="28" y="2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2" name="Freeform 100"/>
            <p:cNvSpPr/>
            <p:nvPr/>
          </p:nvSpPr>
          <p:spPr bwMode="auto">
            <a:xfrm>
              <a:off x="8716962" y="3883026"/>
              <a:ext cx="33338" cy="549275"/>
            </a:xfrm>
            <a:custGeom>
              <a:avLst/>
              <a:gdLst>
                <a:gd name="T0" fmla="*/ 7 w 15"/>
                <a:gd name="T1" fmla="*/ 249 h 249"/>
                <a:gd name="T2" fmla="*/ 0 w 15"/>
                <a:gd name="T3" fmla="*/ 242 h 249"/>
                <a:gd name="T4" fmla="*/ 0 w 15"/>
                <a:gd name="T5" fmla="*/ 7 h 249"/>
                <a:gd name="T6" fmla="*/ 7 w 15"/>
                <a:gd name="T7" fmla="*/ 0 h 249"/>
                <a:gd name="T8" fmla="*/ 15 w 15"/>
                <a:gd name="T9" fmla="*/ 7 h 249"/>
                <a:gd name="T10" fmla="*/ 15 w 15"/>
                <a:gd name="T11" fmla="*/ 242 h 249"/>
                <a:gd name="T12" fmla="*/ 7 w 15"/>
                <a:gd name="T13" fmla="*/ 249 h 249"/>
              </a:gdLst>
              <a:ahLst/>
              <a:cxnLst>
                <a:cxn ang="0">
                  <a:pos x="T0" y="T1"/>
                </a:cxn>
                <a:cxn ang="0">
                  <a:pos x="T2" y="T3"/>
                </a:cxn>
                <a:cxn ang="0">
                  <a:pos x="T4" y="T5"/>
                </a:cxn>
                <a:cxn ang="0">
                  <a:pos x="T6" y="T7"/>
                </a:cxn>
                <a:cxn ang="0">
                  <a:pos x="T8" y="T9"/>
                </a:cxn>
                <a:cxn ang="0">
                  <a:pos x="T10" y="T11"/>
                </a:cxn>
                <a:cxn ang="0">
                  <a:pos x="T12" y="T13"/>
                </a:cxn>
              </a:cxnLst>
              <a:rect l="0" t="0" r="r" b="b"/>
              <a:pathLst>
                <a:path w="15" h="249">
                  <a:moveTo>
                    <a:pt x="7" y="249"/>
                  </a:moveTo>
                  <a:cubicBezTo>
                    <a:pt x="3" y="249"/>
                    <a:pt x="0" y="246"/>
                    <a:pt x="0" y="242"/>
                  </a:cubicBezTo>
                  <a:cubicBezTo>
                    <a:pt x="0" y="7"/>
                    <a:pt x="0" y="7"/>
                    <a:pt x="0" y="7"/>
                  </a:cubicBezTo>
                  <a:cubicBezTo>
                    <a:pt x="0" y="3"/>
                    <a:pt x="3" y="0"/>
                    <a:pt x="7" y="0"/>
                  </a:cubicBezTo>
                  <a:cubicBezTo>
                    <a:pt x="11" y="0"/>
                    <a:pt x="15" y="3"/>
                    <a:pt x="15" y="7"/>
                  </a:cubicBezTo>
                  <a:cubicBezTo>
                    <a:pt x="15" y="242"/>
                    <a:pt x="15" y="242"/>
                    <a:pt x="15" y="242"/>
                  </a:cubicBezTo>
                  <a:cubicBezTo>
                    <a:pt x="15" y="246"/>
                    <a:pt x="11" y="249"/>
                    <a:pt x="7" y="24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3" name="Freeform 101"/>
            <p:cNvSpPr/>
            <p:nvPr/>
          </p:nvSpPr>
          <p:spPr bwMode="auto">
            <a:xfrm>
              <a:off x="8529637" y="4048126"/>
              <a:ext cx="407988" cy="33338"/>
            </a:xfrm>
            <a:custGeom>
              <a:avLst/>
              <a:gdLst>
                <a:gd name="T0" fmla="*/ 178 w 185"/>
                <a:gd name="T1" fmla="*/ 15 h 15"/>
                <a:gd name="T2" fmla="*/ 7 w 185"/>
                <a:gd name="T3" fmla="*/ 15 h 15"/>
                <a:gd name="T4" fmla="*/ 0 w 185"/>
                <a:gd name="T5" fmla="*/ 7 h 15"/>
                <a:gd name="T6" fmla="*/ 7 w 185"/>
                <a:gd name="T7" fmla="*/ 0 h 15"/>
                <a:gd name="T8" fmla="*/ 178 w 185"/>
                <a:gd name="T9" fmla="*/ 0 h 15"/>
                <a:gd name="T10" fmla="*/ 185 w 185"/>
                <a:gd name="T11" fmla="*/ 7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1"/>
                    <a:pt x="0" y="7"/>
                  </a:cubicBezTo>
                  <a:cubicBezTo>
                    <a:pt x="0" y="4"/>
                    <a:pt x="3" y="0"/>
                    <a:pt x="7" y="0"/>
                  </a:cubicBezTo>
                  <a:cubicBezTo>
                    <a:pt x="178" y="0"/>
                    <a:pt x="178" y="0"/>
                    <a:pt x="178" y="0"/>
                  </a:cubicBezTo>
                  <a:cubicBezTo>
                    <a:pt x="182" y="0"/>
                    <a:pt x="185" y="4"/>
                    <a:pt x="185" y="7"/>
                  </a:cubicBezTo>
                  <a:cubicBezTo>
                    <a:pt x="185" y="11"/>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4" name="Freeform 102"/>
            <p:cNvSpPr/>
            <p:nvPr/>
          </p:nvSpPr>
          <p:spPr bwMode="auto">
            <a:xfrm>
              <a:off x="8529637" y="4227514"/>
              <a:ext cx="407988" cy="33338"/>
            </a:xfrm>
            <a:custGeom>
              <a:avLst/>
              <a:gdLst>
                <a:gd name="T0" fmla="*/ 178 w 185"/>
                <a:gd name="T1" fmla="*/ 15 h 15"/>
                <a:gd name="T2" fmla="*/ 7 w 185"/>
                <a:gd name="T3" fmla="*/ 15 h 15"/>
                <a:gd name="T4" fmla="*/ 0 w 185"/>
                <a:gd name="T5" fmla="*/ 8 h 15"/>
                <a:gd name="T6" fmla="*/ 7 w 185"/>
                <a:gd name="T7" fmla="*/ 0 h 15"/>
                <a:gd name="T8" fmla="*/ 178 w 185"/>
                <a:gd name="T9" fmla="*/ 0 h 15"/>
                <a:gd name="T10" fmla="*/ 185 w 185"/>
                <a:gd name="T11" fmla="*/ 8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2"/>
                    <a:pt x="0" y="8"/>
                  </a:cubicBezTo>
                  <a:cubicBezTo>
                    <a:pt x="0" y="4"/>
                    <a:pt x="3" y="0"/>
                    <a:pt x="7" y="0"/>
                  </a:cubicBezTo>
                  <a:cubicBezTo>
                    <a:pt x="178" y="0"/>
                    <a:pt x="178" y="0"/>
                    <a:pt x="178" y="0"/>
                  </a:cubicBezTo>
                  <a:cubicBezTo>
                    <a:pt x="182" y="0"/>
                    <a:pt x="185" y="4"/>
                    <a:pt x="185" y="8"/>
                  </a:cubicBezTo>
                  <a:cubicBezTo>
                    <a:pt x="185" y="12"/>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5" name="Freeform 103"/>
            <p:cNvSpPr/>
            <p:nvPr/>
          </p:nvSpPr>
          <p:spPr bwMode="auto">
            <a:xfrm>
              <a:off x="8308975" y="4114801"/>
              <a:ext cx="179388" cy="63500"/>
            </a:xfrm>
            <a:custGeom>
              <a:avLst/>
              <a:gdLst>
                <a:gd name="T0" fmla="*/ 67 w 81"/>
                <a:gd name="T1" fmla="*/ 29 h 29"/>
                <a:gd name="T2" fmla="*/ 14 w 81"/>
                <a:gd name="T3" fmla="*/ 29 h 29"/>
                <a:gd name="T4" fmla="*/ 0 w 81"/>
                <a:gd name="T5" fmla="*/ 14 h 29"/>
                <a:gd name="T6" fmla="*/ 14 w 81"/>
                <a:gd name="T7" fmla="*/ 0 h 29"/>
                <a:gd name="T8" fmla="*/ 67 w 81"/>
                <a:gd name="T9" fmla="*/ 0 h 29"/>
                <a:gd name="T10" fmla="*/ 81 w 81"/>
                <a:gd name="T11" fmla="*/ 14 h 29"/>
                <a:gd name="T12" fmla="*/ 67 w 81"/>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81" h="29">
                  <a:moveTo>
                    <a:pt x="67" y="29"/>
                  </a:moveTo>
                  <a:cubicBezTo>
                    <a:pt x="14" y="29"/>
                    <a:pt x="14" y="29"/>
                    <a:pt x="14" y="29"/>
                  </a:cubicBezTo>
                  <a:cubicBezTo>
                    <a:pt x="6" y="29"/>
                    <a:pt x="0" y="22"/>
                    <a:pt x="0" y="14"/>
                  </a:cubicBezTo>
                  <a:cubicBezTo>
                    <a:pt x="0" y="6"/>
                    <a:pt x="6" y="0"/>
                    <a:pt x="14" y="0"/>
                  </a:cubicBezTo>
                  <a:cubicBezTo>
                    <a:pt x="67" y="0"/>
                    <a:pt x="67" y="0"/>
                    <a:pt x="67" y="0"/>
                  </a:cubicBezTo>
                  <a:cubicBezTo>
                    <a:pt x="75" y="0"/>
                    <a:pt x="81" y="6"/>
                    <a:pt x="81" y="14"/>
                  </a:cubicBezTo>
                  <a:cubicBezTo>
                    <a:pt x="81" y="22"/>
                    <a:pt x="75" y="29"/>
                    <a:pt x="67" y="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6" name="Freeform 104"/>
            <p:cNvSpPr/>
            <p:nvPr/>
          </p:nvSpPr>
          <p:spPr bwMode="auto">
            <a:xfrm>
              <a:off x="8172450"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7" name="Freeform 105"/>
            <p:cNvSpPr/>
            <p:nvPr/>
          </p:nvSpPr>
          <p:spPr bwMode="auto">
            <a:xfrm>
              <a:off x="8562975"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8" name="Freeform 106"/>
            <p:cNvSpPr/>
            <p:nvPr/>
          </p:nvSpPr>
          <p:spPr bwMode="auto">
            <a:xfrm>
              <a:off x="8366125" y="3692526"/>
              <a:ext cx="63500" cy="473075"/>
            </a:xfrm>
            <a:custGeom>
              <a:avLst/>
              <a:gdLst>
                <a:gd name="T0" fmla="*/ 15 w 29"/>
                <a:gd name="T1" fmla="*/ 214 h 214"/>
                <a:gd name="T2" fmla="*/ 0 w 29"/>
                <a:gd name="T3" fmla="*/ 200 h 214"/>
                <a:gd name="T4" fmla="*/ 0 w 29"/>
                <a:gd name="T5" fmla="*/ 14 h 214"/>
                <a:gd name="T6" fmla="*/ 15 w 29"/>
                <a:gd name="T7" fmla="*/ 0 h 214"/>
                <a:gd name="T8" fmla="*/ 29 w 29"/>
                <a:gd name="T9" fmla="*/ 14 h 214"/>
                <a:gd name="T10" fmla="*/ 29 w 29"/>
                <a:gd name="T11" fmla="*/ 200 h 214"/>
                <a:gd name="T12" fmla="*/ 15 w 29"/>
                <a:gd name="T13" fmla="*/ 214 h 214"/>
              </a:gdLst>
              <a:ahLst/>
              <a:cxnLst>
                <a:cxn ang="0">
                  <a:pos x="T0" y="T1"/>
                </a:cxn>
                <a:cxn ang="0">
                  <a:pos x="T2" y="T3"/>
                </a:cxn>
                <a:cxn ang="0">
                  <a:pos x="T4" y="T5"/>
                </a:cxn>
                <a:cxn ang="0">
                  <a:pos x="T6" y="T7"/>
                </a:cxn>
                <a:cxn ang="0">
                  <a:pos x="T8" y="T9"/>
                </a:cxn>
                <a:cxn ang="0">
                  <a:pos x="T10" y="T11"/>
                </a:cxn>
                <a:cxn ang="0">
                  <a:pos x="T12" y="T13"/>
                </a:cxn>
              </a:cxnLst>
              <a:rect l="0" t="0" r="r" b="b"/>
              <a:pathLst>
                <a:path w="29" h="214">
                  <a:moveTo>
                    <a:pt x="15" y="214"/>
                  </a:moveTo>
                  <a:cubicBezTo>
                    <a:pt x="7" y="214"/>
                    <a:pt x="0" y="208"/>
                    <a:pt x="0" y="200"/>
                  </a:cubicBezTo>
                  <a:cubicBezTo>
                    <a:pt x="0" y="14"/>
                    <a:pt x="0" y="14"/>
                    <a:pt x="0" y="14"/>
                  </a:cubicBezTo>
                  <a:cubicBezTo>
                    <a:pt x="0" y="6"/>
                    <a:pt x="7" y="0"/>
                    <a:pt x="15" y="0"/>
                  </a:cubicBezTo>
                  <a:cubicBezTo>
                    <a:pt x="22" y="0"/>
                    <a:pt x="29" y="6"/>
                    <a:pt x="29" y="14"/>
                  </a:cubicBezTo>
                  <a:cubicBezTo>
                    <a:pt x="29" y="200"/>
                    <a:pt x="29" y="200"/>
                    <a:pt x="29" y="200"/>
                  </a:cubicBezTo>
                  <a:cubicBezTo>
                    <a:pt x="29" y="208"/>
                    <a:pt x="22" y="214"/>
                    <a:pt x="15" y="2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9" name="Freeform 107"/>
            <p:cNvSpPr/>
            <p:nvPr/>
          </p:nvSpPr>
          <p:spPr bwMode="auto">
            <a:xfrm>
              <a:off x="8172450" y="3671889"/>
              <a:ext cx="452438" cy="61913"/>
            </a:xfrm>
            <a:custGeom>
              <a:avLst/>
              <a:gdLst>
                <a:gd name="T0" fmla="*/ 191 w 205"/>
                <a:gd name="T1" fmla="*/ 28 h 28"/>
                <a:gd name="T2" fmla="*/ 14 w 205"/>
                <a:gd name="T3" fmla="*/ 28 h 28"/>
                <a:gd name="T4" fmla="*/ 0 w 205"/>
                <a:gd name="T5" fmla="*/ 14 h 28"/>
                <a:gd name="T6" fmla="*/ 14 w 205"/>
                <a:gd name="T7" fmla="*/ 0 h 28"/>
                <a:gd name="T8" fmla="*/ 191 w 205"/>
                <a:gd name="T9" fmla="*/ 0 h 28"/>
                <a:gd name="T10" fmla="*/ 205 w 205"/>
                <a:gd name="T11" fmla="*/ 14 h 28"/>
                <a:gd name="T12" fmla="*/ 191 w 205"/>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205" h="28">
                  <a:moveTo>
                    <a:pt x="191" y="28"/>
                  </a:moveTo>
                  <a:cubicBezTo>
                    <a:pt x="14" y="28"/>
                    <a:pt x="14" y="28"/>
                    <a:pt x="14" y="28"/>
                  </a:cubicBezTo>
                  <a:cubicBezTo>
                    <a:pt x="6" y="28"/>
                    <a:pt x="0" y="22"/>
                    <a:pt x="0" y="14"/>
                  </a:cubicBezTo>
                  <a:cubicBezTo>
                    <a:pt x="0" y="6"/>
                    <a:pt x="6" y="0"/>
                    <a:pt x="14" y="0"/>
                  </a:cubicBezTo>
                  <a:cubicBezTo>
                    <a:pt x="191" y="0"/>
                    <a:pt x="191" y="0"/>
                    <a:pt x="191" y="0"/>
                  </a:cubicBezTo>
                  <a:cubicBezTo>
                    <a:pt x="199" y="0"/>
                    <a:pt x="205" y="6"/>
                    <a:pt x="205" y="14"/>
                  </a:cubicBezTo>
                  <a:cubicBezTo>
                    <a:pt x="205" y="22"/>
                    <a:pt x="199" y="28"/>
                    <a:pt x="191"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0" name="Freeform 108"/>
            <p:cNvSpPr>
              <a:spLocks noEditPoints="1"/>
            </p:cNvSpPr>
            <p:nvPr/>
          </p:nvSpPr>
          <p:spPr bwMode="auto">
            <a:xfrm>
              <a:off x="8235950" y="1373189"/>
              <a:ext cx="201613" cy="274638"/>
            </a:xfrm>
            <a:custGeom>
              <a:avLst/>
              <a:gdLst>
                <a:gd name="T0" fmla="*/ 36 w 91"/>
                <a:gd name="T1" fmla="*/ 124 h 124"/>
                <a:gd name="T2" fmla="*/ 29 w 91"/>
                <a:gd name="T3" fmla="*/ 119 h 124"/>
                <a:gd name="T4" fmla="*/ 1 w 91"/>
                <a:gd name="T5" fmla="*/ 25 h 124"/>
                <a:gd name="T6" fmla="*/ 6 w 91"/>
                <a:gd name="T7" fmla="*/ 15 h 124"/>
                <a:gd name="T8" fmla="*/ 53 w 91"/>
                <a:gd name="T9" fmla="*/ 1 h 124"/>
                <a:gd name="T10" fmla="*/ 59 w 91"/>
                <a:gd name="T11" fmla="*/ 2 h 124"/>
                <a:gd name="T12" fmla="*/ 63 w 91"/>
                <a:gd name="T13" fmla="*/ 6 h 124"/>
                <a:gd name="T14" fmla="*/ 91 w 91"/>
                <a:gd name="T15" fmla="*/ 100 h 124"/>
                <a:gd name="T16" fmla="*/ 90 w 91"/>
                <a:gd name="T17" fmla="*/ 106 h 124"/>
                <a:gd name="T18" fmla="*/ 85 w 91"/>
                <a:gd name="T19" fmla="*/ 110 h 124"/>
                <a:gd name="T20" fmla="*/ 38 w 91"/>
                <a:gd name="T21" fmla="*/ 124 h 124"/>
                <a:gd name="T22" fmla="*/ 36 w 91"/>
                <a:gd name="T23" fmla="*/ 124 h 124"/>
                <a:gd name="T24" fmla="*/ 18 w 91"/>
                <a:gd name="T25" fmla="*/ 28 h 124"/>
                <a:gd name="T26" fmla="*/ 18 w 91"/>
                <a:gd name="T27" fmla="*/ 28 h 124"/>
                <a:gd name="T28" fmla="*/ 41 w 91"/>
                <a:gd name="T29" fmla="*/ 107 h 124"/>
                <a:gd name="T30" fmla="*/ 73 w 91"/>
                <a:gd name="T31" fmla="*/ 97 h 124"/>
                <a:gd name="T32" fmla="*/ 50 w 91"/>
                <a:gd name="T33" fmla="*/ 18 h 124"/>
                <a:gd name="T34" fmla="*/ 18 w 91"/>
                <a:gd name="T35" fmla="*/ 2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24">
                  <a:moveTo>
                    <a:pt x="36" y="124"/>
                  </a:moveTo>
                  <a:cubicBezTo>
                    <a:pt x="33" y="124"/>
                    <a:pt x="30" y="122"/>
                    <a:pt x="29" y="119"/>
                  </a:cubicBezTo>
                  <a:cubicBezTo>
                    <a:pt x="1" y="25"/>
                    <a:pt x="1" y="25"/>
                    <a:pt x="1" y="25"/>
                  </a:cubicBezTo>
                  <a:cubicBezTo>
                    <a:pt x="0" y="20"/>
                    <a:pt x="2" y="16"/>
                    <a:pt x="6" y="15"/>
                  </a:cubicBezTo>
                  <a:cubicBezTo>
                    <a:pt x="53" y="1"/>
                    <a:pt x="53" y="1"/>
                    <a:pt x="53" y="1"/>
                  </a:cubicBezTo>
                  <a:cubicBezTo>
                    <a:pt x="55" y="0"/>
                    <a:pt x="57" y="1"/>
                    <a:pt x="59" y="2"/>
                  </a:cubicBezTo>
                  <a:cubicBezTo>
                    <a:pt x="61" y="3"/>
                    <a:pt x="62" y="4"/>
                    <a:pt x="63" y="6"/>
                  </a:cubicBezTo>
                  <a:cubicBezTo>
                    <a:pt x="91" y="100"/>
                    <a:pt x="91" y="100"/>
                    <a:pt x="91" y="100"/>
                  </a:cubicBezTo>
                  <a:cubicBezTo>
                    <a:pt x="91" y="102"/>
                    <a:pt x="91" y="104"/>
                    <a:pt x="90" y="106"/>
                  </a:cubicBezTo>
                  <a:cubicBezTo>
                    <a:pt x="89" y="108"/>
                    <a:pt x="87" y="109"/>
                    <a:pt x="85" y="110"/>
                  </a:cubicBezTo>
                  <a:cubicBezTo>
                    <a:pt x="38" y="124"/>
                    <a:pt x="38" y="124"/>
                    <a:pt x="38" y="124"/>
                  </a:cubicBezTo>
                  <a:cubicBezTo>
                    <a:pt x="38" y="124"/>
                    <a:pt x="37" y="124"/>
                    <a:pt x="36" y="124"/>
                  </a:cubicBezTo>
                  <a:close/>
                  <a:moveTo>
                    <a:pt x="18" y="28"/>
                  </a:moveTo>
                  <a:cubicBezTo>
                    <a:pt x="18" y="28"/>
                    <a:pt x="18" y="28"/>
                    <a:pt x="18" y="28"/>
                  </a:cubicBezTo>
                  <a:cubicBezTo>
                    <a:pt x="41" y="107"/>
                    <a:pt x="41" y="107"/>
                    <a:pt x="41" y="107"/>
                  </a:cubicBezTo>
                  <a:cubicBezTo>
                    <a:pt x="73" y="97"/>
                    <a:pt x="73" y="97"/>
                    <a:pt x="73" y="97"/>
                  </a:cubicBezTo>
                  <a:cubicBezTo>
                    <a:pt x="50" y="18"/>
                    <a:pt x="50" y="18"/>
                    <a:pt x="50" y="18"/>
                  </a:cubicBezTo>
                  <a:cubicBezTo>
                    <a:pt x="18" y="28"/>
                    <a:pt x="18" y="28"/>
                    <a:pt x="18"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1" name="Freeform 109"/>
            <p:cNvSpPr>
              <a:spLocks noEditPoints="1"/>
            </p:cNvSpPr>
            <p:nvPr/>
          </p:nvSpPr>
          <p:spPr bwMode="auto">
            <a:xfrm>
              <a:off x="8345487" y="1230314"/>
              <a:ext cx="301625" cy="334963"/>
            </a:xfrm>
            <a:custGeom>
              <a:avLst/>
              <a:gdLst>
                <a:gd name="T0" fmla="*/ 89 w 136"/>
                <a:gd name="T1" fmla="*/ 152 h 152"/>
                <a:gd name="T2" fmla="*/ 83 w 136"/>
                <a:gd name="T3" fmla="*/ 152 h 152"/>
                <a:gd name="T4" fmla="*/ 63 w 136"/>
                <a:gd name="T5" fmla="*/ 150 h 152"/>
                <a:gd name="T6" fmla="*/ 51 w 136"/>
                <a:gd name="T7" fmla="*/ 149 h 152"/>
                <a:gd name="T8" fmla="*/ 27 w 136"/>
                <a:gd name="T9" fmla="*/ 149 h 152"/>
                <a:gd name="T10" fmla="*/ 18 w 136"/>
                <a:gd name="T11" fmla="*/ 144 h 152"/>
                <a:gd name="T12" fmla="*/ 1 w 136"/>
                <a:gd name="T13" fmla="*/ 87 h 152"/>
                <a:gd name="T14" fmla="*/ 3 w 136"/>
                <a:gd name="T15" fmla="*/ 78 h 152"/>
                <a:gd name="T16" fmla="*/ 37 w 136"/>
                <a:gd name="T17" fmla="*/ 41 h 152"/>
                <a:gd name="T18" fmla="*/ 38 w 136"/>
                <a:gd name="T19" fmla="*/ 15 h 152"/>
                <a:gd name="T20" fmla="*/ 41 w 136"/>
                <a:gd name="T21" fmla="*/ 6 h 152"/>
                <a:gd name="T22" fmla="*/ 58 w 136"/>
                <a:gd name="T23" fmla="*/ 0 h 152"/>
                <a:gd name="T24" fmla="*/ 69 w 136"/>
                <a:gd name="T25" fmla="*/ 5 h 152"/>
                <a:gd name="T26" fmla="*/ 78 w 136"/>
                <a:gd name="T27" fmla="*/ 40 h 152"/>
                <a:gd name="T28" fmla="*/ 77 w 136"/>
                <a:gd name="T29" fmla="*/ 46 h 152"/>
                <a:gd name="T30" fmla="*/ 76 w 136"/>
                <a:gd name="T31" fmla="*/ 50 h 152"/>
                <a:gd name="T32" fmla="*/ 76 w 136"/>
                <a:gd name="T33" fmla="*/ 55 h 152"/>
                <a:gd name="T34" fmla="*/ 106 w 136"/>
                <a:gd name="T35" fmla="*/ 58 h 152"/>
                <a:gd name="T36" fmla="*/ 109 w 136"/>
                <a:gd name="T37" fmla="*/ 58 h 152"/>
                <a:gd name="T38" fmla="*/ 136 w 136"/>
                <a:gd name="T39" fmla="*/ 84 h 152"/>
                <a:gd name="T40" fmla="*/ 130 w 136"/>
                <a:gd name="T41" fmla="*/ 99 h 152"/>
                <a:gd name="T42" fmla="*/ 131 w 136"/>
                <a:gd name="T43" fmla="*/ 104 h 152"/>
                <a:gd name="T44" fmla="*/ 124 w 136"/>
                <a:gd name="T45" fmla="*/ 120 h 152"/>
                <a:gd name="T46" fmla="*/ 124 w 136"/>
                <a:gd name="T47" fmla="*/ 120 h 152"/>
                <a:gd name="T48" fmla="*/ 112 w 136"/>
                <a:gd name="T49" fmla="*/ 138 h 152"/>
                <a:gd name="T50" fmla="*/ 112 w 136"/>
                <a:gd name="T51" fmla="*/ 140 h 152"/>
                <a:gd name="T52" fmla="*/ 89 w 136"/>
                <a:gd name="T53" fmla="*/ 152 h 152"/>
                <a:gd name="T54" fmla="*/ 40 w 136"/>
                <a:gd name="T55" fmla="*/ 132 h 152"/>
                <a:gd name="T56" fmla="*/ 52 w 136"/>
                <a:gd name="T57" fmla="*/ 133 h 152"/>
                <a:gd name="T58" fmla="*/ 64 w 136"/>
                <a:gd name="T59" fmla="*/ 134 h 152"/>
                <a:gd name="T60" fmla="*/ 85 w 136"/>
                <a:gd name="T61" fmla="*/ 136 h 152"/>
                <a:gd name="T62" fmla="*/ 89 w 136"/>
                <a:gd name="T63" fmla="*/ 136 h 152"/>
                <a:gd name="T64" fmla="*/ 97 w 136"/>
                <a:gd name="T65" fmla="*/ 135 h 152"/>
                <a:gd name="T66" fmla="*/ 98 w 136"/>
                <a:gd name="T67" fmla="*/ 132 h 152"/>
                <a:gd name="T68" fmla="*/ 103 w 136"/>
                <a:gd name="T69" fmla="*/ 126 h 152"/>
                <a:gd name="T70" fmla="*/ 108 w 136"/>
                <a:gd name="T71" fmla="*/ 119 h 152"/>
                <a:gd name="T72" fmla="*/ 108 w 136"/>
                <a:gd name="T73" fmla="*/ 117 h 152"/>
                <a:gd name="T74" fmla="*/ 112 w 136"/>
                <a:gd name="T75" fmla="*/ 109 h 152"/>
                <a:gd name="T76" fmla="*/ 115 w 136"/>
                <a:gd name="T77" fmla="*/ 103 h 152"/>
                <a:gd name="T78" fmla="*/ 115 w 136"/>
                <a:gd name="T79" fmla="*/ 100 h 152"/>
                <a:gd name="T80" fmla="*/ 116 w 136"/>
                <a:gd name="T81" fmla="*/ 91 h 152"/>
                <a:gd name="T82" fmla="*/ 120 w 136"/>
                <a:gd name="T83" fmla="*/ 84 h 152"/>
                <a:gd name="T84" fmla="*/ 110 w 136"/>
                <a:gd name="T85" fmla="*/ 73 h 152"/>
                <a:gd name="T86" fmla="*/ 106 w 136"/>
                <a:gd name="T87" fmla="*/ 73 h 152"/>
                <a:gd name="T88" fmla="*/ 64 w 136"/>
                <a:gd name="T89" fmla="*/ 65 h 152"/>
                <a:gd name="T90" fmla="*/ 60 w 136"/>
                <a:gd name="T91" fmla="*/ 57 h 152"/>
                <a:gd name="T92" fmla="*/ 61 w 136"/>
                <a:gd name="T93" fmla="*/ 49 h 152"/>
                <a:gd name="T94" fmla="*/ 62 w 136"/>
                <a:gd name="T95" fmla="*/ 44 h 152"/>
                <a:gd name="T96" fmla="*/ 62 w 136"/>
                <a:gd name="T97" fmla="*/ 39 h 152"/>
                <a:gd name="T98" fmla="*/ 58 w 136"/>
                <a:gd name="T99" fmla="*/ 15 h 152"/>
                <a:gd name="T100" fmla="*/ 54 w 136"/>
                <a:gd name="T101" fmla="*/ 16 h 152"/>
                <a:gd name="T102" fmla="*/ 51 w 136"/>
                <a:gd name="T103" fmla="*/ 46 h 152"/>
                <a:gd name="T104" fmla="*/ 51 w 136"/>
                <a:gd name="T105" fmla="*/ 48 h 152"/>
                <a:gd name="T106" fmla="*/ 17 w 136"/>
                <a:gd name="T107" fmla="*/ 87 h 152"/>
                <a:gd name="T108" fmla="*/ 31 w 136"/>
                <a:gd name="T109" fmla="*/ 133 h 152"/>
                <a:gd name="T110" fmla="*/ 40 w 136"/>
                <a:gd name="T111" fmla="*/ 13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6" h="152">
                  <a:moveTo>
                    <a:pt x="89" y="152"/>
                  </a:moveTo>
                  <a:cubicBezTo>
                    <a:pt x="87" y="152"/>
                    <a:pt x="85" y="152"/>
                    <a:pt x="83" y="152"/>
                  </a:cubicBezTo>
                  <a:cubicBezTo>
                    <a:pt x="78" y="151"/>
                    <a:pt x="71" y="150"/>
                    <a:pt x="63" y="150"/>
                  </a:cubicBezTo>
                  <a:cubicBezTo>
                    <a:pt x="51" y="149"/>
                    <a:pt x="51" y="149"/>
                    <a:pt x="51" y="149"/>
                  </a:cubicBezTo>
                  <a:cubicBezTo>
                    <a:pt x="38" y="147"/>
                    <a:pt x="30" y="148"/>
                    <a:pt x="27" y="149"/>
                  </a:cubicBezTo>
                  <a:cubicBezTo>
                    <a:pt x="23" y="150"/>
                    <a:pt x="19" y="148"/>
                    <a:pt x="18" y="144"/>
                  </a:cubicBezTo>
                  <a:cubicBezTo>
                    <a:pt x="1" y="87"/>
                    <a:pt x="1" y="87"/>
                    <a:pt x="1" y="87"/>
                  </a:cubicBezTo>
                  <a:cubicBezTo>
                    <a:pt x="0" y="84"/>
                    <a:pt x="1" y="80"/>
                    <a:pt x="3" y="78"/>
                  </a:cubicBezTo>
                  <a:cubicBezTo>
                    <a:pt x="13" y="70"/>
                    <a:pt x="31" y="52"/>
                    <a:pt x="37" y="41"/>
                  </a:cubicBezTo>
                  <a:cubicBezTo>
                    <a:pt x="40" y="30"/>
                    <a:pt x="38" y="16"/>
                    <a:pt x="38" y="15"/>
                  </a:cubicBezTo>
                  <a:cubicBezTo>
                    <a:pt x="38" y="12"/>
                    <a:pt x="39" y="9"/>
                    <a:pt x="41" y="6"/>
                  </a:cubicBezTo>
                  <a:cubicBezTo>
                    <a:pt x="47" y="0"/>
                    <a:pt x="57" y="0"/>
                    <a:pt x="58" y="0"/>
                  </a:cubicBezTo>
                  <a:cubicBezTo>
                    <a:pt x="62" y="0"/>
                    <a:pt x="66" y="2"/>
                    <a:pt x="69" y="5"/>
                  </a:cubicBezTo>
                  <a:cubicBezTo>
                    <a:pt x="76" y="12"/>
                    <a:pt x="79" y="25"/>
                    <a:pt x="78" y="40"/>
                  </a:cubicBezTo>
                  <a:cubicBezTo>
                    <a:pt x="78" y="42"/>
                    <a:pt x="77" y="44"/>
                    <a:pt x="77" y="46"/>
                  </a:cubicBezTo>
                  <a:cubicBezTo>
                    <a:pt x="77" y="48"/>
                    <a:pt x="77" y="49"/>
                    <a:pt x="76" y="50"/>
                  </a:cubicBezTo>
                  <a:cubicBezTo>
                    <a:pt x="76" y="52"/>
                    <a:pt x="76" y="53"/>
                    <a:pt x="76" y="55"/>
                  </a:cubicBezTo>
                  <a:cubicBezTo>
                    <a:pt x="80" y="56"/>
                    <a:pt x="90" y="58"/>
                    <a:pt x="106" y="58"/>
                  </a:cubicBezTo>
                  <a:cubicBezTo>
                    <a:pt x="109" y="58"/>
                    <a:pt x="109" y="58"/>
                    <a:pt x="109" y="58"/>
                  </a:cubicBezTo>
                  <a:cubicBezTo>
                    <a:pt x="124" y="58"/>
                    <a:pt x="136" y="69"/>
                    <a:pt x="136" y="84"/>
                  </a:cubicBezTo>
                  <a:cubicBezTo>
                    <a:pt x="136" y="89"/>
                    <a:pt x="134" y="94"/>
                    <a:pt x="130" y="99"/>
                  </a:cubicBezTo>
                  <a:cubicBezTo>
                    <a:pt x="131" y="101"/>
                    <a:pt x="131" y="103"/>
                    <a:pt x="131" y="104"/>
                  </a:cubicBezTo>
                  <a:cubicBezTo>
                    <a:pt x="131" y="110"/>
                    <a:pt x="128" y="116"/>
                    <a:pt x="124" y="120"/>
                  </a:cubicBezTo>
                  <a:cubicBezTo>
                    <a:pt x="124" y="120"/>
                    <a:pt x="124" y="120"/>
                    <a:pt x="124" y="120"/>
                  </a:cubicBezTo>
                  <a:cubicBezTo>
                    <a:pt x="123" y="128"/>
                    <a:pt x="119" y="135"/>
                    <a:pt x="112" y="138"/>
                  </a:cubicBezTo>
                  <a:cubicBezTo>
                    <a:pt x="112" y="139"/>
                    <a:pt x="112" y="140"/>
                    <a:pt x="112" y="140"/>
                  </a:cubicBezTo>
                  <a:cubicBezTo>
                    <a:pt x="109" y="148"/>
                    <a:pt x="101" y="152"/>
                    <a:pt x="89" y="152"/>
                  </a:cubicBezTo>
                  <a:close/>
                  <a:moveTo>
                    <a:pt x="40" y="132"/>
                  </a:moveTo>
                  <a:cubicBezTo>
                    <a:pt x="44" y="132"/>
                    <a:pt x="48" y="133"/>
                    <a:pt x="52" y="133"/>
                  </a:cubicBezTo>
                  <a:cubicBezTo>
                    <a:pt x="64" y="134"/>
                    <a:pt x="64" y="134"/>
                    <a:pt x="64" y="134"/>
                  </a:cubicBezTo>
                  <a:cubicBezTo>
                    <a:pt x="73" y="135"/>
                    <a:pt x="80" y="135"/>
                    <a:pt x="85" y="136"/>
                  </a:cubicBezTo>
                  <a:cubicBezTo>
                    <a:pt x="86" y="136"/>
                    <a:pt x="88" y="136"/>
                    <a:pt x="89" y="136"/>
                  </a:cubicBezTo>
                  <a:cubicBezTo>
                    <a:pt x="95" y="136"/>
                    <a:pt x="97" y="135"/>
                    <a:pt x="97" y="135"/>
                  </a:cubicBezTo>
                  <a:cubicBezTo>
                    <a:pt x="97" y="134"/>
                    <a:pt x="98" y="133"/>
                    <a:pt x="98" y="132"/>
                  </a:cubicBezTo>
                  <a:cubicBezTo>
                    <a:pt x="98" y="129"/>
                    <a:pt x="100" y="127"/>
                    <a:pt x="103" y="126"/>
                  </a:cubicBezTo>
                  <a:cubicBezTo>
                    <a:pt x="106" y="125"/>
                    <a:pt x="108" y="122"/>
                    <a:pt x="108" y="119"/>
                  </a:cubicBezTo>
                  <a:cubicBezTo>
                    <a:pt x="108" y="119"/>
                    <a:pt x="108" y="118"/>
                    <a:pt x="108" y="117"/>
                  </a:cubicBezTo>
                  <a:cubicBezTo>
                    <a:pt x="107" y="114"/>
                    <a:pt x="109" y="111"/>
                    <a:pt x="112" y="109"/>
                  </a:cubicBezTo>
                  <a:cubicBezTo>
                    <a:pt x="114" y="108"/>
                    <a:pt x="115" y="106"/>
                    <a:pt x="115" y="103"/>
                  </a:cubicBezTo>
                  <a:cubicBezTo>
                    <a:pt x="115" y="102"/>
                    <a:pt x="115" y="101"/>
                    <a:pt x="115" y="100"/>
                  </a:cubicBezTo>
                  <a:cubicBezTo>
                    <a:pt x="113" y="97"/>
                    <a:pt x="114" y="93"/>
                    <a:pt x="116" y="91"/>
                  </a:cubicBezTo>
                  <a:cubicBezTo>
                    <a:pt x="119" y="89"/>
                    <a:pt x="120" y="86"/>
                    <a:pt x="120" y="84"/>
                  </a:cubicBezTo>
                  <a:cubicBezTo>
                    <a:pt x="120" y="78"/>
                    <a:pt x="115" y="73"/>
                    <a:pt x="110" y="73"/>
                  </a:cubicBezTo>
                  <a:cubicBezTo>
                    <a:pt x="110" y="73"/>
                    <a:pt x="108" y="73"/>
                    <a:pt x="106" y="73"/>
                  </a:cubicBezTo>
                  <a:cubicBezTo>
                    <a:pt x="72" y="73"/>
                    <a:pt x="66" y="67"/>
                    <a:pt x="64" y="65"/>
                  </a:cubicBezTo>
                  <a:cubicBezTo>
                    <a:pt x="62" y="63"/>
                    <a:pt x="60" y="60"/>
                    <a:pt x="60" y="57"/>
                  </a:cubicBezTo>
                  <a:cubicBezTo>
                    <a:pt x="61" y="54"/>
                    <a:pt x="61" y="52"/>
                    <a:pt x="61" y="49"/>
                  </a:cubicBezTo>
                  <a:cubicBezTo>
                    <a:pt x="61" y="47"/>
                    <a:pt x="61" y="45"/>
                    <a:pt x="62" y="44"/>
                  </a:cubicBezTo>
                  <a:cubicBezTo>
                    <a:pt x="62" y="42"/>
                    <a:pt x="62" y="41"/>
                    <a:pt x="62" y="39"/>
                  </a:cubicBezTo>
                  <a:cubicBezTo>
                    <a:pt x="63" y="24"/>
                    <a:pt x="59" y="17"/>
                    <a:pt x="58" y="15"/>
                  </a:cubicBezTo>
                  <a:cubicBezTo>
                    <a:pt x="57" y="16"/>
                    <a:pt x="55" y="16"/>
                    <a:pt x="54" y="16"/>
                  </a:cubicBezTo>
                  <a:cubicBezTo>
                    <a:pt x="55" y="22"/>
                    <a:pt x="55" y="35"/>
                    <a:pt x="51" y="46"/>
                  </a:cubicBezTo>
                  <a:cubicBezTo>
                    <a:pt x="51" y="47"/>
                    <a:pt x="51" y="47"/>
                    <a:pt x="51" y="48"/>
                  </a:cubicBezTo>
                  <a:cubicBezTo>
                    <a:pt x="45" y="59"/>
                    <a:pt x="29" y="77"/>
                    <a:pt x="17" y="87"/>
                  </a:cubicBezTo>
                  <a:cubicBezTo>
                    <a:pt x="31" y="133"/>
                    <a:pt x="31" y="133"/>
                    <a:pt x="31" y="133"/>
                  </a:cubicBezTo>
                  <a:cubicBezTo>
                    <a:pt x="33" y="133"/>
                    <a:pt x="37" y="132"/>
                    <a:pt x="40" y="1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6" name="Freeform 134"/>
            <p:cNvSpPr>
              <a:spLocks noEditPoints="1"/>
            </p:cNvSpPr>
            <p:nvPr/>
          </p:nvSpPr>
          <p:spPr bwMode="auto">
            <a:xfrm>
              <a:off x="6637337" y="1289051"/>
              <a:ext cx="476250" cy="455613"/>
            </a:xfrm>
            <a:custGeom>
              <a:avLst/>
              <a:gdLst>
                <a:gd name="T0" fmla="*/ 103 w 216"/>
                <a:gd name="T1" fmla="*/ 206 h 206"/>
                <a:gd name="T2" fmla="*/ 30 w 216"/>
                <a:gd name="T3" fmla="*/ 176 h 206"/>
                <a:gd name="T4" fmla="*/ 0 w 216"/>
                <a:gd name="T5" fmla="*/ 103 h 206"/>
                <a:gd name="T6" fmla="*/ 30 w 216"/>
                <a:gd name="T7" fmla="*/ 30 h 206"/>
                <a:gd name="T8" fmla="*/ 103 w 216"/>
                <a:gd name="T9" fmla="*/ 0 h 206"/>
                <a:gd name="T10" fmla="*/ 176 w 216"/>
                <a:gd name="T11" fmla="*/ 30 h 206"/>
                <a:gd name="T12" fmla="*/ 176 w 216"/>
                <a:gd name="T13" fmla="*/ 176 h 206"/>
                <a:gd name="T14" fmla="*/ 103 w 216"/>
                <a:gd name="T15" fmla="*/ 206 h 206"/>
                <a:gd name="T16" fmla="*/ 103 w 216"/>
                <a:gd name="T17" fmla="*/ 17 h 206"/>
                <a:gd name="T18" fmla="*/ 43 w 216"/>
                <a:gd name="T19" fmla="*/ 42 h 206"/>
                <a:gd name="T20" fmla="*/ 18 w 216"/>
                <a:gd name="T21" fmla="*/ 103 h 206"/>
                <a:gd name="T22" fmla="*/ 43 w 216"/>
                <a:gd name="T23" fmla="*/ 163 h 206"/>
                <a:gd name="T24" fmla="*/ 103 w 216"/>
                <a:gd name="T25" fmla="*/ 188 h 206"/>
                <a:gd name="T26" fmla="*/ 164 w 216"/>
                <a:gd name="T27" fmla="*/ 163 h 206"/>
                <a:gd name="T28" fmla="*/ 164 w 216"/>
                <a:gd name="T29" fmla="*/ 42 h 206"/>
                <a:gd name="T30" fmla="*/ 103 w 216"/>
                <a:gd name="T31" fmla="*/ 1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206">
                  <a:moveTo>
                    <a:pt x="103" y="206"/>
                  </a:moveTo>
                  <a:cubicBezTo>
                    <a:pt x="76" y="206"/>
                    <a:pt x="50" y="195"/>
                    <a:pt x="30" y="176"/>
                  </a:cubicBezTo>
                  <a:cubicBezTo>
                    <a:pt x="11" y="156"/>
                    <a:pt x="0" y="130"/>
                    <a:pt x="0" y="103"/>
                  </a:cubicBezTo>
                  <a:cubicBezTo>
                    <a:pt x="0" y="75"/>
                    <a:pt x="11" y="49"/>
                    <a:pt x="30" y="30"/>
                  </a:cubicBezTo>
                  <a:cubicBezTo>
                    <a:pt x="50" y="11"/>
                    <a:pt x="76" y="0"/>
                    <a:pt x="103" y="0"/>
                  </a:cubicBezTo>
                  <a:cubicBezTo>
                    <a:pt x="131" y="0"/>
                    <a:pt x="157" y="11"/>
                    <a:pt x="176" y="30"/>
                  </a:cubicBezTo>
                  <a:cubicBezTo>
                    <a:pt x="216" y="70"/>
                    <a:pt x="216" y="136"/>
                    <a:pt x="176" y="176"/>
                  </a:cubicBezTo>
                  <a:cubicBezTo>
                    <a:pt x="157" y="195"/>
                    <a:pt x="131" y="206"/>
                    <a:pt x="103" y="206"/>
                  </a:cubicBezTo>
                  <a:close/>
                  <a:moveTo>
                    <a:pt x="103" y="17"/>
                  </a:moveTo>
                  <a:cubicBezTo>
                    <a:pt x="80" y="17"/>
                    <a:pt x="59" y="26"/>
                    <a:pt x="43" y="42"/>
                  </a:cubicBezTo>
                  <a:cubicBezTo>
                    <a:pt x="27" y="59"/>
                    <a:pt x="18" y="80"/>
                    <a:pt x="18" y="103"/>
                  </a:cubicBezTo>
                  <a:cubicBezTo>
                    <a:pt x="18" y="126"/>
                    <a:pt x="27" y="147"/>
                    <a:pt x="43" y="163"/>
                  </a:cubicBezTo>
                  <a:cubicBezTo>
                    <a:pt x="59" y="180"/>
                    <a:pt x="80" y="188"/>
                    <a:pt x="103" y="188"/>
                  </a:cubicBezTo>
                  <a:cubicBezTo>
                    <a:pt x="126" y="188"/>
                    <a:pt x="148" y="180"/>
                    <a:pt x="164" y="163"/>
                  </a:cubicBezTo>
                  <a:cubicBezTo>
                    <a:pt x="197" y="130"/>
                    <a:pt x="197" y="76"/>
                    <a:pt x="164" y="42"/>
                  </a:cubicBezTo>
                  <a:cubicBezTo>
                    <a:pt x="148" y="26"/>
                    <a:pt x="126" y="17"/>
                    <a:pt x="103"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7" name="Freeform 135"/>
            <p:cNvSpPr/>
            <p:nvPr/>
          </p:nvSpPr>
          <p:spPr bwMode="auto">
            <a:xfrm>
              <a:off x="6659562" y="1450976"/>
              <a:ext cx="239713" cy="19050"/>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8" name="Freeform 136"/>
            <p:cNvSpPr/>
            <p:nvPr/>
          </p:nvSpPr>
          <p:spPr bwMode="auto">
            <a:xfrm>
              <a:off x="6700837" y="1455739"/>
              <a:ext cx="134938" cy="214313"/>
            </a:xfrm>
            <a:custGeom>
              <a:avLst/>
              <a:gdLst>
                <a:gd name="T0" fmla="*/ 5 w 61"/>
                <a:gd name="T1" fmla="*/ 97 h 97"/>
                <a:gd name="T2" fmla="*/ 3 w 61"/>
                <a:gd name="T3" fmla="*/ 96 h 97"/>
                <a:gd name="T4" fmla="*/ 2 w 61"/>
                <a:gd name="T5" fmla="*/ 90 h 97"/>
                <a:gd name="T6" fmla="*/ 52 w 61"/>
                <a:gd name="T7" fmla="*/ 3 h 97"/>
                <a:gd name="T8" fmla="*/ 58 w 61"/>
                <a:gd name="T9" fmla="*/ 1 h 97"/>
                <a:gd name="T10" fmla="*/ 59 w 61"/>
                <a:gd name="T11" fmla="*/ 7 h 97"/>
                <a:gd name="T12" fmla="*/ 9 w 61"/>
                <a:gd name="T13" fmla="*/ 94 h 97"/>
                <a:gd name="T14" fmla="*/ 5 w 61"/>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7">
                  <a:moveTo>
                    <a:pt x="5" y="97"/>
                  </a:moveTo>
                  <a:cubicBezTo>
                    <a:pt x="5" y="97"/>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7"/>
                    <a:pt x="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9" name="Freeform 137"/>
            <p:cNvSpPr/>
            <p:nvPr/>
          </p:nvSpPr>
          <p:spPr bwMode="auto">
            <a:xfrm>
              <a:off x="6784975" y="1517651"/>
              <a:ext cx="131763" cy="211138"/>
            </a:xfrm>
            <a:custGeom>
              <a:avLst/>
              <a:gdLst>
                <a:gd name="T0" fmla="*/ 55 w 60"/>
                <a:gd name="T1" fmla="*/ 96 h 96"/>
                <a:gd name="T2" fmla="*/ 51 w 60"/>
                <a:gd name="T3" fmla="*/ 94 h 96"/>
                <a:gd name="T4" fmla="*/ 1 w 60"/>
                <a:gd name="T5" fmla="*/ 7 h 96"/>
                <a:gd name="T6" fmla="*/ 3 w 60"/>
                <a:gd name="T7" fmla="*/ 1 h 96"/>
                <a:gd name="T8" fmla="*/ 9 w 60"/>
                <a:gd name="T9" fmla="*/ 2 h 96"/>
                <a:gd name="T10" fmla="*/ 59 w 60"/>
                <a:gd name="T11" fmla="*/ 90 h 96"/>
                <a:gd name="T12" fmla="*/ 57 w 60"/>
                <a:gd name="T13" fmla="*/ 96 h 96"/>
                <a:gd name="T14" fmla="*/ 55 w 60"/>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6">
                  <a:moveTo>
                    <a:pt x="55" y="96"/>
                  </a:moveTo>
                  <a:cubicBezTo>
                    <a:pt x="54" y="96"/>
                    <a:pt x="52" y="95"/>
                    <a:pt x="51" y="94"/>
                  </a:cubicBezTo>
                  <a:cubicBezTo>
                    <a:pt x="1" y="7"/>
                    <a:pt x="1" y="7"/>
                    <a:pt x="1" y="7"/>
                  </a:cubicBezTo>
                  <a:cubicBezTo>
                    <a:pt x="0" y="5"/>
                    <a:pt x="0" y="2"/>
                    <a:pt x="3" y="1"/>
                  </a:cubicBezTo>
                  <a:cubicBezTo>
                    <a:pt x="5" y="0"/>
                    <a:pt x="7" y="0"/>
                    <a:pt x="9" y="2"/>
                  </a:cubicBezTo>
                  <a:cubicBezTo>
                    <a:pt x="59" y="90"/>
                    <a:pt x="59" y="90"/>
                    <a:pt x="59" y="90"/>
                  </a:cubicBezTo>
                  <a:cubicBezTo>
                    <a:pt x="60" y="92"/>
                    <a:pt x="59" y="94"/>
                    <a:pt x="57" y="96"/>
                  </a:cubicBezTo>
                  <a:cubicBezTo>
                    <a:pt x="57" y="96"/>
                    <a:pt x="56" y="96"/>
                    <a:pt x="5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0" name="Freeform 138"/>
            <p:cNvSpPr/>
            <p:nvPr/>
          </p:nvSpPr>
          <p:spPr bwMode="auto">
            <a:xfrm>
              <a:off x="6824662" y="1571626"/>
              <a:ext cx="241300" cy="20638"/>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1" name="Freeform 139"/>
            <p:cNvSpPr/>
            <p:nvPr/>
          </p:nvSpPr>
          <p:spPr bwMode="auto">
            <a:xfrm>
              <a:off x="6888162" y="1373189"/>
              <a:ext cx="134938" cy="212725"/>
            </a:xfrm>
            <a:custGeom>
              <a:avLst/>
              <a:gdLst>
                <a:gd name="T0" fmla="*/ 5 w 61"/>
                <a:gd name="T1" fmla="*/ 96 h 96"/>
                <a:gd name="T2" fmla="*/ 3 w 61"/>
                <a:gd name="T3" fmla="*/ 96 h 96"/>
                <a:gd name="T4" fmla="*/ 2 w 61"/>
                <a:gd name="T5" fmla="*/ 90 h 96"/>
                <a:gd name="T6" fmla="*/ 52 w 61"/>
                <a:gd name="T7" fmla="*/ 3 h 96"/>
                <a:gd name="T8" fmla="*/ 58 w 61"/>
                <a:gd name="T9" fmla="*/ 1 h 96"/>
                <a:gd name="T10" fmla="*/ 59 w 61"/>
                <a:gd name="T11" fmla="*/ 7 h 96"/>
                <a:gd name="T12" fmla="*/ 9 w 61"/>
                <a:gd name="T13" fmla="*/ 94 h 96"/>
                <a:gd name="T14" fmla="*/ 5 w 61"/>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6">
                  <a:moveTo>
                    <a:pt x="5" y="96"/>
                  </a:moveTo>
                  <a:cubicBezTo>
                    <a:pt x="5" y="96"/>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6"/>
                    <a:pt x="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2" name="Freeform 140"/>
            <p:cNvSpPr/>
            <p:nvPr/>
          </p:nvSpPr>
          <p:spPr bwMode="auto">
            <a:xfrm>
              <a:off x="6807200" y="1311276"/>
              <a:ext cx="131763" cy="214313"/>
            </a:xfrm>
            <a:custGeom>
              <a:avLst/>
              <a:gdLst>
                <a:gd name="T0" fmla="*/ 55 w 60"/>
                <a:gd name="T1" fmla="*/ 97 h 97"/>
                <a:gd name="T2" fmla="*/ 52 w 60"/>
                <a:gd name="T3" fmla="*/ 95 h 97"/>
                <a:gd name="T4" fmla="*/ 1 w 60"/>
                <a:gd name="T5" fmla="*/ 8 h 97"/>
                <a:gd name="T6" fmla="*/ 3 w 60"/>
                <a:gd name="T7" fmla="*/ 2 h 97"/>
                <a:gd name="T8" fmla="*/ 9 w 60"/>
                <a:gd name="T9" fmla="*/ 3 h 97"/>
                <a:gd name="T10" fmla="*/ 59 w 60"/>
                <a:gd name="T11" fmla="*/ 90 h 97"/>
                <a:gd name="T12" fmla="*/ 58 w 60"/>
                <a:gd name="T13" fmla="*/ 96 h 97"/>
                <a:gd name="T14" fmla="*/ 55 w 60"/>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7">
                  <a:moveTo>
                    <a:pt x="55" y="97"/>
                  </a:moveTo>
                  <a:cubicBezTo>
                    <a:pt x="54" y="97"/>
                    <a:pt x="52" y="96"/>
                    <a:pt x="52" y="95"/>
                  </a:cubicBezTo>
                  <a:cubicBezTo>
                    <a:pt x="1" y="8"/>
                    <a:pt x="1" y="8"/>
                    <a:pt x="1" y="8"/>
                  </a:cubicBezTo>
                  <a:cubicBezTo>
                    <a:pt x="0" y="5"/>
                    <a:pt x="1" y="3"/>
                    <a:pt x="3" y="2"/>
                  </a:cubicBezTo>
                  <a:cubicBezTo>
                    <a:pt x="5" y="0"/>
                    <a:pt x="8" y="1"/>
                    <a:pt x="9" y="3"/>
                  </a:cubicBezTo>
                  <a:cubicBezTo>
                    <a:pt x="59" y="90"/>
                    <a:pt x="59" y="90"/>
                    <a:pt x="59" y="90"/>
                  </a:cubicBezTo>
                  <a:cubicBezTo>
                    <a:pt x="60" y="92"/>
                    <a:pt x="60" y="95"/>
                    <a:pt x="58" y="96"/>
                  </a:cubicBezTo>
                  <a:cubicBezTo>
                    <a:pt x="57" y="97"/>
                    <a:pt x="56" y="97"/>
                    <a:pt x="5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3" name="Freeform 141"/>
            <p:cNvSpPr>
              <a:spLocks noEditPoints="1"/>
            </p:cNvSpPr>
            <p:nvPr/>
          </p:nvSpPr>
          <p:spPr bwMode="auto">
            <a:xfrm>
              <a:off x="8770937" y="2419351"/>
              <a:ext cx="328613" cy="238125"/>
            </a:xfrm>
            <a:custGeom>
              <a:avLst/>
              <a:gdLst>
                <a:gd name="T0" fmla="*/ 74 w 149"/>
                <a:gd name="T1" fmla="*/ 108 h 108"/>
                <a:gd name="T2" fmla="*/ 0 w 149"/>
                <a:gd name="T3" fmla="*/ 56 h 108"/>
                <a:gd name="T4" fmla="*/ 0 w 149"/>
                <a:gd name="T5" fmla="*/ 52 h 108"/>
                <a:gd name="T6" fmla="*/ 74 w 149"/>
                <a:gd name="T7" fmla="*/ 0 h 108"/>
                <a:gd name="T8" fmla="*/ 149 w 149"/>
                <a:gd name="T9" fmla="*/ 52 h 108"/>
                <a:gd name="T10" fmla="*/ 149 w 149"/>
                <a:gd name="T11" fmla="*/ 56 h 108"/>
                <a:gd name="T12" fmla="*/ 74 w 149"/>
                <a:gd name="T13" fmla="*/ 108 h 108"/>
                <a:gd name="T14" fmla="*/ 13 w 149"/>
                <a:gd name="T15" fmla="*/ 54 h 108"/>
                <a:gd name="T16" fmla="*/ 74 w 149"/>
                <a:gd name="T17" fmla="*/ 95 h 108"/>
                <a:gd name="T18" fmla="*/ 136 w 149"/>
                <a:gd name="T19" fmla="*/ 54 h 108"/>
                <a:gd name="T20" fmla="*/ 74 w 149"/>
                <a:gd name="T21" fmla="*/ 13 h 108"/>
                <a:gd name="T22" fmla="*/ 13 w 149"/>
                <a:gd name="T23" fmla="*/ 5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9" h="108">
                  <a:moveTo>
                    <a:pt x="74" y="108"/>
                  </a:moveTo>
                  <a:cubicBezTo>
                    <a:pt x="40" y="108"/>
                    <a:pt x="10" y="87"/>
                    <a:pt x="0" y="56"/>
                  </a:cubicBezTo>
                  <a:cubicBezTo>
                    <a:pt x="0" y="55"/>
                    <a:pt x="0" y="53"/>
                    <a:pt x="0" y="52"/>
                  </a:cubicBezTo>
                  <a:cubicBezTo>
                    <a:pt x="10" y="21"/>
                    <a:pt x="40" y="0"/>
                    <a:pt x="74" y="0"/>
                  </a:cubicBezTo>
                  <a:cubicBezTo>
                    <a:pt x="109" y="0"/>
                    <a:pt x="139" y="21"/>
                    <a:pt x="149" y="52"/>
                  </a:cubicBezTo>
                  <a:cubicBezTo>
                    <a:pt x="149" y="53"/>
                    <a:pt x="149" y="55"/>
                    <a:pt x="149" y="56"/>
                  </a:cubicBezTo>
                  <a:cubicBezTo>
                    <a:pt x="139" y="87"/>
                    <a:pt x="109" y="108"/>
                    <a:pt x="74" y="108"/>
                  </a:cubicBezTo>
                  <a:close/>
                  <a:moveTo>
                    <a:pt x="13" y="54"/>
                  </a:moveTo>
                  <a:cubicBezTo>
                    <a:pt x="22" y="79"/>
                    <a:pt x="47" y="95"/>
                    <a:pt x="74" y="95"/>
                  </a:cubicBezTo>
                  <a:cubicBezTo>
                    <a:pt x="102" y="95"/>
                    <a:pt x="127" y="79"/>
                    <a:pt x="136" y="54"/>
                  </a:cubicBezTo>
                  <a:cubicBezTo>
                    <a:pt x="127" y="29"/>
                    <a:pt x="102" y="13"/>
                    <a:pt x="74" y="13"/>
                  </a:cubicBezTo>
                  <a:cubicBezTo>
                    <a:pt x="47" y="13"/>
                    <a:pt x="22" y="29"/>
                    <a:pt x="13" y="5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4" name="Freeform 142"/>
            <p:cNvSpPr/>
            <p:nvPr/>
          </p:nvSpPr>
          <p:spPr bwMode="auto">
            <a:xfrm>
              <a:off x="8856662" y="2460626"/>
              <a:ext cx="157163" cy="155575"/>
            </a:xfrm>
            <a:custGeom>
              <a:avLst/>
              <a:gdLst>
                <a:gd name="T0" fmla="*/ 35 w 71"/>
                <a:gd name="T1" fmla="*/ 70 h 70"/>
                <a:gd name="T2" fmla="*/ 0 w 71"/>
                <a:gd name="T3" fmla="*/ 35 h 70"/>
                <a:gd name="T4" fmla="*/ 7 w 71"/>
                <a:gd name="T5" fmla="*/ 28 h 70"/>
                <a:gd name="T6" fmla="*/ 13 w 71"/>
                <a:gd name="T7" fmla="*/ 35 h 70"/>
                <a:gd name="T8" fmla="*/ 35 w 71"/>
                <a:gd name="T9" fmla="*/ 57 h 70"/>
                <a:gd name="T10" fmla="*/ 58 w 71"/>
                <a:gd name="T11" fmla="*/ 35 h 70"/>
                <a:gd name="T12" fmla="*/ 35 w 71"/>
                <a:gd name="T13" fmla="*/ 13 h 70"/>
                <a:gd name="T14" fmla="*/ 29 w 71"/>
                <a:gd name="T15" fmla="*/ 6 h 70"/>
                <a:gd name="T16" fmla="*/ 35 w 71"/>
                <a:gd name="T17" fmla="*/ 0 h 70"/>
                <a:gd name="T18" fmla="*/ 71 w 71"/>
                <a:gd name="T19" fmla="*/ 35 h 70"/>
                <a:gd name="T20" fmla="*/ 35 w 71"/>
                <a:gd name="T21"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1" h="70">
                  <a:moveTo>
                    <a:pt x="35" y="70"/>
                  </a:moveTo>
                  <a:cubicBezTo>
                    <a:pt x="16" y="70"/>
                    <a:pt x="0" y="54"/>
                    <a:pt x="0" y="35"/>
                  </a:cubicBezTo>
                  <a:cubicBezTo>
                    <a:pt x="0" y="31"/>
                    <a:pt x="3" y="28"/>
                    <a:pt x="7" y="28"/>
                  </a:cubicBezTo>
                  <a:cubicBezTo>
                    <a:pt x="10" y="28"/>
                    <a:pt x="13" y="31"/>
                    <a:pt x="13" y="35"/>
                  </a:cubicBezTo>
                  <a:cubicBezTo>
                    <a:pt x="13" y="47"/>
                    <a:pt x="23" y="57"/>
                    <a:pt x="35" y="57"/>
                  </a:cubicBezTo>
                  <a:cubicBezTo>
                    <a:pt x="48" y="57"/>
                    <a:pt x="58" y="47"/>
                    <a:pt x="58" y="35"/>
                  </a:cubicBezTo>
                  <a:cubicBezTo>
                    <a:pt x="58" y="23"/>
                    <a:pt x="48" y="13"/>
                    <a:pt x="35" y="13"/>
                  </a:cubicBezTo>
                  <a:cubicBezTo>
                    <a:pt x="32" y="13"/>
                    <a:pt x="29" y="10"/>
                    <a:pt x="29" y="6"/>
                  </a:cubicBezTo>
                  <a:cubicBezTo>
                    <a:pt x="29" y="3"/>
                    <a:pt x="32" y="0"/>
                    <a:pt x="35" y="0"/>
                  </a:cubicBezTo>
                  <a:cubicBezTo>
                    <a:pt x="55" y="0"/>
                    <a:pt x="71" y="16"/>
                    <a:pt x="71" y="35"/>
                  </a:cubicBezTo>
                  <a:cubicBezTo>
                    <a:pt x="71" y="54"/>
                    <a:pt x="55" y="70"/>
                    <a:pt x="35" y="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5" name="Freeform 143"/>
            <p:cNvSpPr/>
            <p:nvPr/>
          </p:nvSpPr>
          <p:spPr bwMode="auto">
            <a:xfrm>
              <a:off x="6959600" y="642939"/>
              <a:ext cx="17463" cy="58738"/>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5"/>
                    <a:pt x="0" y="22"/>
                  </a:cubicBezTo>
                  <a:cubicBezTo>
                    <a:pt x="0" y="4"/>
                    <a:pt x="0" y="4"/>
                    <a:pt x="0" y="4"/>
                  </a:cubicBezTo>
                  <a:cubicBezTo>
                    <a:pt x="0" y="2"/>
                    <a:pt x="1" y="0"/>
                    <a:pt x="4" y="0"/>
                  </a:cubicBezTo>
                  <a:cubicBezTo>
                    <a:pt x="6" y="0"/>
                    <a:pt x="8" y="2"/>
                    <a:pt x="8" y="4"/>
                  </a:cubicBezTo>
                  <a:cubicBezTo>
                    <a:pt x="8" y="22"/>
                    <a:pt x="8" y="22"/>
                    <a:pt x="8" y="22"/>
                  </a:cubicBezTo>
                  <a:cubicBezTo>
                    <a:pt x="8" y="25"/>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6" name="Freeform 144"/>
            <p:cNvSpPr/>
            <p:nvPr/>
          </p:nvSpPr>
          <p:spPr bwMode="auto">
            <a:xfrm>
              <a:off x="6959600" y="792164"/>
              <a:ext cx="17463" cy="57150"/>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4"/>
                    <a:pt x="0" y="22"/>
                  </a:cubicBezTo>
                  <a:cubicBezTo>
                    <a:pt x="0" y="4"/>
                    <a:pt x="0" y="4"/>
                    <a:pt x="0" y="4"/>
                  </a:cubicBezTo>
                  <a:cubicBezTo>
                    <a:pt x="0" y="2"/>
                    <a:pt x="1" y="0"/>
                    <a:pt x="4" y="0"/>
                  </a:cubicBezTo>
                  <a:cubicBezTo>
                    <a:pt x="6" y="0"/>
                    <a:pt x="8" y="2"/>
                    <a:pt x="8" y="4"/>
                  </a:cubicBezTo>
                  <a:cubicBezTo>
                    <a:pt x="8" y="22"/>
                    <a:pt x="8" y="22"/>
                    <a:pt x="8" y="22"/>
                  </a:cubicBezTo>
                  <a:cubicBezTo>
                    <a:pt x="8" y="24"/>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7" name="Freeform 145"/>
            <p:cNvSpPr/>
            <p:nvPr/>
          </p:nvSpPr>
          <p:spPr bwMode="auto">
            <a:xfrm>
              <a:off x="7011987"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8" name="Freeform 146"/>
            <p:cNvSpPr/>
            <p:nvPr/>
          </p:nvSpPr>
          <p:spPr bwMode="auto">
            <a:xfrm>
              <a:off x="6864350"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9" name="Freeform 147"/>
            <p:cNvSpPr/>
            <p:nvPr/>
          </p:nvSpPr>
          <p:spPr bwMode="auto">
            <a:xfrm>
              <a:off x="6994525" y="669926"/>
              <a:ext cx="49213" cy="46038"/>
            </a:xfrm>
            <a:custGeom>
              <a:avLst/>
              <a:gdLst>
                <a:gd name="T0" fmla="*/ 5 w 22"/>
                <a:gd name="T1" fmla="*/ 21 h 21"/>
                <a:gd name="T2" fmla="*/ 2 w 22"/>
                <a:gd name="T3" fmla="*/ 20 h 21"/>
                <a:gd name="T4" fmla="*/ 2 w 22"/>
                <a:gd name="T5" fmla="*/ 15 h 21"/>
                <a:gd name="T6" fmla="*/ 15 w 22"/>
                <a:gd name="T7" fmla="*/ 2 h 21"/>
                <a:gd name="T8" fmla="*/ 20 w 22"/>
                <a:gd name="T9" fmla="*/ 2 h 21"/>
                <a:gd name="T10" fmla="*/ 20 w 22"/>
                <a:gd name="T11" fmla="*/ 8 h 21"/>
                <a:gd name="T12" fmla="*/ 8 w 22"/>
                <a:gd name="T13" fmla="*/ 20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1"/>
                    <a:pt x="2" y="20"/>
                  </a:cubicBezTo>
                  <a:cubicBezTo>
                    <a:pt x="0" y="19"/>
                    <a:pt x="0" y="16"/>
                    <a:pt x="2" y="15"/>
                  </a:cubicBezTo>
                  <a:cubicBezTo>
                    <a:pt x="15" y="2"/>
                    <a:pt x="15" y="2"/>
                    <a:pt x="15" y="2"/>
                  </a:cubicBezTo>
                  <a:cubicBezTo>
                    <a:pt x="16" y="0"/>
                    <a:pt x="19" y="0"/>
                    <a:pt x="20" y="2"/>
                  </a:cubicBezTo>
                  <a:cubicBezTo>
                    <a:pt x="22" y="3"/>
                    <a:pt x="22" y="6"/>
                    <a:pt x="20" y="8"/>
                  </a:cubicBezTo>
                  <a:cubicBezTo>
                    <a:pt x="8" y="20"/>
                    <a:pt x="8" y="20"/>
                    <a:pt x="8" y="20"/>
                  </a:cubicBezTo>
                  <a:cubicBezTo>
                    <a:pt x="7" y="21"/>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0" name="Freeform 148"/>
            <p:cNvSpPr/>
            <p:nvPr/>
          </p:nvSpPr>
          <p:spPr bwMode="auto">
            <a:xfrm>
              <a:off x="6891337" y="776289"/>
              <a:ext cx="47625" cy="46038"/>
            </a:xfrm>
            <a:custGeom>
              <a:avLst/>
              <a:gdLst>
                <a:gd name="T0" fmla="*/ 5 w 22"/>
                <a:gd name="T1" fmla="*/ 21 h 21"/>
                <a:gd name="T2" fmla="*/ 2 w 22"/>
                <a:gd name="T3" fmla="*/ 19 h 21"/>
                <a:gd name="T4" fmla="*/ 2 w 22"/>
                <a:gd name="T5" fmla="*/ 14 h 21"/>
                <a:gd name="T6" fmla="*/ 14 w 22"/>
                <a:gd name="T7" fmla="*/ 1 h 21"/>
                <a:gd name="T8" fmla="*/ 20 w 22"/>
                <a:gd name="T9" fmla="*/ 1 h 21"/>
                <a:gd name="T10" fmla="*/ 20 w 22"/>
                <a:gd name="T11" fmla="*/ 7 h 21"/>
                <a:gd name="T12" fmla="*/ 7 w 22"/>
                <a:gd name="T13" fmla="*/ 19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0"/>
                    <a:pt x="2" y="19"/>
                  </a:cubicBezTo>
                  <a:cubicBezTo>
                    <a:pt x="0" y="18"/>
                    <a:pt x="0" y="15"/>
                    <a:pt x="2" y="14"/>
                  </a:cubicBezTo>
                  <a:cubicBezTo>
                    <a:pt x="14" y="1"/>
                    <a:pt x="14" y="1"/>
                    <a:pt x="14" y="1"/>
                  </a:cubicBezTo>
                  <a:cubicBezTo>
                    <a:pt x="16" y="0"/>
                    <a:pt x="19" y="0"/>
                    <a:pt x="20" y="1"/>
                  </a:cubicBezTo>
                  <a:cubicBezTo>
                    <a:pt x="22" y="3"/>
                    <a:pt x="22" y="5"/>
                    <a:pt x="20" y="7"/>
                  </a:cubicBezTo>
                  <a:cubicBezTo>
                    <a:pt x="7" y="19"/>
                    <a:pt x="7" y="19"/>
                    <a:pt x="7" y="19"/>
                  </a:cubicBezTo>
                  <a:cubicBezTo>
                    <a:pt x="7" y="20"/>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1" name="Freeform 149"/>
            <p:cNvSpPr/>
            <p:nvPr/>
          </p:nvSpPr>
          <p:spPr bwMode="auto">
            <a:xfrm>
              <a:off x="6994525" y="774701"/>
              <a:ext cx="49213" cy="47625"/>
            </a:xfrm>
            <a:custGeom>
              <a:avLst/>
              <a:gdLst>
                <a:gd name="T0" fmla="*/ 17 w 22"/>
                <a:gd name="T1" fmla="*/ 22 h 22"/>
                <a:gd name="T2" fmla="*/ 15 w 22"/>
                <a:gd name="T3" fmla="*/ 20 h 22"/>
                <a:gd name="T4" fmla="*/ 2 w 22"/>
                <a:gd name="T5" fmla="*/ 8 h 22"/>
                <a:gd name="T6" fmla="*/ 2 w 22"/>
                <a:gd name="T7" fmla="*/ 2 h 22"/>
                <a:gd name="T8" fmla="*/ 8 w 22"/>
                <a:gd name="T9" fmla="*/ 2 h 22"/>
                <a:gd name="T10" fmla="*/ 20 w 22"/>
                <a:gd name="T11" fmla="*/ 15 h 22"/>
                <a:gd name="T12" fmla="*/ 20 w 22"/>
                <a:gd name="T13" fmla="*/ 20 h 22"/>
                <a:gd name="T14" fmla="*/ 17 w 22"/>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17" y="22"/>
                  </a:moveTo>
                  <a:cubicBezTo>
                    <a:pt x="16" y="22"/>
                    <a:pt x="15" y="21"/>
                    <a:pt x="15" y="20"/>
                  </a:cubicBezTo>
                  <a:cubicBezTo>
                    <a:pt x="2" y="8"/>
                    <a:pt x="2" y="8"/>
                    <a:pt x="2" y="8"/>
                  </a:cubicBezTo>
                  <a:cubicBezTo>
                    <a:pt x="0" y="6"/>
                    <a:pt x="0" y="4"/>
                    <a:pt x="2" y="2"/>
                  </a:cubicBezTo>
                  <a:cubicBezTo>
                    <a:pt x="3" y="0"/>
                    <a:pt x="6" y="0"/>
                    <a:pt x="8" y="2"/>
                  </a:cubicBezTo>
                  <a:cubicBezTo>
                    <a:pt x="20" y="15"/>
                    <a:pt x="20" y="15"/>
                    <a:pt x="20" y="15"/>
                  </a:cubicBezTo>
                  <a:cubicBezTo>
                    <a:pt x="22" y="16"/>
                    <a:pt x="22" y="19"/>
                    <a:pt x="20" y="20"/>
                  </a:cubicBezTo>
                  <a:cubicBezTo>
                    <a:pt x="19" y="21"/>
                    <a:pt x="18" y="22"/>
                    <a:pt x="17" y="2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2" name="Freeform 150"/>
            <p:cNvSpPr/>
            <p:nvPr/>
          </p:nvSpPr>
          <p:spPr bwMode="auto">
            <a:xfrm>
              <a:off x="6891337" y="669926"/>
              <a:ext cx="47625" cy="46038"/>
            </a:xfrm>
            <a:custGeom>
              <a:avLst/>
              <a:gdLst>
                <a:gd name="T0" fmla="*/ 17 w 22"/>
                <a:gd name="T1" fmla="*/ 21 h 21"/>
                <a:gd name="T2" fmla="*/ 14 w 22"/>
                <a:gd name="T3" fmla="*/ 20 h 21"/>
                <a:gd name="T4" fmla="*/ 2 w 22"/>
                <a:gd name="T5" fmla="*/ 8 h 21"/>
                <a:gd name="T6" fmla="*/ 2 w 22"/>
                <a:gd name="T7" fmla="*/ 2 h 21"/>
                <a:gd name="T8" fmla="*/ 7 w 22"/>
                <a:gd name="T9" fmla="*/ 2 h 21"/>
                <a:gd name="T10" fmla="*/ 20 w 22"/>
                <a:gd name="T11" fmla="*/ 15 h 21"/>
                <a:gd name="T12" fmla="*/ 20 w 22"/>
                <a:gd name="T13" fmla="*/ 20 h 21"/>
                <a:gd name="T14" fmla="*/ 17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17" y="21"/>
                  </a:moveTo>
                  <a:cubicBezTo>
                    <a:pt x="16" y="21"/>
                    <a:pt x="15" y="21"/>
                    <a:pt x="14" y="20"/>
                  </a:cubicBezTo>
                  <a:cubicBezTo>
                    <a:pt x="2" y="8"/>
                    <a:pt x="2" y="8"/>
                    <a:pt x="2" y="8"/>
                  </a:cubicBezTo>
                  <a:cubicBezTo>
                    <a:pt x="0" y="6"/>
                    <a:pt x="0" y="3"/>
                    <a:pt x="2" y="2"/>
                  </a:cubicBezTo>
                  <a:cubicBezTo>
                    <a:pt x="3" y="0"/>
                    <a:pt x="6" y="0"/>
                    <a:pt x="7" y="2"/>
                  </a:cubicBezTo>
                  <a:cubicBezTo>
                    <a:pt x="20" y="15"/>
                    <a:pt x="20" y="15"/>
                    <a:pt x="20" y="15"/>
                  </a:cubicBezTo>
                  <a:cubicBezTo>
                    <a:pt x="22" y="16"/>
                    <a:pt x="22" y="19"/>
                    <a:pt x="20" y="20"/>
                  </a:cubicBezTo>
                  <a:cubicBezTo>
                    <a:pt x="19" y="21"/>
                    <a:pt x="18" y="21"/>
                    <a:pt x="17"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3" name="Freeform 151"/>
            <p:cNvSpPr>
              <a:spLocks noEditPoints="1"/>
            </p:cNvSpPr>
            <p:nvPr/>
          </p:nvSpPr>
          <p:spPr bwMode="auto">
            <a:xfrm>
              <a:off x="6934200" y="714376"/>
              <a:ext cx="65088" cy="63500"/>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8 h 29"/>
                <a:gd name="T12" fmla="*/ 8 w 29"/>
                <a:gd name="T13" fmla="*/ 15 h 29"/>
                <a:gd name="T14" fmla="*/ 15 w 29"/>
                <a:gd name="T15" fmla="*/ 21 h 29"/>
                <a:gd name="T16" fmla="*/ 21 w 29"/>
                <a:gd name="T17" fmla="*/ 15 h 29"/>
                <a:gd name="T18" fmla="*/ 15 w 29"/>
                <a:gd name="T19" fmla="*/ 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6" y="29"/>
                    <a:pt x="0" y="23"/>
                    <a:pt x="0" y="15"/>
                  </a:cubicBezTo>
                  <a:cubicBezTo>
                    <a:pt x="0" y="7"/>
                    <a:pt x="6" y="0"/>
                    <a:pt x="15" y="0"/>
                  </a:cubicBezTo>
                  <a:cubicBezTo>
                    <a:pt x="23" y="0"/>
                    <a:pt x="29" y="7"/>
                    <a:pt x="29" y="15"/>
                  </a:cubicBezTo>
                  <a:cubicBezTo>
                    <a:pt x="29" y="23"/>
                    <a:pt x="23" y="29"/>
                    <a:pt x="15" y="29"/>
                  </a:cubicBezTo>
                  <a:close/>
                  <a:moveTo>
                    <a:pt x="15" y="8"/>
                  </a:moveTo>
                  <a:cubicBezTo>
                    <a:pt x="11" y="8"/>
                    <a:pt x="8" y="11"/>
                    <a:pt x="8" y="15"/>
                  </a:cubicBezTo>
                  <a:cubicBezTo>
                    <a:pt x="8" y="18"/>
                    <a:pt x="11" y="21"/>
                    <a:pt x="15" y="21"/>
                  </a:cubicBezTo>
                  <a:cubicBezTo>
                    <a:pt x="18" y="21"/>
                    <a:pt x="21" y="18"/>
                    <a:pt x="21" y="15"/>
                  </a:cubicBezTo>
                  <a:cubicBezTo>
                    <a:pt x="21" y="11"/>
                    <a:pt x="18"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4" name="Freeform 152"/>
            <p:cNvSpPr>
              <a:spLocks noEditPoints="1"/>
            </p:cNvSpPr>
            <p:nvPr/>
          </p:nvSpPr>
          <p:spPr bwMode="auto">
            <a:xfrm>
              <a:off x="6626225" y="3860801"/>
              <a:ext cx="68263" cy="68263"/>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5" name="Freeform 153"/>
            <p:cNvSpPr>
              <a:spLocks noEditPoints="1"/>
            </p:cNvSpPr>
            <p:nvPr/>
          </p:nvSpPr>
          <p:spPr bwMode="auto">
            <a:xfrm>
              <a:off x="6767512" y="3784601"/>
              <a:ext cx="68263" cy="69850"/>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8 h 31"/>
                <a:gd name="T12" fmla="*/ 8 w 31"/>
                <a:gd name="T13" fmla="*/ 15 h 31"/>
                <a:gd name="T14" fmla="*/ 15 w 31"/>
                <a:gd name="T15" fmla="*/ 23 h 31"/>
                <a:gd name="T16" fmla="*/ 23 w 31"/>
                <a:gd name="T17" fmla="*/ 15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8"/>
                  </a:moveTo>
                  <a:cubicBezTo>
                    <a:pt x="11" y="8"/>
                    <a:pt x="8" y="11"/>
                    <a:pt x="8" y="15"/>
                  </a:cubicBezTo>
                  <a:cubicBezTo>
                    <a:pt x="8" y="20"/>
                    <a:pt x="11" y="23"/>
                    <a:pt x="15" y="23"/>
                  </a:cubicBezTo>
                  <a:cubicBezTo>
                    <a:pt x="20" y="23"/>
                    <a:pt x="23" y="20"/>
                    <a:pt x="23" y="15"/>
                  </a:cubicBezTo>
                  <a:cubicBezTo>
                    <a:pt x="23" y="11"/>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6" name="Freeform 154"/>
            <p:cNvSpPr>
              <a:spLocks noEditPoints="1"/>
            </p:cNvSpPr>
            <p:nvPr/>
          </p:nvSpPr>
          <p:spPr bwMode="auto">
            <a:xfrm>
              <a:off x="6767512" y="3935414"/>
              <a:ext cx="68263" cy="68263"/>
            </a:xfrm>
            <a:custGeom>
              <a:avLst/>
              <a:gdLst>
                <a:gd name="T0" fmla="*/ 15 w 31"/>
                <a:gd name="T1" fmla="*/ 31 h 31"/>
                <a:gd name="T2" fmla="*/ 0 w 31"/>
                <a:gd name="T3" fmla="*/ 16 h 31"/>
                <a:gd name="T4" fmla="*/ 15 w 31"/>
                <a:gd name="T5" fmla="*/ 0 h 31"/>
                <a:gd name="T6" fmla="*/ 31 w 31"/>
                <a:gd name="T7" fmla="*/ 16 h 31"/>
                <a:gd name="T8" fmla="*/ 15 w 31"/>
                <a:gd name="T9" fmla="*/ 31 h 31"/>
                <a:gd name="T10" fmla="*/ 15 w 31"/>
                <a:gd name="T11" fmla="*/ 8 h 31"/>
                <a:gd name="T12" fmla="*/ 8 w 31"/>
                <a:gd name="T13" fmla="*/ 16 h 31"/>
                <a:gd name="T14" fmla="*/ 15 w 31"/>
                <a:gd name="T15" fmla="*/ 23 h 31"/>
                <a:gd name="T16" fmla="*/ 23 w 31"/>
                <a:gd name="T17" fmla="*/ 16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6"/>
                  </a:cubicBezTo>
                  <a:cubicBezTo>
                    <a:pt x="0" y="7"/>
                    <a:pt x="7" y="0"/>
                    <a:pt x="15" y="0"/>
                  </a:cubicBezTo>
                  <a:cubicBezTo>
                    <a:pt x="24" y="0"/>
                    <a:pt x="31" y="7"/>
                    <a:pt x="31" y="16"/>
                  </a:cubicBezTo>
                  <a:cubicBezTo>
                    <a:pt x="31" y="24"/>
                    <a:pt x="24" y="31"/>
                    <a:pt x="15" y="31"/>
                  </a:cubicBezTo>
                  <a:close/>
                  <a:moveTo>
                    <a:pt x="15" y="8"/>
                  </a:moveTo>
                  <a:cubicBezTo>
                    <a:pt x="11" y="8"/>
                    <a:pt x="8" y="12"/>
                    <a:pt x="8" y="16"/>
                  </a:cubicBezTo>
                  <a:cubicBezTo>
                    <a:pt x="8" y="20"/>
                    <a:pt x="11" y="23"/>
                    <a:pt x="15" y="23"/>
                  </a:cubicBezTo>
                  <a:cubicBezTo>
                    <a:pt x="20" y="23"/>
                    <a:pt x="23" y="20"/>
                    <a:pt x="23" y="16"/>
                  </a:cubicBezTo>
                  <a:cubicBezTo>
                    <a:pt x="23" y="12"/>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7" name="Freeform 155"/>
            <p:cNvSpPr/>
            <p:nvPr/>
          </p:nvSpPr>
          <p:spPr bwMode="auto">
            <a:xfrm>
              <a:off x="6673850" y="3895726"/>
              <a:ext cx="111125" cy="71438"/>
            </a:xfrm>
            <a:custGeom>
              <a:avLst/>
              <a:gdLst>
                <a:gd name="T0" fmla="*/ 46 w 50"/>
                <a:gd name="T1" fmla="*/ 32 h 32"/>
                <a:gd name="T2" fmla="*/ 44 w 50"/>
                <a:gd name="T3" fmla="*/ 31 h 32"/>
                <a:gd name="T4" fmla="*/ 3 w 50"/>
                <a:gd name="T5" fmla="*/ 8 h 32"/>
                <a:gd name="T6" fmla="*/ 1 w 50"/>
                <a:gd name="T7" fmla="*/ 2 h 32"/>
                <a:gd name="T8" fmla="*/ 7 w 50"/>
                <a:gd name="T9" fmla="*/ 1 h 32"/>
                <a:gd name="T10" fmla="*/ 48 w 50"/>
                <a:gd name="T11" fmla="*/ 24 h 32"/>
                <a:gd name="T12" fmla="*/ 49 w 50"/>
                <a:gd name="T13" fmla="*/ 30 h 32"/>
                <a:gd name="T14" fmla="*/ 46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46" y="32"/>
                  </a:moveTo>
                  <a:cubicBezTo>
                    <a:pt x="45" y="32"/>
                    <a:pt x="44" y="31"/>
                    <a:pt x="44" y="31"/>
                  </a:cubicBezTo>
                  <a:cubicBezTo>
                    <a:pt x="3" y="8"/>
                    <a:pt x="3" y="8"/>
                    <a:pt x="3" y="8"/>
                  </a:cubicBezTo>
                  <a:cubicBezTo>
                    <a:pt x="1" y="6"/>
                    <a:pt x="0" y="4"/>
                    <a:pt x="1" y="2"/>
                  </a:cubicBezTo>
                  <a:cubicBezTo>
                    <a:pt x="2" y="0"/>
                    <a:pt x="5" y="0"/>
                    <a:pt x="7" y="1"/>
                  </a:cubicBezTo>
                  <a:cubicBezTo>
                    <a:pt x="48" y="24"/>
                    <a:pt x="48" y="24"/>
                    <a:pt x="48" y="24"/>
                  </a:cubicBezTo>
                  <a:cubicBezTo>
                    <a:pt x="49" y="25"/>
                    <a:pt x="50" y="28"/>
                    <a:pt x="49" y="30"/>
                  </a:cubicBezTo>
                  <a:cubicBezTo>
                    <a:pt x="48" y="31"/>
                    <a:pt x="47" y="32"/>
                    <a:pt x="46"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8" name="Freeform 156"/>
            <p:cNvSpPr/>
            <p:nvPr/>
          </p:nvSpPr>
          <p:spPr bwMode="auto">
            <a:xfrm>
              <a:off x="6673850" y="3822701"/>
              <a:ext cx="111125" cy="71438"/>
            </a:xfrm>
            <a:custGeom>
              <a:avLst/>
              <a:gdLst>
                <a:gd name="T0" fmla="*/ 5 w 50"/>
                <a:gd name="T1" fmla="*/ 32 h 32"/>
                <a:gd name="T2" fmla="*/ 1 w 50"/>
                <a:gd name="T3" fmla="*/ 30 h 32"/>
                <a:gd name="T4" fmla="*/ 3 w 50"/>
                <a:gd name="T5" fmla="*/ 25 h 32"/>
                <a:gd name="T6" fmla="*/ 44 w 50"/>
                <a:gd name="T7" fmla="*/ 1 h 32"/>
                <a:gd name="T8" fmla="*/ 49 w 50"/>
                <a:gd name="T9" fmla="*/ 2 h 32"/>
                <a:gd name="T10" fmla="*/ 48 w 50"/>
                <a:gd name="T11" fmla="*/ 8 h 32"/>
                <a:gd name="T12" fmla="*/ 7 w 50"/>
                <a:gd name="T13" fmla="*/ 32 h 32"/>
                <a:gd name="T14" fmla="*/ 5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5" y="32"/>
                  </a:moveTo>
                  <a:cubicBezTo>
                    <a:pt x="3" y="32"/>
                    <a:pt x="2" y="31"/>
                    <a:pt x="1" y="30"/>
                  </a:cubicBezTo>
                  <a:cubicBezTo>
                    <a:pt x="0" y="28"/>
                    <a:pt x="1" y="26"/>
                    <a:pt x="3" y="25"/>
                  </a:cubicBezTo>
                  <a:cubicBezTo>
                    <a:pt x="44" y="1"/>
                    <a:pt x="44" y="1"/>
                    <a:pt x="44" y="1"/>
                  </a:cubicBezTo>
                  <a:cubicBezTo>
                    <a:pt x="45" y="0"/>
                    <a:pt x="48" y="1"/>
                    <a:pt x="49" y="2"/>
                  </a:cubicBezTo>
                  <a:cubicBezTo>
                    <a:pt x="50" y="4"/>
                    <a:pt x="49" y="7"/>
                    <a:pt x="48" y="8"/>
                  </a:cubicBezTo>
                  <a:cubicBezTo>
                    <a:pt x="7" y="32"/>
                    <a:pt x="7" y="32"/>
                    <a:pt x="7" y="32"/>
                  </a:cubicBezTo>
                  <a:cubicBezTo>
                    <a:pt x="6" y="32"/>
                    <a:pt x="5" y="32"/>
                    <a:pt x="5"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9" name="Freeform 157"/>
            <p:cNvSpPr>
              <a:spLocks noEditPoints="1"/>
            </p:cNvSpPr>
            <p:nvPr/>
          </p:nvSpPr>
          <p:spPr bwMode="auto">
            <a:xfrm>
              <a:off x="7540625" y="3686176"/>
              <a:ext cx="419100" cy="355600"/>
            </a:xfrm>
            <a:custGeom>
              <a:avLst/>
              <a:gdLst>
                <a:gd name="T0" fmla="*/ 45 w 190"/>
                <a:gd name="T1" fmla="*/ 161 h 161"/>
                <a:gd name="T2" fmla="*/ 41 w 190"/>
                <a:gd name="T3" fmla="*/ 160 h 161"/>
                <a:gd name="T4" fmla="*/ 37 w 190"/>
                <a:gd name="T5" fmla="*/ 153 h 161"/>
                <a:gd name="T6" fmla="*/ 37 w 190"/>
                <a:gd name="T7" fmla="*/ 129 h 161"/>
                <a:gd name="T8" fmla="*/ 17 w 190"/>
                <a:gd name="T9" fmla="*/ 129 h 161"/>
                <a:gd name="T10" fmla="*/ 0 w 190"/>
                <a:gd name="T11" fmla="*/ 112 h 161"/>
                <a:gd name="T12" fmla="*/ 0 w 190"/>
                <a:gd name="T13" fmla="*/ 17 h 161"/>
                <a:gd name="T14" fmla="*/ 17 w 190"/>
                <a:gd name="T15" fmla="*/ 0 h 161"/>
                <a:gd name="T16" fmla="*/ 173 w 190"/>
                <a:gd name="T17" fmla="*/ 0 h 161"/>
                <a:gd name="T18" fmla="*/ 190 w 190"/>
                <a:gd name="T19" fmla="*/ 17 h 161"/>
                <a:gd name="T20" fmla="*/ 190 w 190"/>
                <a:gd name="T21" fmla="*/ 112 h 161"/>
                <a:gd name="T22" fmla="*/ 173 w 190"/>
                <a:gd name="T23" fmla="*/ 129 h 161"/>
                <a:gd name="T24" fmla="*/ 88 w 190"/>
                <a:gd name="T25" fmla="*/ 129 h 161"/>
                <a:gd name="T26" fmla="*/ 50 w 190"/>
                <a:gd name="T27" fmla="*/ 159 h 161"/>
                <a:gd name="T28" fmla="*/ 45 w 190"/>
                <a:gd name="T29" fmla="*/ 161 h 161"/>
                <a:gd name="T30" fmla="*/ 17 w 190"/>
                <a:gd name="T31" fmla="*/ 17 h 161"/>
                <a:gd name="T32" fmla="*/ 17 w 190"/>
                <a:gd name="T33" fmla="*/ 112 h 161"/>
                <a:gd name="T34" fmla="*/ 45 w 190"/>
                <a:gd name="T35" fmla="*/ 112 h 161"/>
                <a:gd name="T36" fmla="*/ 54 w 190"/>
                <a:gd name="T37" fmla="*/ 121 h 161"/>
                <a:gd name="T38" fmla="*/ 54 w 190"/>
                <a:gd name="T39" fmla="*/ 135 h 161"/>
                <a:gd name="T40" fmla="*/ 80 w 190"/>
                <a:gd name="T41" fmla="*/ 114 h 161"/>
                <a:gd name="T42" fmla="*/ 85 w 190"/>
                <a:gd name="T43" fmla="*/ 112 h 161"/>
                <a:gd name="T44" fmla="*/ 173 w 190"/>
                <a:gd name="T45" fmla="*/ 112 h 161"/>
                <a:gd name="T46" fmla="*/ 173 w 190"/>
                <a:gd name="T47" fmla="*/ 17 h 161"/>
                <a:gd name="T48" fmla="*/ 17 w 190"/>
                <a:gd name="T49" fmla="*/ 1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0" h="161">
                  <a:moveTo>
                    <a:pt x="45" y="161"/>
                  </a:moveTo>
                  <a:cubicBezTo>
                    <a:pt x="44" y="161"/>
                    <a:pt x="43" y="161"/>
                    <a:pt x="41" y="160"/>
                  </a:cubicBezTo>
                  <a:cubicBezTo>
                    <a:pt x="38" y="159"/>
                    <a:pt x="37" y="156"/>
                    <a:pt x="37" y="153"/>
                  </a:cubicBezTo>
                  <a:cubicBezTo>
                    <a:pt x="37" y="129"/>
                    <a:pt x="37" y="129"/>
                    <a:pt x="37" y="129"/>
                  </a:cubicBezTo>
                  <a:cubicBezTo>
                    <a:pt x="17" y="129"/>
                    <a:pt x="17" y="129"/>
                    <a:pt x="17" y="129"/>
                  </a:cubicBezTo>
                  <a:cubicBezTo>
                    <a:pt x="8" y="129"/>
                    <a:pt x="0" y="122"/>
                    <a:pt x="0" y="112"/>
                  </a:cubicBezTo>
                  <a:cubicBezTo>
                    <a:pt x="0" y="17"/>
                    <a:pt x="0" y="17"/>
                    <a:pt x="0" y="17"/>
                  </a:cubicBezTo>
                  <a:cubicBezTo>
                    <a:pt x="0" y="7"/>
                    <a:pt x="8" y="0"/>
                    <a:pt x="17" y="0"/>
                  </a:cubicBezTo>
                  <a:cubicBezTo>
                    <a:pt x="173" y="0"/>
                    <a:pt x="173" y="0"/>
                    <a:pt x="173" y="0"/>
                  </a:cubicBezTo>
                  <a:cubicBezTo>
                    <a:pt x="182" y="0"/>
                    <a:pt x="190" y="7"/>
                    <a:pt x="190" y="17"/>
                  </a:cubicBezTo>
                  <a:cubicBezTo>
                    <a:pt x="190" y="112"/>
                    <a:pt x="190" y="112"/>
                    <a:pt x="190" y="112"/>
                  </a:cubicBezTo>
                  <a:cubicBezTo>
                    <a:pt x="190" y="122"/>
                    <a:pt x="182" y="129"/>
                    <a:pt x="173" y="129"/>
                  </a:cubicBezTo>
                  <a:cubicBezTo>
                    <a:pt x="88" y="129"/>
                    <a:pt x="88" y="129"/>
                    <a:pt x="88" y="129"/>
                  </a:cubicBezTo>
                  <a:cubicBezTo>
                    <a:pt x="50" y="159"/>
                    <a:pt x="50" y="159"/>
                    <a:pt x="50" y="159"/>
                  </a:cubicBezTo>
                  <a:cubicBezTo>
                    <a:pt x="49" y="160"/>
                    <a:pt x="47" y="161"/>
                    <a:pt x="45" y="161"/>
                  </a:cubicBezTo>
                  <a:close/>
                  <a:moveTo>
                    <a:pt x="17" y="17"/>
                  </a:moveTo>
                  <a:cubicBezTo>
                    <a:pt x="17" y="112"/>
                    <a:pt x="17" y="112"/>
                    <a:pt x="17" y="112"/>
                  </a:cubicBezTo>
                  <a:cubicBezTo>
                    <a:pt x="45" y="112"/>
                    <a:pt x="45" y="112"/>
                    <a:pt x="45" y="112"/>
                  </a:cubicBezTo>
                  <a:cubicBezTo>
                    <a:pt x="50" y="112"/>
                    <a:pt x="54" y="116"/>
                    <a:pt x="54" y="121"/>
                  </a:cubicBezTo>
                  <a:cubicBezTo>
                    <a:pt x="54" y="135"/>
                    <a:pt x="54" y="135"/>
                    <a:pt x="54" y="135"/>
                  </a:cubicBezTo>
                  <a:cubicBezTo>
                    <a:pt x="80" y="114"/>
                    <a:pt x="80" y="114"/>
                    <a:pt x="80" y="114"/>
                  </a:cubicBezTo>
                  <a:cubicBezTo>
                    <a:pt x="82" y="113"/>
                    <a:pt x="84" y="112"/>
                    <a:pt x="85" y="112"/>
                  </a:cubicBezTo>
                  <a:cubicBezTo>
                    <a:pt x="173" y="112"/>
                    <a:pt x="173" y="112"/>
                    <a:pt x="173" y="112"/>
                  </a:cubicBezTo>
                  <a:cubicBezTo>
                    <a:pt x="173" y="17"/>
                    <a:pt x="173" y="17"/>
                    <a:pt x="173" y="17"/>
                  </a:cubicBezTo>
                  <a:cubicBezTo>
                    <a:pt x="17" y="17"/>
                    <a:pt x="17" y="17"/>
                    <a:pt x="17"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0" name="Freeform 158"/>
            <p:cNvSpPr/>
            <p:nvPr/>
          </p:nvSpPr>
          <p:spPr bwMode="auto">
            <a:xfrm>
              <a:off x="7639050" y="3787776"/>
              <a:ext cx="230188" cy="19050"/>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1" name="Freeform 159"/>
            <p:cNvSpPr/>
            <p:nvPr/>
          </p:nvSpPr>
          <p:spPr bwMode="auto">
            <a:xfrm>
              <a:off x="7639050" y="3844926"/>
              <a:ext cx="230188" cy="20638"/>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2" name="Freeform 160"/>
            <p:cNvSpPr/>
            <p:nvPr/>
          </p:nvSpPr>
          <p:spPr bwMode="auto">
            <a:xfrm>
              <a:off x="7231062" y="3270251"/>
              <a:ext cx="66675" cy="114300"/>
            </a:xfrm>
            <a:custGeom>
              <a:avLst/>
              <a:gdLst>
                <a:gd name="T0" fmla="*/ 26 w 30"/>
                <a:gd name="T1" fmla="*/ 52 h 52"/>
                <a:gd name="T2" fmla="*/ 23 w 30"/>
                <a:gd name="T3" fmla="*/ 51 h 52"/>
                <a:gd name="T4" fmla="*/ 1 w 30"/>
                <a:gd name="T5" fmla="*/ 29 h 52"/>
                <a:gd name="T6" fmla="*/ 1 w 30"/>
                <a:gd name="T7" fmla="*/ 23 h 52"/>
                <a:gd name="T8" fmla="*/ 23 w 30"/>
                <a:gd name="T9" fmla="*/ 2 h 52"/>
                <a:gd name="T10" fmla="*/ 28 w 30"/>
                <a:gd name="T11" fmla="*/ 2 h 52"/>
                <a:gd name="T12" fmla="*/ 28 w 30"/>
                <a:gd name="T13" fmla="*/ 8 h 52"/>
                <a:gd name="T14" fmla="*/ 10 w 30"/>
                <a:gd name="T15" fmla="*/ 26 h 52"/>
                <a:gd name="T16" fmla="*/ 28 w 30"/>
                <a:gd name="T17" fmla="*/ 45 h 52"/>
                <a:gd name="T18" fmla="*/ 28 w 30"/>
                <a:gd name="T19" fmla="*/ 51 h 52"/>
                <a:gd name="T20" fmla="*/ 26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26" y="52"/>
                  </a:moveTo>
                  <a:cubicBezTo>
                    <a:pt x="25" y="52"/>
                    <a:pt x="24" y="51"/>
                    <a:pt x="23" y="51"/>
                  </a:cubicBezTo>
                  <a:cubicBezTo>
                    <a:pt x="1" y="29"/>
                    <a:pt x="1" y="29"/>
                    <a:pt x="1" y="29"/>
                  </a:cubicBezTo>
                  <a:cubicBezTo>
                    <a:pt x="0" y="28"/>
                    <a:pt x="0" y="25"/>
                    <a:pt x="1" y="23"/>
                  </a:cubicBezTo>
                  <a:cubicBezTo>
                    <a:pt x="23" y="2"/>
                    <a:pt x="23" y="2"/>
                    <a:pt x="23" y="2"/>
                  </a:cubicBezTo>
                  <a:cubicBezTo>
                    <a:pt x="24" y="0"/>
                    <a:pt x="27" y="0"/>
                    <a:pt x="28" y="2"/>
                  </a:cubicBezTo>
                  <a:cubicBezTo>
                    <a:pt x="30" y="4"/>
                    <a:pt x="30" y="6"/>
                    <a:pt x="28" y="8"/>
                  </a:cubicBezTo>
                  <a:cubicBezTo>
                    <a:pt x="10" y="26"/>
                    <a:pt x="10" y="26"/>
                    <a:pt x="10" y="26"/>
                  </a:cubicBezTo>
                  <a:cubicBezTo>
                    <a:pt x="28" y="45"/>
                    <a:pt x="28" y="45"/>
                    <a:pt x="28" y="45"/>
                  </a:cubicBezTo>
                  <a:cubicBezTo>
                    <a:pt x="30" y="47"/>
                    <a:pt x="30" y="49"/>
                    <a:pt x="28" y="51"/>
                  </a:cubicBezTo>
                  <a:cubicBezTo>
                    <a:pt x="28" y="51"/>
                    <a:pt x="27" y="52"/>
                    <a:pt x="26"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3" name="Freeform 161"/>
            <p:cNvSpPr/>
            <p:nvPr/>
          </p:nvSpPr>
          <p:spPr bwMode="auto">
            <a:xfrm>
              <a:off x="7243762" y="3319464"/>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4" name="Freeform 162"/>
            <p:cNvSpPr/>
            <p:nvPr/>
          </p:nvSpPr>
          <p:spPr bwMode="auto">
            <a:xfrm>
              <a:off x="7367587" y="3173414"/>
              <a:ext cx="66675" cy="114300"/>
            </a:xfrm>
            <a:custGeom>
              <a:avLst/>
              <a:gdLst>
                <a:gd name="T0" fmla="*/ 4 w 30"/>
                <a:gd name="T1" fmla="*/ 52 h 52"/>
                <a:gd name="T2" fmla="*/ 2 w 30"/>
                <a:gd name="T3" fmla="*/ 51 h 52"/>
                <a:gd name="T4" fmla="*/ 2 w 30"/>
                <a:gd name="T5" fmla="*/ 45 h 52"/>
                <a:gd name="T6" fmla="*/ 20 w 30"/>
                <a:gd name="T7" fmla="*/ 26 h 52"/>
                <a:gd name="T8" fmla="*/ 2 w 30"/>
                <a:gd name="T9" fmla="*/ 8 h 52"/>
                <a:gd name="T10" fmla="*/ 2 w 30"/>
                <a:gd name="T11" fmla="*/ 2 h 52"/>
                <a:gd name="T12" fmla="*/ 7 w 30"/>
                <a:gd name="T13" fmla="*/ 2 h 52"/>
                <a:gd name="T14" fmla="*/ 29 w 30"/>
                <a:gd name="T15" fmla="*/ 23 h 52"/>
                <a:gd name="T16" fmla="*/ 29 w 30"/>
                <a:gd name="T17" fmla="*/ 29 h 52"/>
                <a:gd name="T18" fmla="*/ 7 w 30"/>
                <a:gd name="T19" fmla="*/ 51 h 52"/>
                <a:gd name="T20" fmla="*/ 4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4" y="52"/>
                  </a:moveTo>
                  <a:cubicBezTo>
                    <a:pt x="3" y="52"/>
                    <a:pt x="2" y="51"/>
                    <a:pt x="2" y="51"/>
                  </a:cubicBezTo>
                  <a:cubicBezTo>
                    <a:pt x="0" y="49"/>
                    <a:pt x="0" y="47"/>
                    <a:pt x="2" y="45"/>
                  </a:cubicBezTo>
                  <a:cubicBezTo>
                    <a:pt x="20" y="26"/>
                    <a:pt x="20" y="26"/>
                    <a:pt x="20" y="26"/>
                  </a:cubicBezTo>
                  <a:cubicBezTo>
                    <a:pt x="2" y="8"/>
                    <a:pt x="2" y="8"/>
                    <a:pt x="2" y="8"/>
                  </a:cubicBezTo>
                  <a:cubicBezTo>
                    <a:pt x="0" y="6"/>
                    <a:pt x="0" y="4"/>
                    <a:pt x="2" y="2"/>
                  </a:cubicBezTo>
                  <a:cubicBezTo>
                    <a:pt x="3" y="0"/>
                    <a:pt x="6" y="0"/>
                    <a:pt x="7" y="2"/>
                  </a:cubicBezTo>
                  <a:cubicBezTo>
                    <a:pt x="29" y="23"/>
                    <a:pt x="29" y="23"/>
                    <a:pt x="29" y="23"/>
                  </a:cubicBezTo>
                  <a:cubicBezTo>
                    <a:pt x="30" y="25"/>
                    <a:pt x="30" y="28"/>
                    <a:pt x="29" y="29"/>
                  </a:cubicBezTo>
                  <a:cubicBezTo>
                    <a:pt x="7" y="51"/>
                    <a:pt x="7" y="51"/>
                    <a:pt x="7" y="51"/>
                  </a:cubicBezTo>
                  <a:cubicBezTo>
                    <a:pt x="6" y="51"/>
                    <a:pt x="5" y="52"/>
                    <a:pt x="4"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5" name="Freeform 163"/>
            <p:cNvSpPr/>
            <p:nvPr/>
          </p:nvSpPr>
          <p:spPr bwMode="auto">
            <a:xfrm>
              <a:off x="7231062" y="3221039"/>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8" name="Freeform 166"/>
            <p:cNvSpPr/>
            <p:nvPr/>
          </p:nvSpPr>
          <p:spPr bwMode="auto">
            <a:xfrm>
              <a:off x="8904287" y="3497264"/>
              <a:ext cx="211138" cy="211138"/>
            </a:xfrm>
            <a:custGeom>
              <a:avLst/>
              <a:gdLst>
                <a:gd name="T0" fmla="*/ 91 w 95"/>
                <a:gd name="T1" fmla="*/ 95 h 95"/>
                <a:gd name="T2" fmla="*/ 4 w 95"/>
                <a:gd name="T3" fmla="*/ 95 h 95"/>
                <a:gd name="T4" fmla="*/ 0 w 95"/>
                <a:gd name="T5" fmla="*/ 91 h 95"/>
                <a:gd name="T6" fmla="*/ 0 w 95"/>
                <a:gd name="T7" fmla="*/ 4 h 95"/>
                <a:gd name="T8" fmla="*/ 4 w 95"/>
                <a:gd name="T9" fmla="*/ 0 h 95"/>
                <a:gd name="T10" fmla="*/ 47 w 95"/>
                <a:gd name="T11" fmla="*/ 0 h 95"/>
                <a:gd name="T12" fmla="*/ 51 w 95"/>
                <a:gd name="T13" fmla="*/ 4 h 95"/>
                <a:gd name="T14" fmla="*/ 47 w 95"/>
                <a:gd name="T15" fmla="*/ 8 h 95"/>
                <a:gd name="T16" fmla="*/ 8 w 95"/>
                <a:gd name="T17" fmla="*/ 8 h 95"/>
                <a:gd name="T18" fmla="*/ 8 w 95"/>
                <a:gd name="T19" fmla="*/ 87 h 95"/>
                <a:gd name="T20" fmla="*/ 87 w 95"/>
                <a:gd name="T21" fmla="*/ 87 h 95"/>
                <a:gd name="T22" fmla="*/ 87 w 95"/>
                <a:gd name="T23" fmla="*/ 48 h 95"/>
                <a:gd name="T24" fmla="*/ 91 w 95"/>
                <a:gd name="T25" fmla="*/ 44 h 95"/>
                <a:gd name="T26" fmla="*/ 95 w 95"/>
                <a:gd name="T27" fmla="*/ 48 h 95"/>
                <a:gd name="T28" fmla="*/ 95 w 95"/>
                <a:gd name="T29" fmla="*/ 91 h 95"/>
                <a:gd name="T30" fmla="*/ 91 w 95"/>
                <a:gd name="T3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95">
                  <a:moveTo>
                    <a:pt x="91" y="95"/>
                  </a:moveTo>
                  <a:cubicBezTo>
                    <a:pt x="4" y="95"/>
                    <a:pt x="4" y="95"/>
                    <a:pt x="4" y="95"/>
                  </a:cubicBezTo>
                  <a:cubicBezTo>
                    <a:pt x="2" y="95"/>
                    <a:pt x="0" y="93"/>
                    <a:pt x="0" y="91"/>
                  </a:cubicBezTo>
                  <a:cubicBezTo>
                    <a:pt x="0" y="4"/>
                    <a:pt x="0" y="4"/>
                    <a:pt x="0" y="4"/>
                  </a:cubicBezTo>
                  <a:cubicBezTo>
                    <a:pt x="0" y="1"/>
                    <a:pt x="2" y="0"/>
                    <a:pt x="4" y="0"/>
                  </a:cubicBezTo>
                  <a:cubicBezTo>
                    <a:pt x="47" y="0"/>
                    <a:pt x="47" y="0"/>
                    <a:pt x="47" y="0"/>
                  </a:cubicBezTo>
                  <a:cubicBezTo>
                    <a:pt x="49" y="0"/>
                    <a:pt x="51" y="1"/>
                    <a:pt x="51" y="4"/>
                  </a:cubicBezTo>
                  <a:cubicBezTo>
                    <a:pt x="51" y="6"/>
                    <a:pt x="49" y="8"/>
                    <a:pt x="47" y="8"/>
                  </a:cubicBezTo>
                  <a:cubicBezTo>
                    <a:pt x="8" y="8"/>
                    <a:pt x="8" y="8"/>
                    <a:pt x="8" y="8"/>
                  </a:cubicBezTo>
                  <a:cubicBezTo>
                    <a:pt x="8" y="87"/>
                    <a:pt x="8" y="87"/>
                    <a:pt x="8" y="87"/>
                  </a:cubicBezTo>
                  <a:cubicBezTo>
                    <a:pt x="87" y="87"/>
                    <a:pt x="87" y="87"/>
                    <a:pt x="87" y="87"/>
                  </a:cubicBezTo>
                  <a:cubicBezTo>
                    <a:pt x="87" y="48"/>
                    <a:pt x="87" y="48"/>
                    <a:pt x="87" y="48"/>
                  </a:cubicBezTo>
                  <a:cubicBezTo>
                    <a:pt x="87" y="45"/>
                    <a:pt x="89" y="44"/>
                    <a:pt x="91" y="44"/>
                  </a:cubicBezTo>
                  <a:cubicBezTo>
                    <a:pt x="93" y="44"/>
                    <a:pt x="95" y="45"/>
                    <a:pt x="95" y="48"/>
                  </a:cubicBezTo>
                  <a:cubicBezTo>
                    <a:pt x="95" y="91"/>
                    <a:pt x="95" y="91"/>
                    <a:pt x="95" y="91"/>
                  </a:cubicBezTo>
                  <a:cubicBezTo>
                    <a:pt x="95" y="93"/>
                    <a:pt x="93" y="95"/>
                    <a:pt x="91"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9" name="Freeform 167"/>
            <p:cNvSpPr/>
            <p:nvPr/>
          </p:nvSpPr>
          <p:spPr bwMode="auto">
            <a:xfrm>
              <a:off x="9043987" y="3497264"/>
              <a:ext cx="71438" cy="69850"/>
            </a:xfrm>
            <a:custGeom>
              <a:avLst/>
              <a:gdLst>
                <a:gd name="T0" fmla="*/ 28 w 32"/>
                <a:gd name="T1" fmla="*/ 31 h 31"/>
                <a:gd name="T2" fmla="*/ 24 w 32"/>
                <a:gd name="T3" fmla="*/ 27 h 31"/>
                <a:gd name="T4" fmla="*/ 24 w 32"/>
                <a:gd name="T5" fmla="*/ 8 h 31"/>
                <a:gd name="T6" fmla="*/ 4 w 32"/>
                <a:gd name="T7" fmla="*/ 8 h 31"/>
                <a:gd name="T8" fmla="*/ 0 w 32"/>
                <a:gd name="T9" fmla="*/ 4 h 31"/>
                <a:gd name="T10" fmla="*/ 4 w 32"/>
                <a:gd name="T11" fmla="*/ 0 h 31"/>
                <a:gd name="T12" fmla="*/ 4 w 32"/>
                <a:gd name="T13" fmla="*/ 0 h 31"/>
                <a:gd name="T14" fmla="*/ 28 w 32"/>
                <a:gd name="T15" fmla="*/ 0 h 31"/>
                <a:gd name="T16" fmla="*/ 32 w 32"/>
                <a:gd name="T17" fmla="*/ 4 h 31"/>
                <a:gd name="T18" fmla="*/ 32 w 32"/>
                <a:gd name="T19" fmla="*/ 27 h 31"/>
                <a:gd name="T20" fmla="*/ 28 w 32"/>
                <a:gd name="T21" fmla="*/ 31 h 31"/>
                <a:gd name="T22" fmla="*/ 28 w 32"/>
                <a:gd name="T2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31">
                  <a:moveTo>
                    <a:pt x="28" y="31"/>
                  </a:moveTo>
                  <a:cubicBezTo>
                    <a:pt x="26" y="31"/>
                    <a:pt x="24" y="30"/>
                    <a:pt x="24" y="27"/>
                  </a:cubicBezTo>
                  <a:cubicBezTo>
                    <a:pt x="24" y="8"/>
                    <a:pt x="24" y="8"/>
                    <a:pt x="24" y="8"/>
                  </a:cubicBezTo>
                  <a:cubicBezTo>
                    <a:pt x="4" y="8"/>
                    <a:pt x="4" y="8"/>
                    <a:pt x="4" y="8"/>
                  </a:cubicBezTo>
                  <a:cubicBezTo>
                    <a:pt x="2" y="8"/>
                    <a:pt x="0" y="6"/>
                    <a:pt x="0" y="4"/>
                  </a:cubicBezTo>
                  <a:cubicBezTo>
                    <a:pt x="0" y="1"/>
                    <a:pt x="2" y="0"/>
                    <a:pt x="4" y="0"/>
                  </a:cubicBezTo>
                  <a:cubicBezTo>
                    <a:pt x="4" y="0"/>
                    <a:pt x="4" y="0"/>
                    <a:pt x="4" y="0"/>
                  </a:cubicBezTo>
                  <a:cubicBezTo>
                    <a:pt x="28" y="0"/>
                    <a:pt x="28" y="0"/>
                    <a:pt x="28" y="0"/>
                  </a:cubicBezTo>
                  <a:cubicBezTo>
                    <a:pt x="30" y="0"/>
                    <a:pt x="32" y="1"/>
                    <a:pt x="32" y="4"/>
                  </a:cubicBezTo>
                  <a:cubicBezTo>
                    <a:pt x="32" y="27"/>
                    <a:pt x="32" y="27"/>
                    <a:pt x="32" y="27"/>
                  </a:cubicBezTo>
                  <a:cubicBezTo>
                    <a:pt x="32" y="30"/>
                    <a:pt x="30" y="31"/>
                    <a:pt x="28" y="31"/>
                  </a:cubicBezTo>
                  <a:cubicBezTo>
                    <a:pt x="28" y="31"/>
                    <a:pt x="28" y="31"/>
                    <a:pt x="28"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0" name="Freeform 168"/>
            <p:cNvSpPr/>
            <p:nvPr/>
          </p:nvSpPr>
          <p:spPr bwMode="auto">
            <a:xfrm>
              <a:off x="9013825" y="3502026"/>
              <a:ext cx="93663" cy="95250"/>
            </a:xfrm>
            <a:custGeom>
              <a:avLst/>
              <a:gdLst>
                <a:gd name="T0" fmla="*/ 5 w 43"/>
                <a:gd name="T1" fmla="*/ 43 h 43"/>
                <a:gd name="T2" fmla="*/ 2 w 43"/>
                <a:gd name="T3" fmla="*/ 42 h 43"/>
                <a:gd name="T4" fmla="*/ 2 w 43"/>
                <a:gd name="T5" fmla="*/ 36 h 43"/>
                <a:gd name="T6" fmla="*/ 36 w 43"/>
                <a:gd name="T7" fmla="*/ 2 h 43"/>
                <a:gd name="T8" fmla="*/ 42 w 43"/>
                <a:gd name="T9" fmla="*/ 2 h 43"/>
                <a:gd name="T10" fmla="*/ 42 w 43"/>
                <a:gd name="T11" fmla="*/ 8 h 43"/>
                <a:gd name="T12" fmla="*/ 7 w 43"/>
                <a:gd name="T13" fmla="*/ 42 h 43"/>
                <a:gd name="T14" fmla="*/ 5 w 4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3">
                  <a:moveTo>
                    <a:pt x="5" y="43"/>
                  </a:moveTo>
                  <a:cubicBezTo>
                    <a:pt x="4" y="43"/>
                    <a:pt x="3" y="43"/>
                    <a:pt x="2" y="42"/>
                  </a:cubicBezTo>
                  <a:cubicBezTo>
                    <a:pt x="0" y="40"/>
                    <a:pt x="0" y="38"/>
                    <a:pt x="2" y="36"/>
                  </a:cubicBezTo>
                  <a:cubicBezTo>
                    <a:pt x="36" y="2"/>
                    <a:pt x="36" y="2"/>
                    <a:pt x="36" y="2"/>
                  </a:cubicBezTo>
                  <a:cubicBezTo>
                    <a:pt x="38" y="0"/>
                    <a:pt x="40" y="0"/>
                    <a:pt x="42" y="2"/>
                  </a:cubicBezTo>
                  <a:cubicBezTo>
                    <a:pt x="43" y="4"/>
                    <a:pt x="43" y="6"/>
                    <a:pt x="42" y="8"/>
                  </a:cubicBezTo>
                  <a:cubicBezTo>
                    <a:pt x="7" y="42"/>
                    <a:pt x="7" y="42"/>
                    <a:pt x="7" y="42"/>
                  </a:cubicBezTo>
                  <a:cubicBezTo>
                    <a:pt x="7" y="43"/>
                    <a:pt x="6" y="43"/>
                    <a:pt x="5"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1" name="Freeform 169"/>
            <p:cNvSpPr/>
            <p:nvPr/>
          </p:nvSpPr>
          <p:spPr bwMode="auto">
            <a:xfrm>
              <a:off x="8969375" y="1385889"/>
              <a:ext cx="73025" cy="211138"/>
            </a:xfrm>
            <a:custGeom>
              <a:avLst/>
              <a:gdLst>
                <a:gd name="T0" fmla="*/ 5 w 33"/>
                <a:gd name="T1" fmla="*/ 95 h 95"/>
                <a:gd name="T2" fmla="*/ 4 w 33"/>
                <a:gd name="T3" fmla="*/ 95 h 95"/>
                <a:gd name="T4" fmla="*/ 1 w 33"/>
                <a:gd name="T5" fmla="*/ 90 h 95"/>
                <a:gd name="T6" fmla="*/ 24 w 33"/>
                <a:gd name="T7" fmla="*/ 3 h 95"/>
                <a:gd name="T8" fmla="*/ 29 w 33"/>
                <a:gd name="T9" fmla="*/ 1 h 95"/>
                <a:gd name="T10" fmla="*/ 32 w 33"/>
                <a:gd name="T11" fmla="*/ 5 h 95"/>
                <a:gd name="T12" fmla="*/ 9 w 33"/>
                <a:gd name="T13" fmla="*/ 92 h 95"/>
                <a:gd name="T14" fmla="*/ 5 w 33"/>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95">
                  <a:moveTo>
                    <a:pt x="5" y="95"/>
                  </a:moveTo>
                  <a:cubicBezTo>
                    <a:pt x="4" y="95"/>
                    <a:pt x="4" y="95"/>
                    <a:pt x="4" y="95"/>
                  </a:cubicBezTo>
                  <a:cubicBezTo>
                    <a:pt x="2" y="95"/>
                    <a:pt x="0" y="93"/>
                    <a:pt x="1" y="90"/>
                  </a:cubicBezTo>
                  <a:cubicBezTo>
                    <a:pt x="24" y="3"/>
                    <a:pt x="24" y="3"/>
                    <a:pt x="24" y="3"/>
                  </a:cubicBezTo>
                  <a:cubicBezTo>
                    <a:pt x="25" y="1"/>
                    <a:pt x="27" y="0"/>
                    <a:pt x="29" y="1"/>
                  </a:cubicBezTo>
                  <a:cubicBezTo>
                    <a:pt x="31" y="1"/>
                    <a:pt x="33" y="3"/>
                    <a:pt x="32" y="5"/>
                  </a:cubicBezTo>
                  <a:cubicBezTo>
                    <a:pt x="9" y="92"/>
                    <a:pt x="9" y="92"/>
                    <a:pt x="9" y="92"/>
                  </a:cubicBezTo>
                  <a:cubicBezTo>
                    <a:pt x="8" y="94"/>
                    <a:pt x="7" y="95"/>
                    <a:pt x="5"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2" name="Freeform 170"/>
            <p:cNvSpPr/>
            <p:nvPr/>
          </p:nvSpPr>
          <p:spPr bwMode="auto">
            <a:xfrm>
              <a:off x="9037637" y="1385889"/>
              <a:ext cx="69850" cy="211138"/>
            </a:xfrm>
            <a:custGeom>
              <a:avLst/>
              <a:gdLst>
                <a:gd name="T0" fmla="*/ 4 w 32"/>
                <a:gd name="T1" fmla="*/ 95 h 95"/>
                <a:gd name="T2" fmla="*/ 3 w 32"/>
                <a:gd name="T3" fmla="*/ 95 h 95"/>
                <a:gd name="T4" fmla="*/ 0 w 32"/>
                <a:gd name="T5" fmla="*/ 90 h 95"/>
                <a:gd name="T6" fmla="*/ 24 w 32"/>
                <a:gd name="T7" fmla="*/ 3 h 95"/>
                <a:gd name="T8" fmla="*/ 29 w 32"/>
                <a:gd name="T9" fmla="*/ 1 h 95"/>
                <a:gd name="T10" fmla="*/ 31 w 32"/>
                <a:gd name="T11" fmla="*/ 5 h 95"/>
                <a:gd name="T12" fmla="*/ 8 w 32"/>
                <a:gd name="T13" fmla="*/ 92 h 95"/>
                <a:gd name="T14" fmla="*/ 4 w 32"/>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95">
                  <a:moveTo>
                    <a:pt x="4" y="95"/>
                  </a:moveTo>
                  <a:cubicBezTo>
                    <a:pt x="4" y="95"/>
                    <a:pt x="4" y="95"/>
                    <a:pt x="3" y="95"/>
                  </a:cubicBezTo>
                  <a:cubicBezTo>
                    <a:pt x="1" y="95"/>
                    <a:pt x="0" y="93"/>
                    <a:pt x="0" y="90"/>
                  </a:cubicBezTo>
                  <a:cubicBezTo>
                    <a:pt x="24" y="3"/>
                    <a:pt x="24" y="3"/>
                    <a:pt x="24" y="3"/>
                  </a:cubicBezTo>
                  <a:cubicBezTo>
                    <a:pt x="24" y="1"/>
                    <a:pt x="26" y="0"/>
                    <a:pt x="29" y="1"/>
                  </a:cubicBezTo>
                  <a:cubicBezTo>
                    <a:pt x="31" y="1"/>
                    <a:pt x="32" y="3"/>
                    <a:pt x="31" y="5"/>
                  </a:cubicBezTo>
                  <a:cubicBezTo>
                    <a:pt x="8" y="92"/>
                    <a:pt x="8" y="92"/>
                    <a:pt x="8" y="92"/>
                  </a:cubicBezTo>
                  <a:cubicBezTo>
                    <a:pt x="8" y="94"/>
                    <a:pt x="6" y="95"/>
                    <a:pt x="4"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3" name="Freeform 171"/>
            <p:cNvSpPr/>
            <p:nvPr/>
          </p:nvSpPr>
          <p:spPr bwMode="auto">
            <a:xfrm>
              <a:off x="8934450" y="1450976"/>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1"/>
                    <a:pt x="2" y="0"/>
                    <a:pt x="4" y="0"/>
                  </a:cubicBezTo>
                  <a:cubicBezTo>
                    <a:pt x="91" y="0"/>
                    <a:pt x="91" y="0"/>
                    <a:pt x="91" y="0"/>
                  </a:cubicBezTo>
                  <a:cubicBezTo>
                    <a:pt x="93" y="0"/>
                    <a:pt x="95" y="1"/>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4" name="Freeform 172"/>
            <p:cNvSpPr/>
            <p:nvPr/>
          </p:nvSpPr>
          <p:spPr bwMode="auto">
            <a:xfrm>
              <a:off x="8934450" y="1517651"/>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2"/>
                    <a:pt x="2" y="0"/>
                    <a:pt x="4" y="0"/>
                  </a:cubicBezTo>
                  <a:cubicBezTo>
                    <a:pt x="91" y="0"/>
                    <a:pt x="91" y="0"/>
                    <a:pt x="91" y="0"/>
                  </a:cubicBezTo>
                  <a:cubicBezTo>
                    <a:pt x="93" y="0"/>
                    <a:pt x="95" y="2"/>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1" name="Freeform 179"/>
            <p:cNvSpPr>
              <a:spLocks noEditPoints="1"/>
            </p:cNvSpPr>
            <p:nvPr/>
          </p:nvSpPr>
          <p:spPr bwMode="auto">
            <a:xfrm>
              <a:off x="8226425" y="527051"/>
              <a:ext cx="65088" cy="158750"/>
            </a:xfrm>
            <a:custGeom>
              <a:avLst/>
              <a:gdLst>
                <a:gd name="T0" fmla="*/ 25 w 29"/>
                <a:gd name="T1" fmla="*/ 72 h 72"/>
                <a:gd name="T2" fmla="*/ 4 w 29"/>
                <a:gd name="T3" fmla="*/ 72 h 72"/>
                <a:gd name="T4" fmla="*/ 0 w 29"/>
                <a:gd name="T5" fmla="*/ 68 h 72"/>
                <a:gd name="T6" fmla="*/ 0 w 29"/>
                <a:gd name="T7" fmla="*/ 4 h 72"/>
                <a:gd name="T8" fmla="*/ 4 w 29"/>
                <a:gd name="T9" fmla="*/ 0 h 72"/>
                <a:gd name="T10" fmla="*/ 25 w 29"/>
                <a:gd name="T11" fmla="*/ 0 h 72"/>
                <a:gd name="T12" fmla="*/ 29 w 29"/>
                <a:gd name="T13" fmla="*/ 4 h 72"/>
                <a:gd name="T14" fmla="*/ 29 w 29"/>
                <a:gd name="T15" fmla="*/ 68 h 72"/>
                <a:gd name="T16" fmla="*/ 25 w 29"/>
                <a:gd name="T17" fmla="*/ 72 h 72"/>
                <a:gd name="T18" fmla="*/ 8 w 29"/>
                <a:gd name="T19" fmla="*/ 64 h 72"/>
                <a:gd name="T20" fmla="*/ 21 w 29"/>
                <a:gd name="T21" fmla="*/ 64 h 72"/>
                <a:gd name="T22" fmla="*/ 21 w 29"/>
                <a:gd name="T23" fmla="*/ 8 h 72"/>
                <a:gd name="T24" fmla="*/ 8 w 29"/>
                <a:gd name="T25" fmla="*/ 8 h 72"/>
                <a:gd name="T26" fmla="*/ 8 w 29"/>
                <a:gd name="T2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72">
                  <a:moveTo>
                    <a:pt x="25" y="72"/>
                  </a:moveTo>
                  <a:cubicBezTo>
                    <a:pt x="4" y="72"/>
                    <a:pt x="4" y="72"/>
                    <a:pt x="4" y="72"/>
                  </a:cubicBezTo>
                  <a:cubicBezTo>
                    <a:pt x="1" y="72"/>
                    <a:pt x="0" y="71"/>
                    <a:pt x="0" y="68"/>
                  </a:cubicBezTo>
                  <a:cubicBezTo>
                    <a:pt x="0" y="4"/>
                    <a:pt x="0" y="4"/>
                    <a:pt x="0" y="4"/>
                  </a:cubicBezTo>
                  <a:cubicBezTo>
                    <a:pt x="0" y="2"/>
                    <a:pt x="1" y="0"/>
                    <a:pt x="4" y="0"/>
                  </a:cubicBezTo>
                  <a:cubicBezTo>
                    <a:pt x="25" y="0"/>
                    <a:pt x="25" y="0"/>
                    <a:pt x="25" y="0"/>
                  </a:cubicBezTo>
                  <a:cubicBezTo>
                    <a:pt x="27" y="0"/>
                    <a:pt x="29" y="2"/>
                    <a:pt x="29" y="4"/>
                  </a:cubicBezTo>
                  <a:cubicBezTo>
                    <a:pt x="29" y="68"/>
                    <a:pt x="29" y="68"/>
                    <a:pt x="29" y="68"/>
                  </a:cubicBezTo>
                  <a:cubicBezTo>
                    <a:pt x="29" y="71"/>
                    <a:pt x="27" y="72"/>
                    <a:pt x="25" y="72"/>
                  </a:cubicBezTo>
                  <a:close/>
                  <a:moveTo>
                    <a:pt x="8" y="64"/>
                  </a:moveTo>
                  <a:cubicBezTo>
                    <a:pt x="21" y="64"/>
                    <a:pt x="21" y="64"/>
                    <a:pt x="21" y="64"/>
                  </a:cubicBezTo>
                  <a:cubicBezTo>
                    <a:pt x="21" y="8"/>
                    <a:pt x="21" y="8"/>
                    <a:pt x="21" y="8"/>
                  </a:cubicBezTo>
                  <a:cubicBezTo>
                    <a:pt x="8" y="8"/>
                    <a:pt x="8" y="8"/>
                    <a:pt x="8" y="8"/>
                  </a:cubicBezTo>
                  <a:cubicBezTo>
                    <a:pt x="8" y="64"/>
                    <a:pt x="8" y="64"/>
                    <a:pt x="8" y="6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2" name="Freeform 180"/>
            <p:cNvSpPr>
              <a:spLocks noEditPoints="1"/>
            </p:cNvSpPr>
            <p:nvPr/>
          </p:nvSpPr>
          <p:spPr bwMode="auto">
            <a:xfrm>
              <a:off x="8150225" y="588964"/>
              <a:ext cx="63500" cy="96838"/>
            </a:xfrm>
            <a:custGeom>
              <a:avLst/>
              <a:gdLst>
                <a:gd name="T0" fmla="*/ 25 w 29"/>
                <a:gd name="T1" fmla="*/ 44 h 44"/>
                <a:gd name="T2" fmla="*/ 4 w 29"/>
                <a:gd name="T3" fmla="*/ 44 h 44"/>
                <a:gd name="T4" fmla="*/ 0 w 29"/>
                <a:gd name="T5" fmla="*/ 40 h 44"/>
                <a:gd name="T6" fmla="*/ 0 w 29"/>
                <a:gd name="T7" fmla="*/ 4 h 44"/>
                <a:gd name="T8" fmla="*/ 4 w 29"/>
                <a:gd name="T9" fmla="*/ 0 h 44"/>
                <a:gd name="T10" fmla="*/ 25 w 29"/>
                <a:gd name="T11" fmla="*/ 0 h 44"/>
                <a:gd name="T12" fmla="*/ 29 w 29"/>
                <a:gd name="T13" fmla="*/ 4 h 44"/>
                <a:gd name="T14" fmla="*/ 29 w 29"/>
                <a:gd name="T15" fmla="*/ 40 h 44"/>
                <a:gd name="T16" fmla="*/ 25 w 29"/>
                <a:gd name="T17" fmla="*/ 44 h 44"/>
                <a:gd name="T18" fmla="*/ 8 w 29"/>
                <a:gd name="T19" fmla="*/ 36 h 44"/>
                <a:gd name="T20" fmla="*/ 21 w 29"/>
                <a:gd name="T21" fmla="*/ 36 h 44"/>
                <a:gd name="T22" fmla="*/ 21 w 29"/>
                <a:gd name="T23" fmla="*/ 8 h 44"/>
                <a:gd name="T24" fmla="*/ 8 w 29"/>
                <a:gd name="T25" fmla="*/ 8 h 44"/>
                <a:gd name="T26" fmla="*/ 8 w 29"/>
                <a:gd name="T27" fmla="*/ 3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44">
                  <a:moveTo>
                    <a:pt x="25" y="44"/>
                  </a:moveTo>
                  <a:cubicBezTo>
                    <a:pt x="4" y="44"/>
                    <a:pt x="4" y="44"/>
                    <a:pt x="4" y="44"/>
                  </a:cubicBezTo>
                  <a:cubicBezTo>
                    <a:pt x="1" y="44"/>
                    <a:pt x="0" y="43"/>
                    <a:pt x="0" y="40"/>
                  </a:cubicBezTo>
                  <a:cubicBezTo>
                    <a:pt x="0" y="4"/>
                    <a:pt x="0" y="4"/>
                    <a:pt x="0" y="4"/>
                  </a:cubicBezTo>
                  <a:cubicBezTo>
                    <a:pt x="0" y="1"/>
                    <a:pt x="1" y="0"/>
                    <a:pt x="4" y="0"/>
                  </a:cubicBezTo>
                  <a:cubicBezTo>
                    <a:pt x="25" y="0"/>
                    <a:pt x="25" y="0"/>
                    <a:pt x="25" y="0"/>
                  </a:cubicBezTo>
                  <a:cubicBezTo>
                    <a:pt x="27" y="0"/>
                    <a:pt x="29" y="1"/>
                    <a:pt x="29" y="4"/>
                  </a:cubicBezTo>
                  <a:cubicBezTo>
                    <a:pt x="29" y="40"/>
                    <a:pt x="29" y="40"/>
                    <a:pt x="29" y="40"/>
                  </a:cubicBezTo>
                  <a:cubicBezTo>
                    <a:pt x="29" y="43"/>
                    <a:pt x="27" y="44"/>
                    <a:pt x="25" y="44"/>
                  </a:cubicBezTo>
                  <a:close/>
                  <a:moveTo>
                    <a:pt x="8" y="36"/>
                  </a:moveTo>
                  <a:cubicBezTo>
                    <a:pt x="21" y="36"/>
                    <a:pt x="21" y="36"/>
                    <a:pt x="21" y="36"/>
                  </a:cubicBezTo>
                  <a:cubicBezTo>
                    <a:pt x="21" y="8"/>
                    <a:pt x="21" y="8"/>
                    <a:pt x="21" y="8"/>
                  </a:cubicBezTo>
                  <a:cubicBezTo>
                    <a:pt x="8" y="8"/>
                    <a:pt x="8" y="8"/>
                    <a:pt x="8" y="8"/>
                  </a:cubicBezTo>
                  <a:cubicBezTo>
                    <a:pt x="8" y="36"/>
                    <a:pt x="8" y="36"/>
                    <a:pt x="8"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3" name="Freeform 181"/>
            <p:cNvSpPr>
              <a:spLocks noEditPoints="1"/>
            </p:cNvSpPr>
            <p:nvPr/>
          </p:nvSpPr>
          <p:spPr bwMode="auto">
            <a:xfrm>
              <a:off x="8072437" y="633414"/>
              <a:ext cx="63500" cy="52388"/>
            </a:xfrm>
            <a:custGeom>
              <a:avLst/>
              <a:gdLst>
                <a:gd name="T0" fmla="*/ 25 w 29"/>
                <a:gd name="T1" fmla="*/ 24 h 24"/>
                <a:gd name="T2" fmla="*/ 4 w 29"/>
                <a:gd name="T3" fmla="*/ 24 h 24"/>
                <a:gd name="T4" fmla="*/ 0 w 29"/>
                <a:gd name="T5" fmla="*/ 20 h 24"/>
                <a:gd name="T6" fmla="*/ 0 w 29"/>
                <a:gd name="T7" fmla="*/ 4 h 24"/>
                <a:gd name="T8" fmla="*/ 4 w 29"/>
                <a:gd name="T9" fmla="*/ 0 h 24"/>
                <a:gd name="T10" fmla="*/ 25 w 29"/>
                <a:gd name="T11" fmla="*/ 0 h 24"/>
                <a:gd name="T12" fmla="*/ 29 w 29"/>
                <a:gd name="T13" fmla="*/ 4 h 24"/>
                <a:gd name="T14" fmla="*/ 29 w 29"/>
                <a:gd name="T15" fmla="*/ 20 h 24"/>
                <a:gd name="T16" fmla="*/ 25 w 29"/>
                <a:gd name="T17" fmla="*/ 24 h 24"/>
                <a:gd name="T18" fmla="*/ 8 w 29"/>
                <a:gd name="T19" fmla="*/ 16 h 24"/>
                <a:gd name="T20" fmla="*/ 21 w 29"/>
                <a:gd name="T21" fmla="*/ 16 h 24"/>
                <a:gd name="T22" fmla="*/ 21 w 29"/>
                <a:gd name="T23" fmla="*/ 8 h 24"/>
                <a:gd name="T24" fmla="*/ 8 w 29"/>
                <a:gd name="T25" fmla="*/ 8 h 24"/>
                <a:gd name="T26" fmla="*/ 8 w 29"/>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4">
                  <a:moveTo>
                    <a:pt x="25" y="24"/>
                  </a:moveTo>
                  <a:cubicBezTo>
                    <a:pt x="4" y="24"/>
                    <a:pt x="4" y="24"/>
                    <a:pt x="4" y="24"/>
                  </a:cubicBezTo>
                  <a:cubicBezTo>
                    <a:pt x="1" y="24"/>
                    <a:pt x="0" y="23"/>
                    <a:pt x="0" y="20"/>
                  </a:cubicBezTo>
                  <a:cubicBezTo>
                    <a:pt x="0" y="4"/>
                    <a:pt x="0" y="4"/>
                    <a:pt x="0" y="4"/>
                  </a:cubicBezTo>
                  <a:cubicBezTo>
                    <a:pt x="0" y="1"/>
                    <a:pt x="1" y="0"/>
                    <a:pt x="4" y="0"/>
                  </a:cubicBezTo>
                  <a:cubicBezTo>
                    <a:pt x="25" y="0"/>
                    <a:pt x="25" y="0"/>
                    <a:pt x="25" y="0"/>
                  </a:cubicBezTo>
                  <a:cubicBezTo>
                    <a:pt x="27" y="0"/>
                    <a:pt x="29" y="1"/>
                    <a:pt x="29" y="4"/>
                  </a:cubicBezTo>
                  <a:cubicBezTo>
                    <a:pt x="29" y="20"/>
                    <a:pt x="29" y="20"/>
                    <a:pt x="29" y="20"/>
                  </a:cubicBezTo>
                  <a:cubicBezTo>
                    <a:pt x="29" y="23"/>
                    <a:pt x="27" y="24"/>
                    <a:pt x="25" y="24"/>
                  </a:cubicBezTo>
                  <a:close/>
                  <a:moveTo>
                    <a:pt x="8" y="16"/>
                  </a:moveTo>
                  <a:cubicBezTo>
                    <a:pt x="21" y="16"/>
                    <a:pt x="21" y="16"/>
                    <a:pt x="21" y="16"/>
                  </a:cubicBezTo>
                  <a:cubicBezTo>
                    <a:pt x="21" y="8"/>
                    <a:pt x="21" y="8"/>
                    <a:pt x="21" y="8"/>
                  </a:cubicBezTo>
                  <a:cubicBezTo>
                    <a:pt x="8" y="8"/>
                    <a:pt x="8" y="8"/>
                    <a:pt x="8" y="8"/>
                  </a:cubicBezTo>
                  <a:cubicBezTo>
                    <a:pt x="8" y="16"/>
                    <a:pt x="8" y="16"/>
                    <a:pt x="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4" name="Freeform 182"/>
            <p:cNvSpPr/>
            <p:nvPr/>
          </p:nvSpPr>
          <p:spPr bwMode="auto">
            <a:xfrm>
              <a:off x="8212137" y="438151"/>
              <a:ext cx="53975" cy="88900"/>
            </a:xfrm>
            <a:custGeom>
              <a:avLst/>
              <a:gdLst>
                <a:gd name="T0" fmla="*/ 5 w 25"/>
                <a:gd name="T1" fmla="*/ 40 h 40"/>
                <a:gd name="T2" fmla="*/ 2 w 25"/>
                <a:gd name="T3" fmla="*/ 38 h 40"/>
                <a:gd name="T4" fmla="*/ 2 w 25"/>
                <a:gd name="T5" fmla="*/ 33 h 40"/>
                <a:gd name="T6" fmla="*/ 15 w 25"/>
                <a:gd name="T7" fmla="*/ 20 h 40"/>
                <a:gd name="T8" fmla="*/ 2 w 25"/>
                <a:gd name="T9" fmla="*/ 7 h 40"/>
                <a:gd name="T10" fmla="*/ 2 w 25"/>
                <a:gd name="T11" fmla="*/ 2 h 40"/>
                <a:gd name="T12" fmla="*/ 8 w 25"/>
                <a:gd name="T13" fmla="*/ 2 h 40"/>
                <a:gd name="T14" fmla="*/ 23 w 25"/>
                <a:gd name="T15" fmla="*/ 17 h 40"/>
                <a:gd name="T16" fmla="*/ 23 w 25"/>
                <a:gd name="T17" fmla="*/ 23 h 40"/>
                <a:gd name="T18" fmla="*/ 8 w 25"/>
                <a:gd name="T19" fmla="*/ 38 h 40"/>
                <a:gd name="T20" fmla="*/ 5 w 25"/>
                <a:gd name="T2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40">
                  <a:moveTo>
                    <a:pt x="5" y="40"/>
                  </a:moveTo>
                  <a:cubicBezTo>
                    <a:pt x="4" y="40"/>
                    <a:pt x="3" y="39"/>
                    <a:pt x="2" y="38"/>
                  </a:cubicBezTo>
                  <a:cubicBezTo>
                    <a:pt x="0" y="37"/>
                    <a:pt x="0" y="34"/>
                    <a:pt x="2" y="33"/>
                  </a:cubicBezTo>
                  <a:cubicBezTo>
                    <a:pt x="15" y="20"/>
                    <a:pt x="15" y="20"/>
                    <a:pt x="15" y="20"/>
                  </a:cubicBezTo>
                  <a:cubicBezTo>
                    <a:pt x="2" y="7"/>
                    <a:pt x="2" y="7"/>
                    <a:pt x="2" y="7"/>
                  </a:cubicBezTo>
                  <a:cubicBezTo>
                    <a:pt x="0" y="6"/>
                    <a:pt x="0" y="3"/>
                    <a:pt x="2" y="2"/>
                  </a:cubicBezTo>
                  <a:cubicBezTo>
                    <a:pt x="3" y="0"/>
                    <a:pt x="6" y="0"/>
                    <a:pt x="8" y="2"/>
                  </a:cubicBezTo>
                  <a:cubicBezTo>
                    <a:pt x="23" y="17"/>
                    <a:pt x="23" y="17"/>
                    <a:pt x="23" y="17"/>
                  </a:cubicBezTo>
                  <a:cubicBezTo>
                    <a:pt x="25" y="19"/>
                    <a:pt x="25" y="21"/>
                    <a:pt x="23" y="23"/>
                  </a:cubicBezTo>
                  <a:cubicBezTo>
                    <a:pt x="8" y="38"/>
                    <a:pt x="8" y="38"/>
                    <a:pt x="8" y="38"/>
                  </a:cubicBezTo>
                  <a:cubicBezTo>
                    <a:pt x="7" y="39"/>
                    <a:pt x="6" y="40"/>
                    <a:pt x="5"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5" name="Freeform 183"/>
            <p:cNvSpPr/>
            <p:nvPr/>
          </p:nvSpPr>
          <p:spPr bwMode="auto">
            <a:xfrm>
              <a:off x="8096250" y="473076"/>
              <a:ext cx="157163" cy="133350"/>
            </a:xfrm>
            <a:custGeom>
              <a:avLst/>
              <a:gdLst>
                <a:gd name="T0" fmla="*/ 4 w 71"/>
                <a:gd name="T1" fmla="*/ 60 h 60"/>
                <a:gd name="T2" fmla="*/ 3 w 71"/>
                <a:gd name="T3" fmla="*/ 60 h 60"/>
                <a:gd name="T4" fmla="*/ 0 w 71"/>
                <a:gd name="T5" fmla="*/ 55 h 60"/>
                <a:gd name="T6" fmla="*/ 67 w 71"/>
                <a:gd name="T7" fmla="*/ 0 h 60"/>
                <a:gd name="T8" fmla="*/ 71 w 71"/>
                <a:gd name="T9" fmla="*/ 4 h 60"/>
                <a:gd name="T10" fmla="*/ 67 w 71"/>
                <a:gd name="T11" fmla="*/ 8 h 60"/>
                <a:gd name="T12" fmla="*/ 8 w 71"/>
                <a:gd name="T13" fmla="*/ 57 h 60"/>
                <a:gd name="T14" fmla="*/ 4 w 71"/>
                <a:gd name="T15" fmla="*/ 6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 h="60">
                  <a:moveTo>
                    <a:pt x="4" y="60"/>
                  </a:moveTo>
                  <a:cubicBezTo>
                    <a:pt x="4" y="60"/>
                    <a:pt x="4" y="60"/>
                    <a:pt x="3" y="60"/>
                  </a:cubicBezTo>
                  <a:cubicBezTo>
                    <a:pt x="1" y="60"/>
                    <a:pt x="0" y="58"/>
                    <a:pt x="0" y="55"/>
                  </a:cubicBezTo>
                  <a:cubicBezTo>
                    <a:pt x="6" y="23"/>
                    <a:pt x="34" y="0"/>
                    <a:pt x="67" y="0"/>
                  </a:cubicBezTo>
                  <a:cubicBezTo>
                    <a:pt x="69" y="0"/>
                    <a:pt x="71" y="2"/>
                    <a:pt x="71" y="4"/>
                  </a:cubicBezTo>
                  <a:cubicBezTo>
                    <a:pt x="71" y="6"/>
                    <a:pt x="69" y="8"/>
                    <a:pt x="67" y="8"/>
                  </a:cubicBezTo>
                  <a:cubicBezTo>
                    <a:pt x="38" y="8"/>
                    <a:pt x="14" y="29"/>
                    <a:pt x="8" y="57"/>
                  </a:cubicBezTo>
                  <a:cubicBezTo>
                    <a:pt x="8" y="59"/>
                    <a:pt x="6" y="60"/>
                    <a:pt x="4" y="6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6" name="Freeform 184"/>
            <p:cNvSpPr>
              <a:spLocks noEditPoints="1"/>
            </p:cNvSpPr>
            <p:nvPr/>
          </p:nvSpPr>
          <p:spPr bwMode="auto">
            <a:xfrm>
              <a:off x="6000750" y="1576389"/>
              <a:ext cx="215900" cy="157163"/>
            </a:xfrm>
            <a:custGeom>
              <a:avLst/>
              <a:gdLst>
                <a:gd name="T0" fmla="*/ 49 w 98"/>
                <a:gd name="T1" fmla="*/ 71 h 71"/>
                <a:gd name="T2" fmla="*/ 8 w 98"/>
                <a:gd name="T3" fmla="*/ 69 h 71"/>
                <a:gd name="T4" fmla="*/ 5 w 98"/>
                <a:gd name="T5" fmla="*/ 66 h 71"/>
                <a:gd name="T6" fmla="*/ 5 w 98"/>
                <a:gd name="T7" fmla="*/ 6 h 71"/>
                <a:gd name="T8" fmla="*/ 8 w 98"/>
                <a:gd name="T9" fmla="*/ 3 h 71"/>
                <a:gd name="T10" fmla="*/ 90 w 98"/>
                <a:gd name="T11" fmla="*/ 3 h 71"/>
                <a:gd name="T12" fmla="*/ 94 w 98"/>
                <a:gd name="T13" fmla="*/ 6 h 71"/>
                <a:gd name="T14" fmla="*/ 94 w 98"/>
                <a:gd name="T15" fmla="*/ 66 h 71"/>
                <a:gd name="T16" fmla="*/ 90 w 98"/>
                <a:gd name="T17" fmla="*/ 69 h 71"/>
                <a:gd name="T18" fmla="*/ 49 w 98"/>
                <a:gd name="T19" fmla="*/ 71 h 71"/>
                <a:gd name="T20" fmla="*/ 12 w 98"/>
                <a:gd name="T21" fmla="*/ 61 h 71"/>
                <a:gd name="T22" fmla="*/ 87 w 98"/>
                <a:gd name="T23" fmla="*/ 61 h 71"/>
                <a:gd name="T24" fmla="*/ 87 w 98"/>
                <a:gd name="T25" fmla="*/ 11 h 71"/>
                <a:gd name="T26" fmla="*/ 12 w 98"/>
                <a:gd name="T27" fmla="*/ 11 h 71"/>
                <a:gd name="T28" fmla="*/ 12 w 98"/>
                <a:gd name="T29" fmla="*/ 6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71">
                  <a:moveTo>
                    <a:pt x="49" y="71"/>
                  </a:moveTo>
                  <a:cubicBezTo>
                    <a:pt x="36" y="71"/>
                    <a:pt x="22" y="70"/>
                    <a:pt x="8" y="69"/>
                  </a:cubicBezTo>
                  <a:cubicBezTo>
                    <a:pt x="6" y="68"/>
                    <a:pt x="5" y="67"/>
                    <a:pt x="5" y="66"/>
                  </a:cubicBezTo>
                  <a:cubicBezTo>
                    <a:pt x="0" y="46"/>
                    <a:pt x="0" y="26"/>
                    <a:pt x="5" y="6"/>
                  </a:cubicBezTo>
                  <a:cubicBezTo>
                    <a:pt x="5" y="4"/>
                    <a:pt x="6" y="3"/>
                    <a:pt x="8" y="3"/>
                  </a:cubicBezTo>
                  <a:cubicBezTo>
                    <a:pt x="35" y="0"/>
                    <a:pt x="63" y="0"/>
                    <a:pt x="90" y="3"/>
                  </a:cubicBezTo>
                  <a:cubicBezTo>
                    <a:pt x="92" y="3"/>
                    <a:pt x="93" y="4"/>
                    <a:pt x="94" y="6"/>
                  </a:cubicBezTo>
                  <a:cubicBezTo>
                    <a:pt x="98" y="26"/>
                    <a:pt x="98" y="46"/>
                    <a:pt x="94" y="66"/>
                  </a:cubicBezTo>
                  <a:cubicBezTo>
                    <a:pt x="93" y="67"/>
                    <a:pt x="92" y="68"/>
                    <a:pt x="90" y="69"/>
                  </a:cubicBezTo>
                  <a:cubicBezTo>
                    <a:pt x="77" y="70"/>
                    <a:pt x="63" y="71"/>
                    <a:pt x="49" y="71"/>
                  </a:cubicBezTo>
                  <a:close/>
                  <a:moveTo>
                    <a:pt x="12" y="61"/>
                  </a:moveTo>
                  <a:cubicBezTo>
                    <a:pt x="37" y="64"/>
                    <a:pt x="62" y="64"/>
                    <a:pt x="87" y="61"/>
                  </a:cubicBezTo>
                  <a:cubicBezTo>
                    <a:pt x="90" y="44"/>
                    <a:pt x="90" y="27"/>
                    <a:pt x="87" y="11"/>
                  </a:cubicBezTo>
                  <a:cubicBezTo>
                    <a:pt x="62" y="8"/>
                    <a:pt x="37" y="8"/>
                    <a:pt x="12" y="11"/>
                  </a:cubicBezTo>
                  <a:cubicBezTo>
                    <a:pt x="8" y="27"/>
                    <a:pt x="8" y="44"/>
                    <a:pt x="12"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7" name="Freeform 185"/>
            <p:cNvSpPr>
              <a:spLocks noEditPoints="1"/>
            </p:cNvSpPr>
            <p:nvPr/>
          </p:nvSpPr>
          <p:spPr bwMode="auto">
            <a:xfrm>
              <a:off x="6078537" y="1611314"/>
              <a:ext cx="79375" cy="87313"/>
            </a:xfrm>
            <a:custGeom>
              <a:avLst/>
              <a:gdLst>
                <a:gd name="T0" fmla="*/ 6 w 36"/>
                <a:gd name="T1" fmla="*/ 39 h 39"/>
                <a:gd name="T2" fmla="*/ 0 w 36"/>
                <a:gd name="T3" fmla="*/ 33 h 39"/>
                <a:gd name="T4" fmla="*/ 0 w 36"/>
                <a:gd name="T5" fmla="*/ 6 h 39"/>
                <a:gd name="T6" fmla="*/ 6 w 36"/>
                <a:gd name="T7" fmla="*/ 0 h 39"/>
                <a:gd name="T8" fmla="*/ 9 w 36"/>
                <a:gd name="T9" fmla="*/ 1 h 39"/>
                <a:gd name="T10" fmla="*/ 33 w 36"/>
                <a:gd name="T11" fmla="*/ 15 h 39"/>
                <a:gd name="T12" fmla="*/ 36 w 36"/>
                <a:gd name="T13" fmla="*/ 20 h 39"/>
                <a:gd name="T14" fmla="*/ 33 w 36"/>
                <a:gd name="T15" fmla="*/ 25 h 39"/>
                <a:gd name="T16" fmla="*/ 9 w 36"/>
                <a:gd name="T17" fmla="*/ 39 h 39"/>
                <a:gd name="T18" fmla="*/ 6 w 36"/>
                <a:gd name="T19" fmla="*/ 39 h 39"/>
                <a:gd name="T20" fmla="*/ 8 w 36"/>
                <a:gd name="T21" fmla="*/ 10 h 39"/>
                <a:gd name="T22" fmla="*/ 8 w 36"/>
                <a:gd name="T23" fmla="*/ 30 h 39"/>
                <a:gd name="T24" fmla="*/ 26 w 36"/>
                <a:gd name="T25" fmla="*/ 20 h 39"/>
                <a:gd name="T26" fmla="*/ 8 w 36"/>
                <a:gd name="T27" fmla="*/ 1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39">
                  <a:moveTo>
                    <a:pt x="6" y="39"/>
                  </a:moveTo>
                  <a:cubicBezTo>
                    <a:pt x="3" y="39"/>
                    <a:pt x="0" y="37"/>
                    <a:pt x="0" y="33"/>
                  </a:cubicBezTo>
                  <a:cubicBezTo>
                    <a:pt x="0" y="6"/>
                    <a:pt x="0" y="6"/>
                    <a:pt x="0" y="6"/>
                  </a:cubicBezTo>
                  <a:cubicBezTo>
                    <a:pt x="0" y="3"/>
                    <a:pt x="3" y="0"/>
                    <a:pt x="6" y="0"/>
                  </a:cubicBezTo>
                  <a:cubicBezTo>
                    <a:pt x="7" y="0"/>
                    <a:pt x="8" y="1"/>
                    <a:pt x="9" y="1"/>
                  </a:cubicBezTo>
                  <a:cubicBezTo>
                    <a:pt x="33" y="15"/>
                    <a:pt x="33" y="15"/>
                    <a:pt x="33" y="15"/>
                  </a:cubicBezTo>
                  <a:cubicBezTo>
                    <a:pt x="35" y="16"/>
                    <a:pt x="36" y="18"/>
                    <a:pt x="36" y="20"/>
                  </a:cubicBezTo>
                  <a:cubicBezTo>
                    <a:pt x="36" y="22"/>
                    <a:pt x="35" y="24"/>
                    <a:pt x="33" y="25"/>
                  </a:cubicBezTo>
                  <a:cubicBezTo>
                    <a:pt x="9" y="39"/>
                    <a:pt x="9" y="39"/>
                    <a:pt x="9" y="39"/>
                  </a:cubicBezTo>
                  <a:cubicBezTo>
                    <a:pt x="8" y="39"/>
                    <a:pt x="7" y="39"/>
                    <a:pt x="6" y="39"/>
                  </a:cubicBezTo>
                  <a:close/>
                  <a:moveTo>
                    <a:pt x="8" y="10"/>
                  </a:moveTo>
                  <a:cubicBezTo>
                    <a:pt x="8" y="30"/>
                    <a:pt x="8" y="30"/>
                    <a:pt x="8" y="30"/>
                  </a:cubicBezTo>
                  <a:cubicBezTo>
                    <a:pt x="26" y="20"/>
                    <a:pt x="26" y="20"/>
                    <a:pt x="26" y="20"/>
                  </a:cubicBezTo>
                  <a:cubicBezTo>
                    <a:pt x="8" y="10"/>
                    <a:pt x="8" y="10"/>
                    <a:pt x="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8" name="Freeform 186"/>
            <p:cNvSpPr>
              <a:spLocks noEditPoints="1"/>
            </p:cNvSpPr>
            <p:nvPr/>
          </p:nvSpPr>
          <p:spPr bwMode="auto">
            <a:xfrm>
              <a:off x="8874125" y="2921001"/>
              <a:ext cx="123825" cy="73025"/>
            </a:xfrm>
            <a:custGeom>
              <a:avLst/>
              <a:gdLst>
                <a:gd name="T0" fmla="*/ 17 w 56"/>
                <a:gd name="T1" fmla="*/ 33 h 33"/>
                <a:gd name="T2" fmla="*/ 14 w 56"/>
                <a:gd name="T3" fmla="*/ 32 h 33"/>
                <a:gd name="T4" fmla="*/ 2 w 56"/>
                <a:gd name="T5" fmla="*/ 22 h 33"/>
                <a:gd name="T6" fmla="*/ 1 w 56"/>
                <a:gd name="T7" fmla="*/ 18 h 33"/>
                <a:gd name="T8" fmla="*/ 3 w 56"/>
                <a:gd name="T9" fmla="*/ 15 h 33"/>
                <a:gd name="T10" fmla="*/ 38 w 56"/>
                <a:gd name="T11" fmla="*/ 1 h 33"/>
                <a:gd name="T12" fmla="*/ 42 w 56"/>
                <a:gd name="T13" fmla="*/ 2 h 33"/>
                <a:gd name="T14" fmla="*/ 54 w 56"/>
                <a:gd name="T15" fmla="*/ 12 h 33"/>
                <a:gd name="T16" fmla="*/ 55 w 56"/>
                <a:gd name="T17" fmla="*/ 16 h 33"/>
                <a:gd name="T18" fmla="*/ 53 w 56"/>
                <a:gd name="T19" fmla="*/ 19 h 33"/>
                <a:gd name="T20" fmla="*/ 18 w 56"/>
                <a:gd name="T21" fmla="*/ 33 h 33"/>
                <a:gd name="T22" fmla="*/ 17 w 56"/>
                <a:gd name="T23" fmla="*/ 33 h 33"/>
                <a:gd name="T24" fmla="*/ 12 w 56"/>
                <a:gd name="T25" fmla="*/ 20 h 33"/>
                <a:gd name="T26" fmla="*/ 18 w 56"/>
                <a:gd name="T27" fmla="*/ 24 h 33"/>
                <a:gd name="T28" fmla="*/ 44 w 56"/>
                <a:gd name="T29" fmla="*/ 14 h 33"/>
                <a:gd name="T30" fmla="*/ 39 w 56"/>
                <a:gd name="T31" fmla="*/ 9 h 33"/>
                <a:gd name="T32" fmla="*/ 12 w 56"/>
                <a:gd name="T33"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33">
                  <a:moveTo>
                    <a:pt x="17" y="33"/>
                  </a:moveTo>
                  <a:cubicBezTo>
                    <a:pt x="16" y="33"/>
                    <a:pt x="15" y="33"/>
                    <a:pt x="14" y="32"/>
                  </a:cubicBezTo>
                  <a:cubicBezTo>
                    <a:pt x="2" y="22"/>
                    <a:pt x="2" y="22"/>
                    <a:pt x="2" y="22"/>
                  </a:cubicBezTo>
                  <a:cubicBezTo>
                    <a:pt x="1" y="21"/>
                    <a:pt x="0" y="19"/>
                    <a:pt x="1" y="18"/>
                  </a:cubicBezTo>
                  <a:cubicBezTo>
                    <a:pt x="1" y="17"/>
                    <a:pt x="2" y="15"/>
                    <a:pt x="3" y="15"/>
                  </a:cubicBezTo>
                  <a:cubicBezTo>
                    <a:pt x="38" y="1"/>
                    <a:pt x="38" y="1"/>
                    <a:pt x="38" y="1"/>
                  </a:cubicBezTo>
                  <a:cubicBezTo>
                    <a:pt x="39" y="0"/>
                    <a:pt x="41" y="1"/>
                    <a:pt x="42" y="2"/>
                  </a:cubicBezTo>
                  <a:cubicBezTo>
                    <a:pt x="54" y="12"/>
                    <a:pt x="54" y="12"/>
                    <a:pt x="54" y="12"/>
                  </a:cubicBezTo>
                  <a:cubicBezTo>
                    <a:pt x="55" y="13"/>
                    <a:pt x="56" y="14"/>
                    <a:pt x="55" y="16"/>
                  </a:cubicBezTo>
                  <a:cubicBezTo>
                    <a:pt x="55" y="17"/>
                    <a:pt x="54" y="18"/>
                    <a:pt x="53" y="19"/>
                  </a:cubicBezTo>
                  <a:cubicBezTo>
                    <a:pt x="18" y="33"/>
                    <a:pt x="18" y="33"/>
                    <a:pt x="18" y="33"/>
                  </a:cubicBezTo>
                  <a:cubicBezTo>
                    <a:pt x="18" y="33"/>
                    <a:pt x="17" y="33"/>
                    <a:pt x="17" y="33"/>
                  </a:cubicBezTo>
                  <a:close/>
                  <a:moveTo>
                    <a:pt x="12" y="20"/>
                  </a:moveTo>
                  <a:cubicBezTo>
                    <a:pt x="18" y="24"/>
                    <a:pt x="18" y="24"/>
                    <a:pt x="18" y="24"/>
                  </a:cubicBezTo>
                  <a:cubicBezTo>
                    <a:pt x="44" y="14"/>
                    <a:pt x="44" y="14"/>
                    <a:pt x="44" y="14"/>
                  </a:cubicBezTo>
                  <a:cubicBezTo>
                    <a:pt x="39" y="9"/>
                    <a:pt x="39" y="9"/>
                    <a:pt x="39" y="9"/>
                  </a:cubicBezTo>
                  <a:cubicBezTo>
                    <a:pt x="12" y="20"/>
                    <a:pt x="12" y="20"/>
                    <a:pt x="12"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9" name="Freeform 187"/>
            <p:cNvSpPr/>
            <p:nvPr/>
          </p:nvSpPr>
          <p:spPr bwMode="auto">
            <a:xfrm>
              <a:off x="8977312" y="3016251"/>
              <a:ext cx="111125" cy="106363"/>
            </a:xfrm>
            <a:custGeom>
              <a:avLst/>
              <a:gdLst>
                <a:gd name="T0" fmla="*/ 4 w 50"/>
                <a:gd name="T1" fmla="*/ 48 h 48"/>
                <a:gd name="T2" fmla="*/ 2 w 50"/>
                <a:gd name="T3" fmla="*/ 47 h 48"/>
                <a:gd name="T4" fmla="*/ 0 w 50"/>
                <a:gd name="T5" fmla="*/ 44 h 48"/>
                <a:gd name="T6" fmla="*/ 0 w 50"/>
                <a:gd name="T7" fmla="*/ 4 h 48"/>
                <a:gd name="T8" fmla="*/ 4 w 50"/>
                <a:gd name="T9" fmla="*/ 0 h 48"/>
                <a:gd name="T10" fmla="*/ 8 w 50"/>
                <a:gd name="T11" fmla="*/ 4 h 48"/>
                <a:gd name="T12" fmla="*/ 8 w 50"/>
                <a:gd name="T13" fmla="*/ 38 h 48"/>
                <a:gd name="T14" fmla="*/ 42 w 50"/>
                <a:gd name="T15" fmla="*/ 27 h 48"/>
                <a:gd name="T16" fmla="*/ 42 w 50"/>
                <a:gd name="T17" fmla="*/ 10 h 48"/>
                <a:gd name="T18" fmla="*/ 46 w 50"/>
                <a:gd name="T19" fmla="*/ 6 h 48"/>
                <a:gd name="T20" fmla="*/ 50 w 50"/>
                <a:gd name="T21" fmla="*/ 10 h 48"/>
                <a:gd name="T22" fmla="*/ 50 w 50"/>
                <a:gd name="T23" fmla="*/ 30 h 48"/>
                <a:gd name="T24" fmla="*/ 47 w 50"/>
                <a:gd name="T25" fmla="*/ 34 h 48"/>
                <a:gd name="T26" fmla="*/ 5 w 50"/>
                <a:gd name="T27" fmla="*/ 47 h 48"/>
                <a:gd name="T28" fmla="*/ 4 w 50"/>
                <a:gd name="T2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48">
                  <a:moveTo>
                    <a:pt x="4" y="48"/>
                  </a:moveTo>
                  <a:cubicBezTo>
                    <a:pt x="3" y="48"/>
                    <a:pt x="2" y="47"/>
                    <a:pt x="2" y="47"/>
                  </a:cubicBezTo>
                  <a:cubicBezTo>
                    <a:pt x="0" y="46"/>
                    <a:pt x="0" y="45"/>
                    <a:pt x="0" y="44"/>
                  </a:cubicBezTo>
                  <a:cubicBezTo>
                    <a:pt x="0" y="4"/>
                    <a:pt x="0" y="4"/>
                    <a:pt x="0" y="4"/>
                  </a:cubicBezTo>
                  <a:cubicBezTo>
                    <a:pt x="0" y="2"/>
                    <a:pt x="2" y="0"/>
                    <a:pt x="4" y="0"/>
                  </a:cubicBezTo>
                  <a:cubicBezTo>
                    <a:pt x="6" y="0"/>
                    <a:pt x="8" y="2"/>
                    <a:pt x="8" y="4"/>
                  </a:cubicBezTo>
                  <a:cubicBezTo>
                    <a:pt x="8" y="38"/>
                    <a:pt x="8" y="38"/>
                    <a:pt x="8" y="38"/>
                  </a:cubicBezTo>
                  <a:cubicBezTo>
                    <a:pt x="42" y="27"/>
                    <a:pt x="42" y="27"/>
                    <a:pt x="42" y="27"/>
                  </a:cubicBezTo>
                  <a:cubicBezTo>
                    <a:pt x="42" y="10"/>
                    <a:pt x="42" y="10"/>
                    <a:pt x="42" y="10"/>
                  </a:cubicBezTo>
                  <a:cubicBezTo>
                    <a:pt x="42" y="7"/>
                    <a:pt x="43" y="6"/>
                    <a:pt x="46" y="6"/>
                  </a:cubicBezTo>
                  <a:cubicBezTo>
                    <a:pt x="48" y="6"/>
                    <a:pt x="50" y="7"/>
                    <a:pt x="50" y="10"/>
                  </a:cubicBezTo>
                  <a:cubicBezTo>
                    <a:pt x="50" y="30"/>
                    <a:pt x="50" y="30"/>
                    <a:pt x="50" y="30"/>
                  </a:cubicBezTo>
                  <a:cubicBezTo>
                    <a:pt x="50" y="32"/>
                    <a:pt x="48" y="34"/>
                    <a:pt x="47" y="34"/>
                  </a:cubicBezTo>
                  <a:cubicBezTo>
                    <a:pt x="5" y="47"/>
                    <a:pt x="5" y="47"/>
                    <a:pt x="5" y="47"/>
                  </a:cubicBezTo>
                  <a:cubicBezTo>
                    <a:pt x="5" y="47"/>
                    <a:pt x="4" y="48"/>
                    <a:pt x="4" y="4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0" name="Freeform 188"/>
            <p:cNvSpPr>
              <a:spLocks noEditPoints="1"/>
            </p:cNvSpPr>
            <p:nvPr/>
          </p:nvSpPr>
          <p:spPr bwMode="auto">
            <a:xfrm>
              <a:off x="8999537" y="2982914"/>
              <a:ext cx="122238" cy="73025"/>
            </a:xfrm>
            <a:custGeom>
              <a:avLst/>
              <a:gdLst>
                <a:gd name="T0" fmla="*/ 17 w 55"/>
                <a:gd name="T1" fmla="*/ 33 h 33"/>
                <a:gd name="T2" fmla="*/ 14 w 55"/>
                <a:gd name="T3" fmla="*/ 32 h 33"/>
                <a:gd name="T4" fmla="*/ 2 w 55"/>
                <a:gd name="T5" fmla="*/ 21 h 33"/>
                <a:gd name="T6" fmla="*/ 0 w 55"/>
                <a:gd name="T7" fmla="*/ 17 h 33"/>
                <a:gd name="T8" fmla="*/ 3 w 55"/>
                <a:gd name="T9" fmla="*/ 14 h 33"/>
                <a:gd name="T10" fmla="*/ 38 w 55"/>
                <a:gd name="T11" fmla="*/ 1 h 33"/>
                <a:gd name="T12" fmla="*/ 42 w 55"/>
                <a:gd name="T13" fmla="*/ 1 h 33"/>
                <a:gd name="T14" fmla="*/ 54 w 55"/>
                <a:gd name="T15" fmla="*/ 12 h 33"/>
                <a:gd name="T16" fmla="*/ 55 w 55"/>
                <a:gd name="T17" fmla="*/ 15 h 33"/>
                <a:gd name="T18" fmla="*/ 53 w 55"/>
                <a:gd name="T19" fmla="*/ 18 h 33"/>
                <a:gd name="T20" fmla="*/ 18 w 55"/>
                <a:gd name="T21" fmla="*/ 32 h 33"/>
                <a:gd name="T22" fmla="*/ 17 w 55"/>
                <a:gd name="T23" fmla="*/ 33 h 33"/>
                <a:gd name="T24" fmla="*/ 12 w 55"/>
                <a:gd name="T25" fmla="*/ 19 h 33"/>
                <a:gd name="T26" fmla="*/ 17 w 55"/>
                <a:gd name="T27" fmla="*/ 24 h 33"/>
                <a:gd name="T28" fmla="*/ 44 w 55"/>
                <a:gd name="T29" fmla="*/ 14 h 33"/>
                <a:gd name="T30" fmla="*/ 38 w 55"/>
                <a:gd name="T31" fmla="*/ 9 h 33"/>
                <a:gd name="T32" fmla="*/ 12 w 55"/>
                <a:gd name="T33"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3">
                  <a:moveTo>
                    <a:pt x="17" y="33"/>
                  </a:moveTo>
                  <a:cubicBezTo>
                    <a:pt x="16" y="33"/>
                    <a:pt x="15" y="32"/>
                    <a:pt x="14" y="32"/>
                  </a:cubicBezTo>
                  <a:cubicBezTo>
                    <a:pt x="2" y="21"/>
                    <a:pt x="2" y="21"/>
                    <a:pt x="2" y="21"/>
                  </a:cubicBezTo>
                  <a:cubicBezTo>
                    <a:pt x="1" y="20"/>
                    <a:pt x="0" y="19"/>
                    <a:pt x="0" y="17"/>
                  </a:cubicBezTo>
                  <a:cubicBezTo>
                    <a:pt x="1" y="16"/>
                    <a:pt x="2" y="15"/>
                    <a:pt x="3" y="14"/>
                  </a:cubicBezTo>
                  <a:cubicBezTo>
                    <a:pt x="38" y="1"/>
                    <a:pt x="38" y="1"/>
                    <a:pt x="38" y="1"/>
                  </a:cubicBezTo>
                  <a:cubicBezTo>
                    <a:pt x="39" y="0"/>
                    <a:pt x="41" y="0"/>
                    <a:pt x="42" y="1"/>
                  </a:cubicBezTo>
                  <a:cubicBezTo>
                    <a:pt x="54" y="12"/>
                    <a:pt x="54" y="12"/>
                    <a:pt x="54" y="12"/>
                  </a:cubicBezTo>
                  <a:cubicBezTo>
                    <a:pt x="55" y="13"/>
                    <a:pt x="55" y="14"/>
                    <a:pt x="55" y="15"/>
                  </a:cubicBezTo>
                  <a:cubicBezTo>
                    <a:pt x="55" y="17"/>
                    <a:pt x="54" y="18"/>
                    <a:pt x="53" y="18"/>
                  </a:cubicBezTo>
                  <a:cubicBezTo>
                    <a:pt x="18" y="32"/>
                    <a:pt x="18" y="32"/>
                    <a:pt x="18" y="32"/>
                  </a:cubicBezTo>
                  <a:cubicBezTo>
                    <a:pt x="18" y="33"/>
                    <a:pt x="17" y="33"/>
                    <a:pt x="17" y="33"/>
                  </a:cubicBezTo>
                  <a:close/>
                  <a:moveTo>
                    <a:pt x="12" y="19"/>
                  </a:moveTo>
                  <a:cubicBezTo>
                    <a:pt x="17" y="24"/>
                    <a:pt x="17" y="24"/>
                    <a:pt x="17" y="24"/>
                  </a:cubicBezTo>
                  <a:cubicBezTo>
                    <a:pt x="44" y="14"/>
                    <a:pt x="44" y="14"/>
                    <a:pt x="44" y="14"/>
                  </a:cubicBezTo>
                  <a:cubicBezTo>
                    <a:pt x="38" y="9"/>
                    <a:pt x="38" y="9"/>
                    <a:pt x="38" y="9"/>
                  </a:cubicBezTo>
                  <a:cubicBezTo>
                    <a:pt x="12" y="19"/>
                    <a:pt x="12" y="19"/>
                    <a:pt x="1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1" name="Freeform 189"/>
            <p:cNvSpPr>
              <a:spLocks noEditPoints="1"/>
            </p:cNvSpPr>
            <p:nvPr/>
          </p:nvSpPr>
          <p:spPr bwMode="auto">
            <a:xfrm>
              <a:off x="8993187" y="2916239"/>
              <a:ext cx="122238" cy="74613"/>
            </a:xfrm>
            <a:custGeom>
              <a:avLst/>
              <a:gdLst>
                <a:gd name="T0" fmla="*/ 39 w 55"/>
                <a:gd name="T1" fmla="*/ 34 h 34"/>
                <a:gd name="T2" fmla="*/ 37 w 55"/>
                <a:gd name="T3" fmla="*/ 34 h 34"/>
                <a:gd name="T4" fmla="*/ 2 w 55"/>
                <a:gd name="T5" fmla="*/ 20 h 34"/>
                <a:gd name="T6" fmla="*/ 0 w 55"/>
                <a:gd name="T7" fmla="*/ 17 h 34"/>
                <a:gd name="T8" fmla="*/ 1 w 55"/>
                <a:gd name="T9" fmla="*/ 13 h 34"/>
                <a:gd name="T10" fmla="*/ 13 w 55"/>
                <a:gd name="T11" fmla="*/ 2 h 34"/>
                <a:gd name="T12" fmla="*/ 17 w 55"/>
                <a:gd name="T13" fmla="*/ 1 h 34"/>
                <a:gd name="T14" fmla="*/ 52 w 55"/>
                <a:gd name="T15" fmla="*/ 15 h 34"/>
                <a:gd name="T16" fmla="*/ 54 w 55"/>
                <a:gd name="T17" fmla="*/ 18 h 34"/>
                <a:gd name="T18" fmla="*/ 53 w 55"/>
                <a:gd name="T19" fmla="*/ 22 h 34"/>
                <a:gd name="T20" fmla="*/ 41 w 55"/>
                <a:gd name="T21" fmla="*/ 33 h 34"/>
                <a:gd name="T22" fmla="*/ 39 w 55"/>
                <a:gd name="T23" fmla="*/ 34 h 34"/>
                <a:gd name="T24" fmla="*/ 11 w 55"/>
                <a:gd name="T25" fmla="*/ 15 h 34"/>
                <a:gd name="T26" fmla="*/ 38 w 55"/>
                <a:gd name="T27" fmla="*/ 26 h 34"/>
                <a:gd name="T28" fmla="*/ 43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2" y="20"/>
                    <a:pt x="2" y="20"/>
                    <a:pt x="2" y="20"/>
                  </a:cubicBezTo>
                  <a:cubicBezTo>
                    <a:pt x="1" y="20"/>
                    <a:pt x="0" y="18"/>
                    <a:pt x="0" y="17"/>
                  </a:cubicBezTo>
                  <a:cubicBezTo>
                    <a:pt x="0" y="16"/>
                    <a:pt x="0" y="14"/>
                    <a:pt x="1" y="13"/>
                  </a:cubicBezTo>
                  <a:cubicBezTo>
                    <a:pt x="13" y="2"/>
                    <a:pt x="13" y="2"/>
                    <a:pt x="13" y="2"/>
                  </a:cubicBezTo>
                  <a:cubicBezTo>
                    <a:pt x="14" y="1"/>
                    <a:pt x="16" y="0"/>
                    <a:pt x="17" y="1"/>
                  </a:cubicBezTo>
                  <a:cubicBezTo>
                    <a:pt x="52" y="15"/>
                    <a:pt x="52" y="15"/>
                    <a:pt x="52" y="15"/>
                  </a:cubicBezTo>
                  <a:cubicBezTo>
                    <a:pt x="53" y="15"/>
                    <a:pt x="54" y="17"/>
                    <a:pt x="54" y="18"/>
                  </a:cubicBezTo>
                  <a:cubicBezTo>
                    <a:pt x="55" y="19"/>
                    <a:pt x="54" y="21"/>
                    <a:pt x="53" y="22"/>
                  </a:cubicBezTo>
                  <a:cubicBezTo>
                    <a:pt x="41" y="33"/>
                    <a:pt x="41" y="33"/>
                    <a:pt x="41" y="33"/>
                  </a:cubicBezTo>
                  <a:cubicBezTo>
                    <a:pt x="41" y="34"/>
                    <a:pt x="40" y="34"/>
                    <a:pt x="39" y="34"/>
                  </a:cubicBezTo>
                  <a:close/>
                  <a:moveTo>
                    <a:pt x="11" y="15"/>
                  </a:moveTo>
                  <a:cubicBezTo>
                    <a:pt x="38" y="26"/>
                    <a:pt x="38" y="26"/>
                    <a:pt x="38" y="26"/>
                  </a:cubicBezTo>
                  <a:cubicBezTo>
                    <a:pt x="43" y="20"/>
                    <a:pt x="43" y="20"/>
                    <a:pt x="43"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2" name="Freeform 190"/>
            <p:cNvSpPr/>
            <p:nvPr/>
          </p:nvSpPr>
          <p:spPr bwMode="auto">
            <a:xfrm>
              <a:off x="8904287" y="3032126"/>
              <a:ext cx="90488" cy="90488"/>
            </a:xfrm>
            <a:custGeom>
              <a:avLst/>
              <a:gdLst>
                <a:gd name="T0" fmla="*/ 36 w 41"/>
                <a:gd name="T1" fmla="*/ 41 h 41"/>
                <a:gd name="T2" fmla="*/ 35 w 41"/>
                <a:gd name="T3" fmla="*/ 40 h 41"/>
                <a:gd name="T4" fmla="*/ 3 w 41"/>
                <a:gd name="T5" fmla="*/ 27 h 41"/>
                <a:gd name="T6" fmla="*/ 0 w 41"/>
                <a:gd name="T7" fmla="*/ 23 h 41"/>
                <a:gd name="T8" fmla="*/ 0 w 41"/>
                <a:gd name="T9" fmla="*/ 4 h 41"/>
                <a:gd name="T10" fmla="*/ 4 w 41"/>
                <a:gd name="T11" fmla="*/ 0 h 41"/>
                <a:gd name="T12" fmla="*/ 8 w 41"/>
                <a:gd name="T13" fmla="*/ 4 h 41"/>
                <a:gd name="T14" fmla="*/ 8 w 41"/>
                <a:gd name="T15" fmla="*/ 21 h 41"/>
                <a:gd name="T16" fmla="*/ 38 w 41"/>
                <a:gd name="T17" fmla="*/ 33 h 41"/>
                <a:gd name="T18" fmla="*/ 40 w 41"/>
                <a:gd name="T19" fmla="*/ 38 h 41"/>
                <a:gd name="T20" fmla="*/ 36 w 41"/>
                <a:gd name="T21"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41">
                  <a:moveTo>
                    <a:pt x="36" y="41"/>
                  </a:moveTo>
                  <a:cubicBezTo>
                    <a:pt x="36" y="41"/>
                    <a:pt x="35" y="40"/>
                    <a:pt x="35" y="40"/>
                  </a:cubicBezTo>
                  <a:cubicBezTo>
                    <a:pt x="3" y="27"/>
                    <a:pt x="3" y="27"/>
                    <a:pt x="3" y="27"/>
                  </a:cubicBezTo>
                  <a:cubicBezTo>
                    <a:pt x="1" y="26"/>
                    <a:pt x="0" y="25"/>
                    <a:pt x="0" y="23"/>
                  </a:cubicBezTo>
                  <a:cubicBezTo>
                    <a:pt x="0" y="4"/>
                    <a:pt x="0" y="4"/>
                    <a:pt x="0" y="4"/>
                  </a:cubicBezTo>
                  <a:cubicBezTo>
                    <a:pt x="0" y="2"/>
                    <a:pt x="2" y="0"/>
                    <a:pt x="4" y="0"/>
                  </a:cubicBezTo>
                  <a:cubicBezTo>
                    <a:pt x="6" y="0"/>
                    <a:pt x="8" y="2"/>
                    <a:pt x="8" y="4"/>
                  </a:cubicBezTo>
                  <a:cubicBezTo>
                    <a:pt x="8" y="21"/>
                    <a:pt x="8" y="21"/>
                    <a:pt x="8" y="21"/>
                  </a:cubicBezTo>
                  <a:cubicBezTo>
                    <a:pt x="38" y="33"/>
                    <a:pt x="38" y="33"/>
                    <a:pt x="38" y="33"/>
                  </a:cubicBezTo>
                  <a:cubicBezTo>
                    <a:pt x="40" y="34"/>
                    <a:pt x="41" y="36"/>
                    <a:pt x="40" y="38"/>
                  </a:cubicBezTo>
                  <a:cubicBezTo>
                    <a:pt x="39" y="40"/>
                    <a:pt x="38" y="41"/>
                    <a:pt x="36" y="4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3" name="Freeform 191"/>
            <p:cNvSpPr>
              <a:spLocks noEditPoints="1"/>
            </p:cNvSpPr>
            <p:nvPr/>
          </p:nvSpPr>
          <p:spPr bwMode="auto">
            <a:xfrm>
              <a:off x="8874125" y="2984501"/>
              <a:ext cx="120650" cy="76200"/>
            </a:xfrm>
            <a:custGeom>
              <a:avLst/>
              <a:gdLst>
                <a:gd name="T0" fmla="*/ 39 w 55"/>
                <a:gd name="T1" fmla="*/ 34 h 34"/>
                <a:gd name="T2" fmla="*/ 37 w 55"/>
                <a:gd name="T3" fmla="*/ 34 h 34"/>
                <a:gd name="T4" fmla="*/ 3 w 55"/>
                <a:gd name="T5" fmla="*/ 20 h 34"/>
                <a:gd name="T6" fmla="*/ 0 w 55"/>
                <a:gd name="T7" fmla="*/ 17 h 34"/>
                <a:gd name="T8" fmla="*/ 1 w 55"/>
                <a:gd name="T9" fmla="*/ 13 h 34"/>
                <a:gd name="T10" fmla="*/ 13 w 55"/>
                <a:gd name="T11" fmla="*/ 2 h 34"/>
                <a:gd name="T12" fmla="*/ 18 w 55"/>
                <a:gd name="T13" fmla="*/ 1 h 34"/>
                <a:gd name="T14" fmla="*/ 52 w 55"/>
                <a:gd name="T15" fmla="*/ 15 h 34"/>
                <a:gd name="T16" fmla="*/ 55 w 55"/>
                <a:gd name="T17" fmla="*/ 18 h 34"/>
                <a:gd name="T18" fmla="*/ 54 w 55"/>
                <a:gd name="T19" fmla="*/ 21 h 34"/>
                <a:gd name="T20" fmla="*/ 42 w 55"/>
                <a:gd name="T21" fmla="*/ 33 h 34"/>
                <a:gd name="T22" fmla="*/ 39 w 55"/>
                <a:gd name="T23" fmla="*/ 34 h 34"/>
                <a:gd name="T24" fmla="*/ 11 w 55"/>
                <a:gd name="T25" fmla="*/ 15 h 34"/>
                <a:gd name="T26" fmla="*/ 38 w 55"/>
                <a:gd name="T27" fmla="*/ 25 h 34"/>
                <a:gd name="T28" fmla="*/ 44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3" y="20"/>
                    <a:pt x="3" y="20"/>
                    <a:pt x="3" y="20"/>
                  </a:cubicBezTo>
                  <a:cubicBezTo>
                    <a:pt x="1" y="19"/>
                    <a:pt x="0" y="18"/>
                    <a:pt x="0" y="17"/>
                  </a:cubicBezTo>
                  <a:cubicBezTo>
                    <a:pt x="0" y="16"/>
                    <a:pt x="0" y="14"/>
                    <a:pt x="1" y="13"/>
                  </a:cubicBezTo>
                  <a:cubicBezTo>
                    <a:pt x="13" y="2"/>
                    <a:pt x="13" y="2"/>
                    <a:pt x="13" y="2"/>
                  </a:cubicBezTo>
                  <a:cubicBezTo>
                    <a:pt x="14" y="0"/>
                    <a:pt x="16" y="0"/>
                    <a:pt x="18" y="1"/>
                  </a:cubicBezTo>
                  <a:cubicBezTo>
                    <a:pt x="52" y="15"/>
                    <a:pt x="52" y="15"/>
                    <a:pt x="52" y="15"/>
                  </a:cubicBezTo>
                  <a:cubicBezTo>
                    <a:pt x="54" y="15"/>
                    <a:pt x="55" y="16"/>
                    <a:pt x="55" y="18"/>
                  </a:cubicBezTo>
                  <a:cubicBezTo>
                    <a:pt x="55" y="19"/>
                    <a:pt x="55" y="20"/>
                    <a:pt x="54" y="21"/>
                  </a:cubicBezTo>
                  <a:cubicBezTo>
                    <a:pt x="42" y="33"/>
                    <a:pt x="42" y="33"/>
                    <a:pt x="42" y="33"/>
                  </a:cubicBezTo>
                  <a:cubicBezTo>
                    <a:pt x="41" y="34"/>
                    <a:pt x="40" y="34"/>
                    <a:pt x="39" y="34"/>
                  </a:cubicBezTo>
                  <a:close/>
                  <a:moveTo>
                    <a:pt x="11" y="15"/>
                  </a:moveTo>
                  <a:cubicBezTo>
                    <a:pt x="38" y="25"/>
                    <a:pt x="38" y="25"/>
                    <a:pt x="38" y="25"/>
                  </a:cubicBezTo>
                  <a:cubicBezTo>
                    <a:pt x="44" y="20"/>
                    <a:pt x="44" y="20"/>
                    <a:pt x="44"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8" name="Freeform 196"/>
            <p:cNvSpPr>
              <a:spLocks noEditPoints="1"/>
            </p:cNvSpPr>
            <p:nvPr/>
          </p:nvSpPr>
          <p:spPr bwMode="auto">
            <a:xfrm>
              <a:off x="8178800" y="1912939"/>
              <a:ext cx="160338" cy="114300"/>
            </a:xfrm>
            <a:custGeom>
              <a:avLst/>
              <a:gdLst>
                <a:gd name="T0" fmla="*/ 65 w 73"/>
                <a:gd name="T1" fmla="*/ 52 h 52"/>
                <a:gd name="T2" fmla="*/ 8 w 73"/>
                <a:gd name="T3" fmla="*/ 52 h 52"/>
                <a:gd name="T4" fmla="*/ 0 w 73"/>
                <a:gd name="T5" fmla="*/ 44 h 52"/>
                <a:gd name="T6" fmla="*/ 0 w 73"/>
                <a:gd name="T7" fmla="*/ 8 h 52"/>
                <a:gd name="T8" fmla="*/ 8 w 73"/>
                <a:gd name="T9" fmla="*/ 0 h 52"/>
                <a:gd name="T10" fmla="*/ 65 w 73"/>
                <a:gd name="T11" fmla="*/ 0 h 52"/>
                <a:gd name="T12" fmla="*/ 73 w 73"/>
                <a:gd name="T13" fmla="*/ 8 h 52"/>
                <a:gd name="T14" fmla="*/ 73 w 73"/>
                <a:gd name="T15" fmla="*/ 44 h 52"/>
                <a:gd name="T16" fmla="*/ 65 w 73"/>
                <a:gd name="T17" fmla="*/ 52 h 52"/>
                <a:gd name="T18" fmla="*/ 8 w 73"/>
                <a:gd name="T19" fmla="*/ 8 h 52"/>
                <a:gd name="T20" fmla="*/ 8 w 73"/>
                <a:gd name="T21" fmla="*/ 44 h 52"/>
                <a:gd name="T22" fmla="*/ 65 w 73"/>
                <a:gd name="T23" fmla="*/ 44 h 52"/>
                <a:gd name="T24" fmla="*/ 65 w 73"/>
                <a:gd name="T25" fmla="*/ 8 h 52"/>
                <a:gd name="T26" fmla="*/ 8 w 73"/>
                <a:gd name="T27" fmla="*/ 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52">
                  <a:moveTo>
                    <a:pt x="65" y="52"/>
                  </a:moveTo>
                  <a:cubicBezTo>
                    <a:pt x="8" y="52"/>
                    <a:pt x="8" y="52"/>
                    <a:pt x="8" y="52"/>
                  </a:cubicBezTo>
                  <a:cubicBezTo>
                    <a:pt x="3" y="52"/>
                    <a:pt x="0" y="48"/>
                    <a:pt x="0" y="44"/>
                  </a:cubicBezTo>
                  <a:cubicBezTo>
                    <a:pt x="0" y="8"/>
                    <a:pt x="0" y="8"/>
                    <a:pt x="0" y="8"/>
                  </a:cubicBezTo>
                  <a:cubicBezTo>
                    <a:pt x="0" y="3"/>
                    <a:pt x="3" y="0"/>
                    <a:pt x="8" y="0"/>
                  </a:cubicBezTo>
                  <a:cubicBezTo>
                    <a:pt x="65" y="0"/>
                    <a:pt x="65" y="0"/>
                    <a:pt x="65" y="0"/>
                  </a:cubicBezTo>
                  <a:cubicBezTo>
                    <a:pt x="69" y="0"/>
                    <a:pt x="73" y="3"/>
                    <a:pt x="73" y="8"/>
                  </a:cubicBezTo>
                  <a:cubicBezTo>
                    <a:pt x="73" y="44"/>
                    <a:pt x="73" y="44"/>
                    <a:pt x="73" y="44"/>
                  </a:cubicBezTo>
                  <a:cubicBezTo>
                    <a:pt x="73" y="48"/>
                    <a:pt x="69" y="52"/>
                    <a:pt x="65" y="52"/>
                  </a:cubicBezTo>
                  <a:close/>
                  <a:moveTo>
                    <a:pt x="8" y="8"/>
                  </a:moveTo>
                  <a:cubicBezTo>
                    <a:pt x="8" y="44"/>
                    <a:pt x="8" y="44"/>
                    <a:pt x="8" y="44"/>
                  </a:cubicBezTo>
                  <a:cubicBezTo>
                    <a:pt x="65" y="44"/>
                    <a:pt x="65" y="44"/>
                    <a:pt x="65" y="44"/>
                  </a:cubicBezTo>
                  <a:cubicBezTo>
                    <a:pt x="65" y="8"/>
                    <a:pt x="65" y="8"/>
                    <a:pt x="65"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9" name="Freeform 197"/>
            <p:cNvSpPr>
              <a:spLocks noEditPoints="1"/>
            </p:cNvSpPr>
            <p:nvPr/>
          </p:nvSpPr>
          <p:spPr bwMode="auto">
            <a:xfrm>
              <a:off x="8320087" y="1912939"/>
              <a:ext cx="66675" cy="114300"/>
            </a:xfrm>
            <a:custGeom>
              <a:avLst/>
              <a:gdLst>
                <a:gd name="T0" fmla="*/ 26 w 30"/>
                <a:gd name="T1" fmla="*/ 52 h 52"/>
                <a:gd name="T2" fmla="*/ 24 w 30"/>
                <a:gd name="T3" fmla="*/ 51 h 52"/>
                <a:gd name="T4" fmla="*/ 2 w 30"/>
                <a:gd name="T5" fmla="*/ 40 h 52"/>
                <a:gd name="T6" fmla="*/ 0 w 30"/>
                <a:gd name="T7" fmla="*/ 37 h 52"/>
                <a:gd name="T8" fmla="*/ 0 w 30"/>
                <a:gd name="T9" fmla="*/ 15 h 52"/>
                <a:gd name="T10" fmla="*/ 2 w 30"/>
                <a:gd name="T11" fmla="*/ 11 h 52"/>
                <a:gd name="T12" fmla="*/ 24 w 30"/>
                <a:gd name="T13" fmla="*/ 0 h 52"/>
                <a:gd name="T14" fmla="*/ 28 w 30"/>
                <a:gd name="T15" fmla="*/ 1 h 52"/>
                <a:gd name="T16" fmla="*/ 30 w 30"/>
                <a:gd name="T17" fmla="*/ 4 h 52"/>
                <a:gd name="T18" fmla="*/ 30 w 30"/>
                <a:gd name="T19" fmla="*/ 48 h 52"/>
                <a:gd name="T20" fmla="*/ 28 w 30"/>
                <a:gd name="T21" fmla="*/ 51 h 52"/>
                <a:gd name="T22" fmla="*/ 26 w 30"/>
                <a:gd name="T23" fmla="*/ 52 h 52"/>
                <a:gd name="T24" fmla="*/ 8 w 30"/>
                <a:gd name="T25" fmla="*/ 34 h 52"/>
                <a:gd name="T26" fmla="*/ 22 w 30"/>
                <a:gd name="T27" fmla="*/ 41 h 52"/>
                <a:gd name="T28" fmla="*/ 22 w 30"/>
                <a:gd name="T29" fmla="*/ 10 h 52"/>
                <a:gd name="T30" fmla="*/ 8 w 30"/>
                <a:gd name="T31" fmla="*/ 17 h 52"/>
                <a:gd name="T32" fmla="*/ 8 w 30"/>
                <a:gd name="T33" fmla="*/ 3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52">
                  <a:moveTo>
                    <a:pt x="26" y="52"/>
                  </a:moveTo>
                  <a:cubicBezTo>
                    <a:pt x="25" y="52"/>
                    <a:pt x="25" y="51"/>
                    <a:pt x="24" y="51"/>
                  </a:cubicBezTo>
                  <a:cubicBezTo>
                    <a:pt x="2" y="40"/>
                    <a:pt x="2" y="40"/>
                    <a:pt x="2" y="40"/>
                  </a:cubicBezTo>
                  <a:cubicBezTo>
                    <a:pt x="1" y="40"/>
                    <a:pt x="0" y="38"/>
                    <a:pt x="0" y="37"/>
                  </a:cubicBezTo>
                  <a:cubicBezTo>
                    <a:pt x="0" y="15"/>
                    <a:pt x="0" y="15"/>
                    <a:pt x="0" y="15"/>
                  </a:cubicBezTo>
                  <a:cubicBezTo>
                    <a:pt x="0" y="13"/>
                    <a:pt x="1" y="12"/>
                    <a:pt x="2" y="11"/>
                  </a:cubicBezTo>
                  <a:cubicBezTo>
                    <a:pt x="24" y="0"/>
                    <a:pt x="24" y="0"/>
                    <a:pt x="24" y="0"/>
                  </a:cubicBezTo>
                  <a:cubicBezTo>
                    <a:pt x="26" y="0"/>
                    <a:pt x="27" y="0"/>
                    <a:pt x="28" y="1"/>
                  </a:cubicBezTo>
                  <a:cubicBezTo>
                    <a:pt x="29" y="1"/>
                    <a:pt x="30" y="3"/>
                    <a:pt x="30" y="4"/>
                  </a:cubicBezTo>
                  <a:cubicBezTo>
                    <a:pt x="30" y="48"/>
                    <a:pt x="30" y="48"/>
                    <a:pt x="30" y="48"/>
                  </a:cubicBezTo>
                  <a:cubicBezTo>
                    <a:pt x="30" y="49"/>
                    <a:pt x="29" y="50"/>
                    <a:pt x="28" y="51"/>
                  </a:cubicBezTo>
                  <a:cubicBezTo>
                    <a:pt x="28" y="51"/>
                    <a:pt x="27" y="52"/>
                    <a:pt x="26" y="52"/>
                  </a:cubicBezTo>
                  <a:close/>
                  <a:moveTo>
                    <a:pt x="8" y="34"/>
                  </a:moveTo>
                  <a:cubicBezTo>
                    <a:pt x="22" y="41"/>
                    <a:pt x="22" y="41"/>
                    <a:pt x="22" y="41"/>
                  </a:cubicBezTo>
                  <a:cubicBezTo>
                    <a:pt x="22" y="10"/>
                    <a:pt x="22" y="10"/>
                    <a:pt x="22" y="10"/>
                  </a:cubicBezTo>
                  <a:cubicBezTo>
                    <a:pt x="8" y="17"/>
                    <a:pt x="8" y="17"/>
                    <a:pt x="8" y="17"/>
                  </a:cubicBezTo>
                  <a:cubicBezTo>
                    <a:pt x="8" y="34"/>
                    <a:pt x="8" y="34"/>
                    <a:pt x="8" y="3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0" name="Freeform 198"/>
            <p:cNvSpPr>
              <a:spLocks noEditPoints="1"/>
            </p:cNvSpPr>
            <p:nvPr/>
          </p:nvSpPr>
          <p:spPr bwMode="auto">
            <a:xfrm>
              <a:off x="8183562" y="1847851"/>
              <a:ext cx="76200" cy="77788"/>
            </a:xfrm>
            <a:custGeom>
              <a:avLst/>
              <a:gdLst>
                <a:gd name="T0" fmla="*/ 17 w 35"/>
                <a:gd name="T1" fmla="*/ 35 h 35"/>
                <a:gd name="T2" fmla="*/ 0 w 35"/>
                <a:gd name="T3" fmla="*/ 17 h 35"/>
                <a:gd name="T4" fmla="*/ 17 w 35"/>
                <a:gd name="T5" fmla="*/ 0 h 35"/>
                <a:gd name="T6" fmla="*/ 35 w 35"/>
                <a:gd name="T7" fmla="*/ 17 h 35"/>
                <a:gd name="T8" fmla="*/ 17 w 35"/>
                <a:gd name="T9" fmla="*/ 35 h 35"/>
                <a:gd name="T10" fmla="*/ 17 w 35"/>
                <a:gd name="T11" fmla="*/ 8 h 35"/>
                <a:gd name="T12" fmla="*/ 8 w 35"/>
                <a:gd name="T13" fmla="*/ 17 h 35"/>
                <a:gd name="T14" fmla="*/ 17 w 35"/>
                <a:gd name="T15" fmla="*/ 27 h 35"/>
                <a:gd name="T16" fmla="*/ 27 w 35"/>
                <a:gd name="T17" fmla="*/ 17 h 35"/>
                <a:gd name="T18" fmla="*/ 17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7"/>
                  </a:cubicBezTo>
                  <a:cubicBezTo>
                    <a:pt x="0" y="8"/>
                    <a:pt x="7" y="0"/>
                    <a:pt x="17" y="0"/>
                  </a:cubicBezTo>
                  <a:cubicBezTo>
                    <a:pt x="27" y="0"/>
                    <a:pt x="35" y="8"/>
                    <a:pt x="35" y="17"/>
                  </a:cubicBezTo>
                  <a:cubicBezTo>
                    <a:pt x="35" y="27"/>
                    <a:pt x="27" y="35"/>
                    <a:pt x="17" y="35"/>
                  </a:cubicBezTo>
                  <a:close/>
                  <a:moveTo>
                    <a:pt x="17" y="8"/>
                  </a:moveTo>
                  <a:cubicBezTo>
                    <a:pt x="12" y="8"/>
                    <a:pt x="8" y="12"/>
                    <a:pt x="8" y="17"/>
                  </a:cubicBezTo>
                  <a:cubicBezTo>
                    <a:pt x="8" y="23"/>
                    <a:pt x="12" y="27"/>
                    <a:pt x="17" y="27"/>
                  </a:cubicBezTo>
                  <a:cubicBezTo>
                    <a:pt x="23" y="27"/>
                    <a:pt x="27" y="23"/>
                    <a:pt x="27" y="17"/>
                  </a:cubicBezTo>
                  <a:cubicBezTo>
                    <a:pt x="27" y="12"/>
                    <a:pt x="23" y="8"/>
                    <a:pt x="1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1" name="Freeform 199"/>
            <p:cNvSpPr>
              <a:spLocks noEditPoints="1"/>
            </p:cNvSpPr>
            <p:nvPr/>
          </p:nvSpPr>
          <p:spPr bwMode="auto">
            <a:xfrm>
              <a:off x="8247062" y="1847851"/>
              <a:ext cx="77788" cy="77788"/>
            </a:xfrm>
            <a:custGeom>
              <a:avLst/>
              <a:gdLst>
                <a:gd name="T0" fmla="*/ 18 w 35"/>
                <a:gd name="T1" fmla="*/ 35 h 35"/>
                <a:gd name="T2" fmla="*/ 0 w 35"/>
                <a:gd name="T3" fmla="*/ 17 h 35"/>
                <a:gd name="T4" fmla="*/ 18 w 35"/>
                <a:gd name="T5" fmla="*/ 0 h 35"/>
                <a:gd name="T6" fmla="*/ 35 w 35"/>
                <a:gd name="T7" fmla="*/ 17 h 35"/>
                <a:gd name="T8" fmla="*/ 18 w 35"/>
                <a:gd name="T9" fmla="*/ 35 h 35"/>
                <a:gd name="T10" fmla="*/ 18 w 35"/>
                <a:gd name="T11" fmla="*/ 8 h 35"/>
                <a:gd name="T12" fmla="*/ 8 w 35"/>
                <a:gd name="T13" fmla="*/ 17 h 35"/>
                <a:gd name="T14" fmla="*/ 18 w 35"/>
                <a:gd name="T15" fmla="*/ 27 h 35"/>
                <a:gd name="T16" fmla="*/ 27 w 35"/>
                <a:gd name="T17" fmla="*/ 17 h 35"/>
                <a:gd name="T18" fmla="*/ 18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7"/>
                  </a:cubicBezTo>
                  <a:cubicBezTo>
                    <a:pt x="0" y="8"/>
                    <a:pt x="8" y="0"/>
                    <a:pt x="18" y="0"/>
                  </a:cubicBezTo>
                  <a:cubicBezTo>
                    <a:pt x="27" y="0"/>
                    <a:pt x="35" y="8"/>
                    <a:pt x="35" y="17"/>
                  </a:cubicBezTo>
                  <a:cubicBezTo>
                    <a:pt x="35" y="27"/>
                    <a:pt x="27" y="35"/>
                    <a:pt x="18" y="35"/>
                  </a:cubicBezTo>
                  <a:close/>
                  <a:moveTo>
                    <a:pt x="18" y="8"/>
                  </a:moveTo>
                  <a:cubicBezTo>
                    <a:pt x="12" y="8"/>
                    <a:pt x="8" y="12"/>
                    <a:pt x="8" y="17"/>
                  </a:cubicBezTo>
                  <a:cubicBezTo>
                    <a:pt x="8" y="23"/>
                    <a:pt x="12" y="27"/>
                    <a:pt x="18" y="27"/>
                  </a:cubicBezTo>
                  <a:cubicBezTo>
                    <a:pt x="23" y="27"/>
                    <a:pt x="27" y="23"/>
                    <a:pt x="27" y="17"/>
                  </a:cubicBezTo>
                  <a:cubicBezTo>
                    <a:pt x="27" y="12"/>
                    <a:pt x="23" y="8"/>
                    <a:pt x="1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2" name="Freeform 200"/>
            <p:cNvSpPr/>
            <p:nvPr/>
          </p:nvSpPr>
          <p:spPr bwMode="auto">
            <a:xfrm>
              <a:off x="7542212" y="2474914"/>
              <a:ext cx="430213" cy="287338"/>
            </a:xfrm>
            <a:custGeom>
              <a:avLst/>
              <a:gdLst>
                <a:gd name="T0" fmla="*/ 153 w 195"/>
                <a:gd name="T1" fmla="*/ 130 h 130"/>
                <a:gd name="T2" fmla="*/ 145 w 195"/>
                <a:gd name="T3" fmla="*/ 122 h 130"/>
                <a:gd name="T4" fmla="*/ 153 w 195"/>
                <a:gd name="T5" fmla="*/ 114 h 130"/>
                <a:gd name="T6" fmla="*/ 169 w 195"/>
                <a:gd name="T7" fmla="*/ 107 h 130"/>
                <a:gd name="T8" fmla="*/ 179 w 195"/>
                <a:gd name="T9" fmla="*/ 85 h 130"/>
                <a:gd name="T10" fmla="*/ 150 w 195"/>
                <a:gd name="T11" fmla="*/ 56 h 130"/>
                <a:gd name="T12" fmla="*/ 141 w 195"/>
                <a:gd name="T13" fmla="*/ 58 h 130"/>
                <a:gd name="T14" fmla="*/ 135 w 195"/>
                <a:gd name="T15" fmla="*/ 57 h 130"/>
                <a:gd name="T16" fmla="*/ 131 w 195"/>
                <a:gd name="T17" fmla="*/ 51 h 130"/>
                <a:gd name="T18" fmla="*/ 92 w 195"/>
                <a:gd name="T19" fmla="*/ 16 h 130"/>
                <a:gd name="T20" fmla="*/ 53 w 195"/>
                <a:gd name="T21" fmla="*/ 55 h 130"/>
                <a:gd name="T22" fmla="*/ 54 w 195"/>
                <a:gd name="T23" fmla="*/ 63 h 130"/>
                <a:gd name="T24" fmla="*/ 52 w 195"/>
                <a:gd name="T25" fmla="*/ 69 h 130"/>
                <a:gd name="T26" fmla="*/ 46 w 195"/>
                <a:gd name="T27" fmla="*/ 72 h 130"/>
                <a:gd name="T28" fmla="*/ 37 w 195"/>
                <a:gd name="T29" fmla="*/ 72 h 130"/>
                <a:gd name="T30" fmla="*/ 16 w 195"/>
                <a:gd name="T31" fmla="*/ 93 h 130"/>
                <a:gd name="T32" fmla="*/ 37 w 195"/>
                <a:gd name="T33" fmla="*/ 114 h 130"/>
                <a:gd name="T34" fmla="*/ 45 w 195"/>
                <a:gd name="T35" fmla="*/ 122 h 130"/>
                <a:gd name="T36" fmla="*/ 37 w 195"/>
                <a:gd name="T37" fmla="*/ 130 h 130"/>
                <a:gd name="T38" fmla="*/ 0 w 195"/>
                <a:gd name="T39" fmla="*/ 93 h 130"/>
                <a:gd name="T40" fmla="*/ 37 w 195"/>
                <a:gd name="T41" fmla="*/ 56 h 130"/>
                <a:gd name="T42" fmla="*/ 37 w 195"/>
                <a:gd name="T43" fmla="*/ 56 h 130"/>
                <a:gd name="T44" fmla="*/ 37 w 195"/>
                <a:gd name="T45" fmla="*/ 55 h 130"/>
                <a:gd name="T46" fmla="*/ 92 w 195"/>
                <a:gd name="T47" fmla="*/ 0 h 130"/>
                <a:gd name="T48" fmla="*/ 145 w 195"/>
                <a:gd name="T49" fmla="*/ 41 h 130"/>
                <a:gd name="T50" fmla="*/ 150 w 195"/>
                <a:gd name="T51" fmla="*/ 41 h 130"/>
                <a:gd name="T52" fmla="*/ 195 w 195"/>
                <a:gd name="T53" fmla="*/ 85 h 130"/>
                <a:gd name="T54" fmla="*/ 180 w 195"/>
                <a:gd name="T55" fmla="*/ 119 h 130"/>
                <a:gd name="T56" fmla="*/ 153 w 195"/>
                <a:gd name="T5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5" h="130">
                  <a:moveTo>
                    <a:pt x="153" y="130"/>
                  </a:moveTo>
                  <a:cubicBezTo>
                    <a:pt x="149" y="130"/>
                    <a:pt x="145" y="127"/>
                    <a:pt x="145" y="122"/>
                  </a:cubicBezTo>
                  <a:cubicBezTo>
                    <a:pt x="145" y="118"/>
                    <a:pt x="149" y="114"/>
                    <a:pt x="153" y="114"/>
                  </a:cubicBezTo>
                  <a:cubicBezTo>
                    <a:pt x="159" y="114"/>
                    <a:pt x="165" y="112"/>
                    <a:pt x="169" y="107"/>
                  </a:cubicBezTo>
                  <a:cubicBezTo>
                    <a:pt x="176" y="101"/>
                    <a:pt x="179" y="94"/>
                    <a:pt x="179" y="85"/>
                  </a:cubicBezTo>
                  <a:cubicBezTo>
                    <a:pt x="179" y="69"/>
                    <a:pt x="166" y="56"/>
                    <a:pt x="150" y="56"/>
                  </a:cubicBezTo>
                  <a:cubicBezTo>
                    <a:pt x="147" y="56"/>
                    <a:pt x="144" y="57"/>
                    <a:pt x="141" y="58"/>
                  </a:cubicBezTo>
                  <a:cubicBezTo>
                    <a:pt x="139" y="58"/>
                    <a:pt x="136" y="58"/>
                    <a:pt x="135" y="57"/>
                  </a:cubicBezTo>
                  <a:cubicBezTo>
                    <a:pt x="133" y="56"/>
                    <a:pt x="131" y="53"/>
                    <a:pt x="131" y="51"/>
                  </a:cubicBezTo>
                  <a:cubicBezTo>
                    <a:pt x="129" y="31"/>
                    <a:pt x="112" y="16"/>
                    <a:pt x="92" y="16"/>
                  </a:cubicBezTo>
                  <a:cubicBezTo>
                    <a:pt x="70" y="16"/>
                    <a:pt x="53" y="33"/>
                    <a:pt x="53" y="55"/>
                  </a:cubicBezTo>
                  <a:cubicBezTo>
                    <a:pt x="53" y="58"/>
                    <a:pt x="53" y="60"/>
                    <a:pt x="54" y="63"/>
                  </a:cubicBezTo>
                  <a:cubicBezTo>
                    <a:pt x="54" y="65"/>
                    <a:pt x="53" y="67"/>
                    <a:pt x="52" y="69"/>
                  </a:cubicBezTo>
                  <a:cubicBezTo>
                    <a:pt x="50" y="71"/>
                    <a:pt x="48" y="72"/>
                    <a:pt x="46" y="72"/>
                  </a:cubicBezTo>
                  <a:cubicBezTo>
                    <a:pt x="37" y="72"/>
                    <a:pt x="37" y="72"/>
                    <a:pt x="37" y="72"/>
                  </a:cubicBezTo>
                  <a:cubicBezTo>
                    <a:pt x="25" y="72"/>
                    <a:pt x="16" y="82"/>
                    <a:pt x="16" y="93"/>
                  </a:cubicBezTo>
                  <a:cubicBezTo>
                    <a:pt x="16" y="105"/>
                    <a:pt x="25" y="114"/>
                    <a:pt x="37" y="114"/>
                  </a:cubicBezTo>
                  <a:cubicBezTo>
                    <a:pt x="41" y="114"/>
                    <a:pt x="45" y="118"/>
                    <a:pt x="45" y="122"/>
                  </a:cubicBezTo>
                  <a:cubicBezTo>
                    <a:pt x="45" y="127"/>
                    <a:pt x="41" y="130"/>
                    <a:pt x="37" y="130"/>
                  </a:cubicBezTo>
                  <a:cubicBezTo>
                    <a:pt x="17" y="130"/>
                    <a:pt x="0" y="114"/>
                    <a:pt x="0" y="93"/>
                  </a:cubicBezTo>
                  <a:cubicBezTo>
                    <a:pt x="0" y="73"/>
                    <a:pt x="17" y="56"/>
                    <a:pt x="37" y="56"/>
                  </a:cubicBezTo>
                  <a:cubicBezTo>
                    <a:pt x="37" y="56"/>
                    <a:pt x="37" y="56"/>
                    <a:pt x="37" y="56"/>
                  </a:cubicBezTo>
                  <a:cubicBezTo>
                    <a:pt x="37" y="56"/>
                    <a:pt x="37" y="55"/>
                    <a:pt x="37" y="55"/>
                  </a:cubicBezTo>
                  <a:cubicBezTo>
                    <a:pt x="37" y="25"/>
                    <a:pt x="62" y="0"/>
                    <a:pt x="92" y="0"/>
                  </a:cubicBezTo>
                  <a:cubicBezTo>
                    <a:pt x="117" y="0"/>
                    <a:pt x="139" y="17"/>
                    <a:pt x="145" y="41"/>
                  </a:cubicBezTo>
                  <a:cubicBezTo>
                    <a:pt x="147" y="41"/>
                    <a:pt x="148" y="41"/>
                    <a:pt x="150" y="41"/>
                  </a:cubicBezTo>
                  <a:cubicBezTo>
                    <a:pt x="175" y="41"/>
                    <a:pt x="195" y="61"/>
                    <a:pt x="195" y="85"/>
                  </a:cubicBezTo>
                  <a:cubicBezTo>
                    <a:pt x="195" y="98"/>
                    <a:pt x="189" y="110"/>
                    <a:pt x="180" y="119"/>
                  </a:cubicBezTo>
                  <a:cubicBezTo>
                    <a:pt x="174" y="126"/>
                    <a:pt x="164" y="130"/>
                    <a:pt x="153"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3" name="Freeform 201"/>
            <p:cNvSpPr/>
            <p:nvPr/>
          </p:nvSpPr>
          <p:spPr bwMode="auto">
            <a:xfrm>
              <a:off x="7580312" y="2808289"/>
              <a:ext cx="350838" cy="100013"/>
            </a:xfrm>
            <a:custGeom>
              <a:avLst/>
              <a:gdLst>
                <a:gd name="T0" fmla="*/ 80 w 159"/>
                <a:gd name="T1" fmla="*/ 45 h 45"/>
                <a:gd name="T2" fmla="*/ 3 w 159"/>
                <a:gd name="T3" fmla="*/ 14 h 45"/>
                <a:gd name="T4" fmla="*/ 3 w 159"/>
                <a:gd name="T5" fmla="*/ 3 h 45"/>
                <a:gd name="T6" fmla="*/ 14 w 159"/>
                <a:gd name="T7" fmla="*/ 3 h 45"/>
                <a:gd name="T8" fmla="*/ 145 w 159"/>
                <a:gd name="T9" fmla="*/ 3 h 45"/>
                <a:gd name="T10" fmla="*/ 156 w 159"/>
                <a:gd name="T11" fmla="*/ 3 h 45"/>
                <a:gd name="T12" fmla="*/ 156 w 159"/>
                <a:gd name="T13" fmla="*/ 14 h 45"/>
                <a:gd name="T14" fmla="*/ 80 w 159"/>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45">
                  <a:moveTo>
                    <a:pt x="80" y="45"/>
                  </a:moveTo>
                  <a:cubicBezTo>
                    <a:pt x="52" y="45"/>
                    <a:pt x="24" y="35"/>
                    <a:pt x="3" y="14"/>
                  </a:cubicBezTo>
                  <a:cubicBezTo>
                    <a:pt x="0" y="11"/>
                    <a:pt x="0" y="6"/>
                    <a:pt x="3" y="3"/>
                  </a:cubicBezTo>
                  <a:cubicBezTo>
                    <a:pt x="6" y="0"/>
                    <a:pt x="11" y="0"/>
                    <a:pt x="14" y="3"/>
                  </a:cubicBezTo>
                  <a:cubicBezTo>
                    <a:pt x="50" y="39"/>
                    <a:pt x="109" y="39"/>
                    <a:pt x="145" y="3"/>
                  </a:cubicBezTo>
                  <a:cubicBezTo>
                    <a:pt x="148" y="0"/>
                    <a:pt x="153" y="0"/>
                    <a:pt x="156" y="3"/>
                  </a:cubicBezTo>
                  <a:cubicBezTo>
                    <a:pt x="159" y="6"/>
                    <a:pt x="159" y="11"/>
                    <a:pt x="156" y="14"/>
                  </a:cubicBezTo>
                  <a:cubicBezTo>
                    <a:pt x="135" y="35"/>
                    <a:pt x="107" y="45"/>
                    <a:pt x="80"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4" name="Freeform 202"/>
            <p:cNvSpPr/>
            <p:nvPr/>
          </p:nvSpPr>
          <p:spPr bwMode="auto">
            <a:xfrm>
              <a:off x="7620000" y="2768601"/>
              <a:ext cx="271463" cy="85725"/>
            </a:xfrm>
            <a:custGeom>
              <a:avLst/>
              <a:gdLst>
                <a:gd name="T0" fmla="*/ 62 w 123"/>
                <a:gd name="T1" fmla="*/ 39 h 39"/>
                <a:gd name="T2" fmla="*/ 3 w 123"/>
                <a:gd name="T3" fmla="*/ 14 h 39"/>
                <a:gd name="T4" fmla="*/ 3 w 123"/>
                <a:gd name="T5" fmla="*/ 3 h 39"/>
                <a:gd name="T6" fmla="*/ 14 w 123"/>
                <a:gd name="T7" fmla="*/ 3 h 39"/>
                <a:gd name="T8" fmla="*/ 109 w 123"/>
                <a:gd name="T9" fmla="*/ 3 h 39"/>
                <a:gd name="T10" fmla="*/ 120 w 123"/>
                <a:gd name="T11" fmla="*/ 3 h 39"/>
                <a:gd name="T12" fmla="*/ 120 w 123"/>
                <a:gd name="T13" fmla="*/ 14 h 39"/>
                <a:gd name="T14" fmla="*/ 62 w 123"/>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39">
                  <a:moveTo>
                    <a:pt x="62" y="39"/>
                  </a:moveTo>
                  <a:cubicBezTo>
                    <a:pt x="40" y="39"/>
                    <a:pt x="19" y="30"/>
                    <a:pt x="3" y="14"/>
                  </a:cubicBezTo>
                  <a:cubicBezTo>
                    <a:pt x="0" y="11"/>
                    <a:pt x="0" y="6"/>
                    <a:pt x="3" y="3"/>
                  </a:cubicBezTo>
                  <a:cubicBezTo>
                    <a:pt x="6" y="0"/>
                    <a:pt x="11" y="0"/>
                    <a:pt x="14" y="3"/>
                  </a:cubicBezTo>
                  <a:cubicBezTo>
                    <a:pt x="40" y="29"/>
                    <a:pt x="83" y="29"/>
                    <a:pt x="109" y="3"/>
                  </a:cubicBezTo>
                  <a:cubicBezTo>
                    <a:pt x="112" y="0"/>
                    <a:pt x="117" y="0"/>
                    <a:pt x="120" y="3"/>
                  </a:cubicBezTo>
                  <a:cubicBezTo>
                    <a:pt x="123" y="6"/>
                    <a:pt x="123" y="11"/>
                    <a:pt x="120" y="14"/>
                  </a:cubicBezTo>
                  <a:cubicBezTo>
                    <a:pt x="104" y="30"/>
                    <a:pt x="83" y="39"/>
                    <a:pt x="62"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5" name="Freeform 203"/>
            <p:cNvSpPr/>
            <p:nvPr/>
          </p:nvSpPr>
          <p:spPr bwMode="auto">
            <a:xfrm>
              <a:off x="7661275" y="2725739"/>
              <a:ext cx="187325" cy="69850"/>
            </a:xfrm>
            <a:custGeom>
              <a:avLst/>
              <a:gdLst>
                <a:gd name="T0" fmla="*/ 43 w 85"/>
                <a:gd name="T1" fmla="*/ 31 h 31"/>
                <a:gd name="T2" fmla="*/ 3 w 85"/>
                <a:gd name="T3" fmla="*/ 14 h 31"/>
                <a:gd name="T4" fmla="*/ 3 w 85"/>
                <a:gd name="T5" fmla="*/ 3 h 31"/>
                <a:gd name="T6" fmla="*/ 14 w 85"/>
                <a:gd name="T7" fmla="*/ 3 h 31"/>
                <a:gd name="T8" fmla="*/ 71 w 85"/>
                <a:gd name="T9" fmla="*/ 3 h 31"/>
                <a:gd name="T10" fmla="*/ 82 w 85"/>
                <a:gd name="T11" fmla="*/ 3 h 31"/>
                <a:gd name="T12" fmla="*/ 82 w 85"/>
                <a:gd name="T13" fmla="*/ 14 h 31"/>
                <a:gd name="T14" fmla="*/ 43 w 85"/>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 h="31">
                  <a:moveTo>
                    <a:pt x="43" y="31"/>
                  </a:moveTo>
                  <a:cubicBezTo>
                    <a:pt x="28" y="31"/>
                    <a:pt x="14" y="25"/>
                    <a:pt x="3" y="14"/>
                  </a:cubicBezTo>
                  <a:cubicBezTo>
                    <a:pt x="0" y="11"/>
                    <a:pt x="0" y="6"/>
                    <a:pt x="3" y="3"/>
                  </a:cubicBezTo>
                  <a:cubicBezTo>
                    <a:pt x="6" y="0"/>
                    <a:pt x="11" y="0"/>
                    <a:pt x="14" y="3"/>
                  </a:cubicBezTo>
                  <a:cubicBezTo>
                    <a:pt x="30" y="19"/>
                    <a:pt x="55" y="19"/>
                    <a:pt x="71" y="3"/>
                  </a:cubicBezTo>
                  <a:cubicBezTo>
                    <a:pt x="74" y="0"/>
                    <a:pt x="79" y="0"/>
                    <a:pt x="82" y="3"/>
                  </a:cubicBezTo>
                  <a:cubicBezTo>
                    <a:pt x="85" y="6"/>
                    <a:pt x="85" y="11"/>
                    <a:pt x="82" y="14"/>
                  </a:cubicBezTo>
                  <a:cubicBezTo>
                    <a:pt x="71" y="25"/>
                    <a:pt x="57" y="31"/>
                    <a:pt x="43"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grpSp>
        <p:nvGrpSpPr>
          <p:cNvPr id="207" name="组合 206"/>
          <p:cNvGrpSpPr/>
          <p:nvPr/>
        </p:nvGrpSpPr>
        <p:grpSpPr>
          <a:xfrm>
            <a:off x="0" y="503238"/>
            <a:ext cx="3030538" cy="3930650"/>
            <a:chOff x="0" y="393701"/>
            <a:chExt cx="3030538" cy="3930650"/>
          </a:xfrm>
        </p:grpSpPr>
        <p:sp>
          <p:nvSpPr>
            <p:cNvPr id="21" name="Freeform 19"/>
            <p:cNvSpPr>
              <a:spLocks noEditPoints="1"/>
            </p:cNvSpPr>
            <p:nvPr/>
          </p:nvSpPr>
          <p:spPr bwMode="auto">
            <a:xfrm>
              <a:off x="2836863" y="1200151"/>
              <a:ext cx="193675" cy="128588"/>
            </a:xfrm>
            <a:custGeom>
              <a:avLst/>
              <a:gdLst>
                <a:gd name="T0" fmla="*/ 80 w 88"/>
                <a:gd name="T1" fmla="*/ 58 h 58"/>
                <a:gd name="T2" fmla="*/ 8 w 88"/>
                <a:gd name="T3" fmla="*/ 58 h 58"/>
                <a:gd name="T4" fmla="*/ 0 w 88"/>
                <a:gd name="T5" fmla="*/ 50 h 58"/>
                <a:gd name="T6" fmla="*/ 0 w 88"/>
                <a:gd name="T7" fmla="*/ 8 h 58"/>
                <a:gd name="T8" fmla="*/ 8 w 88"/>
                <a:gd name="T9" fmla="*/ 0 h 58"/>
                <a:gd name="T10" fmla="*/ 80 w 88"/>
                <a:gd name="T11" fmla="*/ 0 h 58"/>
                <a:gd name="T12" fmla="*/ 88 w 88"/>
                <a:gd name="T13" fmla="*/ 8 h 58"/>
                <a:gd name="T14" fmla="*/ 88 w 88"/>
                <a:gd name="T15" fmla="*/ 50 h 58"/>
                <a:gd name="T16" fmla="*/ 80 w 88"/>
                <a:gd name="T17" fmla="*/ 58 h 58"/>
                <a:gd name="T18" fmla="*/ 8 w 88"/>
                <a:gd name="T19" fmla="*/ 8 h 58"/>
                <a:gd name="T20" fmla="*/ 8 w 88"/>
                <a:gd name="T21" fmla="*/ 50 h 58"/>
                <a:gd name="T22" fmla="*/ 80 w 88"/>
                <a:gd name="T23" fmla="*/ 50 h 58"/>
                <a:gd name="T24" fmla="*/ 80 w 88"/>
                <a:gd name="T25" fmla="*/ 8 h 58"/>
                <a:gd name="T26" fmla="*/ 8 w 88"/>
                <a:gd name="T27"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58">
                  <a:moveTo>
                    <a:pt x="80" y="58"/>
                  </a:moveTo>
                  <a:cubicBezTo>
                    <a:pt x="8" y="58"/>
                    <a:pt x="8" y="58"/>
                    <a:pt x="8" y="58"/>
                  </a:cubicBezTo>
                  <a:cubicBezTo>
                    <a:pt x="4" y="58"/>
                    <a:pt x="0" y="55"/>
                    <a:pt x="0" y="50"/>
                  </a:cubicBezTo>
                  <a:cubicBezTo>
                    <a:pt x="0" y="8"/>
                    <a:pt x="0" y="8"/>
                    <a:pt x="0" y="8"/>
                  </a:cubicBezTo>
                  <a:cubicBezTo>
                    <a:pt x="0" y="3"/>
                    <a:pt x="4" y="0"/>
                    <a:pt x="8" y="0"/>
                  </a:cubicBezTo>
                  <a:cubicBezTo>
                    <a:pt x="80" y="0"/>
                    <a:pt x="80" y="0"/>
                    <a:pt x="80" y="0"/>
                  </a:cubicBezTo>
                  <a:cubicBezTo>
                    <a:pt x="84" y="0"/>
                    <a:pt x="88" y="3"/>
                    <a:pt x="88" y="8"/>
                  </a:cubicBezTo>
                  <a:cubicBezTo>
                    <a:pt x="88" y="50"/>
                    <a:pt x="88" y="50"/>
                    <a:pt x="88" y="50"/>
                  </a:cubicBezTo>
                  <a:cubicBezTo>
                    <a:pt x="88" y="55"/>
                    <a:pt x="84" y="58"/>
                    <a:pt x="80" y="58"/>
                  </a:cubicBezTo>
                  <a:close/>
                  <a:moveTo>
                    <a:pt x="8" y="8"/>
                  </a:moveTo>
                  <a:cubicBezTo>
                    <a:pt x="8" y="50"/>
                    <a:pt x="8" y="50"/>
                    <a:pt x="8" y="50"/>
                  </a:cubicBezTo>
                  <a:cubicBezTo>
                    <a:pt x="80" y="50"/>
                    <a:pt x="80" y="50"/>
                    <a:pt x="80" y="50"/>
                  </a:cubicBezTo>
                  <a:cubicBezTo>
                    <a:pt x="80" y="8"/>
                    <a:pt x="80" y="8"/>
                    <a:pt x="80"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 name="Freeform 20"/>
            <p:cNvSpPr/>
            <p:nvPr/>
          </p:nvSpPr>
          <p:spPr bwMode="auto">
            <a:xfrm>
              <a:off x="2867025" y="1116013"/>
              <a:ext cx="133350" cy="100013"/>
            </a:xfrm>
            <a:custGeom>
              <a:avLst/>
              <a:gdLst>
                <a:gd name="T0" fmla="*/ 56 w 60"/>
                <a:gd name="T1" fmla="*/ 45 h 45"/>
                <a:gd name="T2" fmla="*/ 52 w 60"/>
                <a:gd name="T3" fmla="*/ 41 h 45"/>
                <a:gd name="T4" fmla="*/ 52 w 60"/>
                <a:gd name="T5" fmla="*/ 30 h 45"/>
                <a:gd name="T6" fmla="*/ 30 w 60"/>
                <a:gd name="T7" fmla="*/ 8 h 45"/>
                <a:gd name="T8" fmla="*/ 8 w 60"/>
                <a:gd name="T9" fmla="*/ 30 h 45"/>
                <a:gd name="T10" fmla="*/ 8 w 60"/>
                <a:gd name="T11" fmla="*/ 41 h 45"/>
                <a:gd name="T12" fmla="*/ 4 w 60"/>
                <a:gd name="T13" fmla="*/ 45 h 45"/>
                <a:gd name="T14" fmla="*/ 0 w 60"/>
                <a:gd name="T15" fmla="*/ 41 h 45"/>
                <a:gd name="T16" fmla="*/ 0 w 60"/>
                <a:gd name="T17" fmla="*/ 30 h 45"/>
                <a:gd name="T18" fmla="*/ 30 w 60"/>
                <a:gd name="T19" fmla="*/ 0 h 45"/>
                <a:gd name="T20" fmla="*/ 60 w 60"/>
                <a:gd name="T21" fmla="*/ 30 h 45"/>
                <a:gd name="T22" fmla="*/ 60 w 60"/>
                <a:gd name="T23" fmla="*/ 41 h 45"/>
                <a:gd name="T24" fmla="*/ 56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56" y="45"/>
                  </a:moveTo>
                  <a:cubicBezTo>
                    <a:pt x="53" y="45"/>
                    <a:pt x="52" y="43"/>
                    <a:pt x="52" y="41"/>
                  </a:cubicBezTo>
                  <a:cubicBezTo>
                    <a:pt x="52" y="30"/>
                    <a:pt x="52" y="30"/>
                    <a:pt x="52" y="30"/>
                  </a:cubicBezTo>
                  <a:cubicBezTo>
                    <a:pt x="52" y="18"/>
                    <a:pt x="42" y="8"/>
                    <a:pt x="30" y="8"/>
                  </a:cubicBezTo>
                  <a:cubicBezTo>
                    <a:pt x="18" y="8"/>
                    <a:pt x="8" y="18"/>
                    <a:pt x="8" y="30"/>
                  </a:cubicBezTo>
                  <a:cubicBezTo>
                    <a:pt x="8" y="41"/>
                    <a:pt x="8" y="41"/>
                    <a:pt x="8" y="41"/>
                  </a:cubicBezTo>
                  <a:cubicBezTo>
                    <a:pt x="8" y="43"/>
                    <a:pt x="7" y="45"/>
                    <a:pt x="4" y="45"/>
                  </a:cubicBezTo>
                  <a:cubicBezTo>
                    <a:pt x="2" y="45"/>
                    <a:pt x="0" y="43"/>
                    <a:pt x="0" y="41"/>
                  </a:cubicBezTo>
                  <a:cubicBezTo>
                    <a:pt x="0" y="30"/>
                    <a:pt x="0" y="30"/>
                    <a:pt x="0" y="30"/>
                  </a:cubicBezTo>
                  <a:cubicBezTo>
                    <a:pt x="0" y="13"/>
                    <a:pt x="14" y="0"/>
                    <a:pt x="30" y="0"/>
                  </a:cubicBezTo>
                  <a:cubicBezTo>
                    <a:pt x="46" y="0"/>
                    <a:pt x="60" y="13"/>
                    <a:pt x="60" y="30"/>
                  </a:cubicBezTo>
                  <a:cubicBezTo>
                    <a:pt x="60" y="41"/>
                    <a:pt x="60" y="41"/>
                    <a:pt x="60" y="41"/>
                  </a:cubicBezTo>
                  <a:cubicBezTo>
                    <a:pt x="60" y="43"/>
                    <a:pt x="58" y="45"/>
                    <a:pt x="56"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 name="Freeform 21"/>
            <p:cNvSpPr/>
            <p:nvPr/>
          </p:nvSpPr>
          <p:spPr bwMode="auto">
            <a:xfrm>
              <a:off x="2916238" y="1233488"/>
              <a:ext cx="34925" cy="55563"/>
            </a:xfrm>
            <a:custGeom>
              <a:avLst/>
              <a:gdLst>
                <a:gd name="T0" fmla="*/ 8 w 16"/>
                <a:gd name="T1" fmla="*/ 0 h 25"/>
                <a:gd name="T2" fmla="*/ 0 w 16"/>
                <a:gd name="T3" fmla="*/ 9 h 25"/>
                <a:gd name="T4" fmla="*/ 4 w 16"/>
                <a:gd name="T5" fmla="*/ 16 h 25"/>
                <a:gd name="T6" fmla="*/ 4 w 16"/>
                <a:gd name="T7" fmla="*/ 25 h 25"/>
                <a:gd name="T8" fmla="*/ 12 w 16"/>
                <a:gd name="T9" fmla="*/ 25 h 25"/>
                <a:gd name="T10" fmla="*/ 12 w 16"/>
                <a:gd name="T11" fmla="*/ 16 h 25"/>
                <a:gd name="T12" fmla="*/ 16 w 16"/>
                <a:gd name="T13" fmla="*/ 9 h 25"/>
                <a:gd name="T14" fmla="*/ 8 w 16"/>
                <a:gd name="T15" fmla="*/ 0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5">
                  <a:moveTo>
                    <a:pt x="8" y="0"/>
                  </a:moveTo>
                  <a:cubicBezTo>
                    <a:pt x="3" y="0"/>
                    <a:pt x="0" y="4"/>
                    <a:pt x="0" y="9"/>
                  </a:cubicBezTo>
                  <a:cubicBezTo>
                    <a:pt x="0" y="12"/>
                    <a:pt x="1" y="15"/>
                    <a:pt x="4" y="16"/>
                  </a:cubicBezTo>
                  <a:cubicBezTo>
                    <a:pt x="4" y="25"/>
                    <a:pt x="4" y="25"/>
                    <a:pt x="4" y="25"/>
                  </a:cubicBezTo>
                  <a:cubicBezTo>
                    <a:pt x="12" y="25"/>
                    <a:pt x="12" y="25"/>
                    <a:pt x="12" y="25"/>
                  </a:cubicBezTo>
                  <a:cubicBezTo>
                    <a:pt x="12" y="16"/>
                    <a:pt x="12" y="16"/>
                    <a:pt x="12" y="16"/>
                  </a:cubicBezTo>
                  <a:cubicBezTo>
                    <a:pt x="15" y="15"/>
                    <a:pt x="16" y="12"/>
                    <a:pt x="16" y="9"/>
                  </a:cubicBezTo>
                  <a:cubicBezTo>
                    <a:pt x="16" y="4"/>
                    <a:pt x="13" y="0"/>
                    <a:pt x="8"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 name="Freeform 22"/>
            <p:cNvSpPr>
              <a:spLocks noEditPoints="1"/>
            </p:cNvSpPr>
            <p:nvPr/>
          </p:nvSpPr>
          <p:spPr bwMode="auto">
            <a:xfrm>
              <a:off x="727075" y="3463926"/>
              <a:ext cx="220663" cy="192088"/>
            </a:xfrm>
            <a:custGeom>
              <a:avLst/>
              <a:gdLst>
                <a:gd name="T0" fmla="*/ 51 w 100"/>
                <a:gd name="T1" fmla="*/ 87 h 87"/>
                <a:gd name="T2" fmla="*/ 49 w 100"/>
                <a:gd name="T3" fmla="*/ 87 h 87"/>
                <a:gd name="T4" fmla="*/ 48 w 100"/>
                <a:gd name="T5" fmla="*/ 86 h 87"/>
                <a:gd name="T6" fmla="*/ 47 w 100"/>
                <a:gd name="T7" fmla="*/ 85 h 87"/>
                <a:gd name="T8" fmla="*/ 31 w 100"/>
                <a:gd name="T9" fmla="*/ 74 h 87"/>
                <a:gd name="T10" fmla="*/ 1 w 100"/>
                <a:gd name="T11" fmla="*/ 41 h 87"/>
                <a:gd name="T12" fmla="*/ 0 w 100"/>
                <a:gd name="T13" fmla="*/ 32 h 87"/>
                <a:gd name="T14" fmla="*/ 9 w 100"/>
                <a:gd name="T15" fmla="*/ 9 h 87"/>
                <a:gd name="T16" fmla="*/ 29 w 100"/>
                <a:gd name="T17" fmla="*/ 0 h 87"/>
                <a:gd name="T18" fmla="*/ 29 w 100"/>
                <a:gd name="T19" fmla="*/ 0 h 87"/>
                <a:gd name="T20" fmla="*/ 50 w 100"/>
                <a:gd name="T21" fmla="*/ 10 h 87"/>
                <a:gd name="T22" fmla="*/ 71 w 100"/>
                <a:gd name="T23" fmla="*/ 0 h 87"/>
                <a:gd name="T24" fmla="*/ 71 w 100"/>
                <a:gd name="T25" fmla="*/ 0 h 87"/>
                <a:gd name="T26" fmla="*/ 100 w 100"/>
                <a:gd name="T27" fmla="*/ 31 h 87"/>
                <a:gd name="T28" fmla="*/ 99 w 100"/>
                <a:gd name="T29" fmla="*/ 40 h 87"/>
                <a:gd name="T30" fmla="*/ 70 w 100"/>
                <a:gd name="T31" fmla="*/ 74 h 87"/>
                <a:gd name="T32" fmla="*/ 53 w 100"/>
                <a:gd name="T33" fmla="*/ 86 h 87"/>
                <a:gd name="T34" fmla="*/ 51 w 100"/>
                <a:gd name="T35" fmla="*/ 87 h 87"/>
                <a:gd name="T36" fmla="*/ 29 w 100"/>
                <a:gd name="T37" fmla="*/ 9 h 87"/>
                <a:gd name="T38" fmla="*/ 15 w 100"/>
                <a:gd name="T39" fmla="*/ 15 h 87"/>
                <a:gd name="T40" fmla="*/ 8 w 100"/>
                <a:gd name="T41" fmla="*/ 32 h 87"/>
                <a:gd name="T42" fmla="*/ 9 w 100"/>
                <a:gd name="T43" fmla="*/ 39 h 87"/>
                <a:gd name="T44" fmla="*/ 37 w 100"/>
                <a:gd name="T45" fmla="*/ 67 h 87"/>
                <a:gd name="T46" fmla="*/ 51 w 100"/>
                <a:gd name="T47" fmla="*/ 78 h 87"/>
                <a:gd name="T48" fmla="*/ 65 w 100"/>
                <a:gd name="T49" fmla="*/ 67 h 87"/>
                <a:gd name="T50" fmla="*/ 91 w 100"/>
                <a:gd name="T51" fmla="*/ 38 h 87"/>
                <a:gd name="T52" fmla="*/ 92 w 100"/>
                <a:gd name="T53" fmla="*/ 31 h 87"/>
                <a:gd name="T54" fmla="*/ 71 w 100"/>
                <a:gd name="T55" fmla="*/ 8 h 87"/>
                <a:gd name="T56" fmla="*/ 71 w 100"/>
                <a:gd name="T57" fmla="*/ 8 h 87"/>
                <a:gd name="T58" fmla="*/ 54 w 100"/>
                <a:gd name="T59" fmla="*/ 19 h 87"/>
                <a:gd name="T60" fmla="*/ 50 w 100"/>
                <a:gd name="T61" fmla="*/ 21 h 87"/>
                <a:gd name="T62" fmla="*/ 46 w 100"/>
                <a:gd name="T63" fmla="*/ 19 h 87"/>
                <a:gd name="T64" fmla="*/ 29 w 100"/>
                <a:gd name="T65" fmla="*/ 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0" h="87">
                  <a:moveTo>
                    <a:pt x="51" y="87"/>
                  </a:moveTo>
                  <a:cubicBezTo>
                    <a:pt x="50" y="87"/>
                    <a:pt x="49" y="87"/>
                    <a:pt x="49" y="87"/>
                  </a:cubicBezTo>
                  <a:cubicBezTo>
                    <a:pt x="49" y="86"/>
                    <a:pt x="48" y="86"/>
                    <a:pt x="48" y="86"/>
                  </a:cubicBezTo>
                  <a:cubicBezTo>
                    <a:pt x="47" y="85"/>
                    <a:pt x="47" y="85"/>
                    <a:pt x="47" y="85"/>
                  </a:cubicBezTo>
                  <a:cubicBezTo>
                    <a:pt x="44" y="83"/>
                    <a:pt x="36" y="78"/>
                    <a:pt x="31" y="74"/>
                  </a:cubicBezTo>
                  <a:cubicBezTo>
                    <a:pt x="13" y="60"/>
                    <a:pt x="3" y="49"/>
                    <a:pt x="1" y="41"/>
                  </a:cubicBezTo>
                  <a:cubicBezTo>
                    <a:pt x="0" y="38"/>
                    <a:pt x="0" y="35"/>
                    <a:pt x="0" y="32"/>
                  </a:cubicBezTo>
                  <a:cubicBezTo>
                    <a:pt x="0" y="23"/>
                    <a:pt x="3" y="15"/>
                    <a:pt x="9" y="9"/>
                  </a:cubicBezTo>
                  <a:cubicBezTo>
                    <a:pt x="14" y="3"/>
                    <a:pt x="21" y="0"/>
                    <a:pt x="29" y="0"/>
                  </a:cubicBezTo>
                  <a:cubicBezTo>
                    <a:pt x="29" y="0"/>
                    <a:pt x="29" y="0"/>
                    <a:pt x="29" y="0"/>
                  </a:cubicBezTo>
                  <a:cubicBezTo>
                    <a:pt x="37" y="0"/>
                    <a:pt x="44" y="4"/>
                    <a:pt x="50" y="10"/>
                  </a:cubicBezTo>
                  <a:cubicBezTo>
                    <a:pt x="55" y="4"/>
                    <a:pt x="63" y="0"/>
                    <a:pt x="71" y="0"/>
                  </a:cubicBezTo>
                  <a:cubicBezTo>
                    <a:pt x="71" y="0"/>
                    <a:pt x="71" y="0"/>
                    <a:pt x="71" y="0"/>
                  </a:cubicBezTo>
                  <a:cubicBezTo>
                    <a:pt x="87" y="0"/>
                    <a:pt x="100" y="14"/>
                    <a:pt x="100" y="31"/>
                  </a:cubicBezTo>
                  <a:cubicBezTo>
                    <a:pt x="100" y="34"/>
                    <a:pt x="100" y="37"/>
                    <a:pt x="99" y="40"/>
                  </a:cubicBezTo>
                  <a:cubicBezTo>
                    <a:pt x="98" y="48"/>
                    <a:pt x="88" y="59"/>
                    <a:pt x="70" y="74"/>
                  </a:cubicBezTo>
                  <a:cubicBezTo>
                    <a:pt x="63" y="79"/>
                    <a:pt x="57" y="84"/>
                    <a:pt x="53" y="86"/>
                  </a:cubicBezTo>
                  <a:cubicBezTo>
                    <a:pt x="52" y="87"/>
                    <a:pt x="52" y="87"/>
                    <a:pt x="51" y="87"/>
                  </a:cubicBezTo>
                  <a:close/>
                  <a:moveTo>
                    <a:pt x="29" y="9"/>
                  </a:moveTo>
                  <a:cubicBezTo>
                    <a:pt x="24" y="9"/>
                    <a:pt x="19" y="11"/>
                    <a:pt x="15" y="15"/>
                  </a:cubicBezTo>
                  <a:cubicBezTo>
                    <a:pt x="11" y="19"/>
                    <a:pt x="8" y="25"/>
                    <a:pt x="8" y="32"/>
                  </a:cubicBezTo>
                  <a:cubicBezTo>
                    <a:pt x="8" y="34"/>
                    <a:pt x="9" y="37"/>
                    <a:pt x="9" y="39"/>
                  </a:cubicBezTo>
                  <a:cubicBezTo>
                    <a:pt x="10" y="42"/>
                    <a:pt x="15" y="50"/>
                    <a:pt x="37" y="67"/>
                  </a:cubicBezTo>
                  <a:cubicBezTo>
                    <a:pt x="41" y="71"/>
                    <a:pt x="47" y="75"/>
                    <a:pt x="51" y="78"/>
                  </a:cubicBezTo>
                  <a:cubicBezTo>
                    <a:pt x="55" y="75"/>
                    <a:pt x="59" y="72"/>
                    <a:pt x="65" y="67"/>
                  </a:cubicBezTo>
                  <a:cubicBezTo>
                    <a:pt x="86" y="50"/>
                    <a:pt x="90" y="41"/>
                    <a:pt x="91" y="38"/>
                  </a:cubicBezTo>
                  <a:cubicBezTo>
                    <a:pt x="92" y="35"/>
                    <a:pt x="92" y="33"/>
                    <a:pt x="92" y="31"/>
                  </a:cubicBezTo>
                  <a:cubicBezTo>
                    <a:pt x="92" y="18"/>
                    <a:pt x="83" y="8"/>
                    <a:pt x="71" y="8"/>
                  </a:cubicBezTo>
                  <a:cubicBezTo>
                    <a:pt x="71" y="8"/>
                    <a:pt x="71" y="8"/>
                    <a:pt x="71" y="8"/>
                  </a:cubicBezTo>
                  <a:cubicBezTo>
                    <a:pt x="64" y="8"/>
                    <a:pt x="57" y="12"/>
                    <a:pt x="54" y="19"/>
                  </a:cubicBezTo>
                  <a:cubicBezTo>
                    <a:pt x="53" y="20"/>
                    <a:pt x="52" y="21"/>
                    <a:pt x="50" y="21"/>
                  </a:cubicBezTo>
                  <a:cubicBezTo>
                    <a:pt x="49" y="21"/>
                    <a:pt x="47" y="20"/>
                    <a:pt x="46" y="19"/>
                  </a:cubicBezTo>
                  <a:cubicBezTo>
                    <a:pt x="42" y="13"/>
                    <a:pt x="36" y="9"/>
                    <a:pt x="29"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 name="Freeform 23"/>
            <p:cNvSpPr/>
            <p:nvPr/>
          </p:nvSpPr>
          <p:spPr bwMode="auto">
            <a:xfrm>
              <a:off x="879475" y="3497263"/>
              <a:ext cx="38100" cy="53975"/>
            </a:xfrm>
            <a:custGeom>
              <a:avLst/>
              <a:gdLst>
                <a:gd name="T0" fmla="*/ 13 w 17"/>
                <a:gd name="T1" fmla="*/ 24 h 24"/>
                <a:gd name="T2" fmla="*/ 13 w 17"/>
                <a:gd name="T3" fmla="*/ 23 h 24"/>
                <a:gd name="T4" fmla="*/ 11 w 17"/>
                <a:gd name="T5" fmla="*/ 21 h 24"/>
                <a:gd name="T6" fmla="*/ 12 w 17"/>
                <a:gd name="T7" fmla="*/ 20 h 24"/>
                <a:gd name="T8" fmla="*/ 12 w 17"/>
                <a:gd name="T9" fmla="*/ 16 h 24"/>
                <a:gd name="T10" fmla="*/ 2 w 17"/>
                <a:gd name="T11" fmla="*/ 4 h 24"/>
                <a:gd name="T12" fmla="*/ 0 w 17"/>
                <a:gd name="T13" fmla="*/ 2 h 24"/>
                <a:gd name="T14" fmla="*/ 2 w 17"/>
                <a:gd name="T15" fmla="*/ 0 h 24"/>
                <a:gd name="T16" fmla="*/ 16 w 17"/>
                <a:gd name="T17" fmla="*/ 16 h 24"/>
                <a:gd name="T18" fmla="*/ 16 w 17"/>
                <a:gd name="T19" fmla="*/ 21 h 24"/>
                <a:gd name="T20" fmla="*/ 16 w 17"/>
                <a:gd name="T21" fmla="*/ 22 h 24"/>
                <a:gd name="T22" fmla="*/ 13 w 17"/>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24">
                  <a:moveTo>
                    <a:pt x="13" y="24"/>
                  </a:moveTo>
                  <a:cubicBezTo>
                    <a:pt x="13" y="24"/>
                    <a:pt x="13" y="24"/>
                    <a:pt x="13" y="23"/>
                  </a:cubicBezTo>
                  <a:cubicBezTo>
                    <a:pt x="12" y="23"/>
                    <a:pt x="11" y="22"/>
                    <a:pt x="11" y="21"/>
                  </a:cubicBezTo>
                  <a:cubicBezTo>
                    <a:pt x="12" y="20"/>
                    <a:pt x="12" y="20"/>
                    <a:pt x="12" y="20"/>
                  </a:cubicBezTo>
                  <a:cubicBezTo>
                    <a:pt x="12" y="18"/>
                    <a:pt x="12" y="17"/>
                    <a:pt x="12" y="16"/>
                  </a:cubicBezTo>
                  <a:cubicBezTo>
                    <a:pt x="12" y="9"/>
                    <a:pt x="8" y="4"/>
                    <a:pt x="2" y="4"/>
                  </a:cubicBezTo>
                  <a:cubicBezTo>
                    <a:pt x="1" y="4"/>
                    <a:pt x="0" y="3"/>
                    <a:pt x="0" y="2"/>
                  </a:cubicBezTo>
                  <a:cubicBezTo>
                    <a:pt x="0" y="1"/>
                    <a:pt x="1" y="0"/>
                    <a:pt x="2" y="0"/>
                  </a:cubicBezTo>
                  <a:cubicBezTo>
                    <a:pt x="10" y="0"/>
                    <a:pt x="16" y="7"/>
                    <a:pt x="16" y="16"/>
                  </a:cubicBezTo>
                  <a:cubicBezTo>
                    <a:pt x="17" y="18"/>
                    <a:pt x="16" y="19"/>
                    <a:pt x="16" y="21"/>
                  </a:cubicBezTo>
                  <a:cubicBezTo>
                    <a:pt x="16" y="22"/>
                    <a:pt x="16" y="22"/>
                    <a:pt x="16" y="22"/>
                  </a:cubicBezTo>
                  <a:cubicBezTo>
                    <a:pt x="15" y="23"/>
                    <a:pt x="14" y="24"/>
                    <a:pt x="13"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 name="Freeform 28"/>
            <p:cNvSpPr/>
            <p:nvPr/>
          </p:nvSpPr>
          <p:spPr bwMode="auto">
            <a:xfrm>
              <a:off x="315913" y="3602038"/>
              <a:ext cx="166688" cy="198438"/>
            </a:xfrm>
            <a:custGeom>
              <a:avLst/>
              <a:gdLst>
                <a:gd name="T0" fmla="*/ 75 w 75"/>
                <a:gd name="T1" fmla="*/ 90 h 90"/>
                <a:gd name="T2" fmla="*/ 57 w 75"/>
                <a:gd name="T3" fmla="*/ 90 h 90"/>
                <a:gd name="T4" fmla="*/ 0 w 75"/>
                <a:gd name="T5" fmla="*/ 17 h 90"/>
                <a:gd name="T6" fmla="*/ 4 w 75"/>
                <a:gd name="T7" fmla="*/ 0 h 90"/>
                <a:gd name="T8" fmla="*/ 75 w 75"/>
                <a:gd name="T9" fmla="*/ 90 h 90"/>
              </a:gdLst>
              <a:ahLst/>
              <a:cxnLst>
                <a:cxn ang="0">
                  <a:pos x="T0" y="T1"/>
                </a:cxn>
                <a:cxn ang="0">
                  <a:pos x="T2" y="T3"/>
                </a:cxn>
                <a:cxn ang="0">
                  <a:pos x="T4" y="T5"/>
                </a:cxn>
                <a:cxn ang="0">
                  <a:pos x="T6" y="T7"/>
                </a:cxn>
                <a:cxn ang="0">
                  <a:pos x="T8" y="T9"/>
                </a:cxn>
              </a:cxnLst>
              <a:rect l="0" t="0" r="r" b="b"/>
              <a:pathLst>
                <a:path w="75" h="90">
                  <a:moveTo>
                    <a:pt x="75" y="90"/>
                  </a:moveTo>
                  <a:cubicBezTo>
                    <a:pt x="57" y="90"/>
                    <a:pt x="57" y="90"/>
                    <a:pt x="57" y="90"/>
                  </a:cubicBezTo>
                  <a:cubicBezTo>
                    <a:pt x="57" y="55"/>
                    <a:pt x="33" y="25"/>
                    <a:pt x="0" y="17"/>
                  </a:cubicBezTo>
                  <a:cubicBezTo>
                    <a:pt x="4" y="0"/>
                    <a:pt x="4" y="0"/>
                    <a:pt x="4" y="0"/>
                  </a:cubicBezTo>
                  <a:cubicBezTo>
                    <a:pt x="46" y="10"/>
                    <a:pt x="75" y="47"/>
                    <a:pt x="75" y="9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1" name="Freeform 29"/>
            <p:cNvSpPr/>
            <p:nvPr/>
          </p:nvSpPr>
          <p:spPr bwMode="auto">
            <a:xfrm>
              <a:off x="71438" y="3603626"/>
              <a:ext cx="160338" cy="196850"/>
            </a:xfrm>
            <a:custGeom>
              <a:avLst/>
              <a:gdLst>
                <a:gd name="T0" fmla="*/ 18 w 73"/>
                <a:gd name="T1" fmla="*/ 89 h 89"/>
                <a:gd name="T2" fmla="*/ 0 w 73"/>
                <a:gd name="T3" fmla="*/ 89 h 89"/>
                <a:gd name="T4" fmla="*/ 68 w 73"/>
                <a:gd name="T5" fmla="*/ 0 h 89"/>
                <a:gd name="T6" fmla="*/ 73 w 73"/>
                <a:gd name="T7" fmla="*/ 17 h 89"/>
                <a:gd name="T8" fmla="*/ 18 w 73"/>
                <a:gd name="T9" fmla="*/ 89 h 89"/>
              </a:gdLst>
              <a:ahLst/>
              <a:cxnLst>
                <a:cxn ang="0">
                  <a:pos x="T0" y="T1"/>
                </a:cxn>
                <a:cxn ang="0">
                  <a:pos x="T2" y="T3"/>
                </a:cxn>
                <a:cxn ang="0">
                  <a:pos x="T4" y="T5"/>
                </a:cxn>
                <a:cxn ang="0">
                  <a:pos x="T6" y="T7"/>
                </a:cxn>
                <a:cxn ang="0">
                  <a:pos x="T8" y="T9"/>
                </a:cxn>
              </a:cxnLst>
              <a:rect l="0" t="0" r="r" b="b"/>
              <a:pathLst>
                <a:path w="73" h="89">
                  <a:moveTo>
                    <a:pt x="18" y="89"/>
                  </a:moveTo>
                  <a:cubicBezTo>
                    <a:pt x="0" y="89"/>
                    <a:pt x="0" y="89"/>
                    <a:pt x="0" y="89"/>
                  </a:cubicBezTo>
                  <a:cubicBezTo>
                    <a:pt x="0" y="47"/>
                    <a:pt x="28" y="11"/>
                    <a:pt x="68" y="0"/>
                  </a:cubicBezTo>
                  <a:cubicBezTo>
                    <a:pt x="73" y="17"/>
                    <a:pt x="73" y="17"/>
                    <a:pt x="73" y="17"/>
                  </a:cubicBezTo>
                  <a:cubicBezTo>
                    <a:pt x="41" y="26"/>
                    <a:pt x="18" y="55"/>
                    <a:pt x="18" y="8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2" name="Freeform 30"/>
            <p:cNvSpPr>
              <a:spLocks noEditPoints="1"/>
            </p:cNvSpPr>
            <p:nvPr/>
          </p:nvSpPr>
          <p:spPr bwMode="auto">
            <a:xfrm>
              <a:off x="31750"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3" name="Freeform 31"/>
            <p:cNvSpPr>
              <a:spLocks noEditPoints="1"/>
            </p:cNvSpPr>
            <p:nvPr/>
          </p:nvSpPr>
          <p:spPr bwMode="auto">
            <a:xfrm>
              <a:off x="398463"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4" name="Freeform 32"/>
            <p:cNvSpPr>
              <a:spLocks noEditPoints="1"/>
            </p:cNvSpPr>
            <p:nvPr/>
          </p:nvSpPr>
          <p:spPr bwMode="auto">
            <a:xfrm>
              <a:off x="214313" y="3557588"/>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5 h 78"/>
                <a:gd name="T18" fmla="*/ 25 w 78"/>
                <a:gd name="T19" fmla="*/ 25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5"/>
                  </a:lnTo>
                  <a:lnTo>
                    <a:pt x="25" y="25"/>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5" name="Freeform 33"/>
            <p:cNvSpPr/>
            <p:nvPr/>
          </p:nvSpPr>
          <p:spPr bwMode="auto">
            <a:xfrm>
              <a:off x="76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6" name="Oval 34"/>
            <p:cNvSpPr>
              <a:spLocks noChangeArrowheads="1"/>
            </p:cNvSpPr>
            <p:nvPr/>
          </p:nvSpPr>
          <p:spPr bwMode="auto">
            <a:xfrm>
              <a:off x="50800" y="3586163"/>
              <a:ext cx="42863"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7" name="Freeform 35"/>
            <p:cNvSpPr/>
            <p:nvPr/>
          </p:nvSpPr>
          <p:spPr bwMode="auto">
            <a:xfrm>
              <a:off x="330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8" name="Oval 36"/>
            <p:cNvSpPr>
              <a:spLocks noChangeArrowheads="1"/>
            </p:cNvSpPr>
            <p:nvPr/>
          </p:nvSpPr>
          <p:spPr bwMode="auto">
            <a:xfrm>
              <a:off x="460375" y="3586163"/>
              <a:ext cx="41275"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9" name="Freeform 37"/>
            <p:cNvSpPr>
              <a:spLocks noEditPoints="1"/>
            </p:cNvSpPr>
            <p:nvPr/>
          </p:nvSpPr>
          <p:spPr bwMode="auto">
            <a:xfrm>
              <a:off x="884238" y="1268413"/>
              <a:ext cx="207963" cy="207963"/>
            </a:xfrm>
            <a:custGeom>
              <a:avLst/>
              <a:gdLst>
                <a:gd name="T0" fmla="*/ 42 w 94"/>
                <a:gd name="T1" fmla="*/ 94 h 94"/>
                <a:gd name="T2" fmla="*/ 35 w 94"/>
                <a:gd name="T3" fmla="*/ 80 h 94"/>
                <a:gd name="T4" fmla="*/ 27 w 94"/>
                <a:gd name="T5" fmla="*/ 84 h 94"/>
                <a:gd name="T6" fmla="*/ 10 w 94"/>
                <a:gd name="T7" fmla="*/ 76 h 94"/>
                <a:gd name="T8" fmla="*/ 10 w 94"/>
                <a:gd name="T9" fmla="*/ 67 h 94"/>
                <a:gd name="T10" fmla="*/ 14 w 94"/>
                <a:gd name="T11" fmla="*/ 59 h 94"/>
                <a:gd name="T12" fmla="*/ 0 w 94"/>
                <a:gd name="T13" fmla="*/ 52 h 94"/>
                <a:gd name="T14" fmla="*/ 7 w 94"/>
                <a:gd name="T15" fmla="*/ 35 h 94"/>
                <a:gd name="T16" fmla="*/ 15 w 94"/>
                <a:gd name="T17" fmla="*/ 32 h 94"/>
                <a:gd name="T18" fmla="*/ 8 w 94"/>
                <a:gd name="T19" fmla="*/ 22 h 94"/>
                <a:gd name="T20" fmla="*/ 18 w 94"/>
                <a:gd name="T21" fmla="*/ 10 h 94"/>
                <a:gd name="T22" fmla="*/ 32 w 94"/>
                <a:gd name="T23" fmla="*/ 14 h 94"/>
                <a:gd name="T24" fmla="*/ 35 w 94"/>
                <a:gd name="T25" fmla="*/ 6 h 94"/>
                <a:gd name="T26" fmla="*/ 52 w 94"/>
                <a:gd name="T27" fmla="*/ 0 h 94"/>
                <a:gd name="T28" fmla="*/ 59 w 94"/>
                <a:gd name="T29" fmla="*/ 13 h 94"/>
                <a:gd name="T30" fmla="*/ 67 w 94"/>
                <a:gd name="T31" fmla="*/ 10 h 94"/>
                <a:gd name="T32" fmla="*/ 72 w 94"/>
                <a:gd name="T33" fmla="*/ 8 h 94"/>
                <a:gd name="T34" fmla="*/ 84 w 94"/>
                <a:gd name="T35" fmla="*/ 17 h 94"/>
                <a:gd name="T36" fmla="*/ 84 w 94"/>
                <a:gd name="T37" fmla="*/ 27 h 94"/>
                <a:gd name="T38" fmla="*/ 81 w 94"/>
                <a:gd name="T39" fmla="*/ 35 h 94"/>
                <a:gd name="T40" fmla="*/ 94 w 94"/>
                <a:gd name="T41" fmla="*/ 42 h 94"/>
                <a:gd name="T42" fmla="*/ 87 w 94"/>
                <a:gd name="T43" fmla="*/ 59 h 94"/>
                <a:gd name="T44" fmla="*/ 80 w 94"/>
                <a:gd name="T45" fmla="*/ 62 h 94"/>
                <a:gd name="T46" fmla="*/ 86 w 94"/>
                <a:gd name="T47" fmla="*/ 71 h 94"/>
                <a:gd name="T48" fmla="*/ 77 w 94"/>
                <a:gd name="T49" fmla="*/ 84 h 94"/>
                <a:gd name="T50" fmla="*/ 62 w 94"/>
                <a:gd name="T51" fmla="*/ 79 h 94"/>
                <a:gd name="T52" fmla="*/ 59 w 94"/>
                <a:gd name="T53" fmla="*/ 87 h 94"/>
                <a:gd name="T54" fmla="*/ 43 w 94"/>
                <a:gd name="T55" fmla="*/ 86 h 94"/>
                <a:gd name="T56" fmla="*/ 51 w 94"/>
                <a:gd name="T57" fmla="*/ 80 h 94"/>
                <a:gd name="T58" fmla="*/ 59 w 94"/>
                <a:gd name="T59" fmla="*/ 72 h 94"/>
                <a:gd name="T60" fmla="*/ 68 w 94"/>
                <a:gd name="T61" fmla="*/ 73 h 94"/>
                <a:gd name="T62" fmla="*/ 78 w 94"/>
                <a:gd name="T63" fmla="*/ 71 h 94"/>
                <a:gd name="T64" fmla="*/ 72 w 94"/>
                <a:gd name="T65" fmla="*/ 58 h 94"/>
                <a:gd name="T66" fmla="*/ 81 w 94"/>
                <a:gd name="T67" fmla="*/ 51 h 94"/>
                <a:gd name="T68" fmla="*/ 86 w 94"/>
                <a:gd name="T69" fmla="*/ 43 h 94"/>
                <a:gd name="T70" fmla="*/ 73 w 94"/>
                <a:gd name="T71" fmla="*/ 37 h 94"/>
                <a:gd name="T72" fmla="*/ 74 w 94"/>
                <a:gd name="T73" fmla="*/ 26 h 94"/>
                <a:gd name="T74" fmla="*/ 72 w 94"/>
                <a:gd name="T75" fmla="*/ 16 h 94"/>
                <a:gd name="T76" fmla="*/ 59 w 94"/>
                <a:gd name="T77" fmla="*/ 22 h 94"/>
                <a:gd name="T78" fmla="*/ 51 w 94"/>
                <a:gd name="T79" fmla="*/ 13 h 94"/>
                <a:gd name="T80" fmla="*/ 43 w 94"/>
                <a:gd name="T81" fmla="*/ 8 h 94"/>
                <a:gd name="T82" fmla="*/ 38 w 94"/>
                <a:gd name="T83" fmla="*/ 21 h 94"/>
                <a:gd name="T84" fmla="*/ 32 w 94"/>
                <a:gd name="T85" fmla="*/ 22 h 94"/>
                <a:gd name="T86" fmla="*/ 22 w 94"/>
                <a:gd name="T87" fmla="*/ 16 h 94"/>
                <a:gd name="T88" fmla="*/ 21 w 94"/>
                <a:gd name="T89" fmla="*/ 26 h 94"/>
                <a:gd name="T90" fmla="*/ 21 w 94"/>
                <a:gd name="T91" fmla="*/ 38 h 94"/>
                <a:gd name="T92" fmla="*/ 8 w 94"/>
                <a:gd name="T93" fmla="*/ 43 h 94"/>
                <a:gd name="T94" fmla="*/ 14 w 94"/>
                <a:gd name="T95" fmla="*/ 51 h 94"/>
                <a:gd name="T96" fmla="*/ 22 w 94"/>
                <a:gd name="T97" fmla="*/ 59 h 94"/>
                <a:gd name="T98" fmla="*/ 17 w 94"/>
                <a:gd name="T99" fmla="*/ 71 h 94"/>
                <a:gd name="T100" fmla="*/ 26 w 94"/>
                <a:gd name="T101" fmla="*/ 73 h 94"/>
                <a:gd name="T102" fmla="*/ 38 w 94"/>
                <a:gd name="T103" fmla="*/ 73 h 94"/>
                <a:gd name="T104" fmla="*/ 43 w 94"/>
                <a:gd name="T105" fmla="*/ 86 h 94"/>
                <a:gd name="T106" fmla="*/ 30 w 94"/>
                <a:gd name="T107" fmla="*/ 47 h 94"/>
                <a:gd name="T108" fmla="*/ 65 w 94"/>
                <a:gd name="T109" fmla="*/ 47 h 94"/>
                <a:gd name="T110" fmla="*/ 47 w 94"/>
                <a:gd name="T111" fmla="*/ 37 h 94"/>
                <a:gd name="T112" fmla="*/ 47 w 94"/>
                <a:gd name="T113" fmla="*/ 56 h 94"/>
                <a:gd name="T114" fmla="*/ 47 w 94"/>
                <a:gd name="T115"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4" h="94">
                  <a:moveTo>
                    <a:pt x="52" y="94"/>
                  </a:moveTo>
                  <a:cubicBezTo>
                    <a:pt x="42" y="94"/>
                    <a:pt x="42" y="94"/>
                    <a:pt x="42" y="94"/>
                  </a:cubicBezTo>
                  <a:cubicBezTo>
                    <a:pt x="38" y="94"/>
                    <a:pt x="35" y="91"/>
                    <a:pt x="35" y="87"/>
                  </a:cubicBezTo>
                  <a:cubicBezTo>
                    <a:pt x="35" y="80"/>
                    <a:pt x="35" y="80"/>
                    <a:pt x="35" y="80"/>
                  </a:cubicBezTo>
                  <a:cubicBezTo>
                    <a:pt x="32" y="79"/>
                    <a:pt x="32" y="79"/>
                    <a:pt x="32" y="79"/>
                  </a:cubicBezTo>
                  <a:cubicBezTo>
                    <a:pt x="27" y="84"/>
                    <a:pt x="27" y="84"/>
                    <a:pt x="27" y="84"/>
                  </a:cubicBezTo>
                  <a:cubicBezTo>
                    <a:pt x="25" y="86"/>
                    <a:pt x="20" y="86"/>
                    <a:pt x="18" y="84"/>
                  </a:cubicBezTo>
                  <a:cubicBezTo>
                    <a:pt x="10" y="76"/>
                    <a:pt x="10" y="76"/>
                    <a:pt x="10" y="76"/>
                  </a:cubicBezTo>
                  <a:cubicBezTo>
                    <a:pt x="9" y="75"/>
                    <a:pt x="8" y="73"/>
                    <a:pt x="8" y="71"/>
                  </a:cubicBezTo>
                  <a:cubicBezTo>
                    <a:pt x="8" y="70"/>
                    <a:pt x="9" y="68"/>
                    <a:pt x="10" y="67"/>
                  </a:cubicBezTo>
                  <a:cubicBezTo>
                    <a:pt x="15" y="62"/>
                    <a:pt x="15" y="62"/>
                    <a:pt x="15" y="62"/>
                  </a:cubicBezTo>
                  <a:cubicBezTo>
                    <a:pt x="14" y="59"/>
                    <a:pt x="14" y="59"/>
                    <a:pt x="14" y="59"/>
                  </a:cubicBezTo>
                  <a:cubicBezTo>
                    <a:pt x="7" y="59"/>
                    <a:pt x="7" y="59"/>
                    <a:pt x="7" y="59"/>
                  </a:cubicBezTo>
                  <a:cubicBezTo>
                    <a:pt x="3" y="59"/>
                    <a:pt x="0" y="56"/>
                    <a:pt x="0" y="52"/>
                  </a:cubicBezTo>
                  <a:cubicBezTo>
                    <a:pt x="0" y="42"/>
                    <a:pt x="0" y="42"/>
                    <a:pt x="0" y="42"/>
                  </a:cubicBezTo>
                  <a:cubicBezTo>
                    <a:pt x="0" y="38"/>
                    <a:pt x="3" y="35"/>
                    <a:pt x="7" y="35"/>
                  </a:cubicBezTo>
                  <a:cubicBezTo>
                    <a:pt x="14" y="35"/>
                    <a:pt x="14" y="35"/>
                    <a:pt x="14" y="35"/>
                  </a:cubicBezTo>
                  <a:cubicBezTo>
                    <a:pt x="15" y="32"/>
                    <a:pt x="15" y="32"/>
                    <a:pt x="15" y="32"/>
                  </a:cubicBezTo>
                  <a:cubicBezTo>
                    <a:pt x="10" y="27"/>
                    <a:pt x="10" y="27"/>
                    <a:pt x="10" y="27"/>
                  </a:cubicBezTo>
                  <a:cubicBezTo>
                    <a:pt x="9" y="25"/>
                    <a:pt x="8" y="24"/>
                    <a:pt x="8" y="22"/>
                  </a:cubicBezTo>
                  <a:cubicBezTo>
                    <a:pt x="8" y="20"/>
                    <a:pt x="9" y="18"/>
                    <a:pt x="10" y="17"/>
                  </a:cubicBezTo>
                  <a:cubicBezTo>
                    <a:pt x="18" y="10"/>
                    <a:pt x="18" y="10"/>
                    <a:pt x="18" y="10"/>
                  </a:cubicBezTo>
                  <a:cubicBezTo>
                    <a:pt x="20" y="7"/>
                    <a:pt x="25" y="7"/>
                    <a:pt x="27" y="10"/>
                  </a:cubicBezTo>
                  <a:cubicBezTo>
                    <a:pt x="32" y="14"/>
                    <a:pt x="32" y="14"/>
                    <a:pt x="32" y="14"/>
                  </a:cubicBezTo>
                  <a:cubicBezTo>
                    <a:pt x="35" y="13"/>
                    <a:pt x="35" y="13"/>
                    <a:pt x="35" y="13"/>
                  </a:cubicBezTo>
                  <a:cubicBezTo>
                    <a:pt x="35" y="6"/>
                    <a:pt x="35" y="6"/>
                    <a:pt x="35" y="6"/>
                  </a:cubicBezTo>
                  <a:cubicBezTo>
                    <a:pt x="35" y="3"/>
                    <a:pt x="38" y="0"/>
                    <a:pt x="42" y="0"/>
                  </a:cubicBezTo>
                  <a:cubicBezTo>
                    <a:pt x="52" y="0"/>
                    <a:pt x="52" y="0"/>
                    <a:pt x="52" y="0"/>
                  </a:cubicBezTo>
                  <a:cubicBezTo>
                    <a:pt x="56" y="0"/>
                    <a:pt x="59" y="3"/>
                    <a:pt x="59" y="6"/>
                  </a:cubicBezTo>
                  <a:cubicBezTo>
                    <a:pt x="59" y="13"/>
                    <a:pt x="59" y="13"/>
                    <a:pt x="59" y="13"/>
                  </a:cubicBezTo>
                  <a:cubicBezTo>
                    <a:pt x="62" y="14"/>
                    <a:pt x="62" y="14"/>
                    <a:pt x="62" y="14"/>
                  </a:cubicBezTo>
                  <a:cubicBezTo>
                    <a:pt x="67" y="10"/>
                    <a:pt x="67" y="10"/>
                    <a:pt x="67" y="10"/>
                  </a:cubicBezTo>
                  <a:cubicBezTo>
                    <a:pt x="68" y="9"/>
                    <a:pt x="70" y="8"/>
                    <a:pt x="72" y="8"/>
                  </a:cubicBezTo>
                  <a:cubicBezTo>
                    <a:pt x="72" y="8"/>
                    <a:pt x="72" y="8"/>
                    <a:pt x="72" y="8"/>
                  </a:cubicBezTo>
                  <a:cubicBezTo>
                    <a:pt x="74" y="8"/>
                    <a:pt x="76" y="9"/>
                    <a:pt x="77" y="10"/>
                  </a:cubicBezTo>
                  <a:cubicBezTo>
                    <a:pt x="84" y="17"/>
                    <a:pt x="84" y="17"/>
                    <a:pt x="84" y="17"/>
                  </a:cubicBezTo>
                  <a:cubicBezTo>
                    <a:pt x="85" y="18"/>
                    <a:pt x="86" y="20"/>
                    <a:pt x="86" y="22"/>
                  </a:cubicBezTo>
                  <a:cubicBezTo>
                    <a:pt x="86" y="24"/>
                    <a:pt x="85" y="25"/>
                    <a:pt x="84" y="27"/>
                  </a:cubicBezTo>
                  <a:cubicBezTo>
                    <a:pt x="79" y="31"/>
                    <a:pt x="79" y="31"/>
                    <a:pt x="79" y="31"/>
                  </a:cubicBezTo>
                  <a:cubicBezTo>
                    <a:pt x="81" y="35"/>
                    <a:pt x="81" y="35"/>
                    <a:pt x="81" y="35"/>
                  </a:cubicBezTo>
                  <a:cubicBezTo>
                    <a:pt x="87" y="35"/>
                    <a:pt x="87" y="35"/>
                    <a:pt x="87" y="35"/>
                  </a:cubicBezTo>
                  <a:cubicBezTo>
                    <a:pt x="91" y="35"/>
                    <a:pt x="94" y="38"/>
                    <a:pt x="94" y="42"/>
                  </a:cubicBezTo>
                  <a:cubicBezTo>
                    <a:pt x="94" y="52"/>
                    <a:pt x="94" y="52"/>
                    <a:pt x="94" y="52"/>
                  </a:cubicBezTo>
                  <a:cubicBezTo>
                    <a:pt x="94" y="56"/>
                    <a:pt x="91" y="59"/>
                    <a:pt x="87" y="59"/>
                  </a:cubicBezTo>
                  <a:cubicBezTo>
                    <a:pt x="81" y="59"/>
                    <a:pt x="81" y="59"/>
                    <a:pt x="81" y="59"/>
                  </a:cubicBezTo>
                  <a:cubicBezTo>
                    <a:pt x="80" y="62"/>
                    <a:pt x="80" y="62"/>
                    <a:pt x="80" y="62"/>
                  </a:cubicBezTo>
                  <a:cubicBezTo>
                    <a:pt x="84" y="67"/>
                    <a:pt x="84" y="67"/>
                    <a:pt x="84" y="67"/>
                  </a:cubicBezTo>
                  <a:cubicBezTo>
                    <a:pt x="85" y="68"/>
                    <a:pt x="86" y="70"/>
                    <a:pt x="86" y="71"/>
                  </a:cubicBezTo>
                  <a:cubicBezTo>
                    <a:pt x="86" y="73"/>
                    <a:pt x="85" y="75"/>
                    <a:pt x="84" y="76"/>
                  </a:cubicBezTo>
                  <a:cubicBezTo>
                    <a:pt x="77" y="84"/>
                    <a:pt x="77" y="84"/>
                    <a:pt x="77" y="84"/>
                  </a:cubicBezTo>
                  <a:cubicBezTo>
                    <a:pt x="74" y="86"/>
                    <a:pt x="70" y="86"/>
                    <a:pt x="67" y="84"/>
                  </a:cubicBezTo>
                  <a:cubicBezTo>
                    <a:pt x="62" y="79"/>
                    <a:pt x="62" y="79"/>
                    <a:pt x="62" y="79"/>
                  </a:cubicBezTo>
                  <a:cubicBezTo>
                    <a:pt x="59" y="80"/>
                    <a:pt x="59" y="80"/>
                    <a:pt x="59" y="80"/>
                  </a:cubicBezTo>
                  <a:cubicBezTo>
                    <a:pt x="59" y="87"/>
                    <a:pt x="59" y="87"/>
                    <a:pt x="59" y="87"/>
                  </a:cubicBezTo>
                  <a:cubicBezTo>
                    <a:pt x="59" y="91"/>
                    <a:pt x="56" y="94"/>
                    <a:pt x="52" y="94"/>
                  </a:cubicBezTo>
                  <a:close/>
                  <a:moveTo>
                    <a:pt x="43" y="86"/>
                  </a:moveTo>
                  <a:cubicBezTo>
                    <a:pt x="51" y="86"/>
                    <a:pt x="51" y="86"/>
                    <a:pt x="51" y="86"/>
                  </a:cubicBezTo>
                  <a:cubicBezTo>
                    <a:pt x="51" y="80"/>
                    <a:pt x="51" y="80"/>
                    <a:pt x="51" y="80"/>
                  </a:cubicBezTo>
                  <a:cubicBezTo>
                    <a:pt x="51" y="77"/>
                    <a:pt x="53" y="74"/>
                    <a:pt x="57" y="73"/>
                  </a:cubicBezTo>
                  <a:cubicBezTo>
                    <a:pt x="59" y="72"/>
                    <a:pt x="59" y="72"/>
                    <a:pt x="59" y="72"/>
                  </a:cubicBezTo>
                  <a:cubicBezTo>
                    <a:pt x="60" y="71"/>
                    <a:pt x="61" y="71"/>
                    <a:pt x="62" y="71"/>
                  </a:cubicBezTo>
                  <a:cubicBezTo>
                    <a:pt x="65" y="71"/>
                    <a:pt x="67" y="72"/>
                    <a:pt x="68" y="73"/>
                  </a:cubicBezTo>
                  <a:cubicBezTo>
                    <a:pt x="72" y="77"/>
                    <a:pt x="72" y="77"/>
                    <a:pt x="72" y="77"/>
                  </a:cubicBezTo>
                  <a:cubicBezTo>
                    <a:pt x="78" y="71"/>
                    <a:pt x="78" y="71"/>
                    <a:pt x="78" y="71"/>
                  </a:cubicBezTo>
                  <a:cubicBezTo>
                    <a:pt x="74" y="68"/>
                    <a:pt x="74" y="68"/>
                    <a:pt x="74" y="68"/>
                  </a:cubicBezTo>
                  <a:cubicBezTo>
                    <a:pt x="71" y="65"/>
                    <a:pt x="71" y="61"/>
                    <a:pt x="72" y="58"/>
                  </a:cubicBezTo>
                  <a:cubicBezTo>
                    <a:pt x="73" y="56"/>
                    <a:pt x="73" y="56"/>
                    <a:pt x="73" y="56"/>
                  </a:cubicBezTo>
                  <a:cubicBezTo>
                    <a:pt x="74" y="53"/>
                    <a:pt x="78" y="51"/>
                    <a:pt x="81" y="51"/>
                  </a:cubicBezTo>
                  <a:cubicBezTo>
                    <a:pt x="86" y="51"/>
                    <a:pt x="86" y="51"/>
                    <a:pt x="86" y="51"/>
                  </a:cubicBezTo>
                  <a:cubicBezTo>
                    <a:pt x="86" y="43"/>
                    <a:pt x="86" y="43"/>
                    <a:pt x="86" y="43"/>
                  </a:cubicBezTo>
                  <a:cubicBezTo>
                    <a:pt x="81" y="43"/>
                    <a:pt x="81" y="43"/>
                    <a:pt x="81" y="43"/>
                  </a:cubicBezTo>
                  <a:cubicBezTo>
                    <a:pt x="78" y="43"/>
                    <a:pt x="74" y="40"/>
                    <a:pt x="73" y="37"/>
                  </a:cubicBezTo>
                  <a:cubicBezTo>
                    <a:pt x="72" y="35"/>
                    <a:pt x="72" y="35"/>
                    <a:pt x="72" y="35"/>
                  </a:cubicBezTo>
                  <a:cubicBezTo>
                    <a:pt x="71" y="32"/>
                    <a:pt x="71" y="28"/>
                    <a:pt x="74" y="26"/>
                  </a:cubicBezTo>
                  <a:cubicBezTo>
                    <a:pt x="78" y="22"/>
                    <a:pt x="78" y="22"/>
                    <a:pt x="78" y="22"/>
                  </a:cubicBezTo>
                  <a:cubicBezTo>
                    <a:pt x="72" y="16"/>
                    <a:pt x="72" y="16"/>
                    <a:pt x="72" y="16"/>
                  </a:cubicBezTo>
                  <a:cubicBezTo>
                    <a:pt x="68" y="20"/>
                    <a:pt x="68" y="20"/>
                    <a:pt x="68" y="20"/>
                  </a:cubicBezTo>
                  <a:cubicBezTo>
                    <a:pt x="66" y="22"/>
                    <a:pt x="62" y="23"/>
                    <a:pt x="59" y="22"/>
                  </a:cubicBezTo>
                  <a:cubicBezTo>
                    <a:pt x="56" y="21"/>
                    <a:pt x="56" y="21"/>
                    <a:pt x="56" y="21"/>
                  </a:cubicBezTo>
                  <a:cubicBezTo>
                    <a:pt x="53" y="20"/>
                    <a:pt x="51" y="16"/>
                    <a:pt x="51" y="13"/>
                  </a:cubicBezTo>
                  <a:cubicBezTo>
                    <a:pt x="51" y="8"/>
                    <a:pt x="51" y="8"/>
                    <a:pt x="51" y="8"/>
                  </a:cubicBezTo>
                  <a:cubicBezTo>
                    <a:pt x="43" y="8"/>
                    <a:pt x="43" y="8"/>
                    <a:pt x="43" y="8"/>
                  </a:cubicBezTo>
                  <a:cubicBezTo>
                    <a:pt x="43" y="13"/>
                    <a:pt x="43" y="13"/>
                    <a:pt x="43" y="13"/>
                  </a:cubicBezTo>
                  <a:cubicBezTo>
                    <a:pt x="43" y="16"/>
                    <a:pt x="41" y="20"/>
                    <a:pt x="38" y="21"/>
                  </a:cubicBezTo>
                  <a:cubicBezTo>
                    <a:pt x="35" y="22"/>
                    <a:pt x="35" y="22"/>
                    <a:pt x="35" y="22"/>
                  </a:cubicBezTo>
                  <a:cubicBezTo>
                    <a:pt x="34" y="22"/>
                    <a:pt x="33" y="22"/>
                    <a:pt x="32" y="22"/>
                  </a:cubicBezTo>
                  <a:cubicBezTo>
                    <a:pt x="30" y="22"/>
                    <a:pt x="28" y="22"/>
                    <a:pt x="26" y="20"/>
                  </a:cubicBezTo>
                  <a:cubicBezTo>
                    <a:pt x="22" y="16"/>
                    <a:pt x="22" y="16"/>
                    <a:pt x="22" y="16"/>
                  </a:cubicBezTo>
                  <a:cubicBezTo>
                    <a:pt x="17" y="22"/>
                    <a:pt x="17" y="22"/>
                    <a:pt x="17" y="22"/>
                  </a:cubicBezTo>
                  <a:cubicBezTo>
                    <a:pt x="21" y="26"/>
                    <a:pt x="21" y="26"/>
                    <a:pt x="21" y="26"/>
                  </a:cubicBezTo>
                  <a:cubicBezTo>
                    <a:pt x="23" y="28"/>
                    <a:pt x="24" y="32"/>
                    <a:pt x="22" y="35"/>
                  </a:cubicBezTo>
                  <a:cubicBezTo>
                    <a:pt x="21" y="38"/>
                    <a:pt x="21" y="38"/>
                    <a:pt x="21" y="38"/>
                  </a:cubicBezTo>
                  <a:cubicBezTo>
                    <a:pt x="20" y="40"/>
                    <a:pt x="17" y="43"/>
                    <a:pt x="14" y="43"/>
                  </a:cubicBezTo>
                  <a:cubicBezTo>
                    <a:pt x="8" y="43"/>
                    <a:pt x="8" y="43"/>
                    <a:pt x="8" y="43"/>
                  </a:cubicBezTo>
                  <a:cubicBezTo>
                    <a:pt x="8" y="51"/>
                    <a:pt x="8" y="51"/>
                    <a:pt x="8" y="51"/>
                  </a:cubicBezTo>
                  <a:cubicBezTo>
                    <a:pt x="14" y="51"/>
                    <a:pt x="14" y="51"/>
                    <a:pt x="14" y="51"/>
                  </a:cubicBezTo>
                  <a:cubicBezTo>
                    <a:pt x="17" y="51"/>
                    <a:pt x="20" y="53"/>
                    <a:pt x="21" y="56"/>
                  </a:cubicBezTo>
                  <a:cubicBezTo>
                    <a:pt x="22" y="59"/>
                    <a:pt x="22" y="59"/>
                    <a:pt x="22" y="59"/>
                  </a:cubicBezTo>
                  <a:cubicBezTo>
                    <a:pt x="24" y="61"/>
                    <a:pt x="23" y="65"/>
                    <a:pt x="21" y="68"/>
                  </a:cubicBezTo>
                  <a:cubicBezTo>
                    <a:pt x="17" y="71"/>
                    <a:pt x="17" y="71"/>
                    <a:pt x="17" y="71"/>
                  </a:cubicBezTo>
                  <a:cubicBezTo>
                    <a:pt x="22" y="77"/>
                    <a:pt x="22" y="77"/>
                    <a:pt x="22" y="77"/>
                  </a:cubicBezTo>
                  <a:cubicBezTo>
                    <a:pt x="26" y="73"/>
                    <a:pt x="26" y="73"/>
                    <a:pt x="26" y="73"/>
                  </a:cubicBezTo>
                  <a:cubicBezTo>
                    <a:pt x="29" y="71"/>
                    <a:pt x="33" y="70"/>
                    <a:pt x="35" y="72"/>
                  </a:cubicBezTo>
                  <a:cubicBezTo>
                    <a:pt x="38" y="73"/>
                    <a:pt x="38" y="73"/>
                    <a:pt x="38" y="73"/>
                  </a:cubicBezTo>
                  <a:cubicBezTo>
                    <a:pt x="41" y="74"/>
                    <a:pt x="43" y="77"/>
                    <a:pt x="43" y="80"/>
                  </a:cubicBezTo>
                  <a:cubicBezTo>
                    <a:pt x="43" y="86"/>
                    <a:pt x="43" y="86"/>
                    <a:pt x="43" y="86"/>
                  </a:cubicBezTo>
                  <a:close/>
                  <a:moveTo>
                    <a:pt x="47" y="64"/>
                  </a:moveTo>
                  <a:cubicBezTo>
                    <a:pt x="38" y="64"/>
                    <a:pt x="30" y="56"/>
                    <a:pt x="30" y="47"/>
                  </a:cubicBezTo>
                  <a:cubicBezTo>
                    <a:pt x="30" y="37"/>
                    <a:pt x="38" y="29"/>
                    <a:pt x="47" y="29"/>
                  </a:cubicBezTo>
                  <a:cubicBezTo>
                    <a:pt x="57" y="29"/>
                    <a:pt x="65" y="37"/>
                    <a:pt x="65" y="47"/>
                  </a:cubicBezTo>
                  <a:cubicBezTo>
                    <a:pt x="65" y="56"/>
                    <a:pt x="57" y="64"/>
                    <a:pt x="47" y="64"/>
                  </a:cubicBezTo>
                  <a:close/>
                  <a:moveTo>
                    <a:pt x="47" y="37"/>
                  </a:moveTo>
                  <a:cubicBezTo>
                    <a:pt x="42" y="37"/>
                    <a:pt x="38" y="41"/>
                    <a:pt x="38" y="47"/>
                  </a:cubicBezTo>
                  <a:cubicBezTo>
                    <a:pt x="38" y="52"/>
                    <a:pt x="42" y="56"/>
                    <a:pt x="47" y="56"/>
                  </a:cubicBezTo>
                  <a:cubicBezTo>
                    <a:pt x="52" y="56"/>
                    <a:pt x="57" y="52"/>
                    <a:pt x="57" y="47"/>
                  </a:cubicBezTo>
                  <a:cubicBezTo>
                    <a:pt x="57" y="41"/>
                    <a:pt x="52" y="37"/>
                    <a:pt x="47"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7" name="Freeform 45"/>
            <p:cNvSpPr>
              <a:spLocks noEditPoints="1"/>
            </p:cNvSpPr>
            <p:nvPr/>
          </p:nvSpPr>
          <p:spPr bwMode="auto">
            <a:xfrm>
              <a:off x="0" y="2327276"/>
              <a:ext cx="333375" cy="334963"/>
            </a:xfrm>
            <a:custGeom>
              <a:avLst/>
              <a:gdLst>
                <a:gd name="T0" fmla="*/ 74 w 151"/>
                <a:gd name="T1" fmla="*/ 151 h 151"/>
                <a:gd name="T2" fmla="*/ 4 w 151"/>
                <a:gd name="T3" fmla="*/ 86 h 151"/>
                <a:gd name="T4" fmla="*/ 4 w 151"/>
                <a:gd name="T5" fmla="*/ 66 h 151"/>
                <a:gd name="T6" fmla="*/ 29 w 151"/>
                <a:gd name="T7" fmla="*/ 46 h 151"/>
                <a:gd name="T8" fmla="*/ 37 w 151"/>
                <a:gd name="T9" fmla="*/ 58 h 151"/>
                <a:gd name="T10" fmla="*/ 58 w 151"/>
                <a:gd name="T11" fmla="*/ 37 h 151"/>
                <a:gd name="T12" fmla="*/ 46 w 151"/>
                <a:gd name="T13" fmla="*/ 29 h 151"/>
                <a:gd name="T14" fmla="*/ 65 w 151"/>
                <a:gd name="T15" fmla="*/ 6 h 151"/>
                <a:gd name="T16" fmla="*/ 96 w 151"/>
                <a:gd name="T17" fmla="*/ 18 h 151"/>
                <a:gd name="T18" fmla="*/ 121 w 151"/>
                <a:gd name="T19" fmla="*/ 2 h 151"/>
                <a:gd name="T20" fmla="*/ 140 w 151"/>
                <a:gd name="T21" fmla="*/ 49 h 151"/>
                <a:gd name="T22" fmla="*/ 145 w 151"/>
                <a:gd name="T23" fmla="*/ 66 h 151"/>
                <a:gd name="T24" fmla="*/ 145 w 151"/>
                <a:gd name="T25" fmla="*/ 86 h 151"/>
                <a:gd name="T26" fmla="*/ 121 w 151"/>
                <a:gd name="T27" fmla="*/ 105 h 151"/>
                <a:gd name="T28" fmla="*/ 113 w 151"/>
                <a:gd name="T29" fmla="*/ 93 h 151"/>
                <a:gd name="T30" fmla="*/ 93 w 151"/>
                <a:gd name="T31" fmla="*/ 113 h 151"/>
                <a:gd name="T32" fmla="*/ 105 w 151"/>
                <a:gd name="T33" fmla="*/ 121 h 151"/>
                <a:gd name="T34" fmla="*/ 84 w 151"/>
                <a:gd name="T35" fmla="*/ 147 h 151"/>
                <a:gd name="T36" fmla="*/ 25 w 151"/>
                <a:gd name="T37" fmla="*/ 63 h 151"/>
                <a:gd name="T38" fmla="*/ 12 w 151"/>
                <a:gd name="T39" fmla="*/ 76 h 151"/>
                <a:gd name="T40" fmla="*/ 74 w 151"/>
                <a:gd name="T41" fmla="*/ 138 h 151"/>
                <a:gd name="T42" fmla="*/ 88 w 151"/>
                <a:gd name="T43" fmla="*/ 125 h 151"/>
                <a:gd name="T44" fmla="*/ 84 w 151"/>
                <a:gd name="T45" fmla="*/ 84 h 151"/>
                <a:gd name="T46" fmla="*/ 122 w 151"/>
                <a:gd name="T47" fmla="*/ 84 h 151"/>
                <a:gd name="T48" fmla="*/ 136 w 151"/>
                <a:gd name="T49" fmla="*/ 77 h 151"/>
                <a:gd name="T50" fmla="*/ 136 w 151"/>
                <a:gd name="T51" fmla="*/ 75 h 151"/>
                <a:gd name="T52" fmla="*/ 114 w 151"/>
                <a:gd name="T53" fmla="*/ 47 h 151"/>
                <a:gd name="T54" fmla="*/ 131 w 151"/>
                <a:gd name="T55" fmla="*/ 40 h 151"/>
                <a:gd name="T56" fmla="*/ 111 w 151"/>
                <a:gd name="T57" fmla="*/ 19 h 151"/>
                <a:gd name="T58" fmla="*/ 103 w 151"/>
                <a:gd name="T59" fmla="*/ 37 h 151"/>
                <a:gd name="T60" fmla="*/ 75 w 151"/>
                <a:gd name="T61" fmla="*/ 15 h 151"/>
                <a:gd name="T62" fmla="*/ 63 w 151"/>
                <a:gd name="T63" fmla="*/ 25 h 151"/>
                <a:gd name="T64" fmla="*/ 67 w 151"/>
                <a:gd name="T65" fmla="*/ 67 h 151"/>
                <a:gd name="T66" fmla="*/ 28 w 151"/>
                <a:gd name="T67" fmla="*/ 67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1" h="151">
                  <a:moveTo>
                    <a:pt x="74" y="151"/>
                  </a:moveTo>
                  <a:cubicBezTo>
                    <a:pt x="74" y="151"/>
                    <a:pt x="74" y="151"/>
                    <a:pt x="74" y="151"/>
                  </a:cubicBezTo>
                  <a:cubicBezTo>
                    <a:pt x="71" y="151"/>
                    <a:pt x="67" y="149"/>
                    <a:pt x="65" y="147"/>
                  </a:cubicBezTo>
                  <a:cubicBezTo>
                    <a:pt x="4" y="86"/>
                    <a:pt x="4" y="86"/>
                    <a:pt x="4" y="86"/>
                  </a:cubicBezTo>
                  <a:cubicBezTo>
                    <a:pt x="1" y="83"/>
                    <a:pt x="0" y="80"/>
                    <a:pt x="0" y="76"/>
                  </a:cubicBezTo>
                  <a:cubicBezTo>
                    <a:pt x="0" y="72"/>
                    <a:pt x="1" y="69"/>
                    <a:pt x="4" y="66"/>
                  </a:cubicBezTo>
                  <a:cubicBezTo>
                    <a:pt x="23" y="47"/>
                    <a:pt x="23" y="47"/>
                    <a:pt x="23" y="47"/>
                  </a:cubicBezTo>
                  <a:cubicBezTo>
                    <a:pt x="24" y="46"/>
                    <a:pt x="27" y="45"/>
                    <a:pt x="29" y="46"/>
                  </a:cubicBezTo>
                  <a:cubicBezTo>
                    <a:pt x="31" y="46"/>
                    <a:pt x="33" y="48"/>
                    <a:pt x="34" y="51"/>
                  </a:cubicBezTo>
                  <a:cubicBezTo>
                    <a:pt x="34" y="53"/>
                    <a:pt x="35" y="56"/>
                    <a:pt x="37" y="58"/>
                  </a:cubicBezTo>
                  <a:cubicBezTo>
                    <a:pt x="43" y="63"/>
                    <a:pt x="52" y="63"/>
                    <a:pt x="58" y="58"/>
                  </a:cubicBezTo>
                  <a:cubicBezTo>
                    <a:pt x="63" y="52"/>
                    <a:pt x="63" y="43"/>
                    <a:pt x="58" y="37"/>
                  </a:cubicBezTo>
                  <a:cubicBezTo>
                    <a:pt x="56" y="35"/>
                    <a:pt x="53" y="34"/>
                    <a:pt x="51" y="33"/>
                  </a:cubicBezTo>
                  <a:cubicBezTo>
                    <a:pt x="48" y="33"/>
                    <a:pt x="46" y="31"/>
                    <a:pt x="46" y="29"/>
                  </a:cubicBezTo>
                  <a:cubicBezTo>
                    <a:pt x="45" y="27"/>
                    <a:pt x="46" y="24"/>
                    <a:pt x="47" y="23"/>
                  </a:cubicBezTo>
                  <a:cubicBezTo>
                    <a:pt x="65" y="6"/>
                    <a:pt x="65" y="6"/>
                    <a:pt x="65" y="6"/>
                  </a:cubicBezTo>
                  <a:cubicBezTo>
                    <a:pt x="70" y="0"/>
                    <a:pt x="79" y="0"/>
                    <a:pt x="84" y="6"/>
                  </a:cubicBezTo>
                  <a:cubicBezTo>
                    <a:pt x="96" y="18"/>
                    <a:pt x="96" y="18"/>
                    <a:pt x="96" y="18"/>
                  </a:cubicBezTo>
                  <a:cubicBezTo>
                    <a:pt x="98" y="15"/>
                    <a:pt x="100" y="13"/>
                    <a:pt x="102" y="10"/>
                  </a:cubicBezTo>
                  <a:cubicBezTo>
                    <a:pt x="107" y="5"/>
                    <a:pt x="114" y="2"/>
                    <a:pt x="121" y="2"/>
                  </a:cubicBezTo>
                  <a:cubicBezTo>
                    <a:pt x="128" y="2"/>
                    <a:pt x="135" y="5"/>
                    <a:pt x="140" y="10"/>
                  </a:cubicBezTo>
                  <a:cubicBezTo>
                    <a:pt x="151" y="21"/>
                    <a:pt x="151" y="38"/>
                    <a:pt x="140" y="49"/>
                  </a:cubicBezTo>
                  <a:cubicBezTo>
                    <a:pt x="138" y="51"/>
                    <a:pt x="135" y="53"/>
                    <a:pt x="132" y="54"/>
                  </a:cubicBezTo>
                  <a:cubicBezTo>
                    <a:pt x="145" y="66"/>
                    <a:pt x="145" y="66"/>
                    <a:pt x="145" y="66"/>
                  </a:cubicBezTo>
                  <a:cubicBezTo>
                    <a:pt x="147" y="69"/>
                    <a:pt x="149" y="72"/>
                    <a:pt x="149" y="76"/>
                  </a:cubicBezTo>
                  <a:cubicBezTo>
                    <a:pt x="149" y="80"/>
                    <a:pt x="147" y="83"/>
                    <a:pt x="145" y="86"/>
                  </a:cubicBezTo>
                  <a:cubicBezTo>
                    <a:pt x="128" y="103"/>
                    <a:pt x="128" y="103"/>
                    <a:pt x="128" y="103"/>
                  </a:cubicBezTo>
                  <a:cubicBezTo>
                    <a:pt x="126" y="105"/>
                    <a:pt x="124" y="105"/>
                    <a:pt x="121" y="105"/>
                  </a:cubicBezTo>
                  <a:cubicBezTo>
                    <a:pt x="119" y="104"/>
                    <a:pt x="117" y="102"/>
                    <a:pt x="117" y="100"/>
                  </a:cubicBezTo>
                  <a:cubicBezTo>
                    <a:pt x="116" y="97"/>
                    <a:pt x="115" y="95"/>
                    <a:pt x="113" y="93"/>
                  </a:cubicBezTo>
                  <a:cubicBezTo>
                    <a:pt x="108" y="87"/>
                    <a:pt x="98" y="87"/>
                    <a:pt x="93" y="93"/>
                  </a:cubicBezTo>
                  <a:cubicBezTo>
                    <a:pt x="87" y="98"/>
                    <a:pt x="87" y="107"/>
                    <a:pt x="93" y="113"/>
                  </a:cubicBezTo>
                  <a:cubicBezTo>
                    <a:pt x="95" y="115"/>
                    <a:pt x="97" y="116"/>
                    <a:pt x="100" y="117"/>
                  </a:cubicBezTo>
                  <a:cubicBezTo>
                    <a:pt x="102" y="117"/>
                    <a:pt x="104" y="119"/>
                    <a:pt x="105" y="121"/>
                  </a:cubicBezTo>
                  <a:cubicBezTo>
                    <a:pt x="105" y="124"/>
                    <a:pt x="105" y="126"/>
                    <a:pt x="103" y="128"/>
                  </a:cubicBezTo>
                  <a:cubicBezTo>
                    <a:pt x="84" y="147"/>
                    <a:pt x="84" y="147"/>
                    <a:pt x="84" y="147"/>
                  </a:cubicBezTo>
                  <a:cubicBezTo>
                    <a:pt x="81" y="149"/>
                    <a:pt x="78" y="151"/>
                    <a:pt x="74" y="151"/>
                  </a:cubicBezTo>
                  <a:close/>
                  <a:moveTo>
                    <a:pt x="25" y="63"/>
                  </a:moveTo>
                  <a:cubicBezTo>
                    <a:pt x="13" y="75"/>
                    <a:pt x="13" y="75"/>
                    <a:pt x="13" y="75"/>
                  </a:cubicBezTo>
                  <a:cubicBezTo>
                    <a:pt x="12" y="76"/>
                    <a:pt x="12" y="76"/>
                    <a:pt x="12" y="76"/>
                  </a:cubicBezTo>
                  <a:cubicBezTo>
                    <a:pt x="12" y="76"/>
                    <a:pt x="12" y="77"/>
                    <a:pt x="13" y="77"/>
                  </a:cubicBezTo>
                  <a:cubicBezTo>
                    <a:pt x="74" y="138"/>
                    <a:pt x="74" y="138"/>
                    <a:pt x="74" y="138"/>
                  </a:cubicBezTo>
                  <a:cubicBezTo>
                    <a:pt x="74" y="138"/>
                    <a:pt x="74" y="138"/>
                    <a:pt x="75" y="138"/>
                  </a:cubicBezTo>
                  <a:cubicBezTo>
                    <a:pt x="88" y="125"/>
                    <a:pt x="88" y="125"/>
                    <a:pt x="88" y="125"/>
                  </a:cubicBezTo>
                  <a:cubicBezTo>
                    <a:pt x="86" y="124"/>
                    <a:pt x="85" y="123"/>
                    <a:pt x="84" y="122"/>
                  </a:cubicBezTo>
                  <a:cubicBezTo>
                    <a:pt x="73" y="111"/>
                    <a:pt x="73" y="94"/>
                    <a:pt x="84" y="84"/>
                  </a:cubicBezTo>
                  <a:cubicBezTo>
                    <a:pt x="89" y="79"/>
                    <a:pt x="96" y="76"/>
                    <a:pt x="103" y="76"/>
                  </a:cubicBezTo>
                  <a:cubicBezTo>
                    <a:pt x="110" y="76"/>
                    <a:pt x="117" y="79"/>
                    <a:pt x="122" y="84"/>
                  </a:cubicBezTo>
                  <a:cubicBezTo>
                    <a:pt x="123" y="85"/>
                    <a:pt x="124" y="86"/>
                    <a:pt x="125" y="87"/>
                  </a:cubicBezTo>
                  <a:cubicBezTo>
                    <a:pt x="136" y="77"/>
                    <a:pt x="136" y="77"/>
                    <a:pt x="136" y="77"/>
                  </a:cubicBezTo>
                  <a:cubicBezTo>
                    <a:pt x="136" y="77"/>
                    <a:pt x="136" y="76"/>
                    <a:pt x="136" y="76"/>
                  </a:cubicBezTo>
                  <a:cubicBezTo>
                    <a:pt x="136" y="76"/>
                    <a:pt x="136" y="76"/>
                    <a:pt x="136" y="75"/>
                  </a:cubicBezTo>
                  <a:cubicBezTo>
                    <a:pt x="115" y="55"/>
                    <a:pt x="115" y="55"/>
                    <a:pt x="115" y="55"/>
                  </a:cubicBezTo>
                  <a:cubicBezTo>
                    <a:pt x="113" y="53"/>
                    <a:pt x="112" y="50"/>
                    <a:pt x="114" y="47"/>
                  </a:cubicBezTo>
                  <a:cubicBezTo>
                    <a:pt x="115" y="45"/>
                    <a:pt x="117" y="43"/>
                    <a:pt x="120" y="44"/>
                  </a:cubicBezTo>
                  <a:cubicBezTo>
                    <a:pt x="124" y="44"/>
                    <a:pt x="128" y="43"/>
                    <a:pt x="131" y="40"/>
                  </a:cubicBezTo>
                  <a:cubicBezTo>
                    <a:pt x="137" y="34"/>
                    <a:pt x="137" y="25"/>
                    <a:pt x="131" y="19"/>
                  </a:cubicBezTo>
                  <a:cubicBezTo>
                    <a:pt x="126" y="14"/>
                    <a:pt x="116" y="14"/>
                    <a:pt x="111" y="19"/>
                  </a:cubicBezTo>
                  <a:cubicBezTo>
                    <a:pt x="108" y="22"/>
                    <a:pt x="106" y="26"/>
                    <a:pt x="107" y="31"/>
                  </a:cubicBezTo>
                  <a:cubicBezTo>
                    <a:pt x="107" y="33"/>
                    <a:pt x="105" y="36"/>
                    <a:pt x="103" y="37"/>
                  </a:cubicBezTo>
                  <a:cubicBezTo>
                    <a:pt x="101" y="38"/>
                    <a:pt x="98" y="37"/>
                    <a:pt x="96" y="36"/>
                  </a:cubicBezTo>
                  <a:cubicBezTo>
                    <a:pt x="75" y="15"/>
                    <a:pt x="75" y="15"/>
                    <a:pt x="75" y="15"/>
                  </a:cubicBezTo>
                  <a:cubicBezTo>
                    <a:pt x="74" y="14"/>
                    <a:pt x="74" y="14"/>
                    <a:pt x="74" y="15"/>
                  </a:cubicBezTo>
                  <a:cubicBezTo>
                    <a:pt x="63" y="25"/>
                    <a:pt x="63" y="25"/>
                    <a:pt x="63" y="25"/>
                  </a:cubicBezTo>
                  <a:cubicBezTo>
                    <a:pt x="64" y="26"/>
                    <a:pt x="66" y="27"/>
                    <a:pt x="67" y="28"/>
                  </a:cubicBezTo>
                  <a:cubicBezTo>
                    <a:pt x="77" y="39"/>
                    <a:pt x="77" y="56"/>
                    <a:pt x="67" y="67"/>
                  </a:cubicBezTo>
                  <a:cubicBezTo>
                    <a:pt x="62" y="72"/>
                    <a:pt x="55" y="75"/>
                    <a:pt x="48" y="75"/>
                  </a:cubicBezTo>
                  <a:cubicBezTo>
                    <a:pt x="40" y="75"/>
                    <a:pt x="34" y="72"/>
                    <a:pt x="28" y="67"/>
                  </a:cubicBezTo>
                  <a:cubicBezTo>
                    <a:pt x="27" y="66"/>
                    <a:pt x="26" y="64"/>
                    <a:pt x="25" y="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8" name="Freeform 46"/>
            <p:cNvSpPr/>
            <p:nvPr/>
          </p:nvSpPr>
          <p:spPr bwMode="auto">
            <a:xfrm>
              <a:off x="31750" y="2009776"/>
              <a:ext cx="96838" cy="96838"/>
            </a:xfrm>
            <a:custGeom>
              <a:avLst/>
              <a:gdLst>
                <a:gd name="T0" fmla="*/ 20 w 44"/>
                <a:gd name="T1" fmla="*/ 44 h 44"/>
                <a:gd name="T2" fmla="*/ 6 w 44"/>
                <a:gd name="T3" fmla="*/ 38 h 44"/>
                <a:gd name="T4" fmla="*/ 0 w 44"/>
                <a:gd name="T5" fmla="*/ 24 h 44"/>
                <a:gd name="T6" fmla="*/ 6 w 44"/>
                <a:gd name="T7" fmla="*/ 11 h 44"/>
                <a:gd name="T8" fmla="*/ 15 w 44"/>
                <a:gd name="T9" fmla="*/ 1 h 44"/>
                <a:gd name="T10" fmla="*/ 21 w 44"/>
                <a:gd name="T11" fmla="*/ 1 h 44"/>
                <a:gd name="T12" fmla="*/ 21 w 44"/>
                <a:gd name="T13" fmla="*/ 7 h 44"/>
                <a:gd name="T14" fmla="*/ 11 w 44"/>
                <a:gd name="T15" fmla="*/ 16 h 44"/>
                <a:gd name="T16" fmla="*/ 8 w 44"/>
                <a:gd name="T17" fmla="*/ 24 h 44"/>
                <a:gd name="T18" fmla="*/ 11 w 44"/>
                <a:gd name="T19" fmla="*/ 33 h 44"/>
                <a:gd name="T20" fmla="*/ 28 w 44"/>
                <a:gd name="T21" fmla="*/ 33 h 44"/>
                <a:gd name="T22" fmla="*/ 37 w 44"/>
                <a:gd name="T23" fmla="*/ 23 h 44"/>
                <a:gd name="T24" fmla="*/ 43 w 44"/>
                <a:gd name="T25" fmla="*/ 23 h 44"/>
                <a:gd name="T26" fmla="*/ 43 w 44"/>
                <a:gd name="T27" fmla="*/ 29 h 44"/>
                <a:gd name="T28" fmla="*/ 33 w 44"/>
                <a:gd name="T29" fmla="*/ 38 h 44"/>
                <a:gd name="T30" fmla="*/ 20 w 44"/>
                <a:gd name="T3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 h="44">
                  <a:moveTo>
                    <a:pt x="20" y="44"/>
                  </a:moveTo>
                  <a:cubicBezTo>
                    <a:pt x="14" y="44"/>
                    <a:pt x="9" y="42"/>
                    <a:pt x="6" y="38"/>
                  </a:cubicBezTo>
                  <a:cubicBezTo>
                    <a:pt x="2" y="35"/>
                    <a:pt x="0" y="30"/>
                    <a:pt x="0" y="24"/>
                  </a:cubicBezTo>
                  <a:cubicBezTo>
                    <a:pt x="0" y="19"/>
                    <a:pt x="2" y="14"/>
                    <a:pt x="6" y="11"/>
                  </a:cubicBezTo>
                  <a:cubicBezTo>
                    <a:pt x="15" y="1"/>
                    <a:pt x="15" y="1"/>
                    <a:pt x="15" y="1"/>
                  </a:cubicBezTo>
                  <a:cubicBezTo>
                    <a:pt x="17" y="0"/>
                    <a:pt x="19" y="0"/>
                    <a:pt x="21" y="1"/>
                  </a:cubicBezTo>
                  <a:cubicBezTo>
                    <a:pt x="23" y="3"/>
                    <a:pt x="23" y="5"/>
                    <a:pt x="21" y="7"/>
                  </a:cubicBezTo>
                  <a:cubicBezTo>
                    <a:pt x="11" y="16"/>
                    <a:pt x="11" y="16"/>
                    <a:pt x="11" y="16"/>
                  </a:cubicBezTo>
                  <a:cubicBezTo>
                    <a:pt x="9" y="18"/>
                    <a:pt x="8" y="21"/>
                    <a:pt x="8" y="24"/>
                  </a:cubicBezTo>
                  <a:cubicBezTo>
                    <a:pt x="8" y="27"/>
                    <a:pt x="9" y="30"/>
                    <a:pt x="11" y="33"/>
                  </a:cubicBezTo>
                  <a:cubicBezTo>
                    <a:pt x="16" y="37"/>
                    <a:pt x="23" y="37"/>
                    <a:pt x="28" y="33"/>
                  </a:cubicBezTo>
                  <a:cubicBezTo>
                    <a:pt x="37" y="23"/>
                    <a:pt x="37" y="23"/>
                    <a:pt x="37" y="23"/>
                  </a:cubicBezTo>
                  <a:cubicBezTo>
                    <a:pt x="39" y="21"/>
                    <a:pt x="41" y="21"/>
                    <a:pt x="43" y="23"/>
                  </a:cubicBezTo>
                  <a:cubicBezTo>
                    <a:pt x="44" y="25"/>
                    <a:pt x="44" y="27"/>
                    <a:pt x="43" y="29"/>
                  </a:cubicBezTo>
                  <a:cubicBezTo>
                    <a:pt x="33" y="38"/>
                    <a:pt x="33" y="38"/>
                    <a:pt x="33" y="38"/>
                  </a:cubicBezTo>
                  <a:cubicBezTo>
                    <a:pt x="30" y="42"/>
                    <a:pt x="25" y="44"/>
                    <a:pt x="20"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9" name="Freeform 47"/>
            <p:cNvSpPr>
              <a:spLocks noEditPoints="1"/>
            </p:cNvSpPr>
            <p:nvPr/>
          </p:nvSpPr>
          <p:spPr bwMode="auto">
            <a:xfrm>
              <a:off x="58738" y="1920876"/>
              <a:ext cx="158750" cy="157163"/>
            </a:xfrm>
            <a:custGeom>
              <a:avLst/>
              <a:gdLst>
                <a:gd name="T0" fmla="*/ 31 w 72"/>
                <a:gd name="T1" fmla="*/ 71 h 71"/>
                <a:gd name="T2" fmla="*/ 28 w 72"/>
                <a:gd name="T3" fmla="*/ 70 h 71"/>
                <a:gd name="T4" fmla="*/ 2 w 72"/>
                <a:gd name="T5" fmla="*/ 44 h 71"/>
                <a:gd name="T6" fmla="*/ 1 w 72"/>
                <a:gd name="T7" fmla="*/ 39 h 71"/>
                <a:gd name="T8" fmla="*/ 18 w 72"/>
                <a:gd name="T9" fmla="*/ 3 h 71"/>
                <a:gd name="T10" fmla="*/ 21 w 72"/>
                <a:gd name="T11" fmla="*/ 1 h 71"/>
                <a:gd name="T12" fmla="*/ 24 w 72"/>
                <a:gd name="T13" fmla="*/ 1 h 71"/>
                <a:gd name="T14" fmla="*/ 71 w 72"/>
                <a:gd name="T15" fmla="*/ 48 h 71"/>
                <a:gd name="T16" fmla="*/ 71 w 72"/>
                <a:gd name="T17" fmla="*/ 51 h 71"/>
                <a:gd name="T18" fmla="*/ 69 w 72"/>
                <a:gd name="T19" fmla="*/ 54 h 71"/>
                <a:gd name="T20" fmla="*/ 33 w 72"/>
                <a:gd name="T21" fmla="*/ 71 h 71"/>
                <a:gd name="T22" fmla="*/ 31 w 72"/>
                <a:gd name="T23" fmla="*/ 71 h 71"/>
                <a:gd name="T24" fmla="*/ 10 w 72"/>
                <a:gd name="T25" fmla="*/ 40 h 71"/>
                <a:gd name="T26" fmla="*/ 32 w 72"/>
                <a:gd name="T27" fmla="*/ 62 h 71"/>
                <a:gd name="T28" fmla="*/ 61 w 72"/>
                <a:gd name="T29" fmla="*/ 48 h 71"/>
                <a:gd name="T30" fmla="*/ 24 w 72"/>
                <a:gd name="T31" fmla="*/ 11 h 71"/>
                <a:gd name="T32" fmla="*/ 10 w 72"/>
                <a:gd name="T33" fmla="*/ 4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71">
                  <a:moveTo>
                    <a:pt x="31" y="71"/>
                  </a:moveTo>
                  <a:cubicBezTo>
                    <a:pt x="30" y="71"/>
                    <a:pt x="28" y="71"/>
                    <a:pt x="28" y="70"/>
                  </a:cubicBezTo>
                  <a:cubicBezTo>
                    <a:pt x="21" y="59"/>
                    <a:pt x="13" y="51"/>
                    <a:pt x="2" y="44"/>
                  </a:cubicBezTo>
                  <a:cubicBezTo>
                    <a:pt x="1" y="43"/>
                    <a:pt x="0" y="41"/>
                    <a:pt x="1" y="39"/>
                  </a:cubicBezTo>
                  <a:cubicBezTo>
                    <a:pt x="18" y="3"/>
                    <a:pt x="18" y="3"/>
                    <a:pt x="18" y="3"/>
                  </a:cubicBezTo>
                  <a:cubicBezTo>
                    <a:pt x="19" y="2"/>
                    <a:pt x="20" y="1"/>
                    <a:pt x="21" y="1"/>
                  </a:cubicBezTo>
                  <a:cubicBezTo>
                    <a:pt x="22" y="0"/>
                    <a:pt x="23" y="1"/>
                    <a:pt x="24" y="1"/>
                  </a:cubicBezTo>
                  <a:cubicBezTo>
                    <a:pt x="43" y="13"/>
                    <a:pt x="59" y="29"/>
                    <a:pt x="71" y="48"/>
                  </a:cubicBezTo>
                  <a:cubicBezTo>
                    <a:pt x="71" y="49"/>
                    <a:pt x="72" y="50"/>
                    <a:pt x="71" y="51"/>
                  </a:cubicBezTo>
                  <a:cubicBezTo>
                    <a:pt x="71" y="52"/>
                    <a:pt x="70" y="53"/>
                    <a:pt x="69" y="54"/>
                  </a:cubicBezTo>
                  <a:cubicBezTo>
                    <a:pt x="33" y="71"/>
                    <a:pt x="33" y="71"/>
                    <a:pt x="33" y="71"/>
                  </a:cubicBezTo>
                  <a:cubicBezTo>
                    <a:pt x="32" y="71"/>
                    <a:pt x="32" y="71"/>
                    <a:pt x="31" y="71"/>
                  </a:cubicBezTo>
                  <a:close/>
                  <a:moveTo>
                    <a:pt x="10" y="40"/>
                  </a:moveTo>
                  <a:cubicBezTo>
                    <a:pt x="19" y="46"/>
                    <a:pt x="26" y="53"/>
                    <a:pt x="32" y="62"/>
                  </a:cubicBezTo>
                  <a:cubicBezTo>
                    <a:pt x="61" y="48"/>
                    <a:pt x="61" y="48"/>
                    <a:pt x="61" y="48"/>
                  </a:cubicBezTo>
                  <a:cubicBezTo>
                    <a:pt x="51" y="34"/>
                    <a:pt x="38" y="21"/>
                    <a:pt x="24" y="11"/>
                  </a:cubicBezTo>
                  <a:cubicBezTo>
                    <a:pt x="10" y="40"/>
                    <a:pt x="10" y="40"/>
                    <a:pt x="10"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0" name="Freeform 48"/>
            <p:cNvSpPr/>
            <p:nvPr/>
          </p:nvSpPr>
          <p:spPr bwMode="auto">
            <a:xfrm>
              <a:off x="90488" y="2082801"/>
              <a:ext cx="53975" cy="28575"/>
            </a:xfrm>
            <a:custGeom>
              <a:avLst/>
              <a:gdLst>
                <a:gd name="T0" fmla="*/ 14 w 24"/>
                <a:gd name="T1" fmla="*/ 13 h 13"/>
                <a:gd name="T2" fmla="*/ 2 w 24"/>
                <a:gd name="T3" fmla="*/ 8 h 13"/>
                <a:gd name="T4" fmla="*/ 2 w 24"/>
                <a:gd name="T5" fmla="*/ 2 h 13"/>
                <a:gd name="T6" fmla="*/ 8 w 24"/>
                <a:gd name="T7" fmla="*/ 2 h 13"/>
                <a:gd name="T8" fmla="*/ 17 w 24"/>
                <a:gd name="T9" fmla="*/ 4 h 13"/>
                <a:gd name="T10" fmla="*/ 23 w 24"/>
                <a:gd name="T11" fmla="*/ 4 h 13"/>
                <a:gd name="T12" fmla="*/ 23 w 24"/>
                <a:gd name="T13" fmla="*/ 10 h 13"/>
                <a:gd name="T14" fmla="*/ 14 w 2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13">
                  <a:moveTo>
                    <a:pt x="14" y="13"/>
                  </a:moveTo>
                  <a:cubicBezTo>
                    <a:pt x="10" y="13"/>
                    <a:pt x="6" y="11"/>
                    <a:pt x="2" y="8"/>
                  </a:cubicBezTo>
                  <a:cubicBezTo>
                    <a:pt x="0" y="6"/>
                    <a:pt x="0" y="4"/>
                    <a:pt x="2" y="2"/>
                  </a:cubicBezTo>
                  <a:cubicBezTo>
                    <a:pt x="4" y="0"/>
                    <a:pt x="6" y="0"/>
                    <a:pt x="8" y="2"/>
                  </a:cubicBezTo>
                  <a:cubicBezTo>
                    <a:pt x="11" y="5"/>
                    <a:pt x="15" y="6"/>
                    <a:pt x="17" y="4"/>
                  </a:cubicBezTo>
                  <a:cubicBezTo>
                    <a:pt x="19" y="3"/>
                    <a:pt x="21" y="3"/>
                    <a:pt x="23" y="4"/>
                  </a:cubicBezTo>
                  <a:cubicBezTo>
                    <a:pt x="24" y="6"/>
                    <a:pt x="24" y="8"/>
                    <a:pt x="23" y="10"/>
                  </a:cubicBezTo>
                  <a:cubicBezTo>
                    <a:pt x="21" y="12"/>
                    <a:pt x="18" y="13"/>
                    <a:pt x="14"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1" name="Freeform 49"/>
            <p:cNvSpPr>
              <a:spLocks noEditPoints="1"/>
            </p:cNvSpPr>
            <p:nvPr/>
          </p:nvSpPr>
          <p:spPr bwMode="auto">
            <a:xfrm>
              <a:off x="315913" y="1582738"/>
              <a:ext cx="782638" cy="927100"/>
            </a:xfrm>
            <a:custGeom>
              <a:avLst/>
              <a:gdLst>
                <a:gd name="T0" fmla="*/ 257 w 354"/>
                <a:gd name="T1" fmla="*/ 419 h 419"/>
                <a:gd name="T2" fmla="*/ 98 w 354"/>
                <a:gd name="T3" fmla="*/ 419 h 419"/>
                <a:gd name="T4" fmla="*/ 83 w 354"/>
                <a:gd name="T5" fmla="*/ 413 h 419"/>
                <a:gd name="T6" fmla="*/ 77 w 354"/>
                <a:gd name="T7" fmla="*/ 397 h 419"/>
                <a:gd name="T8" fmla="*/ 67 w 354"/>
                <a:gd name="T9" fmla="*/ 342 h 419"/>
                <a:gd name="T10" fmla="*/ 0 w 354"/>
                <a:gd name="T11" fmla="*/ 177 h 419"/>
                <a:gd name="T12" fmla="*/ 177 w 354"/>
                <a:gd name="T13" fmla="*/ 0 h 419"/>
                <a:gd name="T14" fmla="*/ 354 w 354"/>
                <a:gd name="T15" fmla="*/ 177 h 419"/>
                <a:gd name="T16" fmla="*/ 287 w 354"/>
                <a:gd name="T17" fmla="*/ 342 h 419"/>
                <a:gd name="T18" fmla="*/ 278 w 354"/>
                <a:gd name="T19" fmla="*/ 397 h 419"/>
                <a:gd name="T20" fmla="*/ 272 w 354"/>
                <a:gd name="T21" fmla="*/ 413 h 419"/>
                <a:gd name="T22" fmla="*/ 257 w 354"/>
                <a:gd name="T23" fmla="*/ 419 h 419"/>
                <a:gd name="T24" fmla="*/ 119 w 354"/>
                <a:gd name="T25" fmla="*/ 377 h 419"/>
                <a:gd name="T26" fmla="*/ 236 w 354"/>
                <a:gd name="T27" fmla="*/ 377 h 419"/>
                <a:gd name="T28" fmla="*/ 254 w 354"/>
                <a:gd name="T29" fmla="*/ 317 h 419"/>
                <a:gd name="T30" fmla="*/ 312 w 354"/>
                <a:gd name="T31" fmla="*/ 177 h 419"/>
                <a:gd name="T32" fmla="*/ 177 w 354"/>
                <a:gd name="T33" fmla="*/ 42 h 419"/>
                <a:gd name="T34" fmla="*/ 42 w 354"/>
                <a:gd name="T35" fmla="*/ 177 h 419"/>
                <a:gd name="T36" fmla="*/ 100 w 354"/>
                <a:gd name="T37" fmla="*/ 317 h 419"/>
                <a:gd name="T38" fmla="*/ 119 w 354"/>
                <a:gd name="T39" fmla="*/ 377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4" h="419">
                  <a:moveTo>
                    <a:pt x="257" y="419"/>
                  </a:moveTo>
                  <a:cubicBezTo>
                    <a:pt x="98" y="419"/>
                    <a:pt x="98" y="419"/>
                    <a:pt x="98" y="419"/>
                  </a:cubicBezTo>
                  <a:cubicBezTo>
                    <a:pt x="92" y="419"/>
                    <a:pt x="87" y="417"/>
                    <a:pt x="83" y="413"/>
                  </a:cubicBezTo>
                  <a:cubicBezTo>
                    <a:pt x="79" y="408"/>
                    <a:pt x="77" y="403"/>
                    <a:pt x="77" y="397"/>
                  </a:cubicBezTo>
                  <a:cubicBezTo>
                    <a:pt x="78" y="382"/>
                    <a:pt x="76" y="354"/>
                    <a:pt x="67" y="342"/>
                  </a:cubicBezTo>
                  <a:cubicBezTo>
                    <a:pt x="1" y="257"/>
                    <a:pt x="0" y="178"/>
                    <a:pt x="0" y="177"/>
                  </a:cubicBezTo>
                  <a:cubicBezTo>
                    <a:pt x="0" y="79"/>
                    <a:pt x="80" y="0"/>
                    <a:pt x="177" y="0"/>
                  </a:cubicBezTo>
                  <a:cubicBezTo>
                    <a:pt x="275" y="0"/>
                    <a:pt x="354" y="79"/>
                    <a:pt x="354" y="177"/>
                  </a:cubicBezTo>
                  <a:cubicBezTo>
                    <a:pt x="354" y="178"/>
                    <a:pt x="353" y="257"/>
                    <a:pt x="287" y="342"/>
                  </a:cubicBezTo>
                  <a:cubicBezTo>
                    <a:pt x="278" y="355"/>
                    <a:pt x="277" y="384"/>
                    <a:pt x="278" y="397"/>
                  </a:cubicBezTo>
                  <a:cubicBezTo>
                    <a:pt x="278" y="403"/>
                    <a:pt x="276" y="408"/>
                    <a:pt x="272" y="413"/>
                  </a:cubicBezTo>
                  <a:cubicBezTo>
                    <a:pt x="268" y="417"/>
                    <a:pt x="263" y="419"/>
                    <a:pt x="257" y="419"/>
                  </a:cubicBezTo>
                  <a:close/>
                  <a:moveTo>
                    <a:pt x="119" y="377"/>
                  </a:moveTo>
                  <a:cubicBezTo>
                    <a:pt x="236" y="377"/>
                    <a:pt x="236" y="377"/>
                    <a:pt x="236" y="377"/>
                  </a:cubicBezTo>
                  <a:cubicBezTo>
                    <a:pt x="237" y="359"/>
                    <a:pt x="241" y="334"/>
                    <a:pt x="254" y="317"/>
                  </a:cubicBezTo>
                  <a:cubicBezTo>
                    <a:pt x="309" y="245"/>
                    <a:pt x="312" y="177"/>
                    <a:pt x="312" y="177"/>
                  </a:cubicBezTo>
                  <a:cubicBezTo>
                    <a:pt x="312" y="102"/>
                    <a:pt x="251" y="42"/>
                    <a:pt x="177" y="42"/>
                  </a:cubicBezTo>
                  <a:cubicBezTo>
                    <a:pt x="103" y="42"/>
                    <a:pt x="42" y="102"/>
                    <a:pt x="42" y="177"/>
                  </a:cubicBezTo>
                  <a:cubicBezTo>
                    <a:pt x="42" y="177"/>
                    <a:pt x="45" y="245"/>
                    <a:pt x="100" y="317"/>
                  </a:cubicBezTo>
                  <a:cubicBezTo>
                    <a:pt x="113" y="334"/>
                    <a:pt x="118" y="359"/>
                    <a:pt x="119" y="3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2" name="Freeform 50"/>
            <p:cNvSpPr/>
            <p:nvPr/>
          </p:nvSpPr>
          <p:spPr bwMode="auto">
            <a:xfrm>
              <a:off x="477838" y="2520951"/>
              <a:ext cx="458788" cy="92075"/>
            </a:xfrm>
            <a:custGeom>
              <a:avLst/>
              <a:gdLst>
                <a:gd name="T0" fmla="*/ 187 w 208"/>
                <a:gd name="T1" fmla="*/ 42 h 42"/>
                <a:gd name="T2" fmla="*/ 22 w 208"/>
                <a:gd name="T3" fmla="*/ 42 h 42"/>
                <a:gd name="T4" fmla="*/ 0 w 208"/>
                <a:gd name="T5" fmla="*/ 21 h 42"/>
                <a:gd name="T6" fmla="*/ 22 w 208"/>
                <a:gd name="T7" fmla="*/ 0 h 42"/>
                <a:gd name="T8" fmla="*/ 187 w 208"/>
                <a:gd name="T9" fmla="*/ 0 h 42"/>
                <a:gd name="T10" fmla="*/ 208 w 208"/>
                <a:gd name="T11" fmla="*/ 21 h 42"/>
                <a:gd name="T12" fmla="*/ 187 w 208"/>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08" h="42">
                  <a:moveTo>
                    <a:pt x="187" y="42"/>
                  </a:moveTo>
                  <a:cubicBezTo>
                    <a:pt x="22" y="42"/>
                    <a:pt x="22" y="42"/>
                    <a:pt x="22" y="42"/>
                  </a:cubicBezTo>
                  <a:cubicBezTo>
                    <a:pt x="10" y="42"/>
                    <a:pt x="0" y="33"/>
                    <a:pt x="0" y="21"/>
                  </a:cubicBezTo>
                  <a:cubicBezTo>
                    <a:pt x="0" y="10"/>
                    <a:pt x="10" y="0"/>
                    <a:pt x="22" y="0"/>
                  </a:cubicBezTo>
                  <a:cubicBezTo>
                    <a:pt x="187" y="0"/>
                    <a:pt x="187" y="0"/>
                    <a:pt x="187" y="0"/>
                  </a:cubicBezTo>
                  <a:cubicBezTo>
                    <a:pt x="198" y="0"/>
                    <a:pt x="208" y="10"/>
                    <a:pt x="208" y="21"/>
                  </a:cubicBezTo>
                  <a:cubicBezTo>
                    <a:pt x="208" y="33"/>
                    <a:pt x="198" y="42"/>
                    <a:pt x="187" y="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3" name="Freeform 51"/>
            <p:cNvSpPr/>
            <p:nvPr/>
          </p:nvSpPr>
          <p:spPr bwMode="auto">
            <a:xfrm>
              <a:off x="522288" y="2622551"/>
              <a:ext cx="369888" cy="95250"/>
            </a:xfrm>
            <a:custGeom>
              <a:avLst/>
              <a:gdLst>
                <a:gd name="T0" fmla="*/ 147 w 168"/>
                <a:gd name="T1" fmla="*/ 43 h 43"/>
                <a:gd name="T2" fmla="*/ 21 w 168"/>
                <a:gd name="T3" fmla="*/ 43 h 43"/>
                <a:gd name="T4" fmla="*/ 0 w 168"/>
                <a:gd name="T5" fmla="*/ 21 h 43"/>
                <a:gd name="T6" fmla="*/ 21 w 168"/>
                <a:gd name="T7" fmla="*/ 0 h 43"/>
                <a:gd name="T8" fmla="*/ 147 w 168"/>
                <a:gd name="T9" fmla="*/ 0 h 43"/>
                <a:gd name="T10" fmla="*/ 168 w 168"/>
                <a:gd name="T11" fmla="*/ 21 h 43"/>
                <a:gd name="T12" fmla="*/ 147 w 168"/>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168" h="43">
                  <a:moveTo>
                    <a:pt x="147" y="43"/>
                  </a:moveTo>
                  <a:cubicBezTo>
                    <a:pt x="21" y="43"/>
                    <a:pt x="21" y="43"/>
                    <a:pt x="21" y="43"/>
                  </a:cubicBezTo>
                  <a:cubicBezTo>
                    <a:pt x="10" y="43"/>
                    <a:pt x="0" y="33"/>
                    <a:pt x="0" y="21"/>
                  </a:cubicBezTo>
                  <a:cubicBezTo>
                    <a:pt x="0" y="10"/>
                    <a:pt x="10" y="0"/>
                    <a:pt x="21" y="0"/>
                  </a:cubicBezTo>
                  <a:cubicBezTo>
                    <a:pt x="147" y="0"/>
                    <a:pt x="147" y="0"/>
                    <a:pt x="147" y="0"/>
                  </a:cubicBezTo>
                  <a:cubicBezTo>
                    <a:pt x="158" y="0"/>
                    <a:pt x="168" y="10"/>
                    <a:pt x="168" y="21"/>
                  </a:cubicBezTo>
                  <a:cubicBezTo>
                    <a:pt x="168" y="33"/>
                    <a:pt x="158" y="43"/>
                    <a:pt x="147"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4" name="Freeform 52"/>
            <p:cNvSpPr/>
            <p:nvPr/>
          </p:nvSpPr>
          <p:spPr bwMode="auto">
            <a:xfrm>
              <a:off x="566738" y="1965326"/>
              <a:ext cx="103188" cy="490538"/>
            </a:xfrm>
            <a:custGeom>
              <a:avLst/>
              <a:gdLst>
                <a:gd name="T0" fmla="*/ 36 w 65"/>
                <a:gd name="T1" fmla="*/ 309 h 309"/>
                <a:gd name="T2" fmla="*/ 0 w 65"/>
                <a:gd name="T3" fmla="*/ 3 h 309"/>
                <a:gd name="T4" fmla="*/ 29 w 65"/>
                <a:gd name="T5" fmla="*/ 0 h 309"/>
                <a:gd name="T6" fmla="*/ 65 w 65"/>
                <a:gd name="T7" fmla="*/ 306 h 309"/>
                <a:gd name="T8" fmla="*/ 36 w 65"/>
                <a:gd name="T9" fmla="*/ 309 h 309"/>
                <a:gd name="T10" fmla="*/ 36 w 65"/>
                <a:gd name="T11" fmla="*/ 309 h 309"/>
              </a:gdLst>
              <a:ahLst/>
              <a:cxnLst>
                <a:cxn ang="0">
                  <a:pos x="T0" y="T1"/>
                </a:cxn>
                <a:cxn ang="0">
                  <a:pos x="T2" y="T3"/>
                </a:cxn>
                <a:cxn ang="0">
                  <a:pos x="T4" y="T5"/>
                </a:cxn>
                <a:cxn ang="0">
                  <a:pos x="T6" y="T7"/>
                </a:cxn>
                <a:cxn ang="0">
                  <a:pos x="T8" y="T9"/>
                </a:cxn>
                <a:cxn ang="0">
                  <a:pos x="T10" y="T11"/>
                </a:cxn>
              </a:cxnLst>
              <a:rect l="0" t="0" r="r" b="b"/>
              <a:pathLst>
                <a:path w="65" h="309">
                  <a:moveTo>
                    <a:pt x="36" y="309"/>
                  </a:moveTo>
                  <a:lnTo>
                    <a:pt x="0" y="3"/>
                  </a:lnTo>
                  <a:lnTo>
                    <a:pt x="29" y="0"/>
                  </a:lnTo>
                  <a:lnTo>
                    <a:pt x="65" y="306"/>
                  </a:lnTo>
                  <a:lnTo>
                    <a:pt x="36" y="309"/>
                  </a:lnTo>
                  <a:lnTo>
                    <a:pt x="36"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5" name="Freeform 53"/>
            <p:cNvSpPr/>
            <p:nvPr/>
          </p:nvSpPr>
          <p:spPr bwMode="auto">
            <a:xfrm>
              <a:off x="744538" y="1965326"/>
              <a:ext cx="106363" cy="490538"/>
            </a:xfrm>
            <a:custGeom>
              <a:avLst/>
              <a:gdLst>
                <a:gd name="T0" fmla="*/ 29 w 67"/>
                <a:gd name="T1" fmla="*/ 309 h 309"/>
                <a:gd name="T2" fmla="*/ 0 w 67"/>
                <a:gd name="T3" fmla="*/ 306 h 309"/>
                <a:gd name="T4" fmla="*/ 38 w 67"/>
                <a:gd name="T5" fmla="*/ 0 h 309"/>
                <a:gd name="T6" fmla="*/ 67 w 67"/>
                <a:gd name="T7" fmla="*/ 3 h 309"/>
                <a:gd name="T8" fmla="*/ 29 w 67"/>
                <a:gd name="T9" fmla="*/ 309 h 309"/>
                <a:gd name="T10" fmla="*/ 29 w 67"/>
                <a:gd name="T11" fmla="*/ 309 h 309"/>
              </a:gdLst>
              <a:ahLst/>
              <a:cxnLst>
                <a:cxn ang="0">
                  <a:pos x="T0" y="T1"/>
                </a:cxn>
                <a:cxn ang="0">
                  <a:pos x="T2" y="T3"/>
                </a:cxn>
                <a:cxn ang="0">
                  <a:pos x="T4" y="T5"/>
                </a:cxn>
                <a:cxn ang="0">
                  <a:pos x="T6" y="T7"/>
                </a:cxn>
                <a:cxn ang="0">
                  <a:pos x="T8" y="T9"/>
                </a:cxn>
                <a:cxn ang="0">
                  <a:pos x="T10" y="T11"/>
                </a:cxn>
              </a:cxnLst>
              <a:rect l="0" t="0" r="r" b="b"/>
              <a:pathLst>
                <a:path w="67" h="309">
                  <a:moveTo>
                    <a:pt x="29" y="309"/>
                  </a:moveTo>
                  <a:lnTo>
                    <a:pt x="0" y="306"/>
                  </a:lnTo>
                  <a:lnTo>
                    <a:pt x="38" y="0"/>
                  </a:lnTo>
                  <a:lnTo>
                    <a:pt x="67" y="3"/>
                  </a:lnTo>
                  <a:lnTo>
                    <a:pt x="29" y="309"/>
                  </a:lnTo>
                  <a:lnTo>
                    <a:pt x="29"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6" name="Freeform 54"/>
            <p:cNvSpPr/>
            <p:nvPr/>
          </p:nvSpPr>
          <p:spPr bwMode="auto">
            <a:xfrm>
              <a:off x="579438" y="2008188"/>
              <a:ext cx="249238" cy="79375"/>
            </a:xfrm>
            <a:custGeom>
              <a:avLst/>
              <a:gdLst>
                <a:gd name="T0" fmla="*/ 96 w 113"/>
                <a:gd name="T1" fmla="*/ 36 h 36"/>
                <a:gd name="T2" fmla="*/ 83 w 113"/>
                <a:gd name="T3" fmla="*/ 29 h 36"/>
                <a:gd name="T4" fmla="*/ 70 w 113"/>
                <a:gd name="T5" fmla="*/ 36 h 36"/>
                <a:gd name="T6" fmla="*/ 57 w 113"/>
                <a:gd name="T7" fmla="*/ 29 h 36"/>
                <a:gd name="T8" fmla="*/ 44 w 113"/>
                <a:gd name="T9" fmla="*/ 36 h 36"/>
                <a:gd name="T10" fmla="*/ 31 w 113"/>
                <a:gd name="T11" fmla="*/ 29 h 36"/>
                <a:gd name="T12" fmla="*/ 18 w 113"/>
                <a:gd name="T13" fmla="*/ 36 h 36"/>
                <a:gd name="T14" fmla="*/ 2 w 113"/>
                <a:gd name="T15" fmla="*/ 23 h 36"/>
                <a:gd name="T16" fmla="*/ 0 w 113"/>
                <a:gd name="T17" fmla="*/ 20 h 36"/>
                <a:gd name="T18" fmla="*/ 5 w 113"/>
                <a:gd name="T19" fmla="*/ 22 h 36"/>
                <a:gd name="T20" fmla="*/ 5 w 113"/>
                <a:gd name="T21" fmla="*/ 0 h 36"/>
                <a:gd name="T22" fmla="*/ 18 w 113"/>
                <a:gd name="T23" fmla="*/ 8 h 36"/>
                <a:gd name="T24" fmla="*/ 31 w 113"/>
                <a:gd name="T25" fmla="*/ 0 h 36"/>
                <a:gd name="T26" fmla="*/ 44 w 113"/>
                <a:gd name="T27" fmla="*/ 8 h 36"/>
                <a:gd name="T28" fmla="*/ 57 w 113"/>
                <a:gd name="T29" fmla="*/ 0 h 36"/>
                <a:gd name="T30" fmla="*/ 70 w 113"/>
                <a:gd name="T31" fmla="*/ 8 h 36"/>
                <a:gd name="T32" fmla="*/ 83 w 113"/>
                <a:gd name="T33" fmla="*/ 0 h 36"/>
                <a:gd name="T34" fmla="*/ 96 w 113"/>
                <a:gd name="T35" fmla="*/ 8 h 36"/>
                <a:gd name="T36" fmla="*/ 109 w 113"/>
                <a:gd name="T37" fmla="*/ 0 h 36"/>
                <a:gd name="T38" fmla="*/ 109 w 113"/>
                <a:gd name="T39" fmla="*/ 22 h 36"/>
                <a:gd name="T40" fmla="*/ 113 w 113"/>
                <a:gd name="T41" fmla="*/ 20 h 36"/>
                <a:gd name="T42" fmla="*/ 112 w 113"/>
                <a:gd name="T43" fmla="*/ 23 h 36"/>
                <a:gd name="T44" fmla="*/ 96 w 113"/>
                <a:gd name="T4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 h="36">
                  <a:moveTo>
                    <a:pt x="96" y="36"/>
                  </a:moveTo>
                  <a:cubicBezTo>
                    <a:pt x="89" y="36"/>
                    <a:pt x="85" y="32"/>
                    <a:pt x="83" y="29"/>
                  </a:cubicBezTo>
                  <a:cubicBezTo>
                    <a:pt x="80" y="32"/>
                    <a:pt x="76" y="36"/>
                    <a:pt x="70" y="36"/>
                  </a:cubicBezTo>
                  <a:cubicBezTo>
                    <a:pt x="63" y="36"/>
                    <a:pt x="59" y="32"/>
                    <a:pt x="57" y="29"/>
                  </a:cubicBezTo>
                  <a:cubicBezTo>
                    <a:pt x="54" y="32"/>
                    <a:pt x="50" y="36"/>
                    <a:pt x="44" y="36"/>
                  </a:cubicBezTo>
                  <a:cubicBezTo>
                    <a:pt x="37" y="36"/>
                    <a:pt x="33" y="32"/>
                    <a:pt x="31" y="29"/>
                  </a:cubicBezTo>
                  <a:cubicBezTo>
                    <a:pt x="28" y="32"/>
                    <a:pt x="24" y="36"/>
                    <a:pt x="18" y="36"/>
                  </a:cubicBezTo>
                  <a:cubicBezTo>
                    <a:pt x="8" y="36"/>
                    <a:pt x="4" y="27"/>
                    <a:pt x="2" y="23"/>
                  </a:cubicBezTo>
                  <a:cubicBezTo>
                    <a:pt x="1" y="22"/>
                    <a:pt x="1" y="20"/>
                    <a:pt x="0" y="20"/>
                  </a:cubicBezTo>
                  <a:cubicBezTo>
                    <a:pt x="1" y="20"/>
                    <a:pt x="3" y="22"/>
                    <a:pt x="5" y="22"/>
                  </a:cubicBezTo>
                  <a:cubicBezTo>
                    <a:pt x="5" y="0"/>
                    <a:pt x="5" y="0"/>
                    <a:pt x="5" y="0"/>
                  </a:cubicBezTo>
                  <a:cubicBezTo>
                    <a:pt x="11" y="0"/>
                    <a:pt x="15" y="4"/>
                    <a:pt x="18" y="8"/>
                  </a:cubicBezTo>
                  <a:cubicBezTo>
                    <a:pt x="20" y="4"/>
                    <a:pt x="24" y="0"/>
                    <a:pt x="31" y="0"/>
                  </a:cubicBezTo>
                  <a:cubicBezTo>
                    <a:pt x="37" y="0"/>
                    <a:pt x="41" y="4"/>
                    <a:pt x="44" y="8"/>
                  </a:cubicBezTo>
                  <a:cubicBezTo>
                    <a:pt x="46" y="4"/>
                    <a:pt x="50" y="0"/>
                    <a:pt x="57" y="0"/>
                  </a:cubicBezTo>
                  <a:cubicBezTo>
                    <a:pt x="63" y="0"/>
                    <a:pt x="67" y="4"/>
                    <a:pt x="70" y="8"/>
                  </a:cubicBezTo>
                  <a:cubicBezTo>
                    <a:pt x="72" y="4"/>
                    <a:pt x="76" y="0"/>
                    <a:pt x="83" y="0"/>
                  </a:cubicBezTo>
                  <a:cubicBezTo>
                    <a:pt x="89" y="0"/>
                    <a:pt x="93" y="4"/>
                    <a:pt x="96" y="8"/>
                  </a:cubicBezTo>
                  <a:cubicBezTo>
                    <a:pt x="98" y="4"/>
                    <a:pt x="102" y="0"/>
                    <a:pt x="109" y="0"/>
                  </a:cubicBezTo>
                  <a:cubicBezTo>
                    <a:pt x="109" y="22"/>
                    <a:pt x="109" y="22"/>
                    <a:pt x="109" y="22"/>
                  </a:cubicBezTo>
                  <a:cubicBezTo>
                    <a:pt x="111" y="22"/>
                    <a:pt x="113" y="20"/>
                    <a:pt x="113" y="20"/>
                  </a:cubicBezTo>
                  <a:cubicBezTo>
                    <a:pt x="113" y="20"/>
                    <a:pt x="112" y="22"/>
                    <a:pt x="112" y="23"/>
                  </a:cubicBezTo>
                  <a:cubicBezTo>
                    <a:pt x="110" y="27"/>
                    <a:pt x="106" y="36"/>
                    <a:pt x="96"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7" name="Freeform 55"/>
            <p:cNvSpPr/>
            <p:nvPr/>
          </p:nvSpPr>
          <p:spPr bwMode="auto">
            <a:xfrm>
              <a:off x="225425" y="1284288"/>
              <a:ext cx="290513" cy="287338"/>
            </a:xfrm>
            <a:custGeom>
              <a:avLst/>
              <a:gdLst>
                <a:gd name="T0" fmla="*/ 31 w 131"/>
                <a:gd name="T1" fmla="*/ 130 h 130"/>
                <a:gd name="T2" fmla="*/ 24 w 131"/>
                <a:gd name="T3" fmla="*/ 127 h 130"/>
                <a:gd name="T4" fmla="*/ 26 w 131"/>
                <a:gd name="T5" fmla="*/ 114 h 130"/>
                <a:gd name="T6" fmla="*/ 109 w 131"/>
                <a:gd name="T7" fmla="*/ 31 h 130"/>
                <a:gd name="T8" fmla="*/ 111 w 131"/>
                <a:gd name="T9" fmla="*/ 20 h 130"/>
                <a:gd name="T10" fmla="*/ 100 w 131"/>
                <a:gd name="T11" fmla="*/ 22 h 130"/>
                <a:gd name="T12" fmla="*/ 17 w 131"/>
                <a:gd name="T13" fmla="*/ 105 h 130"/>
                <a:gd name="T14" fmla="*/ 4 w 131"/>
                <a:gd name="T15" fmla="*/ 107 h 130"/>
                <a:gd name="T16" fmla="*/ 2 w 131"/>
                <a:gd name="T17" fmla="*/ 95 h 130"/>
                <a:gd name="T18" fmla="*/ 90 w 131"/>
                <a:gd name="T19" fmla="*/ 8 h 130"/>
                <a:gd name="T20" fmla="*/ 124 w 131"/>
                <a:gd name="T21" fmla="*/ 8 h 130"/>
                <a:gd name="T22" fmla="*/ 124 w 131"/>
                <a:gd name="T23" fmla="*/ 41 h 130"/>
                <a:gd name="T24" fmla="*/ 36 w 131"/>
                <a:gd name="T25" fmla="*/ 129 h 130"/>
                <a:gd name="T26" fmla="*/ 31 w 131"/>
                <a:gd name="T2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 h="130">
                  <a:moveTo>
                    <a:pt x="31" y="130"/>
                  </a:moveTo>
                  <a:cubicBezTo>
                    <a:pt x="29" y="130"/>
                    <a:pt x="26" y="129"/>
                    <a:pt x="24" y="127"/>
                  </a:cubicBezTo>
                  <a:cubicBezTo>
                    <a:pt x="21" y="123"/>
                    <a:pt x="22" y="117"/>
                    <a:pt x="26" y="114"/>
                  </a:cubicBezTo>
                  <a:cubicBezTo>
                    <a:pt x="58" y="92"/>
                    <a:pt x="86" y="63"/>
                    <a:pt x="109" y="31"/>
                  </a:cubicBezTo>
                  <a:cubicBezTo>
                    <a:pt x="112" y="27"/>
                    <a:pt x="112" y="21"/>
                    <a:pt x="111" y="20"/>
                  </a:cubicBezTo>
                  <a:cubicBezTo>
                    <a:pt x="110" y="19"/>
                    <a:pt x="105" y="19"/>
                    <a:pt x="100" y="22"/>
                  </a:cubicBezTo>
                  <a:cubicBezTo>
                    <a:pt x="68" y="45"/>
                    <a:pt x="40" y="74"/>
                    <a:pt x="17" y="105"/>
                  </a:cubicBezTo>
                  <a:cubicBezTo>
                    <a:pt x="14" y="109"/>
                    <a:pt x="8" y="110"/>
                    <a:pt x="4" y="107"/>
                  </a:cubicBezTo>
                  <a:cubicBezTo>
                    <a:pt x="1" y="104"/>
                    <a:pt x="0" y="99"/>
                    <a:pt x="2" y="95"/>
                  </a:cubicBezTo>
                  <a:cubicBezTo>
                    <a:pt x="26" y="62"/>
                    <a:pt x="56" y="32"/>
                    <a:pt x="90" y="8"/>
                  </a:cubicBezTo>
                  <a:cubicBezTo>
                    <a:pt x="101" y="0"/>
                    <a:pt x="116" y="0"/>
                    <a:pt x="124" y="8"/>
                  </a:cubicBezTo>
                  <a:cubicBezTo>
                    <a:pt x="131" y="15"/>
                    <a:pt x="131" y="30"/>
                    <a:pt x="124" y="41"/>
                  </a:cubicBezTo>
                  <a:cubicBezTo>
                    <a:pt x="100" y="75"/>
                    <a:pt x="70" y="105"/>
                    <a:pt x="36" y="129"/>
                  </a:cubicBezTo>
                  <a:cubicBezTo>
                    <a:pt x="35" y="130"/>
                    <a:pt x="33" y="130"/>
                    <a:pt x="31"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8" name="Freeform 56"/>
            <p:cNvSpPr/>
            <p:nvPr/>
          </p:nvSpPr>
          <p:spPr bwMode="auto">
            <a:xfrm>
              <a:off x="200025" y="1503363"/>
              <a:ext cx="96838" cy="96838"/>
            </a:xfrm>
            <a:custGeom>
              <a:avLst/>
              <a:gdLst>
                <a:gd name="T0" fmla="*/ 34 w 44"/>
                <a:gd name="T1" fmla="*/ 44 h 44"/>
                <a:gd name="T2" fmla="*/ 28 w 44"/>
                <a:gd name="T3" fmla="*/ 41 h 44"/>
                <a:gd name="T4" fmla="*/ 3 w 44"/>
                <a:gd name="T5" fmla="*/ 16 h 44"/>
                <a:gd name="T6" fmla="*/ 3 w 44"/>
                <a:gd name="T7" fmla="*/ 4 h 44"/>
                <a:gd name="T8" fmla="*/ 16 w 44"/>
                <a:gd name="T9" fmla="*/ 4 h 44"/>
                <a:gd name="T10" fmla="*/ 41 w 44"/>
                <a:gd name="T11" fmla="*/ 29 h 44"/>
                <a:gd name="T12" fmla="*/ 41 w 44"/>
                <a:gd name="T13" fmla="*/ 41 h 44"/>
                <a:gd name="T14" fmla="*/ 34 w 4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4">
                  <a:moveTo>
                    <a:pt x="34" y="44"/>
                  </a:moveTo>
                  <a:cubicBezTo>
                    <a:pt x="32" y="44"/>
                    <a:pt x="30" y="43"/>
                    <a:pt x="28" y="41"/>
                  </a:cubicBezTo>
                  <a:cubicBezTo>
                    <a:pt x="3" y="16"/>
                    <a:pt x="3" y="16"/>
                    <a:pt x="3" y="16"/>
                  </a:cubicBezTo>
                  <a:cubicBezTo>
                    <a:pt x="0" y="13"/>
                    <a:pt x="0" y="7"/>
                    <a:pt x="3" y="4"/>
                  </a:cubicBezTo>
                  <a:cubicBezTo>
                    <a:pt x="6" y="0"/>
                    <a:pt x="12" y="0"/>
                    <a:pt x="16" y="4"/>
                  </a:cubicBezTo>
                  <a:cubicBezTo>
                    <a:pt x="41" y="29"/>
                    <a:pt x="41" y="29"/>
                    <a:pt x="41" y="29"/>
                  </a:cubicBezTo>
                  <a:cubicBezTo>
                    <a:pt x="44" y="32"/>
                    <a:pt x="44" y="38"/>
                    <a:pt x="41" y="41"/>
                  </a:cubicBezTo>
                  <a:cubicBezTo>
                    <a:pt x="39" y="43"/>
                    <a:pt x="37" y="44"/>
                    <a:pt x="34"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9" name="Freeform 57"/>
            <p:cNvSpPr/>
            <p:nvPr/>
          </p:nvSpPr>
          <p:spPr bwMode="auto">
            <a:xfrm>
              <a:off x="212725" y="1487488"/>
              <a:ext cx="100013" cy="98425"/>
            </a:xfrm>
            <a:custGeom>
              <a:avLst/>
              <a:gdLst>
                <a:gd name="T0" fmla="*/ 35 w 45"/>
                <a:gd name="T1" fmla="*/ 44 h 44"/>
                <a:gd name="T2" fmla="*/ 29 w 45"/>
                <a:gd name="T3" fmla="*/ 42 h 44"/>
                <a:gd name="T4" fmla="*/ 4 w 45"/>
                <a:gd name="T5" fmla="*/ 16 h 44"/>
                <a:gd name="T6" fmla="*/ 4 w 45"/>
                <a:gd name="T7" fmla="*/ 4 h 44"/>
                <a:gd name="T8" fmla="*/ 16 w 45"/>
                <a:gd name="T9" fmla="*/ 4 h 44"/>
                <a:gd name="T10" fmla="*/ 41 w 45"/>
                <a:gd name="T11" fmla="*/ 29 h 44"/>
                <a:gd name="T12" fmla="*/ 41 w 45"/>
                <a:gd name="T13" fmla="*/ 42 h 44"/>
                <a:gd name="T14" fmla="*/ 35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5" y="44"/>
                  </a:moveTo>
                  <a:cubicBezTo>
                    <a:pt x="33" y="44"/>
                    <a:pt x="31" y="43"/>
                    <a:pt x="29" y="42"/>
                  </a:cubicBezTo>
                  <a:cubicBezTo>
                    <a:pt x="4" y="16"/>
                    <a:pt x="4" y="16"/>
                    <a:pt x="4" y="16"/>
                  </a:cubicBezTo>
                  <a:cubicBezTo>
                    <a:pt x="0" y="13"/>
                    <a:pt x="0" y="7"/>
                    <a:pt x="4" y="4"/>
                  </a:cubicBezTo>
                  <a:cubicBezTo>
                    <a:pt x="7" y="0"/>
                    <a:pt x="13" y="0"/>
                    <a:pt x="16" y="4"/>
                  </a:cubicBezTo>
                  <a:cubicBezTo>
                    <a:pt x="41" y="29"/>
                    <a:pt x="41" y="29"/>
                    <a:pt x="41" y="29"/>
                  </a:cubicBezTo>
                  <a:cubicBezTo>
                    <a:pt x="45" y="33"/>
                    <a:pt x="45" y="38"/>
                    <a:pt x="41" y="42"/>
                  </a:cubicBezTo>
                  <a:cubicBezTo>
                    <a:pt x="40" y="43"/>
                    <a:pt x="37" y="44"/>
                    <a:pt x="35"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0" name="Freeform 58"/>
            <p:cNvSpPr>
              <a:spLocks noEditPoints="1"/>
            </p:cNvSpPr>
            <p:nvPr/>
          </p:nvSpPr>
          <p:spPr bwMode="auto">
            <a:xfrm>
              <a:off x="55563" y="1541463"/>
              <a:ext cx="212725" cy="204788"/>
            </a:xfrm>
            <a:custGeom>
              <a:avLst/>
              <a:gdLst>
                <a:gd name="T0" fmla="*/ 15 w 96"/>
                <a:gd name="T1" fmla="*/ 93 h 93"/>
                <a:gd name="T2" fmla="*/ 13 w 96"/>
                <a:gd name="T3" fmla="*/ 93 h 93"/>
                <a:gd name="T4" fmla="*/ 6 w 96"/>
                <a:gd name="T5" fmla="*/ 86 h 93"/>
                <a:gd name="T6" fmla="*/ 31 w 96"/>
                <a:gd name="T7" fmla="*/ 14 h 93"/>
                <a:gd name="T8" fmla="*/ 56 w 96"/>
                <a:gd name="T9" fmla="*/ 1 h 93"/>
                <a:gd name="T10" fmla="*/ 66 w 96"/>
                <a:gd name="T11" fmla="*/ 3 h 93"/>
                <a:gd name="T12" fmla="*/ 93 w 96"/>
                <a:gd name="T13" fmla="*/ 29 h 93"/>
                <a:gd name="T14" fmla="*/ 95 w 96"/>
                <a:gd name="T15" fmla="*/ 37 h 93"/>
                <a:gd name="T16" fmla="*/ 77 w 96"/>
                <a:gd name="T17" fmla="*/ 69 h 93"/>
                <a:gd name="T18" fmla="*/ 49 w 96"/>
                <a:gd name="T19" fmla="*/ 78 h 93"/>
                <a:gd name="T20" fmla="*/ 21 w 96"/>
                <a:gd name="T21" fmla="*/ 90 h 93"/>
                <a:gd name="T22" fmla="*/ 15 w 96"/>
                <a:gd name="T23" fmla="*/ 93 h 93"/>
                <a:gd name="T24" fmla="*/ 58 w 96"/>
                <a:gd name="T25" fmla="*/ 20 h 93"/>
                <a:gd name="T26" fmla="*/ 40 w 96"/>
                <a:gd name="T27" fmla="*/ 29 h 93"/>
                <a:gd name="T28" fmla="*/ 22 w 96"/>
                <a:gd name="T29" fmla="*/ 67 h 93"/>
                <a:gd name="T30" fmla="*/ 46 w 96"/>
                <a:gd name="T31" fmla="*/ 60 h 93"/>
                <a:gd name="T32" fmla="*/ 68 w 96"/>
                <a:gd name="T33" fmla="*/ 54 h 93"/>
                <a:gd name="T34" fmla="*/ 77 w 96"/>
                <a:gd name="T35" fmla="*/ 39 h 93"/>
                <a:gd name="T36" fmla="*/ 58 w 96"/>
                <a:gd name="T37" fmla="*/ 2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93">
                  <a:moveTo>
                    <a:pt x="15" y="93"/>
                  </a:moveTo>
                  <a:cubicBezTo>
                    <a:pt x="14" y="93"/>
                    <a:pt x="13" y="93"/>
                    <a:pt x="13" y="93"/>
                  </a:cubicBezTo>
                  <a:cubicBezTo>
                    <a:pt x="10" y="92"/>
                    <a:pt x="7" y="90"/>
                    <a:pt x="6" y="86"/>
                  </a:cubicBezTo>
                  <a:cubicBezTo>
                    <a:pt x="0" y="62"/>
                    <a:pt x="6" y="29"/>
                    <a:pt x="31" y="14"/>
                  </a:cubicBezTo>
                  <a:cubicBezTo>
                    <a:pt x="39" y="9"/>
                    <a:pt x="48" y="5"/>
                    <a:pt x="56" y="1"/>
                  </a:cubicBezTo>
                  <a:cubicBezTo>
                    <a:pt x="59" y="0"/>
                    <a:pt x="63" y="0"/>
                    <a:pt x="66" y="3"/>
                  </a:cubicBezTo>
                  <a:cubicBezTo>
                    <a:pt x="93" y="29"/>
                    <a:pt x="93" y="29"/>
                    <a:pt x="93" y="29"/>
                  </a:cubicBezTo>
                  <a:cubicBezTo>
                    <a:pt x="95" y="32"/>
                    <a:pt x="96" y="35"/>
                    <a:pt x="95" y="37"/>
                  </a:cubicBezTo>
                  <a:cubicBezTo>
                    <a:pt x="93" y="48"/>
                    <a:pt x="89" y="62"/>
                    <a:pt x="77" y="69"/>
                  </a:cubicBezTo>
                  <a:cubicBezTo>
                    <a:pt x="66" y="75"/>
                    <a:pt x="57" y="77"/>
                    <a:pt x="49" y="78"/>
                  </a:cubicBezTo>
                  <a:cubicBezTo>
                    <a:pt x="38" y="79"/>
                    <a:pt x="31" y="80"/>
                    <a:pt x="21" y="90"/>
                  </a:cubicBezTo>
                  <a:cubicBezTo>
                    <a:pt x="20" y="92"/>
                    <a:pt x="17" y="93"/>
                    <a:pt x="15" y="93"/>
                  </a:cubicBezTo>
                  <a:close/>
                  <a:moveTo>
                    <a:pt x="58" y="20"/>
                  </a:moveTo>
                  <a:cubicBezTo>
                    <a:pt x="52" y="23"/>
                    <a:pt x="46" y="26"/>
                    <a:pt x="40" y="29"/>
                  </a:cubicBezTo>
                  <a:cubicBezTo>
                    <a:pt x="27" y="37"/>
                    <a:pt x="22" y="52"/>
                    <a:pt x="22" y="67"/>
                  </a:cubicBezTo>
                  <a:cubicBezTo>
                    <a:pt x="30" y="62"/>
                    <a:pt x="39" y="61"/>
                    <a:pt x="46" y="60"/>
                  </a:cubicBezTo>
                  <a:cubicBezTo>
                    <a:pt x="54" y="59"/>
                    <a:pt x="60" y="58"/>
                    <a:pt x="68" y="54"/>
                  </a:cubicBezTo>
                  <a:cubicBezTo>
                    <a:pt x="71" y="52"/>
                    <a:pt x="74" y="47"/>
                    <a:pt x="77" y="39"/>
                  </a:cubicBezTo>
                  <a:cubicBezTo>
                    <a:pt x="58" y="20"/>
                    <a:pt x="58" y="20"/>
                    <a:pt x="58"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1" name="Freeform 59"/>
            <p:cNvSpPr>
              <a:spLocks noEditPoints="1"/>
            </p:cNvSpPr>
            <p:nvPr/>
          </p:nvSpPr>
          <p:spPr bwMode="auto">
            <a:xfrm>
              <a:off x="84138" y="835026"/>
              <a:ext cx="66675" cy="66675"/>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8 h 30"/>
                <a:gd name="T12" fmla="*/ 8 w 30"/>
                <a:gd name="T13" fmla="*/ 15 h 30"/>
                <a:gd name="T14" fmla="*/ 15 w 30"/>
                <a:gd name="T15" fmla="*/ 22 h 30"/>
                <a:gd name="T16" fmla="*/ 22 w 30"/>
                <a:gd name="T17" fmla="*/ 15 h 30"/>
                <a:gd name="T18" fmla="*/ 15 w 30"/>
                <a:gd name="T19"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8"/>
                  </a:moveTo>
                  <a:cubicBezTo>
                    <a:pt x="11" y="8"/>
                    <a:pt x="8" y="11"/>
                    <a:pt x="8" y="15"/>
                  </a:cubicBezTo>
                  <a:cubicBezTo>
                    <a:pt x="8" y="19"/>
                    <a:pt x="11" y="22"/>
                    <a:pt x="15" y="22"/>
                  </a:cubicBezTo>
                  <a:cubicBezTo>
                    <a:pt x="19" y="22"/>
                    <a:pt x="22" y="19"/>
                    <a:pt x="22" y="15"/>
                  </a:cubicBezTo>
                  <a:cubicBezTo>
                    <a:pt x="22" y="11"/>
                    <a:pt x="19"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2" name="Freeform 60"/>
            <p:cNvSpPr>
              <a:spLocks noEditPoints="1"/>
            </p:cNvSpPr>
            <p:nvPr/>
          </p:nvSpPr>
          <p:spPr bwMode="auto">
            <a:xfrm>
              <a:off x="171450" y="733426"/>
              <a:ext cx="68263" cy="69850"/>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3" name="Freeform 61"/>
            <p:cNvSpPr/>
            <p:nvPr/>
          </p:nvSpPr>
          <p:spPr bwMode="auto">
            <a:xfrm>
              <a:off x="112713" y="784226"/>
              <a:ext cx="55563" cy="53975"/>
            </a:xfrm>
            <a:custGeom>
              <a:avLst/>
              <a:gdLst>
                <a:gd name="T0" fmla="*/ 21 w 25"/>
                <a:gd name="T1" fmla="*/ 24 h 24"/>
                <a:gd name="T2" fmla="*/ 21 w 25"/>
                <a:gd name="T3" fmla="*/ 24 h 24"/>
                <a:gd name="T4" fmla="*/ 17 w 25"/>
                <a:gd name="T5" fmla="*/ 20 h 24"/>
                <a:gd name="T6" fmla="*/ 17 w 25"/>
                <a:gd name="T7" fmla="*/ 8 h 24"/>
                <a:gd name="T8" fmla="*/ 4 w 25"/>
                <a:gd name="T9" fmla="*/ 8 h 24"/>
                <a:gd name="T10" fmla="*/ 0 w 25"/>
                <a:gd name="T11" fmla="*/ 4 h 24"/>
                <a:gd name="T12" fmla="*/ 4 w 25"/>
                <a:gd name="T13" fmla="*/ 0 h 24"/>
                <a:gd name="T14" fmla="*/ 21 w 25"/>
                <a:gd name="T15" fmla="*/ 0 h 24"/>
                <a:gd name="T16" fmla="*/ 23 w 25"/>
                <a:gd name="T17" fmla="*/ 2 h 24"/>
                <a:gd name="T18" fmla="*/ 25 w 25"/>
                <a:gd name="T19" fmla="*/ 4 h 24"/>
                <a:gd name="T20" fmla="*/ 25 w 25"/>
                <a:gd name="T21" fmla="*/ 20 h 24"/>
                <a:gd name="T22" fmla="*/ 21 w 25"/>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4">
                  <a:moveTo>
                    <a:pt x="21" y="24"/>
                  </a:moveTo>
                  <a:cubicBezTo>
                    <a:pt x="21" y="24"/>
                    <a:pt x="21" y="24"/>
                    <a:pt x="21" y="24"/>
                  </a:cubicBezTo>
                  <a:cubicBezTo>
                    <a:pt x="18" y="24"/>
                    <a:pt x="17" y="23"/>
                    <a:pt x="17" y="20"/>
                  </a:cubicBezTo>
                  <a:cubicBezTo>
                    <a:pt x="17" y="8"/>
                    <a:pt x="17" y="8"/>
                    <a:pt x="17" y="8"/>
                  </a:cubicBezTo>
                  <a:cubicBezTo>
                    <a:pt x="4" y="8"/>
                    <a:pt x="4" y="8"/>
                    <a:pt x="4" y="8"/>
                  </a:cubicBezTo>
                  <a:cubicBezTo>
                    <a:pt x="2" y="8"/>
                    <a:pt x="0" y="7"/>
                    <a:pt x="0" y="4"/>
                  </a:cubicBezTo>
                  <a:cubicBezTo>
                    <a:pt x="0" y="2"/>
                    <a:pt x="2" y="0"/>
                    <a:pt x="4" y="0"/>
                  </a:cubicBezTo>
                  <a:cubicBezTo>
                    <a:pt x="21" y="0"/>
                    <a:pt x="21" y="0"/>
                    <a:pt x="21" y="0"/>
                  </a:cubicBezTo>
                  <a:cubicBezTo>
                    <a:pt x="22" y="0"/>
                    <a:pt x="23" y="1"/>
                    <a:pt x="23" y="2"/>
                  </a:cubicBezTo>
                  <a:cubicBezTo>
                    <a:pt x="24" y="2"/>
                    <a:pt x="25" y="3"/>
                    <a:pt x="25" y="4"/>
                  </a:cubicBezTo>
                  <a:cubicBezTo>
                    <a:pt x="25" y="20"/>
                    <a:pt x="25" y="20"/>
                    <a:pt x="25" y="20"/>
                  </a:cubicBezTo>
                  <a:cubicBezTo>
                    <a:pt x="25" y="23"/>
                    <a:pt x="23" y="24"/>
                    <a:pt x="21"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4" name="Freeform 62"/>
            <p:cNvSpPr/>
            <p:nvPr/>
          </p:nvSpPr>
          <p:spPr bwMode="auto">
            <a:xfrm>
              <a:off x="112713" y="787401"/>
              <a:ext cx="50800" cy="66675"/>
            </a:xfrm>
            <a:custGeom>
              <a:avLst/>
              <a:gdLst>
                <a:gd name="T0" fmla="*/ 4 w 23"/>
                <a:gd name="T1" fmla="*/ 30 h 30"/>
                <a:gd name="T2" fmla="*/ 3 w 23"/>
                <a:gd name="T3" fmla="*/ 30 h 30"/>
                <a:gd name="T4" fmla="*/ 1 w 23"/>
                <a:gd name="T5" fmla="*/ 25 h 30"/>
                <a:gd name="T6" fmla="*/ 13 w 23"/>
                <a:gd name="T7" fmla="*/ 5 h 30"/>
                <a:gd name="T8" fmla="*/ 16 w 23"/>
                <a:gd name="T9" fmla="*/ 2 h 30"/>
                <a:gd name="T10" fmla="*/ 22 w 23"/>
                <a:gd name="T11" fmla="*/ 2 h 30"/>
                <a:gd name="T12" fmla="*/ 21 w 23"/>
                <a:gd name="T13" fmla="*/ 8 h 30"/>
                <a:gd name="T14" fmla="*/ 18 w 23"/>
                <a:gd name="T15" fmla="*/ 11 h 30"/>
                <a:gd name="T16" fmla="*/ 8 w 23"/>
                <a:gd name="T17" fmla="*/ 27 h 30"/>
                <a:gd name="T18" fmla="*/ 4 w 23"/>
                <a:gd name="T1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30">
                  <a:moveTo>
                    <a:pt x="4" y="30"/>
                  </a:moveTo>
                  <a:cubicBezTo>
                    <a:pt x="4" y="30"/>
                    <a:pt x="4" y="30"/>
                    <a:pt x="3" y="30"/>
                  </a:cubicBezTo>
                  <a:cubicBezTo>
                    <a:pt x="1" y="29"/>
                    <a:pt x="0" y="27"/>
                    <a:pt x="1" y="25"/>
                  </a:cubicBezTo>
                  <a:cubicBezTo>
                    <a:pt x="3" y="17"/>
                    <a:pt x="7" y="11"/>
                    <a:pt x="13" y="5"/>
                  </a:cubicBezTo>
                  <a:cubicBezTo>
                    <a:pt x="14" y="4"/>
                    <a:pt x="15" y="3"/>
                    <a:pt x="16" y="2"/>
                  </a:cubicBezTo>
                  <a:cubicBezTo>
                    <a:pt x="18" y="0"/>
                    <a:pt x="21" y="1"/>
                    <a:pt x="22" y="2"/>
                  </a:cubicBezTo>
                  <a:cubicBezTo>
                    <a:pt x="23" y="4"/>
                    <a:pt x="23" y="7"/>
                    <a:pt x="21" y="8"/>
                  </a:cubicBezTo>
                  <a:cubicBezTo>
                    <a:pt x="20" y="9"/>
                    <a:pt x="19" y="10"/>
                    <a:pt x="18" y="11"/>
                  </a:cubicBezTo>
                  <a:cubicBezTo>
                    <a:pt x="14" y="15"/>
                    <a:pt x="10" y="21"/>
                    <a:pt x="8" y="27"/>
                  </a:cubicBezTo>
                  <a:cubicBezTo>
                    <a:pt x="8" y="29"/>
                    <a:pt x="6" y="30"/>
                    <a:pt x="4"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5" name="Freeform 63"/>
            <p:cNvSpPr/>
            <p:nvPr/>
          </p:nvSpPr>
          <p:spPr bwMode="auto">
            <a:xfrm>
              <a:off x="42863" y="738188"/>
              <a:ext cx="227013" cy="214313"/>
            </a:xfrm>
            <a:custGeom>
              <a:avLst/>
              <a:gdLst>
                <a:gd name="T0" fmla="*/ 52 w 103"/>
                <a:gd name="T1" fmla="*/ 97 h 97"/>
                <a:gd name="T2" fmla="*/ 18 w 103"/>
                <a:gd name="T3" fmla="*/ 83 h 97"/>
                <a:gd name="T4" fmla="*/ 18 w 103"/>
                <a:gd name="T5" fmla="*/ 17 h 97"/>
                <a:gd name="T6" fmla="*/ 65 w 103"/>
                <a:gd name="T7" fmla="*/ 5 h 97"/>
                <a:gd name="T8" fmla="*/ 67 w 103"/>
                <a:gd name="T9" fmla="*/ 10 h 97"/>
                <a:gd name="T10" fmla="*/ 62 w 103"/>
                <a:gd name="T11" fmla="*/ 12 h 97"/>
                <a:gd name="T12" fmla="*/ 24 w 103"/>
                <a:gd name="T13" fmla="*/ 22 h 97"/>
                <a:gd name="T14" fmla="*/ 24 w 103"/>
                <a:gd name="T15" fmla="*/ 78 h 97"/>
                <a:gd name="T16" fmla="*/ 79 w 103"/>
                <a:gd name="T17" fmla="*/ 78 h 97"/>
                <a:gd name="T18" fmla="*/ 80 w 103"/>
                <a:gd name="T19" fmla="*/ 23 h 97"/>
                <a:gd name="T20" fmla="*/ 80 w 103"/>
                <a:gd name="T21" fmla="*/ 18 h 97"/>
                <a:gd name="T22" fmla="*/ 86 w 103"/>
                <a:gd name="T23" fmla="*/ 18 h 97"/>
                <a:gd name="T24" fmla="*/ 85 w 103"/>
                <a:gd name="T25" fmla="*/ 83 h 97"/>
                <a:gd name="T26" fmla="*/ 52 w 103"/>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7">
                  <a:moveTo>
                    <a:pt x="52" y="97"/>
                  </a:moveTo>
                  <a:cubicBezTo>
                    <a:pt x="39" y="97"/>
                    <a:pt x="27" y="92"/>
                    <a:pt x="18" y="83"/>
                  </a:cubicBezTo>
                  <a:cubicBezTo>
                    <a:pt x="0" y="65"/>
                    <a:pt x="0" y="35"/>
                    <a:pt x="18" y="17"/>
                  </a:cubicBezTo>
                  <a:cubicBezTo>
                    <a:pt x="30" y="4"/>
                    <a:pt x="48" y="0"/>
                    <a:pt x="65" y="5"/>
                  </a:cubicBezTo>
                  <a:cubicBezTo>
                    <a:pt x="67" y="5"/>
                    <a:pt x="68" y="8"/>
                    <a:pt x="67" y="10"/>
                  </a:cubicBezTo>
                  <a:cubicBezTo>
                    <a:pt x="67" y="12"/>
                    <a:pt x="65" y="13"/>
                    <a:pt x="62" y="12"/>
                  </a:cubicBezTo>
                  <a:cubicBezTo>
                    <a:pt x="49" y="8"/>
                    <a:pt x="34" y="12"/>
                    <a:pt x="24" y="22"/>
                  </a:cubicBezTo>
                  <a:cubicBezTo>
                    <a:pt x="9" y="37"/>
                    <a:pt x="9" y="62"/>
                    <a:pt x="24" y="78"/>
                  </a:cubicBezTo>
                  <a:cubicBezTo>
                    <a:pt x="39" y="93"/>
                    <a:pt x="64" y="93"/>
                    <a:pt x="79" y="78"/>
                  </a:cubicBezTo>
                  <a:cubicBezTo>
                    <a:pt x="94" y="63"/>
                    <a:pt x="95" y="39"/>
                    <a:pt x="80" y="23"/>
                  </a:cubicBezTo>
                  <a:cubicBezTo>
                    <a:pt x="79" y="22"/>
                    <a:pt x="79" y="19"/>
                    <a:pt x="80" y="18"/>
                  </a:cubicBezTo>
                  <a:cubicBezTo>
                    <a:pt x="82" y="16"/>
                    <a:pt x="84" y="16"/>
                    <a:pt x="86" y="18"/>
                  </a:cubicBezTo>
                  <a:cubicBezTo>
                    <a:pt x="103" y="36"/>
                    <a:pt x="103" y="65"/>
                    <a:pt x="85" y="83"/>
                  </a:cubicBezTo>
                  <a:cubicBezTo>
                    <a:pt x="76" y="92"/>
                    <a:pt x="64" y="97"/>
                    <a:pt x="52"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6" name="Freeform 64"/>
            <p:cNvSpPr/>
            <p:nvPr/>
          </p:nvSpPr>
          <p:spPr bwMode="auto">
            <a:xfrm>
              <a:off x="177800" y="842963"/>
              <a:ext cx="46038" cy="46038"/>
            </a:xfrm>
            <a:custGeom>
              <a:avLst/>
              <a:gdLst>
                <a:gd name="T0" fmla="*/ 4 w 21"/>
                <a:gd name="T1" fmla="*/ 21 h 21"/>
                <a:gd name="T2" fmla="*/ 1 w 21"/>
                <a:gd name="T3" fmla="*/ 20 h 21"/>
                <a:gd name="T4" fmla="*/ 1 w 21"/>
                <a:gd name="T5" fmla="*/ 14 h 21"/>
                <a:gd name="T6" fmla="*/ 14 w 21"/>
                <a:gd name="T7" fmla="*/ 2 h 21"/>
                <a:gd name="T8" fmla="*/ 19 w 21"/>
                <a:gd name="T9" fmla="*/ 2 h 21"/>
                <a:gd name="T10" fmla="*/ 19 w 21"/>
                <a:gd name="T11" fmla="*/ 7 h 21"/>
                <a:gd name="T12" fmla="*/ 7 w 21"/>
                <a:gd name="T13" fmla="*/ 20 h 21"/>
                <a:gd name="T14" fmla="*/ 4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4" y="21"/>
                  </a:moveTo>
                  <a:cubicBezTo>
                    <a:pt x="3" y="21"/>
                    <a:pt x="2" y="20"/>
                    <a:pt x="1" y="20"/>
                  </a:cubicBezTo>
                  <a:cubicBezTo>
                    <a:pt x="0" y="18"/>
                    <a:pt x="0" y="16"/>
                    <a:pt x="1" y="14"/>
                  </a:cubicBezTo>
                  <a:cubicBezTo>
                    <a:pt x="14" y="2"/>
                    <a:pt x="14" y="2"/>
                    <a:pt x="14" y="2"/>
                  </a:cubicBezTo>
                  <a:cubicBezTo>
                    <a:pt x="15" y="0"/>
                    <a:pt x="18" y="0"/>
                    <a:pt x="19" y="2"/>
                  </a:cubicBezTo>
                  <a:cubicBezTo>
                    <a:pt x="21" y="3"/>
                    <a:pt x="21" y="6"/>
                    <a:pt x="19" y="7"/>
                  </a:cubicBezTo>
                  <a:cubicBezTo>
                    <a:pt x="7" y="20"/>
                    <a:pt x="7" y="20"/>
                    <a:pt x="7" y="20"/>
                  </a:cubicBezTo>
                  <a:cubicBezTo>
                    <a:pt x="6" y="20"/>
                    <a:pt x="5" y="21"/>
                    <a:pt x="4"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7" name="Freeform 65"/>
            <p:cNvSpPr/>
            <p:nvPr/>
          </p:nvSpPr>
          <p:spPr bwMode="auto">
            <a:xfrm>
              <a:off x="177800" y="842963"/>
              <a:ext cx="46038" cy="46038"/>
            </a:xfrm>
            <a:custGeom>
              <a:avLst/>
              <a:gdLst>
                <a:gd name="T0" fmla="*/ 16 w 21"/>
                <a:gd name="T1" fmla="*/ 21 h 21"/>
                <a:gd name="T2" fmla="*/ 14 w 21"/>
                <a:gd name="T3" fmla="*/ 20 h 21"/>
                <a:gd name="T4" fmla="*/ 1 w 21"/>
                <a:gd name="T5" fmla="*/ 7 h 21"/>
                <a:gd name="T6" fmla="*/ 1 w 21"/>
                <a:gd name="T7" fmla="*/ 2 h 21"/>
                <a:gd name="T8" fmla="*/ 7 w 21"/>
                <a:gd name="T9" fmla="*/ 2 h 21"/>
                <a:gd name="T10" fmla="*/ 19 w 21"/>
                <a:gd name="T11" fmla="*/ 14 h 21"/>
                <a:gd name="T12" fmla="*/ 19 w 21"/>
                <a:gd name="T13" fmla="*/ 20 h 21"/>
                <a:gd name="T14" fmla="*/ 16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16" y="21"/>
                  </a:moveTo>
                  <a:cubicBezTo>
                    <a:pt x="15" y="21"/>
                    <a:pt x="14" y="20"/>
                    <a:pt x="14" y="20"/>
                  </a:cubicBezTo>
                  <a:cubicBezTo>
                    <a:pt x="1" y="7"/>
                    <a:pt x="1" y="7"/>
                    <a:pt x="1" y="7"/>
                  </a:cubicBezTo>
                  <a:cubicBezTo>
                    <a:pt x="0" y="6"/>
                    <a:pt x="0" y="3"/>
                    <a:pt x="1" y="2"/>
                  </a:cubicBezTo>
                  <a:cubicBezTo>
                    <a:pt x="3" y="0"/>
                    <a:pt x="5" y="0"/>
                    <a:pt x="7" y="2"/>
                  </a:cubicBezTo>
                  <a:cubicBezTo>
                    <a:pt x="19" y="14"/>
                    <a:pt x="19" y="14"/>
                    <a:pt x="19" y="14"/>
                  </a:cubicBezTo>
                  <a:cubicBezTo>
                    <a:pt x="21" y="16"/>
                    <a:pt x="21" y="18"/>
                    <a:pt x="19" y="20"/>
                  </a:cubicBezTo>
                  <a:cubicBezTo>
                    <a:pt x="19" y="20"/>
                    <a:pt x="17" y="21"/>
                    <a:pt x="16"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8" name="Freeform 66"/>
            <p:cNvSpPr/>
            <p:nvPr/>
          </p:nvSpPr>
          <p:spPr bwMode="auto">
            <a:xfrm>
              <a:off x="1193800" y="3767138"/>
              <a:ext cx="115888" cy="117475"/>
            </a:xfrm>
            <a:custGeom>
              <a:avLst/>
              <a:gdLst>
                <a:gd name="T0" fmla="*/ 26 w 53"/>
                <a:gd name="T1" fmla="*/ 53 h 53"/>
                <a:gd name="T2" fmla="*/ 23 w 53"/>
                <a:gd name="T3" fmla="*/ 52 h 53"/>
                <a:gd name="T4" fmla="*/ 23 w 53"/>
                <a:gd name="T5" fmla="*/ 46 h 53"/>
                <a:gd name="T6" fmla="*/ 41 w 53"/>
                <a:gd name="T7" fmla="*/ 28 h 53"/>
                <a:gd name="T8" fmla="*/ 44 w 53"/>
                <a:gd name="T9" fmla="*/ 21 h 53"/>
                <a:gd name="T10" fmla="*/ 42 w 53"/>
                <a:gd name="T11" fmla="*/ 14 h 53"/>
                <a:gd name="T12" fmla="*/ 40 w 53"/>
                <a:gd name="T13" fmla="*/ 12 h 53"/>
                <a:gd name="T14" fmla="*/ 26 w 53"/>
                <a:gd name="T15" fmla="*/ 13 h 53"/>
                <a:gd name="T16" fmla="*/ 8 w 53"/>
                <a:gd name="T17" fmla="*/ 31 h 53"/>
                <a:gd name="T18" fmla="*/ 2 w 53"/>
                <a:gd name="T19" fmla="*/ 31 h 53"/>
                <a:gd name="T20" fmla="*/ 2 w 53"/>
                <a:gd name="T21" fmla="*/ 26 h 53"/>
                <a:gd name="T22" fmla="*/ 20 w 53"/>
                <a:gd name="T23" fmla="*/ 7 h 53"/>
                <a:gd name="T24" fmla="*/ 46 w 53"/>
                <a:gd name="T25" fmla="*/ 7 h 53"/>
                <a:gd name="T26" fmla="*/ 47 w 53"/>
                <a:gd name="T27" fmla="*/ 8 h 53"/>
                <a:gd name="T28" fmla="*/ 52 w 53"/>
                <a:gd name="T29" fmla="*/ 21 h 53"/>
                <a:gd name="T30" fmla="*/ 47 w 53"/>
                <a:gd name="T31" fmla="*/ 34 h 53"/>
                <a:gd name="T32" fmla="*/ 29 w 53"/>
                <a:gd name="T33" fmla="*/ 52 h 53"/>
                <a:gd name="T34" fmla="*/ 26 w 53"/>
                <a:gd name="T35"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53">
                  <a:moveTo>
                    <a:pt x="26" y="53"/>
                  </a:moveTo>
                  <a:cubicBezTo>
                    <a:pt x="25" y="53"/>
                    <a:pt x="24" y="53"/>
                    <a:pt x="23" y="52"/>
                  </a:cubicBezTo>
                  <a:cubicBezTo>
                    <a:pt x="21" y="50"/>
                    <a:pt x="21" y="48"/>
                    <a:pt x="23" y="46"/>
                  </a:cubicBezTo>
                  <a:cubicBezTo>
                    <a:pt x="41" y="28"/>
                    <a:pt x="41" y="28"/>
                    <a:pt x="41" y="28"/>
                  </a:cubicBezTo>
                  <a:cubicBezTo>
                    <a:pt x="43" y="26"/>
                    <a:pt x="44" y="23"/>
                    <a:pt x="44" y="21"/>
                  </a:cubicBezTo>
                  <a:cubicBezTo>
                    <a:pt x="45" y="18"/>
                    <a:pt x="44" y="15"/>
                    <a:pt x="42" y="14"/>
                  </a:cubicBezTo>
                  <a:cubicBezTo>
                    <a:pt x="40" y="12"/>
                    <a:pt x="40" y="12"/>
                    <a:pt x="40" y="12"/>
                  </a:cubicBezTo>
                  <a:cubicBezTo>
                    <a:pt x="37" y="8"/>
                    <a:pt x="30" y="9"/>
                    <a:pt x="26" y="13"/>
                  </a:cubicBezTo>
                  <a:cubicBezTo>
                    <a:pt x="8" y="31"/>
                    <a:pt x="8" y="31"/>
                    <a:pt x="8" y="31"/>
                  </a:cubicBezTo>
                  <a:cubicBezTo>
                    <a:pt x="6" y="33"/>
                    <a:pt x="4" y="33"/>
                    <a:pt x="2" y="31"/>
                  </a:cubicBezTo>
                  <a:cubicBezTo>
                    <a:pt x="0" y="30"/>
                    <a:pt x="0" y="27"/>
                    <a:pt x="2" y="26"/>
                  </a:cubicBezTo>
                  <a:cubicBezTo>
                    <a:pt x="20" y="7"/>
                    <a:pt x="20" y="7"/>
                    <a:pt x="20" y="7"/>
                  </a:cubicBezTo>
                  <a:cubicBezTo>
                    <a:pt x="28" y="0"/>
                    <a:pt x="39" y="0"/>
                    <a:pt x="46" y="7"/>
                  </a:cubicBezTo>
                  <a:cubicBezTo>
                    <a:pt x="47" y="8"/>
                    <a:pt x="47" y="8"/>
                    <a:pt x="47" y="8"/>
                  </a:cubicBezTo>
                  <a:cubicBezTo>
                    <a:pt x="51" y="11"/>
                    <a:pt x="53" y="16"/>
                    <a:pt x="52" y="21"/>
                  </a:cubicBezTo>
                  <a:cubicBezTo>
                    <a:pt x="52" y="26"/>
                    <a:pt x="50" y="30"/>
                    <a:pt x="47" y="34"/>
                  </a:cubicBezTo>
                  <a:cubicBezTo>
                    <a:pt x="29" y="52"/>
                    <a:pt x="29" y="52"/>
                    <a:pt x="29" y="52"/>
                  </a:cubicBezTo>
                  <a:cubicBezTo>
                    <a:pt x="28" y="53"/>
                    <a:pt x="27" y="53"/>
                    <a:pt x="26"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9" name="Freeform 67"/>
            <p:cNvSpPr/>
            <p:nvPr/>
          </p:nvSpPr>
          <p:spPr bwMode="auto">
            <a:xfrm>
              <a:off x="1179513" y="3811588"/>
              <a:ext cx="88900" cy="85725"/>
            </a:xfrm>
            <a:custGeom>
              <a:avLst/>
              <a:gdLst>
                <a:gd name="T0" fmla="*/ 36 w 40"/>
                <a:gd name="T1" fmla="*/ 39 h 39"/>
                <a:gd name="T2" fmla="*/ 33 w 40"/>
                <a:gd name="T3" fmla="*/ 38 h 39"/>
                <a:gd name="T4" fmla="*/ 2 w 40"/>
                <a:gd name="T5" fmla="*/ 7 h 39"/>
                <a:gd name="T6" fmla="*/ 2 w 40"/>
                <a:gd name="T7" fmla="*/ 2 h 39"/>
                <a:gd name="T8" fmla="*/ 7 w 40"/>
                <a:gd name="T9" fmla="*/ 2 h 39"/>
                <a:gd name="T10" fmla="*/ 38 w 40"/>
                <a:gd name="T11" fmla="*/ 33 h 39"/>
                <a:gd name="T12" fmla="*/ 38 w 40"/>
                <a:gd name="T13" fmla="*/ 38 h 39"/>
                <a:gd name="T14" fmla="*/ 36 w 40"/>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39">
                  <a:moveTo>
                    <a:pt x="36" y="39"/>
                  </a:moveTo>
                  <a:cubicBezTo>
                    <a:pt x="35" y="39"/>
                    <a:pt x="34" y="39"/>
                    <a:pt x="33" y="38"/>
                  </a:cubicBezTo>
                  <a:cubicBezTo>
                    <a:pt x="2" y="7"/>
                    <a:pt x="2" y="7"/>
                    <a:pt x="2" y="7"/>
                  </a:cubicBezTo>
                  <a:cubicBezTo>
                    <a:pt x="0" y="6"/>
                    <a:pt x="0" y="3"/>
                    <a:pt x="2" y="2"/>
                  </a:cubicBezTo>
                  <a:cubicBezTo>
                    <a:pt x="3" y="0"/>
                    <a:pt x="6" y="0"/>
                    <a:pt x="7" y="2"/>
                  </a:cubicBezTo>
                  <a:cubicBezTo>
                    <a:pt x="38" y="33"/>
                    <a:pt x="38" y="33"/>
                    <a:pt x="38" y="33"/>
                  </a:cubicBezTo>
                  <a:cubicBezTo>
                    <a:pt x="40" y="34"/>
                    <a:pt x="40" y="37"/>
                    <a:pt x="38" y="38"/>
                  </a:cubicBezTo>
                  <a:cubicBezTo>
                    <a:pt x="38" y="39"/>
                    <a:pt x="37" y="39"/>
                    <a:pt x="36"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0" name="Freeform 68"/>
            <p:cNvSpPr/>
            <p:nvPr/>
          </p:nvSpPr>
          <p:spPr bwMode="auto">
            <a:xfrm>
              <a:off x="1125538" y="3948113"/>
              <a:ext cx="23813" cy="25400"/>
            </a:xfrm>
            <a:custGeom>
              <a:avLst/>
              <a:gdLst>
                <a:gd name="T0" fmla="*/ 5 w 11"/>
                <a:gd name="T1" fmla="*/ 11 h 11"/>
                <a:gd name="T2" fmla="*/ 2 w 11"/>
                <a:gd name="T3" fmla="*/ 9 h 11"/>
                <a:gd name="T4" fmla="*/ 2 w 11"/>
                <a:gd name="T5" fmla="*/ 4 h 11"/>
                <a:gd name="T6" fmla="*/ 4 w 11"/>
                <a:gd name="T7" fmla="*/ 2 h 11"/>
                <a:gd name="T8" fmla="*/ 9 w 11"/>
                <a:gd name="T9" fmla="*/ 2 h 11"/>
                <a:gd name="T10" fmla="*/ 9 w 11"/>
                <a:gd name="T11" fmla="*/ 8 h 11"/>
                <a:gd name="T12" fmla="*/ 8 w 11"/>
                <a:gd name="T13" fmla="*/ 9 h 11"/>
                <a:gd name="T14" fmla="*/ 5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5" y="11"/>
                  </a:moveTo>
                  <a:cubicBezTo>
                    <a:pt x="4" y="11"/>
                    <a:pt x="3" y="10"/>
                    <a:pt x="2" y="9"/>
                  </a:cubicBezTo>
                  <a:cubicBezTo>
                    <a:pt x="0" y="8"/>
                    <a:pt x="0" y="5"/>
                    <a:pt x="2" y="4"/>
                  </a:cubicBezTo>
                  <a:cubicBezTo>
                    <a:pt x="4" y="2"/>
                    <a:pt x="4" y="2"/>
                    <a:pt x="4" y="2"/>
                  </a:cubicBezTo>
                  <a:cubicBezTo>
                    <a:pt x="5" y="0"/>
                    <a:pt x="8" y="0"/>
                    <a:pt x="9" y="2"/>
                  </a:cubicBezTo>
                  <a:cubicBezTo>
                    <a:pt x="11" y="4"/>
                    <a:pt x="11" y="6"/>
                    <a:pt x="9" y="8"/>
                  </a:cubicBezTo>
                  <a:cubicBezTo>
                    <a:pt x="8" y="9"/>
                    <a:pt x="8" y="9"/>
                    <a:pt x="8" y="9"/>
                  </a:cubicBezTo>
                  <a:cubicBezTo>
                    <a:pt x="7" y="10"/>
                    <a:pt x="6" y="11"/>
                    <a:pt x="5"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1" name="Freeform 69"/>
            <p:cNvSpPr/>
            <p:nvPr/>
          </p:nvSpPr>
          <p:spPr bwMode="auto">
            <a:xfrm>
              <a:off x="1106488" y="3930651"/>
              <a:ext cx="22225" cy="22225"/>
            </a:xfrm>
            <a:custGeom>
              <a:avLst/>
              <a:gdLst>
                <a:gd name="T0" fmla="*/ 4 w 10"/>
                <a:gd name="T1" fmla="*/ 10 h 10"/>
                <a:gd name="T2" fmla="*/ 1 w 10"/>
                <a:gd name="T3" fmla="*/ 9 h 10"/>
                <a:gd name="T4" fmla="*/ 1 w 10"/>
                <a:gd name="T5" fmla="*/ 3 h 10"/>
                <a:gd name="T6" fmla="*/ 3 w 10"/>
                <a:gd name="T7" fmla="*/ 1 h 10"/>
                <a:gd name="T8" fmla="*/ 8 w 10"/>
                <a:gd name="T9" fmla="*/ 1 h 10"/>
                <a:gd name="T10" fmla="*/ 8 w 10"/>
                <a:gd name="T11" fmla="*/ 7 h 10"/>
                <a:gd name="T12" fmla="*/ 7 w 10"/>
                <a:gd name="T13" fmla="*/ 9 h 10"/>
                <a:gd name="T14" fmla="*/ 4 w 10"/>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0">
                  <a:moveTo>
                    <a:pt x="4" y="10"/>
                  </a:moveTo>
                  <a:cubicBezTo>
                    <a:pt x="3" y="10"/>
                    <a:pt x="2" y="9"/>
                    <a:pt x="1" y="9"/>
                  </a:cubicBezTo>
                  <a:cubicBezTo>
                    <a:pt x="0" y="7"/>
                    <a:pt x="0" y="4"/>
                    <a:pt x="1" y="3"/>
                  </a:cubicBezTo>
                  <a:cubicBezTo>
                    <a:pt x="3" y="1"/>
                    <a:pt x="3" y="1"/>
                    <a:pt x="3" y="1"/>
                  </a:cubicBezTo>
                  <a:cubicBezTo>
                    <a:pt x="4" y="0"/>
                    <a:pt x="7" y="0"/>
                    <a:pt x="8" y="1"/>
                  </a:cubicBezTo>
                  <a:cubicBezTo>
                    <a:pt x="10" y="3"/>
                    <a:pt x="10" y="5"/>
                    <a:pt x="8" y="7"/>
                  </a:cubicBezTo>
                  <a:cubicBezTo>
                    <a:pt x="7" y="9"/>
                    <a:pt x="7" y="9"/>
                    <a:pt x="7" y="9"/>
                  </a:cubicBezTo>
                  <a:cubicBezTo>
                    <a:pt x="6" y="9"/>
                    <a:pt x="5" y="10"/>
                    <a:pt x="4"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2" name="Freeform 70"/>
            <p:cNvSpPr/>
            <p:nvPr/>
          </p:nvSpPr>
          <p:spPr bwMode="auto">
            <a:xfrm>
              <a:off x="1111250" y="3830638"/>
              <a:ext cx="136525" cy="138113"/>
            </a:xfrm>
            <a:custGeom>
              <a:avLst/>
              <a:gdLst>
                <a:gd name="T0" fmla="*/ 14 w 62"/>
                <a:gd name="T1" fmla="*/ 62 h 62"/>
                <a:gd name="T2" fmla="*/ 10 w 62"/>
                <a:gd name="T3" fmla="*/ 58 h 62"/>
                <a:gd name="T4" fmla="*/ 14 w 62"/>
                <a:gd name="T5" fmla="*/ 54 h 62"/>
                <a:gd name="T6" fmla="*/ 17 w 62"/>
                <a:gd name="T7" fmla="*/ 52 h 62"/>
                <a:gd name="T8" fmla="*/ 52 w 62"/>
                <a:gd name="T9" fmla="*/ 18 h 62"/>
                <a:gd name="T10" fmla="*/ 44 w 62"/>
                <a:gd name="T11" fmla="*/ 10 h 62"/>
                <a:gd name="T12" fmla="*/ 10 w 62"/>
                <a:gd name="T13" fmla="*/ 45 h 62"/>
                <a:gd name="T14" fmla="*/ 8 w 62"/>
                <a:gd name="T15" fmla="*/ 48 h 62"/>
                <a:gd name="T16" fmla="*/ 4 w 62"/>
                <a:gd name="T17" fmla="*/ 52 h 62"/>
                <a:gd name="T18" fmla="*/ 4 w 62"/>
                <a:gd name="T19" fmla="*/ 52 h 62"/>
                <a:gd name="T20" fmla="*/ 0 w 62"/>
                <a:gd name="T21" fmla="*/ 48 h 62"/>
                <a:gd name="T22" fmla="*/ 4 w 62"/>
                <a:gd name="T23" fmla="*/ 39 h 62"/>
                <a:gd name="T24" fmla="*/ 41 w 62"/>
                <a:gd name="T25" fmla="*/ 2 h 62"/>
                <a:gd name="T26" fmla="*/ 47 w 62"/>
                <a:gd name="T27" fmla="*/ 2 h 62"/>
                <a:gd name="T28" fmla="*/ 60 w 62"/>
                <a:gd name="T29" fmla="*/ 15 h 62"/>
                <a:gd name="T30" fmla="*/ 60 w 62"/>
                <a:gd name="T31" fmla="*/ 21 h 62"/>
                <a:gd name="T32" fmla="*/ 23 w 62"/>
                <a:gd name="T33" fmla="*/ 58 h 62"/>
                <a:gd name="T34" fmla="*/ 14 w 62"/>
                <a:gd name="T35" fmla="*/ 62 h 62"/>
                <a:gd name="T36" fmla="*/ 14 w 62"/>
                <a:gd name="T3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62">
                  <a:moveTo>
                    <a:pt x="14" y="62"/>
                  </a:moveTo>
                  <a:cubicBezTo>
                    <a:pt x="11" y="62"/>
                    <a:pt x="10" y="60"/>
                    <a:pt x="10" y="58"/>
                  </a:cubicBezTo>
                  <a:cubicBezTo>
                    <a:pt x="10" y="56"/>
                    <a:pt x="11" y="54"/>
                    <a:pt x="14" y="54"/>
                  </a:cubicBezTo>
                  <a:cubicBezTo>
                    <a:pt x="15" y="54"/>
                    <a:pt x="16" y="53"/>
                    <a:pt x="17" y="52"/>
                  </a:cubicBezTo>
                  <a:cubicBezTo>
                    <a:pt x="52" y="18"/>
                    <a:pt x="52" y="18"/>
                    <a:pt x="52" y="18"/>
                  </a:cubicBezTo>
                  <a:cubicBezTo>
                    <a:pt x="44" y="10"/>
                    <a:pt x="44" y="10"/>
                    <a:pt x="44" y="10"/>
                  </a:cubicBezTo>
                  <a:cubicBezTo>
                    <a:pt x="10" y="45"/>
                    <a:pt x="10" y="45"/>
                    <a:pt x="10" y="45"/>
                  </a:cubicBezTo>
                  <a:cubicBezTo>
                    <a:pt x="9" y="46"/>
                    <a:pt x="8" y="47"/>
                    <a:pt x="8" y="48"/>
                  </a:cubicBezTo>
                  <a:cubicBezTo>
                    <a:pt x="8" y="51"/>
                    <a:pt x="6" y="52"/>
                    <a:pt x="4" y="52"/>
                  </a:cubicBezTo>
                  <a:cubicBezTo>
                    <a:pt x="4" y="52"/>
                    <a:pt x="4" y="52"/>
                    <a:pt x="4" y="52"/>
                  </a:cubicBezTo>
                  <a:cubicBezTo>
                    <a:pt x="2" y="52"/>
                    <a:pt x="0" y="51"/>
                    <a:pt x="0" y="48"/>
                  </a:cubicBezTo>
                  <a:cubicBezTo>
                    <a:pt x="0" y="45"/>
                    <a:pt x="1" y="42"/>
                    <a:pt x="4" y="39"/>
                  </a:cubicBezTo>
                  <a:cubicBezTo>
                    <a:pt x="41" y="2"/>
                    <a:pt x="41" y="2"/>
                    <a:pt x="41" y="2"/>
                  </a:cubicBezTo>
                  <a:cubicBezTo>
                    <a:pt x="43" y="0"/>
                    <a:pt x="45" y="0"/>
                    <a:pt x="47" y="2"/>
                  </a:cubicBezTo>
                  <a:cubicBezTo>
                    <a:pt x="60" y="15"/>
                    <a:pt x="60" y="15"/>
                    <a:pt x="60" y="15"/>
                  </a:cubicBezTo>
                  <a:cubicBezTo>
                    <a:pt x="62" y="17"/>
                    <a:pt x="62" y="19"/>
                    <a:pt x="60" y="21"/>
                  </a:cubicBezTo>
                  <a:cubicBezTo>
                    <a:pt x="23" y="58"/>
                    <a:pt x="23" y="58"/>
                    <a:pt x="23" y="58"/>
                  </a:cubicBezTo>
                  <a:cubicBezTo>
                    <a:pt x="21" y="61"/>
                    <a:pt x="17" y="62"/>
                    <a:pt x="14" y="62"/>
                  </a:cubicBezTo>
                  <a:cubicBezTo>
                    <a:pt x="14" y="62"/>
                    <a:pt x="14" y="62"/>
                    <a:pt x="14"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2" name="Freeform 80"/>
            <p:cNvSpPr/>
            <p:nvPr/>
          </p:nvSpPr>
          <p:spPr bwMode="auto">
            <a:xfrm>
              <a:off x="1335088" y="1757363"/>
              <a:ext cx="84138" cy="84138"/>
            </a:xfrm>
            <a:custGeom>
              <a:avLst/>
              <a:gdLst>
                <a:gd name="T0" fmla="*/ 34 w 38"/>
                <a:gd name="T1" fmla="*/ 38 h 38"/>
                <a:gd name="T2" fmla="*/ 31 w 38"/>
                <a:gd name="T3" fmla="*/ 37 h 38"/>
                <a:gd name="T4" fmla="*/ 2 w 38"/>
                <a:gd name="T5" fmla="*/ 7 h 38"/>
                <a:gd name="T6" fmla="*/ 2 w 38"/>
                <a:gd name="T7" fmla="*/ 2 h 38"/>
                <a:gd name="T8" fmla="*/ 8 w 38"/>
                <a:gd name="T9" fmla="*/ 2 h 38"/>
                <a:gd name="T10" fmla="*/ 37 w 38"/>
                <a:gd name="T11" fmla="*/ 31 h 38"/>
                <a:gd name="T12" fmla="*/ 37 w 38"/>
                <a:gd name="T13" fmla="*/ 37 h 38"/>
                <a:gd name="T14" fmla="*/ 34 w 38"/>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34" y="38"/>
                  </a:moveTo>
                  <a:cubicBezTo>
                    <a:pt x="33" y="38"/>
                    <a:pt x="32" y="37"/>
                    <a:pt x="31" y="37"/>
                  </a:cubicBezTo>
                  <a:cubicBezTo>
                    <a:pt x="2" y="7"/>
                    <a:pt x="2" y="7"/>
                    <a:pt x="2" y="7"/>
                  </a:cubicBezTo>
                  <a:cubicBezTo>
                    <a:pt x="0" y="6"/>
                    <a:pt x="0" y="3"/>
                    <a:pt x="2" y="2"/>
                  </a:cubicBezTo>
                  <a:cubicBezTo>
                    <a:pt x="3" y="0"/>
                    <a:pt x="6" y="0"/>
                    <a:pt x="8" y="2"/>
                  </a:cubicBezTo>
                  <a:cubicBezTo>
                    <a:pt x="37" y="31"/>
                    <a:pt x="37" y="31"/>
                    <a:pt x="37" y="31"/>
                  </a:cubicBezTo>
                  <a:cubicBezTo>
                    <a:pt x="38" y="33"/>
                    <a:pt x="38" y="35"/>
                    <a:pt x="37" y="37"/>
                  </a:cubicBezTo>
                  <a:cubicBezTo>
                    <a:pt x="36" y="37"/>
                    <a:pt x="35" y="38"/>
                    <a:pt x="34" y="3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3" name="Freeform 81"/>
            <p:cNvSpPr>
              <a:spLocks noEditPoints="1"/>
            </p:cNvSpPr>
            <p:nvPr/>
          </p:nvSpPr>
          <p:spPr bwMode="auto">
            <a:xfrm>
              <a:off x="1217613" y="1639888"/>
              <a:ext cx="207963" cy="207963"/>
            </a:xfrm>
            <a:custGeom>
              <a:avLst/>
              <a:gdLst>
                <a:gd name="T0" fmla="*/ 41 w 94"/>
                <a:gd name="T1" fmla="*/ 94 h 94"/>
                <a:gd name="T2" fmla="*/ 41 w 94"/>
                <a:gd name="T3" fmla="*/ 94 h 94"/>
                <a:gd name="T4" fmla="*/ 37 w 94"/>
                <a:gd name="T5" fmla="*/ 92 h 94"/>
                <a:gd name="T6" fmla="*/ 0 w 94"/>
                <a:gd name="T7" fmla="*/ 6 h 94"/>
                <a:gd name="T8" fmla="*/ 1 w 94"/>
                <a:gd name="T9" fmla="*/ 1 h 94"/>
                <a:gd name="T10" fmla="*/ 6 w 94"/>
                <a:gd name="T11" fmla="*/ 0 h 94"/>
                <a:gd name="T12" fmla="*/ 92 w 94"/>
                <a:gd name="T13" fmla="*/ 37 h 94"/>
                <a:gd name="T14" fmla="*/ 94 w 94"/>
                <a:gd name="T15" fmla="*/ 40 h 94"/>
                <a:gd name="T16" fmla="*/ 92 w 94"/>
                <a:gd name="T17" fmla="*/ 44 h 94"/>
                <a:gd name="T18" fmla="*/ 59 w 94"/>
                <a:gd name="T19" fmla="*/ 59 h 94"/>
                <a:gd name="T20" fmla="*/ 44 w 94"/>
                <a:gd name="T21" fmla="*/ 92 h 94"/>
                <a:gd name="T22" fmla="*/ 41 w 94"/>
                <a:gd name="T23" fmla="*/ 94 h 94"/>
                <a:gd name="T24" fmla="*/ 12 w 94"/>
                <a:gd name="T25" fmla="*/ 12 h 94"/>
                <a:gd name="T26" fmla="*/ 41 w 94"/>
                <a:gd name="T27" fmla="*/ 80 h 94"/>
                <a:gd name="T28" fmla="*/ 52 w 94"/>
                <a:gd name="T29" fmla="*/ 54 h 94"/>
                <a:gd name="T30" fmla="*/ 54 w 94"/>
                <a:gd name="T31" fmla="*/ 52 h 94"/>
                <a:gd name="T32" fmla="*/ 80 w 94"/>
                <a:gd name="T33" fmla="*/ 41 h 94"/>
                <a:gd name="T34" fmla="*/ 12 w 94"/>
                <a:gd name="T35"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94">
                  <a:moveTo>
                    <a:pt x="41" y="94"/>
                  </a:moveTo>
                  <a:cubicBezTo>
                    <a:pt x="41" y="94"/>
                    <a:pt x="41" y="94"/>
                    <a:pt x="41" y="94"/>
                  </a:cubicBezTo>
                  <a:cubicBezTo>
                    <a:pt x="39" y="94"/>
                    <a:pt x="37" y="93"/>
                    <a:pt x="37" y="92"/>
                  </a:cubicBezTo>
                  <a:cubicBezTo>
                    <a:pt x="0" y="6"/>
                    <a:pt x="0" y="6"/>
                    <a:pt x="0" y="6"/>
                  </a:cubicBezTo>
                  <a:cubicBezTo>
                    <a:pt x="0" y="4"/>
                    <a:pt x="0" y="2"/>
                    <a:pt x="1" y="1"/>
                  </a:cubicBezTo>
                  <a:cubicBezTo>
                    <a:pt x="2" y="0"/>
                    <a:pt x="4" y="0"/>
                    <a:pt x="6" y="0"/>
                  </a:cubicBezTo>
                  <a:cubicBezTo>
                    <a:pt x="92" y="37"/>
                    <a:pt x="92" y="37"/>
                    <a:pt x="92" y="37"/>
                  </a:cubicBezTo>
                  <a:cubicBezTo>
                    <a:pt x="93" y="37"/>
                    <a:pt x="94" y="39"/>
                    <a:pt x="94" y="40"/>
                  </a:cubicBezTo>
                  <a:cubicBezTo>
                    <a:pt x="94" y="42"/>
                    <a:pt x="93" y="44"/>
                    <a:pt x="92" y="44"/>
                  </a:cubicBezTo>
                  <a:cubicBezTo>
                    <a:pt x="59" y="59"/>
                    <a:pt x="59" y="59"/>
                    <a:pt x="59" y="59"/>
                  </a:cubicBezTo>
                  <a:cubicBezTo>
                    <a:pt x="44" y="92"/>
                    <a:pt x="44" y="92"/>
                    <a:pt x="44" y="92"/>
                  </a:cubicBezTo>
                  <a:cubicBezTo>
                    <a:pt x="44" y="93"/>
                    <a:pt x="42" y="94"/>
                    <a:pt x="41" y="94"/>
                  </a:cubicBezTo>
                  <a:close/>
                  <a:moveTo>
                    <a:pt x="12" y="12"/>
                  </a:moveTo>
                  <a:cubicBezTo>
                    <a:pt x="41" y="80"/>
                    <a:pt x="41" y="80"/>
                    <a:pt x="41" y="80"/>
                  </a:cubicBezTo>
                  <a:cubicBezTo>
                    <a:pt x="52" y="54"/>
                    <a:pt x="52" y="54"/>
                    <a:pt x="52" y="54"/>
                  </a:cubicBezTo>
                  <a:cubicBezTo>
                    <a:pt x="52" y="53"/>
                    <a:pt x="53" y="52"/>
                    <a:pt x="54" y="52"/>
                  </a:cubicBezTo>
                  <a:cubicBezTo>
                    <a:pt x="80" y="41"/>
                    <a:pt x="80" y="41"/>
                    <a:pt x="80" y="41"/>
                  </a:cubicBezTo>
                  <a:cubicBezTo>
                    <a:pt x="12" y="12"/>
                    <a:pt x="12" y="12"/>
                    <a:pt x="12"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4" name="Freeform 82"/>
            <p:cNvSpPr>
              <a:spLocks noEditPoints="1"/>
            </p:cNvSpPr>
            <p:nvPr/>
          </p:nvSpPr>
          <p:spPr bwMode="auto">
            <a:xfrm>
              <a:off x="1951038" y="393701"/>
              <a:ext cx="180975" cy="214313"/>
            </a:xfrm>
            <a:custGeom>
              <a:avLst/>
              <a:gdLst>
                <a:gd name="T0" fmla="*/ 41 w 82"/>
                <a:gd name="T1" fmla="*/ 97 h 97"/>
                <a:gd name="T2" fmla="*/ 38 w 82"/>
                <a:gd name="T3" fmla="*/ 96 h 97"/>
                <a:gd name="T4" fmla="*/ 0 w 82"/>
                <a:gd name="T5" fmla="*/ 41 h 97"/>
                <a:gd name="T6" fmla="*/ 41 w 82"/>
                <a:gd name="T7" fmla="*/ 0 h 97"/>
                <a:gd name="T8" fmla="*/ 82 w 82"/>
                <a:gd name="T9" fmla="*/ 41 h 97"/>
                <a:gd name="T10" fmla="*/ 43 w 82"/>
                <a:gd name="T11" fmla="*/ 96 h 97"/>
                <a:gd name="T12" fmla="*/ 41 w 82"/>
                <a:gd name="T13" fmla="*/ 97 h 97"/>
                <a:gd name="T14" fmla="*/ 41 w 82"/>
                <a:gd name="T15" fmla="*/ 8 h 97"/>
                <a:gd name="T16" fmla="*/ 8 w 82"/>
                <a:gd name="T17" fmla="*/ 41 h 97"/>
                <a:gd name="T18" fmla="*/ 41 w 82"/>
                <a:gd name="T19" fmla="*/ 87 h 97"/>
                <a:gd name="T20" fmla="*/ 74 w 82"/>
                <a:gd name="T21" fmla="*/ 41 h 97"/>
                <a:gd name="T22" fmla="*/ 41 w 82"/>
                <a:gd name="T23" fmla="*/ 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7">
                  <a:moveTo>
                    <a:pt x="41" y="97"/>
                  </a:moveTo>
                  <a:cubicBezTo>
                    <a:pt x="40" y="97"/>
                    <a:pt x="39" y="96"/>
                    <a:pt x="38" y="96"/>
                  </a:cubicBezTo>
                  <a:cubicBezTo>
                    <a:pt x="34" y="92"/>
                    <a:pt x="0" y="62"/>
                    <a:pt x="0" y="41"/>
                  </a:cubicBezTo>
                  <a:cubicBezTo>
                    <a:pt x="0" y="18"/>
                    <a:pt x="18" y="0"/>
                    <a:pt x="41" y="0"/>
                  </a:cubicBezTo>
                  <a:cubicBezTo>
                    <a:pt x="63" y="0"/>
                    <a:pt x="82" y="18"/>
                    <a:pt x="82" y="41"/>
                  </a:cubicBezTo>
                  <a:cubicBezTo>
                    <a:pt x="82" y="62"/>
                    <a:pt x="47" y="92"/>
                    <a:pt x="43" y="96"/>
                  </a:cubicBezTo>
                  <a:cubicBezTo>
                    <a:pt x="43" y="96"/>
                    <a:pt x="42" y="97"/>
                    <a:pt x="41" y="97"/>
                  </a:cubicBezTo>
                  <a:close/>
                  <a:moveTo>
                    <a:pt x="41" y="8"/>
                  </a:moveTo>
                  <a:cubicBezTo>
                    <a:pt x="22" y="8"/>
                    <a:pt x="8" y="22"/>
                    <a:pt x="8" y="41"/>
                  </a:cubicBezTo>
                  <a:cubicBezTo>
                    <a:pt x="8" y="55"/>
                    <a:pt x="29" y="77"/>
                    <a:pt x="41" y="87"/>
                  </a:cubicBezTo>
                  <a:cubicBezTo>
                    <a:pt x="52" y="77"/>
                    <a:pt x="74" y="55"/>
                    <a:pt x="74" y="41"/>
                  </a:cubicBezTo>
                  <a:cubicBezTo>
                    <a:pt x="74" y="22"/>
                    <a:pt x="59" y="8"/>
                    <a:pt x="4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5" name="Freeform 83"/>
            <p:cNvSpPr>
              <a:spLocks noEditPoints="1"/>
            </p:cNvSpPr>
            <p:nvPr/>
          </p:nvSpPr>
          <p:spPr bwMode="auto">
            <a:xfrm>
              <a:off x="1997075" y="439738"/>
              <a:ext cx="88900" cy="88900"/>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6"/>
                    <a:pt x="13" y="32"/>
                    <a:pt x="20" y="32"/>
                  </a:cubicBezTo>
                  <a:cubicBezTo>
                    <a:pt x="26" y="32"/>
                    <a:pt x="32" y="26"/>
                    <a:pt x="32" y="20"/>
                  </a:cubicBezTo>
                  <a:cubicBezTo>
                    <a:pt x="32" y="13"/>
                    <a:pt x="26" y="8"/>
                    <a:pt x="20"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6" name="Freeform 84"/>
            <p:cNvSpPr>
              <a:spLocks noEditPoints="1"/>
            </p:cNvSpPr>
            <p:nvPr/>
          </p:nvSpPr>
          <p:spPr bwMode="auto">
            <a:xfrm>
              <a:off x="146050" y="2881313"/>
              <a:ext cx="166688" cy="254000"/>
            </a:xfrm>
            <a:custGeom>
              <a:avLst/>
              <a:gdLst>
                <a:gd name="T0" fmla="*/ 38 w 75"/>
                <a:gd name="T1" fmla="*/ 115 h 115"/>
                <a:gd name="T2" fmla="*/ 0 w 75"/>
                <a:gd name="T3" fmla="*/ 77 h 115"/>
                <a:gd name="T4" fmla="*/ 0 w 75"/>
                <a:gd name="T5" fmla="*/ 38 h 115"/>
                <a:gd name="T6" fmla="*/ 38 w 75"/>
                <a:gd name="T7" fmla="*/ 0 h 115"/>
                <a:gd name="T8" fmla="*/ 75 w 75"/>
                <a:gd name="T9" fmla="*/ 38 h 115"/>
                <a:gd name="T10" fmla="*/ 75 w 75"/>
                <a:gd name="T11" fmla="*/ 77 h 115"/>
                <a:gd name="T12" fmla="*/ 38 w 75"/>
                <a:gd name="T13" fmla="*/ 115 h 115"/>
                <a:gd name="T14" fmla="*/ 38 w 75"/>
                <a:gd name="T15" fmla="*/ 19 h 115"/>
                <a:gd name="T16" fmla="*/ 18 w 75"/>
                <a:gd name="T17" fmla="*/ 38 h 115"/>
                <a:gd name="T18" fmla="*/ 18 w 75"/>
                <a:gd name="T19" fmla="*/ 77 h 115"/>
                <a:gd name="T20" fmla="*/ 38 w 75"/>
                <a:gd name="T21" fmla="*/ 96 h 115"/>
                <a:gd name="T22" fmla="*/ 57 w 75"/>
                <a:gd name="T23" fmla="*/ 77 h 115"/>
                <a:gd name="T24" fmla="*/ 57 w 75"/>
                <a:gd name="T25" fmla="*/ 38 h 115"/>
                <a:gd name="T26" fmla="*/ 38 w 75"/>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15">
                  <a:moveTo>
                    <a:pt x="38" y="115"/>
                  </a:moveTo>
                  <a:cubicBezTo>
                    <a:pt x="17" y="115"/>
                    <a:pt x="0" y="98"/>
                    <a:pt x="0" y="77"/>
                  </a:cubicBezTo>
                  <a:cubicBezTo>
                    <a:pt x="0" y="38"/>
                    <a:pt x="0" y="38"/>
                    <a:pt x="0" y="38"/>
                  </a:cubicBezTo>
                  <a:cubicBezTo>
                    <a:pt x="0" y="17"/>
                    <a:pt x="17" y="0"/>
                    <a:pt x="38" y="0"/>
                  </a:cubicBezTo>
                  <a:cubicBezTo>
                    <a:pt x="59" y="0"/>
                    <a:pt x="75" y="17"/>
                    <a:pt x="75" y="38"/>
                  </a:cubicBezTo>
                  <a:cubicBezTo>
                    <a:pt x="75" y="77"/>
                    <a:pt x="75" y="77"/>
                    <a:pt x="75" y="77"/>
                  </a:cubicBezTo>
                  <a:cubicBezTo>
                    <a:pt x="75" y="98"/>
                    <a:pt x="59" y="115"/>
                    <a:pt x="38" y="115"/>
                  </a:cubicBezTo>
                  <a:close/>
                  <a:moveTo>
                    <a:pt x="38" y="19"/>
                  </a:moveTo>
                  <a:cubicBezTo>
                    <a:pt x="27" y="19"/>
                    <a:pt x="18" y="27"/>
                    <a:pt x="18" y="38"/>
                  </a:cubicBezTo>
                  <a:cubicBezTo>
                    <a:pt x="18" y="77"/>
                    <a:pt x="18" y="77"/>
                    <a:pt x="18" y="77"/>
                  </a:cubicBezTo>
                  <a:cubicBezTo>
                    <a:pt x="18" y="88"/>
                    <a:pt x="27" y="96"/>
                    <a:pt x="38" y="96"/>
                  </a:cubicBezTo>
                  <a:cubicBezTo>
                    <a:pt x="48" y="96"/>
                    <a:pt x="57" y="88"/>
                    <a:pt x="57" y="77"/>
                  </a:cubicBezTo>
                  <a:cubicBezTo>
                    <a:pt x="57" y="38"/>
                    <a:pt x="57" y="38"/>
                    <a:pt x="57" y="38"/>
                  </a:cubicBezTo>
                  <a:cubicBezTo>
                    <a:pt x="57" y="27"/>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7" name="Freeform 85"/>
            <p:cNvSpPr>
              <a:spLocks noEditPoints="1"/>
            </p:cNvSpPr>
            <p:nvPr/>
          </p:nvSpPr>
          <p:spPr bwMode="auto">
            <a:xfrm>
              <a:off x="409575" y="3095626"/>
              <a:ext cx="168275" cy="254000"/>
            </a:xfrm>
            <a:custGeom>
              <a:avLst/>
              <a:gdLst>
                <a:gd name="T0" fmla="*/ 38 w 76"/>
                <a:gd name="T1" fmla="*/ 115 h 115"/>
                <a:gd name="T2" fmla="*/ 0 w 76"/>
                <a:gd name="T3" fmla="*/ 77 h 115"/>
                <a:gd name="T4" fmla="*/ 0 w 76"/>
                <a:gd name="T5" fmla="*/ 38 h 115"/>
                <a:gd name="T6" fmla="*/ 38 w 76"/>
                <a:gd name="T7" fmla="*/ 0 h 115"/>
                <a:gd name="T8" fmla="*/ 76 w 76"/>
                <a:gd name="T9" fmla="*/ 38 h 115"/>
                <a:gd name="T10" fmla="*/ 76 w 76"/>
                <a:gd name="T11" fmla="*/ 77 h 115"/>
                <a:gd name="T12" fmla="*/ 38 w 76"/>
                <a:gd name="T13" fmla="*/ 115 h 115"/>
                <a:gd name="T14" fmla="*/ 38 w 76"/>
                <a:gd name="T15" fmla="*/ 19 h 115"/>
                <a:gd name="T16" fmla="*/ 19 w 76"/>
                <a:gd name="T17" fmla="*/ 38 h 115"/>
                <a:gd name="T18" fmla="*/ 19 w 76"/>
                <a:gd name="T19" fmla="*/ 77 h 115"/>
                <a:gd name="T20" fmla="*/ 38 w 76"/>
                <a:gd name="T21" fmla="*/ 96 h 115"/>
                <a:gd name="T22" fmla="*/ 57 w 76"/>
                <a:gd name="T23" fmla="*/ 77 h 115"/>
                <a:gd name="T24" fmla="*/ 57 w 76"/>
                <a:gd name="T25" fmla="*/ 38 h 115"/>
                <a:gd name="T26" fmla="*/ 38 w 76"/>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15">
                  <a:moveTo>
                    <a:pt x="38" y="115"/>
                  </a:moveTo>
                  <a:cubicBezTo>
                    <a:pt x="17" y="115"/>
                    <a:pt x="0" y="98"/>
                    <a:pt x="0" y="77"/>
                  </a:cubicBezTo>
                  <a:cubicBezTo>
                    <a:pt x="0" y="38"/>
                    <a:pt x="0" y="38"/>
                    <a:pt x="0" y="38"/>
                  </a:cubicBezTo>
                  <a:cubicBezTo>
                    <a:pt x="0" y="17"/>
                    <a:pt x="17" y="0"/>
                    <a:pt x="38" y="0"/>
                  </a:cubicBezTo>
                  <a:cubicBezTo>
                    <a:pt x="59" y="0"/>
                    <a:pt x="76" y="17"/>
                    <a:pt x="76" y="38"/>
                  </a:cubicBezTo>
                  <a:cubicBezTo>
                    <a:pt x="76" y="77"/>
                    <a:pt x="76" y="77"/>
                    <a:pt x="76" y="77"/>
                  </a:cubicBezTo>
                  <a:cubicBezTo>
                    <a:pt x="76" y="98"/>
                    <a:pt x="59" y="115"/>
                    <a:pt x="38" y="115"/>
                  </a:cubicBezTo>
                  <a:close/>
                  <a:moveTo>
                    <a:pt x="38" y="19"/>
                  </a:moveTo>
                  <a:cubicBezTo>
                    <a:pt x="27" y="19"/>
                    <a:pt x="19" y="28"/>
                    <a:pt x="19" y="38"/>
                  </a:cubicBezTo>
                  <a:cubicBezTo>
                    <a:pt x="19" y="77"/>
                    <a:pt x="19" y="77"/>
                    <a:pt x="19" y="77"/>
                  </a:cubicBezTo>
                  <a:cubicBezTo>
                    <a:pt x="19" y="88"/>
                    <a:pt x="27" y="96"/>
                    <a:pt x="38" y="96"/>
                  </a:cubicBezTo>
                  <a:cubicBezTo>
                    <a:pt x="48" y="96"/>
                    <a:pt x="57" y="88"/>
                    <a:pt x="57" y="77"/>
                  </a:cubicBezTo>
                  <a:cubicBezTo>
                    <a:pt x="57" y="38"/>
                    <a:pt x="57" y="38"/>
                    <a:pt x="57" y="38"/>
                  </a:cubicBezTo>
                  <a:cubicBezTo>
                    <a:pt x="57" y="28"/>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8" name="Freeform 86"/>
            <p:cNvSpPr/>
            <p:nvPr/>
          </p:nvSpPr>
          <p:spPr bwMode="auto">
            <a:xfrm>
              <a:off x="431800" y="2882901"/>
              <a:ext cx="165100" cy="165100"/>
            </a:xfrm>
            <a:custGeom>
              <a:avLst/>
              <a:gdLst>
                <a:gd name="T0" fmla="*/ 66 w 75"/>
                <a:gd name="T1" fmla="*/ 75 h 75"/>
                <a:gd name="T2" fmla="*/ 57 w 75"/>
                <a:gd name="T3" fmla="*/ 66 h 75"/>
                <a:gd name="T4" fmla="*/ 57 w 75"/>
                <a:gd name="T5" fmla="*/ 19 h 75"/>
                <a:gd name="T6" fmla="*/ 10 w 75"/>
                <a:gd name="T7" fmla="*/ 19 h 75"/>
                <a:gd name="T8" fmla="*/ 0 w 75"/>
                <a:gd name="T9" fmla="*/ 10 h 75"/>
                <a:gd name="T10" fmla="*/ 10 w 75"/>
                <a:gd name="T11" fmla="*/ 0 h 75"/>
                <a:gd name="T12" fmla="*/ 10 w 75"/>
                <a:gd name="T13" fmla="*/ 0 h 75"/>
                <a:gd name="T14" fmla="*/ 66 w 75"/>
                <a:gd name="T15" fmla="*/ 0 h 75"/>
                <a:gd name="T16" fmla="*/ 75 w 75"/>
                <a:gd name="T17" fmla="*/ 10 h 75"/>
                <a:gd name="T18" fmla="*/ 75 w 75"/>
                <a:gd name="T19" fmla="*/ 66 h 75"/>
                <a:gd name="T20" fmla="*/ 66 w 75"/>
                <a:gd name="T21" fmla="*/ 75 h 75"/>
                <a:gd name="T22" fmla="*/ 66 w 75"/>
                <a:gd name="T23"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 h="75">
                  <a:moveTo>
                    <a:pt x="66" y="75"/>
                  </a:moveTo>
                  <a:cubicBezTo>
                    <a:pt x="61" y="75"/>
                    <a:pt x="57" y="71"/>
                    <a:pt x="57" y="66"/>
                  </a:cubicBezTo>
                  <a:cubicBezTo>
                    <a:pt x="57" y="19"/>
                    <a:pt x="57" y="19"/>
                    <a:pt x="57" y="19"/>
                  </a:cubicBezTo>
                  <a:cubicBezTo>
                    <a:pt x="10" y="19"/>
                    <a:pt x="10" y="19"/>
                    <a:pt x="10" y="19"/>
                  </a:cubicBezTo>
                  <a:cubicBezTo>
                    <a:pt x="5" y="19"/>
                    <a:pt x="0" y="15"/>
                    <a:pt x="0" y="10"/>
                  </a:cubicBezTo>
                  <a:cubicBezTo>
                    <a:pt x="0" y="4"/>
                    <a:pt x="5" y="0"/>
                    <a:pt x="10" y="0"/>
                  </a:cubicBezTo>
                  <a:cubicBezTo>
                    <a:pt x="10" y="0"/>
                    <a:pt x="10" y="0"/>
                    <a:pt x="10" y="0"/>
                  </a:cubicBezTo>
                  <a:cubicBezTo>
                    <a:pt x="66" y="0"/>
                    <a:pt x="66" y="0"/>
                    <a:pt x="66" y="0"/>
                  </a:cubicBezTo>
                  <a:cubicBezTo>
                    <a:pt x="71" y="0"/>
                    <a:pt x="75" y="4"/>
                    <a:pt x="75" y="10"/>
                  </a:cubicBezTo>
                  <a:cubicBezTo>
                    <a:pt x="75" y="66"/>
                    <a:pt x="75" y="66"/>
                    <a:pt x="75" y="66"/>
                  </a:cubicBezTo>
                  <a:cubicBezTo>
                    <a:pt x="75" y="71"/>
                    <a:pt x="71" y="75"/>
                    <a:pt x="66" y="75"/>
                  </a:cubicBezTo>
                  <a:cubicBezTo>
                    <a:pt x="66" y="75"/>
                    <a:pt x="66" y="75"/>
                    <a:pt x="66" y="7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9" name="Freeform 87"/>
            <p:cNvSpPr/>
            <p:nvPr/>
          </p:nvSpPr>
          <p:spPr bwMode="auto">
            <a:xfrm>
              <a:off x="122238" y="2898776"/>
              <a:ext cx="458788" cy="457200"/>
            </a:xfrm>
            <a:custGeom>
              <a:avLst/>
              <a:gdLst>
                <a:gd name="T0" fmla="*/ 11 w 208"/>
                <a:gd name="T1" fmla="*/ 207 h 207"/>
                <a:gd name="T2" fmla="*/ 4 w 208"/>
                <a:gd name="T3" fmla="*/ 205 h 207"/>
                <a:gd name="T4" fmla="*/ 4 w 208"/>
                <a:gd name="T5" fmla="*/ 191 h 207"/>
                <a:gd name="T6" fmla="*/ 192 w 208"/>
                <a:gd name="T7" fmla="*/ 4 h 207"/>
                <a:gd name="T8" fmla="*/ 205 w 208"/>
                <a:gd name="T9" fmla="*/ 4 h 207"/>
                <a:gd name="T10" fmla="*/ 205 w 208"/>
                <a:gd name="T11" fmla="*/ 17 h 207"/>
                <a:gd name="T12" fmla="*/ 17 w 208"/>
                <a:gd name="T13" fmla="*/ 205 h 207"/>
                <a:gd name="T14" fmla="*/ 11 w 208"/>
                <a:gd name="T15" fmla="*/ 207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07">
                  <a:moveTo>
                    <a:pt x="11" y="207"/>
                  </a:moveTo>
                  <a:cubicBezTo>
                    <a:pt x="8" y="207"/>
                    <a:pt x="6" y="206"/>
                    <a:pt x="4" y="205"/>
                  </a:cubicBezTo>
                  <a:cubicBezTo>
                    <a:pt x="0" y="201"/>
                    <a:pt x="0" y="195"/>
                    <a:pt x="4" y="191"/>
                  </a:cubicBezTo>
                  <a:cubicBezTo>
                    <a:pt x="192" y="4"/>
                    <a:pt x="192" y="4"/>
                    <a:pt x="192" y="4"/>
                  </a:cubicBezTo>
                  <a:cubicBezTo>
                    <a:pt x="195" y="0"/>
                    <a:pt x="201" y="0"/>
                    <a:pt x="205" y="4"/>
                  </a:cubicBezTo>
                  <a:cubicBezTo>
                    <a:pt x="208" y="7"/>
                    <a:pt x="208" y="13"/>
                    <a:pt x="205" y="17"/>
                  </a:cubicBezTo>
                  <a:cubicBezTo>
                    <a:pt x="17" y="205"/>
                    <a:pt x="17" y="205"/>
                    <a:pt x="17" y="205"/>
                  </a:cubicBezTo>
                  <a:cubicBezTo>
                    <a:pt x="15" y="206"/>
                    <a:pt x="13" y="207"/>
                    <a:pt x="11" y="20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0" name="Freeform 88"/>
            <p:cNvSpPr/>
            <p:nvPr/>
          </p:nvSpPr>
          <p:spPr bwMode="auto">
            <a:xfrm>
              <a:off x="1284288" y="2971801"/>
              <a:ext cx="76200"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6" y="23"/>
                    <a:pt x="0" y="18"/>
                    <a:pt x="0" y="11"/>
                  </a:cubicBezTo>
                  <a:cubicBezTo>
                    <a:pt x="0" y="5"/>
                    <a:pt x="6" y="0"/>
                    <a:pt x="12" y="0"/>
                  </a:cubicBezTo>
                  <a:cubicBezTo>
                    <a:pt x="23" y="0"/>
                    <a:pt x="23" y="0"/>
                    <a:pt x="23" y="0"/>
                  </a:cubicBezTo>
                  <a:cubicBezTo>
                    <a:pt x="30" y="0"/>
                    <a:pt x="35" y="5"/>
                    <a:pt x="35" y="11"/>
                  </a:cubicBezTo>
                  <a:cubicBezTo>
                    <a:pt x="35" y="18"/>
                    <a:pt x="30"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1" name="Freeform 89"/>
            <p:cNvSpPr/>
            <p:nvPr/>
          </p:nvSpPr>
          <p:spPr bwMode="auto">
            <a:xfrm>
              <a:off x="1670050" y="2971801"/>
              <a:ext cx="77788"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5" y="23"/>
                    <a:pt x="0" y="18"/>
                    <a:pt x="0" y="11"/>
                  </a:cubicBezTo>
                  <a:cubicBezTo>
                    <a:pt x="0" y="5"/>
                    <a:pt x="5" y="0"/>
                    <a:pt x="12" y="0"/>
                  </a:cubicBezTo>
                  <a:cubicBezTo>
                    <a:pt x="23" y="0"/>
                    <a:pt x="23" y="0"/>
                    <a:pt x="23" y="0"/>
                  </a:cubicBezTo>
                  <a:cubicBezTo>
                    <a:pt x="29" y="0"/>
                    <a:pt x="35" y="5"/>
                    <a:pt x="35" y="11"/>
                  </a:cubicBezTo>
                  <a:cubicBezTo>
                    <a:pt x="35" y="18"/>
                    <a:pt x="29"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2" name="Freeform 90"/>
            <p:cNvSpPr>
              <a:spLocks noEditPoints="1"/>
            </p:cNvSpPr>
            <p:nvPr/>
          </p:nvSpPr>
          <p:spPr bwMode="auto">
            <a:xfrm>
              <a:off x="1477963" y="2871788"/>
              <a:ext cx="101600" cy="101600"/>
            </a:xfrm>
            <a:custGeom>
              <a:avLst/>
              <a:gdLst>
                <a:gd name="T0" fmla="*/ 23 w 46"/>
                <a:gd name="T1" fmla="*/ 46 h 46"/>
                <a:gd name="T2" fmla="*/ 0 w 46"/>
                <a:gd name="T3" fmla="*/ 23 h 46"/>
                <a:gd name="T4" fmla="*/ 23 w 46"/>
                <a:gd name="T5" fmla="*/ 0 h 46"/>
                <a:gd name="T6" fmla="*/ 46 w 46"/>
                <a:gd name="T7" fmla="*/ 23 h 46"/>
                <a:gd name="T8" fmla="*/ 23 w 46"/>
                <a:gd name="T9" fmla="*/ 46 h 46"/>
                <a:gd name="T10" fmla="*/ 23 w 46"/>
                <a:gd name="T11" fmla="*/ 12 h 46"/>
                <a:gd name="T12" fmla="*/ 11 w 46"/>
                <a:gd name="T13" fmla="*/ 23 h 46"/>
                <a:gd name="T14" fmla="*/ 23 w 46"/>
                <a:gd name="T15" fmla="*/ 35 h 46"/>
                <a:gd name="T16" fmla="*/ 34 w 46"/>
                <a:gd name="T17" fmla="*/ 23 h 46"/>
                <a:gd name="T18" fmla="*/ 23 w 46"/>
                <a:gd name="T19"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46"/>
                  </a:moveTo>
                  <a:cubicBezTo>
                    <a:pt x="10" y="46"/>
                    <a:pt x="0" y="36"/>
                    <a:pt x="0" y="23"/>
                  </a:cubicBezTo>
                  <a:cubicBezTo>
                    <a:pt x="0" y="10"/>
                    <a:pt x="10" y="0"/>
                    <a:pt x="23" y="0"/>
                  </a:cubicBezTo>
                  <a:cubicBezTo>
                    <a:pt x="35" y="0"/>
                    <a:pt x="46" y="10"/>
                    <a:pt x="46" y="23"/>
                  </a:cubicBezTo>
                  <a:cubicBezTo>
                    <a:pt x="46" y="36"/>
                    <a:pt x="35" y="46"/>
                    <a:pt x="23" y="46"/>
                  </a:cubicBezTo>
                  <a:close/>
                  <a:moveTo>
                    <a:pt x="23" y="12"/>
                  </a:moveTo>
                  <a:cubicBezTo>
                    <a:pt x="16" y="12"/>
                    <a:pt x="11" y="17"/>
                    <a:pt x="11" y="23"/>
                  </a:cubicBezTo>
                  <a:cubicBezTo>
                    <a:pt x="11" y="29"/>
                    <a:pt x="16" y="35"/>
                    <a:pt x="23" y="35"/>
                  </a:cubicBezTo>
                  <a:cubicBezTo>
                    <a:pt x="29" y="35"/>
                    <a:pt x="34" y="29"/>
                    <a:pt x="34" y="23"/>
                  </a:cubicBezTo>
                  <a:cubicBezTo>
                    <a:pt x="34" y="17"/>
                    <a:pt x="29" y="12"/>
                    <a:pt x="2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3" name="Freeform 91"/>
            <p:cNvSpPr>
              <a:spLocks noEditPoints="1"/>
            </p:cNvSpPr>
            <p:nvPr/>
          </p:nvSpPr>
          <p:spPr bwMode="auto">
            <a:xfrm>
              <a:off x="1363663" y="2819401"/>
              <a:ext cx="79375" cy="79375"/>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1 h 36"/>
                <a:gd name="T12" fmla="*/ 11 w 36"/>
                <a:gd name="T13" fmla="*/ 18 h 36"/>
                <a:gd name="T14" fmla="*/ 18 w 36"/>
                <a:gd name="T15" fmla="*/ 24 h 36"/>
                <a:gd name="T16" fmla="*/ 24 w 36"/>
                <a:gd name="T17" fmla="*/ 18 h 36"/>
                <a:gd name="T18" fmla="*/ 18 w 36"/>
                <a:gd name="T19"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11"/>
                  </a:moveTo>
                  <a:cubicBezTo>
                    <a:pt x="14" y="11"/>
                    <a:pt x="11" y="14"/>
                    <a:pt x="11" y="18"/>
                  </a:cubicBezTo>
                  <a:cubicBezTo>
                    <a:pt x="11" y="21"/>
                    <a:pt x="14" y="24"/>
                    <a:pt x="18" y="24"/>
                  </a:cubicBezTo>
                  <a:cubicBezTo>
                    <a:pt x="21" y="24"/>
                    <a:pt x="24" y="21"/>
                    <a:pt x="24" y="18"/>
                  </a:cubicBezTo>
                  <a:cubicBezTo>
                    <a:pt x="24" y="14"/>
                    <a:pt x="21" y="11"/>
                    <a:pt x="18"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4" name="Oval 92"/>
            <p:cNvSpPr>
              <a:spLocks noChangeArrowheads="1"/>
            </p:cNvSpPr>
            <p:nvPr/>
          </p:nvSpPr>
          <p:spPr bwMode="auto">
            <a:xfrm>
              <a:off x="1436688" y="2976563"/>
              <a:ext cx="36513" cy="39688"/>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5" name="Freeform 93"/>
            <p:cNvSpPr/>
            <p:nvPr/>
          </p:nvSpPr>
          <p:spPr bwMode="auto">
            <a:xfrm>
              <a:off x="1312863" y="2971801"/>
              <a:ext cx="406400" cy="444500"/>
            </a:xfrm>
            <a:custGeom>
              <a:avLst/>
              <a:gdLst>
                <a:gd name="T0" fmla="*/ 161 w 184"/>
                <a:gd name="T1" fmla="*/ 201 h 201"/>
                <a:gd name="T2" fmla="*/ 23 w 184"/>
                <a:gd name="T3" fmla="*/ 201 h 201"/>
                <a:gd name="T4" fmla="*/ 0 w 184"/>
                <a:gd name="T5" fmla="*/ 178 h 201"/>
                <a:gd name="T6" fmla="*/ 0 w 184"/>
                <a:gd name="T7" fmla="*/ 11 h 201"/>
                <a:gd name="T8" fmla="*/ 11 w 184"/>
                <a:gd name="T9" fmla="*/ 0 h 201"/>
                <a:gd name="T10" fmla="*/ 23 w 184"/>
                <a:gd name="T11" fmla="*/ 11 h 201"/>
                <a:gd name="T12" fmla="*/ 23 w 184"/>
                <a:gd name="T13" fmla="*/ 178 h 201"/>
                <a:gd name="T14" fmla="*/ 161 w 184"/>
                <a:gd name="T15" fmla="*/ 178 h 201"/>
                <a:gd name="T16" fmla="*/ 161 w 184"/>
                <a:gd name="T17" fmla="*/ 11 h 201"/>
                <a:gd name="T18" fmla="*/ 172 w 184"/>
                <a:gd name="T19" fmla="*/ 0 h 201"/>
                <a:gd name="T20" fmla="*/ 184 w 184"/>
                <a:gd name="T21" fmla="*/ 11 h 201"/>
                <a:gd name="T22" fmla="*/ 184 w 184"/>
                <a:gd name="T23" fmla="*/ 178 h 201"/>
                <a:gd name="T24" fmla="*/ 161 w 184"/>
                <a:gd name="T25" fmla="*/ 20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201">
                  <a:moveTo>
                    <a:pt x="161" y="201"/>
                  </a:moveTo>
                  <a:cubicBezTo>
                    <a:pt x="23" y="201"/>
                    <a:pt x="23" y="201"/>
                    <a:pt x="23" y="201"/>
                  </a:cubicBezTo>
                  <a:cubicBezTo>
                    <a:pt x="10" y="201"/>
                    <a:pt x="0" y="191"/>
                    <a:pt x="0" y="178"/>
                  </a:cubicBezTo>
                  <a:cubicBezTo>
                    <a:pt x="0" y="11"/>
                    <a:pt x="0" y="11"/>
                    <a:pt x="0" y="11"/>
                  </a:cubicBezTo>
                  <a:cubicBezTo>
                    <a:pt x="0" y="5"/>
                    <a:pt x="5" y="0"/>
                    <a:pt x="11" y="0"/>
                  </a:cubicBezTo>
                  <a:cubicBezTo>
                    <a:pt x="17" y="0"/>
                    <a:pt x="23" y="5"/>
                    <a:pt x="23" y="11"/>
                  </a:cubicBezTo>
                  <a:cubicBezTo>
                    <a:pt x="23" y="178"/>
                    <a:pt x="23" y="178"/>
                    <a:pt x="23" y="178"/>
                  </a:cubicBezTo>
                  <a:cubicBezTo>
                    <a:pt x="161" y="178"/>
                    <a:pt x="161" y="178"/>
                    <a:pt x="161" y="178"/>
                  </a:cubicBezTo>
                  <a:cubicBezTo>
                    <a:pt x="161" y="11"/>
                    <a:pt x="161" y="11"/>
                    <a:pt x="161" y="11"/>
                  </a:cubicBezTo>
                  <a:cubicBezTo>
                    <a:pt x="161" y="5"/>
                    <a:pt x="166" y="0"/>
                    <a:pt x="172" y="0"/>
                  </a:cubicBezTo>
                  <a:cubicBezTo>
                    <a:pt x="178" y="0"/>
                    <a:pt x="184" y="5"/>
                    <a:pt x="184" y="11"/>
                  </a:cubicBezTo>
                  <a:cubicBezTo>
                    <a:pt x="184" y="178"/>
                    <a:pt x="184" y="178"/>
                    <a:pt x="184" y="178"/>
                  </a:cubicBezTo>
                  <a:cubicBezTo>
                    <a:pt x="184" y="191"/>
                    <a:pt x="173" y="201"/>
                    <a:pt x="161" y="20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6" name="Freeform 94"/>
            <p:cNvSpPr/>
            <p:nvPr/>
          </p:nvSpPr>
          <p:spPr bwMode="auto">
            <a:xfrm>
              <a:off x="1524000" y="3038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7" name="Freeform 95"/>
            <p:cNvSpPr/>
            <p:nvPr/>
          </p:nvSpPr>
          <p:spPr bwMode="auto">
            <a:xfrm>
              <a:off x="1524000" y="3100388"/>
              <a:ext cx="109538" cy="25400"/>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8" name="Freeform 96"/>
            <p:cNvSpPr/>
            <p:nvPr/>
          </p:nvSpPr>
          <p:spPr bwMode="auto">
            <a:xfrm>
              <a:off x="1524000" y="3163888"/>
              <a:ext cx="109538" cy="26988"/>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9" name="Freeform 97"/>
            <p:cNvSpPr/>
            <p:nvPr/>
          </p:nvSpPr>
          <p:spPr bwMode="auto">
            <a:xfrm>
              <a:off x="1524000" y="3227388"/>
              <a:ext cx="109538" cy="25400"/>
            </a:xfrm>
            <a:custGeom>
              <a:avLst/>
              <a:gdLst>
                <a:gd name="T0" fmla="*/ 43 w 49"/>
                <a:gd name="T1" fmla="*/ 11 h 11"/>
                <a:gd name="T2" fmla="*/ 6 w 49"/>
                <a:gd name="T3" fmla="*/ 11 h 11"/>
                <a:gd name="T4" fmla="*/ 0 w 49"/>
                <a:gd name="T5" fmla="*/ 6 h 11"/>
                <a:gd name="T6" fmla="*/ 6 w 49"/>
                <a:gd name="T7" fmla="*/ 0 h 11"/>
                <a:gd name="T8" fmla="*/ 43 w 49"/>
                <a:gd name="T9" fmla="*/ 0 h 11"/>
                <a:gd name="T10" fmla="*/ 49 w 49"/>
                <a:gd name="T11" fmla="*/ 6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6"/>
                  </a:cubicBezTo>
                  <a:cubicBezTo>
                    <a:pt x="0" y="2"/>
                    <a:pt x="2" y="0"/>
                    <a:pt x="6" y="0"/>
                  </a:cubicBezTo>
                  <a:cubicBezTo>
                    <a:pt x="43" y="0"/>
                    <a:pt x="43" y="0"/>
                    <a:pt x="43" y="0"/>
                  </a:cubicBezTo>
                  <a:cubicBezTo>
                    <a:pt x="46" y="0"/>
                    <a:pt x="49" y="2"/>
                    <a:pt x="49" y="6"/>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0" name="Freeform 98"/>
            <p:cNvSpPr/>
            <p:nvPr/>
          </p:nvSpPr>
          <p:spPr bwMode="auto">
            <a:xfrm>
              <a:off x="1524000" y="3292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2" name="Freeform 110"/>
            <p:cNvSpPr>
              <a:spLocks noEditPoints="1"/>
            </p:cNvSpPr>
            <p:nvPr/>
          </p:nvSpPr>
          <p:spPr bwMode="auto">
            <a:xfrm>
              <a:off x="1397000" y="958851"/>
              <a:ext cx="663575" cy="566738"/>
            </a:xfrm>
            <a:custGeom>
              <a:avLst/>
              <a:gdLst>
                <a:gd name="T0" fmla="*/ 289 w 301"/>
                <a:gd name="T1" fmla="*/ 256 h 256"/>
                <a:gd name="T2" fmla="*/ 12 w 301"/>
                <a:gd name="T3" fmla="*/ 256 h 256"/>
                <a:gd name="T4" fmla="*/ 0 w 301"/>
                <a:gd name="T5" fmla="*/ 243 h 256"/>
                <a:gd name="T6" fmla="*/ 0 w 301"/>
                <a:gd name="T7" fmla="*/ 13 h 256"/>
                <a:gd name="T8" fmla="*/ 12 w 301"/>
                <a:gd name="T9" fmla="*/ 0 h 256"/>
                <a:gd name="T10" fmla="*/ 289 w 301"/>
                <a:gd name="T11" fmla="*/ 0 h 256"/>
                <a:gd name="T12" fmla="*/ 301 w 301"/>
                <a:gd name="T13" fmla="*/ 13 h 256"/>
                <a:gd name="T14" fmla="*/ 301 w 301"/>
                <a:gd name="T15" fmla="*/ 243 h 256"/>
                <a:gd name="T16" fmla="*/ 289 w 301"/>
                <a:gd name="T17" fmla="*/ 256 h 256"/>
                <a:gd name="T18" fmla="*/ 25 w 301"/>
                <a:gd name="T19" fmla="*/ 230 h 256"/>
                <a:gd name="T20" fmla="*/ 276 w 301"/>
                <a:gd name="T21" fmla="*/ 230 h 256"/>
                <a:gd name="T22" fmla="*/ 276 w 301"/>
                <a:gd name="T23" fmla="*/ 26 h 256"/>
                <a:gd name="T24" fmla="*/ 25 w 301"/>
                <a:gd name="T25" fmla="*/ 26 h 256"/>
                <a:gd name="T26" fmla="*/ 25 w 301"/>
                <a:gd name="T27" fmla="*/ 23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256">
                  <a:moveTo>
                    <a:pt x="289" y="256"/>
                  </a:moveTo>
                  <a:cubicBezTo>
                    <a:pt x="12" y="256"/>
                    <a:pt x="12" y="256"/>
                    <a:pt x="12" y="256"/>
                  </a:cubicBezTo>
                  <a:cubicBezTo>
                    <a:pt x="5" y="256"/>
                    <a:pt x="0" y="250"/>
                    <a:pt x="0" y="243"/>
                  </a:cubicBezTo>
                  <a:cubicBezTo>
                    <a:pt x="0" y="13"/>
                    <a:pt x="0" y="13"/>
                    <a:pt x="0" y="13"/>
                  </a:cubicBezTo>
                  <a:cubicBezTo>
                    <a:pt x="0" y="6"/>
                    <a:pt x="5" y="0"/>
                    <a:pt x="12" y="0"/>
                  </a:cubicBezTo>
                  <a:cubicBezTo>
                    <a:pt x="289" y="0"/>
                    <a:pt x="289" y="0"/>
                    <a:pt x="289" y="0"/>
                  </a:cubicBezTo>
                  <a:cubicBezTo>
                    <a:pt x="296" y="0"/>
                    <a:pt x="301" y="6"/>
                    <a:pt x="301" y="13"/>
                  </a:cubicBezTo>
                  <a:cubicBezTo>
                    <a:pt x="301" y="243"/>
                    <a:pt x="301" y="243"/>
                    <a:pt x="301" y="243"/>
                  </a:cubicBezTo>
                  <a:cubicBezTo>
                    <a:pt x="301" y="250"/>
                    <a:pt x="296" y="256"/>
                    <a:pt x="289" y="256"/>
                  </a:cubicBezTo>
                  <a:close/>
                  <a:moveTo>
                    <a:pt x="25" y="230"/>
                  </a:moveTo>
                  <a:cubicBezTo>
                    <a:pt x="276" y="230"/>
                    <a:pt x="276" y="230"/>
                    <a:pt x="276" y="230"/>
                  </a:cubicBezTo>
                  <a:cubicBezTo>
                    <a:pt x="276" y="26"/>
                    <a:pt x="276" y="26"/>
                    <a:pt x="276" y="26"/>
                  </a:cubicBezTo>
                  <a:cubicBezTo>
                    <a:pt x="25" y="26"/>
                    <a:pt x="25" y="26"/>
                    <a:pt x="25" y="26"/>
                  </a:cubicBezTo>
                  <a:cubicBezTo>
                    <a:pt x="25" y="230"/>
                    <a:pt x="25" y="230"/>
                    <a:pt x="25"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3" name="Freeform 111"/>
            <p:cNvSpPr/>
            <p:nvPr/>
          </p:nvSpPr>
          <p:spPr bwMode="auto">
            <a:xfrm>
              <a:off x="1392238" y="1138238"/>
              <a:ext cx="655638" cy="285750"/>
            </a:xfrm>
            <a:custGeom>
              <a:avLst/>
              <a:gdLst>
                <a:gd name="T0" fmla="*/ 282 w 297"/>
                <a:gd name="T1" fmla="*/ 129 h 129"/>
                <a:gd name="T2" fmla="*/ 274 w 297"/>
                <a:gd name="T3" fmla="*/ 126 h 129"/>
                <a:gd name="T4" fmla="*/ 223 w 297"/>
                <a:gd name="T5" fmla="*/ 82 h 129"/>
                <a:gd name="T6" fmla="*/ 159 w 297"/>
                <a:gd name="T7" fmla="*/ 124 h 129"/>
                <a:gd name="T8" fmla="*/ 78 w 297"/>
                <a:gd name="T9" fmla="*/ 37 h 129"/>
                <a:gd name="T10" fmla="*/ 24 w 297"/>
                <a:gd name="T11" fmla="*/ 94 h 129"/>
                <a:gd name="T12" fmla="*/ 5 w 297"/>
                <a:gd name="T13" fmla="*/ 94 h 129"/>
                <a:gd name="T14" fmla="*/ 5 w 297"/>
                <a:gd name="T15" fmla="*/ 76 h 129"/>
                <a:gd name="T16" fmla="*/ 78 w 297"/>
                <a:gd name="T17" fmla="*/ 0 h 129"/>
                <a:gd name="T18" fmla="*/ 163 w 297"/>
                <a:gd name="T19" fmla="*/ 91 h 129"/>
                <a:gd name="T20" fmla="*/ 225 w 297"/>
                <a:gd name="T21" fmla="*/ 50 h 129"/>
                <a:gd name="T22" fmla="*/ 291 w 297"/>
                <a:gd name="T23" fmla="*/ 106 h 129"/>
                <a:gd name="T24" fmla="*/ 292 w 297"/>
                <a:gd name="T25" fmla="*/ 124 h 129"/>
                <a:gd name="T26" fmla="*/ 282 w 297"/>
                <a:gd name="T2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7" h="129">
                  <a:moveTo>
                    <a:pt x="282" y="129"/>
                  </a:moveTo>
                  <a:cubicBezTo>
                    <a:pt x="279" y="129"/>
                    <a:pt x="276" y="128"/>
                    <a:pt x="274" y="126"/>
                  </a:cubicBezTo>
                  <a:cubicBezTo>
                    <a:pt x="223" y="82"/>
                    <a:pt x="223" y="82"/>
                    <a:pt x="223" y="82"/>
                  </a:cubicBezTo>
                  <a:cubicBezTo>
                    <a:pt x="159" y="124"/>
                    <a:pt x="159" y="124"/>
                    <a:pt x="159" y="124"/>
                  </a:cubicBezTo>
                  <a:cubicBezTo>
                    <a:pt x="78" y="37"/>
                    <a:pt x="78" y="37"/>
                    <a:pt x="78" y="37"/>
                  </a:cubicBezTo>
                  <a:cubicBezTo>
                    <a:pt x="24" y="94"/>
                    <a:pt x="24" y="94"/>
                    <a:pt x="24" y="94"/>
                  </a:cubicBezTo>
                  <a:cubicBezTo>
                    <a:pt x="19" y="99"/>
                    <a:pt x="11" y="99"/>
                    <a:pt x="5" y="94"/>
                  </a:cubicBezTo>
                  <a:cubicBezTo>
                    <a:pt x="0" y="89"/>
                    <a:pt x="0" y="81"/>
                    <a:pt x="5" y="76"/>
                  </a:cubicBezTo>
                  <a:cubicBezTo>
                    <a:pt x="78" y="0"/>
                    <a:pt x="78" y="0"/>
                    <a:pt x="78" y="0"/>
                  </a:cubicBezTo>
                  <a:cubicBezTo>
                    <a:pt x="163" y="91"/>
                    <a:pt x="163" y="91"/>
                    <a:pt x="163" y="91"/>
                  </a:cubicBezTo>
                  <a:cubicBezTo>
                    <a:pt x="225" y="50"/>
                    <a:pt x="225" y="50"/>
                    <a:pt x="225" y="50"/>
                  </a:cubicBezTo>
                  <a:cubicBezTo>
                    <a:pt x="291" y="106"/>
                    <a:pt x="291" y="106"/>
                    <a:pt x="291" y="106"/>
                  </a:cubicBezTo>
                  <a:cubicBezTo>
                    <a:pt x="296" y="111"/>
                    <a:pt x="297" y="119"/>
                    <a:pt x="292" y="124"/>
                  </a:cubicBezTo>
                  <a:cubicBezTo>
                    <a:pt x="289" y="127"/>
                    <a:pt x="286" y="129"/>
                    <a:pt x="282" y="1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4" name="Freeform 112"/>
            <p:cNvSpPr>
              <a:spLocks noEditPoints="1"/>
            </p:cNvSpPr>
            <p:nvPr/>
          </p:nvSpPr>
          <p:spPr bwMode="auto">
            <a:xfrm>
              <a:off x="1662113" y="1036638"/>
              <a:ext cx="200025" cy="203200"/>
            </a:xfrm>
            <a:custGeom>
              <a:avLst/>
              <a:gdLst>
                <a:gd name="T0" fmla="*/ 46 w 91"/>
                <a:gd name="T1" fmla="*/ 92 h 92"/>
                <a:gd name="T2" fmla="*/ 0 w 91"/>
                <a:gd name="T3" fmla="*/ 46 h 92"/>
                <a:gd name="T4" fmla="*/ 46 w 91"/>
                <a:gd name="T5" fmla="*/ 0 h 92"/>
                <a:gd name="T6" fmla="*/ 91 w 91"/>
                <a:gd name="T7" fmla="*/ 46 h 92"/>
                <a:gd name="T8" fmla="*/ 46 w 91"/>
                <a:gd name="T9" fmla="*/ 92 h 92"/>
                <a:gd name="T10" fmla="*/ 46 w 91"/>
                <a:gd name="T11" fmla="*/ 26 h 92"/>
                <a:gd name="T12" fmla="*/ 25 w 91"/>
                <a:gd name="T13" fmla="*/ 46 h 92"/>
                <a:gd name="T14" fmla="*/ 46 w 91"/>
                <a:gd name="T15" fmla="*/ 66 h 92"/>
                <a:gd name="T16" fmla="*/ 66 w 91"/>
                <a:gd name="T17" fmla="*/ 46 h 92"/>
                <a:gd name="T18" fmla="*/ 46 w 91"/>
                <a:gd name="T19" fmla="*/ 2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6" y="92"/>
                  </a:moveTo>
                  <a:cubicBezTo>
                    <a:pt x="20" y="92"/>
                    <a:pt x="0" y="71"/>
                    <a:pt x="0" y="46"/>
                  </a:cubicBezTo>
                  <a:cubicBezTo>
                    <a:pt x="0" y="21"/>
                    <a:pt x="20" y="0"/>
                    <a:pt x="46" y="0"/>
                  </a:cubicBezTo>
                  <a:cubicBezTo>
                    <a:pt x="71" y="0"/>
                    <a:pt x="91" y="21"/>
                    <a:pt x="91" y="46"/>
                  </a:cubicBezTo>
                  <a:cubicBezTo>
                    <a:pt x="91" y="71"/>
                    <a:pt x="71" y="92"/>
                    <a:pt x="46" y="92"/>
                  </a:cubicBezTo>
                  <a:close/>
                  <a:moveTo>
                    <a:pt x="46" y="26"/>
                  </a:moveTo>
                  <a:cubicBezTo>
                    <a:pt x="35" y="26"/>
                    <a:pt x="25" y="35"/>
                    <a:pt x="25" y="46"/>
                  </a:cubicBezTo>
                  <a:cubicBezTo>
                    <a:pt x="25" y="57"/>
                    <a:pt x="35" y="66"/>
                    <a:pt x="46" y="66"/>
                  </a:cubicBezTo>
                  <a:cubicBezTo>
                    <a:pt x="57" y="66"/>
                    <a:pt x="66" y="57"/>
                    <a:pt x="66" y="46"/>
                  </a:cubicBezTo>
                  <a:cubicBezTo>
                    <a:pt x="66" y="35"/>
                    <a:pt x="57" y="26"/>
                    <a:pt x="46"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5" name="Freeform 113"/>
            <p:cNvSpPr>
              <a:spLocks noEditPoints="1"/>
            </p:cNvSpPr>
            <p:nvPr/>
          </p:nvSpPr>
          <p:spPr bwMode="auto">
            <a:xfrm>
              <a:off x="425450" y="544513"/>
              <a:ext cx="249238" cy="238125"/>
            </a:xfrm>
            <a:custGeom>
              <a:avLst/>
              <a:gdLst>
                <a:gd name="T0" fmla="*/ 65 w 113"/>
                <a:gd name="T1" fmla="*/ 108 h 108"/>
                <a:gd name="T2" fmla="*/ 32 w 113"/>
                <a:gd name="T3" fmla="*/ 94 h 108"/>
                <a:gd name="T4" fmla="*/ 19 w 113"/>
                <a:gd name="T5" fmla="*/ 81 h 108"/>
                <a:gd name="T6" fmla="*/ 19 w 113"/>
                <a:gd name="T7" fmla="*/ 14 h 108"/>
                <a:gd name="T8" fmla="*/ 52 w 113"/>
                <a:gd name="T9" fmla="*/ 0 h 108"/>
                <a:gd name="T10" fmla="*/ 52 w 113"/>
                <a:gd name="T11" fmla="*/ 0 h 108"/>
                <a:gd name="T12" fmla="*/ 86 w 113"/>
                <a:gd name="T13" fmla="*/ 14 h 108"/>
                <a:gd name="T14" fmla="*/ 99 w 113"/>
                <a:gd name="T15" fmla="*/ 27 h 108"/>
                <a:gd name="T16" fmla="*/ 113 w 113"/>
                <a:gd name="T17" fmla="*/ 61 h 108"/>
                <a:gd name="T18" fmla="*/ 99 w 113"/>
                <a:gd name="T19" fmla="*/ 94 h 108"/>
                <a:gd name="T20" fmla="*/ 65 w 113"/>
                <a:gd name="T21" fmla="*/ 108 h 108"/>
                <a:gd name="T22" fmla="*/ 52 w 113"/>
                <a:gd name="T23" fmla="*/ 24 h 108"/>
                <a:gd name="T24" fmla="*/ 35 w 113"/>
                <a:gd name="T25" fmla="*/ 31 h 108"/>
                <a:gd name="T26" fmla="*/ 35 w 113"/>
                <a:gd name="T27" fmla="*/ 65 h 108"/>
                <a:gd name="T28" fmla="*/ 48 w 113"/>
                <a:gd name="T29" fmla="*/ 78 h 108"/>
                <a:gd name="T30" fmla="*/ 82 w 113"/>
                <a:gd name="T31" fmla="*/ 78 h 108"/>
                <a:gd name="T32" fmla="*/ 89 w 113"/>
                <a:gd name="T33" fmla="*/ 61 h 108"/>
                <a:gd name="T34" fmla="*/ 82 w 113"/>
                <a:gd name="T35" fmla="*/ 44 h 108"/>
                <a:gd name="T36" fmla="*/ 69 w 113"/>
                <a:gd name="T37" fmla="*/ 31 h 108"/>
                <a:gd name="T38" fmla="*/ 52 w 113"/>
                <a:gd name="T39" fmla="*/ 2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08">
                  <a:moveTo>
                    <a:pt x="65" y="108"/>
                  </a:moveTo>
                  <a:cubicBezTo>
                    <a:pt x="53" y="108"/>
                    <a:pt x="41" y="103"/>
                    <a:pt x="32" y="94"/>
                  </a:cubicBezTo>
                  <a:cubicBezTo>
                    <a:pt x="19" y="81"/>
                    <a:pt x="19" y="81"/>
                    <a:pt x="19" y="81"/>
                  </a:cubicBezTo>
                  <a:cubicBezTo>
                    <a:pt x="0" y="63"/>
                    <a:pt x="0" y="33"/>
                    <a:pt x="19" y="14"/>
                  </a:cubicBezTo>
                  <a:cubicBezTo>
                    <a:pt x="28" y="5"/>
                    <a:pt x="40" y="0"/>
                    <a:pt x="52" y="0"/>
                  </a:cubicBezTo>
                  <a:cubicBezTo>
                    <a:pt x="52" y="0"/>
                    <a:pt x="52" y="0"/>
                    <a:pt x="52" y="0"/>
                  </a:cubicBezTo>
                  <a:cubicBezTo>
                    <a:pt x="65" y="0"/>
                    <a:pt x="77" y="5"/>
                    <a:pt x="86" y="14"/>
                  </a:cubicBezTo>
                  <a:cubicBezTo>
                    <a:pt x="99" y="27"/>
                    <a:pt x="99" y="27"/>
                    <a:pt x="99" y="27"/>
                  </a:cubicBezTo>
                  <a:cubicBezTo>
                    <a:pt x="108" y="36"/>
                    <a:pt x="113" y="48"/>
                    <a:pt x="113" y="61"/>
                  </a:cubicBezTo>
                  <a:cubicBezTo>
                    <a:pt x="113" y="73"/>
                    <a:pt x="108" y="85"/>
                    <a:pt x="99" y="94"/>
                  </a:cubicBezTo>
                  <a:cubicBezTo>
                    <a:pt x="90" y="103"/>
                    <a:pt x="78" y="108"/>
                    <a:pt x="65" y="108"/>
                  </a:cubicBezTo>
                  <a:close/>
                  <a:moveTo>
                    <a:pt x="52" y="24"/>
                  </a:moveTo>
                  <a:cubicBezTo>
                    <a:pt x="46" y="24"/>
                    <a:pt x="40" y="26"/>
                    <a:pt x="35" y="31"/>
                  </a:cubicBezTo>
                  <a:cubicBezTo>
                    <a:pt x="26" y="40"/>
                    <a:pt x="26" y="55"/>
                    <a:pt x="35" y="65"/>
                  </a:cubicBezTo>
                  <a:cubicBezTo>
                    <a:pt x="48" y="78"/>
                    <a:pt x="48" y="78"/>
                    <a:pt x="48" y="78"/>
                  </a:cubicBezTo>
                  <a:cubicBezTo>
                    <a:pt x="58" y="87"/>
                    <a:pt x="73" y="87"/>
                    <a:pt x="82" y="78"/>
                  </a:cubicBezTo>
                  <a:cubicBezTo>
                    <a:pt x="87" y="73"/>
                    <a:pt x="89" y="67"/>
                    <a:pt x="89" y="61"/>
                  </a:cubicBezTo>
                  <a:cubicBezTo>
                    <a:pt x="89" y="54"/>
                    <a:pt x="87" y="48"/>
                    <a:pt x="82" y="44"/>
                  </a:cubicBezTo>
                  <a:cubicBezTo>
                    <a:pt x="69" y="31"/>
                    <a:pt x="69" y="31"/>
                    <a:pt x="69" y="31"/>
                  </a:cubicBezTo>
                  <a:cubicBezTo>
                    <a:pt x="65" y="26"/>
                    <a:pt x="59" y="24"/>
                    <a:pt x="52"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6" name="Freeform 114"/>
            <p:cNvSpPr/>
            <p:nvPr/>
          </p:nvSpPr>
          <p:spPr bwMode="auto">
            <a:xfrm>
              <a:off x="722313" y="860426"/>
              <a:ext cx="258763" cy="258763"/>
            </a:xfrm>
            <a:custGeom>
              <a:avLst/>
              <a:gdLst>
                <a:gd name="T0" fmla="*/ 82 w 117"/>
                <a:gd name="T1" fmla="*/ 117 h 117"/>
                <a:gd name="T2" fmla="*/ 53 w 117"/>
                <a:gd name="T3" fmla="*/ 104 h 117"/>
                <a:gd name="T4" fmla="*/ 12 w 117"/>
                <a:gd name="T5" fmla="*/ 64 h 117"/>
                <a:gd name="T6" fmla="*/ 0 w 117"/>
                <a:gd name="T7" fmla="*/ 35 h 117"/>
                <a:gd name="T8" fmla="*/ 12 w 117"/>
                <a:gd name="T9" fmla="*/ 5 h 117"/>
                <a:gd name="T10" fmla="*/ 29 w 117"/>
                <a:gd name="T11" fmla="*/ 5 h 117"/>
                <a:gd name="T12" fmla="*/ 29 w 117"/>
                <a:gd name="T13" fmla="*/ 21 h 117"/>
                <a:gd name="T14" fmla="*/ 24 w 117"/>
                <a:gd name="T15" fmla="*/ 35 h 117"/>
                <a:gd name="T16" fmla="*/ 29 w 117"/>
                <a:gd name="T17" fmla="*/ 48 h 117"/>
                <a:gd name="T18" fmla="*/ 69 w 117"/>
                <a:gd name="T19" fmla="*/ 88 h 117"/>
                <a:gd name="T20" fmla="*/ 82 w 117"/>
                <a:gd name="T21" fmla="*/ 93 h 117"/>
                <a:gd name="T22" fmla="*/ 82 w 117"/>
                <a:gd name="T23" fmla="*/ 93 h 117"/>
                <a:gd name="T24" fmla="*/ 95 w 117"/>
                <a:gd name="T25" fmla="*/ 88 h 117"/>
                <a:gd name="T26" fmla="*/ 112 w 117"/>
                <a:gd name="T27" fmla="*/ 88 h 117"/>
                <a:gd name="T28" fmla="*/ 112 w 117"/>
                <a:gd name="T29" fmla="*/ 104 h 117"/>
                <a:gd name="T30" fmla="*/ 82 w 117"/>
                <a:gd name="T31" fmla="*/ 117 h 117"/>
                <a:gd name="T32" fmla="*/ 82 w 117"/>
                <a:gd name="T3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117">
                  <a:moveTo>
                    <a:pt x="82" y="117"/>
                  </a:moveTo>
                  <a:cubicBezTo>
                    <a:pt x="71" y="117"/>
                    <a:pt x="60" y="112"/>
                    <a:pt x="53" y="104"/>
                  </a:cubicBezTo>
                  <a:cubicBezTo>
                    <a:pt x="12" y="64"/>
                    <a:pt x="12" y="64"/>
                    <a:pt x="12" y="64"/>
                  </a:cubicBezTo>
                  <a:cubicBezTo>
                    <a:pt x="4" y="56"/>
                    <a:pt x="0" y="46"/>
                    <a:pt x="0" y="35"/>
                  </a:cubicBezTo>
                  <a:cubicBezTo>
                    <a:pt x="0" y="23"/>
                    <a:pt x="4" y="13"/>
                    <a:pt x="12" y="5"/>
                  </a:cubicBezTo>
                  <a:cubicBezTo>
                    <a:pt x="17" y="0"/>
                    <a:pt x="24" y="0"/>
                    <a:pt x="29" y="5"/>
                  </a:cubicBezTo>
                  <a:cubicBezTo>
                    <a:pt x="34" y="9"/>
                    <a:pt x="34" y="17"/>
                    <a:pt x="29" y="21"/>
                  </a:cubicBezTo>
                  <a:cubicBezTo>
                    <a:pt x="25" y="25"/>
                    <a:pt x="24" y="30"/>
                    <a:pt x="24" y="35"/>
                  </a:cubicBezTo>
                  <a:cubicBezTo>
                    <a:pt x="24" y="40"/>
                    <a:pt x="25" y="44"/>
                    <a:pt x="29" y="48"/>
                  </a:cubicBezTo>
                  <a:cubicBezTo>
                    <a:pt x="69" y="88"/>
                    <a:pt x="69" y="88"/>
                    <a:pt x="69" y="88"/>
                  </a:cubicBezTo>
                  <a:cubicBezTo>
                    <a:pt x="73" y="91"/>
                    <a:pt x="77" y="93"/>
                    <a:pt x="82" y="93"/>
                  </a:cubicBezTo>
                  <a:cubicBezTo>
                    <a:pt x="82" y="93"/>
                    <a:pt x="82" y="93"/>
                    <a:pt x="82" y="93"/>
                  </a:cubicBezTo>
                  <a:cubicBezTo>
                    <a:pt x="87" y="93"/>
                    <a:pt x="92" y="91"/>
                    <a:pt x="95" y="88"/>
                  </a:cubicBezTo>
                  <a:cubicBezTo>
                    <a:pt x="100" y="83"/>
                    <a:pt x="107" y="83"/>
                    <a:pt x="112" y="88"/>
                  </a:cubicBezTo>
                  <a:cubicBezTo>
                    <a:pt x="117" y="92"/>
                    <a:pt x="117" y="100"/>
                    <a:pt x="112" y="104"/>
                  </a:cubicBezTo>
                  <a:cubicBezTo>
                    <a:pt x="104" y="112"/>
                    <a:pt x="94" y="117"/>
                    <a:pt x="82" y="117"/>
                  </a:cubicBezTo>
                  <a:cubicBezTo>
                    <a:pt x="82" y="117"/>
                    <a:pt x="82" y="117"/>
                    <a:pt x="82" y="1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7" name="Freeform 115"/>
            <p:cNvSpPr/>
            <p:nvPr/>
          </p:nvSpPr>
          <p:spPr bwMode="auto">
            <a:xfrm>
              <a:off x="608013" y="715963"/>
              <a:ext cx="377825" cy="376238"/>
            </a:xfrm>
            <a:custGeom>
              <a:avLst/>
              <a:gdLst>
                <a:gd name="T0" fmla="*/ 158 w 171"/>
                <a:gd name="T1" fmla="*/ 170 h 170"/>
                <a:gd name="T2" fmla="*/ 150 w 171"/>
                <a:gd name="T3" fmla="*/ 167 h 170"/>
                <a:gd name="T4" fmla="*/ 4 w 171"/>
                <a:gd name="T5" fmla="*/ 21 h 170"/>
                <a:gd name="T6" fmla="*/ 4 w 171"/>
                <a:gd name="T7" fmla="*/ 5 h 170"/>
                <a:gd name="T8" fmla="*/ 21 w 171"/>
                <a:gd name="T9" fmla="*/ 5 h 170"/>
                <a:gd name="T10" fmla="*/ 167 w 171"/>
                <a:gd name="T11" fmla="*/ 150 h 170"/>
                <a:gd name="T12" fmla="*/ 167 w 171"/>
                <a:gd name="T13" fmla="*/ 167 h 170"/>
                <a:gd name="T14" fmla="*/ 158 w 171"/>
                <a:gd name="T15" fmla="*/ 170 h 1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0">
                  <a:moveTo>
                    <a:pt x="158" y="170"/>
                  </a:moveTo>
                  <a:cubicBezTo>
                    <a:pt x="155" y="170"/>
                    <a:pt x="152" y="169"/>
                    <a:pt x="150" y="167"/>
                  </a:cubicBezTo>
                  <a:cubicBezTo>
                    <a:pt x="4" y="21"/>
                    <a:pt x="4" y="21"/>
                    <a:pt x="4" y="21"/>
                  </a:cubicBezTo>
                  <a:cubicBezTo>
                    <a:pt x="0" y="17"/>
                    <a:pt x="0" y="9"/>
                    <a:pt x="4" y="5"/>
                  </a:cubicBezTo>
                  <a:cubicBezTo>
                    <a:pt x="9" y="0"/>
                    <a:pt x="16" y="0"/>
                    <a:pt x="21" y="5"/>
                  </a:cubicBezTo>
                  <a:cubicBezTo>
                    <a:pt x="167" y="150"/>
                    <a:pt x="167" y="150"/>
                    <a:pt x="167" y="150"/>
                  </a:cubicBezTo>
                  <a:cubicBezTo>
                    <a:pt x="171" y="155"/>
                    <a:pt x="171" y="162"/>
                    <a:pt x="167" y="167"/>
                  </a:cubicBezTo>
                  <a:cubicBezTo>
                    <a:pt x="164" y="169"/>
                    <a:pt x="161" y="170"/>
                    <a:pt x="158" y="1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8" name="Freeform 116"/>
            <p:cNvSpPr>
              <a:spLocks noEditPoints="1"/>
            </p:cNvSpPr>
            <p:nvPr/>
          </p:nvSpPr>
          <p:spPr bwMode="auto">
            <a:xfrm>
              <a:off x="434975" y="879476"/>
              <a:ext cx="239713" cy="239713"/>
            </a:xfrm>
            <a:custGeom>
              <a:avLst/>
              <a:gdLst>
                <a:gd name="T0" fmla="*/ 47 w 108"/>
                <a:gd name="T1" fmla="*/ 108 h 108"/>
                <a:gd name="T2" fmla="*/ 47 w 108"/>
                <a:gd name="T3" fmla="*/ 108 h 108"/>
                <a:gd name="T4" fmla="*/ 14 w 108"/>
                <a:gd name="T5" fmla="*/ 94 h 108"/>
                <a:gd name="T6" fmla="*/ 0 w 108"/>
                <a:gd name="T7" fmla="*/ 60 h 108"/>
                <a:gd name="T8" fmla="*/ 14 w 108"/>
                <a:gd name="T9" fmla="*/ 27 h 108"/>
                <a:gd name="T10" fmla="*/ 27 w 108"/>
                <a:gd name="T11" fmla="*/ 14 h 108"/>
                <a:gd name="T12" fmla="*/ 60 w 108"/>
                <a:gd name="T13" fmla="*/ 0 h 108"/>
                <a:gd name="T14" fmla="*/ 94 w 108"/>
                <a:gd name="T15" fmla="*/ 14 h 108"/>
                <a:gd name="T16" fmla="*/ 108 w 108"/>
                <a:gd name="T17" fmla="*/ 47 h 108"/>
                <a:gd name="T18" fmla="*/ 94 w 108"/>
                <a:gd name="T19" fmla="*/ 81 h 108"/>
                <a:gd name="T20" fmla="*/ 81 w 108"/>
                <a:gd name="T21" fmla="*/ 94 h 108"/>
                <a:gd name="T22" fmla="*/ 47 w 108"/>
                <a:gd name="T23" fmla="*/ 108 h 108"/>
                <a:gd name="T24" fmla="*/ 60 w 108"/>
                <a:gd name="T25" fmla="*/ 23 h 108"/>
                <a:gd name="T26" fmla="*/ 43 w 108"/>
                <a:gd name="T27" fmla="*/ 30 h 108"/>
                <a:gd name="T28" fmla="*/ 30 w 108"/>
                <a:gd name="T29" fmla="*/ 43 h 108"/>
                <a:gd name="T30" fmla="*/ 23 w 108"/>
                <a:gd name="T31" fmla="*/ 60 h 108"/>
                <a:gd name="T32" fmla="*/ 30 w 108"/>
                <a:gd name="T33" fmla="*/ 77 h 108"/>
                <a:gd name="T34" fmla="*/ 47 w 108"/>
                <a:gd name="T35" fmla="*/ 84 h 108"/>
                <a:gd name="T36" fmla="*/ 47 w 108"/>
                <a:gd name="T37" fmla="*/ 84 h 108"/>
                <a:gd name="T38" fmla="*/ 64 w 108"/>
                <a:gd name="T39" fmla="*/ 77 h 108"/>
                <a:gd name="T40" fmla="*/ 77 w 108"/>
                <a:gd name="T41" fmla="*/ 64 h 108"/>
                <a:gd name="T42" fmla="*/ 84 w 108"/>
                <a:gd name="T43" fmla="*/ 47 h 108"/>
                <a:gd name="T44" fmla="*/ 77 w 108"/>
                <a:gd name="T45" fmla="*/ 30 h 108"/>
                <a:gd name="T46" fmla="*/ 60 w 108"/>
                <a:gd name="T47" fmla="*/ 2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108">
                  <a:moveTo>
                    <a:pt x="47" y="108"/>
                  </a:moveTo>
                  <a:cubicBezTo>
                    <a:pt x="47" y="108"/>
                    <a:pt x="47" y="108"/>
                    <a:pt x="47" y="108"/>
                  </a:cubicBezTo>
                  <a:cubicBezTo>
                    <a:pt x="35" y="108"/>
                    <a:pt x="23" y="103"/>
                    <a:pt x="14" y="94"/>
                  </a:cubicBezTo>
                  <a:cubicBezTo>
                    <a:pt x="5" y="85"/>
                    <a:pt x="0" y="73"/>
                    <a:pt x="0" y="60"/>
                  </a:cubicBezTo>
                  <a:cubicBezTo>
                    <a:pt x="0" y="48"/>
                    <a:pt x="5" y="36"/>
                    <a:pt x="14" y="27"/>
                  </a:cubicBezTo>
                  <a:cubicBezTo>
                    <a:pt x="27" y="14"/>
                    <a:pt x="27" y="14"/>
                    <a:pt x="27" y="14"/>
                  </a:cubicBezTo>
                  <a:cubicBezTo>
                    <a:pt x="36" y="5"/>
                    <a:pt x="48" y="0"/>
                    <a:pt x="60" y="0"/>
                  </a:cubicBezTo>
                  <a:cubicBezTo>
                    <a:pt x="73" y="0"/>
                    <a:pt x="85" y="5"/>
                    <a:pt x="94" y="14"/>
                  </a:cubicBezTo>
                  <a:cubicBezTo>
                    <a:pt x="103" y="23"/>
                    <a:pt x="108" y="35"/>
                    <a:pt x="108" y="47"/>
                  </a:cubicBezTo>
                  <a:cubicBezTo>
                    <a:pt x="108" y="60"/>
                    <a:pt x="103" y="72"/>
                    <a:pt x="94" y="81"/>
                  </a:cubicBezTo>
                  <a:cubicBezTo>
                    <a:pt x="81" y="94"/>
                    <a:pt x="81" y="94"/>
                    <a:pt x="81" y="94"/>
                  </a:cubicBezTo>
                  <a:cubicBezTo>
                    <a:pt x="72" y="103"/>
                    <a:pt x="60" y="108"/>
                    <a:pt x="47" y="108"/>
                  </a:cubicBezTo>
                  <a:close/>
                  <a:moveTo>
                    <a:pt x="60" y="23"/>
                  </a:moveTo>
                  <a:cubicBezTo>
                    <a:pt x="54" y="23"/>
                    <a:pt x="48" y="26"/>
                    <a:pt x="43" y="30"/>
                  </a:cubicBezTo>
                  <a:cubicBezTo>
                    <a:pt x="30" y="43"/>
                    <a:pt x="30" y="43"/>
                    <a:pt x="30" y="43"/>
                  </a:cubicBezTo>
                  <a:cubicBezTo>
                    <a:pt x="26" y="48"/>
                    <a:pt x="23" y="54"/>
                    <a:pt x="23" y="60"/>
                  </a:cubicBezTo>
                  <a:cubicBezTo>
                    <a:pt x="23" y="67"/>
                    <a:pt x="26" y="73"/>
                    <a:pt x="30" y="77"/>
                  </a:cubicBezTo>
                  <a:cubicBezTo>
                    <a:pt x="35" y="82"/>
                    <a:pt x="41" y="84"/>
                    <a:pt x="47" y="84"/>
                  </a:cubicBezTo>
                  <a:cubicBezTo>
                    <a:pt x="47" y="84"/>
                    <a:pt x="47" y="84"/>
                    <a:pt x="47" y="84"/>
                  </a:cubicBezTo>
                  <a:cubicBezTo>
                    <a:pt x="54" y="84"/>
                    <a:pt x="60" y="82"/>
                    <a:pt x="64" y="77"/>
                  </a:cubicBezTo>
                  <a:cubicBezTo>
                    <a:pt x="77" y="64"/>
                    <a:pt x="77" y="64"/>
                    <a:pt x="77" y="64"/>
                  </a:cubicBezTo>
                  <a:cubicBezTo>
                    <a:pt x="82" y="60"/>
                    <a:pt x="84" y="54"/>
                    <a:pt x="84" y="47"/>
                  </a:cubicBezTo>
                  <a:cubicBezTo>
                    <a:pt x="84" y="41"/>
                    <a:pt x="82" y="35"/>
                    <a:pt x="77" y="30"/>
                  </a:cubicBezTo>
                  <a:cubicBezTo>
                    <a:pt x="73" y="26"/>
                    <a:pt x="67" y="23"/>
                    <a:pt x="60"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9" name="Freeform 117"/>
            <p:cNvSpPr/>
            <p:nvPr/>
          </p:nvSpPr>
          <p:spPr bwMode="auto">
            <a:xfrm>
              <a:off x="722313" y="534988"/>
              <a:ext cx="258763" cy="265113"/>
            </a:xfrm>
            <a:custGeom>
              <a:avLst/>
              <a:gdLst>
                <a:gd name="T0" fmla="*/ 21 w 117"/>
                <a:gd name="T1" fmla="*/ 120 h 120"/>
                <a:gd name="T2" fmla="*/ 12 w 117"/>
                <a:gd name="T3" fmla="*/ 116 h 120"/>
                <a:gd name="T4" fmla="*/ 0 w 117"/>
                <a:gd name="T5" fmla="*/ 86 h 120"/>
                <a:gd name="T6" fmla="*/ 12 w 117"/>
                <a:gd name="T7" fmla="*/ 57 h 120"/>
                <a:gd name="T8" fmla="*/ 53 w 117"/>
                <a:gd name="T9" fmla="*/ 17 h 120"/>
                <a:gd name="T10" fmla="*/ 112 w 117"/>
                <a:gd name="T11" fmla="*/ 17 h 120"/>
                <a:gd name="T12" fmla="*/ 112 w 117"/>
                <a:gd name="T13" fmla="*/ 33 h 120"/>
                <a:gd name="T14" fmla="*/ 95 w 117"/>
                <a:gd name="T15" fmla="*/ 33 h 120"/>
                <a:gd name="T16" fmla="*/ 69 w 117"/>
                <a:gd name="T17" fmla="*/ 33 h 120"/>
                <a:gd name="T18" fmla="*/ 29 w 117"/>
                <a:gd name="T19" fmla="*/ 73 h 120"/>
                <a:gd name="T20" fmla="*/ 29 w 117"/>
                <a:gd name="T21" fmla="*/ 100 h 120"/>
                <a:gd name="T22" fmla="*/ 29 w 117"/>
                <a:gd name="T23" fmla="*/ 116 h 120"/>
                <a:gd name="T24" fmla="*/ 21 w 117"/>
                <a:gd name="T25"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120">
                  <a:moveTo>
                    <a:pt x="21" y="120"/>
                  </a:moveTo>
                  <a:cubicBezTo>
                    <a:pt x="18" y="120"/>
                    <a:pt x="15" y="119"/>
                    <a:pt x="12" y="116"/>
                  </a:cubicBezTo>
                  <a:cubicBezTo>
                    <a:pt x="4" y="108"/>
                    <a:pt x="0" y="98"/>
                    <a:pt x="0" y="86"/>
                  </a:cubicBezTo>
                  <a:cubicBezTo>
                    <a:pt x="0" y="75"/>
                    <a:pt x="4" y="65"/>
                    <a:pt x="12" y="57"/>
                  </a:cubicBezTo>
                  <a:cubicBezTo>
                    <a:pt x="53" y="17"/>
                    <a:pt x="53" y="17"/>
                    <a:pt x="53" y="17"/>
                  </a:cubicBezTo>
                  <a:cubicBezTo>
                    <a:pt x="69" y="0"/>
                    <a:pt x="96" y="0"/>
                    <a:pt x="112" y="17"/>
                  </a:cubicBezTo>
                  <a:cubicBezTo>
                    <a:pt x="117" y="21"/>
                    <a:pt x="117" y="29"/>
                    <a:pt x="112" y="33"/>
                  </a:cubicBezTo>
                  <a:cubicBezTo>
                    <a:pt x="107" y="38"/>
                    <a:pt x="100" y="38"/>
                    <a:pt x="95" y="33"/>
                  </a:cubicBezTo>
                  <a:cubicBezTo>
                    <a:pt x="88" y="26"/>
                    <a:pt x="76" y="26"/>
                    <a:pt x="69" y="33"/>
                  </a:cubicBezTo>
                  <a:cubicBezTo>
                    <a:pt x="29" y="73"/>
                    <a:pt x="29" y="73"/>
                    <a:pt x="29" y="73"/>
                  </a:cubicBezTo>
                  <a:cubicBezTo>
                    <a:pt x="22" y="81"/>
                    <a:pt x="22" y="92"/>
                    <a:pt x="29" y="100"/>
                  </a:cubicBezTo>
                  <a:cubicBezTo>
                    <a:pt x="34" y="104"/>
                    <a:pt x="34" y="112"/>
                    <a:pt x="29" y="116"/>
                  </a:cubicBezTo>
                  <a:cubicBezTo>
                    <a:pt x="27" y="119"/>
                    <a:pt x="24" y="120"/>
                    <a:pt x="21" y="1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0" name="Freeform 118"/>
            <p:cNvSpPr/>
            <p:nvPr/>
          </p:nvSpPr>
          <p:spPr bwMode="auto">
            <a:xfrm>
              <a:off x="608013" y="566738"/>
              <a:ext cx="377825" cy="377825"/>
            </a:xfrm>
            <a:custGeom>
              <a:avLst/>
              <a:gdLst>
                <a:gd name="T0" fmla="*/ 12 w 171"/>
                <a:gd name="T1" fmla="*/ 171 h 171"/>
                <a:gd name="T2" fmla="*/ 4 w 171"/>
                <a:gd name="T3" fmla="*/ 167 h 171"/>
                <a:gd name="T4" fmla="*/ 4 w 171"/>
                <a:gd name="T5" fmla="*/ 151 h 171"/>
                <a:gd name="T6" fmla="*/ 150 w 171"/>
                <a:gd name="T7" fmla="*/ 5 h 171"/>
                <a:gd name="T8" fmla="*/ 167 w 171"/>
                <a:gd name="T9" fmla="*/ 5 h 171"/>
                <a:gd name="T10" fmla="*/ 167 w 171"/>
                <a:gd name="T11" fmla="*/ 22 h 171"/>
                <a:gd name="T12" fmla="*/ 21 w 171"/>
                <a:gd name="T13" fmla="*/ 167 h 171"/>
                <a:gd name="T14" fmla="*/ 12 w 171"/>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1">
                  <a:moveTo>
                    <a:pt x="12" y="171"/>
                  </a:moveTo>
                  <a:cubicBezTo>
                    <a:pt x="9" y="171"/>
                    <a:pt x="6" y="170"/>
                    <a:pt x="4" y="167"/>
                  </a:cubicBezTo>
                  <a:cubicBezTo>
                    <a:pt x="0" y="163"/>
                    <a:pt x="0" y="155"/>
                    <a:pt x="4" y="151"/>
                  </a:cubicBezTo>
                  <a:cubicBezTo>
                    <a:pt x="150" y="5"/>
                    <a:pt x="150" y="5"/>
                    <a:pt x="150" y="5"/>
                  </a:cubicBezTo>
                  <a:cubicBezTo>
                    <a:pt x="155" y="0"/>
                    <a:pt x="162" y="0"/>
                    <a:pt x="167" y="5"/>
                  </a:cubicBezTo>
                  <a:cubicBezTo>
                    <a:pt x="171" y="10"/>
                    <a:pt x="171" y="17"/>
                    <a:pt x="167" y="22"/>
                  </a:cubicBezTo>
                  <a:cubicBezTo>
                    <a:pt x="21" y="167"/>
                    <a:pt x="21" y="167"/>
                    <a:pt x="21" y="167"/>
                  </a:cubicBezTo>
                  <a:cubicBezTo>
                    <a:pt x="19" y="170"/>
                    <a:pt x="16" y="171"/>
                    <a:pt x="12" y="17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1" name="Freeform 119"/>
            <p:cNvSpPr/>
            <p:nvPr/>
          </p:nvSpPr>
          <p:spPr bwMode="auto">
            <a:xfrm>
              <a:off x="1128713" y="2190751"/>
              <a:ext cx="282575" cy="409575"/>
            </a:xfrm>
            <a:custGeom>
              <a:avLst/>
              <a:gdLst>
                <a:gd name="T0" fmla="*/ 119 w 128"/>
                <a:gd name="T1" fmla="*/ 184 h 185"/>
                <a:gd name="T2" fmla="*/ 111 w 128"/>
                <a:gd name="T3" fmla="*/ 178 h 185"/>
                <a:gd name="T4" fmla="*/ 64 w 128"/>
                <a:gd name="T5" fmla="*/ 33 h 185"/>
                <a:gd name="T6" fmla="*/ 16 w 128"/>
                <a:gd name="T7" fmla="*/ 178 h 185"/>
                <a:gd name="T8" fmla="*/ 7 w 128"/>
                <a:gd name="T9" fmla="*/ 183 h 185"/>
                <a:gd name="T10" fmla="*/ 2 w 128"/>
                <a:gd name="T11" fmla="*/ 173 h 185"/>
                <a:gd name="T12" fmla="*/ 56 w 128"/>
                <a:gd name="T13" fmla="*/ 5 h 185"/>
                <a:gd name="T14" fmla="*/ 64 w 128"/>
                <a:gd name="T15" fmla="*/ 0 h 185"/>
                <a:gd name="T16" fmla="*/ 71 w 128"/>
                <a:gd name="T17" fmla="*/ 5 h 185"/>
                <a:gd name="T18" fmla="*/ 126 w 128"/>
                <a:gd name="T19" fmla="*/ 173 h 185"/>
                <a:gd name="T20" fmla="*/ 121 w 128"/>
                <a:gd name="T21" fmla="*/ 183 h 185"/>
                <a:gd name="T22" fmla="*/ 119 w 128"/>
                <a:gd name="T23"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85">
                  <a:moveTo>
                    <a:pt x="119" y="184"/>
                  </a:moveTo>
                  <a:cubicBezTo>
                    <a:pt x="116" y="184"/>
                    <a:pt x="112" y="181"/>
                    <a:pt x="111" y="178"/>
                  </a:cubicBezTo>
                  <a:cubicBezTo>
                    <a:pt x="64" y="33"/>
                    <a:pt x="64" y="33"/>
                    <a:pt x="64" y="33"/>
                  </a:cubicBezTo>
                  <a:cubicBezTo>
                    <a:pt x="16" y="178"/>
                    <a:pt x="16" y="178"/>
                    <a:pt x="16" y="178"/>
                  </a:cubicBezTo>
                  <a:cubicBezTo>
                    <a:pt x="15" y="182"/>
                    <a:pt x="11" y="185"/>
                    <a:pt x="7" y="183"/>
                  </a:cubicBezTo>
                  <a:cubicBezTo>
                    <a:pt x="2" y="182"/>
                    <a:pt x="0" y="177"/>
                    <a:pt x="2" y="173"/>
                  </a:cubicBezTo>
                  <a:cubicBezTo>
                    <a:pt x="56" y="5"/>
                    <a:pt x="56" y="5"/>
                    <a:pt x="56" y="5"/>
                  </a:cubicBezTo>
                  <a:cubicBezTo>
                    <a:pt x="58" y="2"/>
                    <a:pt x="61" y="0"/>
                    <a:pt x="64" y="0"/>
                  </a:cubicBezTo>
                  <a:cubicBezTo>
                    <a:pt x="67" y="0"/>
                    <a:pt x="70" y="2"/>
                    <a:pt x="71" y="5"/>
                  </a:cubicBezTo>
                  <a:cubicBezTo>
                    <a:pt x="126" y="173"/>
                    <a:pt x="126" y="173"/>
                    <a:pt x="126" y="173"/>
                  </a:cubicBezTo>
                  <a:cubicBezTo>
                    <a:pt x="128" y="177"/>
                    <a:pt x="125" y="182"/>
                    <a:pt x="121" y="183"/>
                  </a:cubicBezTo>
                  <a:cubicBezTo>
                    <a:pt x="120" y="183"/>
                    <a:pt x="120" y="184"/>
                    <a:pt x="119" y="18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2" name="Freeform 120"/>
            <p:cNvSpPr/>
            <p:nvPr/>
          </p:nvSpPr>
          <p:spPr bwMode="auto">
            <a:xfrm>
              <a:off x="1106488" y="2562226"/>
              <a:ext cx="90488" cy="34925"/>
            </a:xfrm>
            <a:custGeom>
              <a:avLst/>
              <a:gdLst>
                <a:gd name="T0" fmla="*/ 34 w 41"/>
                <a:gd name="T1" fmla="*/ 16 h 16"/>
                <a:gd name="T2" fmla="*/ 7 w 41"/>
                <a:gd name="T3" fmla="*/ 16 h 16"/>
                <a:gd name="T4" fmla="*/ 0 w 41"/>
                <a:gd name="T5" fmla="*/ 8 h 16"/>
                <a:gd name="T6" fmla="*/ 7 w 41"/>
                <a:gd name="T7" fmla="*/ 0 h 16"/>
                <a:gd name="T8" fmla="*/ 34 w 41"/>
                <a:gd name="T9" fmla="*/ 0 h 16"/>
                <a:gd name="T10" fmla="*/ 41 w 41"/>
                <a:gd name="T11" fmla="*/ 8 h 16"/>
                <a:gd name="T12" fmla="*/ 34 w 41"/>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1" h="16">
                  <a:moveTo>
                    <a:pt x="34" y="16"/>
                  </a:moveTo>
                  <a:cubicBezTo>
                    <a:pt x="7" y="16"/>
                    <a:pt x="7" y="16"/>
                    <a:pt x="7" y="16"/>
                  </a:cubicBezTo>
                  <a:cubicBezTo>
                    <a:pt x="3" y="16"/>
                    <a:pt x="0" y="12"/>
                    <a:pt x="0" y="8"/>
                  </a:cubicBezTo>
                  <a:cubicBezTo>
                    <a:pt x="0" y="3"/>
                    <a:pt x="3" y="0"/>
                    <a:pt x="7" y="0"/>
                  </a:cubicBezTo>
                  <a:cubicBezTo>
                    <a:pt x="34" y="0"/>
                    <a:pt x="34" y="0"/>
                    <a:pt x="34" y="0"/>
                  </a:cubicBezTo>
                  <a:cubicBezTo>
                    <a:pt x="38" y="0"/>
                    <a:pt x="41" y="3"/>
                    <a:pt x="41" y="8"/>
                  </a:cubicBezTo>
                  <a:cubicBezTo>
                    <a:pt x="41" y="12"/>
                    <a:pt x="38"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3" name="Freeform 121"/>
            <p:cNvSpPr/>
            <p:nvPr/>
          </p:nvSpPr>
          <p:spPr bwMode="auto">
            <a:xfrm>
              <a:off x="1341438" y="2562226"/>
              <a:ext cx="92075" cy="34925"/>
            </a:xfrm>
            <a:custGeom>
              <a:avLst/>
              <a:gdLst>
                <a:gd name="T0" fmla="*/ 34 w 42"/>
                <a:gd name="T1" fmla="*/ 16 h 16"/>
                <a:gd name="T2" fmla="*/ 8 w 42"/>
                <a:gd name="T3" fmla="*/ 16 h 16"/>
                <a:gd name="T4" fmla="*/ 0 w 42"/>
                <a:gd name="T5" fmla="*/ 8 h 16"/>
                <a:gd name="T6" fmla="*/ 8 w 42"/>
                <a:gd name="T7" fmla="*/ 0 h 16"/>
                <a:gd name="T8" fmla="*/ 34 w 42"/>
                <a:gd name="T9" fmla="*/ 0 h 16"/>
                <a:gd name="T10" fmla="*/ 42 w 42"/>
                <a:gd name="T11" fmla="*/ 8 h 16"/>
                <a:gd name="T12" fmla="*/ 34 w 4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2" h="16">
                  <a:moveTo>
                    <a:pt x="34" y="16"/>
                  </a:moveTo>
                  <a:cubicBezTo>
                    <a:pt x="8" y="16"/>
                    <a:pt x="8" y="16"/>
                    <a:pt x="8" y="16"/>
                  </a:cubicBezTo>
                  <a:cubicBezTo>
                    <a:pt x="4" y="16"/>
                    <a:pt x="0" y="12"/>
                    <a:pt x="0" y="8"/>
                  </a:cubicBezTo>
                  <a:cubicBezTo>
                    <a:pt x="0" y="3"/>
                    <a:pt x="4" y="0"/>
                    <a:pt x="8" y="0"/>
                  </a:cubicBezTo>
                  <a:cubicBezTo>
                    <a:pt x="34" y="0"/>
                    <a:pt x="34" y="0"/>
                    <a:pt x="34" y="0"/>
                  </a:cubicBezTo>
                  <a:cubicBezTo>
                    <a:pt x="39" y="0"/>
                    <a:pt x="42" y="3"/>
                    <a:pt x="42" y="8"/>
                  </a:cubicBezTo>
                  <a:cubicBezTo>
                    <a:pt x="42" y="12"/>
                    <a:pt x="39"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4" name="Freeform 122"/>
            <p:cNvSpPr/>
            <p:nvPr/>
          </p:nvSpPr>
          <p:spPr bwMode="auto">
            <a:xfrm>
              <a:off x="1176338" y="2447926"/>
              <a:ext cx="188913" cy="34925"/>
            </a:xfrm>
            <a:custGeom>
              <a:avLst/>
              <a:gdLst>
                <a:gd name="T0" fmla="*/ 78 w 86"/>
                <a:gd name="T1" fmla="*/ 16 h 16"/>
                <a:gd name="T2" fmla="*/ 8 w 86"/>
                <a:gd name="T3" fmla="*/ 16 h 16"/>
                <a:gd name="T4" fmla="*/ 0 w 86"/>
                <a:gd name="T5" fmla="*/ 8 h 16"/>
                <a:gd name="T6" fmla="*/ 8 w 86"/>
                <a:gd name="T7" fmla="*/ 0 h 16"/>
                <a:gd name="T8" fmla="*/ 78 w 86"/>
                <a:gd name="T9" fmla="*/ 0 h 16"/>
                <a:gd name="T10" fmla="*/ 86 w 86"/>
                <a:gd name="T11" fmla="*/ 8 h 16"/>
                <a:gd name="T12" fmla="*/ 78 w 8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6" h="16">
                  <a:moveTo>
                    <a:pt x="78" y="16"/>
                  </a:moveTo>
                  <a:cubicBezTo>
                    <a:pt x="8" y="16"/>
                    <a:pt x="8" y="16"/>
                    <a:pt x="8" y="16"/>
                  </a:cubicBezTo>
                  <a:cubicBezTo>
                    <a:pt x="3" y="16"/>
                    <a:pt x="0" y="12"/>
                    <a:pt x="0" y="8"/>
                  </a:cubicBezTo>
                  <a:cubicBezTo>
                    <a:pt x="0" y="4"/>
                    <a:pt x="3" y="0"/>
                    <a:pt x="8" y="0"/>
                  </a:cubicBezTo>
                  <a:cubicBezTo>
                    <a:pt x="78" y="0"/>
                    <a:pt x="78" y="0"/>
                    <a:pt x="78" y="0"/>
                  </a:cubicBezTo>
                  <a:cubicBezTo>
                    <a:pt x="82" y="0"/>
                    <a:pt x="86" y="4"/>
                    <a:pt x="86" y="8"/>
                  </a:cubicBezTo>
                  <a:cubicBezTo>
                    <a:pt x="86" y="12"/>
                    <a:pt x="82" y="16"/>
                    <a:pt x="7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5" name="Freeform 123"/>
            <p:cNvSpPr>
              <a:spLocks noEditPoints="1"/>
            </p:cNvSpPr>
            <p:nvPr/>
          </p:nvSpPr>
          <p:spPr bwMode="auto">
            <a:xfrm>
              <a:off x="1371600" y="2270126"/>
              <a:ext cx="150813" cy="133350"/>
            </a:xfrm>
            <a:custGeom>
              <a:avLst/>
              <a:gdLst>
                <a:gd name="T0" fmla="*/ 27 w 68"/>
                <a:gd name="T1" fmla="*/ 60 h 60"/>
                <a:gd name="T2" fmla="*/ 8 w 68"/>
                <a:gd name="T3" fmla="*/ 52 h 60"/>
                <a:gd name="T4" fmla="*/ 0 w 68"/>
                <a:gd name="T5" fmla="*/ 34 h 60"/>
                <a:gd name="T6" fmla="*/ 7 w 68"/>
                <a:gd name="T7" fmla="*/ 17 h 60"/>
                <a:gd name="T8" fmla="*/ 20 w 68"/>
                <a:gd name="T9" fmla="*/ 10 h 60"/>
                <a:gd name="T10" fmla="*/ 39 w 68"/>
                <a:gd name="T11" fmla="*/ 6 h 60"/>
                <a:gd name="T12" fmla="*/ 58 w 68"/>
                <a:gd name="T13" fmla="*/ 1 h 60"/>
                <a:gd name="T14" fmla="*/ 65 w 68"/>
                <a:gd name="T15" fmla="*/ 2 h 60"/>
                <a:gd name="T16" fmla="*/ 68 w 68"/>
                <a:gd name="T17" fmla="*/ 8 h 60"/>
                <a:gd name="T18" fmla="*/ 68 w 68"/>
                <a:gd name="T19" fmla="*/ 13 h 60"/>
                <a:gd name="T20" fmla="*/ 63 w 68"/>
                <a:gd name="T21" fmla="*/ 41 h 60"/>
                <a:gd name="T22" fmla="*/ 48 w 68"/>
                <a:gd name="T23" fmla="*/ 55 h 60"/>
                <a:gd name="T24" fmla="*/ 27 w 68"/>
                <a:gd name="T25" fmla="*/ 60 h 60"/>
                <a:gd name="T26" fmla="*/ 52 w 68"/>
                <a:gd name="T27" fmla="*/ 19 h 60"/>
                <a:gd name="T28" fmla="*/ 42 w 68"/>
                <a:gd name="T29" fmla="*/ 21 h 60"/>
                <a:gd name="T30" fmla="*/ 24 w 68"/>
                <a:gd name="T31" fmla="*/ 25 h 60"/>
                <a:gd name="T32" fmla="*/ 17 w 68"/>
                <a:gd name="T33" fmla="*/ 29 h 60"/>
                <a:gd name="T34" fmla="*/ 16 w 68"/>
                <a:gd name="T35" fmla="*/ 34 h 60"/>
                <a:gd name="T36" fmla="*/ 19 w 68"/>
                <a:gd name="T37" fmla="*/ 41 h 60"/>
                <a:gd name="T38" fmla="*/ 27 w 68"/>
                <a:gd name="T39" fmla="*/ 44 h 60"/>
                <a:gd name="T40" fmla="*/ 41 w 68"/>
                <a:gd name="T41" fmla="*/ 41 h 60"/>
                <a:gd name="T42" fmla="*/ 49 w 68"/>
                <a:gd name="T43" fmla="*/ 33 h 60"/>
                <a:gd name="T44" fmla="*/ 52 w 68"/>
                <a:gd name="T45" fmla="*/ 1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60">
                  <a:moveTo>
                    <a:pt x="27" y="60"/>
                  </a:moveTo>
                  <a:cubicBezTo>
                    <a:pt x="19" y="60"/>
                    <a:pt x="13" y="57"/>
                    <a:pt x="8" y="52"/>
                  </a:cubicBezTo>
                  <a:cubicBezTo>
                    <a:pt x="3" y="47"/>
                    <a:pt x="0" y="41"/>
                    <a:pt x="0" y="34"/>
                  </a:cubicBezTo>
                  <a:cubicBezTo>
                    <a:pt x="0" y="25"/>
                    <a:pt x="4" y="20"/>
                    <a:pt x="7" y="17"/>
                  </a:cubicBezTo>
                  <a:cubicBezTo>
                    <a:pt x="11" y="14"/>
                    <a:pt x="15" y="12"/>
                    <a:pt x="20" y="10"/>
                  </a:cubicBezTo>
                  <a:cubicBezTo>
                    <a:pt x="23" y="9"/>
                    <a:pt x="30" y="8"/>
                    <a:pt x="39" y="6"/>
                  </a:cubicBezTo>
                  <a:cubicBezTo>
                    <a:pt x="47" y="4"/>
                    <a:pt x="53" y="2"/>
                    <a:pt x="58" y="1"/>
                  </a:cubicBezTo>
                  <a:cubicBezTo>
                    <a:pt x="60" y="0"/>
                    <a:pt x="63" y="0"/>
                    <a:pt x="65" y="2"/>
                  </a:cubicBezTo>
                  <a:cubicBezTo>
                    <a:pt x="67" y="3"/>
                    <a:pt x="68" y="6"/>
                    <a:pt x="68" y="8"/>
                  </a:cubicBezTo>
                  <a:cubicBezTo>
                    <a:pt x="68" y="13"/>
                    <a:pt x="68" y="13"/>
                    <a:pt x="68" y="13"/>
                  </a:cubicBezTo>
                  <a:cubicBezTo>
                    <a:pt x="68" y="25"/>
                    <a:pt x="66" y="35"/>
                    <a:pt x="63" y="41"/>
                  </a:cubicBezTo>
                  <a:cubicBezTo>
                    <a:pt x="60" y="46"/>
                    <a:pt x="55" y="51"/>
                    <a:pt x="48" y="55"/>
                  </a:cubicBezTo>
                  <a:cubicBezTo>
                    <a:pt x="42" y="58"/>
                    <a:pt x="35" y="60"/>
                    <a:pt x="27" y="60"/>
                  </a:cubicBezTo>
                  <a:close/>
                  <a:moveTo>
                    <a:pt x="52" y="19"/>
                  </a:moveTo>
                  <a:cubicBezTo>
                    <a:pt x="49" y="20"/>
                    <a:pt x="46" y="20"/>
                    <a:pt x="42" y="21"/>
                  </a:cubicBezTo>
                  <a:cubicBezTo>
                    <a:pt x="33" y="23"/>
                    <a:pt x="27" y="25"/>
                    <a:pt x="24" y="25"/>
                  </a:cubicBezTo>
                  <a:cubicBezTo>
                    <a:pt x="22" y="26"/>
                    <a:pt x="20" y="27"/>
                    <a:pt x="17" y="29"/>
                  </a:cubicBezTo>
                  <a:cubicBezTo>
                    <a:pt x="17" y="30"/>
                    <a:pt x="16" y="31"/>
                    <a:pt x="16" y="34"/>
                  </a:cubicBezTo>
                  <a:cubicBezTo>
                    <a:pt x="16" y="37"/>
                    <a:pt x="16" y="39"/>
                    <a:pt x="19" y="41"/>
                  </a:cubicBezTo>
                  <a:cubicBezTo>
                    <a:pt x="20" y="42"/>
                    <a:pt x="22" y="44"/>
                    <a:pt x="27" y="44"/>
                  </a:cubicBezTo>
                  <a:cubicBezTo>
                    <a:pt x="32" y="44"/>
                    <a:pt x="37" y="43"/>
                    <a:pt x="41" y="41"/>
                  </a:cubicBezTo>
                  <a:cubicBezTo>
                    <a:pt x="45" y="39"/>
                    <a:pt x="47" y="36"/>
                    <a:pt x="49" y="33"/>
                  </a:cubicBezTo>
                  <a:cubicBezTo>
                    <a:pt x="50" y="31"/>
                    <a:pt x="52" y="27"/>
                    <a:pt x="5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6" name="Freeform 124"/>
            <p:cNvSpPr/>
            <p:nvPr/>
          </p:nvSpPr>
          <p:spPr bwMode="auto">
            <a:xfrm>
              <a:off x="1379538" y="2200276"/>
              <a:ext cx="144463" cy="200025"/>
            </a:xfrm>
            <a:custGeom>
              <a:avLst/>
              <a:gdLst>
                <a:gd name="T0" fmla="*/ 58 w 66"/>
                <a:gd name="T1" fmla="*/ 91 h 91"/>
                <a:gd name="T2" fmla="*/ 50 w 66"/>
                <a:gd name="T3" fmla="*/ 83 h 91"/>
                <a:gd name="T4" fmla="*/ 50 w 66"/>
                <a:gd name="T5" fmla="*/ 32 h 91"/>
                <a:gd name="T6" fmla="*/ 35 w 66"/>
                <a:gd name="T7" fmla="*/ 16 h 91"/>
                <a:gd name="T8" fmla="*/ 30 w 66"/>
                <a:gd name="T9" fmla="*/ 16 h 91"/>
                <a:gd name="T10" fmla="*/ 16 w 66"/>
                <a:gd name="T11" fmla="*/ 26 h 91"/>
                <a:gd name="T12" fmla="*/ 6 w 66"/>
                <a:gd name="T13" fmla="*/ 30 h 91"/>
                <a:gd name="T14" fmla="*/ 1 w 66"/>
                <a:gd name="T15" fmla="*/ 20 h 91"/>
                <a:gd name="T16" fmla="*/ 30 w 66"/>
                <a:gd name="T17" fmla="*/ 0 h 91"/>
                <a:gd name="T18" fmla="*/ 35 w 66"/>
                <a:gd name="T19" fmla="*/ 0 h 91"/>
                <a:gd name="T20" fmla="*/ 66 w 66"/>
                <a:gd name="T21" fmla="*/ 32 h 91"/>
                <a:gd name="T22" fmla="*/ 66 w 66"/>
                <a:gd name="T23" fmla="*/ 83 h 91"/>
                <a:gd name="T24" fmla="*/ 58 w 66"/>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91">
                  <a:moveTo>
                    <a:pt x="58" y="91"/>
                  </a:moveTo>
                  <a:cubicBezTo>
                    <a:pt x="54" y="91"/>
                    <a:pt x="50" y="87"/>
                    <a:pt x="50" y="83"/>
                  </a:cubicBezTo>
                  <a:cubicBezTo>
                    <a:pt x="50" y="32"/>
                    <a:pt x="50" y="32"/>
                    <a:pt x="50" y="32"/>
                  </a:cubicBezTo>
                  <a:cubicBezTo>
                    <a:pt x="50" y="23"/>
                    <a:pt x="43" y="16"/>
                    <a:pt x="35" y="16"/>
                  </a:cubicBezTo>
                  <a:cubicBezTo>
                    <a:pt x="30" y="16"/>
                    <a:pt x="30" y="16"/>
                    <a:pt x="30" y="16"/>
                  </a:cubicBezTo>
                  <a:cubicBezTo>
                    <a:pt x="24" y="16"/>
                    <a:pt x="18" y="20"/>
                    <a:pt x="16" y="26"/>
                  </a:cubicBezTo>
                  <a:cubicBezTo>
                    <a:pt x="14" y="30"/>
                    <a:pt x="10" y="31"/>
                    <a:pt x="6" y="30"/>
                  </a:cubicBezTo>
                  <a:cubicBezTo>
                    <a:pt x="2" y="28"/>
                    <a:pt x="0" y="24"/>
                    <a:pt x="1" y="20"/>
                  </a:cubicBezTo>
                  <a:cubicBezTo>
                    <a:pt x="6" y="8"/>
                    <a:pt x="17" y="0"/>
                    <a:pt x="30" y="0"/>
                  </a:cubicBezTo>
                  <a:cubicBezTo>
                    <a:pt x="35" y="0"/>
                    <a:pt x="35" y="0"/>
                    <a:pt x="35" y="0"/>
                  </a:cubicBezTo>
                  <a:cubicBezTo>
                    <a:pt x="52" y="0"/>
                    <a:pt x="66" y="14"/>
                    <a:pt x="66" y="32"/>
                  </a:cubicBezTo>
                  <a:cubicBezTo>
                    <a:pt x="66" y="83"/>
                    <a:pt x="66" y="83"/>
                    <a:pt x="66" y="83"/>
                  </a:cubicBezTo>
                  <a:cubicBezTo>
                    <a:pt x="66" y="87"/>
                    <a:pt x="62" y="91"/>
                    <a:pt x="58" y="9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7" name="Freeform 125"/>
            <p:cNvSpPr/>
            <p:nvPr/>
          </p:nvSpPr>
          <p:spPr bwMode="auto">
            <a:xfrm>
              <a:off x="877888" y="3063876"/>
              <a:ext cx="160338" cy="38100"/>
            </a:xfrm>
            <a:custGeom>
              <a:avLst/>
              <a:gdLst>
                <a:gd name="T0" fmla="*/ 69 w 73"/>
                <a:gd name="T1" fmla="*/ 17 h 17"/>
                <a:gd name="T2" fmla="*/ 68 w 73"/>
                <a:gd name="T3" fmla="*/ 16 h 17"/>
                <a:gd name="T4" fmla="*/ 4 w 73"/>
                <a:gd name="T5" fmla="*/ 9 h 17"/>
                <a:gd name="T6" fmla="*/ 0 w 73"/>
                <a:gd name="T7" fmla="*/ 6 h 17"/>
                <a:gd name="T8" fmla="*/ 3 w 73"/>
                <a:gd name="T9" fmla="*/ 3 h 17"/>
                <a:gd name="T10" fmla="*/ 70 w 73"/>
                <a:gd name="T11" fmla="*/ 11 h 17"/>
                <a:gd name="T12" fmla="*/ 72 w 73"/>
                <a:gd name="T13" fmla="*/ 15 h 17"/>
                <a:gd name="T14" fmla="*/ 69 w 73"/>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17">
                  <a:moveTo>
                    <a:pt x="69" y="17"/>
                  </a:moveTo>
                  <a:cubicBezTo>
                    <a:pt x="69" y="17"/>
                    <a:pt x="68" y="17"/>
                    <a:pt x="68" y="16"/>
                  </a:cubicBezTo>
                  <a:cubicBezTo>
                    <a:pt x="48" y="9"/>
                    <a:pt x="25" y="6"/>
                    <a:pt x="4" y="9"/>
                  </a:cubicBezTo>
                  <a:cubicBezTo>
                    <a:pt x="2" y="9"/>
                    <a:pt x="0" y="8"/>
                    <a:pt x="0" y="6"/>
                  </a:cubicBezTo>
                  <a:cubicBezTo>
                    <a:pt x="0" y="4"/>
                    <a:pt x="1" y="3"/>
                    <a:pt x="3" y="3"/>
                  </a:cubicBezTo>
                  <a:cubicBezTo>
                    <a:pt x="26" y="0"/>
                    <a:pt x="49" y="2"/>
                    <a:pt x="70" y="11"/>
                  </a:cubicBezTo>
                  <a:cubicBezTo>
                    <a:pt x="72" y="11"/>
                    <a:pt x="73" y="13"/>
                    <a:pt x="72" y="15"/>
                  </a:cubicBezTo>
                  <a:cubicBezTo>
                    <a:pt x="72" y="16"/>
                    <a:pt x="70" y="17"/>
                    <a:pt x="69"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8" name="Freeform 126"/>
            <p:cNvSpPr/>
            <p:nvPr/>
          </p:nvSpPr>
          <p:spPr bwMode="auto">
            <a:xfrm>
              <a:off x="777875" y="3086101"/>
              <a:ext cx="49213" cy="28575"/>
            </a:xfrm>
            <a:custGeom>
              <a:avLst/>
              <a:gdLst>
                <a:gd name="T0" fmla="*/ 3 w 22"/>
                <a:gd name="T1" fmla="*/ 13 h 13"/>
                <a:gd name="T2" fmla="*/ 0 w 22"/>
                <a:gd name="T3" fmla="*/ 12 h 13"/>
                <a:gd name="T4" fmla="*/ 2 w 22"/>
                <a:gd name="T5" fmla="*/ 7 h 13"/>
                <a:gd name="T6" fmla="*/ 17 w 22"/>
                <a:gd name="T7" fmla="*/ 0 h 13"/>
                <a:gd name="T8" fmla="*/ 21 w 22"/>
                <a:gd name="T9" fmla="*/ 2 h 13"/>
                <a:gd name="T10" fmla="*/ 19 w 22"/>
                <a:gd name="T11" fmla="*/ 6 h 13"/>
                <a:gd name="T12" fmla="*/ 5 w 22"/>
                <a:gd name="T13" fmla="*/ 13 h 13"/>
                <a:gd name="T14" fmla="*/ 3 w 22"/>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3">
                  <a:moveTo>
                    <a:pt x="3" y="13"/>
                  </a:moveTo>
                  <a:cubicBezTo>
                    <a:pt x="2" y="13"/>
                    <a:pt x="1" y="13"/>
                    <a:pt x="0" y="12"/>
                  </a:cubicBezTo>
                  <a:cubicBezTo>
                    <a:pt x="0" y="10"/>
                    <a:pt x="0" y="8"/>
                    <a:pt x="2" y="7"/>
                  </a:cubicBezTo>
                  <a:cubicBezTo>
                    <a:pt x="7" y="5"/>
                    <a:pt x="12" y="3"/>
                    <a:pt x="17" y="0"/>
                  </a:cubicBezTo>
                  <a:cubicBezTo>
                    <a:pt x="19" y="0"/>
                    <a:pt x="20" y="1"/>
                    <a:pt x="21" y="2"/>
                  </a:cubicBezTo>
                  <a:cubicBezTo>
                    <a:pt x="22" y="4"/>
                    <a:pt x="21" y="6"/>
                    <a:pt x="19" y="6"/>
                  </a:cubicBezTo>
                  <a:cubicBezTo>
                    <a:pt x="14" y="8"/>
                    <a:pt x="9" y="10"/>
                    <a:pt x="5" y="13"/>
                  </a:cubicBezTo>
                  <a:cubicBezTo>
                    <a:pt x="4" y="13"/>
                    <a:pt x="4" y="13"/>
                    <a:pt x="3"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9" name="Freeform 127"/>
            <p:cNvSpPr/>
            <p:nvPr/>
          </p:nvSpPr>
          <p:spPr bwMode="auto">
            <a:xfrm>
              <a:off x="828675" y="2935288"/>
              <a:ext cx="144463" cy="261938"/>
            </a:xfrm>
            <a:custGeom>
              <a:avLst/>
              <a:gdLst>
                <a:gd name="T0" fmla="*/ 62 w 65"/>
                <a:gd name="T1" fmla="*/ 118 h 118"/>
                <a:gd name="T2" fmla="*/ 62 w 65"/>
                <a:gd name="T3" fmla="*/ 118 h 118"/>
                <a:gd name="T4" fmla="*/ 59 w 65"/>
                <a:gd name="T5" fmla="*/ 115 h 118"/>
                <a:gd name="T6" fmla="*/ 2 w 65"/>
                <a:gd name="T7" fmla="*/ 6 h 118"/>
                <a:gd name="T8" fmla="*/ 1 w 65"/>
                <a:gd name="T9" fmla="*/ 2 h 118"/>
                <a:gd name="T10" fmla="*/ 5 w 65"/>
                <a:gd name="T11" fmla="*/ 1 h 118"/>
                <a:gd name="T12" fmla="*/ 65 w 65"/>
                <a:gd name="T13" fmla="*/ 115 h 118"/>
                <a:gd name="T14" fmla="*/ 62 w 65"/>
                <a:gd name="T15" fmla="*/ 118 h 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118">
                  <a:moveTo>
                    <a:pt x="62" y="118"/>
                  </a:moveTo>
                  <a:cubicBezTo>
                    <a:pt x="62" y="118"/>
                    <a:pt x="62" y="118"/>
                    <a:pt x="62" y="118"/>
                  </a:cubicBezTo>
                  <a:cubicBezTo>
                    <a:pt x="60" y="118"/>
                    <a:pt x="59" y="117"/>
                    <a:pt x="59" y="115"/>
                  </a:cubicBezTo>
                  <a:cubicBezTo>
                    <a:pt x="59" y="71"/>
                    <a:pt x="38" y="31"/>
                    <a:pt x="2" y="6"/>
                  </a:cubicBezTo>
                  <a:cubicBezTo>
                    <a:pt x="1" y="5"/>
                    <a:pt x="0" y="3"/>
                    <a:pt x="1" y="2"/>
                  </a:cubicBezTo>
                  <a:cubicBezTo>
                    <a:pt x="2" y="1"/>
                    <a:pt x="4" y="0"/>
                    <a:pt x="5" y="1"/>
                  </a:cubicBezTo>
                  <a:cubicBezTo>
                    <a:pt x="43" y="27"/>
                    <a:pt x="65" y="69"/>
                    <a:pt x="65" y="115"/>
                  </a:cubicBezTo>
                  <a:cubicBezTo>
                    <a:pt x="65" y="117"/>
                    <a:pt x="64" y="118"/>
                    <a:pt x="62" y="11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0" name="Freeform 128"/>
            <p:cNvSpPr/>
            <p:nvPr/>
          </p:nvSpPr>
          <p:spPr bwMode="auto">
            <a:xfrm>
              <a:off x="871538" y="2906713"/>
              <a:ext cx="85725" cy="82550"/>
            </a:xfrm>
            <a:custGeom>
              <a:avLst/>
              <a:gdLst>
                <a:gd name="T0" fmla="*/ 35 w 39"/>
                <a:gd name="T1" fmla="*/ 37 h 37"/>
                <a:gd name="T2" fmla="*/ 34 w 39"/>
                <a:gd name="T3" fmla="*/ 36 h 37"/>
                <a:gd name="T4" fmla="*/ 1 w 39"/>
                <a:gd name="T5" fmla="*/ 5 h 37"/>
                <a:gd name="T6" fmla="*/ 1 w 39"/>
                <a:gd name="T7" fmla="*/ 1 h 37"/>
                <a:gd name="T8" fmla="*/ 6 w 39"/>
                <a:gd name="T9" fmla="*/ 1 h 37"/>
                <a:gd name="T10" fmla="*/ 37 w 39"/>
                <a:gd name="T11" fmla="*/ 31 h 37"/>
                <a:gd name="T12" fmla="*/ 38 w 39"/>
                <a:gd name="T13" fmla="*/ 35 h 37"/>
                <a:gd name="T14" fmla="*/ 35 w 39"/>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7">
                  <a:moveTo>
                    <a:pt x="35" y="37"/>
                  </a:moveTo>
                  <a:cubicBezTo>
                    <a:pt x="35" y="37"/>
                    <a:pt x="34" y="37"/>
                    <a:pt x="34" y="36"/>
                  </a:cubicBezTo>
                  <a:cubicBezTo>
                    <a:pt x="21" y="28"/>
                    <a:pt x="10" y="17"/>
                    <a:pt x="1" y="5"/>
                  </a:cubicBezTo>
                  <a:cubicBezTo>
                    <a:pt x="0" y="4"/>
                    <a:pt x="0" y="2"/>
                    <a:pt x="1" y="1"/>
                  </a:cubicBezTo>
                  <a:cubicBezTo>
                    <a:pt x="3" y="0"/>
                    <a:pt x="5" y="0"/>
                    <a:pt x="6" y="1"/>
                  </a:cubicBezTo>
                  <a:cubicBezTo>
                    <a:pt x="14" y="13"/>
                    <a:pt x="25" y="23"/>
                    <a:pt x="37" y="31"/>
                  </a:cubicBezTo>
                  <a:cubicBezTo>
                    <a:pt x="39" y="32"/>
                    <a:pt x="39" y="34"/>
                    <a:pt x="38" y="35"/>
                  </a:cubicBezTo>
                  <a:cubicBezTo>
                    <a:pt x="37" y="36"/>
                    <a:pt x="36" y="37"/>
                    <a:pt x="35"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1" name="Freeform 129"/>
            <p:cNvSpPr/>
            <p:nvPr/>
          </p:nvSpPr>
          <p:spPr bwMode="auto">
            <a:xfrm>
              <a:off x="998538" y="3005138"/>
              <a:ext cx="79375" cy="30163"/>
            </a:xfrm>
            <a:custGeom>
              <a:avLst/>
              <a:gdLst>
                <a:gd name="T0" fmla="*/ 32 w 36"/>
                <a:gd name="T1" fmla="*/ 14 h 14"/>
                <a:gd name="T2" fmla="*/ 32 w 36"/>
                <a:gd name="T3" fmla="*/ 14 h 14"/>
                <a:gd name="T4" fmla="*/ 2 w 36"/>
                <a:gd name="T5" fmla="*/ 6 h 14"/>
                <a:gd name="T6" fmla="*/ 0 w 36"/>
                <a:gd name="T7" fmla="*/ 2 h 14"/>
                <a:gd name="T8" fmla="*/ 4 w 36"/>
                <a:gd name="T9" fmla="*/ 0 h 14"/>
                <a:gd name="T10" fmla="*/ 33 w 36"/>
                <a:gd name="T11" fmla="*/ 8 h 14"/>
                <a:gd name="T12" fmla="*/ 35 w 36"/>
                <a:gd name="T13" fmla="*/ 12 h 14"/>
                <a:gd name="T14" fmla="*/ 32 w 36"/>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4">
                  <a:moveTo>
                    <a:pt x="32" y="14"/>
                  </a:moveTo>
                  <a:cubicBezTo>
                    <a:pt x="32" y="14"/>
                    <a:pt x="32" y="14"/>
                    <a:pt x="32" y="14"/>
                  </a:cubicBezTo>
                  <a:cubicBezTo>
                    <a:pt x="22" y="13"/>
                    <a:pt x="12" y="10"/>
                    <a:pt x="2" y="6"/>
                  </a:cubicBezTo>
                  <a:cubicBezTo>
                    <a:pt x="0" y="6"/>
                    <a:pt x="0" y="4"/>
                    <a:pt x="0" y="2"/>
                  </a:cubicBezTo>
                  <a:cubicBezTo>
                    <a:pt x="1" y="1"/>
                    <a:pt x="3" y="0"/>
                    <a:pt x="4" y="0"/>
                  </a:cubicBezTo>
                  <a:cubicBezTo>
                    <a:pt x="14" y="4"/>
                    <a:pt x="23" y="7"/>
                    <a:pt x="33" y="8"/>
                  </a:cubicBezTo>
                  <a:cubicBezTo>
                    <a:pt x="35" y="8"/>
                    <a:pt x="36" y="10"/>
                    <a:pt x="35" y="12"/>
                  </a:cubicBezTo>
                  <a:cubicBezTo>
                    <a:pt x="35" y="13"/>
                    <a:pt x="34" y="14"/>
                    <a:pt x="32" y="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2" name="Freeform 130"/>
            <p:cNvSpPr>
              <a:spLocks noEditPoints="1"/>
            </p:cNvSpPr>
            <p:nvPr/>
          </p:nvSpPr>
          <p:spPr bwMode="auto">
            <a:xfrm>
              <a:off x="939800" y="2957513"/>
              <a:ext cx="76200"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8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8"/>
                  </a:cubicBezTo>
                  <a:cubicBezTo>
                    <a:pt x="0" y="8"/>
                    <a:pt x="7"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8" y="24"/>
                    <a:pt x="28" y="18"/>
                  </a:cubicBezTo>
                  <a:cubicBezTo>
                    <a:pt x="28"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3" name="Freeform 131"/>
            <p:cNvSpPr>
              <a:spLocks noEditPoints="1"/>
            </p:cNvSpPr>
            <p:nvPr/>
          </p:nvSpPr>
          <p:spPr bwMode="auto">
            <a:xfrm>
              <a:off x="1020763" y="3070226"/>
              <a:ext cx="77788"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9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8" y="35"/>
                    <a:pt x="0" y="27"/>
                    <a:pt x="0" y="18"/>
                  </a:cubicBezTo>
                  <a:cubicBezTo>
                    <a:pt x="0" y="8"/>
                    <a:pt x="8"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9" y="24"/>
                    <a:pt x="29" y="18"/>
                  </a:cubicBezTo>
                  <a:cubicBezTo>
                    <a:pt x="29"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4" name="Freeform 132"/>
            <p:cNvSpPr/>
            <p:nvPr/>
          </p:nvSpPr>
          <p:spPr bwMode="auto">
            <a:xfrm>
              <a:off x="760413" y="2894013"/>
              <a:ext cx="323850" cy="325438"/>
            </a:xfrm>
            <a:custGeom>
              <a:avLst/>
              <a:gdLst>
                <a:gd name="T0" fmla="*/ 74 w 147"/>
                <a:gd name="T1" fmla="*/ 147 h 147"/>
                <a:gd name="T2" fmla="*/ 0 w 147"/>
                <a:gd name="T3" fmla="*/ 74 h 147"/>
                <a:gd name="T4" fmla="*/ 74 w 147"/>
                <a:gd name="T5" fmla="*/ 0 h 147"/>
                <a:gd name="T6" fmla="*/ 147 w 147"/>
                <a:gd name="T7" fmla="*/ 74 h 147"/>
                <a:gd name="T8" fmla="*/ 146 w 147"/>
                <a:gd name="T9" fmla="*/ 85 h 147"/>
                <a:gd name="T10" fmla="*/ 134 w 147"/>
                <a:gd name="T11" fmla="*/ 83 h 147"/>
                <a:gd name="T12" fmla="*/ 135 w 147"/>
                <a:gd name="T13" fmla="*/ 74 h 147"/>
                <a:gd name="T14" fmla="*/ 74 w 147"/>
                <a:gd name="T15" fmla="*/ 12 h 147"/>
                <a:gd name="T16" fmla="*/ 13 w 147"/>
                <a:gd name="T17" fmla="*/ 74 h 147"/>
                <a:gd name="T18" fmla="*/ 74 w 147"/>
                <a:gd name="T19" fmla="*/ 135 h 147"/>
                <a:gd name="T20" fmla="*/ 125 w 147"/>
                <a:gd name="T21" fmla="*/ 108 h 147"/>
                <a:gd name="T22" fmla="*/ 135 w 147"/>
                <a:gd name="T23" fmla="*/ 114 h 147"/>
                <a:gd name="T24" fmla="*/ 74 w 147"/>
                <a:gd name="T25"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147">
                  <a:moveTo>
                    <a:pt x="74" y="147"/>
                  </a:moveTo>
                  <a:cubicBezTo>
                    <a:pt x="33" y="147"/>
                    <a:pt x="0" y="114"/>
                    <a:pt x="0" y="74"/>
                  </a:cubicBezTo>
                  <a:cubicBezTo>
                    <a:pt x="0" y="33"/>
                    <a:pt x="33" y="0"/>
                    <a:pt x="74" y="0"/>
                  </a:cubicBezTo>
                  <a:cubicBezTo>
                    <a:pt x="114" y="0"/>
                    <a:pt x="147" y="33"/>
                    <a:pt x="147" y="74"/>
                  </a:cubicBezTo>
                  <a:cubicBezTo>
                    <a:pt x="147" y="77"/>
                    <a:pt x="147" y="81"/>
                    <a:pt x="146" y="85"/>
                  </a:cubicBezTo>
                  <a:cubicBezTo>
                    <a:pt x="134" y="83"/>
                    <a:pt x="134" y="83"/>
                    <a:pt x="134" y="83"/>
                  </a:cubicBezTo>
                  <a:cubicBezTo>
                    <a:pt x="135" y="80"/>
                    <a:pt x="135" y="76"/>
                    <a:pt x="135" y="74"/>
                  </a:cubicBezTo>
                  <a:cubicBezTo>
                    <a:pt x="135" y="40"/>
                    <a:pt x="108" y="12"/>
                    <a:pt x="74" y="12"/>
                  </a:cubicBezTo>
                  <a:cubicBezTo>
                    <a:pt x="40" y="12"/>
                    <a:pt x="13" y="40"/>
                    <a:pt x="13" y="74"/>
                  </a:cubicBezTo>
                  <a:cubicBezTo>
                    <a:pt x="13" y="107"/>
                    <a:pt x="40" y="135"/>
                    <a:pt x="74" y="135"/>
                  </a:cubicBezTo>
                  <a:cubicBezTo>
                    <a:pt x="94" y="135"/>
                    <a:pt x="113" y="125"/>
                    <a:pt x="125" y="108"/>
                  </a:cubicBezTo>
                  <a:cubicBezTo>
                    <a:pt x="135" y="114"/>
                    <a:pt x="135" y="114"/>
                    <a:pt x="135" y="114"/>
                  </a:cubicBezTo>
                  <a:cubicBezTo>
                    <a:pt x="121" y="135"/>
                    <a:pt x="98" y="147"/>
                    <a:pt x="74" y="14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5" name="Freeform 133"/>
            <p:cNvSpPr>
              <a:spLocks noEditPoints="1"/>
            </p:cNvSpPr>
            <p:nvPr/>
          </p:nvSpPr>
          <p:spPr bwMode="auto">
            <a:xfrm>
              <a:off x="812800" y="3048001"/>
              <a:ext cx="77788" cy="77788"/>
            </a:xfrm>
            <a:custGeom>
              <a:avLst/>
              <a:gdLst>
                <a:gd name="T0" fmla="*/ 18 w 35"/>
                <a:gd name="T1" fmla="*/ 35 h 35"/>
                <a:gd name="T2" fmla="*/ 0 w 35"/>
                <a:gd name="T3" fmla="*/ 18 h 35"/>
                <a:gd name="T4" fmla="*/ 18 w 35"/>
                <a:gd name="T5" fmla="*/ 0 h 35"/>
                <a:gd name="T6" fmla="*/ 35 w 35"/>
                <a:gd name="T7" fmla="*/ 18 h 35"/>
                <a:gd name="T8" fmla="*/ 18 w 35"/>
                <a:gd name="T9" fmla="*/ 35 h 35"/>
                <a:gd name="T10" fmla="*/ 18 w 35"/>
                <a:gd name="T11" fmla="*/ 6 h 35"/>
                <a:gd name="T12" fmla="*/ 6 w 35"/>
                <a:gd name="T13" fmla="*/ 18 h 35"/>
                <a:gd name="T14" fmla="*/ 18 w 35"/>
                <a:gd name="T15" fmla="*/ 29 h 35"/>
                <a:gd name="T16" fmla="*/ 29 w 35"/>
                <a:gd name="T17" fmla="*/ 18 h 35"/>
                <a:gd name="T18" fmla="*/ 18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8"/>
                  </a:cubicBezTo>
                  <a:cubicBezTo>
                    <a:pt x="0" y="8"/>
                    <a:pt x="8" y="0"/>
                    <a:pt x="18" y="0"/>
                  </a:cubicBezTo>
                  <a:cubicBezTo>
                    <a:pt x="27" y="0"/>
                    <a:pt x="35" y="8"/>
                    <a:pt x="35" y="18"/>
                  </a:cubicBezTo>
                  <a:cubicBezTo>
                    <a:pt x="35" y="27"/>
                    <a:pt x="27" y="35"/>
                    <a:pt x="18" y="35"/>
                  </a:cubicBezTo>
                  <a:close/>
                  <a:moveTo>
                    <a:pt x="18" y="6"/>
                  </a:moveTo>
                  <a:cubicBezTo>
                    <a:pt x="11" y="6"/>
                    <a:pt x="6" y="11"/>
                    <a:pt x="6" y="18"/>
                  </a:cubicBezTo>
                  <a:cubicBezTo>
                    <a:pt x="6" y="24"/>
                    <a:pt x="11" y="29"/>
                    <a:pt x="18" y="29"/>
                  </a:cubicBezTo>
                  <a:cubicBezTo>
                    <a:pt x="24" y="29"/>
                    <a:pt x="29" y="24"/>
                    <a:pt x="29" y="18"/>
                  </a:cubicBezTo>
                  <a:cubicBezTo>
                    <a:pt x="29" y="11"/>
                    <a:pt x="24" y="6"/>
                    <a:pt x="18"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6" name="Freeform 164"/>
            <p:cNvSpPr>
              <a:spLocks noEditPoints="1"/>
            </p:cNvSpPr>
            <p:nvPr/>
          </p:nvSpPr>
          <p:spPr bwMode="auto">
            <a:xfrm>
              <a:off x="1125538" y="595313"/>
              <a:ext cx="217488" cy="207963"/>
            </a:xfrm>
            <a:custGeom>
              <a:avLst/>
              <a:gdLst>
                <a:gd name="T0" fmla="*/ 47 w 99"/>
                <a:gd name="T1" fmla="*/ 94 h 94"/>
                <a:gd name="T2" fmla="*/ 14 w 99"/>
                <a:gd name="T3" fmla="*/ 80 h 94"/>
                <a:gd name="T4" fmla="*/ 0 w 99"/>
                <a:gd name="T5" fmla="*/ 47 h 94"/>
                <a:gd name="T6" fmla="*/ 14 w 99"/>
                <a:gd name="T7" fmla="*/ 13 h 94"/>
                <a:gd name="T8" fmla="*/ 47 w 99"/>
                <a:gd name="T9" fmla="*/ 0 h 94"/>
                <a:gd name="T10" fmla="*/ 80 w 99"/>
                <a:gd name="T11" fmla="*/ 13 h 94"/>
                <a:gd name="T12" fmla="*/ 80 w 99"/>
                <a:gd name="T13" fmla="*/ 80 h 94"/>
                <a:gd name="T14" fmla="*/ 47 w 99"/>
                <a:gd name="T15" fmla="*/ 94 h 94"/>
                <a:gd name="T16" fmla="*/ 47 w 99"/>
                <a:gd name="T17" fmla="*/ 8 h 94"/>
                <a:gd name="T18" fmla="*/ 19 w 99"/>
                <a:gd name="T19" fmla="*/ 19 h 94"/>
                <a:gd name="T20" fmla="*/ 8 w 99"/>
                <a:gd name="T21" fmla="*/ 47 h 94"/>
                <a:gd name="T22" fmla="*/ 19 w 99"/>
                <a:gd name="T23" fmla="*/ 74 h 94"/>
                <a:gd name="T24" fmla="*/ 47 w 99"/>
                <a:gd name="T25" fmla="*/ 86 h 94"/>
                <a:gd name="T26" fmla="*/ 75 w 99"/>
                <a:gd name="T27" fmla="*/ 74 h 94"/>
                <a:gd name="T28" fmla="*/ 75 w 99"/>
                <a:gd name="T29" fmla="*/ 19 h 94"/>
                <a:gd name="T30" fmla="*/ 47 w 99"/>
                <a:gd name="T31" fmla="*/ 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94">
                  <a:moveTo>
                    <a:pt x="47" y="94"/>
                  </a:moveTo>
                  <a:cubicBezTo>
                    <a:pt x="34" y="94"/>
                    <a:pt x="22" y="89"/>
                    <a:pt x="14" y="80"/>
                  </a:cubicBezTo>
                  <a:cubicBezTo>
                    <a:pt x="5" y="71"/>
                    <a:pt x="0" y="59"/>
                    <a:pt x="0" y="47"/>
                  </a:cubicBezTo>
                  <a:cubicBezTo>
                    <a:pt x="0" y="34"/>
                    <a:pt x="5" y="22"/>
                    <a:pt x="14" y="13"/>
                  </a:cubicBezTo>
                  <a:cubicBezTo>
                    <a:pt x="22" y="5"/>
                    <a:pt x="34" y="0"/>
                    <a:pt x="47" y="0"/>
                  </a:cubicBezTo>
                  <a:cubicBezTo>
                    <a:pt x="59" y="0"/>
                    <a:pt x="71" y="5"/>
                    <a:pt x="80" y="13"/>
                  </a:cubicBezTo>
                  <a:cubicBezTo>
                    <a:pt x="99" y="32"/>
                    <a:pt x="99" y="62"/>
                    <a:pt x="80" y="80"/>
                  </a:cubicBezTo>
                  <a:cubicBezTo>
                    <a:pt x="71" y="89"/>
                    <a:pt x="59" y="94"/>
                    <a:pt x="47" y="94"/>
                  </a:cubicBezTo>
                  <a:close/>
                  <a:moveTo>
                    <a:pt x="47" y="8"/>
                  </a:moveTo>
                  <a:cubicBezTo>
                    <a:pt x="36" y="8"/>
                    <a:pt x="27" y="12"/>
                    <a:pt x="19" y="19"/>
                  </a:cubicBezTo>
                  <a:cubicBezTo>
                    <a:pt x="12" y="26"/>
                    <a:pt x="8" y="36"/>
                    <a:pt x="8" y="47"/>
                  </a:cubicBezTo>
                  <a:cubicBezTo>
                    <a:pt x="8" y="57"/>
                    <a:pt x="12" y="67"/>
                    <a:pt x="19" y="74"/>
                  </a:cubicBezTo>
                  <a:cubicBezTo>
                    <a:pt x="27" y="82"/>
                    <a:pt x="36" y="86"/>
                    <a:pt x="47" y="86"/>
                  </a:cubicBezTo>
                  <a:cubicBezTo>
                    <a:pt x="57" y="86"/>
                    <a:pt x="67" y="82"/>
                    <a:pt x="75" y="74"/>
                  </a:cubicBezTo>
                  <a:cubicBezTo>
                    <a:pt x="90" y="59"/>
                    <a:pt x="90" y="34"/>
                    <a:pt x="75" y="19"/>
                  </a:cubicBezTo>
                  <a:cubicBezTo>
                    <a:pt x="67" y="12"/>
                    <a:pt x="57" y="8"/>
                    <a:pt x="4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7" name="Freeform 165"/>
            <p:cNvSpPr>
              <a:spLocks noEditPoints="1"/>
            </p:cNvSpPr>
            <p:nvPr/>
          </p:nvSpPr>
          <p:spPr bwMode="auto">
            <a:xfrm>
              <a:off x="1144588" y="631826"/>
              <a:ext cx="168275" cy="171450"/>
            </a:xfrm>
            <a:custGeom>
              <a:avLst/>
              <a:gdLst>
                <a:gd name="T0" fmla="*/ 38 w 76"/>
                <a:gd name="T1" fmla="*/ 77 h 77"/>
                <a:gd name="T2" fmla="*/ 38 w 76"/>
                <a:gd name="T3" fmla="*/ 77 h 77"/>
                <a:gd name="T4" fmla="*/ 5 w 76"/>
                <a:gd name="T5" fmla="*/ 63 h 77"/>
                <a:gd name="T6" fmla="*/ 1 w 76"/>
                <a:gd name="T7" fmla="*/ 59 h 77"/>
                <a:gd name="T8" fmla="*/ 1 w 76"/>
                <a:gd name="T9" fmla="*/ 55 h 77"/>
                <a:gd name="T10" fmla="*/ 5 w 76"/>
                <a:gd name="T11" fmla="*/ 51 h 77"/>
                <a:gd name="T12" fmla="*/ 25 w 76"/>
                <a:gd name="T13" fmla="*/ 44 h 77"/>
                <a:gd name="T14" fmla="*/ 21 w 76"/>
                <a:gd name="T15" fmla="*/ 39 h 77"/>
                <a:gd name="T16" fmla="*/ 21 w 76"/>
                <a:gd name="T17" fmla="*/ 37 h 77"/>
                <a:gd name="T18" fmla="*/ 18 w 76"/>
                <a:gd name="T19" fmla="*/ 33 h 77"/>
                <a:gd name="T20" fmla="*/ 18 w 76"/>
                <a:gd name="T21" fmla="*/ 25 h 77"/>
                <a:gd name="T22" fmla="*/ 19 w 76"/>
                <a:gd name="T23" fmla="*/ 20 h 77"/>
                <a:gd name="T24" fmla="*/ 19 w 76"/>
                <a:gd name="T25" fmla="*/ 18 h 77"/>
                <a:gd name="T26" fmla="*/ 23 w 76"/>
                <a:gd name="T27" fmla="*/ 5 h 77"/>
                <a:gd name="T28" fmla="*/ 38 w 76"/>
                <a:gd name="T29" fmla="*/ 0 h 77"/>
                <a:gd name="T30" fmla="*/ 53 w 76"/>
                <a:gd name="T31" fmla="*/ 5 h 77"/>
                <a:gd name="T32" fmla="*/ 57 w 76"/>
                <a:gd name="T33" fmla="*/ 18 h 77"/>
                <a:gd name="T34" fmla="*/ 56 w 76"/>
                <a:gd name="T35" fmla="*/ 20 h 77"/>
                <a:gd name="T36" fmla="*/ 58 w 76"/>
                <a:gd name="T37" fmla="*/ 25 h 77"/>
                <a:gd name="T38" fmla="*/ 57 w 76"/>
                <a:gd name="T39" fmla="*/ 33 h 77"/>
                <a:gd name="T40" fmla="*/ 54 w 76"/>
                <a:gd name="T41" fmla="*/ 37 h 77"/>
                <a:gd name="T42" fmla="*/ 54 w 76"/>
                <a:gd name="T43" fmla="*/ 39 h 77"/>
                <a:gd name="T44" fmla="*/ 51 w 76"/>
                <a:gd name="T45" fmla="*/ 44 h 77"/>
                <a:gd name="T46" fmla="*/ 70 w 76"/>
                <a:gd name="T47" fmla="*/ 51 h 77"/>
                <a:gd name="T48" fmla="*/ 75 w 76"/>
                <a:gd name="T49" fmla="*/ 55 h 77"/>
                <a:gd name="T50" fmla="*/ 74 w 76"/>
                <a:gd name="T51" fmla="*/ 59 h 77"/>
                <a:gd name="T52" fmla="*/ 71 w 76"/>
                <a:gd name="T53" fmla="*/ 63 h 77"/>
                <a:gd name="T54" fmla="*/ 38 w 76"/>
                <a:gd name="T55" fmla="*/ 77 h 77"/>
                <a:gd name="T56" fmla="*/ 10 w 76"/>
                <a:gd name="T57" fmla="*/ 57 h 77"/>
                <a:gd name="T58" fmla="*/ 10 w 76"/>
                <a:gd name="T59" fmla="*/ 57 h 77"/>
                <a:gd name="T60" fmla="*/ 38 w 76"/>
                <a:gd name="T61" fmla="*/ 69 h 77"/>
                <a:gd name="T62" fmla="*/ 66 w 76"/>
                <a:gd name="T63" fmla="*/ 57 h 77"/>
                <a:gd name="T64" fmla="*/ 66 w 76"/>
                <a:gd name="T65" fmla="*/ 57 h 77"/>
                <a:gd name="T66" fmla="*/ 46 w 76"/>
                <a:gd name="T67" fmla="*/ 52 h 77"/>
                <a:gd name="T68" fmla="*/ 43 w 76"/>
                <a:gd name="T69" fmla="*/ 50 h 77"/>
                <a:gd name="T70" fmla="*/ 42 w 76"/>
                <a:gd name="T71" fmla="*/ 47 h 77"/>
                <a:gd name="T72" fmla="*/ 43 w 76"/>
                <a:gd name="T73" fmla="*/ 42 h 77"/>
                <a:gd name="T74" fmla="*/ 45 w 76"/>
                <a:gd name="T75" fmla="*/ 39 h 77"/>
                <a:gd name="T76" fmla="*/ 46 w 76"/>
                <a:gd name="T77" fmla="*/ 38 h 77"/>
                <a:gd name="T78" fmla="*/ 47 w 76"/>
                <a:gd name="T79" fmla="*/ 33 h 77"/>
                <a:gd name="T80" fmla="*/ 50 w 76"/>
                <a:gd name="T81" fmla="*/ 29 h 77"/>
                <a:gd name="T82" fmla="*/ 50 w 76"/>
                <a:gd name="T83" fmla="*/ 29 h 77"/>
                <a:gd name="T84" fmla="*/ 50 w 76"/>
                <a:gd name="T85" fmla="*/ 27 h 77"/>
                <a:gd name="T86" fmla="*/ 50 w 76"/>
                <a:gd name="T87" fmla="*/ 26 h 77"/>
                <a:gd name="T88" fmla="*/ 48 w 76"/>
                <a:gd name="T89" fmla="*/ 23 h 77"/>
                <a:gd name="T90" fmla="*/ 49 w 76"/>
                <a:gd name="T91" fmla="*/ 18 h 77"/>
                <a:gd name="T92" fmla="*/ 47 w 76"/>
                <a:gd name="T93" fmla="*/ 11 h 77"/>
                <a:gd name="T94" fmla="*/ 38 w 76"/>
                <a:gd name="T95" fmla="*/ 8 h 77"/>
                <a:gd name="T96" fmla="*/ 29 w 76"/>
                <a:gd name="T97" fmla="*/ 11 h 77"/>
                <a:gd name="T98" fmla="*/ 27 w 76"/>
                <a:gd name="T99" fmla="*/ 18 h 77"/>
                <a:gd name="T100" fmla="*/ 28 w 76"/>
                <a:gd name="T101" fmla="*/ 23 h 77"/>
                <a:gd name="T102" fmla="*/ 26 w 76"/>
                <a:gd name="T103" fmla="*/ 26 h 77"/>
                <a:gd name="T104" fmla="*/ 26 w 76"/>
                <a:gd name="T105" fmla="*/ 27 h 77"/>
                <a:gd name="T106" fmla="*/ 26 w 76"/>
                <a:gd name="T107" fmla="*/ 29 h 77"/>
                <a:gd name="T108" fmla="*/ 26 w 76"/>
                <a:gd name="T109" fmla="*/ 29 h 77"/>
                <a:gd name="T110" fmla="*/ 29 w 76"/>
                <a:gd name="T111" fmla="*/ 33 h 77"/>
                <a:gd name="T112" fmla="*/ 29 w 76"/>
                <a:gd name="T113" fmla="*/ 38 h 77"/>
                <a:gd name="T114" fmla="*/ 31 w 76"/>
                <a:gd name="T115" fmla="*/ 39 h 77"/>
                <a:gd name="T116" fmla="*/ 32 w 76"/>
                <a:gd name="T117" fmla="*/ 42 h 77"/>
                <a:gd name="T118" fmla="*/ 33 w 76"/>
                <a:gd name="T119" fmla="*/ 47 h 77"/>
                <a:gd name="T120" fmla="*/ 32 w 76"/>
                <a:gd name="T121" fmla="*/ 50 h 77"/>
                <a:gd name="T122" fmla="*/ 30 w 76"/>
                <a:gd name="T123" fmla="*/ 52 h 77"/>
                <a:gd name="T124" fmla="*/ 10 w 76"/>
                <a:gd name="T125" fmla="*/ 5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 h="77">
                  <a:moveTo>
                    <a:pt x="38" y="77"/>
                  </a:moveTo>
                  <a:cubicBezTo>
                    <a:pt x="38" y="77"/>
                    <a:pt x="38" y="77"/>
                    <a:pt x="38" y="77"/>
                  </a:cubicBezTo>
                  <a:cubicBezTo>
                    <a:pt x="25" y="77"/>
                    <a:pt x="13" y="72"/>
                    <a:pt x="5" y="63"/>
                  </a:cubicBezTo>
                  <a:cubicBezTo>
                    <a:pt x="3" y="62"/>
                    <a:pt x="2" y="61"/>
                    <a:pt x="1" y="59"/>
                  </a:cubicBezTo>
                  <a:cubicBezTo>
                    <a:pt x="0" y="58"/>
                    <a:pt x="0" y="56"/>
                    <a:pt x="1" y="55"/>
                  </a:cubicBezTo>
                  <a:cubicBezTo>
                    <a:pt x="2" y="53"/>
                    <a:pt x="3" y="52"/>
                    <a:pt x="5" y="51"/>
                  </a:cubicBezTo>
                  <a:cubicBezTo>
                    <a:pt x="11" y="48"/>
                    <a:pt x="18" y="46"/>
                    <a:pt x="25" y="44"/>
                  </a:cubicBezTo>
                  <a:cubicBezTo>
                    <a:pt x="23" y="43"/>
                    <a:pt x="22" y="41"/>
                    <a:pt x="21" y="39"/>
                  </a:cubicBezTo>
                  <a:cubicBezTo>
                    <a:pt x="21" y="38"/>
                    <a:pt x="21" y="38"/>
                    <a:pt x="21" y="37"/>
                  </a:cubicBezTo>
                  <a:cubicBezTo>
                    <a:pt x="20" y="36"/>
                    <a:pt x="19" y="35"/>
                    <a:pt x="18" y="33"/>
                  </a:cubicBezTo>
                  <a:cubicBezTo>
                    <a:pt x="18" y="25"/>
                    <a:pt x="18" y="25"/>
                    <a:pt x="18" y="25"/>
                  </a:cubicBezTo>
                  <a:cubicBezTo>
                    <a:pt x="17" y="23"/>
                    <a:pt x="18" y="21"/>
                    <a:pt x="19" y="20"/>
                  </a:cubicBezTo>
                  <a:cubicBezTo>
                    <a:pt x="19" y="18"/>
                    <a:pt x="19" y="18"/>
                    <a:pt x="19" y="18"/>
                  </a:cubicBezTo>
                  <a:cubicBezTo>
                    <a:pt x="19" y="16"/>
                    <a:pt x="18" y="9"/>
                    <a:pt x="23" y="5"/>
                  </a:cubicBezTo>
                  <a:cubicBezTo>
                    <a:pt x="27" y="2"/>
                    <a:pt x="32" y="0"/>
                    <a:pt x="38" y="0"/>
                  </a:cubicBezTo>
                  <a:cubicBezTo>
                    <a:pt x="44" y="0"/>
                    <a:pt x="49" y="2"/>
                    <a:pt x="53" y="5"/>
                  </a:cubicBezTo>
                  <a:cubicBezTo>
                    <a:pt x="57" y="9"/>
                    <a:pt x="57" y="16"/>
                    <a:pt x="57" y="18"/>
                  </a:cubicBezTo>
                  <a:cubicBezTo>
                    <a:pt x="56" y="20"/>
                    <a:pt x="56" y="20"/>
                    <a:pt x="56" y="20"/>
                  </a:cubicBezTo>
                  <a:cubicBezTo>
                    <a:pt x="58" y="21"/>
                    <a:pt x="58" y="23"/>
                    <a:pt x="58" y="25"/>
                  </a:cubicBezTo>
                  <a:cubicBezTo>
                    <a:pt x="57" y="33"/>
                    <a:pt x="57" y="33"/>
                    <a:pt x="57" y="33"/>
                  </a:cubicBezTo>
                  <a:cubicBezTo>
                    <a:pt x="57" y="35"/>
                    <a:pt x="56" y="36"/>
                    <a:pt x="54" y="37"/>
                  </a:cubicBezTo>
                  <a:cubicBezTo>
                    <a:pt x="54" y="39"/>
                    <a:pt x="54" y="39"/>
                    <a:pt x="54" y="39"/>
                  </a:cubicBezTo>
                  <a:cubicBezTo>
                    <a:pt x="54" y="41"/>
                    <a:pt x="53" y="43"/>
                    <a:pt x="51" y="44"/>
                  </a:cubicBezTo>
                  <a:cubicBezTo>
                    <a:pt x="58" y="46"/>
                    <a:pt x="64" y="48"/>
                    <a:pt x="70" y="51"/>
                  </a:cubicBezTo>
                  <a:cubicBezTo>
                    <a:pt x="72" y="52"/>
                    <a:pt x="74" y="53"/>
                    <a:pt x="75" y="55"/>
                  </a:cubicBezTo>
                  <a:cubicBezTo>
                    <a:pt x="76" y="56"/>
                    <a:pt x="75" y="58"/>
                    <a:pt x="74" y="59"/>
                  </a:cubicBezTo>
                  <a:cubicBezTo>
                    <a:pt x="73" y="61"/>
                    <a:pt x="72" y="62"/>
                    <a:pt x="71" y="63"/>
                  </a:cubicBezTo>
                  <a:cubicBezTo>
                    <a:pt x="62" y="72"/>
                    <a:pt x="50" y="77"/>
                    <a:pt x="38" y="77"/>
                  </a:cubicBezTo>
                  <a:close/>
                  <a:moveTo>
                    <a:pt x="10" y="57"/>
                  </a:moveTo>
                  <a:cubicBezTo>
                    <a:pt x="10" y="57"/>
                    <a:pt x="10" y="57"/>
                    <a:pt x="10" y="57"/>
                  </a:cubicBezTo>
                  <a:cubicBezTo>
                    <a:pt x="18" y="65"/>
                    <a:pt x="27" y="69"/>
                    <a:pt x="38" y="69"/>
                  </a:cubicBezTo>
                  <a:cubicBezTo>
                    <a:pt x="48" y="69"/>
                    <a:pt x="58" y="65"/>
                    <a:pt x="66" y="57"/>
                  </a:cubicBezTo>
                  <a:cubicBezTo>
                    <a:pt x="66" y="57"/>
                    <a:pt x="66" y="57"/>
                    <a:pt x="66" y="57"/>
                  </a:cubicBezTo>
                  <a:cubicBezTo>
                    <a:pt x="60" y="54"/>
                    <a:pt x="53" y="53"/>
                    <a:pt x="46" y="52"/>
                  </a:cubicBezTo>
                  <a:cubicBezTo>
                    <a:pt x="45" y="52"/>
                    <a:pt x="44" y="51"/>
                    <a:pt x="43" y="50"/>
                  </a:cubicBezTo>
                  <a:cubicBezTo>
                    <a:pt x="43" y="49"/>
                    <a:pt x="42" y="48"/>
                    <a:pt x="42" y="47"/>
                  </a:cubicBezTo>
                  <a:cubicBezTo>
                    <a:pt x="43" y="42"/>
                    <a:pt x="43" y="42"/>
                    <a:pt x="43" y="42"/>
                  </a:cubicBezTo>
                  <a:cubicBezTo>
                    <a:pt x="43" y="41"/>
                    <a:pt x="44" y="40"/>
                    <a:pt x="45" y="39"/>
                  </a:cubicBezTo>
                  <a:cubicBezTo>
                    <a:pt x="46" y="38"/>
                    <a:pt x="46" y="38"/>
                    <a:pt x="46" y="38"/>
                  </a:cubicBezTo>
                  <a:cubicBezTo>
                    <a:pt x="47" y="33"/>
                    <a:pt x="47" y="33"/>
                    <a:pt x="47" y="33"/>
                  </a:cubicBezTo>
                  <a:cubicBezTo>
                    <a:pt x="47" y="31"/>
                    <a:pt x="48" y="30"/>
                    <a:pt x="50" y="29"/>
                  </a:cubicBezTo>
                  <a:cubicBezTo>
                    <a:pt x="50" y="29"/>
                    <a:pt x="50" y="29"/>
                    <a:pt x="50" y="29"/>
                  </a:cubicBezTo>
                  <a:cubicBezTo>
                    <a:pt x="50" y="27"/>
                    <a:pt x="50" y="27"/>
                    <a:pt x="50" y="27"/>
                  </a:cubicBezTo>
                  <a:cubicBezTo>
                    <a:pt x="50" y="27"/>
                    <a:pt x="50" y="26"/>
                    <a:pt x="50" y="26"/>
                  </a:cubicBezTo>
                  <a:cubicBezTo>
                    <a:pt x="49" y="26"/>
                    <a:pt x="48" y="24"/>
                    <a:pt x="48" y="23"/>
                  </a:cubicBezTo>
                  <a:cubicBezTo>
                    <a:pt x="49" y="18"/>
                    <a:pt x="49" y="18"/>
                    <a:pt x="49" y="18"/>
                  </a:cubicBezTo>
                  <a:cubicBezTo>
                    <a:pt x="49" y="15"/>
                    <a:pt x="49" y="12"/>
                    <a:pt x="47" y="11"/>
                  </a:cubicBezTo>
                  <a:cubicBezTo>
                    <a:pt x="45" y="9"/>
                    <a:pt x="42" y="8"/>
                    <a:pt x="38" y="8"/>
                  </a:cubicBezTo>
                  <a:cubicBezTo>
                    <a:pt x="34" y="8"/>
                    <a:pt x="31" y="9"/>
                    <a:pt x="29" y="11"/>
                  </a:cubicBezTo>
                  <a:cubicBezTo>
                    <a:pt x="27" y="12"/>
                    <a:pt x="27" y="15"/>
                    <a:pt x="27" y="18"/>
                  </a:cubicBezTo>
                  <a:cubicBezTo>
                    <a:pt x="28" y="23"/>
                    <a:pt x="28" y="23"/>
                    <a:pt x="28" y="23"/>
                  </a:cubicBezTo>
                  <a:cubicBezTo>
                    <a:pt x="28" y="24"/>
                    <a:pt x="27" y="26"/>
                    <a:pt x="26" y="26"/>
                  </a:cubicBezTo>
                  <a:cubicBezTo>
                    <a:pt x="26" y="26"/>
                    <a:pt x="26" y="27"/>
                    <a:pt x="26" y="27"/>
                  </a:cubicBezTo>
                  <a:cubicBezTo>
                    <a:pt x="26" y="29"/>
                    <a:pt x="26" y="29"/>
                    <a:pt x="26" y="29"/>
                  </a:cubicBezTo>
                  <a:cubicBezTo>
                    <a:pt x="26" y="29"/>
                    <a:pt x="26" y="29"/>
                    <a:pt x="26" y="29"/>
                  </a:cubicBezTo>
                  <a:cubicBezTo>
                    <a:pt x="28" y="30"/>
                    <a:pt x="29" y="31"/>
                    <a:pt x="29" y="33"/>
                  </a:cubicBezTo>
                  <a:cubicBezTo>
                    <a:pt x="29" y="34"/>
                    <a:pt x="29" y="36"/>
                    <a:pt x="29" y="38"/>
                  </a:cubicBezTo>
                  <a:cubicBezTo>
                    <a:pt x="29" y="38"/>
                    <a:pt x="30" y="38"/>
                    <a:pt x="31" y="39"/>
                  </a:cubicBezTo>
                  <a:cubicBezTo>
                    <a:pt x="32" y="40"/>
                    <a:pt x="32" y="41"/>
                    <a:pt x="32" y="42"/>
                  </a:cubicBezTo>
                  <a:cubicBezTo>
                    <a:pt x="33" y="47"/>
                    <a:pt x="33" y="47"/>
                    <a:pt x="33" y="47"/>
                  </a:cubicBezTo>
                  <a:cubicBezTo>
                    <a:pt x="33" y="48"/>
                    <a:pt x="33" y="49"/>
                    <a:pt x="32" y="50"/>
                  </a:cubicBezTo>
                  <a:cubicBezTo>
                    <a:pt x="32" y="51"/>
                    <a:pt x="31" y="52"/>
                    <a:pt x="30" y="52"/>
                  </a:cubicBezTo>
                  <a:cubicBezTo>
                    <a:pt x="23" y="53"/>
                    <a:pt x="16" y="54"/>
                    <a:pt x="10" y="5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5" name="Freeform 173"/>
            <p:cNvSpPr/>
            <p:nvPr/>
          </p:nvSpPr>
          <p:spPr bwMode="auto">
            <a:xfrm>
              <a:off x="504825" y="4257676"/>
              <a:ext cx="61913" cy="61913"/>
            </a:xfrm>
            <a:custGeom>
              <a:avLst/>
              <a:gdLst>
                <a:gd name="T0" fmla="*/ 2 w 28"/>
                <a:gd name="T1" fmla="*/ 28 h 28"/>
                <a:gd name="T2" fmla="*/ 0 w 28"/>
                <a:gd name="T3" fmla="*/ 26 h 28"/>
                <a:gd name="T4" fmla="*/ 0 w 28"/>
                <a:gd name="T5" fmla="*/ 2 h 28"/>
                <a:gd name="T6" fmla="*/ 2 w 28"/>
                <a:gd name="T7" fmla="*/ 0 h 28"/>
                <a:gd name="T8" fmla="*/ 26 w 28"/>
                <a:gd name="T9" fmla="*/ 0 h 28"/>
                <a:gd name="T10" fmla="*/ 28 w 28"/>
                <a:gd name="T11" fmla="*/ 2 h 28"/>
                <a:gd name="T12" fmla="*/ 26 w 28"/>
                <a:gd name="T13" fmla="*/ 4 h 28"/>
                <a:gd name="T14" fmla="*/ 4 w 28"/>
                <a:gd name="T15" fmla="*/ 4 h 28"/>
                <a:gd name="T16" fmla="*/ 4 w 28"/>
                <a:gd name="T17" fmla="*/ 26 h 28"/>
                <a:gd name="T18" fmla="*/ 2 w 28"/>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 y="28"/>
                  </a:moveTo>
                  <a:cubicBezTo>
                    <a:pt x="1" y="28"/>
                    <a:pt x="0" y="27"/>
                    <a:pt x="0" y="26"/>
                  </a:cubicBezTo>
                  <a:cubicBezTo>
                    <a:pt x="0" y="2"/>
                    <a:pt x="0" y="2"/>
                    <a:pt x="0" y="2"/>
                  </a:cubicBezTo>
                  <a:cubicBezTo>
                    <a:pt x="0" y="1"/>
                    <a:pt x="1" y="0"/>
                    <a:pt x="2" y="0"/>
                  </a:cubicBezTo>
                  <a:cubicBezTo>
                    <a:pt x="26" y="0"/>
                    <a:pt x="26" y="0"/>
                    <a:pt x="26" y="0"/>
                  </a:cubicBezTo>
                  <a:cubicBezTo>
                    <a:pt x="28" y="0"/>
                    <a:pt x="28" y="1"/>
                    <a:pt x="28" y="2"/>
                  </a:cubicBezTo>
                  <a:cubicBezTo>
                    <a:pt x="28" y="3"/>
                    <a:pt x="28" y="4"/>
                    <a:pt x="26" y="4"/>
                  </a:cubicBezTo>
                  <a:cubicBezTo>
                    <a:pt x="4" y="4"/>
                    <a:pt x="4" y="4"/>
                    <a:pt x="4" y="4"/>
                  </a:cubicBezTo>
                  <a:cubicBezTo>
                    <a:pt x="4" y="26"/>
                    <a:pt x="4" y="26"/>
                    <a:pt x="4" y="26"/>
                  </a:cubicBezTo>
                  <a:cubicBezTo>
                    <a:pt x="4" y="27"/>
                    <a:pt x="4" y="28"/>
                    <a:pt x="2"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6" name="Freeform 174"/>
            <p:cNvSpPr>
              <a:spLocks noEditPoints="1"/>
            </p:cNvSpPr>
            <p:nvPr/>
          </p:nvSpPr>
          <p:spPr bwMode="auto">
            <a:xfrm>
              <a:off x="409575" y="4125913"/>
              <a:ext cx="160338" cy="198438"/>
            </a:xfrm>
            <a:custGeom>
              <a:avLst/>
              <a:gdLst>
                <a:gd name="T0" fmla="*/ 45 w 73"/>
                <a:gd name="T1" fmla="*/ 90 h 90"/>
                <a:gd name="T2" fmla="*/ 4 w 73"/>
                <a:gd name="T3" fmla="*/ 90 h 90"/>
                <a:gd name="T4" fmla="*/ 0 w 73"/>
                <a:gd name="T5" fmla="*/ 86 h 90"/>
                <a:gd name="T6" fmla="*/ 0 w 73"/>
                <a:gd name="T7" fmla="*/ 4 h 90"/>
                <a:gd name="T8" fmla="*/ 4 w 73"/>
                <a:gd name="T9" fmla="*/ 0 h 90"/>
                <a:gd name="T10" fmla="*/ 69 w 73"/>
                <a:gd name="T11" fmla="*/ 0 h 90"/>
                <a:gd name="T12" fmla="*/ 73 w 73"/>
                <a:gd name="T13" fmla="*/ 4 h 90"/>
                <a:gd name="T14" fmla="*/ 73 w 73"/>
                <a:gd name="T15" fmla="*/ 62 h 90"/>
                <a:gd name="T16" fmla="*/ 72 w 73"/>
                <a:gd name="T17" fmla="*/ 65 h 90"/>
                <a:gd name="T18" fmla="*/ 48 w 73"/>
                <a:gd name="T19" fmla="*/ 89 h 90"/>
                <a:gd name="T20" fmla="*/ 45 w 73"/>
                <a:gd name="T21" fmla="*/ 90 h 90"/>
                <a:gd name="T22" fmla="*/ 8 w 73"/>
                <a:gd name="T23" fmla="*/ 82 h 90"/>
                <a:gd name="T24" fmla="*/ 44 w 73"/>
                <a:gd name="T25" fmla="*/ 82 h 90"/>
                <a:gd name="T26" fmla="*/ 65 w 73"/>
                <a:gd name="T27" fmla="*/ 60 h 90"/>
                <a:gd name="T28" fmla="*/ 65 w 73"/>
                <a:gd name="T29" fmla="*/ 8 h 90"/>
                <a:gd name="T30" fmla="*/ 8 w 73"/>
                <a:gd name="T31" fmla="*/ 8 h 90"/>
                <a:gd name="T32" fmla="*/ 8 w 73"/>
                <a:gd name="T33" fmla="*/ 8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0">
                  <a:moveTo>
                    <a:pt x="45" y="90"/>
                  </a:moveTo>
                  <a:cubicBezTo>
                    <a:pt x="4" y="90"/>
                    <a:pt x="4" y="90"/>
                    <a:pt x="4" y="90"/>
                  </a:cubicBezTo>
                  <a:cubicBezTo>
                    <a:pt x="2" y="90"/>
                    <a:pt x="0" y="88"/>
                    <a:pt x="0" y="86"/>
                  </a:cubicBezTo>
                  <a:cubicBezTo>
                    <a:pt x="0" y="4"/>
                    <a:pt x="0" y="4"/>
                    <a:pt x="0" y="4"/>
                  </a:cubicBezTo>
                  <a:cubicBezTo>
                    <a:pt x="0" y="2"/>
                    <a:pt x="2" y="0"/>
                    <a:pt x="4" y="0"/>
                  </a:cubicBezTo>
                  <a:cubicBezTo>
                    <a:pt x="69" y="0"/>
                    <a:pt x="69" y="0"/>
                    <a:pt x="69" y="0"/>
                  </a:cubicBezTo>
                  <a:cubicBezTo>
                    <a:pt x="72" y="0"/>
                    <a:pt x="73" y="2"/>
                    <a:pt x="73" y="4"/>
                  </a:cubicBezTo>
                  <a:cubicBezTo>
                    <a:pt x="73" y="62"/>
                    <a:pt x="73" y="62"/>
                    <a:pt x="73" y="62"/>
                  </a:cubicBezTo>
                  <a:cubicBezTo>
                    <a:pt x="73" y="63"/>
                    <a:pt x="73" y="64"/>
                    <a:pt x="72" y="65"/>
                  </a:cubicBezTo>
                  <a:cubicBezTo>
                    <a:pt x="48" y="89"/>
                    <a:pt x="48" y="89"/>
                    <a:pt x="48" y="89"/>
                  </a:cubicBezTo>
                  <a:cubicBezTo>
                    <a:pt x="48" y="90"/>
                    <a:pt x="47" y="90"/>
                    <a:pt x="45" y="90"/>
                  </a:cubicBezTo>
                  <a:close/>
                  <a:moveTo>
                    <a:pt x="8" y="82"/>
                  </a:moveTo>
                  <a:cubicBezTo>
                    <a:pt x="44" y="82"/>
                    <a:pt x="44" y="82"/>
                    <a:pt x="44" y="82"/>
                  </a:cubicBezTo>
                  <a:cubicBezTo>
                    <a:pt x="65" y="60"/>
                    <a:pt x="65" y="60"/>
                    <a:pt x="65" y="60"/>
                  </a:cubicBezTo>
                  <a:cubicBezTo>
                    <a:pt x="65" y="8"/>
                    <a:pt x="65" y="8"/>
                    <a:pt x="65" y="8"/>
                  </a:cubicBezTo>
                  <a:cubicBezTo>
                    <a:pt x="8" y="8"/>
                    <a:pt x="8" y="8"/>
                    <a:pt x="8" y="8"/>
                  </a:cubicBezTo>
                  <a:cubicBezTo>
                    <a:pt x="8" y="82"/>
                    <a:pt x="8" y="82"/>
                    <a:pt x="8" y="8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7" name="Freeform 175"/>
            <p:cNvSpPr/>
            <p:nvPr/>
          </p:nvSpPr>
          <p:spPr bwMode="auto">
            <a:xfrm>
              <a:off x="444500" y="4162426"/>
              <a:ext cx="60325" cy="9525"/>
            </a:xfrm>
            <a:custGeom>
              <a:avLst/>
              <a:gdLst>
                <a:gd name="T0" fmla="*/ 25 w 27"/>
                <a:gd name="T1" fmla="*/ 4 h 4"/>
                <a:gd name="T2" fmla="*/ 2 w 27"/>
                <a:gd name="T3" fmla="*/ 4 h 4"/>
                <a:gd name="T4" fmla="*/ 0 w 27"/>
                <a:gd name="T5" fmla="*/ 2 h 4"/>
                <a:gd name="T6" fmla="*/ 2 w 27"/>
                <a:gd name="T7" fmla="*/ 0 h 4"/>
                <a:gd name="T8" fmla="*/ 25 w 27"/>
                <a:gd name="T9" fmla="*/ 0 h 4"/>
                <a:gd name="T10" fmla="*/ 27 w 27"/>
                <a:gd name="T11" fmla="*/ 2 h 4"/>
                <a:gd name="T12" fmla="*/ 25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5" y="4"/>
                  </a:moveTo>
                  <a:cubicBezTo>
                    <a:pt x="2" y="4"/>
                    <a:pt x="2" y="4"/>
                    <a:pt x="2" y="4"/>
                  </a:cubicBezTo>
                  <a:cubicBezTo>
                    <a:pt x="1" y="4"/>
                    <a:pt x="0" y="3"/>
                    <a:pt x="0" y="2"/>
                  </a:cubicBezTo>
                  <a:cubicBezTo>
                    <a:pt x="0" y="1"/>
                    <a:pt x="1" y="0"/>
                    <a:pt x="2" y="0"/>
                  </a:cubicBezTo>
                  <a:cubicBezTo>
                    <a:pt x="25" y="0"/>
                    <a:pt x="25" y="0"/>
                    <a:pt x="25" y="0"/>
                  </a:cubicBezTo>
                  <a:cubicBezTo>
                    <a:pt x="26" y="0"/>
                    <a:pt x="27" y="1"/>
                    <a:pt x="27" y="2"/>
                  </a:cubicBezTo>
                  <a:cubicBezTo>
                    <a:pt x="27" y="3"/>
                    <a:pt x="26" y="4"/>
                    <a:pt x="25"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8" name="Freeform 176"/>
            <p:cNvSpPr/>
            <p:nvPr/>
          </p:nvSpPr>
          <p:spPr bwMode="auto">
            <a:xfrm>
              <a:off x="444500" y="4184651"/>
              <a:ext cx="95250" cy="9525"/>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9" name="Freeform 177"/>
            <p:cNvSpPr/>
            <p:nvPr/>
          </p:nvSpPr>
          <p:spPr bwMode="auto">
            <a:xfrm>
              <a:off x="444500" y="4205288"/>
              <a:ext cx="95250" cy="7938"/>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0" name="Freeform 178"/>
            <p:cNvSpPr/>
            <p:nvPr/>
          </p:nvSpPr>
          <p:spPr bwMode="auto">
            <a:xfrm>
              <a:off x="444500" y="4227513"/>
              <a:ext cx="44450" cy="7938"/>
            </a:xfrm>
            <a:custGeom>
              <a:avLst/>
              <a:gdLst>
                <a:gd name="T0" fmla="*/ 18 w 20"/>
                <a:gd name="T1" fmla="*/ 4 h 4"/>
                <a:gd name="T2" fmla="*/ 2 w 20"/>
                <a:gd name="T3" fmla="*/ 4 h 4"/>
                <a:gd name="T4" fmla="*/ 0 w 20"/>
                <a:gd name="T5" fmla="*/ 2 h 4"/>
                <a:gd name="T6" fmla="*/ 2 w 20"/>
                <a:gd name="T7" fmla="*/ 0 h 4"/>
                <a:gd name="T8" fmla="*/ 18 w 20"/>
                <a:gd name="T9" fmla="*/ 0 h 4"/>
                <a:gd name="T10" fmla="*/ 20 w 20"/>
                <a:gd name="T11" fmla="*/ 2 h 4"/>
                <a:gd name="T12" fmla="*/ 18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18" y="4"/>
                  </a:moveTo>
                  <a:cubicBezTo>
                    <a:pt x="2" y="4"/>
                    <a:pt x="2" y="4"/>
                    <a:pt x="2" y="4"/>
                  </a:cubicBezTo>
                  <a:cubicBezTo>
                    <a:pt x="1" y="4"/>
                    <a:pt x="0" y="3"/>
                    <a:pt x="0" y="2"/>
                  </a:cubicBezTo>
                  <a:cubicBezTo>
                    <a:pt x="0" y="1"/>
                    <a:pt x="1" y="0"/>
                    <a:pt x="2" y="0"/>
                  </a:cubicBezTo>
                  <a:cubicBezTo>
                    <a:pt x="18" y="0"/>
                    <a:pt x="18" y="0"/>
                    <a:pt x="18" y="0"/>
                  </a:cubicBezTo>
                  <a:cubicBezTo>
                    <a:pt x="19" y="0"/>
                    <a:pt x="20" y="1"/>
                    <a:pt x="20" y="2"/>
                  </a:cubicBezTo>
                  <a:cubicBezTo>
                    <a:pt x="20" y="3"/>
                    <a:pt x="19" y="4"/>
                    <a:pt x="18"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4" name="Freeform 192"/>
            <p:cNvSpPr>
              <a:spLocks noEditPoints="1"/>
            </p:cNvSpPr>
            <p:nvPr/>
          </p:nvSpPr>
          <p:spPr bwMode="auto">
            <a:xfrm>
              <a:off x="2271713" y="3484563"/>
              <a:ext cx="182563" cy="98425"/>
            </a:xfrm>
            <a:custGeom>
              <a:avLst/>
              <a:gdLst>
                <a:gd name="T0" fmla="*/ 69 w 83"/>
                <a:gd name="T1" fmla="*/ 45 h 45"/>
                <a:gd name="T2" fmla="*/ 15 w 83"/>
                <a:gd name="T3" fmla="*/ 45 h 45"/>
                <a:gd name="T4" fmla="*/ 11 w 83"/>
                <a:gd name="T5" fmla="*/ 42 h 45"/>
                <a:gd name="T6" fmla="*/ 1 w 83"/>
                <a:gd name="T7" fmla="*/ 5 h 45"/>
                <a:gd name="T8" fmla="*/ 1 w 83"/>
                <a:gd name="T9" fmla="*/ 1 h 45"/>
                <a:gd name="T10" fmla="*/ 5 w 83"/>
                <a:gd name="T11" fmla="*/ 0 h 45"/>
                <a:gd name="T12" fmla="*/ 79 w 83"/>
                <a:gd name="T13" fmla="*/ 0 h 45"/>
                <a:gd name="T14" fmla="*/ 82 w 83"/>
                <a:gd name="T15" fmla="*/ 1 h 45"/>
                <a:gd name="T16" fmla="*/ 83 w 83"/>
                <a:gd name="T17" fmla="*/ 5 h 45"/>
                <a:gd name="T18" fmla="*/ 72 w 83"/>
                <a:gd name="T19" fmla="*/ 42 h 45"/>
                <a:gd name="T20" fmla="*/ 69 w 83"/>
                <a:gd name="T21" fmla="*/ 45 h 45"/>
                <a:gd name="T22" fmla="*/ 18 w 83"/>
                <a:gd name="T23" fmla="*/ 37 h 45"/>
                <a:gd name="T24" fmla="*/ 65 w 83"/>
                <a:gd name="T25" fmla="*/ 37 h 45"/>
                <a:gd name="T26" fmla="*/ 74 w 83"/>
                <a:gd name="T27" fmla="*/ 8 h 45"/>
                <a:gd name="T28" fmla="*/ 10 w 83"/>
                <a:gd name="T29" fmla="*/ 8 h 45"/>
                <a:gd name="T30" fmla="*/ 18 w 83"/>
                <a:gd name="T31"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45">
                  <a:moveTo>
                    <a:pt x="69" y="45"/>
                  </a:moveTo>
                  <a:cubicBezTo>
                    <a:pt x="15" y="45"/>
                    <a:pt x="15" y="45"/>
                    <a:pt x="15" y="45"/>
                  </a:cubicBezTo>
                  <a:cubicBezTo>
                    <a:pt x="13" y="45"/>
                    <a:pt x="11" y="44"/>
                    <a:pt x="11" y="42"/>
                  </a:cubicBezTo>
                  <a:cubicBezTo>
                    <a:pt x="1" y="5"/>
                    <a:pt x="1" y="5"/>
                    <a:pt x="1" y="5"/>
                  </a:cubicBezTo>
                  <a:cubicBezTo>
                    <a:pt x="0" y="4"/>
                    <a:pt x="1" y="2"/>
                    <a:pt x="1" y="1"/>
                  </a:cubicBezTo>
                  <a:cubicBezTo>
                    <a:pt x="2" y="0"/>
                    <a:pt x="3" y="0"/>
                    <a:pt x="5" y="0"/>
                  </a:cubicBezTo>
                  <a:cubicBezTo>
                    <a:pt x="79" y="0"/>
                    <a:pt x="79" y="0"/>
                    <a:pt x="79" y="0"/>
                  </a:cubicBezTo>
                  <a:cubicBezTo>
                    <a:pt x="80" y="0"/>
                    <a:pt x="81" y="0"/>
                    <a:pt x="82" y="1"/>
                  </a:cubicBezTo>
                  <a:cubicBezTo>
                    <a:pt x="83" y="2"/>
                    <a:pt x="83" y="4"/>
                    <a:pt x="83" y="5"/>
                  </a:cubicBezTo>
                  <a:cubicBezTo>
                    <a:pt x="72" y="42"/>
                    <a:pt x="72" y="42"/>
                    <a:pt x="72" y="42"/>
                  </a:cubicBezTo>
                  <a:cubicBezTo>
                    <a:pt x="72" y="44"/>
                    <a:pt x="70" y="45"/>
                    <a:pt x="69" y="45"/>
                  </a:cubicBezTo>
                  <a:close/>
                  <a:moveTo>
                    <a:pt x="18" y="37"/>
                  </a:moveTo>
                  <a:cubicBezTo>
                    <a:pt x="65" y="37"/>
                    <a:pt x="65" y="37"/>
                    <a:pt x="65" y="37"/>
                  </a:cubicBezTo>
                  <a:cubicBezTo>
                    <a:pt x="74" y="8"/>
                    <a:pt x="74" y="8"/>
                    <a:pt x="74" y="8"/>
                  </a:cubicBezTo>
                  <a:cubicBezTo>
                    <a:pt x="10" y="8"/>
                    <a:pt x="10" y="8"/>
                    <a:pt x="10" y="8"/>
                  </a:cubicBezTo>
                  <a:cubicBezTo>
                    <a:pt x="18" y="37"/>
                    <a:pt x="18" y="37"/>
                    <a:pt x="18"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5" name="Freeform 193"/>
            <p:cNvSpPr/>
            <p:nvPr/>
          </p:nvSpPr>
          <p:spPr bwMode="auto">
            <a:xfrm>
              <a:off x="2228850" y="3449638"/>
              <a:ext cx="84138" cy="133350"/>
            </a:xfrm>
            <a:custGeom>
              <a:avLst/>
              <a:gdLst>
                <a:gd name="T0" fmla="*/ 34 w 38"/>
                <a:gd name="T1" fmla="*/ 61 h 61"/>
                <a:gd name="T2" fmla="*/ 30 w 38"/>
                <a:gd name="T3" fmla="*/ 58 h 61"/>
                <a:gd name="T4" fmla="*/ 17 w 38"/>
                <a:gd name="T5" fmla="*/ 9 h 61"/>
                <a:gd name="T6" fmla="*/ 4 w 38"/>
                <a:gd name="T7" fmla="*/ 9 h 61"/>
                <a:gd name="T8" fmla="*/ 0 w 38"/>
                <a:gd name="T9" fmla="*/ 4 h 61"/>
                <a:gd name="T10" fmla="*/ 4 w 38"/>
                <a:gd name="T11" fmla="*/ 1 h 61"/>
                <a:gd name="T12" fmla="*/ 20 w 38"/>
                <a:gd name="T13" fmla="*/ 1 h 61"/>
                <a:gd name="T14" fmla="*/ 24 w 38"/>
                <a:gd name="T15" fmla="*/ 4 h 61"/>
                <a:gd name="T16" fmla="*/ 38 w 38"/>
                <a:gd name="T17" fmla="*/ 56 h 61"/>
                <a:gd name="T18" fmla="*/ 35 w 38"/>
                <a:gd name="T19" fmla="*/ 61 h 61"/>
                <a:gd name="T20" fmla="*/ 34 w 38"/>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61">
                  <a:moveTo>
                    <a:pt x="34" y="61"/>
                  </a:moveTo>
                  <a:cubicBezTo>
                    <a:pt x="32" y="61"/>
                    <a:pt x="30" y="60"/>
                    <a:pt x="30" y="58"/>
                  </a:cubicBezTo>
                  <a:cubicBezTo>
                    <a:pt x="17" y="9"/>
                    <a:pt x="17" y="9"/>
                    <a:pt x="17" y="9"/>
                  </a:cubicBezTo>
                  <a:cubicBezTo>
                    <a:pt x="4" y="9"/>
                    <a:pt x="4" y="9"/>
                    <a:pt x="4" y="9"/>
                  </a:cubicBezTo>
                  <a:cubicBezTo>
                    <a:pt x="2" y="9"/>
                    <a:pt x="0" y="7"/>
                    <a:pt x="0" y="4"/>
                  </a:cubicBezTo>
                  <a:cubicBezTo>
                    <a:pt x="0" y="2"/>
                    <a:pt x="2" y="0"/>
                    <a:pt x="4" y="1"/>
                  </a:cubicBezTo>
                  <a:cubicBezTo>
                    <a:pt x="20" y="1"/>
                    <a:pt x="20" y="1"/>
                    <a:pt x="20" y="1"/>
                  </a:cubicBezTo>
                  <a:cubicBezTo>
                    <a:pt x="22" y="1"/>
                    <a:pt x="23" y="3"/>
                    <a:pt x="24" y="4"/>
                  </a:cubicBezTo>
                  <a:cubicBezTo>
                    <a:pt x="38" y="56"/>
                    <a:pt x="38" y="56"/>
                    <a:pt x="38" y="56"/>
                  </a:cubicBezTo>
                  <a:cubicBezTo>
                    <a:pt x="38" y="58"/>
                    <a:pt x="37" y="60"/>
                    <a:pt x="35" y="61"/>
                  </a:cubicBezTo>
                  <a:cubicBezTo>
                    <a:pt x="34" y="61"/>
                    <a:pt x="34" y="61"/>
                    <a:pt x="34"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6" name="Freeform 194"/>
            <p:cNvSpPr>
              <a:spLocks noEditPoints="1"/>
            </p:cNvSpPr>
            <p:nvPr/>
          </p:nvSpPr>
          <p:spPr bwMode="auto">
            <a:xfrm>
              <a:off x="2300288" y="3587751"/>
              <a:ext cx="47625"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10" y="8"/>
                    <a:pt x="8" y="9"/>
                    <a:pt x="8" y="11"/>
                  </a:cubicBezTo>
                  <a:cubicBezTo>
                    <a:pt x="8" y="12"/>
                    <a:pt x="10" y="14"/>
                    <a:pt x="11" y="14"/>
                  </a:cubicBezTo>
                  <a:cubicBezTo>
                    <a:pt x="13" y="14"/>
                    <a:pt x="14" y="12"/>
                    <a:pt x="14" y="11"/>
                  </a:cubicBezTo>
                  <a:cubicBezTo>
                    <a:pt x="14" y="9"/>
                    <a:pt x="13"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7" name="Freeform 195"/>
            <p:cNvSpPr>
              <a:spLocks noEditPoints="1"/>
            </p:cNvSpPr>
            <p:nvPr/>
          </p:nvSpPr>
          <p:spPr bwMode="auto">
            <a:xfrm>
              <a:off x="2374900" y="3587751"/>
              <a:ext cx="49213"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9" y="8"/>
                    <a:pt x="8" y="9"/>
                    <a:pt x="8" y="11"/>
                  </a:cubicBezTo>
                  <a:cubicBezTo>
                    <a:pt x="8" y="12"/>
                    <a:pt x="9" y="14"/>
                    <a:pt x="11" y="14"/>
                  </a:cubicBezTo>
                  <a:cubicBezTo>
                    <a:pt x="12" y="14"/>
                    <a:pt x="14" y="12"/>
                    <a:pt x="14" y="11"/>
                  </a:cubicBezTo>
                  <a:cubicBezTo>
                    <a:pt x="14" y="9"/>
                    <a:pt x="12"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pic>
        <p:nvPicPr>
          <p:cNvPr id="6" name="图片 5"/>
          <p:cNvPicPr>
            <a:picLocks noChangeAspect="1"/>
          </p:cNvPicPr>
          <p:nvPr/>
        </p:nvPicPr>
        <p:blipFill rotWithShape="1">
          <a:blip r:embed="rId1" cstate="print">
            <a:extLst>
              <a:ext uri="{28A0092B-C50C-407E-A947-70E740481C1C}">
                <a14:useLocalDpi xmlns:a14="http://schemas.microsoft.com/office/drawing/2010/main" val="0"/>
              </a:ext>
            </a:extLst>
          </a:blip>
          <a:srcRect t="18956" b="52297"/>
          <a:stretch>
            <a:fillRect/>
          </a:stretch>
        </p:blipFill>
        <p:spPr>
          <a:xfrm>
            <a:off x="0" y="217864"/>
            <a:ext cx="9144000" cy="1752600"/>
          </a:xfrm>
          <a:prstGeom prst="rect">
            <a:avLst/>
          </a:prstGeom>
        </p:spPr>
      </p:pic>
      <p:grpSp>
        <p:nvGrpSpPr>
          <p:cNvPr id="4" name="组合 3"/>
          <p:cNvGrpSpPr/>
          <p:nvPr/>
        </p:nvGrpSpPr>
        <p:grpSpPr>
          <a:xfrm>
            <a:off x="2809417" y="945155"/>
            <a:ext cx="3525167" cy="3877482"/>
            <a:chOff x="2809417" y="945155"/>
            <a:chExt cx="3525167" cy="3877482"/>
          </a:xfrm>
        </p:grpSpPr>
        <p:grpSp>
          <p:nvGrpSpPr>
            <p:cNvPr id="212" name="组合 211"/>
            <p:cNvGrpSpPr/>
            <p:nvPr/>
          </p:nvGrpSpPr>
          <p:grpSpPr>
            <a:xfrm>
              <a:off x="3515609" y="945155"/>
              <a:ext cx="2091056" cy="856195"/>
              <a:chOff x="4413419" y="947422"/>
              <a:chExt cx="2091056" cy="856195"/>
            </a:xfrm>
          </p:grpSpPr>
          <p:sp>
            <p:nvSpPr>
              <p:cNvPr id="213" name="文本框 212"/>
              <p:cNvSpPr txBox="1"/>
              <p:nvPr/>
            </p:nvSpPr>
            <p:spPr>
              <a:xfrm>
                <a:off x="4413419" y="947422"/>
                <a:ext cx="2068830" cy="584775"/>
              </a:xfrm>
              <a:prstGeom prst="rect">
                <a:avLst/>
              </a:prstGeom>
              <a:noFill/>
            </p:spPr>
            <p:txBody>
              <a:bodyPr wrap="square" rtlCol="0">
                <a:spAutoFit/>
              </a:bodyPr>
              <a:lstStyle/>
              <a:p>
                <a:pPr algn="dist" defTabSz="685800">
                  <a:defRPr/>
                </a:pPr>
                <a:r>
                  <a:rPr lang="zh-CN" altLang="en-US" sz="3200" spc="10" dirty="0">
                    <a:solidFill>
                      <a:srgbClr val="F85360"/>
                    </a:solidFill>
                    <a:latin typeface="方正粗倩简体" panose="03000509000000000000" pitchFamily="65" charset="-122"/>
                    <a:ea typeface="方正粗倩简体" panose="03000509000000000000" pitchFamily="65" charset="-122"/>
                  </a:rPr>
                  <a:t>设计理念</a:t>
                </a:r>
                <a:endParaRPr lang="zh-CN" altLang="en-US" sz="3200" spc="10" dirty="0">
                  <a:solidFill>
                    <a:srgbClr val="F85360"/>
                  </a:solidFill>
                  <a:latin typeface="方正粗倩简体" panose="03000509000000000000" pitchFamily="65" charset="-122"/>
                  <a:ea typeface="方正粗倩简体" panose="03000509000000000000" pitchFamily="65" charset="-122"/>
                </a:endParaRPr>
              </a:p>
            </p:txBody>
          </p:sp>
          <p:sp>
            <p:nvSpPr>
              <p:cNvPr id="214" name="矩形 213"/>
              <p:cNvSpPr/>
              <p:nvPr/>
            </p:nvSpPr>
            <p:spPr>
              <a:xfrm>
                <a:off x="4466065" y="1434285"/>
                <a:ext cx="2038410" cy="369332"/>
              </a:xfrm>
              <a:prstGeom prst="rect">
                <a:avLst/>
              </a:prstGeom>
              <a:noFill/>
            </p:spPr>
            <p:txBody>
              <a:bodyPr wrap="square" rtlCol="0">
                <a:spAutoFit/>
              </a:bodyPr>
              <a:lstStyle/>
              <a:p>
                <a:pPr algn="dist" defTabSz="685800">
                  <a:defRPr/>
                </a:pPr>
                <a:r>
                  <a:rPr lang="en-US" altLang="zh-CN" spc="10" dirty="0">
                    <a:solidFill>
                      <a:srgbClr val="5C5C5C"/>
                    </a:solidFill>
                    <a:latin typeface="MEllan HK Xbold" panose="00000800000000000000" pitchFamily="2" charset="-120"/>
                    <a:ea typeface="MEllan HK Xbold" panose="00000800000000000000" pitchFamily="2" charset="-120"/>
                  </a:rPr>
                  <a:t>Design Concept</a:t>
                </a:r>
                <a:endParaRPr lang="zh-CN" altLang="en-US" spc="10" dirty="0">
                  <a:solidFill>
                    <a:srgbClr val="5C5C5C"/>
                  </a:solidFill>
                  <a:latin typeface="MEllan HK Xbold" panose="00000800000000000000" pitchFamily="2" charset="-120"/>
                  <a:ea typeface="MEllan HK Xbold" panose="00000800000000000000" pitchFamily="2" charset="-120"/>
                </a:endParaRPr>
              </a:p>
            </p:txBody>
          </p:sp>
        </p:grpSp>
        <p:sp>
          <p:nvSpPr>
            <p:cNvPr id="216" name="文本框 4"/>
            <p:cNvSpPr txBox="1">
              <a:spLocks noChangeArrowheads="1"/>
            </p:cNvSpPr>
            <p:nvPr/>
          </p:nvSpPr>
          <p:spPr bwMode="auto">
            <a:xfrm>
              <a:off x="2809417" y="2038162"/>
              <a:ext cx="3525167" cy="278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defTabSz="685800">
                <a:lnSpc>
                  <a:spcPts val="1500"/>
                </a:lnSpc>
                <a:defRPr/>
              </a:pPr>
              <a:r>
                <a:rPr sz="1200" kern="1100" spc="110" dirty="0">
                  <a:solidFill>
                    <a:schemeClr val="tx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微软雅黑" panose="020B0503020204020204" pitchFamily="34" charset="-122"/>
                </a:rPr>
                <a:t>随着经济的发展，社会的进步，计算机越来越深入到我们日常的工作学习及生活中，成为我们日常生活中不可缺少的辅助工具。随着科学技术的不断提高</a:t>
              </a:r>
              <a:r>
                <a:rPr lang="zh-CN" sz="1200" kern="1100" spc="110" dirty="0">
                  <a:solidFill>
                    <a:schemeClr val="tx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微软雅黑" panose="020B0503020204020204" pitchFamily="34" charset="-122"/>
                </a:rPr>
                <a:t>，</a:t>
              </a:r>
              <a:r>
                <a:rPr sz="1200" kern="1100" spc="110" dirty="0">
                  <a:solidFill>
                    <a:schemeClr val="tx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微软雅黑" panose="020B0503020204020204" pitchFamily="34" charset="-122"/>
                </a:rPr>
                <a:t>文章管理系统</a:t>
              </a:r>
              <a:r>
                <a:rPr lang="zh-CN" sz="1200" kern="1100" spc="110" dirty="0">
                  <a:solidFill>
                    <a:schemeClr val="tx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微软雅黑" panose="020B0503020204020204" pitchFamily="34" charset="-122"/>
                </a:rPr>
                <a:t>作为</a:t>
              </a:r>
              <a:r>
                <a:rPr sz="1200" kern="1100" spc="110" dirty="0">
                  <a:solidFill>
                    <a:schemeClr val="tx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微软雅黑" panose="020B0503020204020204" pitchFamily="34" charset="-122"/>
                </a:rPr>
                <a:t>计算机管理文章的一种计算机应用技术的创新</a:t>
              </a:r>
              <a:r>
                <a:rPr lang="zh-CN" sz="1200" kern="1100" spc="110" dirty="0">
                  <a:solidFill>
                    <a:schemeClr val="tx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微软雅黑" panose="020B0503020204020204" pitchFamily="34" charset="-122"/>
                </a:rPr>
                <a:t>，已在人们日常生活中广泛应用。</a:t>
              </a:r>
              <a:r>
                <a:rPr sz="1200" kern="1100" spc="110" dirty="0">
                  <a:solidFill>
                    <a:schemeClr val="tx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微软雅黑" panose="020B0503020204020204" pitchFamily="34" charset="-122"/>
                </a:rPr>
                <a:t>现在一般的文章管理都采用计算机智能化管理,采用计算机作为工具的实用的计算机智能化管理程序来帮助前台管理员进行更有效的文章管理工作。文章管理系统是典型的信息管理系统其开发主要包括后台数据库的建立和维护以及前端应用程序的开发两个方面。对于前者要求建立起数据一致性和完整性强、数据安全性好的库。而对于后者则要求应用程序功能完备,易使用等特点。</a:t>
              </a:r>
              <a:endParaRPr sz="1200" kern="1100" spc="110" dirty="0">
                <a:solidFill>
                  <a:schemeClr val="tx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800"/>
                                        <p:tgtEl>
                                          <p:spTgt spid="4"/>
                                        </p:tgtEl>
                                      </p:cBhvr>
                                    </p:animEffect>
                                    <p:anim calcmode="lin" valueType="num">
                                      <p:cBhvr>
                                        <p:cTn id="8" dur="800" fill="hold"/>
                                        <p:tgtEl>
                                          <p:spTgt spid="4"/>
                                        </p:tgtEl>
                                        <p:attrNameLst>
                                          <p:attrName>ppt_x</p:attrName>
                                        </p:attrNameLst>
                                      </p:cBhvr>
                                      <p:tavLst>
                                        <p:tav tm="0">
                                          <p:val>
                                            <p:strVal val="#ppt_x"/>
                                          </p:val>
                                        </p:tav>
                                        <p:tav tm="100000">
                                          <p:val>
                                            <p:strVal val="#ppt_x"/>
                                          </p:val>
                                        </p:tav>
                                      </p:tavLst>
                                    </p:anim>
                                    <p:anim calcmode="lin" valueType="num">
                                      <p:cBhvr>
                                        <p:cTn id="9" dur="720" decel="100000" fill="hold"/>
                                        <p:tgtEl>
                                          <p:spTgt spid="4"/>
                                        </p:tgtEl>
                                        <p:attrNameLst>
                                          <p:attrName>ppt_y</p:attrName>
                                        </p:attrNameLst>
                                      </p:cBhvr>
                                      <p:tavLst>
                                        <p:tav tm="0">
                                          <p:val>
                                            <p:strVal val="#ppt_y+1"/>
                                          </p:val>
                                        </p:tav>
                                        <p:tav tm="100000">
                                          <p:val>
                                            <p:strVal val="#ppt_y-.03"/>
                                          </p:val>
                                        </p:tav>
                                      </p:tavLst>
                                    </p:anim>
                                    <p:anim calcmode="lin" valueType="num">
                                      <p:cBhvr>
                                        <p:cTn id="10" dur="80" accel="100000" fill="hold">
                                          <p:stCondLst>
                                            <p:cond delay="720"/>
                                          </p:stCondLst>
                                        </p:cTn>
                                        <p:tgtEl>
                                          <p:spTgt spid="4"/>
                                        </p:tgtEl>
                                        <p:attrNameLst>
                                          <p:attrName>ppt_y</p:attrName>
                                        </p:attrNameLst>
                                      </p:cBhvr>
                                      <p:tavLst>
                                        <p:tav tm="0">
                                          <p:val>
                                            <p:strVal val="#ppt_y-.03"/>
                                          </p:val>
                                        </p:tav>
                                        <p:tav tm="100000">
                                          <p:val>
                                            <p:strVal val="#ppt_y"/>
                                          </p:val>
                                        </p:tav>
                                      </p:tavLst>
                                    </p:anim>
                                  </p:childTnLst>
                                </p:cTn>
                              </p:par>
                              <p:par>
                                <p:cTn id="11" presetID="16" presetClass="entr" presetSubtype="37" fill="hold" nodeType="withEffect">
                                  <p:stCondLst>
                                    <p:cond delay="200"/>
                                  </p:stCondLst>
                                  <p:childTnLst>
                                    <p:set>
                                      <p:cBhvr>
                                        <p:cTn id="12" dur="1" fill="hold">
                                          <p:stCondLst>
                                            <p:cond delay="0"/>
                                          </p:stCondLst>
                                        </p:cTn>
                                        <p:tgtEl>
                                          <p:spTgt spid="6"/>
                                        </p:tgtEl>
                                        <p:attrNameLst>
                                          <p:attrName>style.visibility</p:attrName>
                                        </p:attrNameLst>
                                      </p:cBhvr>
                                      <p:to>
                                        <p:strVal val="visible"/>
                                      </p:to>
                                    </p:set>
                                    <p:animEffect transition="in" filter="barn(outVertical)">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7" name="组合 206"/>
          <p:cNvGrpSpPr/>
          <p:nvPr/>
        </p:nvGrpSpPr>
        <p:grpSpPr>
          <a:xfrm>
            <a:off x="0" y="503238"/>
            <a:ext cx="3030538" cy="3930650"/>
            <a:chOff x="0" y="393701"/>
            <a:chExt cx="3030538" cy="3930650"/>
          </a:xfrm>
        </p:grpSpPr>
        <p:sp>
          <p:nvSpPr>
            <p:cNvPr id="21" name="Freeform 19"/>
            <p:cNvSpPr>
              <a:spLocks noEditPoints="1"/>
            </p:cNvSpPr>
            <p:nvPr/>
          </p:nvSpPr>
          <p:spPr bwMode="auto">
            <a:xfrm>
              <a:off x="2836863" y="1200151"/>
              <a:ext cx="193675" cy="128588"/>
            </a:xfrm>
            <a:custGeom>
              <a:avLst/>
              <a:gdLst>
                <a:gd name="T0" fmla="*/ 80 w 88"/>
                <a:gd name="T1" fmla="*/ 58 h 58"/>
                <a:gd name="T2" fmla="*/ 8 w 88"/>
                <a:gd name="T3" fmla="*/ 58 h 58"/>
                <a:gd name="T4" fmla="*/ 0 w 88"/>
                <a:gd name="T5" fmla="*/ 50 h 58"/>
                <a:gd name="T6" fmla="*/ 0 w 88"/>
                <a:gd name="T7" fmla="*/ 8 h 58"/>
                <a:gd name="T8" fmla="*/ 8 w 88"/>
                <a:gd name="T9" fmla="*/ 0 h 58"/>
                <a:gd name="T10" fmla="*/ 80 w 88"/>
                <a:gd name="T11" fmla="*/ 0 h 58"/>
                <a:gd name="T12" fmla="*/ 88 w 88"/>
                <a:gd name="T13" fmla="*/ 8 h 58"/>
                <a:gd name="T14" fmla="*/ 88 w 88"/>
                <a:gd name="T15" fmla="*/ 50 h 58"/>
                <a:gd name="T16" fmla="*/ 80 w 88"/>
                <a:gd name="T17" fmla="*/ 58 h 58"/>
                <a:gd name="T18" fmla="*/ 8 w 88"/>
                <a:gd name="T19" fmla="*/ 8 h 58"/>
                <a:gd name="T20" fmla="*/ 8 w 88"/>
                <a:gd name="T21" fmla="*/ 50 h 58"/>
                <a:gd name="T22" fmla="*/ 80 w 88"/>
                <a:gd name="T23" fmla="*/ 50 h 58"/>
                <a:gd name="T24" fmla="*/ 80 w 88"/>
                <a:gd name="T25" fmla="*/ 8 h 58"/>
                <a:gd name="T26" fmla="*/ 8 w 88"/>
                <a:gd name="T27"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58">
                  <a:moveTo>
                    <a:pt x="80" y="58"/>
                  </a:moveTo>
                  <a:cubicBezTo>
                    <a:pt x="8" y="58"/>
                    <a:pt x="8" y="58"/>
                    <a:pt x="8" y="58"/>
                  </a:cubicBezTo>
                  <a:cubicBezTo>
                    <a:pt x="4" y="58"/>
                    <a:pt x="0" y="55"/>
                    <a:pt x="0" y="50"/>
                  </a:cubicBezTo>
                  <a:cubicBezTo>
                    <a:pt x="0" y="8"/>
                    <a:pt x="0" y="8"/>
                    <a:pt x="0" y="8"/>
                  </a:cubicBezTo>
                  <a:cubicBezTo>
                    <a:pt x="0" y="3"/>
                    <a:pt x="4" y="0"/>
                    <a:pt x="8" y="0"/>
                  </a:cubicBezTo>
                  <a:cubicBezTo>
                    <a:pt x="80" y="0"/>
                    <a:pt x="80" y="0"/>
                    <a:pt x="80" y="0"/>
                  </a:cubicBezTo>
                  <a:cubicBezTo>
                    <a:pt x="84" y="0"/>
                    <a:pt x="88" y="3"/>
                    <a:pt x="88" y="8"/>
                  </a:cubicBezTo>
                  <a:cubicBezTo>
                    <a:pt x="88" y="50"/>
                    <a:pt x="88" y="50"/>
                    <a:pt x="88" y="50"/>
                  </a:cubicBezTo>
                  <a:cubicBezTo>
                    <a:pt x="88" y="55"/>
                    <a:pt x="84" y="58"/>
                    <a:pt x="80" y="58"/>
                  </a:cubicBezTo>
                  <a:close/>
                  <a:moveTo>
                    <a:pt x="8" y="8"/>
                  </a:moveTo>
                  <a:cubicBezTo>
                    <a:pt x="8" y="50"/>
                    <a:pt x="8" y="50"/>
                    <a:pt x="8" y="50"/>
                  </a:cubicBezTo>
                  <a:cubicBezTo>
                    <a:pt x="80" y="50"/>
                    <a:pt x="80" y="50"/>
                    <a:pt x="80" y="50"/>
                  </a:cubicBezTo>
                  <a:cubicBezTo>
                    <a:pt x="80" y="8"/>
                    <a:pt x="80" y="8"/>
                    <a:pt x="80"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 name="Freeform 20"/>
            <p:cNvSpPr/>
            <p:nvPr/>
          </p:nvSpPr>
          <p:spPr bwMode="auto">
            <a:xfrm>
              <a:off x="2867025" y="1116013"/>
              <a:ext cx="133350" cy="100013"/>
            </a:xfrm>
            <a:custGeom>
              <a:avLst/>
              <a:gdLst>
                <a:gd name="T0" fmla="*/ 56 w 60"/>
                <a:gd name="T1" fmla="*/ 45 h 45"/>
                <a:gd name="T2" fmla="*/ 52 w 60"/>
                <a:gd name="T3" fmla="*/ 41 h 45"/>
                <a:gd name="T4" fmla="*/ 52 w 60"/>
                <a:gd name="T5" fmla="*/ 30 h 45"/>
                <a:gd name="T6" fmla="*/ 30 w 60"/>
                <a:gd name="T7" fmla="*/ 8 h 45"/>
                <a:gd name="T8" fmla="*/ 8 w 60"/>
                <a:gd name="T9" fmla="*/ 30 h 45"/>
                <a:gd name="T10" fmla="*/ 8 w 60"/>
                <a:gd name="T11" fmla="*/ 41 h 45"/>
                <a:gd name="T12" fmla="*/ 4 w 60"/>
                <a:gd name="T13" fmla="*/ 45 h 45"/>
                <a:gd name="T14" fmla="*/ 0 w 60"/>
                <a:gd name="T15" fmla="*/ 41 h 45"/>
                <a:gd name="T16" fmla="*/ 0 w 60"/>
                <a:gd name="T17" fmla="*/ 30 h 45"/>
                <a:gd name="T18" fmla="*/ 30 w 60"/>
                <a:gd name="T19" fmla="*/ 0 h 45"/>
                <a:gd name="T20" fmla="*/ 60 w 60"/>
                <a:gd name="T21" fmla="*/ 30 h 45"/>
                <a:gd name="T22" fmla="*/ 60 w 60"/>
                <a:gd name="T23" fmla="*/ 41 h 45"/>
                <a:gd name="T24" fmla="*/ 56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56" y="45"/>
                  </a:moveTo>
                  <a:cubicBezTo>
                    <a:pt x="53" y="45"/>
                    <a:pt x="52" y="43"/>
                    <a:pt x="52" y="41"/>
                  </a:cubicBezTo>
                  <a:cubicBezTo>
                    <a:pt x="52" y="30"/>
                    <a:pt x="52" y="30"/>
                    <a:pt x="52" y="30"/>
                  </a:cubicBezTo>
                  <a:cubicBezTo>
                    <a:pt x="52" y="18"/>
                    <a:pt x="42" y="8"/>
                    <a:pt x="30" y="8"/>
                  </a:cubicBezTo>
                  <a:cubicBezTo>
                    <a:pt x="18" y="8"/>
                    <a:pt x="8" y="18"/>
                    <a:pt x="8" y="30"/>
                  </a:cubicBezTo>
                  <a:cubicBezTo>
                    <a:pt x="8" y="41"/>
                    <a:pt x="8" y="41"/>
                    <a:pt x="8" y="41"/>
                  </a:cubicBezTo>
                  <a:cubicBezTo>
                    <a:pt x="8" y="43"/>
                    <a:pt x="7" y="45"/>
                    <a:pt x="4" y="45"/>
                  </a:cubicBezTo>
                  <a:cubicBezTo>
                    <a:pt x="2" y="45"/>
                    <a:pt x="0" y="43"/>
                    <a:pt x="0" y="41"/>
                  </a:cubicBezTo>
                  <a:cubicBezTo>
                    <a:pt x="0" y="30"/>
                    <a:pt x="0" y="30"/>
                    <a:pt x="0" y="30"/>
                  </a:cubicBezTo>
                  <a:cubicBezTo>
                    <a:pt x="0" y="13"/>
                    <a:pt x="14" y="0"/>
                    <a:pt x="30" y="0"/>
                  </a:cubicBezTo>
                  <a:cubicBezTo>
                    <a:pt x="46" y="0"/>
                    <a:pt x="60" y="13"/>
                    <a:pt x="60" y="30"/>
                  </a:cubicBezTo>
                  <a:cubicBezTo>
                    <a:pt x="60" y="41"/>
                    <a:pt x="60" y="41"/>
                    <a:pt x="60" y="41"/>
                  </a:cubicBezTo>
                  <a:cubicBezTo>
                    <a:pt x="60" y="43"/>
                    <a:pt x="58" y="45"/>
                    <a:pt x="56"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 name="Freeform 21"/>
            <p:cNvSpPr/>
            <p:nvPr/>
          </p:nvSpPr>
          <p:spPr bwMode="auto">
            <a:xfrm>
              <a:off x="2916238" y="1233488"/>
              <a:ext cx="34925" cy="55563"/>
            </a:xfrm>
            <a:custGeom>
              <a:avLst/>
              <a:gdLst>
                <a:gd name="T0" fmla="*/ 8 w 16"/>
                <a:gd name="T1" fmla="*/ 0 h 25"/>
                <a:gd name="T2" fmla="*/ 0 w 16"/>
                <a:gd name="T3" fmla="*/ 9 h 25"/>
                <a:gd name="T4" fmla="*/ 4 w 16"/>
                <a:gd name="T5" fmla="*/ 16 h 25"/>
                <a:gd name="T6" fmla="*/ 4 w 16"/>
                <a:gd name="T7" fmla="*/ 25 h 25"/>
                <a:gd name="T8" fmla="*/ 12 w 16"/>
                <a:gd name="T9" fmla="*/ 25 h 25"/>
                <a:gd name="T10" fmla="*/ 12 w 16"/>
                <a:gd name="T11" fmla="*/ 16 h 25"/>
                <a:gd name="T12" fmla="*/ 16 w 16"/>
                <a:gd name="T13" fmla="*/ 9 h 25"/>
                <a:gd name="T14" fmla="*/ 8 w 16"/>
                <a:gd name="T15" fmla="*/ 0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5">
                  <a:moveTo>
                    <a:pt x="8" y="0"/>
                  </a:moveTo>
                  <a:cubicBezTo>
                    <a:pt x="3" y="0"/>
                    <a:pt x="0" y="4"/>
                    <a:pt x="0" y="9"/>
                  </a:cubicBezTo>
                  <a:cubicBezTo>
                    <a:pt x="0" y="12"/>
                    <a:pt x="1" y="15"/>
                    <a:pt x="4" y="16"/>
                  </a:cubicBezTo>
                  <a:cubicBezTo>
                    <a:pt x="4" y="25"/>
                    <a:pt x="4" y="25"/>
                    <a:pt x="4" y="25"/>
                  </a:cubicBezTo>
                  <a:cubicBezTo>
                    <a:pt x="12" y="25"/>
                    <a:pt x="12" y="25"/>
                    <a:pt x="12" y="25"/>
                  </a:cubicBezTo>
                  <a:cubicBezTo>
                    <a:pt x="12" y="16"/>
                    <a:pt x="12" y="16"/>
                    <a:pt x="12" y="16"/>
                  </a:cubicBezTo>
                  <a:cubicBezTo>
                    <a:pt x="15" y="15"/>
                    <a:pt x="16" y="12"/>
                    <a:pt x="16" y="9"/>
                  </a:cubicBezTo>
                  <a:cubicBezTo>
                    <a:pt x="16" y="4"/>
                    <a:pt x="13" y="0"/>
                    <a:pt x="8"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 name="Freeform 22"/>
            <p:cNvSpPr>
              <a:spLocks noEditPoints="1"/>
            </p:cNvSpPr>
            <p:nvPr/>
          </p:nvSpPr>
          <p:spPr bwMode="auto">
            <a:xfrm>
              <a:off x="727075" y="3463926"/>
              <a:ext cx="220663" cy="192088"/>
            </a:xfrm>
            <a:custGeom>
              <a:avLst/>
              <a:gdLst>
                <a:gd name="T0" fmla="*/ 51 w 100"/>
                <a:gd name="T1" fmla="*/ 87 h 87"/>
                <a:gd name="T2" fmla="*/ 49 w 100"/>
                <a:gd name="T3" fmla="*/ 87 h 87"/>
                <a:gd name="T4" fmla="*/ 48 w 100"/>
                <a:gd name="T5" fmla="*/ 86 h 87"/>
                <a:gd name="T6" fmla="*/ 47 w 100"/>
                <a:gd name="T7" fmla="*/ 85 h 87"/>
                <a:gd name="T8" fmla="*/ 31 w 100"/>
                <a:gd name="T9" fmla="*/ 74 h 87"/>
                <a:gd name="T10" fmla="*/ 1 w 100"/>
                <a:gd name="T11" fmla="*/ 41 h 87"/>
                <a:gd name="T12" fmla="*/ 0 w 100"/>
                <a:gd name="T13" fmla="*/ 32 h 87"/>
                <a:gd name="T14" fmla="*/ 9 w 100"/>
                <a:gd name="T15" fmla="*/ 9 h 87"/>
                <a:gd name="T16" fmla="*/ 29 w 100"/>
                <a:gd name="T17" fmla="*/ 0 h 87"/>
                <a:gd name="T18" fmla="*/ 29 w 100"/>
                <a:gd name="T19" fmla="*/ 0 h 87"/>
                <a:gd name="T20" fmla="*/ 50 w 100"/>
                <a:gd name="T21" fmla="*/ 10 h 87"/>
                <a:gd name="T22" fmla="*/ 71 w 100"/>
                <a:gd name="T23" fmla="*/ 0 h 87"/>
                <a:gd name="T24" fmla="*/ 71 w 100"/>
                <a:gd name="T25" fmla="*/ 0 h 87"/>
                <a:gd name="T26" fmla="*/ 100 w 100"/>
                <a:gd name="T27" fmla="*/ 31 h 87"/>
                <a:gd name="T28" fmla="*/ 99 w 100"/>
                <a:gd name="T29" fmla="*/ 40 h 87"/>
                <a:gd name="T30" fmla="*/ 70 w 100"/>
                <a:gd name="T31" fmla="*/ 74 h 87"/>
                <a:gd name="T32" fmla="*/ 53 w 100"/>
                <a:gd name="T33" fmla="*/ 86 h 87"/>
                <a:gd name="T34" fmla="*/ 51 w 100"/>
                <a:gd name="T35" fmla="*/ 87 h 87"/>
                <a:gd name="T36" fmla="*/ 29 w 100"/>
                <a:gd name="T37" fmla="*/ 9 h 87"/>
                <a:gd name="T38" fmla="*/ 15 w 100"/>
                <a:gd name="T39" fmla="*/ 15 h 87"/>
                <a:gd name="T40" fmla="*/ 8 w 100"/>
                <a:gd name="T41" fmla="*/ 32 h 87"/>
                <a:gd name="T42" fmla="*/ 9 w 100"/>
                <a:gd name="T43" fmla="*/ 39 h 87"/>
                <a:gd name="T44" fmla="*/ 37 w 100"/>
                <a:gd name="T45" fmla="*/ 67 h 87"/>
                <a:gd name="T46" fmla="*/ 51 w 100"/>
                <a:gd name="T47" fmla="*/ 78 h 87"/>
                <a:gd name="T48" fmla="*/ 65 w 100"/>
                <a:gd name="T49" fmla="*/ 67 h 87"/>
                <a:gd name="T50" fmla="*/ 91 w 100"/>
                <a:gd name="T51" fmla="*/ 38 h 87"/>
                <a:gd name="T52" fmla="*/ 92 w 100"/>
                <a:gd name="T53" fmla="*/ 31 h 87"/>
                <a:gd name="T54" fmla="*/ 71 w 100"/>
                <a:gd name="T55" fmla="*/ 8 h 87"/>
                <a:gd name="T56" fmla="*/ 71 w 100"/>
                <a:gd name="T57" fmla="*/ 8 h 87"/>
                <a:gd name="T58" fmla="*/ 54 w 100"/>
                <a:gd name="T59" fmla="*/ 19 h 87"/>
                <a:gd name="T60" fmla="*/ 50 w 100"/>
                <a:gd name="T61" fmla="*/ 21 h 87"/>
                <a:gd name="T62" fmla="*/ 46 w 100"/>
                <a:gd name="T63" fmla="*/ 19 h 87"/>
                <a:gd name="T64" fmla="*/ 29 w 100"/>
                <a:gd name="T65" fmla="*/ 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0" h="87">
                  <a:moveTo>
                    <a:pt x="51" y="87"/>
                  </a:moveTo>
                  <a:cubicBezTo>
                    <a:pt x="50" y="87"/>
                    <a:pt x="49" y="87"/>
                    <a:pt x="49" y="87"/>
                  </a:cubicBezTo>
                  <a:cubicBezTo>
                    <a:pt x="49" y="86"/>
                    <a:pt x="48" y="86"/>
                    <a:pt x="48" y="86"/>
                  </a:cubicBezTo>
                  <a:cubicBezTo>
                    <a:pt x="47" y="85"/>
                    <a:pt x="47" y="85"/>
                    <a:pt x="47" y="85"/>
                  </a:cubicBezTo>
                  <a:cubicBezTo>
                    <a:pt x="44" y="83"/>
                    <a:pt x="36" y="78"/>
                    <a:pt x="31" y="74"/>
                  </a:cubicBezTo>
                  <a:cubicBezTo>
                    <a:pt x="13" y="60"/>
                    <a:pt x="3" y="49"/>
                    <a:pt x="1" y="41"/>
                  </a:cubicBezTo>
                  <a:cubicBezTo>
                    <a:pt x="0" y="38"/>
                    <a:pt x="0" y="35"/>
                    <a:pt x="0" y="32"/>
                  </a:cubicBezTo>
                  <a:cubicBezTo>
                    <a:pt x="0" y="23"/>
                    <a:pt x="3" y="15"/>
                    <a:pt x="9" y="9"/>
                  </a:cubicBezTo>
                  <a:cubicBezTo>
                    <a:pt x="14" y="3"/>
                    <a:pt x="21" y="0"/>
                    <a:pt x="29" y="0"/>
                  </a:cubicBezTo>
                  <a:cubicBezTo>
                    <a:pt x="29" y="0"/>
                    <a:pt x="29" y="0"/>
                    <a:pt x="29" y="0"/>
                  </a:cubicBezTo>
                  <a:cubicBezTo>
                    <a:pt x="37" y="0"/>
                    <a:pt x="44" y="4"/>
                    <a:pt x="50" y="10"/>
                  </a:cubicBezTo>
                  <a:cubicBezTo>
                    <a:pt x="55" y="4"/>
                    <a:pt x="63" y="0"/>
                    <a:pt x="71" y="0"/>
                  </a:cubicBezTo>
                  <a:cubicBezTo>
                    <a:pt x="71" y="0"/>
                    <a:pt x="71" y="0"/>
                    <a:pt x="71" y="0"/>
                  </a:cubicBezTo>
                  <a:cubicBezTo>
                    <a:pt x="87" y="0"/>
                    <a:pt x="100" y="14"/>
                    <a:pt x="100" y="31"/>
                  </a:cubicBezTo>
                  <a:cubicBezTo>
                    <a:pt x="100" y="34"/>
                    <a:pt x="100" y="37"/>
                    <a:pt x="99" y="40"/>
                  </a:cubicBezTo>
                  <a:cubicBezTo>
                    <a:pt x="98" y="48"/>
                    <a:pt x="88" y="59"/>
                    <a:pt x="70" y="74"/>
                  </a:cubicBezTo>
                  <a:cubicBezTo>
                    <a:pt x="63" y="79"/>
                    <a:pt x="57" y="84"/>
                    <a:pt x="53" y="86"/>
                  </a:cubicBezTo>
                  <a:cubicBezTo>
                    <a:pt x="52" y="87"/>
                    <a:pt x="52" y="87"/>
                    <a:pt x="51" y="87"/>
                  </a:cubicBezTo>
                  <a:close/>
                  <a:moveTo>
                    <a:pt x="29" y="9"/>
                  </a:moveTo>
                  <a:cubicBezTo>
                    <a:pt x="24" y="9"/>
                    <a:pt x="19" y="11"/>
                    <a:pt x="15" y="15"/>
                  </a:cubicBezTo>
                  <a:cubicBezTo>
                    <a:pt x="11" y="19"/>
                    <a:pt x="8" y="25"/>
                    <a:pt x="8" y="32"/>
                  </a:cubicBezTo>
                  <a:cubicBezTo>
                    <a:pt x="8" y="34"/>
                    <a:pt x="9" y="37"/>
                    <a:pt x="9" y="39"/>
                  </a:cubicBezTo>
                  <a:cubicBezTo>
                    <a:pt x="10" y="42"/>
                    <a:pt x="15" y="50"/>
                    <a:pt x="37" y="67"/>
                  </a:cubicBezTo>
                  <a:cubicBezTo>
                    <a:pt x="41" y="71"/>
                    <a:pt x="47" y="75"/>
                    <a:pt x="51" y="78"/>
                  </a:cubicBezTo>
                  <a:cubicBezTo>
                    <a:pt x="55" y="75"/>
                    <a:pt x="59" y="72"/>
                    <a:pt x="65" y="67"/>
                  </a:cubicBezTo>
                  <a:cubicBezTo>
                    <a:pt x="86" y="50"/>
                    <a:pt x="90" y="41"/>
                    <a:pt x="91" y="38"/>
                  </a:cubicBezTo>
                  <a:cubicBezTo>
                    <a:pt x="92" y="35"/>
                    <a:pt x="92" y="33"/>
                    <a:pt x="92" y="31"/>
                  </a:cubicBezTo>
                  <a:cubicBezTo>
                    <a:pt x="92" y="18"/>
                    <a:pt x="83" y="8"/>
                    <a:pt x="71" y="8"/>
                  </a:cubicBezTo>
                  <a:cubicBezTo>
                    <a:pt x="71" y="8"/>
                    <a:pt x="71" y="8"/>
                    <a:pt x="71" y="8"/>
                  </a:cubicBezTo>
                  <a:cubicBezTo>
                    <a:pt x="64" y="8"/>
                    <a:pt x="57" y="12"/>
                    <a:pt x="54" y="19"/>
                  </a:cubicBezTo>
                  <a:cubicBezTo>
                    <a:pt x="53" y="20"/>
                    <a:pt x="52" y="21"/>
                    <a:pt x="50" y="21"/>
                  </a:cubicBezTo>
                  <a:cubicBezTo>
                    <a:pt x="49" y="21"/>
                    <a:pt x="47" y="20"/>
                    <a:pt x="46" y="19"/>
                  </a:cubicBezTo>
                  <a:cubicBezTo>
                    <a:pt x="42" y="13"/>
                    <a:pt x="36" y="9"/>
                    <a:pt x="29"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 name="Freeform 23"/>
            <p:cNvSpPr/>
            <p:nvPr/>
          </p:nvSpPr>
          <p:spPr bwMode="auto">
            <a:xfrm>
              <a:off x="879475" y="3497263"/>
              <a:ext cx="38100" cy="53975"/>
            </a:xfrm>
            <a:custGeom>
              <a:avLst/>
              <a:gdLst>
                <a:gd name="T0" fmla="*/ 13 w 17"/>
                <a:gd name="T1" fmla="*/ 24 h 24"/>
                <a:gd name="T2" fmla="*/ 13 w 17"/>
                <a:gd name="T3" fmla="*/ 23 h 24"/>
                <a:gd name="T4" fmla="*/ 11 w 17"/>
                <a:gd name="T5" fmla="*/ 21 h 24"/>
                <a:gd name="T6" fmla="*/ 12 w 17"/>
                <a:gd name="T7" fmla="*/ 20 h 24"/>
                <a:gd name="T8" fmla="*/ 12 w 17"/>
                <a:gd name="T9" fmla="*/ 16 h 24"/>
                <a:gd name="T10" fmla="*/ 2 w 17"/>
                <a:gd name="T11" fmla="*/ 4 h 24"/>
                <a:gd name="T12" fmla="*/ 0 w 17"/>
                <a:gd name="T13" fmla="*/ 2 h 24"/>
                <a:gd name="T14" fmla="*/ 2 w 17"/>
                <a:gd name="T15" fmla="*/ 0 h 24"/>
                <a:gd name="T16" fmla="*/ 16 w 17"/>
                <a:gd name="T17" fmla="*/ 16 h 24"/>
                <a:gd name="T18" fmla="*/ 16 w 17"/>
                <a:gd name="T19" fmla="*/ 21 h 24"/>
                <a:gd name="T20" fmla="*/ 16 w 17"/>
                <a:gd name="T21" fmla="*/ 22 h 24"/>
                <a:gd name="T22" fmla="*/ 13 w 17"/>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24">
                  <a:moveTo>
                    <a:pt x="13" y="24"/>
                  </a:moveTo>
                  <a:cubicBezTo>
                    <a:pt x="13" y="24"/>
                    <a:pt x="13" y="24"/>
                    <a:pt x="13" y="23"/>
                  </a:cubicBezTo>
                  <a:cubicBezTo>
                    <a:pt x="12" y="23"/>
                    <a:pt x="11" y="22"/>
                    <a:pt x="11" y="21"/>
                  </a:cubicBezTo>
                  <a:cubicBezTo>
                    <a:pt x="12" y="20"/>
                    <a:pt x="12" y="20"/>
                    <a:pt x="12" y="20"/>
                  </a:cubicBezTo>
                  <a:cubicBezTo>
                    <a:pt x="12" y="18"/>
                    <a:pt x="12" y="17"/>
                    <a:pt x="12" y="16"/>
                  </a:cubicBezTo>
                  <a:cubicBezTo>
                    <a:pt x="12" y="9"/>
                    <a:pt x="8" y="4"/>
                    <a:pt x="2" y="4"/>
                  </a:cubicBezTo>
                  <a:cubicBezTo>
                    <a:pt x="1" y="4"/>
                    <a:pt x="0" y="3"/>
                    <a:pt x="0" y="2"/>
                  </a:cubicBezTo>
                  <a:cubicBezTo>
                    <a:pt x="0" y="1"/>
                    <a:pt x="1" y="0"/>
                    <a:pt x="2" y="0"/>
                  </a:cubicBezTo>
                  <a:cubicBezTo>
                    <a:pt x="10" y="0"/>
                    <a:pt x="16" y="7"/>
                    <a:pt x="16" y="16"/>
                  </a:cubicBezTo>
                  <a:cubicBezTo>
                    <a:pt x="17" y="18"/>
                    <a:pt x="16" y="19"/>
                    <a:pt x="16" y="21"/>
                  </a:cubicBezTo>
                  <a:cubicBezTo>
                    <a:pt x="16" y="22"/>
                    <a:pt x="16" y="22"/>
                    <a:pt x="16" y="22"/>
                  </a:cubicBezTo>
                  <a:cubicBezTo>
                    <a:pt x="15" y="23"/>
                    <a:pt x="14" y="24"/>
                    <a:pt x="13"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 name="Freeform 28"/>
            <p:cNvSpPr/>
            <p:nvPr/>
          </p:nvSpPr>
          <p:spPr bwMode="auto">
            <a:xfrm>
              <a:off x="315913" y="3602038"/>
              <a:ext cx="166688" cy="198438"/>
            </a:xfrm>
            <a:custGeom>
              <a:avLst/>
              <a:gdLst>
                <a:gd name="T0" fmla="*/ 75 w 75"/>
                <a:gd name="T1" fmla="*/ 90 h 90"/>
                <a:gd name="T2" fmla="*/ 57 w 75"/>
                <a:gd name="T3" fmla="*/ 90 h 90"/>
                <a:gd name="T4" fmla="*/ 0 w 75"/>
                <a:gd name="T5" fmla="*/ 17 h 90"/>
                <a:gd name="T6" fmla="*/ 4 w 75"/>
                <a:gd name="T7" fmla="*/ 0 h 90"/>
                <a:gd name="T8" fmla="*/ 75 w 75"/>
                <a:gd name="T9" fmla="*/ 90 h 90"/>
              </a:gdLst>
              <a:ahLst/>
              <a:cxnLst>
                <a:cxn ang="0">
                  <a:pos x="T0" y="T1"/>
                </a:cxn>
                <a:cxn ang="0">
                  <a:pos x="T2" y="T3"/>
                </a:cxn>
                <a:cxn ang="0">
                  <a:pos x="T4" y="T5"/>
                </a:cxn>
                <a:cxn ang="0">
                  <a:pos x="T6" y="T7"/>
                </a:cxn>
                <a:cxn ang="0">
                  <a:pos x="T8" y="T9"/>
                </a:cxn>
              </a:cxnLst>
              <a:rect l="0" t="0" r="r" b="b"/>
              <a:pathLst>
                <a:path w="75" h="90">
                  <a:moveTo>
                    <a:pt x="75" y="90"/>
                  </a:moveTo>
                  <a:cubicBezTo>
                    <a:pt x="57" y="90"/>
                    <a:pt x="57" y="90"/>
                    <a:pt x="57" y="90"/>
                  </a:cubicBezTo>
                  <a:cubicBezTo>
                    <a:pt x="57" y="55"/>
                    <a:pt x="33" y="25"/>
                    <a:pt x="0" y="17"/>
                  </a:cubicBezTo>
                  <a:cubicBezTo>
                    <a:pt x="4" y="0"/>
                    <a:pt x="4" y="0"/>
                    <a:pt x="4" y="0"/>
                  </a:cubicBezTo>
                  <a:cubicBezTo>
                    <a:pt x="46" y="10"/>
                    <a:pt x="75" y="47"/>
                    <a:pt x="75" y="9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1" name="Freeform 29"/>
            <p:cNvSpPr/>
            <p:nvPr/>
          </p:nvSpPr>
          <p:spPr bwMode="auto">
            <a:xfrm>
              <a:off x="71438" y="3603626"/>
              <a:ext cx="160338" cy="196850"/>
            </a:xfrm>
            <a:custGeom>
              <a:avLst/>
              <a:gdLst>
                <a:gd name="T0" fmla="*/ 18 w 73"/>
                <a:gd name="T1" fmla="*/ 89 h 89"/>
                <a:gd name="T2" fmla="*/ 0 w 73"/>
                <a:gd name="T3" fmla="*/ 89 h 89"/>
                <a:gd name="T4" fmla="*/ 68 w 73"/>
                <a:gd name="T5" fmla="*/ 0 h 89"/>
                <a:gd name="T6" fmla="*/ 73 w 73"/>
                <a:gd name="T7" fmla="*/ 17 h 89"/>
                <a:gd name="T8" fmla="*/ 18 w 73"/>
                <a:gd name="T9" fmla="*/ 89 h 89"/>
              </a:gdLst>
              <a:ahLst/>
              <a:cxnLst>
                <a:cxn ang="0">
                  <a:pos x="T0" y="T1"/>
                </a:cxn>
                <a:cxn ang="0">
                  <a:pos x="T2" y="T3"/>
                </a:cxn>
                <a:cxn ang="0">
                  <a:pos x="T4" y="T5"/>
                </a:cxn>
                <a:cxn ang="0">
                  <a:pos x="T6" y="T7"/>
                </a:cxn>
                <a:cxn ang="0">
                  <a:pos x="T8" y="T9"/>
                </a:cxn>
              </a:cxnLst>
              <a:rect l="0" t="0" r="r" b="b"/>
              <a:pathLst>
                <a:path w="73" h="89">
                  <a:moveTo>
                    <a:pt x="18" y="89"/>
                  </a:moveTo>
                  <a:cubicBezTo>
                    <a:pt x="0" y="89"/>
                    <a:pt x="0" y="89"/>
                    <a:pt x="0" y="89"/>
                  </a:cubicBezTo>
                  <a:cubicBezTo>
                    <a:pt x="0" y="47"/>
                    <a:pt x="28" y="11"/>
                    <a:pt x="68" y="0"/>
                  </a:cubicBezTo>
                  <a:cubicBezTo>
                    <a:pt x="73" y="17"/>
                    <a:pt x="73" y="17"/>
                    <a:pt x="73" y="17"/>
                  </a:cubicBezTo>
                  <a:cubicBezTo>
                    <a:pt x="41" y="26"/>
                    <a:pt x="18" y="55"/>
                    <a:pt x="18" y="8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2" name="Freeform 30"/>
            <p:cNvSpPr>
              <a:spLocks noEditPoints="1"/>
            </p:cNvSpPr>
            <p:nvPr/>
          </p:nvSpPr>
          <p:spPr bwMode="auto">
            <a:xfrm>
              <a:off x="31750"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3" name="Freeform 31"/>
            <p:cNvSpPr>
              <a:spLocks noEditPoints="1"/>
            </p:cNvSpPr>
            <p:nvPr/>
          </p:nvSpPr>
          <p:spPr bwMode="auto">
            <a:xfrm>
              <a:off x="398463"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4" name="Freeform 32"/>
            <p:cNvSpPr>
              <a:spLocks noEditPoints="1"/>
            </p:cNvSpPr>
            <p:nvPr/>
          </p:nvSpPr>
          <p:spPr bwMode="auto">
            <a:xfrm>
              <a:off x="214313" y="3557588"/>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5 h 78"/>
                <a:gd name="T18" fmla="*/ 25 w 78"/>
                <a:gd name="T19" fmla="*/ 25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5"/>
                  </a:lnTo>
                  <a:lnTo>
                    <a:pt x="25" y="25"/>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5" name="Freeform 33"/>
            <p:cNvSpPr/>
            <p:nvPr/>
          </p:nvSpPr>
          <p:spPr bwMode="auto">
            <a:xfrm>
              <a:off x="76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6" name="Oval 34"/>
            <p:cNvSpPr>
              <a:spLocks noChangeArrowheads="1"/>
            </p:cNvSpPr>
            <p:nvPr/>
          </p:nvSpPr>
          <p:spPr bwMode="auto">
            <a:xfrm>
              <a:off x="50800" y="3586163"/>
              <a:ext cx="42863"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7" name="Freeform 35"/>
            <p:cNvSpPr/>
            <p:nvPr/>
          </p:nvSpPr>
          <p:spPr bwMode="auto">
            <a:xfrm>
              <a:off x="330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8" name="Oval 36"/>
            <p:cNvSpPr>
              <a:spLocks noChangeArrowheads="1"/>
            </p:cNvSpPr>
            <p:nvPr/>
          </p:nvSpPr>
          <p:spPr bwMode="auto">
            <a:xfrm>
              <a:off x="460375" y="3586163"/>
              <a:ext cx="41275"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9" name="Freeform 37"/>
            <p:cNvSpPr>
              <a:spLocks noEditPoints="1"/>
            </p:cNvSpPr>
            <p:nvPr/>
          </p:nvSpPr>
          <p:spPr bwMode="auto">
            <a:xfrm>
              <a:off x="884238" y="1268413"/>
              <a:ext cx="207963" cy="207963"/>
            </a:xfrm>
            <a:custGeom>
              <a:avLst/>
              <a:gdLst>
                <a:gd name="T0" fmla="*/ 42 w 94"/>
                <a:gd name="T1" fmla="*/ 94 h 94"/>
                <a:gd name="T2" fmla="*/ 35 w 94"/>
                <a:gd name="T3" fmla="*/ 80 h 94"/>
                <a:gd name="T4" fmla="*/ 27 w 94"/>
                <a:gd name="T5" fmla="*/ 84 h 94"/>
                <a:gd name="T6" fmla="*/ 10 w 94"/>
                <a:gd name="T7" fmla="*/ 76 h 94"/>
                <a:gd name="T8" fmla="*/ 10 w 94"/>
                <a:gd name="T9" fmla="*/ 67 h 94"/>
                <a:gd name="T10" fmla="*/ 14 w 94"/>
                <a:gd name="T11" fmla="*/ 59 h 94"/>
                <a:gd name="T12" fmla="*/ 0 w 94"/>
                <a:gd name="T13" fmla="*/ 52 h 94"/>
                <a:gd name="T14" fmla="*/ 7 w 94"/>
                <a:gd name="T15" fmla="*/ 35 h 94"/>
                <a:gd name="T16" fmla="*/ 15 w 94"/>
                <a:gd name="T17" fmla="*/ 32 h 94"/>
                <a:gd name="T18" fmla="*/ 8 w 94"/>
                <a:gd name="T19" fmla="*/ 22 h 94"/>
                <a:gd name="T20" fmla="*/ 18 w 94"/>
                <a:gd name="T21" fmla="*/ 10 h 94"/>
                <a:gd name="T22" fmla="*/ 32 w 94"/>
                <a:gd name="T23" fmla="*/ 14 h 94"/>
                <a:gd name="T24" fmla="*/ 35 w 94"/>
                <a:gd name="T25" fmla="*/ 6 h 94"/>
                <a:gd name="T26" fmla="*/ 52 w 94"/>
                <a:gd name="T27" fmla="*/ 0 h 94"/>
                <a:gd name="T28" fmla="*/ 59 w 94"/>
                <a:gd name="T29" fmla="*/ 13 h 94"/>
                <a:gd name="T30" fmla="*/ 67 w 94"/>
                <a:gd name="T31" fmla="*/ 10 h 94"/>
                <a:gd name="T32" fmla="*/ 72 w 94"/>
                <a:gd name="T33" fmla="*/ 8 h 94"/>
                <a:gd name="T34" fmla="*/ 84 w 94"/>
                <a:gd name="T35" fmla="*/ 17 h 94"/>
                <a:gd name="T36" fmla="*/ 84 w 94"/>
                <a:gd name="T37" fmla="*/ 27 h 94"/>
                <a:gd name="T38" fmla="*/ 81 w 94"/>
                <a:gd name="T39" fmla="*/ 35 h 94"/>
                <a:gd name="T40" fmla="*/ 94 w 94"/>
                <a:gd name="T41" fmla="*/ 42 h 94"/>
                <a:gd name="T42" fmla="*/ 87 w 94"/>
                <a:gd name="T43" fmla="*/ 59 h 94"/>
                <a:gd name="T44" fmla="*/ 80 w 94"/>
                <a:gd name="T45" fmla="*/ 62 h 94"/>
                <a:gd name="T46" fmla="*/ 86 w 94"/>
                <a:gd name="T47" fmla="*/ 71 h 94"/>
                <a:gd name="T48" fmla="*/ 77 w 94"/>
                <a:gd name="T49" fmla="*/ 84 h 94"/>
                <a:gd name="T50" fmla="*/ 62 w 94"/>
                <a:gd name="T51" fmla="*/ 79 h 94"/>
                <a:gd name="T52" fmla="*/ 59 w 94"/>
                <a:gd name="T53" fmla="*/ 87 h 94"/>
                <a:gd name="T54" fmla="*/ 43 w 94"/>
                <a:gd name="T55" fmla="*/ 86 h 94"/>
                <a:gd name="T56" fmla="*/ 51 w 94"/>
                <a:gd name="T57" fmla="*/ 80 h 94"/>
                <a:gd name="T58" fmla="*/ 59 w 94"/>
                <a:gd name="T59" fmla="*/ 72 h 94"/>
                <a:gd name="T60" fmla="*/ 68 w 94"/>
                <a:gd name="T61" fmla="*/ 73 h 94"/>
                <a:gd name="T62" fmla="*/ 78 w 94"/>
                <a:gd name="T63" fmla="*/ 71 h 94"/>
                <a:gd name="T64" fmla="*/ 72 w 94"/>
                <a:gd name="T65" fmla="*/ 58 h 94"/>
                <a:gd name="T66" fmla="*/ 81 w 94"/>
                <a:gd name="T67" fmla="*/ 51 h 94"/>
                <a:gd name="T68" fmla="*/ 86 w 94"/>
                <a:gd name="T69" fmla="*/ 43 h 94"/>
                <a:gd name="T70" fmla="*/ 73 w 94"/>
                <a:gd name="T71" fmla="*/ 37 h 94"/>
                <a:gd name="T72" fmla="*/ 74 w 94"/>
                <a:gd name="T73" fmla="*/ 26 h 94"/>
                <a:gd name="T74" fmla="*/ 72 w 94"/>
                <a:gd name="T75" fmla="*/ 16 h 94"/>
                <a:gd name="T76" fmla="*/ 59 w 94"/>
                <a:gd name="T77" fmla="*/ 22 h 94"/>
                <a:gd name="T78" fmla="*/ 51 w 94"/>
                <a:gd name="T79" fmla="*/ 13 h 94"/>
                <a:gd name="T80" fmla="*/ 43 w 94"/>
                <a:gd name="T81" fmla="*/ 8 h 94"/>
                <a:gd name="T82" fmla="*/ 38 w 94"/>
                <a:gd name="T83" fmla="*/ 21 h 94"/>
                <a:gd name="T84" fmla="*/ 32 w 94"/>
                <a:gd name="T85" fmla="*/ 22 h 94"/>
                <a:gd name="T86" fmla="*/ 22 w 94"/>
                <a:gd name="T87" fmla="*/ 16 h 94"/>
                <a:gd name="T88" fmla="*/ 21 w 94"/>
                <a:gd name="T89" fmla="*/ 26 h 94"/>
                <a:gd name="T90" fmla="*/ 21 w 94"/>
                <a:gd name="T91" fmla="*/ 38 h 94"/>
                <a:gd name="T92" fmla="*/ 8 w 94"/>
                <a:gd name="T93" fmla="*/ 43 h 94"/>
                <a:gd name="T94" fmla="*/ 14 w 94"/>
                <a:gd name="T95" fmla="*/ 51 h 94"/>
                <a:gd name="T96" fmla="*/ 22 w 94"/>
                <a:gd name="T97" fmla="*/ 59 h 94"/>
                <a:gd name="T98" fmla="*/ 17 w 94"/>
                <a:gd name="T99" fmla="*/ 71 h 94"/>
                <a:gd name="T100" fmla="*/ 26 w 94"/>
                <a:gd name="T101" fmla="*/ 73 h 94"/>
                <a:gd name="T102" fmla="*/ 38 w 94"/>
                <a:gd name="T103" fmla="*/ 73 h 94"/>
                <a:gd name="T104" fmla="*/ 43 w 94"/>
                <a:gd name="T105" fmla="*/ 86 h 94"/>
                <a:gd name="T106" fmla="*/ 30 w 94"/>
                <a:gd name="T107" fmla="*/ 47 h 94"/>
                <a:gd name="T108" fmla="*/ 65 w 94"/>
                <a:gd name="T109" fmla="*/ 47 h 94"/>
                <a:gd name="T110" fmla="*/ 47 w 94"/>
                <a:gd name="T111" fmla="*/ 37 h 94"/>
                <a:gd name="T112" fmla="*/ 47 w 94"/>
                <a:gd name="T113" fmla="*/ 56 h 94"/>
                <a:gd name="T114" fmla="*/ 47 w 94"/>
                <a:gd name="T115"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4" h="94">
                  <a:moveTo>
                    <a:pt x="52" y="94"/>
                  </a:moveTo>
                  <a:cubicBezTo>
                    <a:pt x="42" y="94"/>
                    <a:pt x="42" y="94"/>
                    <a:pt x="42" y="94"/>
                  </a:cubicBezTo>
                  <a:cubicBezTo>
                    <a:pt x="38" y="94"/>
                    <a:pt x="35" y="91"/>
                    <a:pt x="35" y="87"/>
                  </a:cubicBezTo>
                  <a:cubicBezTo>
                    <a:pt x="35" y="80"/>
                    <a:pt x="35" y="80"/>
                    <a:pt x="35" y="80"/>
                  </a:cubicBezTo>
                  <a:cubicBezTo>
                    <a:pt x="32" y="79"/>
                    <a:pt x="32" y="79"/>
                    <a:pt x="32" y="79"/>
                  </a:cubicBezTo>
                  <a:cubicBezTo>
                    <a:pt x="27" y="84"/>
                    <a:pt x="27" y="84"/>
                    <a:pt x="27" y="84"/>
                  </a:cubicBezTo>
                  <a:cubicBezTo>
                    <a:pt x="25" y="86"/>
                    <a:pt x="20" y="86"/>
                    <a:pt x="18" y="84"/>
                  </a:cubicBezTo>
                  <a:cubicBezTo>
                    <a:pt x="10" y="76"/>
                    <a:pt x="10" y="76"/>
                    <a:pt x="10" y="76"/>
                  </a:cubicBezTo>
                  <a:cubicBezTo>
                    <a:pt x="9" y="75"/>
                    <a:pt x="8" y="73"/>
                    <a:pt x="8" y="71"/>
                  </a:cubicBezTo>
                  <a:cubicBezTo>
                    <a:pt x="8" y="70"/>
                    <a:pt x="9" y="68"/>
                    <a:pt x="10" y="67"/>
                  </a:cubicBezTo>
                  <a:cubicBezTo>
                    <a:pt x="15" y="62"/>
                    <a:pt x="15" y="62"/>
                    <a:pt x="15" y="62"/>
                  </a:cubicBezTo>
                  <a:cubicBezTo>
                    <a:pt x="14" y="59"/>
                    <a:pt x="14" y="59"/>
                    <a:pt x="14" y="59"/>
                  </a:cubicBezTo>
                  <a:cubicBezTo>
                    <a:pt x="7" y="59"/>
                    <a:pt x="7" y="59"/>
                    <a:pt x="7" y="59"/>
                  </a:cubicBezTo>
                  <a:cubicBezTo>
                    <a:pt x="3" y="59"/>
                    <a:pt x="0" y="56"/>
                    <a:pt x="0" y="52"/>
                  </a:cubicBezTo>
                  <a:cubicBezTo>
                    <a:pt x="0" y="42"/>
                    <a:pt x="0" y="42"/>
                    <a:pt x="0" y="42"/>
                  </a:cubicBezTo>
                  <a:cubicBezTo>
                    <a:pt x="0" y="38"/>
                    <a:pt x="3" y="35"/>
                    <a:pt x="7" y="35"/>
                  </a:cubicBezTo>
                  <a:cubicBezTo>
                    <a:pt x="14" y="35"/>
                    <a:pt x="14" y="35"/>
                    <a:pt x="14" y="35"/>
                  </a:cubicBezTo>
                  <a:cubicBezTo>
                    <a:pt x="15" y="32"/>
                    <a:pt x="15" y="32"/>
                    <a:pt x="15" y="32"/>
                  </a:cubicBezTo>
                  <a:cubicBezTo>
                    <a:pt x="10" y="27"/>
                    <a:pt x="10" y="27"/>
                    <a:pt x="10" y="27"/>
                  </a:cubicBezTo>
                  <a:cubicBezTo>
                    <a:pt x="9" y="25"/>
                    <a:pt x="8" y="24"/>
                    <a:pt x="8" y="22"/>
                  </a:cubicBezTo>
                  <a:cubicBezTo>
                    <a:pt x="8" y="20"/>
                    <a:pt x="9" y="18"/>
                    <a:pt x="10" y="17"/>
                  </a:cubicBezTo>
                  <a:cubicBezTo>
                    <a:pt x="18" y="10"/>
                    <a:pt x="18" y="10"/>
                    <a:pt x="18" y="10"/>
                  </a:cubicBezTo>
                  <a:cubicBezTo>
                    <a:pt x="20" y="7"/>
                    <a:pt x="25" y="7"/>
                    <a:pt x="27" y="10"/>
                  </a:cubicBezTo>
                  <a:cubicBezTo>
                    <a:pt x="32" y="14"/>
                    <a:pt x="32" y="14"/>
                    <a:pt x="32" y="14"/>
                  </a:cubicBezTo>
                  <a:cubicBezTo>
                    <a:pt x="35" y="13"/>
                    <a:pt x="35" y="13"/>
                    <a:pt x="35" y="13"/>
                  </a:cubicBezTo>
                  <a:cubicBezTo>
                    <a:pt x="35" y="6"/>
                    <a:pt x="35" y="6"/>
                    <a:pt x="35" y="6"/>
                  </a:cubicBezTo>
                  <a:cubicBezTo>
                    <a:pt x="35" y="3"/>
                    <a:pt x="38" y="0"/>
                    <a:pt x="42" y="0"/>
                  </a:cubicBezTo>
                  <a:cubicBezTo>
                    <a:pt x="52" y="0"/>
                    <a:pt x="52" y="0"/>
                    <a:pt x="52" y="0"/>
                  </a:cubicBezTo>
                  <a:cubicBezTo>
                    <a:pt x="56" y="0"/>
                    <a:pt x="59" y="3"/>
                    <a:pt x="59" y="6"/>
                  </a:cubicBezTo>
                  <a:cubicBezTo>
                    <a:pt x="59" y="13"/>
                    <a:pt x="59" y="13"/>
                    <a:pt x="59" y="13"/>
                  </a:cubicBezTo>
                  <a:cubicBezTo>
                    <a:pt x="62" y="14"/>
                    <a:pt x="62" y="14"/>
                    <a:pt x="62" y="14"/>
                  </a:cubicBezTo>
                  <a:cubicBezTo>
                    <a:pt x="67" y="10"/>
                    <a:pt x="67" y="10"/>
                    <a:pt x="67" y="10"/>
                  </a:cubicBezTo>
                  <a:cubicBezTo>
                    <a:pt x="68" y="9"/>
                    <a:pt x="70" y="8"/>
                    <a:pt x="72" y="8"/>
                  </a:cubicBezTo>
                  <a:cubicBezTo>
                    <a:pt x="72" y="8"/>
                    <a:pt x="72" y="8"/>
                    <a:pt x="72" y="8"/>
                  </a:cubicBezTo>
                  <a:cubicBezTo>
                    <a:pt x="74" y="8"/>
                    <a:pt x="76" y="9"/>
                    <a:pt x="77" y="10"/>
                  </a:cubicBezTo>
                  <a:cubicBezTo>
                    <a:pt x="84" y="17"/>
                    <a:pt x="84" y="17"/>
                    <a:pt x="84" y="17"/>
                  </a:cubicBezTo>
                  <a:cubicBezTo>
                    <a:pt x="85" y="18"/>
                    <a:pt x="86" y="20"/>
                    <a:pt x="86" y="22"/>
                  </a:cubicBezTo>
                  <a:cubicBezTo>
                    <a:pt x="86" y="24"/>
                    <a:pt x="85" y="25"/>
                    <a:pt x="84" y="27"/>
                  </a:cubicBezTo>
                  <a:cubicBezTo>
                    <a:pt x="79" y="31"/>
                    <a:pt x="79" y="31"/>
                    <a:pt x="79" y="31"/>
                  </a:cubicBezTo>
                  <a:cubicBezTo>
                    <a:pt x="81" y="35"/>
                    <a:pt x="81" y="35"/>
                    <a:pt x="81" y="35"/>
                  </a:cubicBezTo>
                  <a:cubicBezTo>
                    <a:pt x="87" y="35"/>
                    <a:pt x="87" y="35"/>
                    <a:pt x="87" y="35"/>
                  </a:cubicBezTo>
                  <a:cubicBezTo>
                    <a:pt x="91" y="35"/>
                    <a:pt x="94" y="38"/>
                    <a:pt x="94" y="42"/>
                  </a:cubicBezTo>
                  <a:cubicBezTo>
                    <a:pt x="94" y="52"/>
                    <a:pt x="94" y="52"/>
                    <a:pt x="94" y="52"/>
                  </a:cubicBezTo>
                  <a:cubicBezTo>
                    <a:pt x="94" y="56"/>
                    <a:pt x="91" y="59"/>
                    <a:pt x="87" y="59"/>
                  </a:cubicBezTo>
                  <a:cubicBezTo>
                    <a:pt x="81" y="59"/>
                    <a:pt x="81" y="59"/>
                    <a:pt x="81" y="59"/>
                  </a:cubicBezTo>
                  <a:cubicBezTo>
                    <a:pt x="80" y="62"/>
                    <a:pt x="80" y="62"/>
                    <a:pt x="80" y="62"/>
                  </a:cubicBezTo>
                  <a:cubicBezTo>
                    <a:pt x="84" y="67"/>
                    <a:pt x="84" y="67"/>
                    <a:pt x="84" y="67"/>
                  </a:cubicBezTo>
                  <a:cubicBezTo>
                    <a:pt x="85" y="68"/>
                    <a:pt x="86" y="70"/>
                    <a:pt x="86" y="71"/>
                  </a:cubicBezTo>
                  <a:cubicBezTo>
                    <a:pt x="86" y="73"/>
                    <a:pt x="85" y="75"/>
                    <a:pt x="84" y="76"/>
                  </a:cubicBezTo>
                  <a:cubicBezTo>
                    <a:pt x="77" y="84"/>
                    <a:pt x="77" y="84"/>
                    <a:pt x="77" y="84"/>
                  </a:cubicBezTo>
                  <a:cubicBezTo>
                    <a:pt x="74" y="86"/>
                    <a:pt x="70" y="86"/>
                    <a:pt x="67" y="84"/>
                  </a:cubicBezTo>
                  <a:cubicBezTo>
                    <a:pt x="62" y="79"/>
                    <a:pt x="62" y="79"/>
                    <a:pt x="62" y="79"/>
                  </a:cubicBezTo>
                  <a:cubicBezTo>
                    <a:pt x="59" y="80"/>
                    <a:pt x="59" y="80"/>
                    <a:pt x="59" y="80"/>
                  </a:cubicBezTo>
                  <a:cubicBezTo>
                    <a:pt x="59" y="87"/>
                    <a:pt x="59" y="87"/>
                    <a:pt x="59" y="87"/>
                  </a:cubicBezTo>
                  <a:cubicBezTo>
                    <a:pt x="59" y="91"/>
                    <a:pt x="56" y="94"/>
                    <a:pt x="52" y="94"/>
                  </a:cubicBezTo>
                  <a:close/>
                  <a:moveTo>
                    <a:pt x="43" y="86"/>
                  </a:moveTo>
                  <a:cubicBezTo>
                    <a:pt x="51" y="86"/>
                    <a:pt x="51" y="86"/>
                    <a:pt x="51" y="86"/>
                  </a:cubicBezTo>
                  <a:cubicBezTo>
                    <a:pt x="51" y="80"/>
                    <a:pt x="51" y="80"/>
                    <a:pt x="51" y="80"/>
                  </a:cubicBezTo>
                  <a:cubicBezTo>
                    <a:pt x="51" y="77"/>
                    <a:pt x="53" y="74"/>
                    <a:pt x="57" y="73"/>
                  </a:cubicBezTo>
                  <a:cubicBezTo>
                    <a:pt x="59" y="72"/>
                    <a:pt x="59" y="72"/>
                    <a:pt x="59" y="72"/>
                  </a:cubicBezTo>
                  <a:cubicBezTo>
                    <a:pt x="60" y="71"/>
                    <a:pt x="61" y="71"/>
                    <a:pt x="62" y="71"/>
                  </a:cubicBezTo>
                  <a:cubicBezTo>
                    <a:pt x="65" y="71"/>
                    <a:pt x="67" y="72"/>
                    <a:pt x="68" y="73"/>
                  </a:cubicBezTo>
                  <a:cubicBezTo>
                    <a:pt x="72" y="77"/>
                    <a:pt x="72" y="77"/>
                    <a:pt x="72" y="77"/>
                  </a:cubicBezTo>
                  <a:cubicBezTo>
                    <a:pt x="78" y="71"/>
                    <a:pt x="78" y="71"/>
                    <a:pt x="78" y="71"/>
                  </a:cubicBezTo>
                  <a:cubicBezTo>
                    <a:pt x="74" y="68"/>
                    <a:pt x="74" y="68"/>
                    <a:pt x="74" y="68"/>
                  </a:cubicBezTo>
                  <a:cubicBezTo>
                    <a:pt x="71" y="65"/>
                    <a:pt x="71" y="61"/>
                    <a:pt x="72" y="58"/>
                  </a:cubicBezTo>
                  <a:cubicBezTo>
                    <a:pt x="73" y="56"/>
                    <a:pt x="73" y="56"/>
                    <a:pt x="73" y="56"/>
                  </a:cubicBezTo>
                  <a:cubicBezTo>
                    <a:pt x="74" y="53"/>
                    <a:pt x="78" y="51"/>
                    <a:pt x="81" y="51"/>
                  </a:cubicBezTo>
                  <a:cubicBezTo>
                    <a:pt x="86" y="51"/>
                    <a:pt x="86" y="51"/>
                    <a:pt x="86" y="51"/>
                  </a:cubicBezTo>
                  <a:cubicBezTo>
                    <a:pt x="86" y="43"/>
                    <a:pt x="86" y="43"/>
                    <a:pt x="86" y="43"/>
                  </a:cubicBezTo>
                  <a:cubicBezTo>
                    <a:pt x="81" y="43"/>
                    <a:pt x="81" y="43"/>
                    <a:pt x="81" y="43"/>
                  </a:cubicBezTo>
                  <a:cubicBezTo>
                    <a:pt x="78" y="43"/>
                    <a:pt x="74" y="40"/>
                    <a:pt x="73" y="37"/>
                  </a:cubicBezTo>
                  <a:cubicBezTo>
                    <a:pt x="72" y="35"/>
                    <a:pt x="72" y="35"/>
                    <a:pt x="72" y="35"/>
                  </a:cubicBezTo>
                  <a:cubicBezTo>
                    <a:pt x="71" y="32"/>
                    <a:pt x="71" y="28"/>
                    <a:pt x="74" y="26"/>
                  </a:cubicBezTo>
                  <a:cubicBezTo>
                    <a:pt x="78" y="22"/>
                    <a:pt x="78" y="22"/>
                    <a:pt x="78" y="22"/>
                  </a:cubicBezTo>
                  <a:cubicBezTo>
                    <a:pt x="72" y="16"/>
                    <a:pt x="72" y="16"/>
                    <a:pt x="72" y="16"/>
                  </a:cubicBezTo>
                  <a:cubicBezTo>
                    <a:pt x="68" y="20"/>
                    <a:pt x="68" y="20"/>
                    <a:pt x="68" y="20"/>
                  </a:cubicBezTo>
                  <a:cubicBezTo>
                    <a:pt x="66" y="22"/>
                    <a:pt x="62" y="23"/>
                    <a:pt x="59" y="22"/>
                  </a:cubicBezTo>
                  <a:cubicBezTo>
                    <a:pt x="56" y="21"/>
                    <a:pt x="56" y="21"/>
                    <a:pt x="56" y="21"/>
                  </a:cubicBezTo>
                  <a:cubicBezTo>
                    <a:pt x="53" y="20"/>
                    <a:pt x="51" y="16"/>
                    <a:pt x="51" y="13"/>
                  </a:cubicBezTo>
                  <a:cubicBezTo>
                    <a:pt x="51" y="8"/>
                    <a:pt x="51" y="8"/>
                    <a:pt x="51" y="8"/>
                  </a:cubicBezTo>
                  <a:cubicBezTo>
                    <a:pt x="43" y="8"/>
                    <a:pt x="43" y="8"/>
                    <a:pt x="43" y="8"/>
                  </a:cubicBezTo>
                  <a:cubicBezTo>
                    <a:pt x="43" y="13"/>
                    <a:pt x="43" y="13"/>
                    <a:pt x="43" y="13"/>
                  </a:cubicBezTo>
                  <a:cubicBezTo>
                    <a:pt x="43" y="16"/>
                    <a:pt x="41" y="20"/>
                    <a:pt x="38" y="21"/>
                  </a:cubicBezTo>
                  <a:cubicBezTo>
                    <a:pt x="35" y="22"/>
                    <a:pt x="35" y="22"/>
                    <a:pt x="35" y="22"/>
                  </a:cubicBezTo>
                  <a:cubicBezTo>
                    <a:pt x="34" y="22"/>
                    <a:pt x="33" y="22"/>
                    <a:pt x="32" y="22"/>
                  </a:cubicBezTo>
                  <a:cubicBezTo>
                    <a:pt x="30" y="22"/>
                    <a:pt x="28" y="22"/>
                    <a:pt x="26" y="20"/>
                  </a:cubicBezTo>
                  <a:cubicBezTo>
                    <a:pt x="22" y="16"/>
                    <a:pt x="22" y="16"/>
                    <a:pt x="22" y="16"/>
                  </a:cubicBezTo>
                  <a:cubicBezTo>
                    <a:pt x="17" y="22"/>
                    <a:pt x="17" y="22"/>
                    <a:pt x="17" y="22"/>
                  </a:cubicBezTo>
                  <a:cubicBezTo>
                    <a:pt x="21" y="26"/>
                    <a:pt x="21" y="26"/>
                    <a:pt x="21" y="26"/>
                  </a:cubicBezTo>
                  <a:cubicBezTo>
                    <a:pt x="23" y="28"/>
                    <a:pt x="24" y="32"/>
                    <a:pt x="22" y="35"/>
                  </a:cubicBezTo>
                  <a:cubicBezTo>
                    <a:pt x="21" y="38"/>
                    <a:pt x="21" y="38"/>
                    <a:pt x="21" y="38"/>
                  </a:cubicBezTo>
                  <a:cubicBezTo>
                    <a:pt x="20" y="40"/>
                    <a:pt x="17" y="43"/>
                    <a:pt x="14" y="43"/>
                  </a:cubicBezTo>
                  <a:cubicBezTo>
                    <a:pt x="8" y="43"/>
                    <a:pt x="8" y="43"/>
                    <a:pt x="8" y="43"/>
                  </a:cubicBezTo>
                  <a:cubicBezTo>
                    <a:pt x="8" y="51"/>
                    <a:pt x="8" y="51"/>
                    <a:pt x="8" y="51"/>
                  </a:cubicBezTo>
                  <a:cubicBezTo>
                    <a:pt x="14" y="51"/>
                    <a:pt x="14" y="51"/>
                    <a:pt x="14" y="51"/>
                  </a:cubicBezTo>
                  <a:cubicBezTo>
                    <a:pt x="17" y="51"/>
                    <a:pt x="20" y="53"/>
                    <a:pt x="21" y="56"/>
                  </a:cubicBezTo>
                  <a:cubicBezTo>
                    <a:pt x="22" y="59"/>
                    <a:pt x="22" y="59"/>
                    <a:pt x="22" y="59"/>
                  </a:cubicBezTo>
                  <a:cubicBezTo>
                    <a:pt x="24" y="61"/>
                    <a:pt x="23" y="65"/>
                    <a:pt x="21" y="68"/>
                  </a:cubicBezTo>
                  <a:cubicBezTo>
                    <a:pt x="17" y="71"/>
                    <a:pt x="17" y="71"/>
                    <a:pt x="17" y="71"/>
                  </a:cubicBezTo>
                  <a:cubicBezTo>
                    <a:pt x="22" y="77"/>
                    <a:pt x="22" y="77"/>
                    <a:pt x="22" y="77"/>
                  </a:cubicBezTo>
                  <a:cubicBezTo>
                    <a:pt x="26" y="73"/>
                    <a:pt x="26" y="73"/>
                    <a:pt x="26" y="73"/>
                  </a:cubicBezTo>
                  <a:cubicBezTo>
                    <a:pt x="29" y="71"/>
                    <a:pt x="33" y="70"/>
                    <a:pt x="35" y="72"/>
                  </a:cubicBezTo>
                  <a:cubicBezTo>
                    <a:pt x="38" y="73"/>
                    <a:pt x="38" y="73"/>
                    <a:pt x="38" y="73"/>
                  </a:cubicBezTo>
                  <a:cubicBezTo>
                    <a:pt x="41" y="74"/>
                    <a:pt x="43" y="77"/>
                    <a:pt x="43" y="80"/>
                  </a:cubicBezTo>
                  <a:cubicBezTo>
                    <a:pt x="43" y="86"/>
                    <a:pt x="43" y="86"/>
                    <a:pt x="43" y="86"/>
                  </a:cubicBezTo>
                  <a:close/>
                  <a:moveTo>
                    <a:pt x="47" y="64"/>
                  </a:moveTo>
                  <a:cubicBezTo>
                    <a:pt x="38" y="64"/>
                    <a:pt x="30" y="56"/>
                    <a:pt x="30" y="47"/>
                  </a:cubicBezTo>
                  <a:cubicBezTo>
                    <a:pt x="30" y="37"/>
                    <a:pt x="38" y="29"/>
                    <a:pt x="47" y="29"/>
                  </a:cubicBezTo>
                  <a:cubicBezTo>
                    <a:pt x="57" y="29"/>
                    <a:pt x="65" y="37"/>
                    <a:pt x="65" y="47"/>
                  </a:cubicBezTo>
                  <a:cubicBezTo>
                    <a:pt x="65" y="56"/>
                    <a:pt x="57" y="64"/>
                    <a:pt x="47" y="64"/>
                  </a:cubicBezTo>
                  <a:close/>
                  <a:moveTo>
                    <a:pt x="47" y="37"/>
                  </a:moveTo>
                  <a:cubicBezTo>
                    <a:pt x="42" y="37"/>
                    <a:pt x="38" y="41"/>
                    <a:pt x="38" y="47"/>
                  </a:cubicBezTo>
                  <a:cubicBezTo>
                    <a:pt x="38" y="52"/>
                    <a:pt x="42" y="56"/>
                    <a:pt x="47" y="56"/>
                  </a:cubicBezTo>
                  <a:cubicBezTo>
                    <a:pt x="52" y="56"/>
                    <a:pt x="57" y="52"/>
                    <a:pt x="57" y="47"/>
                  </a:cubicBezTo>
                  <a:cubicBezTo>
                    <a:pt x="57" y="41"/>
                    <a:pt x="52" y="37"/>
                    <a:pt x="47"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7" name="Freeform 45"/>
            <p:cNvSpPr>
              <a:spLocks noEditPoints="1"/>
            </p:cNvSpPr>
            <p:nvPr/>
          </p:nvSpPr>
          <p:spPr bwMode="auto">
            <a:xfrm>
              <a:off x="0" y="2327276"/>
              <a:ext cx="333375" cy="334963"/>
            </a:xfrm>
            <a:custGeom>
              <a:avLst/>
              <a:gdLst>
                <a:gd name="T0" fmla="*/ 74 w 151"/>
                <a:gd name="T1" fmla="*/ 151 h 151"/>
                <a:gd name="T2" fmla="*/ 4 w 151"/>
                <a:gd name="T3" fmla="*/ 86 h 151"/>
                <a:gd name="T4" fmla="*/ 4 w 151"/>
                <a:gd name="T5" fmla="*/ 66 h 151"/>
                <a:gd name="T6" fmla="*/ 29 w 151"/>
                <a:gd name="T7" fmla="*/ 46 h 151"/>
                <a:gd name="T8" fmla="*/ 37 w 151"/>
                <a:gd name="T9" fmla="*/ 58 h 151"/>
                <a:gd name="T10" fmla="*/ 58 w 151"/>
                <a:gd name="T11" fmla="*/ 37 h 151"/>
                <a:gd name="T12" fmla="*/ 46 w 151"/>
                <a:gd name="T13" fmla="*/ 29 h 151"/>
                <a:gd name="T14" fmla="*/ 65 w 151"/>
                <a:gd name="T15" fmla="*/ 6 h 151"/>
                <a:gd name="T16" fmla="*/ 96 w 151"/>
                <a:gd name="T17" fmla="*/ 18 h 151"/>
                <a:gd name="T18" fmla="*/ 121 w 151"/>
                <a:gd name="T19" fmla="*/ 2 h 151"/>
                <a:gd name="T20" fmla="*/ 140 w 151"/>
                <a:gd name="T21" fmla="*/ 49 h 151"/>
                <a:gd name="T22" fmla="*/ 145 w 151"/>
                <a:gd name="T23" fmla="*/ 66 h 151"/>
                <a:gd name="T24" fmla="*/ 145 w 151"/>
                <a:gd name="T25" fmla="*/ 86 h 151"/>
                <a:gd name="T26" fmla="*/ 121 w 151"/>
                <a:gd name="T27" fmla="*/ 105 h 151"/>
                <a:gd name="T28" fmla="*/ 113 w 151"/>
                <a:gd name="T29" fmla="*/ 93 h 151"/>
                <a:gd name="T30" fmla="*/ 93 w 151"/>
                <a:gd name="T31" fmla="*/ 113 h 151"/>
                <a:gd name="T32" fmla="*/ 105 w 151"/>
                <a:gd name="T33" fmla="*/ 121 h 151"/>
                <a:gd name="T34" fmla="*/ 84 w 151"/>
                <a:gd name="T35" fmla="*/ 147 h 151"/>
                <a:gd name="T36" fmla="*/ 25 w 151"/>
                <a:gd name="T37" fmla="*/ 63 h 151"/>
                <a:gd name="T38" fmla="*/ 12 w 151"/>
                <a:gd name="T39" fmla="*/ 76 h 151"/>
                <a:gd name="T40" fmla="*/ 74 w 151"/>
                <a:gd name="T41" fmla="*/ 138 h 151"/>
                <a:gd name="T42" fmla="*/ 88 w 151"/>
                <a:gd name="T43" fmla="*/ 125 h 151"/>
                <a:gd name="T44" fmla="*/ 84 w 151"/>
                <a:gd name="T45" fmla="*/ 84 h 151"/>
                <a:gd name="T46" fmla="*/ 122 w 151"/>
                <a:gd name="T47" fmla="*/ 84 h 151"/>
                <a:gd name="T48" fmla="*/ 136 w 151"/>
                <a:gd name="T49" fmla="*/ 77 h 151"/>
                <a:gd name="T50" fmla="*/ 136 w 151"/>
                <a:gd name="T51" fmla="*/ 75 h 151"/>
                <a:gd name="T52" fmla="*/ 114 w 151"/>
                <a:gd name="T53" fmla="*/ 47 h 151"/>
                <a:gd name="T54" fmla="*/ 131 w 151"/>
                <a:gd name="T55" fmla="*/ 40 h 151"/>
                <a:gd name="T56" fmla="*/ 111 w 151"/>
                <a:gd name="T57" fmla="*/ 19 h 151"/>
                <a:gd name="T58" fmla="*/ 103 w 151"/>
                <a:gd name="T59" fmla="*/ 37 h 151"/>
                <a:gd name="T60" fmla="*/ 75 w 151"/>
                <a:gd name="T61" fmla="*/ 15 h 151"/>
                <a:gd name="T62" fmla="*/ 63 w 151"/>
                <a:gd name="T63" fmla="*/ 25 h 151"/>
                <a:gd name="T64" fmla="*/ 67 w 151"/>
                <a:gd name="T65" fmla="*/ 67 h 151"/>
                <a:gd name="T66" fmla="*/ 28 w 151"/>
                <a:gd name="T67" fmla="*/ 67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1" h="151">
                  <a:moveTo>
                    <a:pt x="74" y="151"/>
                  </a:moveTo>
                  <a:cubicBezTo>
                    <a:pt x="74" y="151"/>
                    <a:pt x="74" y="151"/>
                    <a:pt x="74" y="151"/>
                  </a:cubicBezTo>
                  <a:cubicBezTo>
                    <a:pt x="71" y="151"/>
                    <a:pt x="67" y="149"/>
                    <a:pt x="65" y="147"/>
                  </a:cubicBezTo>
                  <a:cubicBezTo>
                    <a:pt x="4" y="86"/>
                    <a:pt x="4" y="86"/>
                    <a:pt x="4" y="86"/>
                  </a:cubicBezTo>
                  <a:cubicBezTo>
                    <a:pt x="1" y="83"/>
                    <a:pt x="0" y="80"/>
                    <a:pt x="0" y="76"/>
                  </a:cubicBezTo>
                  <a:cubicBezTo>
                    <a:pt x="0" y="72"/>
                    <a:pt x="1" y="69"/>
                    <a:pt x="4" y="66"/>
                  </a:cubicBezTo>
                  <a:cubicBezTo>
                    <a:pt x="23" y="47"/>
                    <a:pt x="23" y="47"/>
                    <a:pt x="23" y="47"/>
                  </a:cubicBezTo>
                  <a:cubicBezTo>
                    <a:pt x="24" y="46"/>
                    <a:pt x="27" y="45"/>
                    <a:pt x="29" y="46"/>
                  </a:cubicBezTo>
                  <a:cubicBezTo>
                    <a:pt x="31" y="46"/>
                    <a:pt x="33" y="48"/>
                    <a:pt x="34" y="51"/>
                  </a:cubicBezTo>
                  <a:cubicBezTo>
                    <a:pt x="34" y="53"/>
                    <a:pt x="35" y="56"/>
                    <a:pt x="37" y="58"/>
                  </a:cubicBezTo>
                  <a:cubicBezTo>
                    <a:pt x="43" y="63"/>
                    <a:pt x="52" y="63"/>
                    <a:pt x="58" y="58"/>
                  </a:cubicBezTo>
                  <a:cubicBezTo>
                    <a:pt x="63" y="52"/>
                    <a:pt x="63" y="43"/>
                    <a:pt x="58" y="37"/>
                  </a:cubicBezTo>
                  <a:cubicBezTo>
                    <a:pt x="56" y="35"/>
                    <a:pt x="53" y="34"/>
                    <a:pt x="51" y="33"/>
                  </a:cubicBezTo>
                  <a:cubicBezTo>
                    <a:pt x="48" y="33"/>
                    <a:pt x="46" y="31"/>
                    <a:pt x="46" y="29"/>
                  </a:cubicBezTo>
                  <a:cubicBezTo>
                    <a:pt x="45" y="27"/>
                    <a:pt x="46" y="24"/>
                    <a:pt x="47" y="23"/>
                  </a:cubicBezTo>
                  <a:cubicBezTo>
                    <a:pt x="65" y="6"/>
                    <a:pt x="65" y="6"/>
                    <a:pt x="65" y="6"/>
                  </a:cubicBezTo>
                  <a:cubicBezTo>
                    <a:pt x="70" y="0"/>
                    <a:pt x="79" y="0"/>
                    <a:pt x="84" y="6"/>
                  </a:cubicBezTo>
                  <a:cubicBezTo>
                    <a:pt x="96" y="18"/>
                    <a:pt x="96" y="18"/>
                    <a:pt x="96" y="18"/>
                  </a:cubicBezTo>
                  <a:cubicBezTo>
                    <a:pt x="98" y="15"/>
                    <a:pt x="100" y="13"/>
                    <a:pt x="102" y="10"/>
                  </a:cubicBezTo>
                  <a:cubicBezTo>
                    <a:pt x="107" y="5"/>
                    <a:pt x="114" y="2"/>
                    <a:pt x="121" y="2"/>
                  </a:cubicBezTo>
                  <a:cubicBezTo>
                    <a:pt x="128" y="2"/>
                    <a:pt x="135" y="5"/>
                    <a:pt x="140" y="10"/>
                  </a:cubicBezTo>
                  <a:cubicBezTo>
                    <a:pt x="151" y="21"/>
                    <a:pt x="151" y="38"/>
                    <a:pt x="140" y="49"/>
                  </a:cubicBezTo>
                  <a:cubicBezTo>
                    <a:pt x="138" y="51"/>
                    <a:pt x="135" y="53"/>
                    <a:pt x="132" y="54"/>
                  </a:cubicBezTo>
                  <a:cubicBezTo>
                    <a:pt x="145" y="66"/>
                    <a:pt x="145" y="66"/>
                    <a:pt x="145" y="66"/>
                  </a:cubicBezTo>
                  <a:cubicBezTo>
                    <a:pt x="147" y="69"/>
                    <a:pt x="149" y="72"/>
                    <a:pt x="149" y="76"/>
                  </a:cubicBezTo>
                  <a:cubicBezTo>
                    <a:pt x="149" y="80"/>
                    <a:pt x="147" y="83"/>
                    <a:pt x="145" y="86"/>
                  </a:cubicBezTo>
                  <a:cubicBezTo>
                    <a:pt x="128" y="103"/>
                    <a:pt x="128" y="103"/>
                    <a:pt x="128" y="103"/>
                  </a:cubicBezTo>
                  <a:cubicBezTo>
                    <a:pt x="126" y="105"/>
                    <a:pt x="124" y="105"/>
                    <a:pt x="121" y="105"/>
                  </a:cubicBezTo>
                  <a:cubicBezTo>
                    <a:pt x="119" y="104"/>
                    <a:pt x="117" y="102"/>
                    <a:pt x="117" y="100"/>
                  </a:cubicBezTo>
                  <a:cubicBezTo>
                    <a:pt x="116" y="97"/>
                    <a:pt x="115" y="95"/>
                    <a:pt x="113" y="93"/>
                  </a:cubicBezTo>
                  <a:cubicBezTo>
                    <a:pt x="108" y="87"/>
                    <a:pt x="98" y="87"/>
                    <a:pt x="93" y="93"/>
                  </a:cubicBezTo>
                  <a:cubicBezTo>
                    <a:pt x="87" y="98"/>
                    <a:pt x="87" y="107"/>
                    <a:pt x="93" y="113"/>
                  </a:cubicBezTo>
                  <a:cubicBezTo>
                    <a:pt x="95" y="115"/>
                    <a:pt x="97" y="116"/>
                    <a:pt x="100" y="117"/>
                  </a:cubicBezTo>
                  <a:cubicBezTo>
                    <a:pt x="102" y="117"/>
                    <a:pt x="104" y="119"/>
                    <a:pt x="105" y="121"/>
                  </a:cubicBezTo>
                  <a:cubicBezTo>
                    <a:pt x="105" y="124"/>
                    <a:pt x="105" y="126"/>
                    <a:pt x="103" y="128"/>
                  </a:cubicBezTo>
                  <a:cubicBezTo>
                    <a:pt x="84" y="147"/>
                    <a:pt x="84" y="147"/>
                    <a:pt x="84" y="147"/>
                  </a:cubicBezTo>
                  <a:cubicBezTo>
                    <a:pt x="81" y="149"/>
                    <a:pt x="78" y="151"/>
                    <a:pt x="74" y="151"/>
                  </a:cubicBezTo>
                  <a:close/>
                  <a:moveTo>
                    <a:pt x="25" y="63"/>
                  </a:moveTo>
                  <a:cubicBezTo>
                    <a:pt x="13" y="75"/>
                    <a:pt x="13" y="75"/>
                    <a:pt x="13" y="75"/>
                  </a:cubicBezTo>
                  <a:cubicBezTo>
                    <a:pt x="12" y="76"/>
                    <a:pt x="12" y="76"/>
                    <a:pt x="12" y="76"/>
                  </a:cubicBezTo>
                  <a:cubicBezTo>
                    <a:pt x="12" y="76"/>
                    <a:pt x="12" y="77"/>
                    <a:pt x="13" y="77"/>
                  </a:cubicBezTo>
                  <a:cubicBezTo>
                    <a:pt x="74" y="138"/>
                    <a:pt x="74" y="138"/>
                    <a:pt x="74" y="138"/>
                  </a:cubicBezTo>
                  <a:cubicBezTo>
                    <a:pt x="74" y="138"/>
                    <a:pt x="74" y="138"/>
                    <a:pt x="75" y="138"/>
                  </a:cubicBezTo>
                  <a:cubicBezTo>
                    <a:pt x="88" y="125"/>
                    <a:pt x="88" y="125"/>
                    <a:pt x="88" y="125"/>
                  </a:cubicBezTo>
                  <a:cubicBezTo>
                    <a:pt x="86" y="124"/>
                    <a:pt x="85" y="123"/>
                    <a:pt x="84" y="122"/>
                  </a:cubicBezTo>
                  <a:cubicBezTo>
                    <a:pt x="73" y="111"/>
                    <a:pt x="73" y="94"/>
                    <a:pt x="84" y="84"/>
                  </a:cubicBezTo>
                  <a:cubicBezTo>
                    <a:pt x="89" y="79"/>
                    <a:pt x="96" y="76"/>
                    <a:pt x="103" y="76"/>
                  </a:cubicBezTo>
                  <a:cubicBezTo>
                    <a:pt x="110" y="76"/>
                    <a:pt x="117" y="79"/>
                    <a:pt x="122" y="84"/>
                  </a:cubicBezTo>
                  <a:cubicBezTo>
                    <a:pt x="123" y="85"/>
                    <a:pt x="124" y="86"/>
                    <a:pt x="125" y="87"/>
                  </a:cubicBezTo>
                  <a:cubicBezTo>
                    <a:pt x="136" y="77"/>
                    <a:pt x="136" y="77"/>
                    <a:pt x="136" y="77"/>
                  </a:cubicBezTo>
                  <a:cubicBezTo>
                    <a:pt x="136" y="77"/>
                    <a:pt x="136" y="76"/>
                    <a:pt x="136" y="76"/>
                  </a:cubicBezTo>
                  <a:cubicBezTo>
                    <a:pt x="136" y="76"/>
                    <a:pt x="136" y="76"/>
                    <a:pt x="136" y="75"/>
                  </a:cubicBezTo>
                  <a:cubicBezTo>
                    <a:pt x="115" y="55"/>
                    <a:pt x="115" y="55"/>
                    <a:pt x="115" y="55"/>
                  </a:cubicBezTo>
                  <a:cubicBezTo>
                    <a:pt x="113" y="53"/>
                    <a:pt x="112" y="50"/>
                    <a:pt x="114" y="47"/>
                  </a:cubicBezTo>
                  <a:cubicBezTo>
                    <a:pt x="115" y="45"/>
                    <a:pt x="117" y="43"/>
                    <a:pt x="120" y="44"/>
                  </a:cubicBezTo>
                  <a:cubicBezTo>
                    <a:pt x="124" y="44"/>
                    <a:pt x="128" y="43"/>
                    <a:pt x="131" y="40"/>
                  </a:cubicBezTo>
                  <a:cubicBezTo>
                    <a:pt x="137" y="34"/>
                    <a:pt x="137" y="25"/>
                    <a:pt x="131" y="19"/>
                  </a:cubicBezTo>
                  <a:cubicBezTo>
                    <a:pt x="126" y="14"/>
                    <a:pt x="116" y="14"/>
                    <a:pt x="111" y="19"/>
                  </a:cubicBezTo>
                  <a:cubicBezTo>
                    <a:pt x="108" y="22"/>
                    <a:pt x="106" y="26"/>
                    <a:pt x="107" y="31"/>
                  </a:cubicBezTo>
                  <a:cubicBezTo>
                    <a:pt x="107" y="33"/>
                    <a:pt x="105" y="36"/>
                    <a:pt x="103" y="37"/>
                  </a:cubicBezTo>
                  <a:cubicBezTo>
                    <a:pt x="101" y="38"/>
                    <a:pt x="98" y="37"/>
                    <a:pt x="96" y="36"/>
                  </a:cubicBezTo>
                  <a:cubicBezTo>
                    <a:pt x="75" y="15"/>
                    <a:pt x="75" y="15"/>
                    <a:pt x="75" y="15"/>
                  </a:cubicBezTo>
                  <a:cubicBezTo>
                    <a:pt x="74" y="14"/>
                    <a:pt x="74" y="14"/>
                    <a:pt x="74" y="15"/>
                  </a:cubicBezTo>
                  <a:cubicBezTo>
                    <a:pt x="63" y="25"/>
                    <a:pt x="63" y="25"/>
                    <a:pt x="63" y="25"/>
                  </a:cubicBezTo>
                  <a:cubicBezTo>
                    <a:pt x="64" y="26"/>
                    <a:pt x="66" y="27"/>
                    <a:pt x="67" y="28"/>
                  </a:cubicBezTo>
                  <a:cubicBezTo>
                    <a:pt x="77" y="39"/>
                    <a:pt x="77" y="56"/>
                    <a:pt x="67" y="67"/>
                  </a:cubicBezTo>
                  <a:cubicBezTo>
                    <a:pt x="62" y="72"/>
                    <a:pt x="55" y="75"/>
                    <a:pt x="48" y="75"/>
                  </a:cubicBezTo>
                  <a:cubicBezTo>
                    <a:pt x="40" y="75"/>
                    <a:pt x="34" y="72"/>
                    <a:pt x="28" y="67"/>
                  </a:cubicBezTo>
                  <a:cubicBezTo>
                    <a:pt x="27" y="66"/>
                    <a:pt x="26" y="64"/>
                    <a:pt x="25" y="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8" name="Freeform 46"/>
            <p:cNvSpPr/>
            <p:nvPr/>
          </p:nvSpPr>
          <p:spPr bwMode="auto">
            <a:xfrm>
              <a:off x="31750" y="2009776"/>
              <a:ext cx="96838" cy="96838"/>
            </a:xfrm>
            <a:custGeom>
              <a:avLst/>
              <a:gdLst>
                <a:gd name="T0" fmla="*/ 20 w 44"/>
                <a:gd name="T1" fmla="*/ 44 h 44"/>
                <a:gd name="T2" fmla="*/ 6 w 44"/>
                <a:gd name="T3" fmla="*/ 38 h 44"/>
                <a:gd name="T4" fmla="*/ 0 w 44"/>
                <a:gd name="T5" fmla="*/ 24 h 44"/>
                <a:gd name="T6" fmla="*/ 6 w 44"/>
                <a:gd name="T7" fmla="*/ 11 h 44"/>
                <a:gd name="T8" fmla="*/ 15 w 44"/>
                <a:gd name="T9" fmla="*/ 1 h 44"/>
                <a:gd name="T10" fmla="*/ 21 w 44"/>
                <a:gd name="T11" fmla="*/ 1 h 44"/>
                <a:gd name="T12" fmla="*/ 21 w 44"/>
                <a:gd name="T13" fmla="*/ 7 h 44"/>
                <a:gd name="T14" fmla="*/ 11 w 44"/>
                <a:gd name="T15" fmla="*/ 16 h 44"/>
                <a:gd name="T16" fmla="*/ 8 w 44"/>
                <a:gd name="T17" fmla="*/ 24 h 44"/>
                <a:gd name="T18" fmla="*/ 11 w 44"/>
                <a:gd name="T19" fmla="*/ 33 h 44"/>
                <a:gd name="T20" fmla="*/ 28 w 44"/>
                <a:gd name="T21" fmla="*/ 33 h 44"/>
                <a:gd name="T22" fmla="*/ 37 w 44"/>
                <a:gd name="T23" fmla="*/ 23 h 44"/>
                <a:gd name="T24" fmla="*/ 43 w 44"/>
                <a:gd name="T25" fmla="*/ 23 h 44"/>
                <a:gd name="T26" fmla="*/ 43 w 44"/>
                <a:gd name="T27" fmla="*/ 29 h 44"/>
                <a:gd name="T28" fmla="*/ 33 w 44"/>
                <a:gd name="T29" fmla="*/ 38 h 44"/>
                <a:gd name="T30" fmla="*/ 20 w 44"/>
                <a:gd name="T3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 h="44">
                  <a:moveTo>
                    <a:pt x="20" y="44"/>
                  </a:moveTo>
                  <a:cubicBezTo>
                    <a:pt x="14" y="44"/>
                    <a:pt x="9" y="42"/>
                    <a:pt x="6" y="38"/>
                  </a:cubicBezTo>
                  <a:cubicBezTo>
                    <a:pt x="2" y="35"/>
                    <a:pt x="0" y="30"/>
                    <a:pt x="0" y="24"/>
                  </a:cubicBezTo>
                  <a:cubicBezTo>
                    <a:pt x="0" y="19"/>
                    <a:pt x="2" y="14"/>
                    <a:pt x="6" y="11"/>
                  </a:cubicBezTo>
                  <a:cubicBezTo>
                    <a:pt x="15" y="1"/>
                    <a:pt x="15" y="1"/>
                    <a:pt x="15" y="1"/>
                  </a:cubicBezTo>
                  <a:cubicBezTo>
                    <a:pt x="17" y="0"/>
                    <a:pt x="19" y="0"/>
                    <a:pt x="21" y="1"/>
                  </a:cubicBezTo>
                  <a:cubicBezTo>
                    <a:pt x="23" y="3"/>
                    <a:pt x="23" y="5"/>
                    <a:pt x="21" y="7"/>
                  </a:cubicBezTo>
                  <a:cubicBezTo>
                    <a:pt x="11" y="16"/>
                    <a:pt x="11" y="16"/>
                    <a:pt x="11" y="16"/>
                  </a:cubicBezTo>
                  <a:cubicBezTo>
                    <a:pt x="9" y="18"/>
                    <a:pt x="8" y="21"/>
                    <a:pt x="8" y="24"/>
                  </a:cubicBezTo>
                  <a:cubicBezTo>
                    <a:pt x="8" y="27"/>
                    <a:pt x="9" y="30"/>
                    <a:pt x="11" y="33"/>
                  </a:cubicBezTo>
                  <a:cubicBezTo>
                    <a:pt x="16" y="37"/>
                    <a:pt x="23" y="37"/>
                    <a:pt x="28" y="33"/>
                  </a:cubicBezTo>
                  <a:cubicBezTo>
                    <a:pt x="37" y="23"/>
                    <a:pt x="37" y="23"/>
                    <a:pt x="37" y="23"/>
                  </a:cubicBezTo>
                  <a:cubicBezTo>
                    <a:pt x="39" y="21"/>
                    <a:pt x="41" y="21"/>
                    <a:pt x="43" y="23"/>
                  </a:cubicBezTo>
                  <a:cubicBezTo>
                    <a:pt x="44" y="25"/>
                    <a:pt x="44" y="27"/>
                    <a:pt x="43" y="29"/>
                  </a:cubicBezTo>
                  <a:cubicBezTo>
                    <a:pt x="33" y="38"/>
                    <a:pt x="33" y="38"/>
                    <a:pt x="33" y="38"/>
                  </a:cubicBezTo>
                  <a:cubicBezTo>
                    <a:pt x="30" y="42"/>
                    <a:pt x="25" y="44"/>
                    <a:pt x="20"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9" name="Freeform 47"/>
            <p:cNvSpPr>
              <a:spLocks noEditPoints="1"/>
            </p:cNvSpPr>
            <p:nvPr/>
          </p:nvSpPr>
          <p:spPr bwMode="auto">
            <a:xfrm>
              <a:off x="58738" y="1920876"/>
              <a:ext cx="158750" cy="157163"/>
            </a:xfrm>
            <a:custGeom>
              <a:avLst/>
              <a:gdLst>
                <a:gd name="T0" fmla="*/ 31 w 72"/>
                <a:gd name="T1" fmla="*/ 71 h 71"/>
                <a:gd name="T2" fmla="*/ 28 w 72"/>
                <a:gd name="T3" fmla="*/ 70 h 71"/>
                <a:gd name="T4" fmla="*/ 2 w 72"/>
                <a:gd name="T5" fmla="*/ 44 h 71"/>
                <a:gd name="T6" fmla="*/ 1 w 72"/>
                <a:gd name="T7" fmla="*/ 39 h 71"/>
                <a:gd name="T8" fmla="*/ 18 w 72"/>
                <a:gd name="T9" fmla="*/ 3 h 71"/>
                <a:gd name="T10" fmla="*/ 21 w 72"/>
                <a:gd name="T11" fmla="*/ 1 h 71"/>
                <a:gd name="T12" fmla="*/ 24 w 72"/>
                <a:gd name="T13" fmla="*/ 1 h 71"/>
                <a:gd name="T14" fmla="*/ 71 w 72"/>
                <a:gd name="T15" fmla="*/ 48 h 71"/>
                <a:gd name="T16" fmla="*/ 71 w 72"/>
                <a:gd name="T17" fmla="*/ 51 h 71"/>
                <a:gd name="T18" fmla="*/ 69 w 72"/>
                <a:gd name="T19" fmla="*/ 54 h 71"/>
                <a:gd name="T20" fmla="*/ 33 w 72"/>
                <a:gd name="T21" fmla="*/ 71 h 71"/>
                <a:gd name="T22" fmla="*/ 31 w 72"/>
                <a:gd name="T23" fmla="*/ 71 h 71"/>
                <a:gd name="T24" fmla="*/ 10 w 72"/>
                <a:gd name="T25" fmla="*/ 40 h 71"/>
                <a:gd name="T26" fmla="*/ 32 w 72"/>
                <a:gd name="T27" fmla="*/ 62 h 71"/>
                <a:gd name="T28" fmla="*/ 61 w 72"/>
                <a:gd name="T29" fmla="*/ 48 h 71"/>
                <a:gd name="T30" fmla="*/ 24 w 72"/>
                <a:gd name="T31" fmla="*/ 11 h 71"/>
                <a:gd name="T32" fmla="*/ 10 w 72"/>
                <a:gd name="T33" fmla="*/ 4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71">
                  <a:moveTo>
                    <a:pt x="31" y="71"/>
                  </a:moveTo>
                  <a:cubicBezTo>
                    <a:pt x="30" y="71"/>
                    <a:pt x="28" y="71"/>
                    <a:pt x="28" y="70"/>
                  </a:cubicBezTo>
                  <a:cubicBezTo>
                    <a:pt x="21" y="59"/>
                    <a:pt x="13" y="51"/>
                    <a:pt x="2" y="44"/>
                  </a:cubicBezTo>
                  <a:cubicBezTo>
                    <a:pt x="1" y="43"/>
                    <a:pt x="0" y="41"/>
                    <a:pt x="1" y="39"/>
                  </a:cubicBezTo>
                  <a:cubicBezTo>
                    <a:pt x="18" y="3"/>
                    <a:pt x="18" y="3"/>
                    <a:pt x="18" y="3"/>
                  </a:cubicBezTo>
                  <a:cubicBezTo>
                    <a:pt x="19" y="2"/>
                    <a:pt x="20" y="1"/>
                    <a:pt x="21" y="1"/>
                  </a:cubicBezTo>
                  <a:cubicBezTo>
                    <a:pt x="22" y="0"/>
                    <a:pt x="23" y="1"/>
                    <a:pt x="24" y="1"/>
                  </a:cubicBezTo>
                  <a:cubicBezTo>
                    <a:pt x="43" y="13"/>
                    <a:pt x="59" y="29"/>
                    <a:pt x="71" y="48"/>
                  </a:cubicBezTo>
                  <a:cubicBezTo>
                    <a:pt x="71" y="49"/>
                    <a:pt x="72" y="50"/>
                    <a:pt x="71" y="51"/>
                  </a:cubicBezTo>
                  <a:cubicBezTo>
                    <a:pt x="71" y="52"/>
                    <a:pt x="70" y="53"/>
                    <a:pt x="69" y="54"/>
                  </a:cubicBezTo>
                  <a:cubicBezTo>
                    <a:pt x="33" y="71"/>
                    <a:pt x="33" y="71"/>
                    <a:pt x="33" y="71"/>
                  </a:cubicBezTo>
                  <a:cubicBezTo>
                    <a:pt x="32" y="71"/>
                    <a:pt x="32" y="71"/>
                    <a:pt x="31" y="71"/>
                  </a:cubicBezTo>
                  <a:close/>
                  <a:moveTo>
                    <a:pt x="10" y="40"/>
                  </a:moveTo>
                  <a:cubicBezTo>
                    <a:pt x="19" y="46"/>
                    <a:pt x="26" y="53"/>
                    <a:pt x="32" y="62"/>
                  </a:cubicBezTo>
                  <a:cubicBezTo>
                    <a:pt x="61" y="48"/>
                    <a:pt x="61" y="48"/>
                    <a:pt x="61" y="48"/>
                  </a:cubicBezTo>
                  <a:cubicBezTo>
                    <a:pt x="51" y="34"/>
                    <a:pt x="38" y="21"/>
                    <a:pt x="24" y="11"/>
                  </a:cubicBezTo>
                  <a:cubicBezTo>
                    <a:pt x="10" y="40"/>
                    <a:pt x="10" y="40"/>
                    <a:pt x="10"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0" name="Freeform 48"/>
            <p:cNvSpPr/>
            <p:nvPr/>
          </p:nvSpPr>
          <p:spPr bwMode="auto">
            <a:xfrm>
              <a:off x="90488" y="2082801"/>
              <a:ext cx="53975" cy="28575"/>
            </a:xfrm>
            <a:custGeom>
              <a:avLst/>
              <a:gdLst>
                <a:gd name="T0" fmla="*/ 14 w 24"/>
                <a:gd name="T1" fmla="*/ 13 h 13"/>
                <a:gd name="T2" fmla="*/ 2 w 24"/>
                <a:gd name="T3" fmla="*/ 8 h 13"/>
                <a:gd name="T4" fmla="*/ 2 w 24"/>
                <a:gd name="T5" fmla="*/ 2 h 13"/>
                <a:gd name="T6" fmla="*/ 8 w 24"/>
                <a:gd name="T7" fmla="*/ 2 h 13"/>
                <a:gd name="T8" fmla="*/ 17 w 24"/>
                <a:gd name="T9" fmla="*/ 4 h 13"/>
                <a:gd name="T10" fmla="*/ 23 w 24"/>
                <a:gd name="T11" fmla="*/ 4 h 13"/>
                <a:gd name="T12" fmla="*/ 23 w 24"/>
                <a:gd name="T13" fmla="*/ 10 h 13"/>
                <a:gd name="T14" fmla="*/ 14 w 2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13">
                  <a:moveTo>
                    <a:pt x="14" y="13"/>
                  </a:moveTo>
                  <a:cubicBezTo>
                    <a:pt x="10" y="13"/>
                    <a:pt x="6" y="11"/>
                    <a:pt x="2" y="8"/>
                  </a:cubicBezTo>
                  <a:cubicBezTo>
                    <a:pt x="0" y="6"/>
                    <a:pt x="0" y="4"/>
                    <a:pt x="2" y="2"/>
                  </a:cubicBezTo>
                  <a:cubicBezTo>
                    <a:pt x="4" y="0"/>
                    <a:pt x="6" y="0"/>
                    <a:pt x="8" y="2"/>
                  </a:cubicBezTo>
                  <a:cubicBezTo>
                    <a:pt x="11" y="5"/>
                    <a:pt x="15" y="6"/>
                    <a:pt x="17" y="4"/>
                  </a:cubicBezTo>
                  <a:cubicBezTo>
                    <a:pt x="19" y="3"/>
                    <a:pt x="21" y="3"/>
                    <a:pt x="23" y="4"/>
                  </a:cubicBezTo>
                  <a:cubicBezTo>
                    <a:pt x="24" y="6"/>
                    <a:pt x="24" y="8"/>
                    <a:pt x="23" y="10"/>
                  </a:cubicBezTo>
                  <a:cubicBezTo>
                    <a:pt x="21" y="12"/>
                    <a:pt x="18" y="13"/>
                    <a:pt x="14"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1" name="Freeform 49"/>
            <p:cNvSpPr>
              <a:spLocks noEditPoints="1"/>
            </p:cNvSpPr>
            <p:nvPr/>
          </p:nvSpPr>
          <p:spPr bwMode="auto">
            <a:xfrm>
              <a:off x="315913" y="1582738"/>
              <a:ext cx="782638" cy="927100"/>
            </a:xfrm>
            <a:custGeom>
              <a:avLst/>
              <a:gdLst>
                <a:gd name="T0" fmla="*/ 257 w 354"/>
                <a:gd name="T1" fmla="*/ 419 h 419"/>
                <a:gd name="T2" fmla="*/ 98 w 354"/>
                <a:gd name="T3" fmla="*/ 419 h 419"/>
                <a:gd name="T4" fmla="*/ 83 w 354"/>
                <a:gd name="T5" fmla="*/ 413 h 419"/>
                <a:gd name="T6" fmla="*/ 77 w 354"/>
                <a:gd name="T7" fmla="*/ 397 h 419"/>
                <a:gd name="T8" fmla="*/ 67 w 354"/>
                <a:gd name="T9" fmla="*/ 342 h 419"/>
                <a:gd name="T10" fmla="*/ 0 w 354"/>
                <a:gd name="T11" fmla="*/ 177 h 419"/>
                <a:gd name="T12" fmla="*/ 177 w 354"/>
                <a:gd name="T13" fmla="*/ 0 h 419"/>
                <a:gd name="T14" fmla="*/ 354 w 354"/>
                <a:gd name="T15" fmla="*/ 177 h 419"/>
                <a:gd name="T16" fmla="*/ 287 w 354"/>
                <a:gd name="T17" fmla="*/ 342 h 419"/>
                <a:gd name="T18" fmla="*/ 278 w 354"/>
                <a:gd name="T19" fmla="*/ 397 h 419"/>
                <a:gd name="T20" fmla="*/ 272 w 354"/>
                <a:gd name="T21" fmla="*/ 413 h 419"/>
                <a:gd name="T22" fmla="*/ 257 w 354"/>
                <a:gd name="T23" fmla="*/ 419 h 419"/>
                <a:gd name="T24" fmla="*/ 119 w 354"/>
                <a:gd name="T25" fmla="*/ 377 h 419"/>
                <a:gd name="T26" fmla="*/ 236 w 354"/>
                <a:gd name="T27" fmla="*/ 377 h 419"/>
                <a:gd name="T28" fmla="*/ 254 w 354"/>
                <a:gd name="T29" fmla="*/ 317 h 419"/>
                <a:gd name="T30" fmla="*/ 312 w 354"/>
                <a:gd name="T31" fmla="*/ 177 h 419"/>
                <a:gd name="T32" fmla="*/ 177 w 354"/>
                <a:gd name="T33" fmla="*/ 42 h 419"/>
                <a:gd name="T34" fmla="*/ 42 w 354"/>
                <a:gd name="T35" fmla="*/ 177 h 419"/>
                <a:gd name="T36" fmla="*/ 100 w 354"/>
                <a:gd name="T37" fmla="*/ 317 h 419"/>
                <a:gd name="T38" fmla="*/ 119 w 354"/>
                <a:gd name="T39" fmla="*/ 377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4" h="419">
                  <a:moveTo>
                    <a:pt x="257" y="419"/>
                  </a:moveTo>
                  <a:cubicBezTo>
                    <a:pt x="98" y="419"/>
                    <a:pt x="98" y="419"/>
                    <a:pt x="98" y="419"/>
                  </a:cubicBezTo>
                  <a:cubicBezTo>
                    <a:pt x="92" y="419"/>
                    <a:pt x="87" y="417"/>
                    <a:pt x="83" y="413"/>
                  </a:cubicBezTo>
                  <a:cubicBezTo>
                    <a:pt x="79" y="408"/>
                    <a:pt x="77" y="403"/>
                    <a:pt x="77" y="397"/>
                  </a:cubicBezTo>
                  <a:cubicBezTo>
                    <a:pt x="78" y="382"/>
                    <a:pt x="76" y="354"/>
                    <a:pt x="67" y="342"/>
                  </a:cubicBezTo>
                  <a:cubicBezTo>
                    <a:pt x="1" y="257"/>
                    <a:pt x="0" y="178"/>
                    <a:pt x="0" y="177"/>
                  </a:cubicBezTo>
                  <a:cubicBezTo>
                    <a:pt x="0" y="79"/>
                    <a:pt x="80" y="0"/>
                    <a:pt x="177" y="0"/>
                  </a:cubicBezTo>
                  <a:cubicBezTo>
                    <a:pt x="275" y="0"/>
                    <a:pt x="354" y="79"/>
                    <a:pt x="354" y="177"/>
                  </a:cubicBezTo>
                  <a:cubicBezTo>
                    <a:pt x="354" y="178"/>
                    <a:pt x="353" y="257"/>
                    <a:pt x="287" y="342"/>
                  </a:cubicBezTo>
                  <a:cubicBezTo>
                    <a:pt x="278" y="355"/>
                    <a:pt x="277" y="384"/>
                    <a:pt x="278" y="397"/>
                  </a:cubicBezTo>
                  <a:cubicBezTo>
                    <a:pt x="278" y="403"/>
                    <a:pt x="276" y="408"/>
                    <a:pt x="272" y="413"/>
                  </a:cubicBezTo>
                  <a:cubicBezTo>
                    <a:pt x="268" y="417"/>
                    <a:pt x="263" y="419"/>
                    <a:pt x="257" y="419"/>
                  </a:cubicBezTo>
                  <a:close/>
                  <a:moveTo>
                    <a:pt x="119" y="377"/>
                  </a:moveTo>
                  <a:cubicBezTo>
                    <a:pt x="236" y="377"/>
                    <a:pt x="236" y="377"/>
                    <a:pt x="236" y="377"/>
                  </a:cubicBezTo>
                  <a:cubicBezTo>
                    <a:pt x="237" y="359"/>
                    <a:pt x="241" y="334"/>
                    <a:pt x="254" y="317"/>
                  </a:cubicBezTo>
                  <a:cubicBezTo>
                    <a:pt x="309" y="245"/>
                    <a:pt x="312" y="177"/>
                    <a:pt x="312" y="177"/>
                  </a:cubicBezTo>
                  <a:cubicBezTo>
                    <a:pt x="312" y="102"/>
                    <a:pt x="251" y="42"/>
                    <a:pt x="177" y="42"/>
                  </a:cubicBezTo>
                  <a:cubicBezTo>
                    <a:pt x="103" y="42"/>
                    <a:pt x="42" y="102"/>
                    <a:pt x="42" y="177"/>
                  </a:cubicBezTo>
                  <a:cubicBezTo>
                    <a:pt x="42" y="177"/>
                    <a:pt x="45" y="245"/>
                    <a:pt x="100" y="317"/>
                  </a:cubicBezTo>
                  <a:cubicBezTo>
                    <a:pt x="113" y="334"/>
                    <a:pt x="118" y="359"/>
                    <a:pt x="119" y="3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2" name="Freeform 50"/>
            <p:cNvSpPr/>
            <p:nvPr/>
          </p:nvSpPr>
          <p:spPr bwMode="auto">
            <a:xfrm>
              <a:off x="477838" y="2520951"/>
              <a:ext cx="458788" cy="92075"/>
            </a:xfrm>
            <a:custGeom>
              <a:avLst/>
              <a:gdLst>
                <a:gd name="T0" fmla="*/ 187 w 208"/>
                <a:gd name="T1" fmla="*/ 42 h 42"/>
                <a:gd name="T2" fmla="*/ 22 w 208"/>
                <a:gd name="T3" fmla="*/ 42 h 42"/>
                <a:gd name="T4" fmla="*/ 0 w 208"/>
                <a:gd name="T5" fmla="*/ 21 h 42"/>
                <a:gd name="T6" fmla="*/ 22 w 208"/>
                <a:gd name="T7" fmla="*/ 0 h 42"/>
                <a:gd name="T8" fmla="*/ 187 w 208"/>
                <a:gd name="T9" fmla="*/ 0 h 42"/>
                <a:gd name="T10" fmla="*/ 208 w 208"/>
                <a:gd name="T11" fmla="*/ 21 h 42"/>
                <a:gd name="T12" fmla="*/ 187 w 208"/>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08" h="42">
                  <a:moveTo>
                    <a:pt x="187" y="42"/>
                  </a:moveTo>
                  <a:cubicBezTo>
                    <a:pt x="22" y="42"/>
                    <a:pt x="22" y="42"/>
                    <a:pt x="22" y="42"/>
                  </a:cubicBezTo>
                  <a:cubicBezTo>
                    <a:pt x="10" y="42"/>
                    <a:pt x="0" y="33"/>
                    <a:pt x="0" y="21"/>
                  </a:cubicBezTo>
                  <a:cubicBezTo>
                    <a:pt x="0" y="10"/>
                    <a:pt x="10" y="0"/>
                    <a:pt x="22" y="0"/>
                  </a:cubicBezTo>
                  <a:cubicBezTo>
                    <a:pt x="187" y="0"/>
                    <a:pt x="187" y="0"/>
                    <a:pt x="187" y="0"/>
                  </a:cubicBezTo>
                  <a:cubicBezTo>
                    <a:pt x="198" y="0"/>
                    <a:pt x="208" y="10"/>
                    <a:pt x="208" y="21"/>
                  </a:cubicBezTo>
                  <a:cubicBezTo>
                    <a:pt x="208" y="33"/>
                    <a:pt x="198" y="42"/>
                    <a:pt x="187" y="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3" name="Freeform 51"/>
            <p:cNvSpPr/>
            <p:nvPr/>
          </p:nvSpPr>
          <p:spPr bwMode="auto">
            <a:xfrm>
              <a:off x="522288" y="2622551"/>
              <a:ext cx="369888" cy="95250"/>
            </a:xfrm>
            <a:custGeom>
              <a:avLst/>
              <a:gdLst>
                <a:gd name="T0" fmla="*/ 147 w 168"/>
                <a:gd name="T1" fmla="*/ 43 h 43"/>
                <a:gd name="T2" fmla="*/ 21 w 168"/>
                <a:gd name="T3" fmla="*/ 43 h 43"/>
                <a:gd name="T4" fmla="*/ 0 w 168"/>
                <a:gd name="T5" fmla="*/ 21 h 43"/>
                <a:gd name="T6" fmla="*/ 21 w 168"/>
                <a:gd name="T7" fmla="*/ 0 h 43"/>
                <a:gd name="T8" fmla="*/ 147 w 168"/>
                <a:gd name="T9" fmla="*/ 0 h 43"/>
                <a:gd name="T10" fmla="*/ 168 w 168"/>
                <a:gd name="T11" fmla="*/ 21 h 43"/>
                <a:gd name="T12" fmla="*/ 147 w 168"/>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168" h="43">
                  <a:moveTo>
                    <a:pt x="147" y="43"/>
                  </a:moveTo>
                  <a:cubicBezTo>
                    <a:pt x="21" y="43"/>
                    <a:pt x="21" y="43"/>
                    <a:pt x="21" y="43"/>
                  </a:cubicBezTo>
                  <a:cubicBezTo>
                    <a:pt x="10" y="43"/>
                    <a:pt x="0" y="33"/>
                    <a:pt x="0" y="21"/>
                  </a:cubicBezTo>
                  <a:cubicBezTo>
                    <a:pt x="0" y="10"/>
                    <a:pt x="10" y="0"/>
                    <a:pt x="21" y="0"/>
                  </a:cubicBezTo>
                  <a:cubicBezTo>
                    <a:pt x="147" y="0"/>
                    <a:pt x="147" y="0"/>
                    <a:pt x="147" y="0"/>
                  </a:cubicBezTo>
                  <a:cubicBezTo>
                    <a:pt x="158" y="0"/>
                    <a:pt x="168" y="10"/>
                    <a:pt x="168" y="21"/>
                  </a:cubicBezTo>
                  <a:cubicBezTo>
                    <a:pt x="168" y="33"/>
                    <a:pt x="158" y="43"/>
                    <a:pt x="147"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4" name="Freeform 52"/>
            <p:cNvSpPr/>
            <p:nvPr/>
          </p:nvSpPr>
          <p:spPr bwMode="auto">
            <a:xfrm>
              <a:off x="566738" y="1965326"/>
              <a:ext cx="103188" cy="490538"/>
            </a:xfrm>
            <a:custGeom>
              <a:avLst/>
              <a:gdLst>
                <a:gd name="T0" fmla="*/ 36 w 65"/>
                <a:gd name="T1" fmla="*/ 309 h 309"/>
                <a:gd name="T2" fmla="*/ 0 w 65"/>
                <a:gd name="T3" fmla="*/ 3 h 309"/>
                <a:gd name="T4" fmla="*/ 29 w 65"/>
                <a:gd name="T5" fmla="*/ 0 h 309"/>
                <a:gd name="T6" fmla="*/ 65 w 65"/>
                <a:gd name="T7" fmla="*/ 306 h 309"/>
                <a:gd name="T8" fmla="*/ 36 w 65"/>
                <a:gd name="T9" fmla="*/ 309 h 309"/>
                <a:gd name="T10" fmla="*/ 36 w 65"/>
                <a:gd name="T11" fmla="*/ 309 h 309"/>
              </a:gdLst>
              <a:ahLst/>
              <a:cxnLst>
                <a:cxn ang="0">
                  <a:pos x="T0" y="T1"/>
                </a:cxn>
                <a:cxn ang="0">
                  <a:pos x="T2" y="T3"/>
                </a:cxn>
                <a:cxn ang="0">
                  <a:pos x="T4" y="T5"/>
                </a:cxn>
                <a:cxn ang="0">
                  <a:pos x="T6" y="T7"/>
                </a:cxn>
                <a:cxn ang="0">
                  <a:pos x="T8" y="T9"/>
                </a:cxn>
                <a:cxn ang="0">
                  <a:pos x="T10" y="T11"/>
                </a:cxn>
              </a:cxnLst>
              <a:rect l="0" t="0" r="r" b="b"/>
              <a:pathLst>
                <a:path w="65" h="309">
                  <a:moveTo>
                    <a:pt x="36" y="309"/>
                  </a:moveTo>
                  <a:lnTo>
                    <a:pt x="0" y="3"/>
                  </a:lnTo>
                  <a:lnTo>
                    <a:pt x="29" y="0"/>
                  </a:lnTo>
                  <a:lnTo>
                    <a:pt x="65" y="306"/>
                  </a:lnTo>
                  <a:lnTo>
                    <a:pt x="36" y="309"/>
                  </a:lnTo>
                  <a:lnTo>
                    <a:pt x="36"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5" name="Freeform 53"/>
            <p:cNvSpPr/>
            <p:nvPr/>
          </p:nvSpPr>
          <p:spPr bwMode="auto">
            <a:xfrm>
              <a:off x="744538" y="1965326"/>
              <a:ext cx="106363" cy="490538"/>
            </a:xfrm>
            <a:custGeom>
              <a:avLst/>
              <a:gdLst>
                <a:gd name="T0" fmla="*/ 29 w 67"/>
                <a:gd name="T1" fmla="*/ 309 h 309"/>
                <a:gd name="T2" fmla="*/ 0 w 67"/>
                <a:gd name="T3" fmla="*/ 306 h 309"/>
                <a:gd name="T4" fmla="*/ 38 w 67"/>
                <a:gd name="T5" fmla="*/ 0 h 309"/>
                <a:gd name="T6" fmla="*/ 67 w 67"/>
                <a:gd name="T7" fmla="*/ 3 h 309"/>
                <a:gd name="T8" fmla="*/ 29 w 67"/>
                <a:gd name="T9" fmla="*/ 309 h 309"/>
                <a:gd name="T10" fmla="*/ 29 w 67"/>
                <a:gd name="T11" fmla="*/ 309 h 309"/>
              </a:gdLst>
              <a:ahLst/>
              <a:cxnLst>
                <a:cxn ang="0">
                  <a:pos x="T0" y="T1"/>
                </a:cxn>
                <a:cxn ang="0">
                  <a:pos x="T2" y="T3"/>
                </a:cxn>
                <a:cxn ang="0">
                  <a:pos x="T4" y="T5"/>
                </a:cxn>
                <a:cxn ang="0">
                  <a:pos x="T6" y="T7"/>
                </a:cxn>
                <a:cxn ang="0">
                  <a:pos x="T8" y="T9"/>
                </a:cxn>
                <a:cxn ang="0">
                  <a:pos x="T10" y="T11"/>
                </a:cxn>
              </a:cxnLst>
              <a:rect l="0" t="0" r="r" b="b"/>
              <a:pathLst>
                <a:path w="67" h="309">
                  <a:moveTo>
                    <a:pt x="29" y="309"/>
                  </a:moveTo>
                  <a:lnTo>
                    <a:pt x="0" y="306"/>
                  </a:lnTo>
                  <a:lnTo>
                    <a:pt x="38" y="0"/>
                  </a:lnTo>
                  <a:lnTo>
                    <a:pt x="67" y="3"/>
                  </a:lnTo>
                  <a:lnTo>
                    <a:pt x="29" y="309"/>
                  </a:lnTo>
                  <a:lnTo>
                    <a:pt x="29"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6" name="Freeform 54"/>
            <p:cNvSpPr/>
            <p:nvPr/>
          </p:nvSpPr>
          <p:spPr bwMode="auto">
            <a:xfrm>
              <a:off x="579438" y="2008188"/>
              <a:ext cx="249238" cy="79375"/>
            </a:xfrm>
            <a:custGeom>
              <a:avLst/>
              <a:gdLst>
                <a:gd name="T0" fmla="*/ 96 w 113"/>
                <a:gd name="T1" fmla="*/ 36 h 36"/>
                <a:gd name="T2" fmla="*/ 83 w 113"/>
                <a:gd name="T3" fmla="*/ 29 h 36"/>
                <a:gd name="T4" fmla="*/ 70 w 113"/>
                <a:gd name="T5" fmla="*/ 36 h 36"/>
                <a:gd name="T6" fmla="*/ 57 w 113"/>
                <a:gd name="T7" fmla="*/ 29 h 36"/>
                <a:gd name="T8" fmla="*/ 44 w 113"/>
                <a:gd name="T9" fmla="*/ 36 h 36"/>
                <a:gd name="T10" fmla="*/ 31 w 113"/>
                <a:gd name="T11" fmla="*/ 29 h 36"/>
                <a:gd name="T12" fmla="*/ 18 w 113"/>
                <a:gd name="T13" fmla="*/ 36 h 36"/>
                <a:gd name="T14" fmla="*/ 2 w 113"/>
                <a:gd name="T15" fmla="*/ 23 h 36"/>
                <a:gd name="T16" fmla="*/ 0 w 113"/>
                <a:gd name="T17" fmla="*/ 20 h 36"/>
                <a:gd name="T18" fmla="*/ 5 w 113"/>
                <a:gd name="T19" fmla="*/ 22 h 36"/>
                <a:gd name="T20" fmla="*/ 5 w 113"/>
                <a:gd name="T21" fmla="*/ 0 h 36"/>
                <a:gd name="T22" fmla="*/ 18 w 113"/>
                <a:gd name="T23" fmla="*/ 8 h 36"/>
                <a:gd name="T24" fmla="*/ 31 w 113"/>
                <a:gd name="T25" fmla="*/ 0 h 36"/>
                <a:gd name="T26" fmla="*/ 44 w 113"/>
                <a:gd name="T27" fmla="*/ 8 h 36"/>
                <a:gd name="T28" fmla="*/ 57 w 113"/>
                <a:gd name="T29" fmla="*/ 0 h 36"/>
                <a:gd name="T30" fmla="*/ 70 w 113"/>
                <a:gd name="T31" fmla="*/ 8 h 36"/>
                <a:gd name="T32" fmla="*/ 83 w 113"/>
                <a:gd name="T33" fmla="*/ 0 h 36"/>
                <a:gd name="T34" fmla="*/ 96 w 113"/>
                <a:gd name="T35" fmla="*/ 8 h 36"/>
                <a:gd name="T36" fmla="*/ 109 w 113"/>
                <a:gd name="T37" fmla="*/ 0 h 36"/>
                <a:gd name="T38" fmla="*/ 109 w 113"/>
                <a:gd name="T39" fmla="*/ 22 h 36"/>
                <a:gd name="T40" fmla="*/ 113 w 113"/>
                <a:gd name="T41" fmla="*/ 20 h 36"/>
                <a:gd name="T42" fmla="*/ 112 w 113"/>
                <a:gd name="T43" fmla="*/ 23 h 36"/>
                <a:gd name="T44" fmla="*/ 96 w 113"/>
                <a:gd name="T4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 h="36">
                  <a:moveTo>
                    <a:pt x="96" y="36"/>
                  </a:moveTo>
                  <a:cubicBezTo>
                    <a:pt x="89" y="36"/>
                    <a:pt x="85" y="32"/>
                    <a:pt x="83" y="29"/>
                  </a:cubicBezTo>
                  <a:cubicBezTo>
                    <a:pt x="80" y="32"/>
                    <a:pt x="76" y="36"/>
                    <a:pt x="70" y="36"/>
                  </a:cubicBezTo>
                  <a:cubicBezTo>
                    <a:pt x="63" y="36"/>
                    <a:pt x="59" y="32"/>
                    <a:pt x="57" y="29"/>
                  </a:cubicBezTo>
                  <a:cubicBezTo>
                    <a:pt x="54" y="32"/>
                    <a:pt x="50" y="36"/>
                    <a:pt x="44" y="36"/>
                  </a:cubicBezTo>
                  <a:cubicBezTo>
                    <a:pt x="37" y="36"/>
                    <a:pt x="33" y="32"/>
                    <a:pt x="31" y="29"/>
                  </a:cubicBezTo>
                  <a:cubicBezTo>
                    <a:pt x="28" y="32"/>
                    <a:pt x="24" y="36"/>
                    <a:pt x="18" y="36"/>
                  </a:cubicBezTo>
                  <a:cubicBezTo>
                    <a:pt x="8" y="36"/>
                    <a:pt x="4" y="27"/>
                    <a:pt x="2" y="23"/>
                  </a:cubicBezTo>
                  <a:cubicBezTo>
                    <a:pt x="1" y="22"/>
                    <a:pt x="1" y="20"/>
                    <a:pt x="0" y="20"/>
                  </a:cubicBezTo>
                  <a:cubicBezTo>
                    <a:pt x="1" y="20"/>
                    <a:pt x="3" y="22"/>
                    <a:pt x="5" y="22"/>
                  </a:cubicBezTo>
                  <a:cubicBezTo>
                    <a:pt x="5" y="0"/>
                    <a:pt x="5" y="0"/>
                    <a:pt x="5" y="0"/>
                  </a:cubicBezTo>
                  <a:cubicBezTo>
                    <a:pt x="11" y="0"/>
                    <a:pt x="15" y="4"/>
                    <a:pt x="18" y="8"/>
                  </a:cubicBezTo>
                  <a:cubicBezTo>
                    <a:pt x="20" y="4"/>
                    <a:pt x="24" y="0"/>
                    <a:pt x="31" y="0"/>
                  </a:cubicBezTo>
                  <a:cubicBezTo>
                    <a:pt x="37" y="0"/>
                    <a:pt x="41" y="4"/>
                    <a:pt x="44" y="8"/>
                  </a:cubicBezTo>
                  <a:cubicBezTo>
                    <a:pt x="46" y="4"/>
                    <a:pt x="50" y="0"/>
                    <a:pt x="57" y="0"/>
                  </a:cubicBezTo>
                  <a:cubicBezTo>
                    <a:pt x="63" y="0"/>
                    <a:pt x="67" y="4"/>
                    <a:pt x="70" y="8"/>
                  </a:cubicBezTo>
                  <a:cubicBezTo>
                    <a:pt x="72" y="4"/>
                    <a:pt x="76" y="0"/>
                    <a:pt x="83" y="0"/>
                  </a:cubicBezTo>
                  <a:cubicBezTo>
                    <a:pt x="89" y="0"/>
                    <a:pt x="93" y="4"/>
                    <a:pt x="96" y="8"/>
                  </a:cubicBezTo>
                  <a:cubicBezTo>
                    <a:pt x="98" y="4"/>
                    <a:pt x="102" y="0"/>
                    <a:pt x="109" y="0"/>
                  </a:cubicBezTo>
                  <a:cubicBezTo>
                    <a:pt x="109" y="22"/>
                    <a:pt x="109" y="22"/>
                    <a:pt x="109" y="22"/>
                  </a:cubicBezTo>
                  <a:cubicBezTo>
                    <a:pt x="111" y="22"/>
                    <a:pt x="113" y="20"/>
                    <a:pt x="113" y="20"/>
                  </a:cubicBezTo>
                  <a:cubicBezTo>
                    <a:pt x="113" y="20"/>
                    <a:pt x="112" y="22"/>
                    <a:pt x="112" y="23"/>
                  </a:cubicBezTo>
                  <a:cubicBezTo>
                    <a:pt x="110" y="27"/>
                    <a:pt x="106" y="36"/>
                    <a:pt x="96"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7" name="Freeform 55"/>
            <p:cNvSpPr/>
            <p:nvPr/>
          </p:nvSpPr>
          <p:spPr bwMode="auto">
            <a:xfrm>
              <a:off x="225425" y="1284288"/>
              <a:ext cx="290513" cy="287338"/>
            </a:xfrm>
            <a:custGeom>
              <a:avLst/>
              <a:gdLst>
                <a:gd name="T0" fmla="*/ 31 w 131"/>
                <a:gd name="T1" fmla="*/ 130 h 130"/>
                <a:gd name="T2" fmla="*/ 24 w 131"/>
                <a:gd name="T3" fmla="*/ 127 h 130"/>
                <a:gd name="T4" fmla="*/ 26 w 131"/>
                <a:gd name="T5" fmla="*/ 114 h 130"/>
                <a:gd name="T6" fmla="*/ 109 w 131"/>
                <a:gd name="T7" fmla="*/ 31 h 130"/>
                <a:gd name="T8" fmla="*/ 111 w 131"/>
                <a:gd name="T9" fmla="*/ 20 h 130"/>
                <a:gd name="T10" fmla="*/ 100 w 131"/>
                <a:gd name="T11" fmla="*/ 22 h 130"/>
                <a:gd name="T12" fmla="*/ 17 w 131"/>
                <a:gd name="T13" fmla="*/ 105 h 130"/>
                <a:gd name="T14" fmla="*/ 4 w 131"/>
                <a:gd name="T15" fmla="*/ 107 h 130"/>
                <a:gd name="T16" fmla="*/ 2 w 131"/>
                <a:gd name="T17" fmla="*/ 95 h 130"/>
                <a:gd name="T18" fmla="*/ 90 w 131"/>
                <a:gd name="T19" fmla="*/ 8 h 130"/>
                <a:gd name="T20" fmla="*/ 124 w 131"/>
                <a:gd name="T21" fmla="*/ 8 h 130"/>
                <a:gd name="T22" fmla="*/ 124 w 131"/>
                <a:gd name="T23" fmla="*/ 41 h 130"/>
                <a:gd name="T24" fmla="*/ 36 w 131"/>
                <a:gd name="T25" fmla="*/ 129 h 130"/>
                <a:gd name="T26" fmla="*/ 31 w 131"/>
                <a:gd name="T2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 h="130">
                  <a:moveTo>
                    <a:pt x="31" y="130"/>
                  </a:moveTo>
                  <a:cubicBezTo>
                    <a:pt x="29" y="130"/>
                    <a:pt x="26" y="129"/>
                    <a:pt x="24" y="127"/>
                  </a:cubicBezTo>
                  <a:cubicBezTo>
                    <a:pt x="21" y="123"/>
                    <a:pt x="22" y="117"/>
                    <a:pt x="26" y="114"/>
                  </a:cubicBezTo>
                  <a:cubicBezTo>
                    <a:pt x="58" y="92"/>
                    <a:pt x="86" y="63"/>
                    <a:pt x="109" y="31"/>
                  </a:cubicBezTo>
                  <a:cubicBezTo>
                    <a:pt x="112" y="27"/>
                    <a:pt x="112" y="21"/>
                    <a:pt x="111" y="20"/>
                  </a:cubicBezTo>
                  <a:cubicBezTo>
                    <a:pt x="110" y="19"/>
                    <a:pt x="105" y="19"/>
                    <a:pt x="100" y="22"/>
                  </a:cubicBezTo>
                  <a:cubicBezTo>
                    <a:pt x="68" y="45"/>
                    <a:pt x="40" y="74"/>
                    <a:pt x="17" y="105"/>
                  </a:cubicBezTo>
                  <a:cubicBezTo>
                    <a:pt x="14" y="109"/>
                    <a:pt x="8" y="110"/>
                    <a:pt x="4" y="107"/>
                  </a:cubicBezTo>
                  <a:cubicBezTo>
                    <a:pt x="1" y="104"/>
                    <a:pt x="0" y="99"/>
                    <a:pt x="2" y="95"/>
                  </a:cubicBezTo>
                  <a:cubicBezTo>
                    <a:pt x="26" y="62"/>
                    <a:pt x="56" y="32"/>
                    <a:pt x="90" y="8"/>
                  </a:cubicBezTo>
                  <a:cubicBezTo>
                    <a:pt x="101" y="0"/>
                    <a:pt x="116" y="0"/>
                    <a:pt x="124" y="8"/>
                  </a:cubicBezTo>
                  <a:cubicBezTo>
                    <a:pt x="131" y="15"/>
                    <a:pt x="131" y="30"/>
                    <a:pt x="124" y="41"/>
                  </a:cubicBezTo>
                  <a:cubicBezTo>
                    <a:pt x="100" y="75"/>
                    <a:pt x="70" y="105"/>
                    <a:pt x="36" y="129"/>
                  </a:cubicBezTo>
                  <a:cubicBezTo>
                    <a:pt x="35" y="130"/>
                    <a:pt x="33" y="130"/>
                    <a:pt x="31"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8" name="Freeform 56"/>
            <p:cNvSpPr/>
            <p:nvPr/>
          </p:nvSpPr>
          <p:spPr bwMode="auto">
            <a:xfrm>
              <a:off x="200025" y="1503363"/>
              <a:ext cx="96838" cy="96838"/>
            </a:xfrm>
            <a:custGeom>
              <a:avLst/>
              <a:gdLst>
                <a:gd name="T0" fmla="*/ 34 w 44"/>
                <a:gd name="T1" fmla="*/ 44 h 44"/>
                <a:gd name="T2" fmla="*/ 28 w 44"/>
                <a:gd name="T3" fmla="*/ 41 h 44"/>
                <a:gd name="T4" fmla="*/ 3 w 44"/>
                <a:gd name="T5" fmla="*/ 16 h 44"/>
                <a:gd name="T6" fmla="*/ 3 w 44"/>
                <a:gd name="T7" fmla="*/ 4 h 44"/>
                <a:gd name="T8" fmla="*/ 16 w 44"/>
                <a:gd name="T9" fmla="*/ 4 h 44"/>
                <a:gd name="T10" fmla="*/ 41 w 44"/>
                <a:gd name="T11" fmla="*/ 29 h 44"/>
                <a:gd name="T12" fmla="*/ 41 w 44"/>
                <a:gd name="T13" fmla="*/ 41 h 44"/>
                <a:gd name="T14" fmla="*/ 34 w 4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4">
                  <a:moveTo>
                    <a:pt x="34" y="44"/>
                  </a:moveTo>
                  <a:cubicBezTo>
                    <a:pt x="32" y="44"/>
                    <a:pt x="30" y="43"/>
                    <a:pt x="28" y="41"/>
                  </a:cubicBezTo>
                  <a:cubicBezTo>
                    <a:pt x="3" y="16"/>
                    <a:pt x="3" y="16"/>
                    <a:pt x="3" y="16"/>
                  </a:cubicBezTo>
                  <a:cubicBezTo>
                    <a:pt x="0" y="13"/>
                    <a:pt x="0" y="7"/>
                    <a:pt x="3" y="4"/>
                  </a:cubicBezTo>
                  <a:cubicBezTo>
                    <a:pt x="6" y="0"/>
                    <a:pt x="12" y="0"/>
                    <a:pt x="16" y="4"/>
                  </a:cubicBezTo>
                  <a:cubicBezTo>
                    <a:pt x="41" y="29"/>
                    <a:pt x="41" y="29"/>
                    <a:pt x="41" y="29"/>
                  </a:cubicBezTo>
                  <a:cubicBezTo>
                    <a:pt x="44" y="32"/>
                    <a:pt x="44" y="38"/>
                    <a:pt x="41" y="41"/>
                  </a:cubicBezTo>
                  <a:cubicBezTo>
                    <a:pt x="39" y="43"/>
                    <a:pt x="37" y="44"/>
                    <a:pt x="34"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9" name="Freeform 57"/>
            <p:cNvSpPr/>
            <p:nvPr/>
          </p:nvSpPr>
          <p:spPr bwMode="auto">
            <a:xfrm>
              <a:off x="212725" y="1487488"/>
              <a:ext cx="100013" cy="98425"/>
            </a:xfrm>
            <a:custGeom>
              <a:avLst/>
              <a:gdLst>
                <a:gd name="T0" fmla="*/ 35 w 45"/>
                <a:gd name="T1" fmla="*/ 44 h 44"/>
                <a:gd name="T2" fmla="*/ 29 w 45"/>
                <a:gd name="T3" fmla="*/ 42 h 44"/>
                <a:gd name="T4" fmla="*/ 4 w 45"/>
                <a:gd name="T5" fmla="*/ 16 h 44"/>
                <a:gd name="T6" fmla="*/ 4 w 45"/>
                <a:gd name="T7" fmla="*/ 4 h 44"/>
                <a:gd name="T8" fmla="*/ 16 w 45"/>
                <a:gd name="T9" fmla="*/ 4 h 44"/>
                <a:gd name="T10" fmla="*/ 41 w 45"/>
                <a:gd name="T11" fmla="*/ 29 h 44"/>
                <a:gd name="T12" fmla="*/ 41 w 45"/>
                <a:gd name="T13" fmla="*/ 42 h 44"/>
                <a:gd name="T14" fmla="*/ 35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5" y="44"/>
                  </a:moveTo>
                  <a:cubicBezTo>
                    <a:pt x="33" y="44"/>
                    <a:pt x="31" y="43"/>
                    <a:pt x="29" y="42"/>
                  </a:cubicBezTo>
                  <a:cubicBezTo>
                    <a:pt x="4" y="16"/>
                    <a:pt x="4" y="16"/>
                    <a:pt x="4" y="16"/>
                  </a:cubicBezTo>
                  <a:cubicBezTo>
                    <a:pt x="0" y="13"/>
                    <a:pt x="0" y="7"/>
                    <a:pt x="4" y="4"/>
                  </a:cubicBezTo>
                  <a:cubicBezTo>
                    <a:pt x="7" y="0"/>
                    <a:pt x="13" y="0"/>
                    <a:pt x="16" y="4"/>
                  </a:cubicBezTo>
                  <a:cubicBezTo>
                    <a:pt x="41" y="29"/>
                    <a:pt x="41" y="29"/>
                    <a:pt x="41" y="29"/>
                  </a:cubicBezTo>
                  <a:cubicBezTo>
                    <a:pt x="45" y="33"/>
                    <a:pt x="45" y="38"/>
                    <a:pt x="41" y="42"/>
                  </a:cubicBezTo>
                  <a:cubicBezTo>
                    <a:pt x="40" y="43"/>
                    <a:pt x="37" y="44"/>
                    <a:pt x="35"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0" name="Freeform 58"/>
            <p:cNvSpPr>
              <a:spLocks noEditPoints="1"/>
            </p:cNvSpPr>
            <p:nvPr/>
          </p:nvSpPr>
          <p:spPr bwMode="auto">
            <a:xfrm>
              <a:off x="55563" y="1541463"/>
              <a:ext cx="212725" cy="204788"/>
            </a:xfrm>
            <a:custGeom>
              <a:avLst/>
              <a:gdLst>
                <a:gd name="T0" fmla="*/ 15 w 96"/>
                <a:gd name="T1" fmla="*/ 93 h 93"/>
                <a:gd name="T2" fmla="*/ 13 w 96"/>
                <a:gd name="T3" fmla="*/ 93 h 93"/>
                <a:gd name="T4" fmla="*/ 6 w 96"/>
                <a:gd name="T5" fmla="*/ 86 h 93"/>
                <a:gd name="T6" fmla="*/ 31 w 96"/>
                <a:gd name="T7" fmla="*/ 14 h 93"/>
                <a:gd name="T8" fmla="*/ 56 w 96"/>
                <a:gd name="T9" fmla="*/ 1 h 93"/>
                <a:gd name="T10" fmla="*/ 66 w 96"/>
                <a:gd name="T11" fmla="*/ 3 h 93"/>
                <a:gd name="T12" fmla="*/ 93 w 96"/>
                <a:gd name="T13" fmla="*/ 29 h 93"/>
                <a:gd name="T14" fmla="*/ 95 w 96"/>
                <a:gd name="T15" fmla="*/ 37 h 93"/>
                <a:gd name="T16" fmla="*/ 77 w 96"/>
                <a:gd name="T17" fmla="*/ 69 h 93"/>
                <a:gd name="T18" fmla="*/ 49 w 96"/>
                <a:gd name="T19" fmla="*/ 78 h 93"/>
                <a:gd name="T20" fmla="*/ 21 w 96"/>
                <a:gd name="T21" fmla="*/ 90 h 93"/>
                <a:gd name="T22" fmla="*/ 15 w 96"/>
                <a:gd name="T23" fmla="*/ 93 h 93"/>
                <a:gd name="T24" fmla="*/ 58 w 96"/>
                <a:gd name="T25" fmla="*/ 20 h 93"/>
                <a:gd name="T26" fmla="*/ 40 w 96"/>
                <a:gd name="T27" fmla="*/ 29 h 93"/>
                <a:gd name="T28" fmla="*/ 22 w 96"/>
                <a:gd name="T29" fmla="*/ 67 h 93"/>
                <a:gd name="T30" fmla="*/ 46 w 96"/>
                <a:gd name="T31" fmla="*/ 60 h 93"/>
                <a:gd name="T32" fmla="*/ 68 w 96"/>
                <a:gd name="T33" fmla="*/ 54 h 93"/>
                <a:gd name="T34" fmla="*/ 77 w 96"/>
                <a:gd name="T35" fmla="*/ 39 h 93"/>
                <a:gd name="T36" fmla="*/ 58 w 96"/>
                <a:gd name="T37" fmla="*/ 2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93">
                  <a:moveTo>
                    <a:pt x="15" y="93"/>
                  </a:moveTo>
                  <a:cubicBezTo>
                    <a:pt x="14" y="93"/>
                    <a:pt x="13" y="93"/>
                    <a:pt x="13" y="93"/>
                  </a:cubicBezTo>
                  <a:cubicBezTo>
                    <a:pt x="10" y="92"/>
                    <a:pt x="7" y="90"/>
                    <a:pt x="6" y="86"/>
                  </a:cubicBezTo>
                  <a:cubicBezTo>
                    <a:pt x="0" y="62"/>
                    <a:pt x="6" y="29"/>
                    <a:pt x="31" y="14"/>
                  </a:cubicBezTo>
                  <a:cubicBezTo>
                    <a:pt x="39" y="9"/>
                    <a:pt x="48" y="5"/>
                    <a:pt x="56" y="1"/>
                  </a:cubicBezTo>
                  <a:cubicBezTo>
                    <a:pt x="59" y="0"/>
                    <a:pt x="63" y="0"/>
                    <a:pt x="66" y="3"/>
                  </a:cubicBezTo>
                  <a:cubicBezTo>
                    <a:pt x="93" y="29"/>
                    <a:pt x="93" y="29"/>
                    <a:pt x="93" y="29"/>
                  </a:cubicBezTo>
                  <a:cubicBezTo>
                    <a:pt x="95" y="32"/>
                    <a:pt x="96" y="35"/>
                    <a:pt x="95" y="37"/>
                  </a:cubicBezTo>
                  <a:cubicBezTo>
                    <a:pt x="93" y="48"/>
                    <a:pt x="89" y="62"/>
                    <a:pt x="77" y="69"/>
                  </a:cubicBezTo>
                  <a:cubicBezTo>
                    <a:pt x="66" y="75"/>
                    <a:pt x="57" y="77"/>
                    <a:pt x="49" y="78"/>
                  </a:cubicBezTo>
                  <a:cubicBezTo>
                    <a:pt x="38" y="79"/>
                    <a:pt x="31" y="80"/>
                    <a:pt x="21" y="90"/>
                  </a:cubicBezTo>
                  <a:cubicBezTo>
                    <a:pt x="20" y="92"/>
                    <a:pt x="17" y="93"/>
                    <a:pt x="15" y="93"/>
                  </a:cubicBezTo>
                  <a:close/>
                  <a:moveTo>
                    <a:pt x="58" y="20"/>
                  </a:moveTo>
                  <a:cubicBezTo>
                    <a:pt x="52" y="23"/>
                    <a:pt x="46" y="26"/>
                    <a:pt x="40" y="29"/>
                  </a:cubicBezTo>
                  <a:cubicBezTo>
                    <a:pt x="27" y="37"/>
                    <a:pt x="22" y="52"/>
                    <a:pt x="22" y="67"/>
                  </a:cubicBezTo>
                  <a:cubicBezTo>
                    <a:pt x="30" y="62"/>
                    <a:pt x="39" y="61"/>
                    <a:pt x="46" y="60"/>
                  </a:cubicBezTo>
                  <a:cubicBezTo>
                    <a:pt x="54" y="59"/>
                    <a:pt x="60" y="58"/>
                    <a:pt x="68" y="54"/>
                  </a:cubicBezTo>
                  <a:cubicBezTo>
                    <a:pt x="71" y="52"/>
                    <a:pt x="74" y="47"/>
                    <a:pt x="77" y="39"/>
                  </a:cubicBezTo>
                  <a:cubicBezTo>
                    <a:pt x="58" y="20"/>
                    <a:pt x="58" y="20"/>
                    <a:pt x="58"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1" name="Freeform 59"/>
            <p:cNvSpPr>
              <a:spLocks noEditPoints="1"/>
            </p:cNvSpPr>
            <p:nvPr/>
          </p:nvSpPr>
          <p:spPr bwMode="auto">
            <a:xfrm>
              <a:off x="84138" y="835026"/>
              <a:ext cx="66675" cy="66675"/>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8 h 30"/>
                <a:gd name="T12" fmla="*/ 8 w 30"/>
                <a:gd name="T13" fmla="*/ 15 h 30"/>
                <a:gd name="T14" fmla="*/ 15 w 30"/>
                <a:gd name="T15" fmla="*/ 22 h 30"/>
                <a:gd name="T16" fmla="*/ 22 w 30"/>
                <a:gd name="T17" fmla="*/ 15 h 30"/>
                <a:gd name="T18" fmla="*/ 15 w 30"/>
                <a:gd name="T19"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8"/>
                  </a:moveTo>
                  <a:cubicBezTo>
                    <a:pt x="11" y="8"/>
                    <a:pt x="8" y="11"/>
                    <a:pt x="8" y="15"/>
                  </a:cubicBezTo>
                  <a:cubicBezTo>
                    <a:pt x="8" y="19"/>
                    <a:pt x="11" y="22"/>
                    <a:pt x="15" y="22"/>
                  </a:cubicBezTo>
                  <a:cubicBezTo>
                    <a:pt x="19" y="22"/>
                    <a:pt x="22" y="19"/>
                    <a:pt x="22" y="15"/>
                  </a:cubicBezTo>
                  <a:cubicBezTo>
                    <a:pt x="22" y="11"/>
                    <a:pt x="19"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2" name="Freeform 60"/>
            <p:cNvSpPr>
              <a:spLocks noEditPoints="1"/>
            </p:cNvSpPr>
            <p:nvPr/>
          </p:nvSpPr>
          <p:spPr bwMode="auto">
            <a:xfrm>
              <a:off x="171450" y="733426"/>
              <a:ext cx="68263" cy="69850"/>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3" name="Freeform 61"/>
            <p:cNvSpPr/>
            <p:nvPr/>
          </p:nvSpPr>
          <p:spPr bwMode="auto">
            <a:xfrm>
              <a:off x="112713" y="784226"/>
              <a:ext cx="55563" cy="53975"/>
            </a:xfrm>
            <a:custGeom>
              <a:avLst/>
              <a:gdLst>
                <a:gd name="T0" fmla="*/ 21 w 25"/>
                <a:gd name="T1" fmla="*/ 24 h 24"/>
                <a:gd name="T2" fmla="*/ 21 w 25"/>
                <a:gd name="T3" fmla="*/ 24 h 24"/>
                <a:gd name="T4" fmla="*/ 17 w 25"/>
                <a:gd name="T5" fmla="*/ 20 h 24"/>
                <a:gd name="T6" fmla="*/ 17 w 25"/>
                <a:gd name="T7" fmla="*/ 8 h 24"/>
                <a:gd name="T8" fmla="*/ 4 w 25"/>
                <a:gd name="T9" fmla="*/ 8 h 24"/>
                <a:gd name="T10" fmla="*/ 0 w 25"/>
                <a:gd name="T11" fmla="*/ 4 h 24"/>
                <a:gd name="T12" fmla="*/ 4 w 25"/>
                <a:gd name="T13" fmla="*/ 0 h 24"/>
                <a:gd name="T14" fmla="*/ 21 w 25"/>
                <a:gd name="T15" fmla="*/ 0 h 24"/>
                <a:gd name="T16" fmla="*/ 23 w 25"/>
                <a:gd name="T17" fmla="*/ 2 h 24"/>
                <a:gd name="T18" fmla="*/ 25 w 25"/>
                <a:gd name="T19" fmla="*/ 4 h 24"/>
                <a:gd name="T20" fmla="*/ 25 w 25"/>
                <a:gd name="T21" fmla="*/ 20 h 24"/>
                <a:gd name="T22" fmla="*/ 21 w 25"/>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4">
                  <a:moveTo>
                    <a:pt x="21" y="24"/>
                  </a:moveTo>
                  <a:cubicBezTo>
                    <a:pt x="21" y="24"/>
                    <a:pt x="21" y="24"/>
                    <a:pt x="21" y="24"/>
                  </a:cubicBezTo>
                  <a:cubicBezTo>
                    <a:pt x="18" y="24"/>
                    <a:pt x="17" y="23"/>
                    <a:pt x="17" y="20"/>
                  </a:cubicBezTo>
                  <a:cubicBezTo>
                    <a:pt x="17" y="8"/>
                    <a:pt x="17" y="8"/>
                    <a:pt x="17" y="8"/>
                  </a:cubicBezTo>
                  <a:cubicBezTo>
                    <a:pt x="4" y="8"/>
                    <a:pt x="4" y="8"/>
                    <a:pt x="4" y="8"/>
                  </a:cubicBezTo>
                  <a:cubicBezTo>
                    <a:pt x="2" y="8"/>
                    <a:pt x="0" y="7"/>
                    <a:pt x="0" y="4"/>
                  </a:cubicBezTo>
                  <a:cubicBezTo>
                    <a:pt x="0" y="2"/>
                    <a:pt x="2" y="0"/>
                    <a:pt x="4" y="0"/>
                  </a:cubicBezTo>
                  <a:cubicBezTo>
                    <a:pt x="21" y="0"/>
                    <a:pt x="21" y="0"/>
                    <a:pt x="21" y="0"/>
                  </a:cubicBezTo>
                  <a:cubicBezTo>
                    <a:pt x="22" y="0"/>
                    <a:pt x="23" y="1"/>
                    <a:pt x="23" y="2"/>
                  </a:cubicBezTo>
                  <a:cubicBezTo>
                    <a:pt x="24" y="2"/>
                    <a:pt x="25" y="3"/>
                    <a:pt x="25" y="4"/>
                  </a:cubicBezTo>
                  <a:cubicBezTo>
                    <a:pt x="25" y="20"/>
                    <a:pt x="25" y="20"/>
                    <a:pt x="25" y="20"/>
                  </a:cubicBezTo>
                  <a:cubicBezTo>
                    <a:pt x="25" y="23"/>
                    <a:pt x="23" y="24"/>
                    <a:pt x="21"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4" name="Freeform 62"/>
            <p:cNvSpPr/>
            <p:nvPr/>
          </p:nvSpPr>
          <p:spPr bwMode="auto">
            <a:xfrm>
              <a:off x="112713" y="787401"/>
              <a:ext cx="50800" cy="66675"/>
            </a:xfrm>
            <a:custGeom>
              <a:avLst/>
              <a:gdLst>
                <a:gd name="T0" fmla="*/ 4 w 23"/>
                <a:gd name="T1" fmla="*/ 30 h 30"/>
                <a:gd name="T2" fmla="*/ 3 w 23"/>
                <a:gd name="T3" fmla="*/ 30 h 30"/>
                <a:gd name="T4" fmla="*/ 1 w 23"/>
                <a:gd name="T5" fmla="*/ 25 h 30"/>
                <a:gd name="T6" fmla="*/ 13 w 23"/>
                <a:gd name="T7" fmla="*/ 5 h 30"/>
                <a:gd name="T8" fmla="*/ 16 w 23"/>
                <a:gd name="T9" fmla="*/ 2 h 30"/>
                <a:gd name="T10" fmla="*/ 22 w 23"/>
                <a:gd name="T11" fmla="*/ 2 h 30"/>
                <a:gd name="T12" fmla="*/ 21 w 23"/>
                <a:gd name="T13" fmla="*/ 8 h 30"/>
                <a:gd name="T14" fmla="*/ 18 w 23"/>
                <a:gd name="T15" fmla="*/ 11 h 30"/>
                <a:gd name="T16" fmla="*/ 8 w 23"/>
                <a:gd name="T17" fmla="*/ 27 h 30"/>
                <a:gd name="T18" fmla="*/ 4 w 23"/>
                <a:gd name="T1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30">
                  <a:moveTo>
                    <a:pt x="4" y="30"/>
                  </a:moveTo>
                  <a:cubicBezTo>
                    <a:pt x="4" y="30"/>
                    <a:pt x="4" y="30"/>
                    <a:pt x="3" y="30"/>
                  </a:cubicBezTo>
                  <a:cubicBezTo>
                    <a:pt x="1" y="29"/>
                    <a:pt x="0" y="27"/>
                    <a:pt x="1" y="25"/>
                  </a:cubicBezTo>
                  <a:cubicBezTo>
                    <a:pt x="3" y="17"/>
                    <a:pt x="7" y="11"/>
                    <a:pt x="13" y="5"/>
                  </a:cubicBezTo>
                  <a:cubicBezTo>
                    <a:pt x="14" y="4"/>
                    <a:pt x="15" y="3"/>
                    <a:pt x="16" y="2"/>
                  </a:cubicBezTo>
                  <a:cubicBezTo>
                    <a:pt x="18" y="0"/>
                    <a:pt x="21" y="1"/>
                    <a:pt x="22" y="2"/>
                  </a:cubicBezTo>
                  <a:cubicBezTo>
                    <a:pt x="23" y="4"/>
                    <a:pt x="23" y="7"/>
                    <a:pt x="21" y="8"/>
                  </a:cubicBezTo>
                  <a:cubicBezTo>
                    <a:pt x="20" y="9"/>
                    <a:pt x="19" y="10"/>
                    <a:pt x="18" y="11"/>
                  </a:cubicBezTo>
                  <a:cubicBezTo>
                    <a:pt x="14" y="15"/>
                    <a:pt x="10" y="21"/>
                    <a:pt x="8" y="27"/>
                  </a:cubicBezTo>
                  <a:cubicBezTo>
                    <a:pt x="8" y="29"/>
                    <a:pt x="6" y="30"/>
                    <a:pt x="4"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5" name="Freeform 63"/>
            <p:cNvSpPr/>
            <p:nvPr/>
          </p:nvSpPr>
          <p:spPr bwMode="auto">
            <a:xfrm>
              <a:off x="42863" y="738188"/>
              <a:ext cx="227013" cy="214313"/>
            </a:xfrm>
            <a:custGeom>
              <a:avLst/>
              <a:gdLst>
                <a:gd name="T0" fmla="*/ 52 w 103"/>
                <a:gd name="T1" fmla="*/ 97 h 97"/>
                <a:gd name="T2" fmla="*/ 18 w 103"/>
                <a:gd name="T3" fmla="*/ 83 h 97"/>
                <a:gd name="T4" fmla="*/ 18 w 103"/>
                <a:gd name="T5" fmla="*/ 17 h 97"/>
                <a:gd name="T6" fmla="*/ 65 w 103"/>
                <a:gd name="T7" fmla="*/ 5 h 97"/>
                <a:gd name="T8" fmla="*/ 67 w 103"/>
                <a:gd name="T9" fmla="*/ 10 h 97"/>
                <a:gd name="T10" fmla="*/ 62 w 103"/>
                <a:gd name="T11" fmla="*/ 12 h 97"/>
                <a:gd name="T12" fmla="*/ 24 w 103"/>
                <a:gd name="T13" fmla="*/ 22 h 97"/>
                <a:gd name="T14" fmla="*/ 24 w 103"/>
                <a:gd name="T15" fmla="*/ 78 h 97"/>
                <a:gd name="T16" fmla="*/ 79 w 103"/>
                <a:gd name="T17" fmla="*/ 78 h 97"/>
                <a:gd name="T18" fmla="*/ 80 w 103"/>
                <a:gd name="T19" fmla="*/ 23 h 97"/>
                <a:gd name="T20" fmla="*/ 80 w 103"/>
                <a:gd name="T21" fmla="*/ 18 h 97"/>
                <a:gd name="T22" fmla="*/ 86 w 103"/>
                <a:gd name="T23" fmla="*/ 18 h 97"/>
                <a:gd name="T24" fmla="*/ 85 w 103"/>
                <a:gd name="T25" fmla="*/ 83 h 97"/>
                <a:gd name="T26" fmla="*/ 52 w 103"/>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7">
                  <a:moveTo>
                    <a:pt x="52" y="97"/>
                  </a:moveTo>
                  <a:cubicBezTo>
                    <a:pt x="39" y="97"/>
                    <a:pt x="27" y="92"/>
                    <a:pt x="18" y="83"/>
                  </a:cubicBezTo>
                  <a:cubicBezTo>
                    <a:pt x="0" y="65"/>
                    <a:pt x="0" y="35"/>
                    <a:pt x="18" y="17"/>
                  </a:cubicBezTo>
                  <a:cubicBezTo>
                    <a:pt x="30" y="4"/>
                    <a:pt x="48" y="0"/>
                    <a:pt x="65" y="5"/>
                  </a:cubicBezTo>
                  <a:cubicBezTo>
                    <a:pt x="67" y="5"/>
                    <a:pt x="68" y="8"/>
                    <a:pt x="67" y="10"/>
                  </a:cubicBezTo>
                  <a:cubicBezTo>
                    <a:pt x="67" y="12"/>
                    <a:pt x="65" y="13"/>
                    <a:pt x="62" y="12"/>
                  </a:cubicBezTo>
                  <a:cubicBezTo>
                    <a:pt x="49" y="8"/>
                    <a:pt x="34" y="12"/>
                    <a:pt x="24" y="22"/>
                  </a:cubicBezTo>
                  <a:cubicBezTo>
                    <a:pt x="9" y="37"/>
                    <a:pt x="9" y="62"/>
                    <a:pt x="24" y="78"/>
                  </a:cubicBezTo>
                  <a:cubicBezTo>
                    <a:pt x="39" y="93"/>
                    <a:pt x="64" y="93"/>
                    <a:pt x="79" y="78"/>
                  </a:cubicBezTo>
                  <a:cubicBezTo>
                    <a:pt x="94" y="63"/>
                    <a:pt x="95" y="39"/>
                    <a:pt x="80" y="23"/>
                  </a:cubicBezTo>
                  <a:cubicBezTo>
                    <a:pt x="79" y="22"/>
                    <a:pt x="79" y="19"/>
                    <a:pt x="80" y="18"/>
                  </a:cubicBezTo>
                  <a:cubicBezTo>
                    <a:pt x="82" y="16"/>
                    <a:pt x="84" y="16"/>
                    <a:pt x="86" y="18"/>
                  </a:cubicBezTo>
                  <a:cubicBezTo>
                    <a:pt x="103" y="36"/>
                    <a:pt x="103" y="65"/>
                    <a:pt x="85" y="83"/>
                  </a:cubicBezTo>
                  <a:cubicBezTo>
                    <a:pt x="76" y="92"/>
                    <a:pt x="64" y="97"/>
                    <a:pt x="52"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6" name="Freeform 64"/>
            <p:cNvSpPr/>
            <p:nvPr/>
          </p:nvSpPr>
          <p:spPr bwMode="auto">
            <a:xfrm>
              <a:off x="177800" y="842963"/>
              <a:ext cx="46038" cy="46038"/>
            </a:xfrm>
            <a:custGeom>
              <a:avLst/>
              <a:gdLst>
                <a:gd name="T0" fmla="*/ 4 w 21"/>
                <a:gd name="T1" fmla="*/ 21 h 21"/>
                <a:gd name="T2" fmla="*/ 1 w 21"/>
                <a:gd name="T3" fmla="*/ 20 h 21"/>
                <a:gd name="T4" fmla="*/ 1 w 21"/>
                <a:gd name="T5" fmla="*/ 14 h 21"/>
                <a:gd name="T6" fmla="*/ 14 w 21"/>
                <a:gd name="T7" fmla="*/ 2 h 21"/>
                <a:gd name="T8" fmla="*/ 19 w 21"/>
                <a:gd name="T9" fmla="*/ 2 h 21"/>
                <a:gd name="T10" fmla="*/ 19 w 21"/>
                <a:gd name="T11" fmla="*/ 7 h 21"/>
                <a:gd name="T12" fmla="*/ 7 w 21"/>
                <a:gd name="T13" fmla="*/ 20 h 21"/>
                <a:gd name="T14" fmla="*/ 4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4" y="21"/>
                  </a:moveTo>
                  <a:cubicBezTo>
                    <a:pt x="3" y="21"/>
                    <a:pt x="2" y="20"/>
                    <a:pt x="1" y="20"/>
                  </a:cubicBezTo>
                  <a:cubicBezTo>
                    <a:pt x="0" y="18"/>
                    <a:pt x="0" y="16"/>
                    <a:pt x="1" y="14"/>
                  </a:cubicBezTo>
                  <a:cubicBezTo>
                    <a:pt x="14" y="2"/>
                    <a:pt x="14" y="2"/>
                    <a:pt x="14" y="2"/>
                  </a:cubicBezTo>
                  <a:cubicBezTo>
                    <a:pt x="15" y="0"/>
                    <a:pt x="18" y="0"/>
                    <a:pt x="19" y="2"/>
                  </a:cubicBezTo>
                  <a:cubicBezTo>
                    <a:pt x="21" y="3"/>
                    <a:pt x="21" y="6"/>
                    <a:pt x="19" y="7"/>
                  </a:cubicBezTo>
                  <a:cubicBezTo>
                    <a:pt x="7" y="20"/>
                    <a:pt x="7" y="20"/>
                    <a:pt x="7" y="20"/>
                  </a:cubicBezTo>
                  <a:cubicBezTo>
                    <a:pt x="6" y="20"/>
                    <a:pt x="5" y="21"/>
                    <a:pt x="4"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7" name="Freeform 65"/>
            <p:cNvSpPr/>
            <p:nvPr/>
          </p:nvSpPr>
          <p:spPr bwMode="auto">
            <a:xfrm>
              <a:off x="177800" y="842963"/>
              <a:ext cx="46038" cy="46038"/>
            </a:xfrm>
            <a:custGeom>
              <a:avLst/>
              <a:gdLst>
                <a:gd name="T0" fmla="*/ 16 w 21"/>
                <a:gd name="T1" fmla="*/ 21 h 21"/>
                <a:gd name="T2" fmla="*/ 14 w 21"/>
                <a:gd name="T3" fmla="*/ 20 h 21"/>
                <a:gd name="T4" fmla="*/ 1 w 21"/>
                <a:gd name="T5" fmla="*/ 7 h 21"/>
                <a:gd name="T6" fmla="*/ 1 w 21"/>
                <a:gd name="T7" fmla="*/ 2 h 21"/>
                <a:gd name="T8" fmla="*/ 7 w 21"/>
                <a:gd name="T9" fmla="*/ 2 h 21"/>
                <a:gd name="T10" fmla="*/ 19 w 21"/>
                <a:gd name="T11" fmla="*/ 14 h 21"/>
                <a:gd name="T12" fmla="*/ 19 w 21"/>
                <a:gd name="T13" fmla="*/ 20 h 21"/>
                <a:gd name="T14" fmla="*/ 16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16" y="21"/>
                  </a:moveTo>
                  <a:cubicBezTo>
                    <a:pt x="15" y="21"/>
                    <a:pt x="14" y="20"/>
                    <a:pt x="14" y="20"/>
                  </a:cubicBezTo>
                  <a:cubicBezTo>
                    <a:pt x="1" y="7"/>
                    <a:pt x="1" y="7"/>
                    <a:pt x="1" y="7"/>
                  </a:cubicBezTo>
                  <a:cubicBezTo>
                    <a:pt x="0" y="6"/>
                    <a:pt x="0" y="3"/>
                    <a:pt x="1" y="2"/>
                  </a:cubicBezTo>
                  <a:cubicBezTo>
                    <a:pt x="3" y="0"/>
                    <a:pt x="5" y="0"/>
                    <a:pt x="7" y="2"/>
                  </a:cubicBezTo>
                  <a:cubicBezTo>
                    <a:pt x="19" y="14"/>
                    <a:pt x="19" y="14"/>
                    <a:pt x="19" y="14"/>
                  </a:cubicBezTo>
                  <a:cubicBezTo>
                    <a:pt x="21" y="16"/>
                    <a:pt x="21" y="18"/>
                    <a:pt x="19" y="20"/>
                  </a:cubicBezTo>
                  <a:cubicBezTo>
                    <a:pt x="19" y="20"/>
                    <a:pt x="17" y="21"/>
                    <a:pt x="16"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8" name="Freeform 66"/>
            <p:cNvSpPr/>
            <p:nvPr/>
          </p:nvSpPr>
          <p:spPr bwMode="auto">
            <a:xfrm>
              <a:off x="1193800" y="3767138"/>
              <a:ext cx="115888" cy="117475"/>
            </a:xfrm>
            <a:custGeom>
              <a:avLst/>
              <a:gdLst>
                <a:gd name="T0" fmla="*/ 26 w 53"/>
                <a:gd name="T1" fmla="*/ 53 h 53"/>
                <a:gd name="T2" fmla="*/ 23 w 53"/>
                <a:gd name="T3" fmla="*/ 52 h 53"/>
                <a:gd name="T4" fmla="*/ 23 w 53"/>
                <a:gd name="T5" fmla="*/ 46 h 53"/>
                <a:gd name="T6" fmla="*/ 41 w 53"/>
                <a:gd name="T7" fmla="*/ 28 h 53"/>
                <a:gd name="T8" fmla="*/ 44 w 53"/>
                <a:gd name="T9" fmla="*/ 21 h 53"/>
                <a:gd name="T10" fmla="*/ 42 w 53"/>
                <a:gd name="T11" fmla="*/ 14 h 53"/>
                <a:gd name="T12" fmla="*/ 40 w 53"/>
                <a:gd name="T13" fmla="*/ 12 h 53"/>
                <a:gd name="T14" fmla="*/ 26 w 53"/>
                <a:gd name="T15" fmla="*/ 13 h 53"/>
                <a:gd name="T16" fmla="*/ 8 w 53"/>
                <a:gd name="T17" fmla="*/ 31 h 53"/>
                <a:gd name="T18" fmla="*/ 2 w 53"/>
                <a:gd name="T19" fmla="*/ 31 h 53"/>
                <a:gd name="T20" fmla="*/ 2 w 53"/>
                <a:gd name="T21" fmla="*/ 26 h 53"/>
                <a:gd name="T22" fmla="*/ 20 w 53"/>
                <a:gd name="T23" fmla="*/ 7 h 53"/>
                <a:gd name="T24" fmla="*/ 46 w 53"/>
                <a:gd name="T25" fmla="*/ 7 h 53"/>
                <a:gd name="T26" fmla="*/ 47 w 53"/>
                <a:gd name="T27" fmla="*/ 8 h 53"/>
                <a:gd name="T28" fmla="*/ 52 w 53"/>
                <a:gd name="T29" fmla="*/ 21 h 53"/>
                <a:gd name="T30" fmla="*/ 47 w 53"/>
                <a:gd name="T31" fmla="*/ 34 h 53"/>
                <a:gd name="T32" fmla="*/ 29 w 53"/>
                <a:gd name="T33" fmla="*/ 52 h 53"/>
                <a:gd name="T34" fmla="*/ 26 w 53"/>
                <a:gd name="T35"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53">
                  <a:moveTo>
                    <a:pt x="26" y="53"/>
                  </a:moveTo>
                  <a:cubicBezTo>
                    <a:pt x="25" y="53"/>
                    <a:pt x="24" y="53"/>
                    <a:pt x="23" y="52"/>
                  </a:cubicBezTo>
                  <a:cubicBezTo>
                    <a:pt x="21" y="50"/>
                    <a:pt x="21" y="48"/>
                    <a:pt x="23" y="46"/>
                  </a:cubicBezTo>
                  <a:cubicBezTo>
                    <a:pt x="41" y="28"/>
                    <a:pt x="41" y="28"/>
                    <a:pt x="41" y="28"/>
                  </a:cubicBezTo>
                  <a:cubicBezTo>
                    <a:pt x="43" y="26"/>
                    <a:pt x="44" y="23"/>
                    <a:pt x="44" y="21"/>
                  </a:cubicBezTo>
                  <a:cubicBezTo>
                    <a:pt x="45" y="18"/>
                    <a:pt x="44" y="15"/>
                    <a:pt x="42" y="14"/>
                  </a:cubicBezTo>
                  <a:cubicBezTo>
                    <a:pt x="40" y="12"/>
                    <a:pt x="40" y="12"/>
                    <a:pt x="40" y="12"/>
                  </a:cubicBezTo>
                  <a:cubicBezTo>
                    <a:pt x="37" y="8"/>
                    <a:pt x="30" y="9"/>
                    <a:pt x="26" y="13"/>
                  </a:cubicBezTo>
                  <a:cubicBezTo>
                    <a:pt x="8" y="31"/>
                    <a:pt x="8" y="31"/>
                    <a:pt x="8" y="31"/>
                  </a:cubicBezTo>
                  <a:cubicBezTo>
                    <a:pt x="6" y="33"/>
                    <a:pt x="4" y="33"/>
                    <a:pt x="2" y="31"/>
                  </a:cubicBezTo>
                  <a:cubicBezTo>
                    <a:pt x="0" y="30"/>
                    <a:pt x="0" y="27"/>
                    <a:pt x="2" y="26"/>
                  </a:cubicBezTo>
                  <a:cubicBezTo>
                    <a:pt x="20" y="7"/>
                    <a:pt x="20" y="7"/>
                    <a:pt x="20" y="7"/>
                  </a:cubicBezTo>
                  <a:cubicBezTo>
                    <a:pt x="28" y="0"/>
                    <a:pt x="39" y="0"/>
                    <a:pt x="46" y="7"/>
                  </a:cubicBezTo>
                  <a:cubicBezTo>
                    <a:pt x="47" y="8"/>
                    <a:pt x="47" y="8"/>
                    <a:pt x="47" y="8"/>
                  </a:cubicBezTo>
                  <a:cubicBezTo>
                    <a:pt x="51" y="11"/>
                    <a:pt x="53" y="16"/>
                    <a:pt x="52" y="21"/>
                  </a:cubicBezTo>
                  <a:cubicBezTo>
                    <a:pt x="52" y="26"/>
                    <a:pt x="50" y="30"/>
                    <a:pt x="47" y="34"/>
                  </a:cubicBezTo>
                  <a:cubicBezTo>
                    <a:pt x="29" y="52"/>
                    <a:pt x="29" y="52"/>
                    <a:pt x="29" y="52"/>
                  </a:cubicBezTo>
                  <a:cubicBezTo>
                    <a:pt x="28" y="53"/>
                    <a:pt x="27" y="53"/>
                    <a:pt x="26"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9" name="Freeform 67"/>
            <p:cNvSpPr/>
            <p:nvPr/>
          </p:nvSpPr>
          <p:spPr bwMode="auto">
            <a:xfrm>
              <a:off x="1179513" y="3811588"/>
              <a:ext cx="88900" cy="85725"/>
            </a:xfrm>
            <a:custGeom>
              <a:avLst/>
              <a:gdLst>
                <a:gd name="T0" fmla="*/ 36 w 40"/>
                <a:gd name="T1" fmla="*/ 39 h 39"/>
                <a:gd name="T2" fmla="*/ 33 w 40"/>
                <a:gd name="T3" fmla="*/ 38 h 39"/>
                <a:gd name="T4" fmla="*/ 2 w 40"/>
                <a:gd name="T5" fmla="*/ 7 h 39"/>
                <a:gd name="T6" fmla="*/ 2 w 40"/>
                <a:gd name="T7" fmla="*/ 2 h 39"/>
                <a:gd name="T8" fmla="*/ 7 w 40"/>
                <a:gd name="T9" fmla="*/ 2 h 39"/>
                <a:gd name="T10" fmla="*/ 38 w 40"/>
                <a:gd name="T11" fmla="*/ 33 h 39"/>
                <a:gd name="T12" fmla="*/ 38 w 40"/>
                <a:gd name="T13" fmla="*/ 38 h 39"/>
                <a:gd name="T14" fmla="*/ 36 w 40"/>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39">
                  <a:moveTo>
                    <a:pt x="36" y="39"/>
                  </a:moveTo>
                  <a:cubicBezTo>
                    <a:pt x="35" y="39"/>
                    <a:pt x="34" y="39"/>
                    <a:pt x="33" y="38"/>
                  </a:cubicBezTo>
                  <a:cubicBezTo>
                    <a:pt x="2" y="7"/>
                    <a:pt x="2" y="7"/>
                    <a:pt x="2" y="7"/>
                  </a:cubicBezTo>
                  <a:cubicBezTo>
                    <a:pt x="0" y="6"/>
                    <a:pt x="0" y="3"/>
                    <a:pt x="2" y="2"/>
                  </a:cubicBezTo>
                  <a:cubicBezTo>
                    <a:pt x="3" y="0"/>
                    <a:pt x="6" y="0"/>
                    <a:pt x="7" y="2"/>
                  </a:cubicBezTo>
                  <a:cubicBezTo>
                    <a:pt x="38" y="33"/>
                    <a:pt x="38" y="33"/>
                    <a:pt x="38" y="33"/>
                  </a:cubicBezTo>
                  <a:cubicBezTo>
                    <a:pt x="40" y="34"/>
                    <a:pt x="40" y="37"/>
                    <a:pt x="38" y="38"/>
                  </a:cubicBezTo>
                  <a:cubicBezTo>
                    <a:pt x="38" y="39"/>
                    <a:pt x="37" y="39"/>
                    <a:pt x="36"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0" name="Freeform 68"/>
            <p:cNvSpPr/>
            <p:nvPr/>
          </p:nvSpPr>
          <p:spPr bwMode="auto">
            <a:xfrm>
              <a:off x="1125538" y="3948113"/>
              <a:ext cx="23813" cy="25400"/>
            </a:xfrm>
            <a:custGeom>
              <a:avLst/>
              <a:gdLst>
                <a:gd name="T0" fmla="*/ 5 w 11"/>
                <a:gd name="T1" fmla="*/ 11 h 11"/>
                <a:gd name="T2" fmla="*/ 2 w 11"/>
                <a:gd name="T3" fmla="*/ 9 h 11"/>
                <a:gd name="T4" fmla="*/ 2 w 11"/>
                <a:gd name="T5" fmla="*/ 4 h 11"/>
                <a:gd name="T6" fmla="*/ 4 w 11"/>
                <a:gd name="T7" fmla="*/ 2 h 11"/>
                <a:gd name="T8" fmla="*/ 9 w 11"/>
                <a:gd name="T9" fmla="*/ 2 h 11"/>
                <a:gd name="T10" fmla="*/ 9 w 11"/>
                <a:gd name="T11" fmla="*/ 8 h 11"/>
                <a:gd name="T12" fmla="*/ 8 w 11"/>
                <a:gd name="T13" fmla="*/ 9 h 11"/>
                <a:gd name="T14" fmla="*/ 5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5" y="11"/>
                  </a:moveTo>
                  <a:cubicBezTo>
                    <a:pt x="4" y="11"/>
                    <a:pt x="3" y="10"/>
                    <a:pt x="2" y="9"/>
                  </a:cubicBezTo>
                  <a:cubicBezTo>
                    <a:pt x="0" y="8"/>
                    <a:pt x="0" y="5"/>
                    <a:pt x="2" y="4"/>
                  </a:cubicBezTo>
                  <a:cubicBezTo>
                    <a:pt x="4" y="2"/>
                    <a:pt x="4" y="2"/>
                    <a:pt x="4" y="2"/>
                  </a:cubicBezTo>
                  <a:cubicBezTo>
                    <a:pt x="5" y="0"/>
                    <a:pt x="8" y="0"/>
                    <a:pt x="9" y="2"/>
                  </a:cubicBezTo>
                  <a:cubicBezTo>
                    <a:pt x="11" y="4"/>
                    <a:pt x="11" y="6"/>
                    <a:pt x="9" y="8"/>
                  </a:cubicBezTo>
                  <a:cubicBezTo>
                    <a:pt x="8" y="9"/>
                    <a:pt x="8" y="9"/>
                    <a:pt x="8" y="9"/>
                  </a:cubicBezTo>
                  <a:cubicBezTo>
                    <a:pt x="7" y="10"/>
                    <a:pt x="6" y="11"/>
                    <a:pt x="5"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1" name="Freeform 69"/>
            <p:cNvSpPr/>
            <p:nvPr/>
          </p:nvSpPr>
          <p:spPr bwMode="auto">
            <a:xfrm>
              <a:off x="1106488" y="3930651"/>
              <a:ext cx="22225" cy="22225"/>
            </a:xfrm>
            <a:custGeom>
              <a:avLst/>
              <a:gdLst>
                <a:gd name="T0" fmla="*/ 4 w 10"/>
                <a:gd name="T1" fmla="*/ 10 h 10"/>
                <a:gd name="T2" fmla="*/ 1 w 10"/>
                <a:gd name="T3" fmla="*/ 9 h 10"/>
                <a:gd name="T4" fmla="*/ 1 w 10"/>
                <a:gd name="T5" fmla="*/ 3 h 10"/>
                <a:gd name="T6" fmla="*/ 3 w 10"/>
                <a:gd name="T7" fmla="*/ 1 h 10"/>
                <a:gd name="T8" fmla="*/ 8 w 10"/>
                <a:gd name="T9" fmla="*/ 1 h 10"/>
                <a:gd name="T10" fmla="*/ 8 w 10"/>
                <a:gd name="T11" fmla="*/ 7 h 10"/>
                <a:gd name="T12" fmla="*/ 7 w 10"/>
                <a:gd name="T13" fmla="*/ 9 h 10"/>
                <a:gd name="T14" fmla="*/ 4 w 10"/>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0">
                  <a:moveTo>
                    <a:pt x="4" y="10"/>
                  </a:moveTo>
                  <a:cubicBezTo>
                    <a:pt x="3" y="10"/>
                    <a:pt x="2" y="9"/>
                    <a:pt x="1" y="9"/>
                  </a:cubicBezTo>
                  <a:cubicBezTo>
                    <a:pt x="0" y="7"/>
                    <a:pt x="0" y="4"/>
                    <a:pt x="1" y="3"/>
                  </a:cubicBezTo>
                  <a:cubicBezTo>
                    <a:pt x="3" y="1"/>
                    <a:pt x="3" y="1"/>
                    <a:pt x="3" y="1"/>
                  </a:cubicBezTo>
                  <a:cubicBezTo>
                    <a:pt x="4" y="0"/>
                    <a:pt x="7" y="0"/>
                    <a:pt x="8" y="1"/>
                  </a:cubicBezTo>
                  <a:cubicBezTo>
                    <a:pt x="10" y="3"/>
                    <a:pt x="10" y="5"/>
                    <a:pt x="8" y="7"/>
                  </a:cubicBezTo>
                  <a:cubicBezTo>
                    <a:pt x="7" y="9"/>
                    <a:pt x="7" y="9"/>
                    <a:pt x="7" y="9"/>
                  </a:cubicBezTo>
                  <a:cubicBezTo>
                    <a:pt x="6" y="9"/>
                    <a:pt x="5" y="10"/>
                    <a:pt x="4"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2" name="Freeform 70"/>
            <p:cNvSpPr/>
            <p:nvPr/>
          </p:nvSpPr>
          <p:spPr bwMode="auto">
            <a:xfrm>
              <a:off x="1111250" y="3830638"/>
              <a:ext cx="136525" cy="138113"/>
            </a:xfrm>
            <a:custGeom>
              <a:avLst/>
              <a:gdLst>
                <a:gd name="T0" fmla="*/ 14 w 62"/>
                <a:gd name="T1" fmla="*/ 62 h 62"/>
                <a:gd name="T2" fmla="*/ 10 w 62"/>
                <a:gd name="T3" fmla="*/ 58 h 62"/>
                <a:gd name="T4" fmla="*/ 14 w 62"/>
                <a:gd name="T5" fmla="*/ 54 h 62"/>
                <a:gd name="T6" fmla="*/ 17 w 62"/>
                <a:gd name="T7" fmla="*/ 52 h 62"/>
                <a:gd name="T8" fmla="*/ 52 w 62"/>
                <a:gd name="T9" fmla="*/ 18 h 62"/>
                <a:gd name="T10" fmla="*/ 44 w 62"/>
                <a:gd name="T11" fmla="*/ 10 h 62"/>
                <a:gd name="T12" fmla="*/ 10 w 62"/>
                <a:gd name="T13" fmla="*/ 45 h 62"/>
                <a:gd name="T14" fmla="*/ 8 w 62"/>
                <a:gd name="T15" fmla="*/ 48 h 62"/>
                <a:gd name="T16" fmla="*/ 4 w 62"/>
                <a:gd name="T17" fmla="*/ 52 h 62"/>
                <a:gd name="T18" fmla="*/ 4 w 62"/>
                <a:gd name="T19" fmla="*/ 52 h 62"/>
                <a:gd name="T20" fmla="*/ 0 w 62"/>
                <a:gd name="T21" fmla="*/ 48 h 62"/>
                <a:gd name="T22" fmla="*/ 4 w 62"/>
                <a:gd name="T23" fmla="*/ 39 h 62"/>
                <a:gd name="T24" fmla="*/ 41 w 62"/>
                <a:gd name="T25" fmla="*/ 2 h 62"/>
                <a:gd name="T26" fmla="*/ 47 w 62"/>
                <a:gd name="T27" fmla="*/ 2 h 62"/>
                <a:gd name="T28" fmla="*/ 60 w 62"/>
                <a:gd name="T29" fmla="*/ 15 h 62"/>
                <a:gd name="T30" fmla="*/ 60 w 62"/>
                <a:gd name="T31" fmla="*/ 21 h 62"/>
                <a:gd name="T32" fmla="*/ 23 w 62"/>
                <a:gd name="T33" fmla="*/ 58 h 62"/>
                <a:gd name="T34" fmla="*/ 14 w 62"/>
                <a:gd name="T35" fmla="*/ 62 h 62"/>
                <a:gd name="T36" fmla="*/ 14 w 62"/>
                <a:gd name="T3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62">
                  <a:moveTo>
                    <a:pt x="14" y="62"/>
                  </a:moveTo>
                  <a:cubicBezTo>
                    <a:pt x="11" y="62"/>
                    <a:pt x="10" y="60"/>
                    <a:pt x="10" y="58"/>
                  </a:cubicBezTo>
                  <a:cubicBezTo>
                    <a:pt x="10" y="56"/>
                    <a:pt x="11" y="54"/>
                    <a:pt x="14" y="54"/>
                  </a:cubicBezTo>
                  <a:cubicBezTo>
                    <a:pt x="15" y="54"/>
                    <a:pt x="16" y="53"/>
                    <a:pt x="17" y="52"/>
                  </a:cubicBezTo>
                  <a:cubicBezTo>
                    <a:pt x="52" y="18"/>
                    <a:pt x="52" y="18"/>
                    <a:pt x="52" y="18"/>
                  </a:cubicBezTo>
                  <a:cubicBezTo>
                    <a:pt x="44" y="10"/>
                    <a:pt x="44" y="10"/>
                    <a:pt x="44" y="10"/>
                  </a:cubicBezTo>
                  <a:cubicBezTo>
                    <a:pt x="10" y="45"/>
                    <a:pt x="10" y="45"/>
                    <a:pt x="10" y="45"/>
                  </a:cubicBezTo>
                  <a:cubicBezTo>
                    <a:pt x="9" y="46"/>
                    <a:pt x="8" y="47"/>
                    <a:pt x="8" y="48"/>
                  </a:cubicBezTo>
                  <a:cubicBezTo>
                    <a:pt x="8" y="51"/>
                    <a:pt x="6" y="52"/>
                    <a:pt x="4" y="52"/>
                  </a:cubicBezTo>
                  <a:cubicBezTo>
                    <a:pt x="4" y="52"/>
                    <a:pt x="4" y="52"/>
                    <a:pt x="4" y="52"/>
                  </a:cubicBezTo>
                  <a:cubicBezTo>
                    <a:pt x="2" y="52"/>
                    <a:pt x="0" y="51"/>
                    <a:pt x="0" y="48"/>
                  </a:cubicBezTo>
                  <a:cubicBezTo>
                    <a:pt x="0" y="45"/>
                    <a:pt x="1" y="42"/>
                    <a:pt x="4" y="39"/>
                  </a:cubicBezTo>
                  <a:cubicBezTo>
                    <a:pt x="41" y="2"/>
                    <a:pt x="41" y="2"/>
                    <a:pt x="41" y="2"/>
                  </a:cubicBezTo>
                  <a:cubicBezTo>
                    <a:pt x="43" y="0"/>
                    <a:pt x="45" y="0"/>
                    <a:pt x="47" y="2"/>
                  </a:cubicBezTo>
                  <a:cubicBezTo>
                    <a:pt x="60" y="15"/>
                    <a:pt x="60" y="15"/>
                    <a:pt x="60" y="15"/>
                  </a:cubicBezTo>
                  <a:cubicBezTo>
                    <a:pt x="62" y="17"/>
                    <a:pt x="62" y="19"/>
                    <a:pt x="60" y="21"/>
                  </a:cubicBezTo>
                  <a:cubicBezTo>
                    <a:pt x="23" y="58"/>
                    <a:pt x="23" y="58"/>
                    <a:pt x="23" y="58"/>
                  </a:cubicBezTo>
                  <a:cubicBezTo>
                    <a:pt x="21" y="61"/>
                    <a:pt x="17" y="62"/>
                    <a:pt x="14" y="62"/>
                  </a:cubicBezTo>
                  <a:cubicBezTo>
                    <a:pt x="14" y="62"/>
                    <a:pt x="14" y="62"/>
                    <a:pt x="14"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2" name="Freeform 80"/>
            <p:cNvSpPr/>
            <p:nvPr/>
          </p:nvSpPr>
          <p:spPr bwMode="auto">
            <a:xfrm>
              <a:off x="1335088" y="1757363"/>
              <a:ext cx="84138" cy="84138"/>
            </a:xfrm>
            <a:custGeom>
              <a:avLst/>
              <a:gdLst>
                <a:gd name="T0" fmla="*/ 34 w 38"/>
                <a:gd name="T1" fmla="*/ 38 h 38"/>
                <a:gd name="T2" fmla="*/ 31 w 38"/>
                <a:gd name="T3" fmla="*/ 37 h 38"/>
                <a:gd name="T4" fmla="*/ 2 w 38"/>
                <a:gd name="T5" fmla="*/ 7 h 38"/>
                <a:gd name="T6" fmla="*/ 2 w 38"/>
                <a:gd name="T7" fmla="*/ 2 h 38"/>
                <a:gd name="T8" fmla="*/ 8 w 38"/>
                <a:gd name="T9" fmla="*/ 2 h 38"/>
                <a:gd name="T10" fmla="*/ 37 w 38"/>
                <a:gd name="T11" fmla="*/ 31 h 38"/>
                <a:gd name="T12" fmla="*/ 37 w 38"/>
                <a:gd name="T13" fmla="*/ 37 h 38"/>
                <a:gd name="T14" fmla="*/ 34 w 38"/>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34" y="38"/>
                  </a:moveTo>
                  <a:cubicBezTo>
                    <a:pt x="33" y="38"/>
                    <a:pt x="32" y="37"/>
                    <a:pt x="31" y="37"/>
                  </a:cubicBezTo>
                  <a:cubicBezTo>
                    <a:pt x="2" y="7"/>
                    <a:pt x="2" y="7"/>
                    <a:pt x="2" y="7"/>
                  </a:cubicBezTo>
                  <a:cubicBezTo>
                    <a:pt x="0" y="6"/>
                    <a:pt x="0" y="3"/>
                    <a:pt x="2" y="2"/>
                  </a:cubicBezTo>
                  <a:cubicBezTo>
                    <a:pt x="3" y="0"/>
                    <a:pt x="6" y="0"/>
                    <a:pt x="8" y="2"/>
                  </a:cubicBezTo>
                  <a:cubicBezTo>
                    <a:pt x="37" y="31"/>
                    <a:pt x="37" y="31"/>
                    <a:pt x="37" y="31"/>
                  </a:cubicBezTo>
                  <a:cubicBezTo>
                    <a:pt x="38" y="33"/>
                    <a:pt x="38" y="35"/>
                    <a:pt x="37" y="37"/>
                  </a:cubicBezTo>
                  <a:cubicBezTo>
                    <a:pt x="36" y="37"/>
                    <a:pt x="35" y="38"/>
                    <a:pt x="34" y="3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3" name="Freeform 81"/>
            <p:cNvSpPr>
              <a:spLocks noEditPoints="1"/>
            </p:cNvSpPr>
            <p:nvPr/>
          </p:nvSpPr>
          <p:spPr bwMode="auto">
            <a:xfrm>
              <a:off x="1217613" y="1639888"/>
              <a:ext cx="207963" cy="207963"/>
            </a:xfrm>
            <a:custGeom>
              <a:avLst/>
              <a:gdLst>
                <a:gd name="T0" fmla="*/ 41 w 94"/>
                <a:gd name="T1" fmla="*/ 94 h 94"/>
                <a:gd name="T2" fmla="*/ 41 w 94"/>
                <a:gd name="T3" fmla="*/ 94 h 94"/>
                <a:gd name="T4" fmla="*/ 37 w 94"/>
                <a:gd name="T5" fmla="*/ 92 h 94"/>
                <a:gd name="T6" fmla="*/ 0 w 94"/>
                <a:gd name="T7" fmla="*/ 6 h 94"/>
                <a:gd name="T8" fmla="*/ 1 w 94"/>
                <a:gd name="T9" fmla="*/ 1 h 94"/>
                <a:gd name="T10" fmla="*/ 6 w 94"/>
                <a:gd name="T11" fmla="*/ 0 h 94"/>
                <a:gd name="T12" fmla="*/ 92 w 94"/>
                <a:gd name="T13" fmla="*/ 37 h 94"/>
                <a:gd name="T14" fmla="*/ 94 w 94"/>
                <a:gd name="T15" fmla="*/ 40 h 94"/>
                <a:gd name="T16" fmla="*/ 92 w 94"/>
                <a:gd name="T17" fmla="*/ 44 h 94"/>
                <a:gd name="T18" fmla="*/ 59 w 94"/>
                <a:gd name="T19" fmla="*/ 59 h 94"/>
                <a:gd name="T20" fmla="*/ 44 w 94"/>
                <a:gd name="T21" fmla="*/ 92 h 94"/>
                <a:gd name="T22" fmla="*/ 41 w 94"/>
                <a:gd name="T23" fmla="*/ 94 h 94"/>
                <a:gd name="T24" fmla="*/ 12 w 94"/>
                <a:gd name="T25" fmla="*/ 12 h 94"/>
                <a:gd name="T26" fmla="*/ 41 w 94"/>
                <a:gd name="T27" fmla="*/ 80 h 94"/>
                <a:gd name="T28" fmla="*/ 52 w 94"/>
                <a:gd name="T29" fmla="*/ 54 h 94"/>
                <a:gd name="T30" fmla="*/ 54 w 94"/>
                <a:gd name="T31" fmla="*/ 52 h 94"/>
                <a:gd name="T32" fmla="*/ 80 w 94"/>
                <a:gd name="T33" fmla="*/ 41 h 94"/>
                <a:gd name="T34" fmla="*/ 12 w 94"/>
                <a:gd name="T35"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94">
                  <a:moveTo>
                    <a:pt x="41" y="94"/>
                  </a:moveTo>
                  <a:cubicBezTo>
                    <a:pt x="41" y="94"/>
                    <a:pt x="41" y="94"/>
                    <a:pt x="41" y="94"/>
                  </a:cubicBezTo>
                  <a:cubicBezTo>
                    <a:pt x="39" y="94"/>
                    <a:pt x="37" y="93"/>
                    <a:pt x="37" y="92"/>
                  </a:cubicBezTo>
                  <a:cubicBezTo>
                    <a:pt x="0" y="6"/>
                    <a:pt x="0" y="6"/>
                    <a:pt x="0" y="6"/>
                  </a:cubicBezTo>
                  <a:cubicBezTo>
                    <a:pt x="0" y="4"/>
                    <a:pt x="0" y="2"/>
                    <a:pt x="1" y="1"/>
                  </a:cubicBezTo>
                  <a:cubicBezTo>
                    <a:pt x="2" y="0"/>
                    <a:pt x="4" y="0"/>
                    <a:pt x="6" y="0"/>
                  </a:cubicBezTo>
                  <a:cubicBezTo>
                    <a:pt x="92" y="37"/>
                    <a:pt x="92" y="37"/>
                    <a:pt x="92" y="37"/>
                  </a:cubicBezTo>
                  <a:cubicBezTo>
                    <a:pt x="93" y="37"/>
                    <a:pt x="94" y="39"/>
                    <a:pt x="94" y="40"/>
                  </a:cubicBezTo>
                  <a:cubicBezTo>
                    <a:pt x="94" y="42"/>
                    <a:pt x="93" y="44"/>
                    <a:pt x="92" y="44"/>
                  </a:cubicBezTo>
                  <a:cubicBezTo>
                    <a:pt x="59" y="59"/>
                    <a:pt x="59" y="59"/>
                    <a:pt x="59" y="59"/>
                  </a:cubicBezTo>
                  <a:cubicBezTo>
                    <a:pt x="44" y="92"/>
                    <a:pt x="44" y="92"/>
                    <a:pt x="44" y="92"/>
                  </a:cubicBezTo>
                  <a:cubicBezTo>
                    <a:pt x="44" y="93"/>
                    <a:pt x="42" y="94"/>
                    <a:pt x="41" y="94"/>
                  </a:cubicBezTo>
                  <a:close/>
                  <a:moveTo>
                    <a:pt x="12" y="12"/>
                  </a:moveTo>
                  <a:cubicBezTo>
                    <a:pt x="41" y="80"/>
                    <a:pt x="41" y="80"/>
                    <a:pt x="41" y="80"/>
                  </a:cubicBezTo>
                  <a:cubicBezTo>
                    <a:pt x="52" y="54"/>
                    <a:pt x="52" y="54"/>
                    <a:pt x="52" y="54"/>
                  </a:cubicBezTo>
                  <a:cubicBezTo>
                    <a:pt x="52" y="53"/>
                    <a:pt x="53" y="52"/>
                    <a:pt x="54" y="52"/>
                  </a:cubicBezTo>
                  <a:cubicBezTo>
                    <a:pt x="80" y="41"/>
                    <a:pt x="80" y="41"/>
                    <a:pt x="80" y="41"/>
                  </a:cubicBezTo>
                  <a:cubicBezTo>
                    <a:pt x="12" y="12"/>
                    <a:pt x="12" y="12"/>
                    <a:pt x="12"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4" name="Freeform 82"/>
            <p:cNvSpPr>
              <a:spLocks noEditPoints="1"/>
            </p:cNvSpPr>
            <p:nvPr/>
          </p:nvSpPr>
          <p:spPr bwMode="auto">
            <a:xfrm>
              <a:off x="1951038" y="393701"/>
              <a:ext cx="180975" cy="214313"/>
            </a:xfrm>
            <a:custGeom>
              <a:avLst/>
              <a:gdLst>
                <a:gd name="T0" fmla="*/ 41 w 82"/>
                <a:gd name="T1" fmla="*/ 97 h 97"/>
                <a:gd name="T2" fmla="*/ 38 w 82"/>
                <a:gd name="T3" fmla="*/ 96 h 97"/>
                <a:gd name="T4" fmla="*/ 0 w 82"/>
                <a:gd name="T5" fmla="*/ 41 h 97"/>
                <a:gd name="T6" fmla="*/ 41 w 82"/>
                <a:gd name="T7" fmla="*/ 0 h 97"/>
                <a:gd name="T8" fmla="*/ 82 w 82"/>
                <a:gd name="T9" fmla="*/ 41 h 97"/>
                <a:gd name="T10" fmla="*/ 43 w 82"/>
                <a:gd name="T11" fmla="*/ 96 h 97"/>
                <a:gd name="T12" fmla="*/ 41 w 82"/>
                <a:gd name="T13" fmla="*/ 97 h 97"/>
                <a:gd name="T14" fmla="*/ 41 w 82"/>
                <a:gd name="T15" fmla="*/ 8 h 97"/>
                <a:gd name="T16" fmla="*/ 8 w 82"/>
                <a:gd name="T17" fmla="*/ 41 h 97"/>
                <a:gd name="T18" fmla="*/ 41 w 82"/>
                <a:gd name="T19" fmla="*/ 87 h 97"/>
                <a:gd name="T20" fmla="*/ 74 w 82"/>
                <a:gd name="T21" fmla="*/ 41 h 97"/>
                <a:gd name="T22" fmla="*/ 41 w 82"/>
                <a:gd name="T23" fmla="*/ 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7">
                  <a:moveTo>
                    <a:pt x="41" y="97"/>
                  </a:moveTo>
                  <a:cubicBezTo>
                    <a:pt x="40" y="97"/>
                    <a:pt x="39" y="96"/>
                    <a:pt x="38" y="96"/>
                  </a:cubicBezTo>
                  <a:cubicBezTo>
                    <a:pt x="34" y="92"/>
                    <a:pt x="0" y="62"/>
                    <a:pt x="0" y="41"/>
                  </a:cubicBezTo>
                  <a:cubicBezTo>
                    <a:pt x="0" y="18"/>
                    <a:pt x="18" y="0"/>
                    <a:pt x="41" y="0"/>
                  </a:cubicBezTo>
                  <a:cubicBezTo>
                    <a:pt x="63" y="0"/>
                    <a:pt x="82" y="18"/>
                    <a:pt x="82" y="41"/>
                  </a:cubicBezTo>
                  <a:cubicBezTo>
                    <a:pt x="82" y="62"/>
                    <a:pt x="47" y="92"/>
                    <a:pt x="43" y="96"/>
                  </a:cubicBezTo>
                  <a:cubicBezTo>
                    <a:pt x="43" y="96"/>
                    <a:pt x="42" y="97"/>
                    <a:pt x="41" y="97"/>
                  </a:cubicBezTo>
                  <a:close/>
                  <a:moveTo>
                    <a:pt x="41" y="8"/>
                  </a:moveTo>
                  <a:cubicBezTo>
                    <a:pt x="22" y="8"/>
                    <a:pt x="8" y="22"/>
                    <a:pt x="8" y="41"/>
                  </a:cubicBezTo>
                  <a:cubicBezTo>
                    <a:pt x="8" y="55"/>
                    <a:pt x="29" y="77"/>
                    <a:pt x="41" y="87"/>
                  </a:cubicBezTo>
                  <a:cubicBezTo>
                    <a:pt x="52" y="77"/>
                    <a:pt x="74" y="55"/>
                    <a:pt x="74" y="41"/>
                  </a:cubicBezTo>
                  <a:cubicBezTo>
                    <a:pt x="74" y="22"/>
                    <a:pt x="59" y="8"/>
                    <a:pt x="4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5" name="Freeform 83"/>
            <p:cNvSpPr>
              <a:spLocks noEditPoints="1"/>
            </p:cNvSpPr>
            <p:nvPr/>
          </p:nvSpPr>
          <p:spPr bwMode="auto">
            <a:xfrm>
              <a:off x="1997075" y="439738"/>
              <a:ext cx="88900" cy="88900"/>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6"/>
                    <a:pt x="13" y="32"/>
                    <a:pt x="20" y="32"/>
                  </a:cubicBezTo>
                  <a:cubicBezTo>
                    <a:pt x="26" y="32"/>
                    <a:pt x="32" y="26"/>
                    <a:pt x="32" y="20"/>
                  </a:cubicBezTo>
                  <a:cubicBezTo>
                    <a:pt x="32" y="13"/>
                    <a:pt x="26" y="8"/>
                    <a:pt x="20"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6" name="Freeform 84"/>
            <p:cNvSpPr>
              <a:spLocks noEditPoints="1"/>
            </p:cNvSpPr>
            <p:nvPr/>
          </p:nvSpPr>
          <p:spPr bwMode="auto">
            <a:xfrm>
              <a:off x="146050" y="2881313"/>
              <a:ext cx="166688" cy="254000"/>
            </a:xfrm>
            <a:custGeom>
              <a:avLst/>
              <a:gdLst>
                <a:gd name="T0" fmla="*/ 38 w 75"/>
                <a:gd name="T1" fmla="*/ 115 h 115"/>
                <a:gd name="T2" fmla="*/ 0 w 75"/>
                <a:gd name="T3" fmla="*/ 77 h 115"/>
                <a:gd name="T4" fmla="*/ 0 w 75"/>
                <a:gd name="T5" fmla="*/ 38 h 115"/>
                <a:gd name="T6" fmla="*/ 38 w 75"/>
                <a:gd name="T7" fmla="*/ 0 h 115"/>
                <a:gd name="T8" fmla="*/ 75 w 75"/>
                <a:gd name="T9" fmla="*/ 38 h 115"/>
                <a:gd name="T10" fmla="*/ 75 w 75"/>
                <a:gd name="T11" fmla="*/ 77 h 115"/>
                <a:gd name="T12" fmla="*/ 38 w 75"/>
                <a:gd name="T13" fmla="*/ 115 h 115"/>
                <a:gd name="T14" fmla="*/ 38 w 75"/>
                <a:gd name="T15" fmla="*/ 19 h 115"/>
                <a:gd name="T16" fmla="*/ 18 w 75"/>
                <a:gd name="T17" fmla="*/ 38 h 115"/>
                <a:gd name="T18" fmla="*/ 18 w 75"/>
                <a:gd name="T19" fmla="*/ 77 h 115"/>
                <a:gd name="T20" fmla="*/ 38 w 75"/>
                <a:gd name="T21" fmla="*/ 96 h 115"/>
                <a:gd name="T22" fmla="*/ 57 w 75"/>
                <a:gd name="T23" fmla="*/ 77 h 115"/>
                <a:gd name="T24" fmla="*/ 57 w 75"/>
                <a:gd name="T25" fmla="*/ 38 h 115"/>
                <a:gd name="T26" fmla="*/ 38 w 75"/>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15">
                  <a:moveTo>
                    <a:pt x="38" y="115"/>
                  </a:moveTo>
                  <a:cubicBezTo>
                    <a:pt x="17" y="115"/>
                    <a:pt x="0" y="98"/>
                    <a:pt x="0" y="77"/>
                  </a:cubicBezTo>
                  <a:cubicBezTo>
                    <a:pt x="0" y="38"/>
                    <a:pt x="0" y="38"/>
                    <a:pt x="0" y="38"/>
                  </a:cubicBezTo>
                  <a:cubicBezTo>
                    <a:pt x="0" y="17"/>
                    <a:pt x="17" y="0"/>
                    <a:pt x="38" y="0"/>
                  </a:cubicBezTo>
                  <a:cubicBezTo>
                    <a:pt x="59" y="0"/>
                    <a:pt x="75" y="17"/>
                    <a:pt x="75" y="38"/>
                  </a:cubicBezTo>
                  <a:cubicBezTo>
                    <a:pt x="75" y="77"/>
                    <a:pt x="75" y="77"/>
                    <a:pt x="75" y="77"/>
                  </a:cubicBezTo>
                  <a:cubicBezTo>
                    <a:pt x="75" y="98"/>
                    <a:pt x="59" y="115"/>
                    <a:pt x="38" y="115"/>
                  </a:cubicBezTo>
                  <a:close/>
                  <a:moveTo>
                    <a:pt x="38" y="19"/>
                  </a:moveTo>
                  <a:cubicBezTo>
                    <a:pt x="27" y="19"/>
                    <a:pt x="18" y="27"/>
                    <a:pt x="18" y="38"/>
                  </a:cubicBezTo>
                  <a:cubicBezTo>
                    <a:pt x="18" y="77"/>
                    <a:pt x="18" y="77"/>
                    <a:pt x="18" y="77"/>
                  </a:cubicBezTo>
                  <a:cubicBezTo>
                    <a:pt x="18" y="88"/>
                    <a:pt x="27" y="96"/>
                    <a:pt x="38" y="96"/>
                  </a:cubicBezTo>
                  <a:cubicBezTo>
                    <a:pt x="48" y="96"/>
                    <a:pt x="57" y="88"/>
                    <a:pt x="57" y="77"/>
                  </a:cubicBezTo>
                  <a:cubicBezTo>
                    <a:pt x="57" y="38"/>
                    <a:pt x="57" y="38"/>
                    <a:pt x="57" y="38"/>
                  </a:cubicBezTo>
                  <a:cubicBezTo>
                    <a:pt x="57" y="27"/>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7" name="Freeform 85"/>
            <p:cNvSpPr>
              <a:spLocks noEditPoints="1"/>
            </p:cNvSpPr>
            <p:nvPr/>
          </p:nvSpPr>
          <p:spPr bwMode="auto">
            <a:xfrm>
              <a:off x="409575" y="3095626"/>
              <a:ext cx="168275" cy="254000"/>
            </a:xfrm>
            <a:custGeom>
              <a:avLst/>
              <a:gdLst>
                <a:gd name="T0" fmla="*/ 38 w 76"/>
                <a:gd name="T1" fmla="*/ 115 h 115"/>
                <a:gd name="T2" fmla="*/ 0 w 76"/>
                <a:gd name="T3" fmla="*/ 77 h 115"/>
                <a:gd name="T4" fmla="*/ 0 w 76"/>
                <a:gd name="T5" fmla="*/ 38 h 115"/>
                <a:gd name="T6" fmla="*/ 38 w 76"/>
                <a:gd name="T7" fmla="*/ 0 h 115"/>
                <a:gd name="T8" fmla="*/ 76 w 76"/>
                <a:gd name="T9" fmla="*/ 38 h 115"/>
                <a:gd name="T10" fmla="*/ 76 w 76"/>
                <a:gd name="T11" fmla="*/ 77 h 115"/>
                <a:gd name="T12" fmla="*/ 38 w 76"/>
                <a:gd name="T13" fmla="*/ 115 h 115"/>
                <a:gd name="T14" fmla="*/ 38 w 76"/>
                <a:gd name="T15" fmla="*/ 19 h 115"/>
                <a:gd name="T16" fmla="*/ 19 w 76"/>
                <a:gd name="T17" fmla="*/ 38 h 115"/>
                <a:gd name="T18" fmla="*/ 19 w 76"/>
                <a:gd name="T19" fmla="*/ 77 h 115"/>
                <a:gd name="T20" fmla="*/ 38 w 76"/>
                <a:gd name="T21" fmla="*/ 96 h 115"/>
                <a:gd name="T22" fmla="*/ 57 w 76"/>
                <a:gd name="T23" fmla="*/ 77 h 115"/>
                <a:gd name="T24" fmla="*/ 57 w 76"/>
                <a:gd name="T25" fmla="*/ 38 h 115"/>
                <a:gd name="T26" fmla="*/ 38 w 76"/>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15">
                  <a:moveTo>
                    <a:pt x="38" y="115"/>
                  </a:moveTo>
                  <a:cubicBezTo>
                    <a:pt x="17" y="115"/>
                    <a:pt x="0" y="98"/>
                    <a:pt x="0" y="77"/>
                  </a:cubicBezTo>
                  <a:cubicBezTo>
                    <a:pt x="0" y="38"/>
                    <a:pt x="0" y="38"/>
                    <a:pt x="0" y="38"/>
                  </a:cubicBezTo>
                  <a:cubicBezTo>
                    <a:pt x="0" y="17"/>
                    <a:pt x="17" y="0"/>
                    <a:pt x="38" y="0"/>
                  </a:cubicBezTo>
                  <a:cubicBezTo>
                    <a:pt x="59" y="0"/>
                    <a:pt x="76" y="17"/>
                    <a:pt x="76" y="38"/>
                  </a:cubicBezTo>
                  <a:cubicBezTo>
                    <a:pt x="76" y="77"/>
                    <a:pt x="76" y="77"/>
                    <a:pt x="76" y="77"/>
                  </a:cubicBezTo>
                  <a:cubicBezTo>
                    <a:pt x="76" y="98"/>
                    <a:pt x="59" y="115"/>
                    <a:pt x="38" y="115"/>
                  </a:cubicBezTo>
                  <a:close/>
                  <a:moveTo>
                    <a:pt x="38" y="19"/>
                  </a:moveTo>
                  <a:cubicBezTo>
                    <a:pt x="27" y="19"/>
                    <a:pt x="19" y="28"/>
                    <a:pt x="19" y="38"/>
                  </a:cubicBezTo>
                  <a:cubicBezTo>
                    <a:pt x="19" y="77"/>
                    <a:pt x="19" y="77"/>
                    <a:pt x="19" y="77"/>
                  </a:cubicBezTo>
                  <a:cubicBezTo>
                    <a:pt x="19" y="88"/>
                    <a:pt x="27" y="96"/>
                    <a:pt x="38" y="96"/>
                  </a:cubicBezTo>
                  <a:cubicBezTo>
                    <a:pt x="48" y="96"/>
                    <a:pt x="57" y="88"/>
                    <a:pt x="57" y="77"/>
                  </a:cubicBezTo>
                  <a:cubicBezTo>
                    <a:pt x="57" y="38"/>
                    <a:pt x="57" y="38"/>
                    <a:pt x="57" y="38"/>
                  </a:cubicBezTo>
                  <a:cubicBezTo>
                    <a:pt x="57" y="28"/>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8" name="Freeform 86"/>
            <p:cNvSpPr/>
            <p:nvPr/>
          </p:nvSpPr>
          <p:spPr bwMode="auto">
            <a:xfrm>
              <a:off x="431800" y="2882901"/>
              <a:ext cx="165100" cy="165100"/>
            </a:xfrm>
            <a:custGeom>
              <a:avLst/>
              <a:gdLst>
                <a:gd name="T0" fmla="*/ 66 w 75"/>
                <a:gd name="T1" fmla="*/ 75 h 75"/>
                <a:gd name="T2" fmla="*/ 57 w 75"/>
                <a:gd name="T3" fmla="*/ 66 h 75"/>
                <a:gd name="T4" fmla="*/ 57 w 75"/>
                <a:gd name="T5" fmla="*/ 19 h 75"/>
                <a:gd name="T6" fmla="*/ 10 w 75"/>
                <a:gd name="T7" fmla="*/ 19 h 75"/>
                <a:gd name="T8" fmla="*/ 0 w 75"/>
                <a:gd name="T9" fmla="*/ 10 h 75"/>
                <a:gd name="T10" fmla="*/ 10 w 75"/>
                <a:gd name="T11" fmla="*/ 0 h 75"/>
                <a:gd name="T12" fmla="*/ 10 w 75"/>
                <a:gd name="T13" fmla="*/ 0 h 75"/>
                <a:gd name="T14" fmla="*/ 66 w 75"/>
                <a:gd name="T15" fmla="*/ 0 h 75"/>
                <a:gd name="T16" fmla="*/ 75 w 75"/>
                <a:gd name="T17" fmla="*/ 10 h 75"/>
                <a:gd name="T18" fmla="*/ 75 w 75"/>
                <a:gd name="T19" fmla="*/ 66 h 75"/>
                <a:gd name="T20" fmla="*/ 66 w 75"/>
                <a:gd name="T21" fmla="*/ 75 h 75"/>
                <a:gd name="T22" fmla="*/ 66 w 75"/>
                <a:gd name="T23"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 h="75">
                  <a:moveTo>
                    <a:pt x="66" y="75"/>
                  </a:moveTo>
                  <a:cubicBezTo>
                    <a:pt x="61" y="75"/>
                    <a:pt x="57" y="71"/>
                    <a:pt x="57" y="66"/>
                  </a:cubicBezTo>
                  <a:cubicBezTo>
                    <a:pt x="57" y="19"/>
                    <a:pt x="57" y="19"/>
                    <a:pt x="57" y="19"/>
                  </a:cubicBezTo>
                  <a:cubicBezTo>
                    <a:pt x="10" y="19"/>
                    <a:pt x="10" y="19"/>
                    <a:pt x="10" y="19"/>
                  </a:cubicBezTo>
                  <a:cubicBezTo>
                    <a:pt x="5" y="19"/>
                    <a:pt x="0" y="15"/>
                    <a:pt x="0" y="10"/>
                  </a:cubicBezTo>
                  <a:cubicBezTo>
                    <a:pt x="0" y="4"/>
                    <a:pt x="5" y="0"/>
                    <a:pt x="10" y="0"/>
                  </a:cubicBezTo>
                  <a:cubicBezTo>
                    <a:pt x="10" y="0"/>
                    <a:pt x="10" y="0"/>
                    <a:pt x="10" y="0"/>
                  </a:cubicBezTo>
                  <a:cubicBezTo>
                    <a:pt x="66" y="0"/>
                    <a:pt x="66" y="0"/>
                    <a:pt x="66" y="0"/>
                  </a:cubicBezTo>
                  <a:cubicBezTo>
                    <a:pt x="71" y="0"/>
                    <a:pt x="75" y="4"/>
                    <a:pt x="75" y="10"/>
                  </a:cubicBezTo>
                  <a:cubicBezTo>
                    <a:pt x="75" y="66"/>
                    <a:pt x="75" y="66"/>
                    <a:pt x="75" y="66"/>
                  </a:cubicBezTo>
                  <a:cubicBezTo>
                    <a:pt x="75" y="71"/>
                    <a:pt x="71" y="75"/>
                    <a:pt x="66" y="75"/>
                  </a:cubicBezTo>
                  <a:cubicBezTo>
                    <a:pt x="66" y="75"/>
                    <a:pt x="66" y="75"/>
                    <a:pt x="66" y="7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9" name="Freeform 87"/>
            <p:cNvSpPr/>
            <p:nvPr/>
          </p:nvSpPr>
          <p:spPr bwMode="auto">
            <a:xfrm>
              <a:off x="122238" y="2898776"/>
              <a:ext cx="458788" cy="457200"/>
            </a:xfrm>
            <a:custGeom>
              <a:avLst/>
              <a:gdLst>
                <a:gd name="T0" fmla="*/ 11 w 208"/>
                <a:gd name="T1" fmla="*/ 207 h 207"/>
                <a:gd name="T2" fmla="*/ 4 w 208"/>
                <a:gd name="T3" fmla="*/ 205 h 207"/>
                <a:gd name="T4" fmla="*/ 4 w 208"/>
                <a:gd name="T5" fmla="*/ 191 h 207"/>
                <a:gd name="T6" fmla="*/ 192 w 208"/>
                <a:gd name="T7" fmla="*/ 4 h 207"/>
                <a:gd name="T8" fmla="*/ 205 w 208"/>
                <a:gd name="T9" fmla="*/ 4 h 207"/>
                <a:gd name="T10" fmla="*/ 205 w 208"/>
                <a:gd name="T11" fmla="*/ 17 h 207"/>
                <a:gd name="T12" fmla="*/ 17 w 208"/>
                <a:gd name="T13" fmla="*/ 205 h 207"/>
                <a:gd name="T14" fmla="*/ 11 w 208"/>
                <a:gd name="T15" fmla="*/ 207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07">
                  <a:moveTo>
                    <a:pt x="11" y="207"/>
                  </a:moveTo>
                  <a:cubicBezTo>
                    <a:pt x="8" y="207"/>
                    <a:pt x="6" y="206"/>
                    <a:pt x="4" y="205"/>
                  </a:cubicBezTo>
                  <a:cubicBezTo>
                    <a:pt x="0" y="201"/>
                    <a:pt x="0" y="195"/>
                    <a:pt x="4" y="191"/>
                  </a:cubicBezTo>
                  <a:cubicBezTo>
                    <a:pt x="192" y="4"/>
                    <a:pt x="192" y="4"/>
                    <a:pt x="192" y="4"/>
                  </a:cubicBezTo>
                  <a:cubicBezTo>
                    <a:pt x="195" y="0"/>
                    <a:pt x="201" y="0"/>
                    <a:pt x="205" y="4"/>
                  </a:cubicBezTo>
                  <a:cubicBezTo>
                    <a:pt x="208" y="7"/>
                    <a:pt x="208" y="13"/>
                    <a:pt x="205" y="17"/>
                  </a:cubicBezTo>
                  <a:cubicBezTo>
                    <a:pt x="17" y="205"/>
                    <a:pt x="17" y="205"/>
                    <a:pt x="17" y="205"/>
                  </a:cubicBezTo>
                  <a:cubicBezTo>
                    <a:pt x="15" y="206"/>
                    <a:pt x="13" y="207"/>
                    <a:pt x="11" y="20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0" name="Freeform 88"/>
            <p:cNvSpPr/>
            <p:nvPr/>
          </p:nvSpPr>
          <p:spPr bwMode="auto">
            <a:xfrm>
              <a:off x="1284288" y="2971801"/>
              <a:ext cx="76200"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6" y="23"/>
                    <a:pt x="0" y="18"/>
                    <a:pt x="0" y="11"/>
                  </a:cubicBezTo>
                  <a:cubicBezTo>
                    <a:pt x="0" y="5"/>
                    <a:pt x="6" y="0"/>
                    <a:pt x="12" y="0"/>
                  </a:cubicBezTo>
                  <a:cubicBezTo>
                    <a:pt x="23" y="0"/>
                    <a:pt x="23" y="0"/>
                    <a:pt x="23" y="0"/>
                  </a:cubicBezTo>
                  <a:cubicBezTo>
                    <a:pt x="30" y="0"/>
                    <a:pt x="35" y="5"/>
                    <a:pt x="35" y="11"/>
                  </a:cubicBezTo>
                  <a:cubicBezTo>
                    <a:pt x="35" y="18"/>
                    <a:pt x="30"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1" name="Freeform 89"/>
            <p:cNvSpPr/>
            <p:nvPr/>
          </p:nvSpPr>
          <p:spPr bwMode="auto">
            <a:xfrm>
              <a:off x="1670050" y="2971801"/>
              <a:ext cx="77788"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5" y="23"/>
                    <a:pt x="0" y="18"/>
                    <a:pt x="0" y="11"/>
                  </a:cubicBezTo>
                  <a:cubicBezTo>
                    <a:pt x="0" y="5"/>
                    <a:pt x="5" y="0"/>
                    <a:pt x="12" y="0"/>
                  </a:cubicBezTo>
                  <a:cubicBezTo>
                    <a:pt x="23" y="0"/>
                    <a:pt x="23" y="0"/>
                    <a:pt x="23" y="0"/>
                  </a:cubicBezTo>
                  <a:cubicBezTo>
                    <a:pt x="29" y="0"/>
                    <a:pt x="35" y="5"/>
                    <a:pt x="35" y="11"/>
                  </a:cubicBezTo>
                  <a:cubicBezTo>
                    <a:pt x="35" y="18"/>
                    <a:pt x="29"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2" name="Freeform 90"/>
            <p:cNvSpPr>
              <a:spLocks noEditPoints="1"/>
            </p:cNvSpPr>
            <p:nvPr/>
          </p:nvSpPr>
          <p:spPr bwMode="auto">
            <a:xfrm>
              <a:off x="1477963" y="2871788"/>
              <a:ext cx="101600" cy="101600"/>
            </a:xfrm>
            <a:custGeom>
              <a:avLst/>
              <a:gdLst>
                <a:gd name="T0" fmla="*/ 23 w 46"/>
                <a:gd name="T1" fmla="*/ 46 h 46"/>
                <a:gd name="T2" fmla="*/ 0 w 46"/>
                <a:gd name="T3" fmla="*/ 23 h 46"/>
                <a:gd name="T4" fmla="*/ 23 w 46"/>
                <a:gd name="T5" fmla="*/ 0 h 46"/>
                <a:gd name="T6" fmla="*/ 46 w 46"/>
                <a:gd name="T7" fmla="*/ 23 h 46"/>
                <a:gd name="T8" fmla="*/ 23 w 46"/>
                <a:gd name="T9" fmla="*/ 46 h 46"/>
                <a:gd name="T10" fmla="*/ 23 w 46"/>
                <a:gd name="T11" fmla="*/ 12 h 46"/>
                <a:gd name="T12" fmla="*/ 11 w 46"/>
                <a:gd name="T13" fmla="*/ 23 h 46"/>
                <a:gd name="T14" fmla="*/ 23 w 46"/>
                <a:gd name="T15" fmla="*/ 35 h 46"/>
                <a:gd name="T16" fmla="*/ 34 w 46"/>
                <a:gd name="T17" fmla="*/ 23 h 46"/>
                <a:gd name="T18" fmla="*/ 23 w 46"/>
                <a:gd name="T19"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46"/>
                  </a:moveTo>
                  <a:cubicBezTo>
                    <a:pt x="10" y="46"/>
                    <a:pt x="0" y="36"/>
                    <a:pt x="0" y="23"/>
                  </a:cubicBezTo>
                  <a:cubicBezTo>
                    <a:pt x="0" y="10"/>
                    <a:pt x="10" y="0"/>
                    <a:pt x="23" y="0"/>
                  </a:cubicBezTo>
                  <a:cubicBezTo>
                    <a:pt x="35" y="0"/>
                    <a:pt x="46" y="10"/>
                    <a:pt x="46" y="23"/>
                  </a:cubicBezTo>
                  <a:cubicBezTo>
                    <a:pt x="46" y="36"/>
                    <a:pt x="35" y="46"/>
                    <a:pt x="23" y="46"/>
                  </a:cubicBezTo>
                  <a:close/>
                  <a:moveTo>
                    <a:pt x="23" y="12"/>
                  </a:moveTo>
                  <a:cubicBezTo>
                    <a:pt x="16" y="12"/>
                    <a:pt x="11" y="17"/>
                    <a:pt x="11" y="23"/>
                  </a:cubicBezTo>
                  <a:cubicBezTo>
                    <a:pt x="11" y="29"/>
                    <a:pt x="16" y="35"/>
                    <a:pt x="23" y="35"/>
                  </a:cubicBezTo>
                  <a:cubicBezTo>
                    <a:pt x="29" y="35"/>
                    <a:pt x="34" y="29"/>
                    <a:pt x="34" y="23"/>
                  </a:cubicBezTo>
                  <a:cubicBezTo>
                    <a:pt x="34" y="17"/>
                    <a:pt x="29" y="12"/>
                    <a:pt x="2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3" name="Freeform 91"/>
            <p:cNvSpPr>
              <a:spLocks noEditPoints="1"/>
            </p:cNvSpPr>
            <p:nvPr/>
          </p:nvSpPr>
          <p:spPr bwMode="auto">
            <a:xfrm>
              <a:off x="1363663" y="2819401"/>
              <a:ext cx="79375" cy="79375"/>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1 h 36"/>
                <a:gd name="T12" fmla="*/ 11 w 36"/>
                <a:gd name="T13" fmla="*/ 18 h 36"/>
                <a:gd name="T14" fmla="*/ 18 w 36"/>
                <a:gd name="T15" fmla="*/ 24 h 36"/>
                <a:gd name="T16" fmla="*/ 24 w 36"/>
                <a:gd name="T17" fmla="*/ 18 h 36"/>
                <a:gd name="T18" fmla="*/ 18 w 36"/>
                <a:gd name="T19"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11"/>
                  </a:moveTo>
                  <a:cubicBezTo>
                    <a:pt x="14" y="11"/>
                    <a:pt x="11" y="14"/>
                    <a:pt x="11" y="18"/>
                  </a:cubicBezTo>
                  <a:cubicBezTo>
                    <a:pt x="11" y="21"/>
                    <a:pt x="14" y="24"/>
                    <a:pt x="18" y="24"/>
                  </a:cubicBezTo>
                  <a:cubicBezTo>
                    <a:pt x="21" y="24"/>
                    <a:pt x="24" y="21"/>
                    <a:pt x="24" y="18"/>
                  </a:cubicBezTo>
                  <a:cubicBezTo>
                    <a:pt x="24" y="14"/>
                    <a:pt x="21" y="11"/>
                    <a:pt x="18"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4" name="Oval 92"/>
            <p:cNvSpPr>
              <a:spLocks noChangeArrowheads="1"/>
            </p:cNvSpPr>
            <p:nvPr/>
          </p:nvSpPr>
          <p:spPr bwMode="auto">
            <a:xfrm>
              <a:off x="1436688" y="2976563"/>
              <a:ext cx="36513" cy="39688"/>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5" name="Freeform 93"/>
            <p:cNvSpPr/>
            <p:nvPr/>
          </p:nvSpPr>
          <p:spPr bwMode="auto">
            <a:xfrm>
              <a:off x="1312863" y="2971801"/>
              <a:ext cx="406400" cy="444500"/>
            </a:xfrm>
            <a:custGeom>
              <a:avLst/>
              <a:gdLst>
                <a:gd name="T0" fmla="*/ 161 w 184"/>
                <a:gd name="T1" fmla="*/ 201 h 201"/>
                <a:gd name="T2" fmla="*/ 23 w 184"/>
                <a:gd name="T3" fmla="*/ 201 h 201"/>
                <a:gd name="T4" fmla="*/ 0 w 184"/>
                <a:gd name="T5" fmla="*/ 178 h 201"/>
                <a:gd name="T6" fmla="*/ 0 w 184"/>
                <a:gd name="T7" fmla="*/ 11 h 201"/>
                <a:gd name="T8" fmla="*/ 11 w 184"/>
                <a:gd name="T9" fmla="*/ 0 h 201"/>
                <a:gd name="T10" fmla="*/ 23 w 184"/>
                <a:gd name="T11" fmla="*/ 11 h 201"/>
                <a:gd name="T12" fmla="*/ 23 w 184"/>
                <a:gd name="T13" fmla="*/ 178 h 201"/>
                <a:gd name="T14" fmla="*/ 161 w 184"/>
                <a:gd name="T15" fmla="*/ 178 h 201"/>
                <a:gd name="T16" fmla="*/ 161 w 184"/>
                <a:gd name="T17" fmla="*/ 11 h 201"/>
                <a:gd name="T18" fmla="*/ 172 w 184"/>
                <a:gd name="T19" fmla="*/ 0 h 201"/>
                <a:gd name="T20" fmla="*/ 184 w 184"/>
                <a:gd name="T21" fmla="*/ 11 h 201"/>
                <a:gd name="T22" fmla="*/ 184 w 184"/>
                <a:gd name="T23" fmla="*/ 178 h 201"/>
                <a:gd name="T24" fmla="*/ 161 w 184"/>
                <a:gd name="T25" fmla="*/ 20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201">
                  <a:moveTo>
                    <a:pt x="161" y="201"/>
                  </a:moveTo>
                  <a:cubicBezTo>
                    <a:pt x="23" y="201"/>
                    <a:pt x="23" y="201"/>
                    <a:pt x="23" y="201"/>
                  </a:cubicBezTo>
                  <a:cubicBezTo>
                    <a:pt x="10" y="201"/>
                    <a:pt x="0" y="191"/>
                    <a:pt x="0" y="178"/>
                  </a:cubicBezTo>
                  <a:cubicBezTo>
                    <a:pt x="0" y="11"/>
                    <a:pt x="0" y="11"/>
                    <a:pt x="0" y="11"/>
                  </a:cubicBezTo>
                  <a:cubicBezTo>
                    <a:pt x="0" y="5"/>
                    <a:pt x="5" y="0"/>
                    <a:pt x="11" y="0"/>
                  </a:cubicBezTo>
                  <a:cubicBezTo>
                    <a:pt x="17" y="0"/>
                    <a:pt x="23" y="5"/>
                    <a:pt x="23" y="11"/>
                  </a:cubicBezTo>
                  <a:cubicBezTo>
                    <a:pt x="23" y="178"/>
                    <a:pt x="23" y="178"/>
                    <a:pt x="23" y="178"/>
                  </a:cubicBezTo>
                  <a:cubicBezTo>
                    <a:pt x="161" y="178"/>
                    <a:pt x="161" y="178"/>
                    <a:pt x="161" y="178"/>
                  </a:cubicBezTo>
                  <a:cubicBezTo>
                    <a:pt x="161" y="11"/>
                    <a:pt x="161" y="11"/>
                    <a:pt x="161" y="11"/>
                  </a:cubicBezTo>
                  <a:cubicBezTo>
                    <a:pt x="161" y="5"/>
                    <a:pt x="166" y="0"/>
                    <a:pt x="172" y="0"/>
                  </a:cubicBezTo>
                  <a:cubicBezTo>
                    <a:pt x="178" y="0"/>
                    <a:pt x="184" y="5"/>
                    <a:pt x="184" y="11"/>
                  </a:cubicBezTo>
                  <a:cubicBezTo>
                    <a:pt x="184" y="178"/>
                    <a:pt x="184" y="178"/>
                    <a:pt x="184" y="178"/>
                  </a:cubicBezTo>
                  <a:cubicBezTo>
                    <a:pt x="184" y="191"/>
                    <a:pt x="173" y="201"/>
                    <a:pt x="161" y="20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6" name="Freeform 94"/>
            <p:cNvSpPr/>
            <p:nvPr/>
          </p:nvSpPr>
          <p:spPr bwMode="auto">
            <a:xfrm>
              <a:off x="1524000" y="3038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7" name="Freeform 95"/>
            <p:cNvSpPr/>
            <p:nvPr/>
          </p:nvSpPr>
          <p:spPr bwMode="auto">
            <a:xfrm>
              <a:off x="1524000" y="3100388"/>
              <a:ext cx="109538" cy="25400"/>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8" name="Freeform 96"/>
            <p:cNvSpPr/>
            <p:nvPr/>
          </p:nvSpPr>
          <p:spPr bwMode="auto">
            <a:xfrm>
              <a:off x="1524000" y="3163888"/>
              <a:ext cx="109538" cy="26988"/>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9" name="Freeform 97"/>
            <p:cNvSpPr/>
            <p:nvPr/>
          </p:nvSpPr>
          <p:spPr bwMode="auto">
            <a:xfrm>
              <a:off x="1524000" y="3227388"/>
              <a:ext cx="109538" cy="25400"/>
            </a:xfrm>
            <a:custGeom>
              <a:avLst/>
              <a:gdLst>
                <a:gd name="T0" fmla="*/ 43 w 49"/>
                <a:gd name="T1" fmla="*/ 11 h 11"/>
                <a:gd name="T2" fmla="*/ 6 w 49"/>
                <a:gd name="T3" fmla="*/ 11 h 11"/>
                <a:gd name="T4" fmla="*/ 0 w 49"/>
                <a:gd name="T5" fmla="*/ 6 h 11"/>
                <a:gd name="T6" fmla="*/ 6 w 49"/>
                <a:gd name="T7" fmla="*/ 0 h 11"/>
                <a:gd name="T8" fmla="*/ 43 w 49"/>
                <a:gd name="T9" fmla="*/ 0 h 11"/>
                <a:gd name="T10" fmla="*/ 49 w 49"/>
                <a:gd name="T11" fmla="*/ 6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6"/>
                  </a:cubicBezTo>
                  <a:cubicBezTo>
                    <a:pt x="0" y="2"/>
                    <a:pt x="2" y="0"/>
                    <a:pt x="6" y="0"/>
                  </a:cubicBezTo>
                  <a:cubicBezTo>
                    <a:pt x="43" y="0"/>
                    <a:pt x="43" y="0"/>
                    <a:pt x="43" y="0"/>
                  </a:cubicBezTo>
                  <a:cubicBezTo>
                    <a:pt x="46" y="0"/>
                    <a:pt x="49" y="2"/>
                    <a:pt x="49" y="6"/>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0" name="Freeform 98"/>
            <p:cNvSpPr/>
            <p:nvPr/>
          </p:nvSpPr>
          <p:spPr bwMode="auto">
            <a:xfrm>
              <a:off x="1524000" y="3292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2" name="Freeform 110"/>
            <p:cNvSpPr>
              <a:spLocks noEditPoints="1"/>
            </p:cNvSpPr>
            <p:nvPr/>
          </p:nvSpPr>
          <p:spPr bwMode="auto">
            <a:xfrm>
              <a:off x="1397000" y="958851"/>
              <a:ext cx="663575" cy="566738"/>
            </a:xfrm>
            <a:custGeom>
              <a:avLst/>
              <a:gdLst>
                <a:gd name="T0" fmla="*/ 289 w 301"/>
                <a:gd name="T1" fmla="*/ 256 h 256"/>
                <a:gd name="T2" fmla="*/ 12 w 301"/>
                <a:gd name="T3" fmla="*/ 256 h 256"/>
                <a:gd name="T4" fmla="*/ 0 w 301"/>
                <a:gd name="T5" fmla="*/ 243 h 256"/>
                <a:gd name="T6" fmla="*/ 0 w 301"/>
                <a:gd name="T7" fmla="*/ 13 h 256"/>
                <a:gd name="T8" fmla="*/ 12 w 301"/>
                <a:gd name="T9" fmla="*/ 0 h 256"/>
                <a:gd name="T10" fmla="*/ 289 w 301"/>
                <a:gd name="T11" fmla="*/ 0 h 256"/>
                <a:gd name="T12" fmla="*/ 301 w 301"/>
                <a:gd name="T13" fmla="*/ 13 h 256"/>
                <a:gd name="T14" fmla="*/ 301 w 301"/>
                <a:gd name="T15" fmla="*/ 243 h 256"/>
                <a:gd name="T16" fmla="*/ 289 w 301"/>
                <a:gd name="T17" fmla="*/ 256 h 256"/>
                <a:gd name="T18" fmla="*/ 25 w 301"/>
                <a:gd name="T19" fmla="*/ 230 h 256"/>
                <a:gd name="T20" fmla="*/ 276 w 301"/>
                <a:gd name="T21" fmla="*/ 230 h 256"/>
                <a:gd name="T22" fmla="*/ 276 w 301"/>
                <a:gd name="T23" fmla="*/ 26 h 256"/>
                <a:gd name="T24" fmla="*/ 25 w 301"/>
                <a:gd name="T25" fmla="*/ 26 h 256"/>
                <a:gd name="T26" fmla="*/ 25 w 301"/>
                <a:gd name="T27" fmla="*/ 23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256">
                  <a:moveTo>
                    <a:pt x="289" y="256"/>
                  </a:moveTo>
                  <a:cubicBezTo>
                    <a:pt x="12" y="256"/>
                    <a:pt x="12" y="256"/>
                    <a:pt x="12" y="256"/>
                  </a:cubicBezTo>
                  <a:cubicBezTo>
                    <a:pt x="5" y="256"/>
                    <a:pt x="0" y="250"/>
                    <a:pt x="0" y="243"/>
                  </a:cubicBezTo>
                  <a:cubicBezTo>
                    <a:pt x="0" y="13"/>
                    <a:pt x="0" y="13"/>
                    <a:pt x="0" y="13"/>
                  </a:cubicBezTo>
                  <a:cubicBezTo>
                    <a:pt x="0" y="6"/>
                    <a:pt x="5" y="0"/>
                    <a:pt x="12" y="0"/>
                  </a:cubicBezTo>
                  <a:cubicBezTo>
                    <a:pt x="289" y="0"/>
                    <a:pt x="289" y="0"/>
                    <a:pt x="289" y="0"/>
                  </a:cubicBezTo>
                  <a:cubicBezTo>
                    <a:pt x="296" y="0"/>
                    <a:pt x="301" y="6"/>
                    <a:pt x="301" y="13"/>
                  </a:cubicBezTo>
                  <a:cubicBezTo>
                    <a:pt x="301" y="243"/>
                    <a:pt x="301" y="243"/>
                    <a:pt x="301" y="243"/>
                  </a:cubicBezTo>
                  <a:cubicBezTo>
                    <a:pt x="301" y="250"/>
                    <a:pt x="296" y="256"/>
                    <a:pt x="289" y="256"/>
                  </a:cubicBezTo>
                  <a:close/>
                  <a:moveTo>
                    <a:pt x="25" y="230"/>
                  </a:moveTo>
                  <a:cubicBezTo>
                    <a:pt x="276" y="230"/>
                    <a:pt x="276" y="230"/>
                    <a:pt x="276" y="230"/>
                  </a:cubicBezTo>
                  <a:cubicBezTo>
                    <a:pt x="276" y="26"/>
                    <a:pt x="276" y="26"/>
                    <a:pt x="276" y="26"/>
                  </a:cubicBezTo>
                  <a:cubicBezTo>
                    <a:pt x="25" y="26"/>
                    <a:pt x="25" y="26"/>
                    <a:pt x="25" y="26"/>
                  </a:cubicBezTo>
                  <a:cubicBezTo>
                    <a:pt x="25" y="230"/>
                    <a:pt x="25" y="230"/>
                    <a:pt x="25"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3" name="Freeform 111"/>
            <p:cNvSpPr/>
            <p:nvPr/>
          </p:nvSpPr>
          <p:spPr bwMode="auto">
            <a:xfrm>
              <a:off x="1392238" y="1138238"/>
              <a:ext cx="655638" cy="285750"/>
            </a:xfrm>
            <a:custGeom>
              <a:avLst/>
              <a:gdLst>
                <a:gd name="T0" fmla="*/ 282 w 297"/>
                <a:gd name="T1" fmla="*/ 129 h 129"/>
                <a:gd name="T2" fmla="*/ 274 w 297"/>
                <a:gd name="T3" fmla="*/ 126 h 129"/>
                <a:gd name="T4" fmla="*/ 223 w 297"/>
                <a:gd name="T5" fmla="*/ 82 h 129"/>
                <a:gd name="T6" fmla="*/ 159 w 297"/>
                <a:gd name="T7" fmla="*/ 124 h 129"/>
                <a:gd name="T8" fmla="*/ 78 w 297"/>
                <a:gd name="T9" fmla="*/ 37 h 129"/>
                <a:gd name="T10" fmla="*/ 24 w 297"/>
                <a:gd name="T11" fmla="*/ 94 h 129"/>
                <a:gd name="T12" fmla="*/ 5 w 297"/>
                <a:gd name="T13" fmla="*/ 94 h 129"/>
                <a:gd name="T14" fmla="*/ 5 w 297"/>
                <a:gd name="T15" fmla="*/ 76 h 129"/>
                <a:gd name="T16" fmla="*/ 78 w 297"/>
                <a:gd name="T17" fmla="*/ 0 h 129"/>
                <a:gd name="T18" fmla="*/ 163 w 297"/>
                <a:gd name="T19" fmla="*/ 91 h 129"/>
                <a:gd name="T20" fmla="*/ 225 w 297"/>
                <a:gd name="T21" fmla="*/ 50 h 129"/>
                <a:gd name="T22" fmla="*/ 291 w 297"/>
                <a:gd name="T23" fmla="*/ 106 h 129"/>
                <a:gd name="T24" fmla="*/ 292 w 297"/>
                <a:gd name="T25" fmla="*/ 124 h 129"/>
                <a:gd name="T26" fmla="*/ 282 w 297"/>
                <a:gd name="T2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7" h="129">
                  <a:moveTo>
                    <a:pt x="282" y="129"/>
                  </a:moveTo>
                  <a:cubicBezTo>
                    <a:pt x="279" y="129"/>
                    <a:pt x="276" y="128"/>
                    <a:pt x="274" y="126"/>
                  </a:cubicBezTo>
                  <a:cubicBezTo>
                    <a:pt x="223" y="82"/>
                    <a:pt x="223" y="82"/>
                    <a:pt x="223" y="82"/>
                  </a:cubicBezTo>
                  <a:cubicBezTo>
                    <a:pt x="159" y="124"/>
                    <a:pt x="159" y="124"/>
                    <a:pt x="159" y="124"/>
                  </a:cubicBezTo>
                  <a:cubicBezTo>
                    <a:pt x="78" y="37"/>
                    <a:pt x="78" y="37"/>
                    <a:pt x="78" y="37"/>
                  </a:cubicBezTo>
                  <a:cubicBezTo>
                    <a:pt x="24" y="94"/>
                    <a:pt x="24" y="94"/>
                    <a:pt x="24" y="94"/>
                  </a:cubicBezTo>
                  <a:cubicBezTo>
                    <a:pt x="19" y="99"/>
                    <a:pt x="11" y="99"/>
                    <a:pt x="5" y="94"/>
                  </a:cubicBezTo>
                  <a:cubicBezTo>
                    <a:pt x="0" y="89"/>
                    <a:pt x="0" y="81"/>
                    <a:pt x="5" y="76"/>
                  </a:cubicBezTo>
                  <a:cubicBezTo>
                    <a:pt x="78" y="0"/>
                    <a:pt x="78" y="0"/>
                    <a:pt x="78" y="0"/>
                  </a:cubicBezTo>
                  <a:cubicBezTo>
                    <a:pt x="163" y="91"/>
                    <a:pt x="163" y="91"/>
                    <a:pt x="163" y="91"/>
                  </a:cubicBezTo>
                  <a:cubicBezTo>
                    <a:pt x="225" y="50"/>
                    <a:pt x="225" y="50"/>
                    <a:pt x="225" y="50"/>
                  </a:cubicBezTo>
                  <a:cubicBezTo>
                    <a:pt x="291" y="106"/>
                    <a:pt x="291" y="106"/>
                    <a:pt x="291" y="106"/>
                  </a:cubicBezTo>
                  <a:cubicBezTo>
                    <a:pt x="296" y="111"/>
                    <a:pt x="297" y="119"/>
                    <a:pt x="292" y="124"/>
                  </a:cubicBezTo>
                  <a:cubicBezTo>
                    <a:pt x="289" y="127"/>
                    <a:pt x="286" y="129"/>
                    <a:pt x="282" y="1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4" name="Freeform 112"/>
            <p:cNvSpPr>
              <a:spLocks noEditPoints="1"/>
            </p:cNvSpPr>
            <p:nvPr/>
          </p:nvSpPr>
          <p:spPr bwMode="auto">
            <a:xfrm>
              <a:off x="1662113" y="1036638"/>
              <a:ext cx="200025" cy="203200"/>
            </a:xfrm>
            <a:custGeom>
              <a:avLst/>
              <a:gdLst>
                <a:gd name="T0" fmla="*/ 46 w 91"/>
                <a:gd name="T1" fmla="*/ 92 h 92"/>
                <a:gd name="T2" fmla="*/ 0 w 91"/>
                <a:gd name="T3" fmla="*/ 46 h 92"/>
                <a:gd name="T4" fmla="*/ 46 w 91"/>
                <a:gd name="T5" fmla="*/ 0 h 92"/>
                <a:gd name="T6" fmla="*/ 91 w 91"/>
                <a:gd name="T7" fmla="*/ 46 h 92"/>
                <a:gd name="T8" fmla="*/ 46 w 91"/>
                <a:gd name="T9" fmla="*/ 92 h 92"/>
                <a:gd name="T10" fmla="*/ 46 w 91"/>
                <a:gd name="T11" fmla="*/ 26 h 92"/>
                <a:gd name="T12" fmla="*/ 25 w 91"/>
                <a:gd name="T13" fmla="*/ 46 h 92"/>
                <a:gd name="T14" fmla="*/ 46 w 91"/>
                <a:gd name="T15" fmla="*/ 66 h 92"/>
                <a:gd name="T16" fmla="*/ 66 w 91"/>
                <a:gd name="T17" fmla="*/ 46 h 92"/>
                <a:gd name="T18" fmla="*/ 46 w 91"/>
                <a:gd name="T19" fmla="*/ 2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6" y="92"/>
                  </a:moveTo>
                  <a:cubicBezTo>
                    <a:pt x="20" y="92"/>
                    <a:pt x="0" y="71"/>
                    <a:pt x="0" y="46"/>
                  </a:cubicBezTo>
                  <a:cubicBezTo>
                    <a:pt x="0" y="21"/>
                    <a:pt x="20" y="0"/>
                    <a:pt x="46" y="0"/>
                  </a:cubicBezTo>
                  <a:cubicBezTo>
                    <a:pt x="71" y="0"/>
                    <a:pt x="91" y="21"/>
                    <a:pt x="91" y="46"/>
                  </a:cubicBezTo>
                  <a:cubicBezTo>
                    <a:pt x="91" y="71"/>
                    <a:pt x="71" y="92"/>
                    <a:pt x="46" y="92"/>
                  </a:cubicBezTo>
                  <a:close/>
                  <a:moveTo>
                    <a:pt x="46" y="26"/>
                  </a:moveTo>
                  <a:cubicBezTo>
                    <a:pt x="35" y="26"/>
                    <a:pt x="25" y="35"/>
                    <a:pt x="25" y="46"/>
                  </a:cubicBezTo>
                  <a:cubicBezTo>
                    <a:pt x="25" y="57"/>
                    <a:pt x="35" y="66"/>
                    <a:pt x="46" y="66"/>
                  </a:cubicBezTo>
                  <a:cubicBezTo>
                    <a:pt x="57" y="66"/>
                    <a:pt x="66" y="57"/>
                    <a:pt x="66" y="46"/>
                  </a:cubicBezTo>
                  <a:cubicBezTo>
                    <a:pt x="66" y="35"/>
                    <a:pt x="57" y="26"/>
                    <a:pt x="46"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5" name="Freeform 113"/>
            <p:cNvSpPr>
              <a:spLocks noEditPoints="1"/>
            </p:cNvSpPr>
            <p:nvPr/>
          </p:nvSpPr>
          <p:spPr bwMode="auto">
            <a:xfrm>
              <a:off x="425450" y="544513"/>
              <a:ext cx="249238" cy="238125"/>
            </a:xfrm>
            <a:custGeom>
              <a:avLst/>
              <a:gdLst>
                <a:gd name="T0" fmla="*/ 65 w 113"/>
                <a:gd name="T1" fmla="*/ 108 h 108"/>
                <a:gd name="T2" fmla="*/ 32 w 113"/>
                <a:gd name="T3" fmla="*/ 94 h 108"/>
                <a:gd name="T4" fmla="*/ 19 w 113"/>
                <a:gd name="T5" fmla="*/ 81 h 108"/>
                <a:gd name="T6" fmla="*/ 19 w 113"/>
                <a:gd name="T7" fmla="*/ 14 h 108"/>
                <a:gd name="T8" fmla="*/ 52 w 113"/>
                <a:gd name="T9" fmla="*/ 0 h 108"/>
                <a:gd name="T10" fmla="*/ 52 w 113"/>
                <a:gd name="T11" fmla="*/ 0 h 108"/>
                <a:gd name="T12" fmla="*/ 86 w 113"/>
                <a:gd name="T13" fmla="*/ 14 h 108"/>
                <a:gd name="T14" fmla="*/ 99 w 113"/>
                <a:gd name="T15" fmla="*/ 27 h 108"/>
                <a:gd name="T16" fmla="*/ 113 w 113"/>
                <a:gd name="T17" fmla="*/ 61 h 108"/>
                <a:gd name="T18" fmla="*/ 99 w 113"/>
                <a:gd name="T19" fmla="*/ 94 h 108"/>
                <a:gd name="T20" fmla="*/ 65 w 113"/>
                <a:gd name="T21" fmla="*/ 108 h 108"/>
                <a:gd name="T22" fmla="*/ 52 w 113"/>
                <a:gd name="T23" fmla="*/ 24 h 108"/>
                <a:gd name="T24" fmla="*/ 35 w 113"/>
                <a:gd name="T25" fmla="*/ 31 h 108"/>
                <a:gd name="T26" fmla="*/ 35 w 113"/>
                <a:gd name="T27" fmla="*/ 65 h 108"/>
                <a:gd name="T28" fmla="*/ 48 w 113"/>
                <a:gd name="T29" fmla="*/ 78 h 108"/>
                <a:gd name="T30" fmla="*/ 82 w 113"/>
                <a:gd name="T31" fmla="*/ 78 h 108"/>
                <a:gd name="T32" fmla="*/ 89 w 113"/>
                <a:gd name="T33" fmla="*/ 61 h 108"/>
                <a:gd name="T34" fmla="*/ 82 w 113"/>
                <a:gd name="T35" fmla="*/ 44 h 108"/>
                <a:gd name="T36" fmla="*/ 69 w 113"/>
                <a:gd name="T37" fmla="*/ 31 h 108"/>
                <a:gd name="T38" fmla="*/ 52 w 113"/>
                <a:gd name="T39" fmla="*/ 2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08">
                  <a:moveTo>
                    <a:pt x="65" y="108"/>
                  </a:moveTo>
                  <a:cubicBezTo>
                    <a:pt x="53" y="108"/>
                    <a:pt x="41" y="103"/>
                    <a:pt x="32" y="94"/>
                  </a:cubicBezTo>
                  <a:cubicBezTo>
                    <a:pt x="19" y="81"/>
                    <a:pt x="19" y="81"/>
                    <a:pt x="19" y="81"/>
                  </a:cubicBezTo>
                  <a:cubicBezTo>
                    <a:pt x="0" y="63"/>
                    <a:pt x="0" y="33"/>
                    <a:pt x="19" y="14"/>
                  </a:cubicBezTo>
                  <a:cubicBezTo>
                    <a:pt x="28" y="5"/>
                    <a:pt x="40" y="0"/>
                    <a:pt x="52" y="0"/>
                  </a:cubicBezTo>
                  <a:cubicBezTo>
                    <a:pt x="52" y="0"/>
                    <a:pt x="52" y="0"/>
                    <a:pt x="52" y="0"/>
                  </a:cubicBezTo>
                  <a:cubicBezTo>
                    <a:pt x="65" y="0"/>
                    <a:pt x="77" y="5"/>
                    <a:pt x="86" y="14"/>
                  </a:cubicBezTo>
                  <a:cubicBezTo>
                    <a:pt x="99" y="27"/>
                    <a:pt x="99" y="27"/>
                    <a:pt x="99" y="27"/>
                  </a:cubicBezTo>
                  <a:cubicBezTo>
                    <a:pt x="108" y="36"/>
                    <a:pt x="113" y="48"/>
                    <a:pt x="113" y="61"/>
                  </a:cubicBezTo>
                  <a:cubicBezTo>
                    <a:pt x="113" y="73"/>
                    <a:pt x="108" y="85"/>
                    <a:pt x="99" y="94"/>
                  </a:cubicBezTo>
                  <a:cubicBezTo>
                    <a:pt x="90" y="103"/>
                    <a:pt x="78" y="108"/>
                    <a:pt x="65" y="108"/>
                  </a:cubicBezTo>
                  <a:close/>
                  <a:moveTo>
                    <a:pt x="52" y="24"/>
                  </a:moveTo>
                  <a:cubicBezTo>
                    <a:pt x="46" y="24"/>
                    <a:pt x="40" y="26"/>
                    <a:pt x="35" y="31"/>
                  </a:cubicBezTo>
                  <a:cubicBezTo>
                    <a:pt x="26" y="40"/>
                    <a:pt x="26" y="55"/>
                    <a:pt x="35" y="65"/>
                  </a:cubicBezTo>
                  <a:cubicBezTo>
                    <a:pt x="48" y="78"/>
                    <a:pt x="48" y="78"/>
                    <a:pt x="48" y="78"/>
                  </a:cubicBezTo>
                  <a:cubicBezTo>
                    <a:pt x="58" y="87"/>
                    <a:pt x="73" y="87"/>
                    <a:pt x="82" y="78"/>
                  </a:cubicBezTo>
                  <a:cubicBezTo>
                    <a:pt x="87" y="73"/>
                    <a:pt x="89" y="67"/>
                    <a:pt x="89" y="61"/>
                  </a:cubicBezTo>
                  <a:cubicBezTo>
                    <a:pt x="89" y="54"/>
                    <a:pt x="87" y="48"/>
                    <a:pt x="82" y="44"/>
                  </a:cubicBezTo>
                  <a:cubicBezTo>
                    <a:pt x="69" y="31"/>
                    <a:pt x="69" y="31"/>
                    <a:pt x="69" y="31"/>
                  </a:cubicBezTo>
                  <a:cubicBezTo>
                    <a:pt x="65" y="26"/>
                    <a:pt x="59" y="24"/>
                    <a:pt x="52"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6" name="Freeform 114"/>
            <p:cNvSpPr/>
            <p:nvPr/>
          </p:nvSpPr>
          <p:spPr bwMode="auto">
            <a:xfrm>
              <a:off x="722313" y="860426"/>
              <a:ext cx="258763" cy="258763"/>
            </a:xfrm>
            <a:custGeom>
              <a:avLst/>
              <a:gdLst>
                <a:gd name="T0" fmla="*/ 82 w 117"/>
                <a:gd name="T1" fmla="*/ 117 h 117"/>
                <a:gd name="T2" fmla="*/ 53 w 117"/>
                <a:gd name="T3" fmla="*/ 104 h 117"/>
                <a:gd name="T4" fmla="*/ 12 w 117"/>
                <a:gd name="T5" fmla="*/ 64 h 117"/>
                <a:gd name="T6" fmla="*/ 0 w 117"/>
                <a:gd name="T7" fmla="*/ 35 h 117"/>
                <a:gd name="T8" fmla="*/ 12 w 117"/>
                <a:gd name="T9" fmla="*/ 5 h 117"/>
                <a:gd name="T10" fmla="*/ 29 w 117"/>
                <a:gd name="T11" fmla="*/ 5 h 117"/>
                <a:gd name="T12" fmla="*/ 29 w 117"/>
                <a:gd name="T13" fmla="*/ 21 h 117"/>
                <a:gd name="T14" fmla="*/ 24 w 117"/>
                <a:gd name="T15" fmla="*/ 35 h 117"/>
                <a:gd name="T16" fmla="*/ 29 w 117"/>
                <a:gd name="T17" fmla="*/ 48 h 117"/>
                <a:gd name="T18" fmla="*/ 69 w 117"/>
                <a:gd name="T19" fmla="*/ 88 h 117"/>
                <a:gd name="T20" fmla="*/ 82 w 117"/>
                <a:gd name="T21" fmla="*/ 93 h 117"/>
                <a:gd name="T22" fmla="*/ 82 w 117"/>
                <a:gd name="T23" fmla="*/ 93 h 117"/>
                <a:gd name="T24" fmla="*/ 95 w 117"/>
                <a:gd name="T25" fmla="*/ 88 h 117"/>
                <a:gd name="T26" fmla="*/ 112 w 117"/>
                <a:gd name="T27" fmla="*/ 88 h 117"/>
                <a:gd name="T28" fmla="*/ 112 w 117"/>
                <a:gd name="T29" fmla="*/ 104 h 117"/>
                <a:gd name="T30" fmla="*/ 82 w 117"/>
                <a:gd name="T31" fmla="*/ 117 h 117"/>
                <a:gd name="T32" fmla="*/ 82 w 117"/>
                <a:gd name="T3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117">
                  <a:moveTo>
                    <a:pt x="82" y="117"/>
                  </a:moveTo>
                  <a:cubicBezTo>
                    <a:pt x="71" y="117"/>
                    <a:pt x="60" y="112"/>
                    <a:pt x="53" y="104"/>
                  </a:cubicBezTo>
                  <a:cubicBezTo>
                    <a:pt x="12" y="64"/>
                    <a:pt x="12" y="64"/>
                    <a:pt x="12" y="64"/>
                  </a:cubicBezTo>
                  <a:cubicBezTo>
                    <a:pt x="4" y="56"/>
                    <a:pt x="0" y="46"/>
                    <a:pt x="0" y="35"/>
                  </a:cubicBezTo>
                  <a:cubicBezTo>
                    <a:pt x="0" y="23"/>
                    <a:pt x="4" y="13"/>
                    <a:pt x="12" y="5"/>
                  </a:cubicBezTo>
                  <a:cubicBezTo>
                    <a:pt x="17" y="0"/>
                    <a:pt x="24" y="0"/>
                    <a:pt x="29" y="5"/>
                  </a:cubicBezTo>
                  <a:cubicBezTo>
                    <a:pt x="34" y="9"/>
                    <a:pt x="34" y="17"/>
                    <a:pt x="29" y="21"/>
                  </a:cubicBezTo>
                  <a:cubicBezTo>
                    <a:pt x="25" y="25"/>
                    <a:pt x="24" y="30"/>
                    <a:pt x="24" y="35"/>
                  </a:cubicBezTo>
                  <a:cubicBezTo>
                    <a:pt x="24" y="40"/>
                    <a:pt x="25" y="44"/>
                    <a:pt x="29" y="48"/>
                  </a:cubicBezTo>
                  <a:cubicBezTo>
                    <a:pt x="69" y="88"/>
                    <a:pt x="69" y="88"/>
                    <a:pt x="69" y="88"/>
                  </a:cubicBezTo>
                  <a:cubicBezTo>
                    <a:pt x="73" y="91"/>
                    <a:pt x="77" y="93"/>
                    <a:pt x="82" y="93"/>
                  </a:cubicBezTo>
                  <a:cubicBezTo>
                    <a:pt x="82" y="93"/>
                    <a:pt x="82" y="93"/>
                    <a:pt x="82" y="93"/>
                  </a:cubicBezTo>
                  <a:cubicBezTo>
                    <a:pt x="87" y="93"/>
                    <a:pt x="92" y="91"/>
                    <a:pt x="95" y="88"/>
                  </a:cubicBezTo>
                  <a:cubicBezTo>
                    <a:pt x="100" y="83"/>
                    <a:pt x="107" y="83"/>
                    <a:pt x="112" y="88"/>
                  </a:cubicBezTo>
                  <a:cubicBezTo>
                    <a:pt x="117" y="92"/>
                    <a:pt x="117" y="100"/>
                    <a:pt x="112" y="104"/>
                  </a:cubicBezTo>
                  <a:cubicBezTo>
                    <a:pt x="104" y="112"/>
                    <a:pt x="94" y="117"/>
                    <a:pt x="82" y="117"/>
                  </a:cubicBezTo>
                  <a:cubicBezTo>
                    <a:pt x="82" y="117"/>
                    <a:pt x="82" y="117"/>
                    <a:pt x="82" y="1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7" name="Freeform 115"/>
            <p:cNvSpPr/>
            <p:nvPr/>
          </p:nvSpPr>
          <p:spPr bwMode="auto">
            <a:xfrm>
              <a:off x="608013" y="715963"/>
              <a:ext cx="377825" cy="376238"/>
            </a:xfrm>
            <a:custGeom>
              <a:avLst/>
              <a:gdLst>
                <a:gd name="T0" fmla="*/ 158 w 171"/>
                <a:gd name="T1" fmla="*/ 170 h 170"/>
                <a:gd name="T2" fmla="*/ 150 w 171"/>
                <a:gd name="T3" fmla="*/ 167 h 170"/>
                <a:gd name="T4" fmla="*/ 4 w 171"/>
                <a:gd name="T5" fmla="*/ 21 h 170"/>
                <a:gd name="T6" fmla="*/ 4 w 171"/>
                <a:gd name="T7" fmla="*/ 5 h 170"/>
                <a:gd name="T8" fmla="*/ 21 w 171"/>
                <a:gd name="T9" fmla="*/ 5 h 170"/>
                <a:gd name="T10" fmla="*/ 167 w 171"/>
                <a:gd name="T11" fmla="*/ 150 h 170"/>
                <a:gd name="T12" fmla="*/ 167 w 171"/>
                <a:gd name="T13" fmla="*/ 167 h 170"/>
                <a:gd name="T14" fmla="*/ 158 w 171"/>
                <a:gd name="T15" fmla="*/ 170 h 1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0">
                  <a:moveTo>
                    <a:pt x="158" y="170"/>
                  </a:moveTo>
                  <a:cubicBezTo>
                    <a:pt x="155" y="170"/>
                    <a:pt x="152" y="169"/>
                    <a:pt x="150" y="167"/>
                  </a:cubicBezTo>
                  <a:cubicBezTo>
                    <a:pt x="4" y="21"/>
                    <a:pt x="4" y="21"/>
                    <a:pt x="4" y="21"/>
                  </a:cubicBezTo>
                  <a:cubicBezTo>
                    <a:pt x="0" y="17"/>
                    <a:pt x="0" y="9"/>
                    <a:pt x="4" y="5"/>
                  </a:cubicBezTo>
                  <a:cubicBezTo>
                    <a:pt x="9" y="0"/>
                    <a:pt x="16" y="0"/>
                    <a:pt x="21" y="5"/>
                  </a:cubicBezTo>
                  <a:cubicBezTo>
                    <a:pt x="167" y="150"/>
                    <a:pt x="167" y="150"/>
                    <a:pt x="167" y="150"/>
                  </a:cubicBezTo>
                  <a:cubicBezTo>
                    <a:pt x="171" y="155"/>
                    <a:pt x="171" y="162"/>
                    <a:pt x="167" y="167"/>
                  </a:cubicBezTo>
                  <a:cubicBezTo>
                    <a:pt x="164" y="169"/>
                    <a:pt x="161" y="170"/>
                    <a:pt x="158" y="1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8" name="Freeform 116"/>
            <p:cNvSpPr>
              <a:spLocks noEditPoints="1"/>
            </p:cNvSpPr>
            <p:nvPr/>
          </p:nvSpPr>
          <p:spPr bwMode="auto">
            <a:xfrm>
              <a:off x="434975" y="879476"/>
              <a:ext cx="239713" cy="239713"/>
            </a:xfrm>
            <a:custGeom>
              <a:avLst/>
              <a:gdLst>
                <a:gd name="T0" fmla="*/ 47 w 108"/>
                <a:gd name="T1" fmla="*/ 108 h 108"/>
                <a:gd name="T2" fmla="*/ 47 w 108"/>
                <a:gd name="T3" fmla="*/ 108 h 108"/>
                <a:gd name="T4" fmla="*/ 14 w 108"/>
                <a:gd name="T5" fmla="*/ 94 h 108"/>
                <a:gd name="T6" fmla="*/ 0 w 108"/>
                <a:gd name="T7" fmla="*/ 60 h 108"/>
                <a:gd name="T8" fmla="*/ 14 w 108"/>
                <a:gd name="T9" fmla="*/ 27 h 108"/>
                <a:gd name="T10" fmla="*/ 27 w 108"/>
                <a:gd name="T11" fmla="*/ 14 h 108"/>
                <a:gd name="T12" fmla="*/ 60 w 108"/>
                <a:gd name="T13" fmla="*/ 0 h 108"/>
                <a:gd name="T14" fmla="*/ 94 w 108"/>
                <a:gd name="T15" fmla="*/ 14 h 108"/>
                <a:gd name="T16" fmla="*/ 108 w 108"/>
                <a:gd name="T17" fmla="*/ 47 h 108"/>
                <a:gd name="T18" fmla="*/ 94 w 108"/>
                <a:gd name="T19" fmla="*/ 81 h 108"/>
                <a:gd name="T20" fmla="*/ 81 w 108"/>
                <a:gd name="T21" fmla="*/ 94 h 108"/>
                <a:gd name="T22" fmla="*/ 47 w 108"/>
                <a:gd name="T23" fmla="*/ 108 h 108"/>
                <a:gd name="T24" fmla="*/ 60 w 108"/>
                <a:gd name="T25" fmla="*/ 23 h 108"/>
                <a:gd name="T26" fmla="*/ 43 w 108"/>
                <a:gd name="T27" fmla="*/ 30 h 108"/>
                <a:gd name="T28" fmla="*/ 30 w 108"/>
                <a:gd name="T29" fmla="*/ 43 h 108"/>
                <a:gd name="T30" fmla="*/ 23 w 108"/>
                <a:gd name="T31" fmla="*/ 60 h 108"/>
                <a:gd name="T32" fmla="*/ 30 w 108"/>
                <a:gd name="T33" fmla="*/ 77 h 108"/>
                <a:gd name="T34" fmla="*/ 47 w 108"/>
                <a:gd name="T35" fmla="*/ 84 h 108"/>
                <a:gd name="T36" fmla="*/ 47 w 108"/>
                <a:gd name="T37" fmla="*/ 84 h 108"/>
                <a:gd name="T38" fmla="*/ 64 w 108"/>
                <a:gd name="T39" fmla="*/ 77 h 108"/>
                <a:gd name="T40" fmla="*/ 77 w 108"/>
                <a:gd name="T41" fmla="*/ 64 h 108"/>
                <a:gd name="T42" fmla="*/ 84 w 108"/>
                <a:gd name="T43" fmla="*/ 47 h 108"/>
                <a:gd name="T44" fmla="*/ 77 w 108"/>
                <a:gd name="T45" fmla="*/ 30 h 108"/>
                <a:gd name="T46" fmla="*/ 60 w 108"/>
                <a:gd name="T47" fmla="*/ 2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108">
                  <a:moveTo>
                    <a:pt x="47" y="108"/>
                  </a:moveTo>
                  <a:cubicBezTo>
                    <a:pt x="47" y="108"/>
                    <a:pt x="47" y="108"/>
                    <a:pt x="47" y="108"/>
                  </a:cubicBezTo>
                  <a:cubicBezTo>
                    <a:pt x="35" y="108"/>
                    <a:pt x="23" y="103"/>
                    <a:pt x="14" y="94"/>
                  </a:cubicBezTo>
                  <a:cubicBezTo>
                    <a:pt x="5" y="85"/>
                    <a:pt x="0" y="73"/>
                    <a:pt x="0" y="60"/>
                  </a:cubicBezTo>
                  <a:cubicBezTo>
                    <a:pt x="0" y="48"/>
                    <a:pt x="5" y="36"/>
                    <a:pt x="14" y="27"/>
                  </a:cubicBezTo>
                  <a:cubicBezTo>
                    <a:pt x="27" y="14"/>
                    <a:pt x="27" y="14"/>
                    <a:pt x="27" y="14"/>
                  </a:cubicBezTo>
                  <a:cubicBezTo>
                    <a:pt x="36" y="5"/>
                    <a:pt x="48" y="0"/>
                    <a:pt x="60" y="0"/>
                  </a:cubicBezTo>
                  <a:cubicBezTo>
                    <a:pt x="73" y="0"/>
                    <a:pt x="85" y="5"/>
                    <a:pt x="94" y="14"/>
                  </a:cubicBezTo>
                  <a:cubicBezTo>
                    <a:pt x="103" y="23"/>
                    <a:pt x="108" y="35"/>
                    <a:pt x="108" y="47"/>
                  </a:cubicBezTo>
                  <a:cubicBezTo>
                    <a:pt x="108" y="60"/>
                    <a:pt x="103" y="72"/>
                    <a:pt x="94" y="81"/>
                  </a:cubicBezTo>
                  <a:cubicBezTo>
                    <a:pt x="81" y="94"/>
                    <a:pt x="81" y="94"/>
                    <a:pt x="81" y="94"/>
                  </a:cubicBezTo>
                  <a:cubicBezTo>
                    <a:pt x="72" y="103"/>
                    <a:pt x="60" y="108"/>
                    <a:pt x="47" y="108"/>
                  </a:cubicBezTo>
                  <a:close/>
                  <a:moveTo>
                    <a:pt x="60" y="23"/>
                  </a:moveTo>
                  <a:cubicBezTo>
                    <a:pt x="54" y="23"/>
                    <a:pt x="48" y="26"/>
                    <a:pt x="43" y="30"/>
                  </a:cubicBezTo>
                  <a:cubicBezTo>
                    <a:pt x="30" y="43"/>
                    <a:pt x="30" y="43"/>
                    <a:pt x="30" y="43"/>
                  </a:cubicBezTo>
                  <a:cubicBezTo>
                    <a:pt x="26" y="48"/>
                    <a:pt x="23" y="54"/>
                    <a:pt x="23" y="60"/>
                  </a:cubicBezTo>
                  <a:cubicBezTo>
                    <a:pt x="23" y="67"/>
                    <a:pt x="26" y="73"/>
                    <a:pt x="30" y="77"/>
                  </a:cubicBezTo>
                  <a:cubicBezTo>
                    <a:pt x="35" y="82"/>
                    <a:pt x="41" y="84"/>
                    <a:pt x="47" y="84"/>
                  </a:cubicBezTo>
                  <a:cubicBezTo>
                    <a:pt x="47" y="84"/>
                    <a:pt x="47" y="84"/>
                    <a:pt x="47" y="84"/>
                  </a:cubicBezTo>
                  <a:cubicBezTo>
                    <a:pt x="54" y="84"/>
                    <a:pt x="60" y="82"/>
                    <a:pt x="64" y="77"/>
                  </a:cubicBezTo>
                  <a:cubicBezTo>
                    <a:pt x="77" y="64"/>
                    <a:pt x="77" y="64"/>
                    <a:pt x="77" y="64"/>
                  </a:cubicBezTo>
                  <a:cubicBezTo>
                    <a:pt x="82" y="60"/>
                    <a:pt x="84" y="54"/>
                    <a:pt x="84" y="47"/>
                  </a:cubicBezTo>
                  <a:cubicBezTo>
                    <a:pt x="84" y="41"/>
                    <a:pt x="82" y="35"/>
                    <a:pt x="77" y="30"/>
                  </a:cubicBezTo>
                  <a:cubicBezTo>
                    <a:pt x="73" y="26"/>
                    <a:pt x="67" y="23"/>
                    <a:pt x="60"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9" name="Freeform 117"/>
            <p:cNvSpPr/>
            <p:nvPr/>
          </p:nvSpPr>
          <p:spPr bwMode="auto">
            <a:xfrm>
              <a:off x="722313" y="534988"/>
              <a:ext cx="258763" cy="265113"/>
            </a:xfrm>
            <a:custGeom>
              <a:avLst/>
              <a:gdLst>
                <a:gd name="T0" fmla="*/ 21 w 117"/>
                <a:gd name="T1" fmla="*/ 120 h 120"/>
                <a:gd name="T2" fmla="*/ 12 w 117"/>
                <a:gd name="T3" fmla="*/ 116 h 120"/>
                <a:gd name="T4" fmla="*/ 0 w 117"/>
                <a:gd name="T5" fmla="*/ 86 h 120"/>
                <a:gd name="T6" fmla="*/ 12 w 117"/>
                <a:gd name="T7" fmla="*/ 57 h 120"/>
                <a:gd name="T8" fmla="*/ 53 w 117"/>
                <a:gd name="T9" fmla="*/ 17 h 120"/>
                <a:gd name="T10" fmla="*/ 112 w 117"/>
                <a:gd name="T11" fmla="*/ 17 h 120"/>
                <a:gd name="T12" fmla="*/ 112 w 117"/>
                <a:gd name="T13" fmla="*/ 33 h 120"/>
                <a:gd name="T14" fmla="*/ 95 w 117"/>
                <a:gd name="T15" fmla="*/ 33 h 120"/>
                <a:gd name="T16" fmla="*/ 69 w 117"/>
                <a:gd name="T17" fmla="*/ 33 h 120"/>
                <a:gd name="T18" fmla="*/ 29 w 117"/>
                <a:gd name="T19" fmla="*/ 73 h 120"/>
                <a:gd name="T20" fmla="*/ 29 w 117"/>
                <a:gd name="T21" fmla="*/ 100 h 120"/>
                <a:gd name="T22" fmla="*/ 29 w 117"/>
                <a:gd name="T23" fmla="*/ 116 h 120"/>
                <a:gd name="T24" fmla="*/ 21 w 117"/>
                <a:gd name="T25"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120">
                  <a:moveTo>
                    <a:pt x="21" y="120"/>
                  </a:moveTo>
                  <a:cubicBezTo>
                    <a:pt x="18" y="120"/>
                    <a:pt x="15" y="119"/>
                    <a:pt x="12" y="116"/>
                  </a:cubicBezTo>
                  <a:cubicBezTo>
                    <a:pt x="4" y="108"/>
                    <a:pt x="0" y="98"/>
                    <a:pt x="0" y="86"/>
                  </a:cubicBezTo>
                  <a:cubicBezTo>
                    <a:pt x="0" y="75"/>
                    <a:pt x="4" y="65"/>
                    <a:pt x="12" y="57"/>
                  </a:cubicBezTo>
                  <a:cubicBezTo>
                    <a:pt x="53" y="17"/>
                    <a:pt x="53" y="17"/>
                    <a:pt x="53" y="17"/>
                  </a:cubicBezTo>
                  <a:cubicBezTo>
                    <a:pt x="69" y="0"/>
                    <a:pt x="96" y="0"/>
                    <a:pt x="112" y="17"/>
                  </a:cubicBezTo>
                  <a:cubicBezTo>
                    <a:pt x="117" y="21"/>
                    <a:pt x="117" y="29"/>
                    <a:pt x="112" y="33"/>
                  </a:cubicBezTo>
                  <a:cubicBezTo>
                    <a:pt x="107" y="38"/>
                    <a:pt x="100" y="38"/>
                    <a:pt x="95" y="33"/>
                  </a:cubicBezTo>
                  <a:cubicBezTo>
                    <a:pt x="88" y="26"/>
                    <a:pt x="76" y="26"/>
                    <a:pt x="69" y="33"/>
                  </a:cubicBezTo>
                  <a:cubicBezTo>
                    <a:pt x="29" y="73"/>
                    <a:pt x="29" y="73"/>
                    <a:pt x="29" y="73"/>
                  </a:cubicBezTo>
                  <a:cubicBezTo>
                    <a:pt x="22" y="81"/>
                    <a:pt x="22" y="92"/>
                    <a:pt x="29" y="100"/>
                  </a:cubicBezTo>
                  <a:cubicBezTo>
                    <a:pt x="34" y="104"/>
                    <a:pt x="34" y="112"/>
                    <a:pt x="29" y="116"/>
                  </a:cubicBezTo>
                  <a:cubicBezTo>
                    <a:pt x="27" y="119"/>
                    <a:pt x="24" y="120"/>
                    <a:pt x="21" y="1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0" name="Freeform 118"/>
            <p:cNvSpPr/>
            <p:nvPr/>
          </p:nvSpPr>
          <p:spPr bwMode="auto">
            <a:xfrm>
              <a:off x="608013" y="566738"/>
              <a:ext cx="377825" cy="377825"/>
            </a:xfrm>
            <a:custGeom>
              <a:avLst/>
              <a:gdLst>
                <a:gd name="T0" fmla="*/ 12 w 171"/>
                <a:gd name="T1" fmla="*/ 171 h 171"/>
                <a:gd name="T2" fmla="*/ 4 w 171"/>
                <a:gd name="T3" fmla="*/ 167 h 171"/>
                <a:gd name="T4" fmla="*/ 4 w 171"/>
                <a:gd name="T5" fmla="*/ 151 h 171"/>
                <a:gd name="T6" fmla="*/ 150 w 171"/>
                <a:gd name="T7" fmla="*/ 5 h 171"/>
                <a:gd name="T8" fmla="*/ 167 w 171"/>
                <a:gd name="T9" fmla="*/ 5 h 171"/>
                <a:gd name="T10" fmla="*/ 167 w 171"/>
                <a:gd name="T11" fmla="*/ 22 h 171"/>
                <a:gd name="T12" fmla="*/ 21 w 171"/>
                <a:gd name="T13" fmla="*/ 167 h 171"/>
                <a:gd name="T14" fmla="*/ 12 w 171"/>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1">
                  <a:moveTo>
                    <a:pt x="12" y="171"/>
                  </a:moveTo>
                  <a:cubicBezTo>
                    <a:pt x="9" y="171"/>
                    <a:pt x="6" y="170"/>
                    <a:pt x="4" y="167"/>
                  </a:cubicBezTo>
                  <a:cubicBezTo>
                    <a:pt x="0" y="163"/>
                    <a:pt x="0" y="155"/>
                    <a:pt x="4" y="151"/>
                  </a:cubicBezTo>
                  <a:cubicBezTo>
                    <a:pt x="150" y="5"/>
                    <a:pt x="150" y="5"/>
                    <a:pt x="150" y="5"/>
                  </a:cubicBezTo>
                  <a:cubicBezTo>
                    <a:pt x="155" y="0"/>
                    <a:pt x="162" y="0"/>
                    <a:pt x="167" y="5"/>
                  </a:cubicBezTo>
                  <a:cubicBezTo>
                    <a:pt x="171" y="10"/>
                    <a:pt x="171" y="17"/>
                    <a:pt x="167" y="22"/>
                  </a:cubicBezTo>
                  <a:cubicBezTo>
                    <a:pt x="21" y="167"/>
                    <a:pt x="21" y="167"/>
                    <a:pt x="21" y="167"/>
                  </a:cubicBezTo>
                  <a:cubicBezTo>
                    <a:pt x="19" y="170"/>
                    <a:pt x="16" y="171"/>
                    <a:pt x="12" y="17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1" name="Freeform 119"/>
            <p:cNvSpPr/>
            <p:nvPr/>
          </p:nvSpPr>
          <p:spPr bwMode="auto">
            <a:xfrm>
              <a:off x="1128713" y="2190751"/>
              <a:ext cx="282575" cy="409575"/>
            </a:xfrm>
            <a:custGeom>
              <a:avLst/>
              <a:gdLst>
                <a:gd name="T0" fmla="*/ 119 w 128"/>
                <a:gd name="T1" fmla="*/ 184 h 185"/>
                <a:gd name="T2" fmla="*/ 111 w 128"/>
                <a:gd name="T3" fmla="*/ 178 h 185"/>
                <a:gd name="T4" fmla="*/ 64 w 128"/>
                <a:gd name="T5" fmla="*/ 33 h 185"/>
                <a:gd name="T6" fmla="*/ 16 w 128"/>
                <a:gd name="T7" fmla="*/ 178 h 185"/>
                <a:gd name="T8" fmla="*/ 7 w 128"/>
                <a:gd name="T9" fmla="*/ 183 h 185"/>
                <a:gd name="T10" fmla="*/ 2 w 128"/>
                <a:gd name="T11" fmla="*/ 173 h 185"/>
                <a:gd name="T12" fmla="*/ 56 w 128"/>
                <a:gd name="T13" fmla="*/ 5 h 185"/>
                <a:gd name="T14" fmla="*/ 64 w 128"/>
                <a:gd name="T15" fmla="*/ 0 h 185"/>
                <a:gd name="T16" fmla="*/ 71 w 128"/>
                <a:gd name="T17" fmla="*/ 5 h 185"/>
                <a:gd name="T18" fmla="*/ 126 w 128"/>
                <a:gd name="T19" fmla="*/ 173 h 185"/>
                <a:gd name="T20" fmla="*/ 121 w 128"/>
                <a:gd name="T21" fmla="*/ 183 h 185"/>
                <a:gd name="T22" fmla="*/ 119 w 128"/>
                <a:gd name="T23"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85">
                  <a:moveTo>
                    <a:pt x="119" y="184"/>
                  </a:moveTo>
                  <a:cubicBezTo>
                    <a:pt x="116" y="184"/>
                    <a:pt x="112" y="181"/>
                    <a:pt x="111" y="178"/>
                  </a:cubicBezTo>
                  <a:cubicBezTo>
                    <a:pt x="64" y="33"/>
                    <a:pt x="64" y="33"/>
                    <a:pt x="64" y="33"/>
                  </a:cubicBezTo>
                  <a:cubicBezTo>
                    <a:pt x="16" y="178"/>
                    <a:pt x="16" y="178"/>
                    <a:pt x="16" y="178"/>
                  </a:cubicBezTo>
                  <a:cubicBezTo>
                    <a:pt x="15" y="182"/>
                    <a:pt x="11" y="185"/>
                    <a:pt x="7" y="183"/>
                  </a:cubicBezTo>
                  <a:cubicBezTo>
                    <a:pt x="2" y="182"/>
                    <a:pt x="0" y="177"/>
                    <a:pt x="2" y="173"/>
                  </a:cubicBezTo>
                  <a:cubicBezTo>
                    <a:pt x="56" y="5"/>
                    <a:pt x="56" y="5"/>
                    <a:pt x="56" y="5"/>
                  </a:cubicBezTo>
                  <a:cubicBezTo>
                    <a:pt x="58" y="2"/>
                    <a:pt x="61" y="0"/>
                    <a:pt x="64" y="0"/>
                  </a:cubicBezTo>
                  <a:cubicBezTo>
                    <a:pt x="67" y="0"/>
                    <a:pt x="70" y="2"/>
                    <a:pt x="71" y="5"/>
                  </a:cubicBezTo>
                  <a:cubicBezTo>
                    <a:pt x="126" y="173"/>
                    <a:pt x="126" y="173"/>
                    <a:pt x="126" y="173"/>
                  </a:cubicBezTo>
                  <a:cubicBezTo>
                    <a:pt x="128" y="177"/>
                    <a:pt x="125" y="182"/>
                    <a:pt x="121" y="183"/>
                  </a:cubicBezTo>
                  <a:cubicBezTo>
                    <a:pt x="120" y="183"/>
                    <a:pt x="120" y="184"/>
                    <a:pt x="119" y="18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2" name="Freeform 120"/>
            <p:cNvSpPr/>
            <p:nvPr/>
          </p:nvSpPr>
          <p:spPr bwMode="auto">
            <a:xfrm>
              <a:off x="1106488" y="2562226"/>
              <a:ext cx="90488" cy="34925"/>
            </a:xfrm>
            <a:custGeom>
              <a:avLst/>
              <a:gdLst>
                <a:gd name="T0" fmla="*/ 34 w 41"/>
                <a:gd name="T1" fmla="*/ 16 h 16"/>
                <a:gd name="T2" fmla="*/ 7 w 41"/>
                <a:gd name="T3" fmla="*/ 16 h 16"/>
                <a:gd name="T4" fmla="*/ 0 w 41"/>
                <a:gd name="T5" fmla="*/ 8 h 16"/>
                <a:gd name="T6" fmla="*/ 7 w 41"/>
                <a:gd name="T7" fmla="*/ 0 h 16"/>
                <a:gd name="T8" fmla="*/ 34 w 41"/>
                <a:gd name="T9" fmla="*/ 0 h 16"/>
                <a:gd name="T10" fmla="*/ 41 w 41"/>
                <a:gd name="T11" fmla="*/ 8 h 16"/>
                <a:gd name="T12" fmla="*/ 34 w 41"/>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1" h="16">
                  <a:moveTo>
                    <a:pt x="34" y="16"/>
                  </a:moveTo>
                  <a:cubicBezTo>
                    <a:pt x="7" y="16"/>
                    <a:pt x="7" y="16"/>
                    <a:pt x="7" y="16"/>
                  </a:cubicBezTo>
                  <a:cubicBezTo>
                    <a:pt x="3" y="16"/>
                    <a:pt x="0" y="12"/>
                    <a:pt x="0" y="8"/>
                  </a:cubicBezTo>
                  <a:cubicBezTo>
                    <a:pt x="0" y="3"/>
                    <a:pt x="3" y="0"/>
                    <a:pt x="7" y="0"/>
                  </a:cubicBezTo>
                  <a:cubicBezTo>
                    <a:pt x="34" y="0"/>
                    <a:pt x="34" y="0"/>
                    <a:pt x="34" y="0"/>
                  </a:cubicBezTo>
                  <a:cubicBezTo>
                    <a:pt x="38" y="0"/>
                    <a:pt x="41" y="3"/>
                    <a:pt x="41" y="8"/>
                  </a:cubicBezTo>
                  <a:cubicBezTo>
                    <a:pt x="41" y="12"/>
                    <a:pt x="38"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3" name="Freeform 121"/>
            <p:cNvSpPr/>
            <p:nvPr/>
          </p:nvSpPr>
          <p:spPr bwMode="auto">
            <a:xfrm>
              <a:off x="1341438" y="2562226"/>
              <a:ext cx="92075" cy="34925"/>
            </a:xfrm>
            <a:custGeom>
              <a:avLst/>
              <a:gdLst>
                <a:gd name="T0" fmla="*/ 34 w 42"/>
                <a:gd name="T1" fmla="*/ 16 h 16"/>
                <a:gd name="T2" fmla="*/ 8 w 42"/>
                <a:gd name="T3" fmla="*/ 16 h 16"/>
                <a:gd name="T4" fmla="*/ 0 w 42"/>
                <a:gd name="T5" fmla="*/ 8 h 16"/>
                <a:gd name="T6" fmla="*/ 8 w 42"/>
                <a:gd name="T7" fmla="*/ 0 h 16"/>
                <a:gd name="T8" fmla="*/ 34 w 42"/>
                <a:gd name="T9" fmla="*/ 0 h 16"/>
                <a:gd name="T10" fmla="*/ 42 w 42"/>
                <a:gd name="T11" fmla="*/ 8 h 16"/>
                <a:gd name="T12" fmla="*/ 34 w 4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2" h="16">
                  <a:moveTo>
                    <a:pt x="34" y="16"/>
                  </a:moveTo>
                  <a:cubicBezTo>
                    <a:pt x="8" y="16"/>
                    <a:pt x="8" y="16"/>
                    <a:pt x="8" y="16"/>
                  </a:cubicBezTo>
                  <a:cubicBezTo>
                    <a:pt x="4" y="16"/>
                    <a:pt x="0" y="12"/>
                    <a:pt x="0" y="8"/>
                  </a:cubicBezTo>
                  <a:cubicBezTo>
                    <a:pt x="0" y="3"/>
                    <a:pt x="4" y="0"/>
                    <a:pt x="8" y="0"/>
                  </a:cubicBezTo>
                  <a:cubicBezTo>
                    <a:pt x="34" y="0"/>
                    <a:pt x="34" y="0"/>
                    <a:pt x="34" y="0"/>
                  </a:cubicBezTo>
                  <a:cubicBezTo>
                    <a:pt x="39" y="0"/>
                    <a:pt x="42" y="3"/>
                    <a:pt x="42" y="8"/>
                  </a:cubicBezTo>
                  <a:cubicBezTo>
                    <a:pt x="42" y="12"/>
                    <a:pt x="39"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4" name="Freeform 122"/>
            <p:cNvSpPr/>
            <p:nvPr/>
          </p:nvSpPr>
          <p:spPr bwMode="auto">
            <a:xfrm>
              <a:off x="1176338" y="2447926"/>
              <a:ext cx="188913" cy="34925"/>
            </a:xfrm>
            <a:custGeom>
              <a:avLst/>
              <a:gdLst>
                <a:gd name="T0" fmla="*/ 78 w 86"/>
                <a:gd name="T1" fmla="*/ 16 h 16"/>
                <a:gd name="T2" fmla="*/ 8 w 86"/>
                <a:gd name="T3" fmla="*/ 16 h 16"/>
                <a:gd name="T4" fmla="*/ 0 w 86"/>
                <a:gd name="T5" fmla="*/ 8 h 16"/>
                <a:gd name="T6" fmla="*/ 8 w 86"/>
                <a:gd name="T7" fmla="*/ 0 h 16"/>
                <a:gd name="T8" fmla="*/ 78 w 86"/>
                <a:gd name="T9" fmla="*/ 0 h 16"/>
                <a:gd name="T10" fmla="*/ 86 w 86"/>
                <a:gd name="T11" fmla="*/ 8 h 16"/>
                <a:gd name="T12" fmla="*/ 78 w 8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6" h="16">
                  <a:moveTo>
                    <a:pt x="78" y="16"/>
                  </a:moveTo>
                  <a:cubicBezTo>
                    <a:pt x="8" y="16"/>
                    <a:pt x="8" y="16"/>
                    <a:pt x="8" y="16"/>
                  </a:cubicBezTo>
                  <a:cubicBezTo>
                    <a:pt x="3" y="16"/>
                    <a:pt x="0" y="12"/>
                    <a:pt x="0" y="8"/>
                  </a:cubicBezTo>
                  <a:cubicBezTo>
                    <a:pt x="0" y="4"/>
                    <a:pt x="3" y="0"/>
                    <a:pt x="8" y="0"/>
                  </a:cubicBezTo>
                  <a:cubicBezTo>
                    <a:pt x="78" y="0"/>
                    <a:pt x="78" y="0"/>
                    <a:pt x="78" y="0"/>
                  </a:cubicBezTo>
                  <a:cubicBezTo>
                    <a:pt x="82" y="0"/>
                    <a:pt x="86" y="4"/>
                    <a:pt x="86" y="8"/>
                  </a:cubicBezTo>
                  <a:cubicBezTo>
                    <a:pt x="86" y="12"/>
                    <a:pt x="82" y="16"/>
                    <a:pt x="7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5" name="Freeform 123"/>
            <p:cNvSpPr>
              <a:spLocks noEditPoints="1"/>
            </p:cNvSpPr>
            <p:nvPr/>
          </p:nvSpPr>
          <p:spPr bwMode="auto">
            <a:xfrm>
              <a:off x="1371600" y="2270126"/>
              <a:ext cx="150813" cy="133350"/>
            </a:xfrm>
            <a:custGeom>
              <a:avLst/>
              <a:gdLst>
                <a:gd name="T0" fmla="*/ 27 w 68"/>
                <a:gd name="T1" fmla="*/ 60 h 60"/>
                <a:gd name="T2" fmla="*/ 8 w 68"/>
                <a:gd name="T3" fmla="*/ 52 h 60"/>
                <a:gd name="T4" fmla="*/ 0 w 68"/>
                <a:gd name="T5" fmla="*/ 34 h 60"/>
                <a:gd name="T6" fmla="*/ 7 w 68"/>
                <a:gd name="T7" fmla="*/ 17 h 60"/>
                <a:gd name="T8" fmla="*/ 20 w 68"/>
                <a:gd name="T9" fmla="*/ 10 h 60"/>
                <a:gd name="T10" fmla="*/ 39 w 68"/>
                <a:gd name="T11" fmla="*/ 6 h 60"/>
                <a:gd name="T12" fmla="*/ 58 w 68"/>
                <a:gd name="T13" fmla="*/ 1 h 60"/>
                <a:gd name="T14" fmla="*/ 65 w 68"/>
                <a:gd name="T15" fmla="*/ 2 h 60"/>
                <a:gd name="T16" fmla="*/ 68 w 68"/>
                <a:gd name="T17" fmla="*/ 8 h 60"/>
                <a:gd name="T18" fmla="*/ 68 w 68"/>
                <a:gd name="T19" fmla="*/ 13 h 60"/>
                <a:gd name="T20" fmla="*/ 63 w 68"/>
                <a:gd name="T21" fmla="*/ 41 h 60"/>
                <a:gd name="T22" fmla="*/ 48 w 68"/>
                <a:gd name="T23" fmla="*/ 55 h 60"/>
                <a:gd name="T24" fmla="*/ 27 w 68"/>
                <a:gd name="T25" fmla="*/ 60 h 60"/>
                <a:gd name="T26" fmla="*/ 52 w 68"/>
                <a:gd name="T27" fmla="*/ 19 h 60"/>
                <a:gd name="T28" fmla="*/ 42 w 68"/>
                <a:gd name="T29" fmla="*/ 21 h 60"/>
                <a:gd name="T30" fmla="*/ 24 w 68"/>
                <a:gd name="T31" fmla="*/ 25 h 60"/>
                <a:gd name="T32" fmla="*/ 17 w 68"/>
                <a:gd name="T33" fmla="*/ 29 h 60"/>
                <a:gd name="T34" fmla="*/ 16 w 68"/>
                <a:gd name="T35" fmla="*/ 34 h 60"/>
                <a:gd name="T36" fmla="*/ 19 w 68"/>
                <a:gd name="T37" fmla="*/ 41 h 60"/>
                <a:gd name="T38" fmla="*/ 27 w 68"/>
                <a:gd name="T39" fmla="*/ 44 h 60"/>
                <a:gd name="T40" fmla="*/ 41 w 68"/>
                <a:gd name="T41" fmla="*/ 41 h 60"/>
                <a:gd name="T42" fmla="*/ 49 w 68"/>
                <a:gd name="T43" fmla="*/ 33 h 60"/>
                <a:gd name="T44" fmla="*/ 52 w 68"/>
                <a:gd name="T45" fmla="*/ 1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60">
                  <a:moveTo>
                    <a:pt x="27" y="60"/>
                  </a:moveTo>
                  <a:cubicBezTo>
                    <a:pt x="19" y="60"/>
                    <a:pt x="13" y="57"/>
                    <a:pt x="8" y="52"/>
                  </a:cubicBezTo>
                  <a:cubicBezTo>
                    <a:pt x="3" y="47"/>
                    <a:pt x="0" y="41"/>
                    <a:pt x="0" y="34"/>
                  </a:cubicBezTo>
                  <a:cubicBezTo>
                    <a:pt x="0" y="25"/>
                    <a:pt x="4" y="20"/>
                    <a:pt x="7" y="17"/>
                  </a:cubicBezTo>
                  <a:cubicBezTo>
                    <a:pt x="11" y="14"/>
                    <a:pt x="15" y="12"/>
                    <a:pt x="20" y="10"/>
                  </a:cubicBezTo>
                  <a:cubicBezTo>
                    <a:pt x="23" y="9"/>
                    <a:pt x="30" y="8"/>
                    <a:pt x="39" y="6"/>
                  </a:cubicBezTo>
                  <a:cubicBezTo>
                    <a:pt x="47" y="4"/>
                    <a:pt x="53" y="2"/>
                    <a:pt x="58" y="1"/>
                  </a:cubicBezTo>
                  <a:cubicBezTo>
                    <a:pt x="60" y="0"/>
                    <a:pt x="63" y="0"/>
                    <a:pt x="65" y="2"/>
                  </a:cubicBezTo>
                  <a:cubicBezTo>
                    <a:pt x="67" y="3"/>
                    <a:pt x="68" y="6"/>
                    <a:pt x="68" y="8"/>
                  </a:cubicBezTo>
                  <a:cubicBezTo>
                    <a:pt x="68" y="13"/>
                    <a:pt x="68" y="13"/>
                    <a:pt x="68" y="13"/>
                  </a:cubicBezTo>
                  <a:cubicBezTo>
                    <a:pt x="68" y="25"/>
                    <a:pt x="66" y="35"/>
                    <a:pt x="63" y="41"/>
                  </a:cubicBezTo>
                  <a:cubicBezTo>
                    <a:pt x="60" y="46"/>
                    <a:pt x="55" y="51"/>
                    <a:pt x="48" y="55"/>
                  </a:cubicBezTo>
                  <a:cubicBezTo>
                    <a:pt x="42" y="58"/>
                    <a:pt x="35" y="60"/>
                    <a:pt x="27" y="60"/>
                  </a:cubicBezTo>
                  <a:close/>
                  <a:moveTo>
                    <a:pt x="52" y="19"/>
                  </a:moveTo>
                  <a:cubicBezTo>
                    <a:pt x="49" y="20"/>
                    <a:pt x="46" y="20"/>
                    <a:pt x="42" y="21"/>
                  </a:cubicBezTo>
                  <a:cubicBezTo>
                    <a:pt x="33" y="23"/>
                    <a:pt x="27" y="25"/>
                    <a:pt x="24" y="25"/>
                  </a:cubicBezTo>
                  <a:cubicBezTo>
                    <a:pt x="22" y="26"/>
                    <a:pt x="20" y="27"/>
                    <a:pt x="17" y="29"/>
                  </a:cubicBezTo>
                  <a:cubicBezTo>
                    <a:pt x="17" y="30"/>
                    <a:pt x="16" y="31"/>
                    <a:pt x="16" y="34"/>
                  </a:cubicBezTo>
                  <a:cubicBezTo>
                    <a:pt x="16" y="37"/>
                    <a:pt x="16" y="39"/>
                    <a:pt x="19" y="41"/>
                  </a:cubicBezTo>
                  <a:cubicBezTo>
                    <a:pt x="20" y="42"/>
                    <a:pt x="22" y="44"/>
                    <a:pt x="27" y="44"/>
                  </a:cubicBezTo>
                  <a:cubicBezTo>
                    <a:pt x="32" y="44"/>
                    <a:pt x="37" y="43"/>
                    <a:pt x="41" y="41"/>
                  </a:cubicBezTo>
                  <a:cubicBezTo>
                    <a:pt x="45" y="39"/>
                    <a:pt x="47" y="36"/>
                    <a:pt x="49" y="33"/>
                  </a:cubicBezTo>
                  <a:cubicBezTo>
                    <a:pt x="50" y="31"/>
                    <a:pt x="52" y="27"/>
                    <a:pt x="5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6" name="Freeform 124"/>
            <p:cNvSpPr/>
            <p:nvPr/>
          </p:nvSpPr>
          <p:spPr bwMode="auto">
            <a:xfrm>
              <a:off x="1379538" y="2200276"/>
              <a:ext cx="144463" cy="200025"/>
            </a:xfrm>
            <a:custGeom>
              <a:avLst/>
              <a:gdLst>
                <a:gd name="T0" fmla="*/ 58 w 66"/>
                <a:gd name="T1" fmla="*/ 91 h 91"/>
                <a:gd name="T2" fmla="*/ 50 w 66"/>
                <a:gd name="T3" fmla="*/ 83 h 91"/>
                <a:gd name="T4" fmla="*/ 50 w 66"/>
                <a:gd name="T5" fmla="*/ 32 h 91"/>
                <a:gd name="T6" fmla="*/ 35 w 66"/>
                <a:gd name="T7" fmla="*/ 16 h 91"/>
                <a:gd name="T8" fmla="*/ 30 w 66"/>
                <a:gd name="T9" fmla="*/ 16 h 91"/>
                <a:gd name="T10" fmla="*/ 16 w 66"/>
                <a:gd name="T11" fmla="*/ 26 h 91"/>
                <a:gd name="T12" fmla="*/ 6 w 66"/>
                <a:gd name="T13" fmla="*/ 30 h 91"/>
                <a:gd name="T14" fmla="*/ 1 w 66"/>
                <a:gd name="T15" fmla="*/ 20 h 91"/>
                <a:gd name="T16" fmla="*/ 30 w 66"/>
                <a:gd name="T17" fmla="*/ 0 h 91"/>
                <a:gd name="T18" fmla="*/ 35 w 66"/>
                <a:gd name="T19" fmla="*/ 0 h 91"/>
                <a:gd name="T20" fmla="*/ 66 w 66"/>
                <a:gd name="T21" fmla="*/ 32 h 91"/>
                <a:gd name="T22" fmla="*/ 66 w 66"/>
                <a:gd name="T23" fmla="*/ 83 h 91"/>
                <a:gd name="T24" fmla="*/ 58 w 66"/>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91">
                  <a:moveTo>
                    <a:pt x="58" y="91"/>
                  </a:moveTo>
                  <a:cubicBezTo>
                    <a:pt x="54" y="91"/>
                    <a:pt x="50" y="87"/>
                    <a:pt x="50" y="83"/>
                  </a:cubicBezTo>
                  <a:cubicBezTo>
                    <a:pt x="50" y="32"/>
                    <a:pt x="50" y="32"/>
                    <a:pt x="50" y="32"/>
                  </a:cubicBezTo>
                  <a:cubicBezTo>
                    <a:pt x="50" y="23"/>
                    <a:pt x="43" y="16"/>
                    <a:pt x="35" y="16"/>
                  </a:cubicBezTo>
                  <a:cubicBezTo>
                    <a:pt x="30" y="16"/>
                    <a:pt x="30" y="16"/>
                    <a:pt x="30" y="16"/>
                  </a:cubicBezTo>
                  <a:cubicBezTo>
                    <a:pt x="24" y="16"/>
                    <a:pt x="18" y="20"/>
                    <a:pt x="16" y="26"/>
                  </a:cubicBezTo>
                  <a:cubicBezTo>
                    <a:pt x="14" y="30"/>
                    <a:pt x="10" y="31"/>
                    <a:pt x="6" y="30"/>
                  </a:cubicBezTo>
                  <a:cubicBezTo>
                    <a:pt x="2" y="28"/>
                    <a:pt x="0" y="24"/>
                    <a:pt x="1" y="20"/>
                  </a:cubicBezTo>
                  <a:cubicBezTo>
                    <a:pt x="6" y="8"/>
                    <a:pt x="17" y="0"/>
                    <a:pt x="30" y="0"/>
                  </a:cubicBezTo>
                  <a:cubicBezTo>
                    <a:pt x="35" y="0"/>
                    <a:pt x="35" y="0"/>
                    <a:pt x="35" y="0"/>
                  </a:cubicBezTo>
                  <a:cubicBezTo>
                    <a:pt x="52" y="0"/>
                    <a:pt x="66" y="14"/>
                    <a:pt x="66" y="32"/>
                  </a:cubicBezTo>
                  <a:cubicBezTo>
                    <a:pt x="66" y="83"/>
                    <a:pt x="66" y="83"/>
                    <a:pt x="66" y="83"/>
                  </a:cubicBezTo>
                  <a:cubicBezTo>
                    <a:pt x="66" y="87"/>
                    <a:pt x="62" y="91"/>
                    <a:pt x="58" y="9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7" name="Freeform 125"/>
            <p:cNvSpPr/>
            <p:nvPr/>
          </p:nvSpPr>
          <p:spPr bwMode="auto">
            <a:xfrm>
              <a:off x="877888" y="3063876"/>
              <a:ext cx="160338" cy="38100"/>
            </a:xfrm>
            <a:custGeom>
              <a:avLst/>
              <a:gdLst>
                <a:gd name="T0" fmla="*/ 69 w 73"/>
                <a:gd name="T1" fmla="*/ 17 h 17"/>
                <a:gd name="T2" fmla="*/ 68 w 73"/>
                <a:gd name="T3" fmla="*/ 16 h 17"/>
                <a:gd name="T4" fmla="*/ 4 w 73"/>
                <a:gd name="T5" fmla="*/ 9 h 17"/>
                <a:gd name="T6" fmla="*/ 0 w 73"/>
                <a:gd name="T7" fmla="*/ 6 h 17"/>
                <a:gd name="T8" fmla="*/ 3 w 73"/>
                <a:gd name="T9" fmla="*/ 3 h 17"/>
                <a:gd name="T10" fmla="*/ 70 w 73"/>
                <a:gd name="T11" fmla="*/ 11 h 17"/>
                <a:gd name="T12" fmla="*/ 72 w 73"/>
                <a:gd name="T13" fmla="*/ 15 h 17"/>
                <a:gd name="T14" fmla="*/ 69 w 73"/>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17">
                  <a:moveTo>
                    <a:pt x="69" y="17"/>
                  </a:moveTo>
                  <a:cubicBezTo>
                    <a:pt x="69" y="17"/>
                    <a:pt x="68" y="17"/>
                    <a:pt x="68" y="16"/>
                  </a:cubicBezTo>
                  <a:cubicBezTo>
                    <a:pt x="48" y="9"/>
                    <a:pt x="25" y="6"/>
                    <a:pt x="4" y="9"/>
                  </a:cubicBezTo>
                  <a:cubicBezTo>
                    <a:pt x="2" y="9"/>
                    <a:pt x="0" y="8"/>
                    <a:pt x="0" y="6"/>
                  </a:cubicBezTo>
                  <a:cubicBezTo>
                    <a:pt x="0" y="4"/>
                    <a:pt x="1" y="3"/>
                    <a:pt x="3" y="3"/>
                  </a:cubicBezTo>
                  <a:cubicBezTo>
                    <a:pt x="26" y="0"/>
                    <a:pt x="49" y="2"/>
                    <a:pt x="70" y="11"/>
                  </a:cubicBezTo>
                  <a:cubicBezTo>
                    <a:pt x="72" y="11"/>
                    <a:pt x="73" y="13"/>
                    <a:pt x="72" y="15"/>
                  </a:cubicBezTo>
                  <a:cubicBezTo>
                    <a:pt x="72" y="16"/>
                    <a:pt x="70" y="17"/>
                    <a:pt x="69"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8" name="Freeform 126"/>
            <p:cNvSpPr/>
            <p:nvPr/>
          </p:nvSpPr>
          <p:spPr bwMode="auto">
            <a:xfrm>
              <a:off x="777875" y="3086101"/>
              <a:ext cx="49213" cy="28575"/>
            </a:xfrm>
            <a:custGeom>
              <a:avLst/>
              <a:gdLst>
                <a:gd name="T0" fmla="*/ 3 w 22"/>
                <a:gd name="T1" fmla="*/ 13 h 13"/>
                <a:gd name="T2" fmla="*/ 0 w 22"/>
                <a:gd name="T3" fmla="*/ 12 h 13"/>
                <a:gd name="T4" fmla="*/ 2 w 22"/>
                <a:gd name="T5" fmla="*/ 7 h 13"/>
                <a:gd name="T6" fmla="*/ 17 w 22"/>
                <a:gd name="T7" fmla="*/ 0 h 13"/>
                <a:gd name="T8" fmla="*/ 21 w 22"/>
                <a:gd name="T9" fmla="*/ 2 h 13"/>
                <a:gd name="T10" fmla="*/ 19 w 22"/>
                <a:gd name="T11" fmla="*/ 6 h 13"/>
                <a:gd name="T12" fmla="*/ 5 w 22"/>
                <a:gd name="T13" fmla="*/ 13 h 13"/>
                <a:gd name="T14" fmla="*/ 3 w 22"/>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3">
                  <a:moveTo>
                    <a:pt x="3" y="13"/>
                  </a:moveTo>
                  <a:cubicBezTo>
                    <a:pt x="2" y="13"/>
                    <a:pt x="1" y="13"/>
                    <a:pt x="0" y="12"/>
                  </a:cubicBezTo>
                  <a:cubicBezTo>
                    <a:pt x="0" y="10"/>
                    <a:pt x="0" y="8"/>
                    <a:pt x="2" y="7"/>
                  </a:cubicBezTo>
                  <a:cubicBezTo>
                    <a:pt x="7" y="5"/>
                    <a:pt x="12" y="3"/>
                    <a:pt x="17" y="0"/>
                  </a:cubicBezTo>
                  <a:cubicBezTo>
                    <a:pt x="19" y="0"/>
                    <a:pt x="20" y="1"/>
                    <a:pt x="21" y="2"/>
                  </a:cubicBezTo>
                  <a:cubicBezTo>
                    <a:pt x="22" y="4"/>
                    <a:pt x="21" y="6"/>
                    <a:pt x="19" y="6"/>
                  </a:cubicBezTo>
                  <a:cubicBezTo>
                    <a:pt x="14" y="8"/>
                    <a:pt x="9" y="10"/>
                    <a:pt x="5" y="13"/>
                  </a:cubicBezTo>
                  <a:cubicBezTo>
                    <a:pt x="4" y="13"/>
                    <a:pt x="4" y="13"/>
                    <a:pt x="3"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9" name="Freeform 127"/>
            <p:cNvSpPr/>
            <p:nvPr/>
          </p:nvSpPr>
          <p:spPr bwMode="auto">
            <a:xfrm>
              <a:off x="828675" y="2935288"/>
              <a:ext cx="144463" cy="261938"/>
            </a:xfrm>
            <a:custGeom>
              <a:avLst/>
              <a:gdLst>
                <a:gd name="T0" fmla="*/ 62 w 65"/>
                <a:gd name="T1" fmla="*/ 118 h 118"/>
                <a:gd name="T2" fmla="*/ 62 w 65"/>
                <a:gd name="T3" fmla="*/ 118 h 118"/>
                <a:gd name="T4" fmla="*/ 59 w 65"/>
                <a:gd name="T5" fmla="*/ 115 h 118"/>
                <a:gd name="T6" fmla="*/ 2 w 65"/>
                <a:gd name="T7" fmla="*/ 6 h 118"/>
                <a:gd name="T8" fmla="*/ 1 w 65"/>
                <a:gd name="T9" fmla="*/ 2 h 118"/>
                <a:gd name="T10" fmla="*/ 5 w 65"/>
                <a:gd name="T11" fmla="*/ 1 h 118"/>
                <a:gd name="T12" fmla="*/ 65 w 65"/>
                <a:gd name="T13" fmla="*/ 115 h 118"/>
                <a:gd name="T14" fmla="*/ 62 w 65"/>
                <a:gd name="T15" fmla="*/ 118 h 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118">
                  <a:moveTo>
                    <a:pt x="62" y="118"/>
                  </a:moveTo>
                  <a:cubicBezTo>
                    <a:pt x="62" y="118"/>
                    <a:pt x="62" y="118"/>
                    <a:pt x="62" y="118"/>
                  </a:cubicBezTo>
                  <a:cubicBezTo>
                    <a:pt x="60" y="118"/>
                    <a:pt x="59" y="117"/>
                    <a:pt x="59" y="115"/>
                  </a:cubicBezTo>
                  <a:cubicBezTo>
                    <a:pt x="59" y="71"/>
                    <a:pt x="38" y="31"/>
                    <a:pt x="2" y="6"/>
                  </a:cubicBezTo>
                  <a:cubicBezTo>
                    <a:pt x="1" y="5"/>
                    <a:pt x="0" y="3"/>
                    <a:pt x="1" y="2"/>
                  </a:cubicBezTo>
                  <a:cubicBezTo>
                    <a:pt x="2" y="1"/>
                    <a:pt x="4" y="0"/>
                    <a:pt x="5" y="1"/>
                  </a:cubicBezTo>
                  <a:cubicBezTo>
                    <a:pt x="43" y="27"/>
                    <a:pt x="65" y="69"/>
                    <a:pt x="65" y="115"/>
                  </a:cubicBezTo>
                  <a:cubicBezTo>
                    <a:pt x="65" y="117"/>
                    <a:pt x="64" y="118"/>
                    <a:pt x="62" y="11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0" name="Freeform 128"/>
            <p:cNvSpPr/>
            <p:nvPr/>
          </p:nvSpPr>
          <p:spPr bwMode="auto">
            <a:xfrm>
              <a:off x="871538" y="2906713"/>
              <a:ext cx="85725" cy="82550"/>
            </a:xfrm>
            <a:custGeom>
              <a:avLst/>
              <a:gdLst>
                <a:gd name="T0" fmla="*/ 35 w 39"/>
                <a:gd name="T1" fmla="*/ 37 h 37"/>
                <a:gd name="T2" fmla="*/ 34 w 39"/>
                <a:gd name="T3" fmla="*/ 36 h 37"/>
                <a:gd name="T4" fmla="*/ 1 w 39"/>
                <a:gd name="T5" fmla="*/ 5 h 37"/>
                <a:gd name="T6" fmla="*/ 1 w 39"/>
                <a:gd name="T7" fmla="*/ 1 h 37"/>
                <a:gd name="T8" fmla="*/ 6 w 39"/>
                <a:gd name="T9" fmla="*/ 1 h 37"/>
                <a:gd name="T10" fmla="*/ 37 w 39"/>
                <a:gd name="T11" fmla="*/ 31 h 37"/>
                <a:gd name="T12" fmla="*/ 38 w 39"/>
                <a:gd name="T13" fmla="*/ 35 h 37"/>
                <a:gd name="T14" fmla="*/ 35 w 39"/>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7">
                  <a:moveTo>
                    <a:pt x="35" y="37"/>
                  </a:moveTo>
                  <a:cubicBezTo>
                    <a:pt x="35" y="37"/>
                    <a:pt x="34" y="37"/>
                    <a:pt x="34" y="36"/>
                  </a:cubicBezTo>
                  <a:cubicBezTo>
                    <a:pt x="21" y="28"/>
                    <a:pt x="10" y="17"/>
                    <a:pt x="1" y="5"/>
                  </a:cubicBezTo>
                  <a:cubicBezTo>
                    <a:pt x="0" y="4"/>
                    <a:pt x="0" y="2"/>
                    <a:pt x="1" y="1"/>
                  </a:cubicBezTo>
                  <a:cubicBezTo>
                    <a:pt x="3" y="0"/>
                    <a:pt x="5" y="0"/>
                    <a:pt x="6" y="1"/>
                  </a:cubicBezTo>
                  <a:cubicBezTo>
                    <a:pt x="14" y="13"/>
                    <a:pt x="25" y="23"/>
                    <a:pt x="37" y="31"/>
                  </a:cubicBezTo>
                  <a:cubicBezTo>
                    <a:pt x="39" y="32"/>
                    <a:pt x="39" y="34"/>
                    <a:pt x="38" y="35"/>
                  </a:cubicBezTo>
                  <a:cubicBezTo>
                    <a:pt x="37" y="36"/>
                    <a:pt x="36" y="37"/>
                    <a:pt x="35"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1" name="Freeform 129"/>
            <p:cNvSpPr/>
            <p:nvPr/>
          </p:nvSpPr>
          <p:spPr bwMode="auto">
            <a:xfrm>
              <a:off x="998538" y="3005138"/>
              <a:ext cx="79375" cy="30163"/>
            </a:xfrm>
            <a:custGeom>
              <a:avLst/>
              <a:gdLst>
                <a:gd name="T0" fmla="*/ 32 w 36"/>
                <a:gd name="T1" fmla="*/ 14 h 14"/>
                <a:gd name="T2" fmla="*/ 32 w 36"/>
                <a:gd name="T3" fmla="*/ 14 h 14"/>
                <a:gd name="T4" fmla="*/ 2 w 36"/>
                <a:gd name="T5" fmla="*/ 6 h 14"/>
                <a:gd name="T6" fmla="*/ 0 w 36"/>
                <a:gd name="T7" fmla="*/ 2 h 14"/>
                <a:gd name="T8" fmla="*/ 4 w 36"/>
                <a:gd name="T9" fmla="*/ 0 h 14"/>
                <a:gd name="T10" fmla="*/ 33 w 36"/>
                <a:gd name="T11" fmla="*/ 8 h 14"/>
                <a:gd name="T12" fmla="*/ 35 w 36"/>
                <a:gd name="T13" fmla="*/ 12 h 14"/>
                <a:gd name="T14" fmla="*/ 32 w 36"/>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4">
                  <a:moveTo>
                    <a:pt x="32" y="14"/>
                  </a:moveTo>
                  <a:cubicBezTo>
                    <a:pt x="32" y="14"/>
                    <a:pt x="32" y="14"/>
                    <a:pt x="32" y="14"/>
                  </a:cubicBezTo>
                  <a:cubicBezTo>
                    <a:pt x="22" y="13"/>
                    <a:pt x="12" y="10"/>
                    <a:pt x="2" y="6"/>
                  </a:cubicBezTo>
                  <a:cubicBezTo>
                    <a:pt x="0" y="6"/>
                    <a:pt x="0" y="4"/>
                    <a:pt x="0" y="2"/>
                  </a:cubicBezTo>
                  <a:cubicBezTo>
                    <a:pt x="1" y="1"/>
                    <a:pt x="3" y="0"/>
                    <a:pt x="4" y="0"/>
                  </a:cubicBezTo>
                  <a:cubicBezTo>
                    <a:pt x="14" y="4"/>
                    <a:pt x="23" y="7"/>
                    <a:pt x="33" y="8"/>
                  </a:cubicBezTo>
                  <a:cubicBezTo>
                    <a:pt x="35" y="8"/>
                    <a:pt x="36" y="10"/>
                    <a:pt x="35" y="12"/>
                  </a:cubicBezTo>
                  <a:cubicBezTo>
                    <a:pt x="35" y="13"/>
                    <a:pt x="34" y="14"/>
                    <a:pt x="32" y="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2" name="Freeform 130"/>
            <p:cNvSpPr>
              <a:spLocks noEditPoints="1"/>
            </p:cNvSpPr>
            <p:nvPr/>
          </p:nvSpPr>
          <p:spPr bwMode="auto">
            <a:xfrm>
              <a:off x="939800" y="2957513"/>
              <a:ext cx="76200"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8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8"/>
                  </a:cubicBezTo>
                  <a:cubicBezTo>
                    <a:pt x="0" y="8"/>
                    <a:pt x="7"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8" y="24"/>
                    <a:pt x="28" y="18"/>
                  </a:cubicBezTo>
                  <a:cubicBezTo>
                    <a:pt x="28"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3" name="Freeform 131"/>
            <p:cNvSpPr>
              <a:spLocks noEditPoints="1"/>
            </p:cNvSpPr>
            <p:nvPr/>
          </p:nvSpPr>
          <p:spPr bwMode="auto">
            <a:xfrm>
              <a:off x="1020763" y="3070226"/>
              <a:ext cx="77788"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9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8" y="35"/>
                    <a:pt x="0" y="27"/>
                    <a:pt x="0" y="18"/>
                  </a:cubicBezTo>
                  <a:cubicBezTo>
                    <a:pt x="0" y="8"/>
                    <a:pt x="8"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9" y="24"/>
                    <a:pt x="29" y="18"/>
                  </a:cubicBezTo>
                  <a:cubicBezTo>
                    <a:pt x="29"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4" name="Freeform 132"/>
            <p:cNvSpPr/>
            <p:nvPr/>
          </p:nvSpPr>
          <p:spPr bwMode="auto">
            <a:xfrm>
              <a:off x="760413" y="2894013"/>
              <a:ext cx="323850" cy="325438"/>
            </a:xfrm>
            <a:custGeom>
              <a:avLst/>
              <a:gdLst>
                <a:gd name="T0" fmla="*/ 74 w 147"/>
                <a:gd name="T1" fmla="*/ 147 h 147"/>
                <a:gd name="T2" fmla="*/ 0 w 147"/>
                <a:gd name="T3" fmla="*/ 74 h 147"/>
                <a:gd name="T4" fmla="*/ 74 w 147"/>
                <a:gd name="T5" fmla="*/ 0 h 147"/>
                <a:gd name="T6" fmla="*/ 147 w 147"/>
                <a:gd name="T7" fmla="*/ 74 h 147"/>
                <a:gd name="T8" fmla="*/ 146 w 147"/>
                <a:gd name="T9" fmla="*/ 85 h 147"/>
                <a:gd name="T10" fmla="*/ 134 w 147"/>
                <a:gd name="T11" fmla="*/ 83 h 147"/>
                <a:gd name="T12" fmla="*/ 135 w 147"/>
                <a:gd name="T13" fmla="*/ 74 h 147"/>
                <a:gd name="T14" fmla="*/ 74 w 147"/>
                <a:gd name="T15" fmla="*/ 12 h 147"/>
                <a:gd name="T16" fmla="*/ 13 w 147"/>
                <a:gd name="T17" fmla="*/ 74 h 147"/>
                <a:gd name="T18" fmla="*/ 74 w 147"/>
                <a:gd name="T19" fmla="*/ 135 h 147"/>
                <a:gd name="T20" fmla="*/ 125 w 147"/>
                <a:gd name="T21" fmla="*/ 108 h 147"/>
                <a:gd name="T22" fmla="*/ 135 w 147"/>
                <a:gd name="T23" fmla="*/ 114 h 147"/>
                <a:gd name="T24" fmla="*/ 74 w 147"/>
                <a:gd name="T25"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147">
                  <a:moveTo>
                    <a:pt x="74" y="147"/>
                  </a:moveTo>
                  <a:cubicBezTo>
                    <a:pt x="33" y="147"/>
                    <a:pt x="0" y="114"/>
                    <a:pt x="0" y="74"/>
                  </a:cubicBezTo>
                  <a:cubicBezTo>
                    <a:pt x="0" y="33"/>
                    <a:pt x="33" y="0"/>
                    <a:pt x="74" y="0"/>
                  </a:cubicBezTo>
                  <a:cubicBezTo>
                    <a:pt x="114" y="0"/>
                    <a:pt x="147" y="33"/>
                    <a:pt x="147" y="74"/>
                  </a:cubicBezTo>
                  <a:cubicBezTo>
                    <a:pt x="147" y="77"/>
                    <a:pt x="147" y="81"/>
                    <a:pt x="146" y="85"/>
                  </a:cubicBezTo>
                  <a:cubicBezTo>
                    <a:pt x="134" y="83"/>
                    <a:pt x="134" y="83"/>
                    <a:pt x="134" y="83"/>
                  </a:cubicBezTo>
                  <a:cubicBezTo>
                    <a:pt x="135" y="80"/>
                    <a:pt x="135" y="76"/>
                    <a:pt x="135" y="74"/>
                  </a:cubicBezTo>
                  <a:cubicBezTo>
                    <a:pt x="135" y="40"/>
                    <a:pt x="108" y="12"/>
                    <a:pt x="74" y="12"/>
                  </a:cubicBezTo>
                  <a:cubicBezTo>
                    <a:pt x="40" y="12"/>
                    <a:pt x="13" y="40"/>
                    <a:pt x="13" y="74"/>
                  </a:cubicBezTo>
                  <a:cubicBezTo>
                    <a:pt x="13" y="107"/>
                    <a:pt x="40" y="135"/>
                    <a:pt x="74" y="135"/>
                  </a:cubicBezTo>
                  <a:cubicBezTo>
                    <a:pt x="94" y="135"/>
                    <a:pt x="113" y="125"/>
                    <a:pt x="125" y="108"/>
                  </a:cubicBezTo>
                  <a:cubicBezTo>
                    <a:pt x="135" y="114"/>
                    <a:pt x="135" y="114"/>
                    <a:pt x="135" y="114"/>
                  </a:cubicBezTo>
                  <a:cubicBezTo>
                    <a:pt x="121" y="135"/>
                    <a:pt x="98" y="147"/>
                    <a:pt x="74" y="14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5" name="Freeform 133"/>
            <p:cNvSpPr>
              <a:spLocks noEditPoints="1"/>
            </p:cNvSpPr>
            <p:nvPr/>
          </p:nvSpPr>
          <p:spPr bwMode="auto">
            <a:xfrm>
              <a:off x="812800" y="3048001"/>
              <a:ext cx="77788" cy="77788"/>
            </a:xfrm>
            <a:custGeom>
              <a:avLst/>
              <a:gdLst>
                <a:gd name="T0" fmla="*/ 18 w 35"/>
                <a:gd name="T1" fmla="*/ 35 h 35"/>
                <a:gd name="T2" fmla="*/ 0 w 35"/>
                <a:gd name="T3" fmla="*/ 18 h 35"/>
                <a:gd name="T4" fmla="*/ 18 w 35"/>
                <a:gd name="T5" fmla="*/ 0 h 35"/>
                <a:gd name="T6" fmla="*/ 35 w 35"/>
                <a:gd name="T7" fmla="*/ 18 h 35"/>
                <a:gd name="T8" fmla="*/ 18 w 35"/>
                <a:gd name="T9" fmla="*/ 35 h 35"/>
                <a:gd name="T10" fmla="*/ 18 w 35"/>
                <a:gd name="T11" fmla="*/ 6 h 35"/>
                <a:gd name="T12" fmla="*/ 6 w 35"/>
                <a:gd name="T13" fmla="*/ 18 h 35"/>
                <a:gd name="T14" fmla="*/ 18 w 35"/>
                <a:gd name="T15" fmla="*/ 29 h 35"/>
                <a:gd name="T16" fmla="*/ 29 w 35"/>
                <a:gd name="T17" fmla="*/ 18 h 35"/>
                <a:gd name="T18" fmla="*/ 18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8"/>
                  </a:cubicBezTo>
                  <a:cubicBezTo>
                    <a:pt x="0" y="8"/>
                    <a:pt x="8" y="0"/>
                    <a:pt x="18" y="0"/>
                  </a:cubicBezTo>
                  <a:cubicBezTo>
                    <a:pt x="27" y="0"/>
                    <a:pt x="35" y="8"/>
                    <a:pt x="35" y="18"/>
                  </a:cubicBezTo>
                  <a:cubicBezTo>
                    <a:pt x="35" y="27"/>
                    <a:pt x="27" y="35"/>
                    <a:pt x="18" y="35"/>
                  </a:cubicBezTo>
                  <a:close/>
                  <a:moveTo>
                    <a:pt x="18" y="6"/>
                  </a:moveTo>
                  <a:cubicBezTo>
                    <a:pt x="11" y="6"/>
                    <a:pt x="6" y="11"/>
                    <a:pt x="6" y="18"/>
                  </a:cubicBezTo>
                  <a:cubicBezTo>
                    <a:pt x="6" y="24"/>
                    <a:pt x="11" y="29"/>
                    <a:pt x="18" y="29"/>
                  </a:cubicBezTo>
                  <a:cubicBezTo>
                    <a:pt x="24" y="29"/>
                    <a:pt x="29" y="24"/>
                    <a:pt x="29" y="18"/>
                  </a:cubicBezTo>
                  <a:cubicBezTo>
                    <a:pt x="29" y="11"/>
                    <a:pt x="24" y="6"/>
                    <a:pt x="18"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6" name="Freeform 164"/>
            <p:cNvSpPr>
              <a:spLocks noEditPoints="1"/>
            </p:cNvSpPr>
            <p:nvPr/>
          </p:nvSpPr>
          <p:spPr bwMode="auto">
            <a:xfrm>
              <a:off x="1125538" y="595313"/>
              <a:ext cx="217488" cy="207963"/>
            </a:xfrm>
            <a:custGeom>
              <a:avLst/>
              <a:gdLst>
                <a:gd name="T0" fmla="*/ 47 w 99"/>
                <a:gd name="T1" fmla="*/ 94 h 94"/>
                <a:gd name="T2" fmla="*/ 14 w 99"/>
                <a:gd name="T3" fmla="*/ 80 h 94"/>
                <a:gd name="T4" fmla="*/ 0 w 99"/>
                <a:gd name="T5" fmla="*/ 47 h 94"/>
                <a:gd name="T6" fmla="*/ 14 w 99"/>
                <a:gd name="T7" fmla="*/ 13 h 94"/>
                <a:gd name="T8" fmla="*/ 47 w 99"/>
                <a:gd name="T9" fmla="*/ 0 h 94"/>
                <a:gd name="T10" fmla="*/ 80 w 99"/>
                <a:gd name="T11" fmla="*/ 13 h 94"/>
                <a:gd name="T12" fmla="*/ 80 w 99"/>
                <a:gd name="T13" fmla="*/ 80 h 94"/>
                <a:gd name="T14" fmla="*/ 47 w 99"/>
                <a:gd name="T15" fmla="*/ 94 h 94"/>
                <a:gd name="T16" fmla="*/ 47 w 99"/>
                <a:gd name="T17" fmla="*/ 8 h 94"/>
                <a:gd name="T18" fmla="*/ 19 w 99"/>
                <a:gd name="T19" fmla="*/ 19 h 94"/>
                <a:gd name="T20" fmla="*/ 8 w 99"/>
                <a:gd name="T21" fmla="*/ 47 h 94"/>
                <a:gd name="T22" fmla="*/ 19 w 99"/>
                <a:gd name="T23" fmla="*/ 74 h 94"/>
                <a:gd name="T24" fmla="*/ 47 w 99"/>
                <a:gd name="T25" fmla="*/ 86 h 94"/>
                <a:gd name="T26" fmla="*/ 75 w 99"/>
                <a:gd name="T27" fmla="*/ 74 h 94"/>
                <a:gd name="T28" fmla="*/ 75 w 99"/>
                <a:gd name="T29" fmla="*/ 19 h 94"/>
                <a:gd name="T30" fmla="*/ 47 w 99"/>
                <a:gd name="T31" fmla="*/ 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94">
                  <a:moveTo>
                    <a:pt x="47" y="94"/>
                  </a:moveTo>
                  <a:cubicBezTo>
                    <a:pt x="34" y="94"/>
                    <a:pt x="22" y="89"/>
                    <a:pt x="14" y="80"/>
                  </a:cubicBezTo>
                  <a:cubicBezTo>
                    <a:pt x="5" y="71"/>
                    <a:pt x="0" y="59"/>
                    <a:pt x="0" y="47"/>
                  </a:cubicBezTo>
                  <a:cubicBezTo>
                    <a:pt x="0" y="34"/>
                    <a:pt x="5" y="22"/>
                    <a:pt x="14" y="13"/>
                  </a:cubicBezTo>
                  <a:cubicBezTo>
                    <a:pt x="22" y="5"/>
                    <a:pt x="34" y="0"/>
                    <a:pt x="47" y="0"/>
                  </a:cubicBezTo>
                  <a:cubicBezTo>
                    <a:pt x="59" y="0"/>
                    <a:pt x="71" y="5"/>
                    <a:pt x="80" y="13"/>
                  </a:cubicBezTo>
                  <a:cubicBezTo>
                    <a:pt x="99" y="32"/>
                    <a:pt x="99" y="62"/>
                    <a:pt x="80" y="80"/>
                  </a:cubicBezTo>
                  <a:cubicBezTo>
                    <a:pt x="71" y="89"/>
                    <a:pt x="59" y="94"/>
                    <a:pt x="47" y="94"/>
                  </a:cubicBezTo>
                  <a:close/>
                  <a:moveTo>
                    <a:pt x="47" y="8"/>
                  </a:moveTo>
                  <a:cubicBezTo>
                    <a:pt x="36" y="8"/>
                    <a:pt x="27" y="12"/>
                    <a:pt x="19" y="19"/>
                  </a:cubicBezTo>
                  <a:cubicBezTo>
                    <a:pt x="12" y="26"/>
                    <a:pt x="8" y="36"/>
                    <a:pt x="8" y="47"/>
                  </a:cubicBezTo>
                  <a:cubicBezTo>
                    <a:pt x="8" y="57"/>
                    <a:pt x="12" y="67"/>
                    <a:pt x="19" y="74"/>
                  </a:cubicBezTo>
                  <a:cubicBezTo>
                    <a:pt x="27" y="82"/>
                    <a:pt x="36" y="86"/>
                    <a:pt x="47" y="86"/>
                  </a:cubicBezTo>
                  <a:cubicBezTo>
                    <a:pt x="57" y="86"/>
                    <a:pt x="67" y="82"/>
                    <a:pt x="75" y="74"/>
                  </a:cubicBezTo>
                  <a:cubicBezTo>
                    <a:pt x="90" y="59"/>
                    <a:pt x="90" y="34"/>
                    <a:pt x="75" y="19"/>
                  </a:cubicBezTo>
                  <a:cubicBezTo>
                    <a:pt x="67" y="12"/>
                    <a:pt x="57" y="8"/>
                    <a:pt x="4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7" name="Freeform 165"/>
            <p:cNvSpPr>
              <a:spLocks noEditPoints="1"/>
            </p:cNvSpPr>
            <p:nvPr/>
          </p:nvSpPr>
          <p:spPr bwMode="auto">
            <a:xfrm>
              <a:off x="1144588" y="631826"/>
              <a:ext cx="168275" cy="171450"/>
            </a:xfrm>
            <a:custGeom>
              <a:avLst/>
              <a:gdLst>
                <a:gd name="T0" fmla="*/ 38 w 76"/>
                <a:gd name="T1" fmla="*/ 77 h 77"/>
                <a:gd name="T2" fmla="*/ 38 w 76"/>
                <a:gd name="T3" fmla="*/ 77 h 77"/>
                <a:gd name="T4" fmla="*/ 5 w 76"/>
                <a:gd name="T5" fmla="*/ 63 h 77"/>
                <a:gd name="T6" fmla="*/ 1 w 76"/>
                <a:gd name="T7" fmla="*/ 59 h 77"/>
                <a:gd name="T8" fmla="*/ 1 w 76"/>
                <a:gd name="T9" fmla="*/ 55 h 77"/>
                <a:gd name="T10" fmla="*/ 5 w 76"/>
                <a:gd name="T11" fmla="*/ 51 h 77"/>
                <a:gd name="T12" fmla="*/ 25 w 76"/>
                <a:gd name="T13" fmla="*/ 44 h 77"/>
                <a:gd name="T14" fmla="*/ 21 w 76"/>
                <a:gd name="T15" fmla="*/ 39 h 77"/>
                <a:gd name="T16" fmla="*/ 21 w 76"/>
                <a:gd name="T17" fmla="*/ 37 h 77"/>
                <a:gd name="T18" fmla="*/ 18 w 76"/>
                <a:gd name="T19" fmla="*/ 33 h 77"/>
                <a:gd name="T20" fmla="*/ 18 w 76"/>
                <a:gd name="T21" fmla="*/ 25 h 77"/>
                <a:gd name="T22" fmla="*/ 19 w 76"/>
                <a:gd name="T23" fmla="*/ 20 h 77"/>
                <a:gd name="T24" fmla="*/ 19 w 76"/>
                <a:gd name="T25" fmla="*/ 18 h 77"/>
                <a:gd name="T26" fmla="*/ 23 w 76"/>
                <a:gd name="T27" fmla="*/ 5 h 77"/>
                <a:gd name="T28" fmla="*/ 38 w 76"/>
                <a:gd name="T29" fmla="*/ 0 h 77"/>
                <a:gd name="T30" fmla="*/ 53 w 76"/>
                <a:gd name="T31" fmla="*/ 5 h 77"/>
                <a:gd name="T32" fmla="*/ 57 w 76"/>
                <a:gd name="T33" fmla="*/ 18 h 77"/>
                <a:gd name="T34" fmla="*/ 56 w 76"/>
                <a:gd name="T35" fmla="*/ 20 h 77"/>
                <a:gd name="T36" fmla="*/ 58 w 76"/>
                <a:gd name="T37" fmla="*/ 25 h 77"/>
                <a:gd name="T38" fmla="*/ 57 w 76"/>
                <a:gd name="T39" fmla="*/ 33 h 77"/>
                <a:gd name="T40" fmla="*/ 54 w 76"/>
                <a:gd name="T41" fmla="*/ 37 h 77"/>
                <a:gd name="T42" fmla="*/ 54 w 76"/>
                <a:gd name="T43" fmla="*/ 39 h 77"/>
                <a:gd name="T44" fmla="*/ 51 w 76"/>
                <a:gd name="T45" fmla="*/ 44 h 77"/>
                <a:gd name="T46" fmla="*/ 70 w 76"/>
                <a:gd name="T47" fmla="*/ 51 h 77"/>
                <a:gd name="T48" fmla="*/ 75 w 76"/>
                <a:gd name="T49" fmla="*/ 55 h 77"/>
                <a:gd name="T50" fmla="*/ 74 w 76"/>
                <a:gd name="T51" fmla="*/ 59 h 77"/>
                <a:gd name="T52" fmla="*/ 71 w 76"/>
                <a:gd name="T53" fmla="*/ 63 h 77"/>
                <a:gd name="T54" fmla="*/ 38 w 76"/>
                <a:gd name="T55" fmla="*/ 77 h 77"/>
                <a:gd name="T56" fmla="*/ 10 w 76"/>
                <a:gd name="T57" fmla="*/ 57 h 77"/>
                <a:gd name="T58" fmla="*/ 10 w 76"/>
                <a:gd name="T59" fmla="*/ 57 h 77"/>
                <a:gd name="T60" fmla="*/ 38 w 76"/>
                <a:gd name="T61" fmla="*/ 69 h 77"/>
                <a:gd name="T62" fmla="*/ 66 w 76"/>
                <a:gd name="T63" fmla="*/ 57 h 77"/>
                <a:gd name="T64" fmla="*/ 66 w 76"/>
                <a:gd name="T65" fmla="*/ 57 h 77"/>
                <a:gd name="T66" fmla="*/ 46 w 76"/>
                <a:gd name="T67" fmla="*/ 52 h 77"/>
                <a:gd name="T68" fmla="*/ 43 w 76"/>
                <a:gd name="T69" fmla="*/ 50 h 77"/>
                <a:gd name="T70" fmla="*/ 42 w 76"/>
                <a:gd name="T71" fmla="*/ 47 h 77"/>
                <a:gd name="T72" fmla="*/ 43 w 76"/>
                <a:gd name="T73" fmla="*/ 42 h 77"/>
                <a:gd name="T74" fmla="*/ 45 w 76"/>
                <a:gd name="T75" fmla="*/ 39 h 77"/>
                <a:gd name="T76" fmla="*/ 46 w 76"/>
                <a:gd name="T77" fmla="*/ 38 h 77"/>
                <a:gd name="T78" fmla="*/ 47 w 76"/>
                <a:gd name="T79" fmla="*/ 33 h 77"/>
                <a:gd name="T80" fmla="*/ 50 w 76"/>
                <a:gd name="T81" fmla="*/ 29 h 77"/>
                <a:gd name="T82" fmla="*/ 50 w 76"/>
                <a:gd name="T83" fmla="*/ 29 h 77"/>
                <a:gd name="T84" fmla="*/ 50 w 76"/>
                <a:gd name="T85" fmla="*/ 27 h 77"/>
                <a:gd name="T86" fmla="*/ 50 w 76"/>
                <a:gd name="T87" fmla="*/ 26 h 77"/>
                <a:gd name="T88" fmla="*/ 48 w 76"/>
                <a:gd name="T89" fmla="*/ 23 h 77"/>
                <a:gd name="T90" fmla="*/ 49 w 76"/>
                <a:gd name="T91" fmla="*/ 18 h 77"/>
                <a:gd name="T92" fmla="*/ 47 w 76"/>
                <a:gd name="T93" fmla="*/ 11 h 77"/>
                <a:gd name="T94" fmla="*/ 38 w 76"/>
                <a:gd name="T95" fmla="*/ 8 h 77"/>
                <a:gd name="T96" fmla="*/ 29 w 76"/>
                <a:gd name="T97" fmla="*/ 11 h 77"/>
                <a:gd name="T98" fmla="*/ 27 w 76"/>
                <a:gd name="T99" fmla="*/ 18 h 77"/>
                <a:gd name="T100" fmla="*/ 28 w 76"/>
                <a:gd name="T101" fmla="*/ 23 h 77"/>
                <a:gd name="T102" fmla="*/ 26 w 76"/>
                <a:gd name="T103" fmla="*/ 26 h 77"/>
                <a:gd name="T104" fmla="*/ 26 w 76"/>
                <a:gd name="T105" fmla="*/ 27 h 77"/>
                <a:gd name="T106" fmla="*/ 26 w 76"/>
                <a:gd name="T107" fmla="*/ 29 h 77"/>
                <a:gd name="T108" fmla="*/ 26 w 76"/>
                <a:gd name="T109" fmla="*/ 29 h 77"/>
                <a:gd name="T110" fmla="*/ 29 w 76"/>
                <a:gd name="T111" fmla="*/ 33 h 77"/>
                <a:gd name="T112" fmla="*/ 29 w 76"/>
                <a:gd name="T113" fmla="*/ 38 h 77"/>
                <a:gd name="T114" fmla="*/ 31 w 76"/>
                <a:gd name="T115" fmla="*/ 39 h 77"/>
                <a:gd name="T116" fmla="*/ 32 w 76"/>
                <a:gd name="T117" fmla="*/ 42 h 77"/>
                <a:gd name="T118" fmla="*/ 33 w 76"/>
                <a:gd name="T119" fmla="*/ 47 h 77"/>
                <a:gd name="T120" fmla="*/ 32 w 76"/>
                <a:gd name="T121" fmla="*/ 50 h 77"/>
                <a:gd name="T122" fmla="*/ 30 w 76"/>
                <a:gd name="T123" fmla="*/ 52 h 77"/>
                <a:gd name="T124" fmla="*/ 10 w 76"/>
                <a:gd name="T125" fmla="*/ 5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 h="77">
                  <a:moveTo>
                    <a:pt x="38" y="77"/>
                  </a:moveTo>
                  <a:cubicBezTo>
                    <a:pt x="38" y="77"/>
                    <a:pt x="38" y="77"/>
                    <a:pt x="38" y="77"/>
                  </a:cubicBezTo>
                  <a:cubicBezTo>
                    <a:pt x="25" y="77"/>
                    <a:pt x="13" y="72"/>
                    <a:pt x="5" y="63"/>
                  </a:cubicBezTo>
                  <a:cubicBezTo>
                    <a:pt x="3" y="62"/>
                    <a:pt x="2" y="61"/>
                    <a:pt x="1" y="59"/>
                  </a:cubicBezTo>
                  <a:cubicBezTo>
                    <a:pt x="0" y="58"/>
                    <a:pt x="0" y="56"/>
                    <a:pt x="1" y="55"/>
                  </a:cubicBezTo>
                  <a:cubicBezTo>
                    <a:pt x="2" y="53"/>
                    <a:pt x="3" y="52"/>
                    <a:pt x="5" y="51"/>
                  </a:cubicBezTo>
                  <a:cubicBezTo>
                    <a:pt x="11" y="48"/>
                    <a:pt x="18" y="46"/>
                    <a:pt x="25" y="44"/>
                  </a:cubicBezTo>
                  <a:cubicBezTo>
                    <a:pt x="23" y="43"/>
                    <a:pt x="22" y="41"/>
                    <a:pt x="21" y="39"/>
                  </a:cubicBezTo>
                  <a:cubicBezTo>
                    <a:pt x="21" y="38"/>
                    <a:pt x="21" y="38"/>
                    <a:pt x="21" y="37"/>
                  </a:cubicBezTo>
                  <a:cubicBezTo>
                    <a:pt x="20" y="36"/>
                    <a:pt x="19" y="35"/>
                    <a:pt x="18" y="33"/>
                  </a:cubicBezTo>
                  <a:cubicBezTo>
                    <a:pt x="18" y="25"/>
                    <a:pt x="18" y="25"/>
                    <a:pt x="18" y="25"/>
                  </a:cubicBezTo>
                  <a:cubicBezTo>
                    <a:pt x="17" y="23"/>
                    <a:pt x="18" y="21"/>
                    <a:pt x="19" y="20"/>
                  </a:cubicBezTo>
                  <a:cubicBezTo>
                    <a:pt x="19" y="18"/>
                    <a:pt x="19" y="18"/>
                    <a:pt x="19" y="18"/>
                  </a:cubicBezTo>
                  <a:cubicBezTo>
                    <a:pt x="19" y="16"/>
                    <a:pt x="18" y="9"/>
                    <a:pt x="23" y="5"/>
                  </a:cubicBezTo>
                  <a:cubicBezTo>
                    <a:pt x="27" y="2"/>
                    <a:pt x="32" y="0"/>
                    <a:pt x="38" y="0"/>
                  </a:cubicBezTo>
                  <a:cubicBezTo>
                    <a:pt x="44" y="0"/>
                    <a:pt x="49" y="2"/>
                    <a:pt x="53" y="5"/>
                  </a:cubicBezTo>
                  <a:cubicBezTo>
                    <a:pt x="57" y="9"/>
                    <a:pt x="57" y="16"/>
                    <a:pt x="57" y="18"/>
                  </a:cubicBezTo>
                  <a:cubicBezTo>
                    <a:pt x="56" y="20"/>
                    <a:pt x="56" y="20"/>
                    <a:pt x="56" y="20"/>
                  </a:cubicBezTo>
                  <a:cubicBezTo>
                    <a:pt x="58" y="21"/>
                    <a:pt x="58" y="23"/>
                    <a:pt x="58" y="25"/>
                  </a:cubicBezTo>
                  <a:cubicBezTo>
                    <a:pt x="57" y="33"/>
                    <a:pt x="57" y="33"/>
                    <a:pt x="57" y="33"/>
                  </a:cubicBezTo>
                  <a:cubicBezTo>
                    <a:pt x="57" y="35"/>
                    <a:pt x="56" y="36"/>
                    <a:pt x="54" y="37"/>
                  </a:cubicBezTo>
                  <a:cubicBezTo>
                    <a:pt x="54" y="39"/>
                    <a:pt x="54" y="39"/>
                    <a:pt x="54" y="39"/>
                  </a:cubicBezTo>
                  <a:cubicBezTo>
                    <a:pt x="54" y="41"/>
                    <a:pt x="53" y="43"/>
                    <a:pt x="51" y="44"/>
                  </a:cubicBezTo>
                  <a:cubicBezTo>
                    <a:pt x="58" y="46"/>
                    <a:pt x="64" y="48"/>
                    <a:pt x="70" y="51"/>
                  </a:cubicBezTo>
                  <a:cubicBezTo>
                    <a:pt x="72" y="52"/>
                    <a:pt x="74" y="53"/>
                    <a:pt x="75" y="55"/>
                  </a:cubicBezTo>
                  <a:cubicBezTo>
                    <a:pt x="76" y="56"/>
                    <a:pt x="75" y="58"/>
                    <a:pt x="74" y="59"/>
                  </a:cubicBezTo>
                  <a:cubicBezTo>
                    <a:pt x="73" y="61"/>
                    <a:pt x="72" y="62"/>
                    <a:pt x="71" y="63"/>
                  </a:cubicBezTo>
                  <a:cubicBezTo>
                    <a:pt x="62" y="72"/>
                    <a:pt x="50" y="77"/>
                    <a:pt x="38" y="77"/>
                  </a:cubicBezTo>
                  <a:close/>
                  <a:moveTo>
                    <a:pt x="10" y="57"/>
                  </a:moveTo>
                  <a:cubicBezTo>
                    <a:pt x="10" y="57"/>
                    <a:pt x="10" y="57"/>
                    <a:pt x="10" y="57"/>
                  </a:cubicBezTo>
                  <a:cubicBezTo>
                    <a:pt x="18" y="65"/>
                    <a:pt x="27" y="69"/>
                    <a:pt x="38" y="69"/>
                  </a:cubicBezTo>
                  <a:cubicBezTo>
                    <a:pt x="48" y="69"/>
                    <a:pt x="58" y="65"/>
                    <a:pt x="66" y="57"/>
                  </a:cubicBezTo>
                  <a:cubicBezTo>
                    <a:pt x="66" y="57"/>
                    <a:pt x="66" y="57"/>
                    <a:pt x="66" y="57"/>
                  </a:cubicBezTo>
                  <a:cubicBezTo>
                    <a:pt x="60" y="54"/>
                    <a:pt x="53" y="53"/>
                    <a:pt x="46" y="52"/>
                  </a:cubicBezTo>
                  <a:cubicBezTo>
                    <a:pt x="45" y="52"/>
                    <a:pt x="44" y="51"/>
                    <a:pt x="43" y="50"/>
                  </a:cubicBezTo>
                  <a:cubicBezTo>
                    <a:pt x="43" y="49"/>
                    <a:pt x="42" y="48"/>
                    <a:pt x="42" y="47"/>
                  </a:cubicBezTo>
                  <a:cubicBezTo>
                    <a:pt x="43" y="42"/>
                    <a:pt x="43" y="42"/>
                    <a:pt x="43" y="42"/>
                  </a:cubicBezTo>
                  <a:cubicBezTo>
                    <a:pt x="43" y="41"/>
                    <a:pt x="44" y="40"/>
                    <a:pt x="45" y="39"/>
                  </a:cubicBezTo>
                  <a:cubicBezTo>
                    <a:pt x="46" y="38"/>
                    <a:pt x="46" y="38"/>
                    <a:pt x="46" y="38"/>
                  </a:cubicBezTo>
                  <a:cubicBezTo>
                    <a:pt x="47" y="33"/>
                    <a:pt x="47" y="33"/>
                    <a:pt x="47" y="33"/>
                  </a:cubicBezTo>
                  <a:cubicBezTo>
                    <a:pt x="47" y="31"/>
                    <a:pt x="48" y="30"/>
                    <a:pt x="50" y="29"/>
                  </a:cubicBezTo>
                  <a:cubicBezTo>
                    <a:pt x="50" y="29"/>
                    <a:pt x="50" y="29"/>
                    <a:pt x="50" y="29"/>
                  </a:cubicBezTo>
                  <a:cubicBezTo>
                    <a:pt x="50" y="27"/>
                    <a:pt x="50" y="27"/>
                    <a:pt x="50" y="27"/>
                  </a:cubicBezTo>
                  <a:cubicBezTo>
                    <a:pt x="50" y="27"/>
                    <a:pt x="50" y="26"/>
                    <a:pt x="50" y="26"/>
                  </a:cubicBezTo>
                  <a:cubicBezTo>
                    <a:pt x="49" y="26"/>
                    <a:pt x="48" y="24"/>
                    <a:pt x="48" y="23"/>
                  </a:cubicBezTo>
                  <a:cubicBezTo>
                    <a:pt x="49" y="18"/>
                    <a:pt x="49" y="18"/>
                    <a:pt x="49" y="18"/>
                  </a:cubicBezTo>
                  <a:cubicBezTo>
                    <a:pt x="49" y="15"/>
                    <a:pt x="49" y="12"/>
                    <a:pt x="47" y="11"/>
                  </a:cubicBezTo>
                  <a:cubicBezTo>
                    <a:pt x="45" y="9"/>
                    <a:pt x="42" y="8"/>
                    <a:pt x="38" y="8"/>
                  </a:cubicBezTo>
                  <a:cubicBezTo>
                    <a:pt x="34" y="8"/>
                    <a:pt x="31" y="9"/>
                    <a:pt x="29" y="11"/>
                  </a:cubicBezTo>
                  <a:cubicBezTo>
                    <a:pt x="27" y="12"/>
                    <a:pt x="27" y="15"/>
                    <a:pt x="27" y="18"/>
                  </a:cubicBezTo>
                  <a:cubicBezTo>
                    <a:pt x="28" y="23"/>
                    <a:pt x="28" y="23"/>
                    <a:pt x="28" y="23"/>
                  </a:cubicBezTo>
                  <a:cubicBezTo>
                    <a:pt x="28" y="24"/>
                    <a:pt x="27" y="26"/>
                    <a:pt x="26" y="26"/>
                  </a:cubicBezTo>
                  <a:cubicBezTo>
                    <a:pt x="26" y="26"/>
                    <a:pt x="26" y="27"/>
                    <a:pt x="26" y="27"/>
                  </a:cubicBezTo>
                  <a:cubicBezTo>
                    <a:pt x="26" y="29"/>
                    <a:pt x="26" y="29"/>
                    <a:pt x="26" y="29"/>
                  </a:cubicBezTo>
                  <a:cubicBezTo>
                    <a:pt x="26" y="29"/>
                    <a:pt x="26" y="29"/>
                    <a:pt x="26" y="29"/>
                  </a:cubicBezTo>
                  <a:cubicBezTo>
                    <a:pt x="28" y="30"/>
                    <a:pt x="29" y="31"/>
                    <a:pt x="29" y="33"/>
                  </a:cubicBezTo>
                  <a:cubicBezTo>
                    <a:pt x="29" y="34"/>
                    <a:pt x="29" y="36"/>
                    <a:pt x="29" y="38"/>
                  </a:cubicBezTo>
                  <a:cubicBezTo>
                    <a:pt x="29" y="38"/>
                    <a:pt x="30" y="38"/>
                    <a:pt x="31" y="39"/>
                  </a:cubicBezTo>
                  <a:cubicBezTo>
                    <a:pt x="32" y="40"/>
                    <a:pt x="32" y="41"/>
                    <a:pt x="32" y="42"/>
                  </a:cubicBezTo>
                  <a:cubicBezTo>
                    <a:pt x="33" y="47"/>
                    <a:pt x="33" y="47"/>
                    <a:pt x="33" y="47"/>
                  </a:cubicBezTo>
                  <a:cubicBezTo>
                    <a:pt x="33" y="48"/>
                    <a:pt x="33" y="49"/>
                    <a:pt x="32" y="50"/>
                  </a:cubicBezTo>
                  <a:cubicBezTo>
                    <a:pt x="32" y="51"/>
                    <a:pt x="31" y="52"/>
                    <a:pt x="30" y="52"/>
                  </a:cubicBezTo>
                  <a:cubicBezTo>
                    <a:pt x="23" y="53"/>
                    <a:pt x="16" y="54"/>
                    <a:pt x="10" y="5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5" name="Freeform 173"/>
            <p:cNvSpPr/>
            <p:nvPr/>
          </p:nvSpPr>
          <p:spPr bwMode="auto">
            <a:xfrm>
              <a:off x="504825" y="4257676"/>
              <a:ext cx="61913" cy="61913"/>
            </a:xfrm>
            <a:custGeom>
              <a:avLst/>
              <a:gdLst>
                <a:gd name="T0" fmla="*/ 2 w 28"/>
                <a:gd name="T1" fmla="*/ 28 h 28"/>
                <a:gd name="T2" fmla="*/ 0 w 28"/>
                <a:gd name="T3" fmla="*/ 26 h 28"/>
                <a:gd name="T4" fmla="*/ 0 w 28"/>
                <a:gd name="T5" fmla="*/ 2 h 28"/>
                <a:gd name="T6" fmla="*/ 2 w 28"/>
                <a:gd name="T7" fmla="*/ 0 h 28"/>
                <a:gd name="T8" fmla="*/ 26 w 28"/>
                <a:gd name="T9" fmla="*/ 0 h 28"/>
                <a:gd name="T10" fmla="*/ 28 w 28"/>
                <a:gd name="T11" fmla="*/ 2 h 28"/>
                <a:gd name="T12" fmla="*/ 26 w 28"/>
                <a:gd name="T13" fmla="*/ 4 h 28"/>
                <a:gd name="T14" fmla="*/ 4 w 28"/>
                <a:gd name="T15" fmla="*/ 4 h 28"/>
                <a:gd name="T16" fmla="*/ 4 w 28"/>
                <a:gd name="T17" fmla="*/ 26 h 28"/>
                <a:gd name="T18" fmla="*/ 2 w 28"/>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 y="28"/>
                  </a:moveTo>
                  <a:cubicBezTo>
                    <a:pt x="1" y="28"/>
                    <a:pt x="0" y="27"/>
                    <a:pt x="0" y="26"/>
                  </a:cubicBezTo>
                  <a:cubicBezTo>
                    <a:pt x="0" y="2"/>
                    <a:pt x="0" y="2"/>
                    <a:pt x="0" y="2"/>
                  </a:cubicBezTo>
                  <a:cubicBezTo>
                    <a:pt x="0" y="1"/>
                    <a:pt x="1" y="0"/>
                    <a:pt x="2" y="0"/>
                  </a:cubicBezTo>
                  <a:cubicBezTo>
                    <a:pt x="26" y="0"/>
                    <a:pt x="26" y="0"/>
                    <a:pt x="26" y="0"/>
                  </a:cubicBezTo>
                  <a:cubicBezTo>
                    <a:pt x="28" y="0"/>
                    <a:pt x="28" y="1"/>
                    <a:pt x="28" y="2"/>
                  </a:cubicBezTo>
                  <a:cubicBezTo>
                    <a:pt x="28" y="3"/>
                    <a:pt x="28" y="4"/>
                    <a:pt x="26" y="4"/>
                  </a:cubicBezTo>
                  <a:cubicBezTo>
                    <a:pt x="4" y="4"/>
                    <a:pt x="4" y="4"/>
                    <a:pt x="4" y="4"/>
                  </a:cubicBezTo>
                  <a:cubicBezTo>
                    <a:pt x="4" y="26"/>
                    <a:pt x="4" y="26"/>
                    <a:pt x="4" y="26"/>
                  </a:cubicBezTo>
                  <a:cubicBezTo>
                    <a:pt x="4" y="27"/>
                    <a:pt x="4" y="28"/>
                    <a:pt x="2"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6" name="Freeform 174"/>
            <p:cNvSpPr>
              <a:spLocks noEditPoints="1"/>
            </p:cNvSpPr>
            <p:nvPr/>
          </p:nvSpPr>
          <p:spPr bwMode="auto">
            <a:xfrm>
              <a:off x="409575" y="4125913"/>
              <a:ext cx="160338" cy="198438"/>
            </a:xfrm>
            <a:custGeom>
              <a:avLst/>
              <a:gdLst>
                <a:gd name="T0" fmla="*/ 45 w 73"/>
                <a:gd name="T1" fmla="*/ 90 h 90"/>
                <a:gd name="T2" fmla="*/ 4 w 73"/>
                <a:gd name="T3" fmla="*/ 90 h 90"/>
                <a:gd name="T4" fmla="*/ 0 w 73"/>
                <a:gd name="T5" fmla="*/ 86 h 90"/>
                <a:gd name="T6" fmla="*/ 0 w 73"/>
                <a:gd name="T7" fmla="*/ 4 h 90"/>
                <a:gd name="T8" fmla="*/ 4 w 73"/>
                <a:gd name="T9" fmla="*/ 0 h 90"/>
                <a:gd name="T10" fmla="*/ 69 w 73"/>
                <a:gd name="T11" fmla="*/ 0 h 90"/>
                <a:gd name="T12" fmla="*/ 73 w 73"/>
                <a:gd name="T13" fmla="*/ 4 h 90"/>
                <a:gd name="T14" fmla="*/ 73 w 73"/>
                <a:gd name="T15" fmla="*/ 62 h 90"/>
                <a:gd name="T16" fmla="*/ 72 w 73"/>
                <a:gd name="T17" fmla="*/ 65 h 90"/>
                <a:gd name="T18" fmla="*/ 48 w 73"/>
                <a:gd name="T19" fmla="*/ 89 h 90"/>
                <a:gd name="T20" fmla="*/ 45 w 73"/>
                <a:gd name="T21" fmla="*/ 90 h 90"/>
                <a:gd name="T22" fmla="*/ 8 w 73"/>
                <a:gd name="T23" fmla="*/ 82 h 90"/>
                <a:gd name="T24" fmla="*/ 44 w 73"/>
                <a:gd name="T25" fmla="*/ 82 h 90"/>
                <a:gd name="T26" fmla="*/ 65 w 73"/>
                <a:gd name="T27" fmla="*/ 60 h 90"/>
                <a:gd name="T28" fmla="*/ 65 w 73"/>
                <a:gd name="T29" fmla="*/ 8 h 90"/>
                <a:gd name="T30" fmla="*/ 8 w 73"/>
                <a:gd name="T31" fmla="*/ 8 h 90"/>
                <a:gd name="T32" fmla="*/ 8 w 73"/>
                <a:gd name="T33" fmla="*/ 8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0">
                  <a:moveTo>
                    <a:pt x="45" y="90"/>
                  </a:moveTo>
                  <a:cubicBezTo>
                    <a:pt x="4" y="90"/>
                    <a:pt x="4" y="90"/>
                    <a:pt x="4" y="90"/>
                  </a:cubicBezTo>
                  <a:cubicBezTo>
                    <a:pt x="2" y="90"/>
                    <a:pt x="0" y="88"/>
                    <a:pt x="0" y="86"/>
                  </a:cubicBezTo>
                  <a:cubicBezTo>
                    <a:pt x="0" y="4"/>
                    <a:pt x="0" y="4"/>
                    <a:pt x="0" y="4"/>
                  </a:cubicBezTo>
                  <a:cubicBezTo>
                    <a:pt x="0" y="2"/>
                    <a:pt x="2" y="0"/>
                    <a:pt x="4" y="0"/>
                  </a:cubicBezTo>
                  <a:cubicBezTo>
                    <a:pt x="69" y="0"/>
                    <a:pt x="69" y="0"/>
                    <a:pt x="69" y="0"/>
                  </a:cubicBezTo>
                  <a:cubicBezTo>
                    <a:pt x="72" y="0"/>
                    <a:pt x="73" y="2"/>
                    <a:pt x="73" y="4"/>
                  </a:cubicBezTo>
                  <a:cubicBezTo>
                    <a:pt x="73" y="62"/>
                    <a:pt x="73" y="62"/>
                    <a:pt x="73" y="62"/>
                  </a:cubicBezTo>
                  <a:cubicBezTo>
                    <a:pt x="73" y="63"/>
                    <a:pt x="73" y="64"/>
                    <a:pt x="72" y="65"/>
                  </a:cubicBezTo>
                  <a:cubicBezTo>
                    <a:pt x="48" y="89"/>
                    <a:pt x="48" y="89"/>
                    <a:pt x="48" y="89"/>
                  </a:cubicBezTo>
                  <a:cubicBezTo>
                    <a:pt x="48" y="90"/>
                    <a:pt x="47" y="90"/>
                    <a:pt x="45" y="90"/>
                  </a:cubicBezTo>
                  <a:close/>
                  <a:moveTo>
                    <a:pt x="8" y="82"/>
                  </a:moveTo>
                  <a:cubicBezTo>
                    <a:pt x="44" y="82"/>
                    <a:pt x="44" y="82"/>
                    <a:pt x="44" y="82"/>
                  </a:cubicBezTo>
                  <a:cubicBezTo>
                    <a:pt x="65" y="60"/>
                    <a:pt x="65" y="60"/>
                    <a:pt x="65" y="60"/>
                  </a:cubicBezTo>
                  <a:cubicBezTo>
                    <a:pt x="65" y="8"/>
                    <a:pt x="65" y="8"/>
                    <a:pt x="65" y="8"/>
                  </a:cubicBezTo>
                  <a:cubicBezTo>
                    <a:pt x="8" y="8"/>
                    <a:pt x="8" y="8"/>
                    <a:pt x="8" y="8"/>
                  </a:cubicBezTo>
                  <a:cubicBezTo>
                    <a:pt x="8" y="82"/>
                    <a:pt x="8" y="82"/>
                    <a:pt x="8" y="8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7" name="Freeform 175"/>
            <p:cNvSpPr/>
            <p:nvPr/>
          </p:nvSpPr>
          <p:spPr bwMode="auto">
            <a:xfrm>
              <a:off x="444500" y="4162426"/>
              <a:ext cx="60325" cy="9525"/>
            </a:xfrm>
            <a:custGeom>
              <a:avLst/>
              <a:gdLst>
                <a:gd name="T0" fmla="*/ 25 w 27"/>
                <a:gd name="T1" fmla="*/ 4 h 4"/>
                <a:gd name="T2" fmla="*/ 2 w 27"/>
                <a:gd name="T3" fmla="*/ 4 h 4"/>
                <a:gd name="T4" fmla="*/ 0 w 27"/>
                <a:gd name="T5" fmla="*/ 2 h 4"/>
                <a:gd name="T6" fmla="*/ 2 w 27"/>
                <a:gd name="T7" fmla="*/ 0 h 4"/>
                <a:gd name="T8" fmla="*/ 25 w 27"/>
                <a:gd name="T9" fmla="*/ 0 h 4"/>
                <a:gd name="T10" fmla="*/ 27 w 27"/>
                <a:gd name="T11" fmla="*/ 2 h 4"/>
                <a:gd name="T12" fmla="*/ 25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5" y="4"/>
                  </a:moveTo>
                  <a:cubicBezTo>
                    <a:pt x="2" y="4"/>
                    <a:pt x="2" y="4"/>
                    <a:pt x="2" y="4"/>
                  </a:cubicBezTo>
                  <a:cubicBezTo>
                    <a:pt x="1" y="4"/>
                    <a:pt x="0" y="3"/>
                    <a:pt x="0" y="2"/>
                  </a:cubicBezTo>
                  <a:cubicBezTo>
                    <a:pt x="0" y="1"/>
                    <a:pt x="1" y="0"/>
                    <a:pt x="2" y="0"/>
                  </a:cubicBezTo>
                  <a:cubicBezTo>
                    <a:pt x="25" y="0"/>
                    <a:pt x="25" y="0"/>
                    <a:pt x="25" y="0"/>
                  </a:cubicBezTo>
                  <a:cubicBezTo>
                    <a:pt x="26" y="0"/>
                    <a:pt x="27" y="1"/>
                    <a:pt x="27" y="2"/>
                  </a:cubicBezTo>
                  <a:cubicBezTo>
                    <a:pt x="27" y="3"/>
                    <a:pt x="26" y="4"/>
                    <a:pt x="25"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8" name="Freeform 176"/>
            <p:cNvSpPr/>
            <p:nvPr/>
          </p:nvSpPr>
          <p:spPr bwMode="auto">
            <a:xfrm>
              <a:off x="444500" y="4184651"/>
              <a:ext cx="95250" cy="9525"/>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9" name="Freeform 177"/>
            <p:cNvSpPr/>
            <p:nvPr/>
          </p:nvSpPr>
          <p:spPr bwMode="auto">
            <a:xfrm>
              <a:off x="444500" y="4205288"/>
              <a:ext cx="95250" cy="7938"/>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0" name="Freeform 178"/>
            <p:cNvSpPr/>
            <p:nvPr/>
          </p:nvSpPr>
          <p:spPr bwMode="auto">
            <a:xfrm>
              <a:off x="444500" y="4227513"/>
              <a:ext cx="44450" cy="7938"/>
            </a:xfrm>
            <a:custGeom>
              <a:avLst/>
              <a:gdLst>
                <a:gd name="T0" fmla="*/ 18 w 20"/>
                <a:gd name="T1" fmla="*/ 4 h 4"/>
                <a:gd name="T2" fmla="*/ 2 w 20"/>
                <a:gd name="T3" fmla="*/ 4 h 4"/>
                <a:gd name="T4" fmla="*/ 0 w 20"/>
                <a:gd name="T5" fmla="*/ 2 h 4"/>
                <a:gd name="T6" fmla="*/ 2 w 20"/>
                <a:gd name="T7" fmla="*/ 0 h 4"/>
                <a:gd name="T8" fmla="*/ 18 w 20"/>
                <a:gd name="T9" fmla="*/ 0 h 4"/>
                <a:gd name="T10" fmla="*/ 20 w 20"/>
                <a:gd name="T11" fmla="*/ 2 h 4"/>
                <a:gd name="T12" fmla="*/ 18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18" y="4"/>
                  </a:moveTo>
                  <a:cubicBezTo>
                    <a:pt x="2" y="4"/>
                    <a:pt x="2" y="4"/>
                    <a:pt x="2" y="4"/>
                  </a:cubicBezTo>
                  <a:cubicBezTo>
                    <a:pt x="1" y="4"/>
                    <a:pt x="0" y="3"/>
                    <a:pt x="0" y="2"/>
                  </a:cubicBezTo>
                  <a:cubicBezTo>
                    <a:pt x="0" y="1"/>
                    <a:pt x="1" y="0"/>
                    <a:pt x="2" y="0"/>
                  </a:cubicBezTo>
                  <a:cubicBezTo>
                    <a:pt x="18" y="0"/>
                    <a:pt x="18" y="0"/>
                    <a:pt x="18" y="0"/>
                  </a:cubicBezTo>
                  <a:cubicBezTo>
                    <a:pt x="19" y="0"/>
                    <a:pt x="20" y="1"/>
                    <a:pt x="20" y="2"/>
                  </a:cubicBezTo>
                  <a:cubicBezTo>
                    <a:pt x="20" y="3"/>
                    <a:pt x="19" y="4"/>
                    <a:pt x="18"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4" name="Freeform 192"/>
            <p:cNvSpPr>
              <a:spLocks noEditPoints="1"/>
            </p:cNvSpPr>
            <p:nvPr/>
          </p:nvSpPr>
          <p:spPr bwMode="auto">
            <a:xfrm>
              <a:off x="2271713" y="3484563"/>
              <a:ext cx="182563" cy="98425"/>
            </a:xfrm>
            <a:custGeom>
              <a:avLst/>
              <a:gdLst>
                <a:gd name="T0" fmla="*/ 69 w 83"/>
                <a:gd name="T1" fmla="*/ 45 h 45"/>
                <a:gd name="T2" fmla="*/ 15 w 83"/>
                <a:gd name="T3" fmla="*/ 45 h 45"/>
                <a:gd name="T4" fmla="*/ 11 w 83"/>
                <a:gd name="T5" fmla="*/ 42 h 45"/>
                <a:gd name="T6" fmla="*/ 1 w 83"/>
                <a:gd name="T7" fmla="*/ 5 h 45"/>
                <a:gd name="T8" fmla="*/ 1 w 83"/>
                <a:gd name="T9" fmla="*/ 1 h 45"/>
                <a:gd name="T10" fmla="*/ 5 w 83"/>
                <a:gd name="T11" fmla="*/ 0 h 45"/>
                <a:gd name="T12" fmla="*/ 79 w 83"/>
                <a:gd name="T13" fmla="*/ 0 h 45"/>
                <a:gd name="T14" fmla="*/ 82 w 83"/>
                <a:gd name="T15" fmla="*/ 1 h 45"/>
                <a:gd name="T16" fmla="*/ 83 w 83"/>
                <a:gd name="T17" fmla="*/ 5 h 45"/>
                <a:gd name="T18" fmla="*/ 72 w 83"/>
                <a:gd name="T19" fmla="*/ 42 h 45"/>
                <a:gd name="T20" fmla="*/ 69 w 83"/>
                <a:gd name="T21" fmla="*/ 45 h 45"/>
                <a:gd name="T22" fmla="*/ 18 w 83"/>
                <a:gd name="T23" fmla="*/ 37 h 45"/>
                <a:gd name="T24" fmla="*/ 65 w 83"/>
                <a:gd name="T25" fmla="*/ 37 h 45"/>
                <a:gd name="T26" fmla="*/ 74 w 83"/>
                <a:gd name="T27" fmla="*/ 8 h 45"/>
                <a:gd name="T28" fmla="*/ 10 w 83"/>
                <a:gd name="T29" fmla="*/ 8 h 45"/>
                <a:gd name="T30" fmla="*/ 18 w 83"/>
                <a:gd name="T31"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45">
                  <a:moveTo>
                    <a:pt x="69" y="45"/>
                  </a:moveTo>
                  <a:cubicBezTo>
                    <a:pt x="15" y="45"/>
                    <a:pt x="15" y="45"/>
                    <a:pt x="15" y="45"/>
                  </a:cubicBezTo>
                  <a:cubicBezTo>
                    <a:pt x="13" y="45"/>
                    <a:pt x="11" y="44"/>
                    <a:pt x="11" y="42"/>
                  </a:cubicBezTo>
                  <a:cubicBezTo>
                    <a:pt x="1" y="5"/>
                    <a:pt x="1" y="5"/>
                    <a:pt x="1" y="5"/>
                  </a:cubicBezTo>
                  <a:cubicBezTo>
                    <a:pt x="0" y="4"/>
                    <a:pt x="1" y="2"/>
                    <a:pt x="1" y="1"/>
                  </a:cubicBezTo>
                  <a:cubicBezTo>
                    <a:pt x="2" y="0"/>
                    <a:pt x="3" y="0"/>
                    <a:pt x="5" y="0"/>
                  </a:cubicBezTo>
                  <a:cubicBezTo>
                    <a:pt x="79" y="0"/>
                    <a:pt x="79" y="0"/>
                    <a:pt x="79" y="0"/>
                  </a:cubicBezTo>
                  <a:cubicBezTo>
                    <a:pt x="80" y="0"/>
                    <a:pt x="81" y="0"/>
                    <a:pt x="82" y="1"/>
                  </a:cubicBezTo>
                  <a:cubicBezTo>
                    <a:pt x="83" y="2"/>
                    <a:pt x="83" y="4"/>
                    <a:pt x="83" y="5"/>
                  </a:cubicBezTo>
                  <a:cubicBezTo>
                    <a:pt x="72" y="42"/>
                    <a:pt x="72" y="42"/>
                    <a:pt x="72" y="42"/>
                  </a:cubicBezTo>
                  <a:cubicBezTo>
                    <a:pt x="72" y="44"/>
                    <a:pt x="70" y="45"/>
                    <a:pt x="69" y="45"/>
                  </a:cubicBezTo>
                  <a:close/>
                  <a:moveTo>
                    <a:pt x="18" y="37"/>
                  </a:moveTo>
                  <a:cubicBezTo>
                    <a:pt x="65" y="37"/>
                    <a:pt x="65" y="37"/>
                    <a:pt x="65" y="37"/>
                  </a:cubicBezTo>
                  <a:cubicBezTo>
                    <a:pt x="74" y="8"/>
                    <a:pt x="74" y="8"/>
                    <a:pt x="74" y="8"/>
                  </a:cubicBezTo>
                  <a:cubicBezTo>
                    <a:pt x="10" y="8"/>
                    <a:pt x="10" y="8"/>
                    <a:pt x="10" y="8"/>
                  </a:cubicBezTo>
                  <a:cubicBezTo>
                    <a:pt x="18" y="37"/>
                    <a:pt x="18" y="37"/>
                    <a:pt x="18"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5" name="Freeform 193"/>
            <p:cNvSpPr/>
            <p:nvPr/>
          </p:nvSpPr>
          <p:spPr bwMode="auto">
            <a:xfrm>
              <a:off x="2228850" y="3449638"/>
              <a:ext cx="84138" cy="133350"/>
            </a:xfrm>
            <a:custGeom>
              <a:avLst/>
              <a:gdLst>
                <a:gd name="T0" fmla="*/ 34 w 38"/>
                <a:gd name="T1" fmla="*/ 61 h 61"/>
                <a:gd name="T2" fmla="*/ 30 w 38"/>
                <a:gd name="T3" fmla="*/ 58 h 61"/>
                <a:gd name="T4" fmla="*/ 17 w 38"/>
                <a:gd name="T5" fmla="*/ 9 h 61"/>
                <a:gd name="T6" fmla="*/ 4 w 38"/>
                <a:gd name="T7" fmla="*/ 9 h 61"/>
                <a:gd name="T8" fmla="*/ 0 w 38"/>
                <a:gd name="T9" fmla="*/ 4 h 61"/>
                <a:gd name="T10" fmla="*/ 4 w 38"/>
                <a:gd name="T11" fmla="*/ 1 h 61"/>
                <a:gd name="T12" fmla="*/ 20 w 38"/>
                <a:gd name="T13" fmla="*/ 1 h 61"/>
                <a:gd name="T14" fmla="*/ 24 w 38"/>
                <a:gd name="T15" fmla="*/ 4 h 61"/>
                <a:gd name="T16" fmla="*/ 38 w 38"/>
                <a:gd name="T17" fmla="*/ 56 h 61"/>
                <a:gd name="T18" fmla="*/ 35 w 38"/>
                <a:gd name="T19" fmla="*/ 61 h 61"/>
                <a:gd name="T20" fmla="*/ 34 w 38"/>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61">
                  <a:moveTo>
                    <a:pt x="34" y="61"/>
                  </a:moveTo>
                  <a:cubicBezTo>
                    <a:pt x="32" y="61"/>
                    <a:pt x="30" y="60"/>
                    <a:pt x="30" y="58"/>
                  </a:cubicBezTo>
                  <a:cubicBezTo>
                    <a:pt x="17" y="9"/>
                    <a:pt x="17" y="9"/>
                    <a:pt x="17" y="9"/>
                  </a:cubicBezTo>
                  <a:cubicBezTo>
                    <a:pt x="4" y="9"/>
                    <a:pt x="4" y="9"/>
                    <a:pt x="4" y="9"/>
                  </a:cubicBezTo>
                  <a:cubicBezTo>
                    <a:pt x="2" y="9"/>
                    <a:pt x="0" y="7"/>
                    <a:pt x="0" y="4"/>
                  </a:cubicBezTo>
                  <a:cubicBezTo>
                    <a:pt x="0" y="2"/>
                    <a:pt x="2" y="0"/>
                    <a:pt x="4" y="1"/>
                  </a:cubicBezTo>
                  <a:cubicBezTo>
                    <a:pt x="20" y="1"/>
                    <a:pt x="20" y="1"/>
                    <a:pt x="20" y="1"/>
                  </a:cubicBezTo>
                  <a:cubicBezTo>
                    <a:pt x="22" y="1"/>
                    <a:pt x="23" y="3"/>
                    <a:pt x="24" y="4"/>
                  </a:cubicBezTo>
                  <a:cubicBezTo>
                    <a:pt x="38" y="56"/>
                    <a:pt x="38" y="56"/>
                    <a:pt x="38" y="56"/>
                  </a:cubicBezTo>
                  <a:cubicBezTo>
                    <a:pt x="38" y="58"/>
                    <a:pt x="37" y="60"/>
                    <a:pt x="35" y="61"/>
                  </a:cubicBezTo>
                  <a:cubicBezTo>
                    <a:pt x="34" y="61"/>
                    <a:pt x="34" y="61"/>
                    <a:pt x="34"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6" name="Freeform 194"/>
            <p:cNvSpPr>
              <a:spLocks noEditPoints="1"/>
            </p:cNvSpPr>
            <p:nvPr/>
          </p:nvSpPr>
          <p:spPr bwMode="auto">
            <a:xfrm>
              <a:off x="2300288" y="3587751"/>
              <a:ext cx="47625"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10" y="8"/>
                    <a:pt x="8" y="9"/>
                    <a:pt x="8" y="11"/>
                  </a:cubicBezTo>
                  <a:cubicBezTo>
                    <a:pt x="8" y="12"/>
                    <a:pt x="10" y="14"/>
                    <a:pt x="11" y="14"/>
                  </a:cubicBezTo>
                  <a:cubicBezTo>
                    <a:pt x="13" y="14"/>
                    <a:pt x="14" y="12"/>
                    <a:pt x="14" y="11"/>
                  </a:cubicBezTo>
                  <a:cubicBezTo>
                    <a:pt x="14" y="9"/>
                    <a:pt x="13"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7" name="Freeform 195"/>
            <p:cNvSpPr>
              <a:spLocks noEditPoints="1"/>
            </p:cNvSpPr>
            <p:nvPr/>
          </p:nvSpPr>
          <p:spPr bwMode="auto">
            <a:xfrm>
              <a:off x="2374900" y="3587751"/>
              <a:ext cx="49213"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9" y="8"/>
                    <a:pt x="8" y="9"/>
                    <a:pt x="8" y="11"/>
                  </a:cubicBezTo>
                  <a:cubicBezTo>
                    <a:pt x="8" y="12"/>
                    <a:pt x="9" y="14"/>
                    <a:pt x="11" y="14"/>
                  </a:cubicBezTo>
                  <a:cubicBezTo>
                    <a:pt x="12" y="14"/>
                    <a:pt x="14" y="12"/>
                    <a:pt x="14" y="11"/>
                  </a:cubicBezTo>
                  <a:cubicBezTo>
                    <a:pt x="14" y="9"/>
                    <a:pt x="12"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grpSp>
        <p:nvGrpSpPr>
          <p:cNvPr id="206" name="组合 205"/>
          <p:cNvGrpSpPr/>
          <p:nvPr/>
        </p:nvGrpSpPr>
        <p:grpSpPr>
          <a:xfrm>
            <a:off x="5621337" y="415926"/>
            <a:ext cx="3522663" cy="4105275"/>
            <a:chOff x="5621337" y="438151"/>
            <a:chExt cx="3522663" cy="4105275"/>
          </a:xfrm>
        </p:grpSpPr>
        <p:sp>
          <p:nvSpPr>
            <p:cNvPr id="7" name="Freeform 5"/>
            <p:cNvSpPr>
              <a:spLocks noEditPoints="1"/>
            </p:cNvSpPr>
            <p:nvPr/>
          </p:nvSpPr>
          <p:spPr bwMode="auto">
            <a:xfrm>
              <a:off x="7840662" y="890589"/>
              <a:ext cx="393700" cy="396875"/>
            </a:xfrm>
            <a:custGeom>
              <a:avLst/>
              <a:gdLst>
                <a:gd name="T0" fmla="*/ 10 w 178"/>
                <a:gd name="T1" fmla="*/ 179 h 179"/>
                <a:gd name="T2" fmla="*/ 3 w 178"/>
                <a:gd name="T3" fmla="*/ 176 h 179"/>
                <a:gd name="T4" fmla="*/ 0 w 178"/>
                <a:gd name="T5" fmla="*/ 168 h 179"/>
                <a:gd name="T6" fmla="*/ 2 w 178"/>
                <a:gd name="T7" fmla="*/ 128 h 179"/>
                <a:gd name="T8" fmla="*/ 5 w 178"/>
                <a:gd name="T9" fmla="*/ 121 h 179"/>
                <a:gd name="T10" fmla="*/ 123 w 178"/>
                <a:gd name="T11" fmla="*/ 3 h 179"/>
                <a:gd name="T12" fmla="*/ 131 w 178"/>
                <a:gd name="T13" fmla="*/ 0 h 179"/>
                <a:gd name="T14" fmla="*/ 131 w 178"/>
                <a:gd name="T15" fmla="*/ 0 h 179"/>
                <a:gd name="T16" fmla="*/ 138 w 178"/>
                <a:gd name="T17" fmla="*/ 3 h 179"/>
                <a:gd name="T18" fmla="*/ 175 w 178"/>
                <a:gd name="T19" fmla="*/ 40 h 179"/>
                <a:gd name="T20" fmla="*/ 178 w 178"/>
                <a:gd name="T21" fmla="*/ 48 h 179"/>
                <a:gd name="T22" fmla="*/ 175 w 178"/>
                <a:gd name="T23" fmla="*/ 55 h 179"/>
                <a:gd name="T24" fmla="*/ 57 w 178"/>
                <a:gd name="T25" fmla="*/ 173 h 179"/>
                <a:gd name="T26" fmla="*/ 50 w 178"/>
                <a:gd name="T27" fmla="*/ 176 h 179"/>
                <a:gd name="T28" fmla="*/ 11 w 178"/>
                <a:gd name="T29" fmla="*/ 179 h 179"/>
                <a:gd name="T30" fmla="*/ 10 w 178"/>
                <a:gd name="T31" fmla="*/ 179 h 179"/>
                <a:gd name="T32" fmla="*/ 22 w 178"/>
                <a:gd name="T33" fmla="*/ 133 h 179"/>
                <a:gd name="T34" fmla="*/ 21 w 178"/>
                <a:gd name="T35" fmla="*/ 158 h 179"/>
                <a:gd name="T36" fmla="*/ 45 w 178"/>
                <a:gd name="T37" fmla="*/ 156 h 179"/>
                <a:gd name="T38" fmla="*/ 154 w 178"/>
                <a:gd name="T39" fmla="*/ 48 h 179"/>
                <a:gd name="T40" fmla="*/ 131 w 178"/>
                <a:gd name="T41" fmla="*/ 25 h 179"/>
                <a:gd name="T42" fmla="*/ 22 w 178"/>
                <a:gd name="T43" fmla="*/ 13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8" h="179">
                  <a:moveTo>
                    <a:pt x="10" y="179"/>
                  </a:moveTo>
                  <a:cubicBezTo>
                    <a:pt x="7" y="179"/>
                    <a:pt x="5" y="178"/>
                    <a:pt x="3" y="176"/>
                  </a:cubicBezTo>
                  <a:cubicBezTo>
                    <a:pt x="1" y="174"/>
                    <a:pt x="0" y="171"/>
                    <a:pt x="0" y="168"/>
                  </a:cubicBezTo>
                  <a:cubicBezTo>
                    <a:pt x="2" y="128"/>
                    <a:pt x="2" y="128"/>
                    <a:pt x="2" y="128"/>
                  </a:cubicBezTo>
                  <a:cubicBezTo>
                    <a:pt x="2" y="126"/>
                    <a:pt x="3" y="123"/>
                    <a:pt x="5" y="121"/>
                  </a:cubicBezTo>
                  <a:cubicBezTo>
                    <a:pt x="123" y="3"/>
                    <a:pt x="123" y="3"/>
                    <a:pt x="123" y="3"/>
                  </a:cubicBezTo>
                  <a:cubicBezTo>
                    <a:pt x="125" y="1"/>
                    <a:pt x="128" y="0"/>
                    <a:pt x="131" y="0"/>
                  </a:cubicBezTo>
                  <a:cubicBezTo>
                    <a:pt x="131" y="0"/>
                    <a:pt x="131" y="0"/>
                    <a:pt x="131" y="0"/>
                  </a:cubicBezTo>
                  <a:cubicBezTo>
                    <a:pt x="133" y="0"/>
                    <a:pt x="136" y="1"/>
                    <a:pt x="138" y="3"/>
                  </a:cubicBezTo>
                  <a:cubicBezTo>
                    <a:pt x="175" y="40"/>
                    <a:pt x="175" y="40"/>
                    <a:pt x="175" y="40"/>
                  </a:cubicBezTo>
                  <a:cubicBezTo>
                    <a:pt x="177" y="42"/>
                    <a:pt x="178" y="45"/>
                    <a:pt x="178" y="48"/>
                  </a:cubicBezTo>
                  <a:cubicBezTo>
                    <a:pt x="178" y="50"/>
                    <a:pt x="177" y="53"/>
                    <a:pt x="175" y="55"/>
                  </a:cubicBezTo>
                  <a:cubicBezTo>
                    <a:pt x="57" y="173"/>
                    <a:pt x="57" y="173"/>
                    <a:pt x="57" y="173"/>
                  </a:cubicBezTo>
                  <a:cubicBezTo>
                    <a:pt x="55" y="175"/>
                    <a:pt x="53" y="176"/>
                    <a:pt x="50" y="176"/>
                  </a:cubicBezTo>
                  <a:cubicBezTo>
                    <a:pt x="11" y="179"/>
                    <a:pt x="11" y="179"/>
                    <a:pt x="11" y="179"/>
                  </a:cubicBezTo>
                  <a:cubicBezTo>
                    <a:pt x="10" y="179"/>
                    <a:pt x="10" y="179"/>
                    <a:pt x="10" y="179"/>
                  </a:cubicBezTo>
                  <a:close/>
                  <a:moveTo>
                    <a:pt x="22" y="133"/>
                  </a:moveTo>
                  <a:cubicBezTo>
                    <a:pt x="21" y="158"/>
                    <a:pt x="21" y="158"/>
                    <a:pt x="21" y="158"/>
                  </a:cubicBezTo>
                  <a:cubicBezTo>
                    <a:pt x="45" y="156"/>
                    <a:pt x="45" y="156"/>
                    <a:pt x="45" y="156"/>
                  </a:cubicBezTo>
                  <a:cubicBezTo>
                    <a:pt x="154" y="48"/>
                    <a:pt x="154" y="48"/>
                    <a:pt x="154" y="48"/>
                  </a:cubicBezTo>
                  <a:cubicBezTo>
                    <a:pt x="131" y="25"/>
                    <a:pt x="131" y="25"/>
                    <a:pt x="131" y="25"/>
                  </a:cubicBezTo>
                  <a:cubicBezTo>
                    <a:pt x="22" y="133"/>
                    <a:pt x="22" y="133"/>
                    <a:pt x="22"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 name="Freeform 6"/>
            <p:cNvSpPr/>
            <p:nvPr/>
          </p:nvSpPr>
          <p:spPr bwMode="auto">
            <a:xfrm>
              <a:off x="8078787" y="949326"/>
              <a:ext cx="100013" cy="96838"/>
            </a:xfrm>
            <a:custGeom>
              <a:avLst/>
              <a:gdLst>
                <a:gd name="T0" fmla="*/ 39 w 45"/>
                <a:gd name="T1" fmla="*/ 44 h 44"/>
                <a:gd name="T2" fmla="*/ 35 w 45"/>
                <a:gd name="T3" fmla="*/ 43 h 44"/>
                <a:gd name="T4" fmla="*/ 2 w 45"/>
                <a:gd name="T5" fmla="*/ 9 h 44"/>
                <a:gd name="T6" fmla="*/ 2 w 45"/>
                <a:gd name="T7" fmla="*/ 2 h 44"/>
                <a:gd name="T8" fmla="*/ 9 w 45"/>
                <a:gd name="T9" fmla="*/ 2 h 44"/>
                <a:gd name="T10" fmla="*/ 43 w 45"/>
                <a:gd name="T11" fmla="*/ 35 h 44"/>
                <a:gd name="T12" fmla="*/ 43 w 45"/>
                <a:gd name="T13" fmla="*/ 43 h 44"/>
                <a:gd name="T14" fmla="*/ 39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9" y="44"/>
                  </a:moveTo>
                  <a:cubicBezTo>
                    <a:pt x="38" y="44"/>
                    <a:pt x="36" y="44"/>
                    <a:pt x="35" y="43"/>
                  </a:cubicBezTo>
                  <a:cubicBezTo>
                    <a:pt x="2" y="9"/>
                    <a:pt x="2" y="9"/>
                    <a:pt x="2" y="9"/>
                  </a:cubicBezTo>
                  <a:cubicBezTo>
                    <a:pt x="0" y="7"/>
                    <a:pt x="0" y="4"/>
                    <a:pt x="2" y="2"/>
                  </a:cubicBezTo>
                  <a:cubicBezTo>
                    <a:pt x="4" y="0"/>
                    <a:pt x="7" y="0"/>
                    <a:pt x="9" y="2"/>
                  </a:cubicBezTo>
                  <a:cubicBezTo>
                    <a:pt x="43" y="35"/>
                    <a:pt x="43" y="35"/>
                    <a:pt x="43" y="35"/>
                  </a:cubicBezTo>
                  <a:cubicBezTo>
                    <a:pt x="45" y="37"/>
                    <a:pt x="45" y="41"/>
                    <a:pt x="43" y="43"/>
                  </a:cubicBezTo>
                  <a:cubicBezTo>
                    <a:pt x="42" y="44"/>
                    <a:pt x="40" y="44"/>
                    <a:pt x="39"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 name="Freeform 7"/>
            <p:cNvSpPr/>
            <p:nvPr/>
          </p:nvSpPr>
          <p:spPr bwMode="auto">
            <a:xfrm>
              <a:off x="7910512" y="985839"/>
              <a:ext cx="228600" cy="228600"/>
            </a:xfrm>
            <a:custGeom>
              <a:avLst/>
              <a:gdLst>
                <a:gd name="T0" fmla="*/ 5 w 103"/>
                <a:gd name="T1" fmla="*/ 103 h 103"/>
                <a:gd name="T2" fmla="*/ 2 w 103"/>
                <a:gd name="T3" fmla="*/ 102 h 103"/>
                <a:gd name="T4" fmla="*/ 2 w 103"/>
                <a:gd name="T5" fmla="*/ 95 h 103"/>
                <a:gd name="T6" fmla="*/ 94 w 103"/>
                <a:gd name="T7" fmla="*/ 2 h 103"/>
                <a:gd name="T8" fmla="*/ 101 w 103"/>
                <a:gd name="T9" fmla="*/ 2 h 103"/>
                <a:gd name="T10" fmla="*/ 101 w 103"/>
                <a:gd name="T11" fmla="*/ 9 h 103"/>
                <a:gd name="T12" fmla="*/ 9 w 103"/>
                <a:gd name="T13" fmla="*/ 102 h 103"/>
                <a:gd name="T14" fmla="*/ 5 w 103"/>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3">
                  <a:moveTo>
                    <a:pt x="5" y="103"/>
                  </a:moveTo>
                  <a:cubicBezTo>
                    <a:pt x="4" y="103"/>
                    <a:pt x="3" y="103"/>
                    <a:pt x="2" y="102"/>
                  </a:cubicBezTo>
                  <a:cubicBezTo>
                    <a:pt x="0" y="100"/>
                    <a:pt x="0" y="97"/>
                    <a:pt x="2" y="95"/>
                  </a:cubicBezTo>
                  <a:cubicBezTo>
                    <a:pt x="94" y="2"/>
                    <a:pt x="94" y="2"/>
                    <a:pt x="94" y="2"/>
                  </a:cubicBezTo>
                  <a:cubicBezTo>
                    <a:pt x="96" y="0"/>
                    <a:pt x="99" y="0"/>
                    <a:pt x="101" y="2"/>
                  </a:cubicBezTo>
                  <a:cubicBezTo>
                    <a:pt x="103" y="4"/>
                    <a:pt x="103" y="7"/>
                    <a:pt x="101" y="9"/>
                  </a:cubicBezTo>
                  <a:cubicBezTo>
                    <a:pt x="9" y="102"/>
                    <a:pt x="9" y="102"/>
                    <a:pt x="9" y="102"/>
                  </a:cubicBezTo>
                  <a:cubicBezTo>
                    <a:pt x="8" y="103"/>
                    <a:pt x="7" y="103"/>
                    <a:pt x="5" y="10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 name="Freeform 8"/>
            <p:cNvSpPr>
              <a:spLocks noEditPoints="1"/>
            </p:cNvSpPr>
            <p:nvPr/>
          </p:nvSpPr>
          <p:spPr bwMode="auto">
            <a:xfrm>
              <a:off x="7851775" y="1209676"/>
              <a:ext cx="66675" cy="66675"/>
            </a:xfrm>
            <a:custGeom>
              <a:avLst/>
              <a:gdLst>
                <a:gd name="T0" fmla="*/ 5 w 30"/>
                <a:gd name="T1" fmla="*/ 30 h 30"/>
                <a:gd name="T2" fmla="*/ 2 w 30"/>
                <a:gd name="T3" fmla="*/ 28 h 30"/>
                <a:gd name="T4" fmla="*/ 0 w 30"/>
                <a:gd name="T5" fmla="*/ 24 h 30"/>
                <a:gd name="T6" fmla="*/ 1 w 30"/>
                <a:gd name="T7" fmla="*/ 5 h 30"/>
                <a:gd name="T8" fmla="*/ 6 w 30"/>
                <a:gd name="T9" fmla="*/ 0 h 30"/>
                <a:gd name="T10" fmla="*/ 7 w 30"/>
                <a:gd name="T11" fmla="*/ 0 h 30"/>
                <a:gd name="T12" fmla="*/ 9 w 30"/>
                <a:gd name="T13" fmla="*/ 0 h 30"/>
                <a:gd name="T14" fmla="*/ 24 w 30"/>
                <a:gd name="T15" fmla="*/ 6 h 30"/>
                <a:gd name="T16" fmla="*/ 29 w 30"/>
                <a:gd name="T17" fmla="*/ 22 h 30"/>
                <a:gd name="T18" fmla="*/ 29 w 30"/>
                <a:gd name="T19" fmla="*/ 24 h 30"/>
                <a:gd name="T20" fmla="*/ 24 w 30"/>
                <a:gd name="T21" fmla="*/ 29 h 30"/>
                <a:gd name="T22" fmla="*/ 6 w 30"/>
                <a:gd name="T23" fmla="*/ 30 h 30"/>
                <a:gd name="T24" fmla="*/ 5 w 30"/>
                <a:gd name="T25" fmla="*/ 30 h 30"/>
                <a:gd name="T26" fmla="*/ 11 w 30"/>
                <a:gd name="T27" fmla="*/ 10 h 30"/>
                <a:gd name="T28" fmla="*/ 11 w 30"/>
                <a:gd name="T29" fmla="*/ 19 h 30"/>
                <a:gd name="T30" fmla="*/ 19 w 30"/>
                <a:gd name="T31" fmla="*/ 19 h 30"/>
                <a:gd name="T32" fmla="*/ 17 w 30"/>
                <a:gd name="T33" fmla="*/ 13 h 30"/>
                <a:gd name="T34" fmla="*/ 11 w 30"/>
                <a:gd name="T35"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0">
                  <a:moveTo>
                    <a:pt x="5" y="30"/>
                  </a:moveTo>
                  <a:cubicBezTo>
                    <a:pt x="4" y="30"/>
                    <a:pt x="3" y="29"/>
                    <a:pt x="2" y="28"/>
                  </a:cubicBezTo>
                  <a:cubicBezTo>
                    <a:pt x="1" y="27"/>
                    <a:pt x="0" y="26"/>
                    <a:pt x="0" y="24"/>
                  </a:cubicBezTo>
                  <a:cubicBezTo>
                    <a:pt x="1" y="5"/>
                    <a:pt x="1" y="5"/>
                    <a:pt x="1" y="5"/>
                  </a:cubicBezTo>
                  <a:cubicBezTo>
                    <a:pt x="1" y="3"/>
                    <a:pt x="3" y="1"/>
                    <a:pt x="6" y="0"/>
                  </a:cubicBezTo>
                  <a:cubicBezTo>
                    <a:pt x="6" y="0"/>
                    <a:pt x="7" y="0"/>
                    <a:pt x="7" y="0"/>
                  </a:cubicBezTo>
                  <a:cubicBezTo>
                    <a:pt x="8" y="0"/>
                    <a:pt x="9" y="0"/>
                    <a:pt x="9" y="0"/>
                  </a:cubicBezTo>
                  <a:cubicBezTo>
                    <a:pt x="15" y="0"/>
                    <a:pt x="21" y="2"/>
                    <a:pt x="24" y="6"/>
                  </a:cubicBezTo>
                  <a:cubicBezTo>
                    <a:pt x="28" y="10"/>
                    <a:pt x="30" y="16"/>
                    <a:pt x="29" y="22"/>
                  </a:cubicBezTo>
                  <a:cubicBezTo>
                    <a:pt x="29" y="23"/>
                    <a:pt x="29" y="24"/>
                    <a:pt x="29" y="24"/>
                  </a:cubicBezTo>
                  <a:cubicBezTo>
                    <a:pt x="28" y="26"/>
                    <a:pt x="26" y="28"/>
                    <a:pt x="24" y="29"/>
                  </a:cubicBezTo>
                  <a:cubicBezTo>
                    <a:pt x="6" y="30"/>
                    <a:pt x="6" y="30"/>
                    <a:pt x="6" y="30"/>
                  </a:cubicBezTo>
                  <a:cubicBezTo>
                    <a:pt x="5" y="30"/>
                    <a:pt x="5" y="30"/>
                    <a:pt x="5" y="30"/>
                  </a:cubicBezTo>
                  <a:close/>
                  <a:moveTo>
                    <a:pt x="11" y="10"/>
                  </a:moveTo>
                  <a:cubicBezTo>
                    <a:pt x="11" y="19"/>
                    <a:pt x="11" y="19"/>
                    <a:pt x="11" y="19"/>
                  </a:cubicBezTo>
                  <a:cubicBezTo>
                    <a:pt x="19" y="19"/>
                    <a:pt x="19" y="19"/>
                    <a:pt x="19" y="19"/>
                  </a:cubicBezTo>
                  <a:cubicBezTo>
                    <a:pt x="19" y="16"/>
                    <a:pt x="18" y="15"/>
                    <a:pt x="17" y="13"/>
                  </a:cubicBezTo>
                  <a:cubicBezTo>
                    <a:pt x="15" y="12"/>
                    <a:pt x="13" y="11"/>
                    <a:pt x="11"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 name="Freeform 9"/>
            <p:cNvSpPr/>
            <p:nvPr/>
          </p:nvSpPr>
          <p:spPr bwMode="auto">
            <a:xfrm>
              <a:off x="7681912" y="923926"/>
              <a:ext cx="431800" cy="509588"/>
            </a:xfrm>
            <a:custGeom>
              <a:avLst/>
              <a:gdLst>
                <a:gd name="T0" fmla="*/ 196 w 196"/>
                <a:gd name="T1" fmla="*/ 230 h 230"/>
                <a:gd name="T2" fmla="*/ 0 w 196"/>
                <a:gd name="T3" fmla="*/ 230 h 230"/>
                <a:gd name="T4" fmla="*/ 0 w 196"/>
                <a:gd name="T5" fmla="*/ 61 h 230"/>
                <a:gd name="T6" fmla="*/ 61 w 196"/>
                <a:gd name="T7" fmla="*/ 0 h 230"/>
                <a:gd name="T8" fmla="*/ 186 w 196"/>
                <a:gd name="T9" fmla="*/ 0 h 230"/>
                <a:gd name="T10" fmla="*/ 196 w 196"/>
                <a:gd name="T11" fmla="*/ 10 h 230"/>
                <a:gd name="T12" fmla="*/ 186 w 196"/>
                <a:gd name="T13" fmla="*/ 20 h 230"/>
                <a:gd name="T14" fmla="*/ 70 w 196"/>
                <a:gd name="T15" fmla="*/ 20 h 230"/>
                <a:gd name="T16" fmla="*/ 20 w 196"/>
                <a:gd name="T17" fmla="*/ 70 h 230"/>
                <a:gd name="T18" fmla="*/ 20 w 196"/>
                <a:gd name="T19" fmla="*/ 210 h 230"/>
                <a:gd name="T20" fmla="*/ 176 w 196"/>
                <a:gd name="T21" fmla="*/ 210 h 230"/>
                <a:gd name="T22" fmla="*/ 176 w 196"/>
                <a:gd name="T23" fmla="*/ 89 h 230"/>
                <a:gd name="T24" fmla="*/ 186 w 196"/>
                <a:gd name="T25" fmla="*/ 79 h 230"/>
                <a:gd name="T26" fmla="*/ 196 w 196"/>
                <a:gd name="T27" fmla="*/ 89 h 230"/>
                <a:gd name="T28" fmla="*/ 196 w 196"/>
                <a:gd name="T29" fmla="*/ 23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6" h="230">
                  <a:moveTo>
                    <a:pt x="196" y="230"/>
                  </a:moveTo>
                  <a:cubicBezTo>
                    <a:pt x="0" y="230"/>
                    <a:pt x="0" y="230"/>
                    <a:pt x="0" y="230"/>
                  </a:cubicBezTo>
                  <a:cubicBezTo>
                    <a:pt x="0" y="61"/>
                    <a:pt x="0" y="61"/>
                    <a:pt x="0" y="61"/>
                  </a:cubicBezTo>
                  <a:cubicBezTo>
                    <a:pt x="61" y="0"/>
                    <a:pt x="61" y="0"/>
                    <a:pt x="61" y="0"/>
                  </a:cubicBezTo>
                  <a:cubicBezTo>
                    <a:pt x="186" y="0"/>
                    <a:pt x="186" y="0"/>
                    <a:pt x="186" y="0"/>
                  </a:cubicBezTo>
                  <a:cubicBezTo>
                    <a:pt x="191" y="0"/>
                    <a:pt x="196" y="4"/>
                    <a:pt x="196" y="10"/>
                  </a:cubicBezTo>
                  <a:cubicBezTo>
                    <a:pt x="196" y="16"/>
                    <a:pt x="191" y="20"/>
                    <a:pt x="186" y="20"/>
                  </a:cubicBezTo>
                  <a:cubicBezTo>
                    <a:pt x="70" y="20"/>
                    <a:pt x="70" y="20"/>
                    <a:pt x="70" y="20"/>
                  </a:cubicBezTo>
                  <a:cubicBezTo>
                    <a:pt x="20" y="70"/>
                    <a:pt x="20" y="70"/>
                    <a:pt x="20" y="70"/>
                  </a:cubicBezTo>
                  <a:cubicBezTo>
                    <a:pt x="20" y="210"/>
                    <a:pt x="20" y="210"/>
                    <a:pt x="20" y="210"/>
                  </a:cubicBezTo>
                  <a:cubicBezTo>
                    <a:pt x="176" y="210"/>
                    <a:pt x="176" y="210"/>
                    <a:pt x="176" y="210"/>
                  </a:cubicBezTo>
                  <a:cubicBezTo>
                    <a:pt x="176" y="89"/>
                    <a:pt x="176" y="89"/>
                    <a:pt x="176" y="89"/>
                  </a:cubicBezTo>
                  <a:cubicBezTo>
                    <a:pt x="176" y="84"/>
                    <a:pt x="180" y="79"/>
                    <a:pt x="186" y="79"/>
                  </a:cubicBezTo>
                  <a:cubicBezTo>
                    <a:pt x="191" y="79"/>
                    <a:pt x="196" y="84"/>
                    <a:pt x="196" y="89"/>
                  </a:cubicBezTo>
                  <a:cubicBezTo>
                    <a:pt x="196" y="230"/>
                    <a:pt x="196" y="230"/>
                    <a:pt x="196"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 name="Freeform 10"/>
            <p:cNvSpPr/>
            <p:nvPr/>
          </p:nvSpPr>
          <p:spPr bwMode="auto">
            <a:xfrm>
              <a:off x="7693025" y="935039"/>
              <a:ext cx="144463" cy="146050"/>
            </a:xfrm>
            <a:custGeom>
              <a:avLst/>
              <a:gdLst>
                <a:gd name="T0" fmla="*/ 66 w 66"/>
                <a:gd name="T1" fmla="*/ 66 h 66"/>
                <a:gd name="T2" fmla="*/ 5 w 66"/>
                <a:gd name="T3" fmla="*/ 66 h 66"/>
                <a:gd name="T4" fmla="*/ 0 w 66"/>
                <a:gd name="T5" fmla="*/ 61 h 66"/>
                <a:gd name="T6" fmla="*/ 5 w 66"/>
                <a:gd name="T7" fmla="*/ 55 h 66"/>
                <a:gd name="T8" fmla="*/ 55 w 66"/>
                <a:gd name="T9" fmla="*/ 55 h 66"/>
                <a:gd name="T10" fmla="*/ 55 w 66"/>
                <a:gd name="T11" fmla="*/ 5 h 66"/>
                <a:gd name="T12" fmla="*/ 61 w 66"/>
                <a:gd name="T13" fmla="*/ 0 h 66"/>
                <a:gd name="T14" fmla="*/ 66 w 66"/>
                <a:gd name="T15" fmla="*/ 5 h 66"/>
                <a:gd name="T16" fmla="*/ 66 w 66"/>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66">
                  <a:moveTo>
                    <a:pt x="66" y="66"/>
                  </a:moveTo>
                  <a:cubicBezTo>
                    <a:pt x="5" y="66"/>
                    <a:pt x="5" y="66"/>
                    <a:pt x="5" y="66"/>
                  </a:cubicBezTo>
                  <a:cubicBezTo>
                    <a:pt x="2" y="66"/>
                    <a:pt x="0" y="63"/>
                    <a:pt x="0" y="61"/>
                  </a:cubicBezTo>
                  <a:cubicBezTo>
                    <a:pt x="0" y="58"/>
                    <a:pt x="2" y="55"/>
                    <a:pt x="5" y="55"/>
                  </a:cubicBezTo>
                  <a:cubicBezTo>
                    <a:pt x="55" y="55"/>
                    <a:pt x="55" y="55"/>
                    <a:pt x="55" y="55"/>
                  </a:cubicBezTo>
                  <a:cubicBezTo>
                    <a:pt x="55" y="5"/>
                    <a:pt x="55" y="5"/>
                    <a:pt x="55" y="5"/>
                  </a:cubicBezTo>
                  <a:cubicBezTo>
                    <a:pt x="55" y="2"/>
                    <a:pt x="58" y="0"/>
                    <a:pt x="61" y="0"/>
                  </a:cubicBezTo>
                  <a:cubicBezTo>
                    <a:pt x="63" y="0"/>
                    <a:pt x="66" y="2"/>
                    <a:pt x="66" y="5"/>
                  </a:cubicBezTo>
                  <a:cubicBezTo>
                    <a:pt x="66" y="66"/>
                    <a:pt x="66" y="66"/>
                    <a:pt x="66" y="6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 name="Freeform 11"/>
            <p:cNvSpPr>
              <a:spLocks noEditPoints="1"/>
            </p:cNvSpPr>
            <p:nvPr/>
          </p:nvSpPr>
          <p:spPr bwMode="auto">
            <a:xfrm>
              <a:off x="7340600" y="1571626"/>
              <a:ext cx="777875" cy="779463"/>
            </a:xfrm>
            <a:custGeom>
              <a:avLst/>
              <a:gdLst>
                <a:gd name="T0" fmla="*/ 16 w 352"/>
                <a:gd name="T1" fmla="*/ 352 h 352"/>
                <a:gd name="T2" fmla="*/ 5 w 352"/>
                <a:gd name="T3" fmla="*/ 348 h 352"/>
                <a:gd name="T4" fmla="*/ 0 w 352"/>
                <a:gd name="T5" fmla="*/ 336 h 352"/>
                <a:gd name="T6" fmla="*/ 5 w 352"/>
                <a:gd name="T7" fmla="*/ 255 h 352"/>
                <a:gd name="T8" fmla="*/ 9 w 352"/>
                <a:gd name="T9" fmla="*/ 245 h 352"/>
                <a:gd name="T10" fmla="*/ 249 w 352"/>
                <a:gd name="T11" fmla="*/ 5 h 352"/>
                <a:gd name="T12" fmla="*/ 261 w 352"/>
                <a:gd name="T13" fmla="*/ 0 h 352"/>
                <a:gd name="T14" fmla="*/ 261 w 352"/>
                <a:gd name="T15" fmla="*/ 0 h 352"/>
                <a:gd name="T16" fmla="*/ 272 w 352"/>
                <a:gd name="T17" fmla="*/ 5 h 352"/>
                <a:gd name="T18" fmla="*/ 348 w 352"/>
                <a:gd name="T19" fmla="*/ 81 h 352"/>
                <a:gd name="T20" fmla="*/ 352 w 352"/>
                <a:gd name="T21" fmla="*/ 92 h 352"/>
                <a:gd name="T22" fmla="*/ 348 w 352"/>
                <a:gd name="T23" fmla="*/ 103 h 352"/>
                <a:gd name="T24" fmla="*/ 108 w 352"/>
                <a:gd name="T25" fmla="*/ 343 h 352"/>
                <a:gd name="T26" fmla="*/ 97 w 352"/>
                <a:gd name="T27" fmla="*/ 348 h 352"/>
                <a:gd name="T28" fmla="*/ 17 w 352"/>
                <a:gd name="T29" fmla="*/ 352 h 352"/>
                <a:gd name="T30" fmla="*/ 16 w 352"/>
                <a:gd name="T31" fmla="*/ 352 h 352"/>
                <a:gd name="T32" fmla="*/ 36 w 352"/>
                <a:gd name="T33" fmla="*/ 263 h 352"/>
                <a:gd name="T34" fmla="*/ 33 w 352"/>
                <a:gd name="T35" fmla="*/ 320 h 352"/>
                <a:gd name="T36" fmla="*/ 89 w 352"/>
                <a:gd name="T37" fmla="*/ 316 h 352"/>
                <a:gd name="T38" fmla="*/ 314 w 352"/>
                <a:gd name="T39" fmla="*/ 92 h 352"/>
                <a:gd name="T40" fmla="*/ 261 w 352"/>
                <a:gd name="T41" fmla="*/ 38 h 352"/>
                <a:gd name="T42" fmla="*/ 36 w 352"/>
                <a:gd name="T43" fmla="*/ 263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2" h="352">
                  <a:moveTo>
                    <a:pt x="16" y="352"/>
                  </a:moveTo>
                  <a:cubicBezTo>
                    <a:pt x="12" y="352"/>
                    <a:pt x="8" y="351"/>
                    <a:pt x="5" y="348"/>
                  </a:cubicBezTo>
                  <a:cubicBezTo>
                    <a:pt x="1" y="345"/>
                    <a:pt x="0" y="340"/>
                    <a:pt x="0" y="336"/>
                  </a:cubicBezTo>
                  <a:cubicBezTo>
                    <a:pt x="5" y="255"/>
                    <a:pt x="5" y="255"/>
                    <a:pt x="5" y="255"/>
                  </a:cubicBezTo>
                  <a:cubicBezTo>
                    <a:pt x="5" y="251"/>
                    <a:pt x="7" y="248"/>
                    <a:pt x="9" y="245"/>
                  </a:cubicBezTo>
                  <a:cubicBezTo>
                    <a:pt x="249" y="5"/>
                    <a:pt x="249" y="5"/>
                    <a:pt x="249" y="5"/>
                  </a:cubicBezTo>
                  <a:cubicBezTo>
                    <a:pt x="252" y="2"/>
                    <a:pt x="256" y="0"/>
                    <a:pt x="261" y="0"/>
                  </a:cubicBezTo>
                  <a:cubicBezTo>
                    <a:pt x="261" y="0"/>
                    <a:pt x="261" y="0"/>
                    <a:pt x="261" y="0"/>
                  </a:cubicBezTo>
                  <a:cubicBezTo>
                    <a:pt x="265" y="0"/>
                    <a:pt x="269" y="2"/>
                    <a:pt x="272" y="5"/>
                  </a:cubicBezTo>
                  <a:cubicBezTo>
                    <a:pt x="348" y="81"/>
                    <a:pt x="348" y="81"/>
                    <a:pt x="348" y="81"/>
                  </a:cubicBezTo>
                  <a:cubicBezTo>
                    <a:pt x="351" y="84"/>
                    <a:pt x="352" y="88"/>
                    <a:pt x="352" y="92"/>
                  </a:cubicBezTo>
                  <a:cubicBezTo>
                    <a:pt x="352" y="96"/>
                    <a:pt x="351" y="100"/>
                    <a:pt x="348" y="103"/>
                  </a:cubicBezTo>
                  <a:cubicBezTo>
                    <a:pt x="108" y="343"/>
                    <a:pt x="108" y="343"/>
                    <a:pt x="108" y="343"/>
                  </a:cubicBezTo>
                  <a:cubicBezTo>
                    <a:pt x="105" y="346"/>
                    <a:pt x="101" y="347"/>
                    <a:pt x="97" y="348"/>
                  </a:cubicBezTo>
                  <a:cubicBezTo>
                    <a:pt x="17" y="352"/>
                    <a:pt x="17" y="352"/>
                    <a:pt x="17" y="352"/>
                  </a:cubicBezTo>
                  <a:cubicBezTo>
                    <a:pt x="17" y="352"/>
                    <a:pt x="16" y="352"/>
                    <a:pt x="16" y="352"/>
                  </a:cubicBezTo>
                  <a:close/>
                  <a:moveTo>
                    <a:pt x="36" y="263"/>
                  </a:moveTo>
                  <a:cubicBezTo>
                    <a:pt x="33" y="320"/>
                    <a:pt x="33" y="320"/>
                    <a:pt x="33" y="320"/>
                  </a:cubicBezTo>
                  <a:cubicBezTo>
                    <a:pt x="89" y="316"/>
                    <a:pt x="89" y="316"/>
                    <a:pt x="89" y="316"/>
                  </a:cubicBezTo>
                  <a:cubicBezTo>
                    <a:pt x="314" y="92"/>
                    <a:pt x="314" y="92"/>
                    <a:pt x="314" y="92"/>
                  </a:cubicBezTo>
                  <a:cubicBezTo>
                    <a:pt x="261" y="38"/>
                    <a:pt x="261" y="38"/>
                    <a:pt x="261" y="38"/>
                  </a:cubicBezTo>
                  <a:cubicBezTo>
                    <a:pt x="36" y="263"/>
                    <a:pt x="36" y="263"/>
                    <a:pt x="36" y="2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 name="Freeform 12"/>
            <p:cNvSpPr/>
            <p:nvPr/>
          </p:nvSpPr>
          <p:spPr bwMode="auto">
            <a:xfrm>
              <a:off x="7800975" y="1662114"/>
              <a:ext cx="227013" cy="227013"/>
            </a:xfrm>
            <a:custGeom>
              <a:avLst/>
              <a:gdLst>
                <a:gd name="T0" fmla="*/ 86 w 103"/>
                <a:gd name="T1" fmla="*/ 102 h 102"/>
                <a:gd name="T2" fmla="*/ 74 w 103"/>
                <a:gd name="T3" fmla="*/ 97 h 102"/>
                <a:gd name="T4" fmla="*/ 6 w 103"/>
                <a:gd name="T5" fmla="*/ 29 h 102"/>
                <a:gd name="T6" fmla="*/ 6 w 103"/>
                <a:gd name="T7" fmla="*/ 7 h 102"/>
                <a:gd name="T8" fmla="*/ 29 w 103"/>
                <a:gd name="T9" fmla="*/ 7 h 102"/>
                <a:gd name="T10" fmla="*/ 97 w 103"/>
                <a:gd name="T11" fmla="*/ 75 h 102"/>
                <a:gd name="T12" fmla="*/ 97 w 103"/>
                <a:gd name="T13" fmla="*/ 97 h 102"/>
                <a:gd name="T14" fmla="*/ 86 w 103"/>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2">
                  <a:moveTo>
                    <a:pt x="86" y="102"/>
                  </a:moveTo>
                  <a:cubicBezTo>
                    <a:pt x="82" y="102"/>
                    <a:pt x="78" y="100"/>
                    <a:pt x="74" y="97"/>
                  </a:cubicBezTo>
                  <a:cubicBezTo>
                    <a:pt x="6" y="29"/>
                    <a:pt x="6" y="29"/>
                    <a:pt x="6" y="29"/>
                  </a:cubicBezTo>
                  <a:cubicBezTo>
                    <a:pt x="0" y="23"/>
                    <a:pt x="0" y="13"/>
                    <a:pt x="6" y="7"/>
                  </a:cubicBezTo>
                  <a:cubicBezTo>
                    <a:pt x="13" y="0"/>
                    <a:pt x="23" y="0"/>
                    <a:pt x="29" y="7"/>
                  </a:cubicBezTo>
                  <a:cubicBezTo>
                    <a:pt x="97" y="75"/>
                    <a:pt x="97" y="75"/>
                    <a:pt x="97" y="75"/>
                  </a:cubicBezTo>
                  <a:cubicBezTo>
                    <a:pt x="103" y="81"/>
                    <a:pt x="103" y="91"/>
                    <a:pt x="97" y="97"/>
                  </a:cubicBezTo>
                  <a:cubicBezTo>
                    <a:pt x="94" y="100"/>
                    <a:pt x="90" y="102"/>
                    <a:pt x="86" y="10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 name="Freeform 13"/>
            <p:cNvSpPr/>
            <p:nvPr/>
          </p:nvSpPr>
          <p:spPr bwMode="auto">
            <a:xfrm>
              <a:off x="7461250" y="1743076"/>
              <a:ext cx="488950" cy="485775"/>
            </a:xfrm>
            <a:custGeom>
              <a:avLst/>
              <a:gdLst>
                <a:gd name="T0" fmla="*/ 17 w 222"/>
                <a:gd name="T1" fmla="*/ 220 h 220"/>
                <a:gd name="T2" fmla="*/ 6 w 222"/>
                <a:gd name="T3" fmla="*/ 216 h 220"/>
                <a:gd name="T4" fmla="*/ 6 w 222"/>
                <a:gd name="T5" fmla="*/ 193 h 220"/>
                <a:gd name="T6" fmla="*/ 193 w 222"/>
                <a:gd name="T7" fmla="*/ 6 h 220"/>
                <a:gd name="T8" fmla="*/ 216 w 222"/>
                <a:gd name="T9" fmla="*/ 6 h 220"/>
                <a:gd name="T10" fmla="*/ 216 w 222"/>
                <a:gd name="T11" fmla="*/ 28 h 220"/>
                <a:gd name="T12" fmla="*/ 28 w 222"/>
                <a:gd name="T13" fmla="*/ 216 h 220"/>
                <a:gd name="T14" fmla="*/ 17 w 222"/>
                <a:gd name="T15" fmla="*/ 220 h 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 h="220">
                  <a:moveTo>
                    <a:pt x="17" y="220"/>
                  </a:moveTo>
                  <a:cubicBezTo>
                    <a:pt x="13" y="220"/>
                    <a:pt x="9" y="219"/>
                    <a:pt x="6" y="216"/>
                  </a:cubicBezTo>
                  <a:cubicBezTo>
                    <a:pt x="0" y="209"/>
                    <a:pt x="0" y="199"/>
                    <a:pt x="6" y="193"/>
                  </a:cubicBezTo>
                  <a:cubicBezTo>
                    <a:pt x="193" y="6"/>
                    <a:pt x="193" y="6"/>
                    <a:pt x="193" y="6"/>
                  </a:cubicBezTo>
                  <a:cubicBezTo>
                    <a:pt x="199" y="0"/>
                    <a:pt x="209" y="0"/>
                    <a:pt x="216" y="6"/>
                  </a:cubicBezTo>
                  <a:cubicBezTo>
                    <a:pt x="222" y="12"/>
                    <a:pt x="222" y="22"/>
                    <a:pt x="216" y="28"/>
                  </a:cubicBezTo>
                  <a:cubicBezTo>
                    <a:pt x="28" y="216"/>
                    <a:pt x="28" y="216"/>
                    <a:pt x="28" y="216"/>
                  </a:cubicBezTo>
                  <a:cubicBezTo>
                    <a:pt x="25" y="219"/>
                    <a:pt x="21" y="220"/>
                    <a:pt x="17" y="2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 name="Freeform 14"/>
            <p:cNvSpPr/>
            <p:nvPr/>
          </p:nvSpPr>
          <p:spPr bwMode="auto">
            <a:xfrm>
              <a:off x="7377112" y="2228851"/>
              <a:ext cx="87313" cy="88900"/>
            </a:xfrm>
            <a:custGeom>
              <a:avLst/>
              <a:gdLst>
                <a:gd name="T0" fmla="*/ 9 w 40"/>
                <a:gd name="T1" fmla="*/ 0 h 40"/>
                <a:gd name="T2" fmla="*/ 6 w 40"/>
                <a:gd name="T3" fmla="*/ 0 h 40"/>
                <a:gd name="T4" fmla="*/ 3 w 40"/>
                <a:gd name="T5" fmla="*/ 1 h 40"/>
                <a:gd name="T6" fmla="*/ 0 w 40"/>
                <a:gd name="T7" fmla="*/ 40 h 40"/>
                <a:gd name="T8" fmla="*/ 38 w 40"/>
                <a:gd name="T9" fmla="*/ 38 h 40"/>
                <a:gd name="T10" fmla="*/ 39 w 40"/>
                <a:gd name="T11" fmla="*/ 33 h 40"/>
                <a:gd name="T12" fmla="*/ 9 w 40"/>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40" h="40">
                  <a:moveTo>
                    <a:pt x="9" y="0"/>
                  </a:moveTo>
                  <a:cubicBezTo>
                    <a:pt x="8" y="0"/>
                    <a:pt x="7" y="0"/>
                    <a:pt x="6" y="0"/>
                  </a:cubicBezTo>
                  <a:cubicBezTo>
                    <a:pt x="5" y="0"/>
                    <a:pt x="4" y="1"/>
                    <a:pt x="3" y="1"/>
                  </a:cubicBezTo>
                  <a:cubicBezTo>
                    <a:pt x="0" y="40"/>
                    <a:pt x="0" y="40"/>
                    <a:pt x="0" y="40"/>
                  </a:cubicBezTo>
                  <a:cubicBezTo>
                    <a:pt x="38" y="38"/>
                    <a:pt x="38" y="38"/>
                    <a:pt x="38" y="38"/>
                  </a:cubicBezTo>
                  <a:cubicBezTo>
                    <a:pt x="38" y="36"/>
                    <a:pt x="38" y="35"/>
                    <a:pt x="39" y="33"/>
                  </a:cubicBezTo>
                  <a:cubicBezTo>
                    <a:pt x="40" y="14"/>
                    <a:pt x="27" y="0"/>
                    <a:pt x="9"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 name="Freeform 15"/>
            <p:cNvSpPr/>
            <p:nvPr/>
          </p:nvSpPr>
          <p:spPr bwMode="auto">
            <a:xfrm>
              <a:off x="7693025" y="2274889"/>
              <a:ext cx="460375" cy="71438"/>
            </a:xfrm>
            <a:custGeom>
              <a:avLst/>
              <a:gdLst>
                <a:gd name="T0" fmla="*/ 193 w 209"/>
                <a:gd name="T1" fmla="*/ 32 h 32"/>
                <a:gd name="T2" fmla="*/ 16 w 209"/>
                <a:gd name="T3" fmla="*/ 32 h 32"/>
                <a:gd name="T4" fmla="*/ 0 w 209"/>
                <a:gd name="T5" fmla="*/ 16 h 32"/>
                <a:gd name="T6" fmla="*/ 16 w 209"/>
                <a:gd name="T7" fmla="*/ 0 h 32"/>
                <a:gd name="T8" fmla="*/ 193 w 209"/>
                <a:gd name="T9" fmla="*/ 0 h 32"/>
                <a:gd name="T10" fmla="*/ 209 w 209"/>
                <a:gd name="T11" fmla="*/ 16 h 32"/>
                <a:gd name="T12" fmla="*/ 193 w 20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209" h="32">
                  <a:moveTo>
                    <a:pt x="193" y="32"/>
                  </a:moveTo>
                  <a:cubicBezTo>
                    <a:pt x="16" y="32"/>
                    <a:pt x="16" y="32"/>
                    <a:pt x="16" y="32"/>
                  </a:cubicBezTo>
                  <a:cubicBezTo>
                    <a:pt x="7" y="32"/>
                    <a:pt x="0" y="25"/>
                    <a:pt x="0" y="16"/>
                  </a:cubicBezTo>
                  <a:cubicBezTo>
                    <a:pt x="0" y="7"/>
                    <a:pt x="7" y="0"/>
                    <a:pt x="16" y="0"/>
                  </a:cubicBezTo>
                  <a:cubicBezTo>
                    <a:pt x="193" y="0"/>
                    <a:pt x="193" y="0"/>
                    <a:pt x="193" y="0"/>
                  </a:cubicBezTo>
                  <a:cubicBezTo>
                    <a:pt x="202" y="0"/>
                    <a:pt x="209" y="7"/>
                    <a:pt x="209" y="16"/>
                  </a:cubicBezTo>
                  <a:cubicBezTo>
                    <a:pt x="209" y="25"/>
                    <a:pt x="202" y="32"/>
                    <a:pt x="193"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 name="Freeform 16"/>
            <p:cNvSpPr>
              <a:spLocks noEditPoints="1"/>
            </p:cNvSpPr>
            <p:nvPr/>
          </p:nvSpPr>
          <p:spPr bwMode="auto">
            <a:xfrm>
              <a:off x="8164512" y="2628901"/>
              <a:ext cx="654050" cy="654050"/>
            </a:xfrm>
            <a:custGeom>
              <a:avLst/>
              <a:gdLst>
                <a:gd name="T0" fmla="*/ 148 w 296"/>
                <a:gd name="T1" fmla="*/ 296 h 296"/>
                <a:gd name="T2" fmla="*/ 0 w 296"/>
                <a:gd name="T3" fmla="*/ 148 h 296"/>
                <a:gd name="T4" fmla="*/ 148 w 296"/>
                <a:gd name="T5" fmla="*/ 0 h 296"/>
                <a:gd name="T6" fmla="*/ 296 w 296"/>
                <a:gd name="T7" fmla="*/ 148 h 296"/>
                <a:gd name="T8" fmla="*/ 148 w 296"/>
                <a:gd name="T9" fmla="*/ 296 h 296"/>
                <a:gd name="T10" fmla="*/ 148 w 296"/>
                <a:gd name="T11" fmla="*/ 30 h 296"/>
                <a:gd name="T12" fmla="*/ 30 w 296"/>
                <a:gd name="T13" fmla="*/ 148 h 296"/>
                <a:gd name="T14" fmla="*/ 148 w 296"/>
                <a:gd name="T15" fmla="*/ 266 h 296"/>
                <a:gd name="T16" fmla="*/ 267 w 296"/>
                <a:gd name="T17" fmla="*/ 148 h 296"/>
                <a:gd name="T18" fmla="*/ 148 w 296"/>
                <a:gd name="T19" fmla="*/ 3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6" h="296">
                  <a:moveTo>
                    <a:pt x="148" y="296"/>
                  </a:moveTo>
                  <a:cubicBezTo>
                    <a:pt x="67" y="296"/>
                    <a:pt x="0" y="229"/>
                    <a:pt x="0" y="148"/>
                  </a:cubicBezTo>
                  <a:cubicBezTo>
                    <a:pt x="0" y="66"/>
                    <a:pt x="67" y="0"/>
                    <a:pt x="148" y="0"/>
                  </a:cubicBezTo>
                  <a:cubicBezTo>
                    <a:pt x="230" y="0"/>
                    <a:pt x="296" y="66"/>
                    <a:pt x="296" y="148"/>
                  </a:cubicBezTo>
                  <a:cubicBezTo>
                    <a:pt x="296" y="229"/>
                    <a:pt x="230" y="296"/>
                    <a:pt x="148" y="296"/>
                  </a:cubicBezTo>
                  <a:close/>
                  <a:moveTo>
                    <a:pt x="148" y="30"/>
                  </a:moveTo>
                  <a:cubicBezTo>
                    <a:pt x="83" y="30"/>
                    <a:pt x="30" y="83"/>
                    <a:pt x="30" y="148"/>
                  </a:cubicBezTo>
                  <a:cubicBezTo>
                    <a:pt x="30" y="213"/>
                    <a:pt x="83" y="266"/>
                    <a:pt x="148" y="266"/>
                  </a:cubicBezTo>
                  <a:cubicBezTo>
                    <a:pt x="214" y="266"/>
                    <a:pt x="267" y="213"/>
                    <a:pt x="267" y="148"/>
                  </a:cubicBezTo>
                  <a:cubicBezTo>
                    <a:pt x="267" y="83"/>
                    <a:pt x="214" y="30"/>
                    <a:pt x="148"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 name="Freeform 17"/>
            <p:cNvSpPr/>
            <p:nvPr/>
          </p:nvSpPr>
          <p:spPr bwMode="auto">
            <a:xfrm>
              <a:off x="8275637" y="2740026"/>
              <a:ext cx="215900" cy="215900"/>
            </a:xfrm>
            <a:custGeom>
              <a:avLst/>
              <a:gdLst>
                <a:gd name="T0" fmla="*/ 15 w 98"/>
                <a:gd name="T1" fmla="*/ 98 h 98"/>
                <a:gd name="T2" fmla="*/ 0 w 98"/>
                <a:gd name="T3" fmla="*/ 98 h 98"/>
                <a:gd name="T4" fmla="*/ 98 w 98"/>
                <a:gd name="T5" fmla="*/ 0 h 98"/>
                <a:gd name="T6" fmla="*/ 98 w 98"/>
                <a:gd name="T7" fmla="*/ 15 h 98"/>
                <a:gd name="T8" fmla="*/ 15 w 98"/>
                <a:gd name="T9" fmla="*/ 98 h 98"/>
              </a:gdLst>
              <a:ahLst/>
              <a:cxnLst>
                <a:cxn ang="0">
                  <a:pos x="T0" y="T1"/>
                </a:cxn>
                <a:cxn ang="0">
                  <a:pos x="T2" y="T3"/>
                </a:cxn>
                <a:cxn ang="0">
                  <a:pos x="T4" y="T5"/>
                </a:cxn>
                <a:cxn ang="0">
                  <a:pos x="T6" y="T7"/>
                </a:cxn>
                <a:cxn ang="0">
                  <a:pos x="T8" y="T9"/>
                </a:cxn>
              </a:cxnLst>
              <a:rect l="0" t="0" r="r" b="b"/>
              <a:pathLst>
                <a:path w="98" h="98">
                  <a:moveTo>
                    <a:pt x="15" y="98"/>
                  </a:moveTo>
                  <a:cubicBezTo>
                    <a:pt x="0" y="98"/>
                    <a:pt x="0" y="98"/>
                    <a:pt x="0" y="98"/>
                  </a:cubicBezTo>
                  <a:cubicBezTo>
                    <a:pt x="0" y="44"/>
                    <a:pt x="44" y="0"/>
                    <a:pt x="98" y="0"/>
                  </a:cubicBezTo>
                  <a:cubicBezTo>
                    <a:pt x="98" y="15"/>
                    <a:pt x="98" y="15"/>
                    <a:pt x="98" y="15"/>
                  </a:cubicBezTo>
                  <a:cubicBezTo>
                    <a:pt x="53" y="15"/>
                    <a:pt x="15" y="52"/>
                    <a:pt x="15" y="9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 name="Freeform 18"/>
            <p:cNvSpPr/>
            <p:nvPr/>
          </p:nvSpPr>
          <p:spPr bwMode="auto">
            <a:xfrm>
              <a:off x="8664575" y="3140076"/>
              <a:ext cx="254000" cy="252413"/>
            </a:xfrm>
            <a:custGeom>
              <a:avLst/>
              <a:gdLst>
                <a:gd name="T0" fmla="*/ 99 w 115"/>
                <a:gd name="T1" fmla="*/ 114 h 114"/>
                <a:gd name="T2" fmla="*/ 88 w 115"/>
                <a:gd name="T3" fmla="*/ 109 h 114"/>
                <a:gd name="T4" fmla="*/ 6 w 115"/>
                <a:gd name="T5" fmla="*/ 27 h 114"/>
                <a:gd name="T6" fmla="*/ 6 w 115"/>
                <a:gd name="T7" fmla="*/ 6 h 114"/>
                <a:gd name="T8" fmla="*/ 26 w 115"/>
                <a:gd name="T9" fmla="*/ 6 h 114"/>
                <a:gd name="T10" fmla="*/ 109 w 115"/>
                <a:gd name="T11" fmla="*/ 88 h 114"/>
                <a:gd name="T12" fmla="*/ 109 w 115"/>
                <a:gd name="T13" fmla="*/ 109 h 114"/>
                <a:gd name="T14" fmla="*/ 99 w 115"/>
                <a:gd name="T15" fmla="*/ 11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99" y="114"/>
                  </a:moveTo>
                  <a:cubicBezTo>
                    <a:pt x="95" y="114"/>
                    <a:pt x="91" y="112"/>
                    <a:pt x="88" y="109"/>
                  </a:cubicBezTo>
                  <a:cubicBezTo>
                    <a:pt x="6" y="27"/>
                    <a:pt x="6" y="27"/>
                    <a:pt x="6" y="27"/>
                  </a:cubicBezTo>
                  <a:cubicBezTo>
                    <a:pt x="0" y="21"/>
                    <a:pt x="0" y="11"/>
                    <a:pt x="6" y="6"/>
                  </a:cubicBezTo>
                  <a:cubicBezTo>
                    <a:pt x="11" y="0"/>
                    <a:pt x="21" y="0"/>
                    <a:pt x="26" y="6"/>
                  </a:cubicBezTo>
                  <a:cubicBezTo>
                    <a:pt x="109" y="88"/>
                    <a:pt x="109" y="88"/>
                    <a:pt x="109" y="88"/>
                  </a:cubicBezTo>
                  <a:cubicBezTo>
                    <a:pt x="115" y="94"/>
                    <a:pt x="115" y="103"/>
                    <a:pt x="109" y="109"/>
                  </a:cubicBezTo>
                  <a:cubicBezTo>
                    <a:pt x="106" y="112"/>
                    <a:pt x="102" y="114"/>
                    <a:pt x="99" y="1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 name="Freeform 24"/>
            <p:cNvSpPr/>
            <p:nvPr/>
          </p:nvSpPr>
          <p:spPr bwMode="auto">
            <a:xfrm>
              <a:off x="7913687" y="3281364"/>
              <a:ext cx="19050" cy="196850"/>
            </a:xfrm>
            <a:custGeom>
              <a:avLst/>
              <a:gdLst>
                <a:gd name="T0" fmla="*/ 12 w 12"/>
                <a:gd name="T1" fmla="*/ 124 h 124"/>
                <a:gd name="T2" fmla="*/ 0 w 12"/>
                <a:gd name="T3" fmla="*/ 124 h 124"/>
                <a:gd name="T4" fmla="*/ 0 w 12"/>
                <a:gd name="T5" fmla="*/ 0 h 124"/>
                <a:gd name="T6" fmla="*/ 12 w 12"/>
                <a:gd name="T7" fmla="*/ 0 h 124"/>
                <a:gd name="T8" fmla="*/ 12 w 12"/>
                <a:gd name="T9" fmla="*/ 124 h 124"/>
                <a:gd name="T10" fmla="*/ 12 w 12"/>
                <a:gd name="T11" fmla="*/ 124 h 124"/>
              </a:gdLst>
              <a:ahLst/>
              <a:cxnLst>
                <a:cxn ang="0">
                  <a:pos x="T0" y="T1"/>
                </a:cxn>
                <a:cxn ang="0">
                  <a:pos x="T2" y="T3"/>
                </a:cxn>
                <a:cxn ang="0">
                  <a:pos x="T4" y="T5"/>
                </a:cxn>
                <a:cxn ang="0">
                  <a:pos x="T6" y="T7"/>
                </a:cxn>
                <a:cxn ang="0">
                  <a:pos x="T8" y="T9"/>
                </a:cxn>
                <a:cxn ang="0">
                  <a:pos x="T10" y="T11"/>
                </a:cxn>
              </a:cxnLst>
              <a:rect l="0" t="0" r="r" b="b"/>
              <a:pathLst>
                <a:path w="12" h="124">
                  <a:moveTo>
                    <a:pt x="12" y="124"/>
                  </a:moveTo>
                  <a:lnTo>
                    <a:pt x="0" y="124"/>
                  </a:lnTo>
                  <a:lnTo>
                    <a:pt x="0" y="0"/>
                  </a:lnTo>
                  <a:lnTo>
                    <a:pt x="12" y="0"/>
                  </a:lnTo>
                  <a:lnTo>
                    <a:pt x="12" y="124"/>
                  </a:lnTo>
                  <a:lnTo>
                    <a:pt x="12" y="1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 name="Oval 25"/>
            <p:cNvSpPr>
              <a:spLocks noChangeArrowheads="1"/>
            </p:cNvSpPr>
            <p:nvPr/>
          </p:nvSpPr>
          <p:spPr bwMode="auto">
            <a:xfrm>
              <a:off x="7902575" y="3271839"/>
              <a:ext cx="41275" cy="42863"/>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 name="Freeform 26"/>
            <p:cNvSpPr/>
            <p:nvPr/>
          </p:nvSpPr>
          <p:spPr bwMode="auto">
            <a:xfrm>
              <a:off x="7797800" y="3057526"/>
              <a:ext cx="247650" cy="38100"/>
            </a:xfrm>
            <a:custGeom>
              <a:avLst/>
              <a:gdLst>
                <a:gd name="T0" fmla="*/ 156 w 156"/>
                <a:gd name="T1" fmla="*/ 24 h 24"/>
                <a:gd name="T2" fmla="*/ 0 w 156"/>
                <a:gd name="T3" fmla="*/ 24 h 24"/>
                <a:gd name="T4" fmla="*/ 0 w 156"/>
                <a:gd name="T5" fmla="*/ 0 h 24"/>
                <a:gd name="T6" fmla="*/ 156 w 156"/>
                <a:gd name="T7" fmla="*/ 0 h 24"/>
                <a:gd name="T8" fmla="*/ 156 w 156"/>
                <a:gd name="T9" fmla="*/ 24 h 24"/>
                <a:gd name="T10" fmla="*/ 156 w 156"/>
                <a:gd name="T11" fmla="*/ 24 h 24"/>
              </a:gdLst>
              <a:ahLst/>
              <a:cxnLst>
                <a:cxn ang="0">
                  <a:pos x="T0" y="T1"/>
                </a:cxn>
                <a:cxn ang="0">
                  <a:pos x="T2" y="T3"/>
                </a:cxn>
                <a:cxn ang="0">
                  <a:pos x="T4" y="T5"/>
                </a:cxn>
                <a:cxn ang="0">
                  <a:pos x="T6" y="T7"/>
                </a:cxn>
                <a:cxn ang="0">
                  <a:pos x="T8" y="T9"/>
                </a:cxn>
                <a:cxn ang="0">
                  <a:pos x="T10" y="T11"/>
                </a:cxn>
              </a:cxnLst>
              <a:rect l="0" t="0" r="r" b="b"/>
              <a:pathLst>
                <a:path w="156" h="24">
                  <a:moveTo>
                    <a:pt x="156" y="24"/>
                  </a:moveTo>
                  <a:lnTo>
                    <a:pt x="0" y="24"/>
                  </a:lnTo>
                  <a:lnTo>
                    <a:pt x="0" y="0"/>
                  </a:lnTo>
                  <a:lnTo>
                    <a:pt x="156" y="0"/>
                  </a:lnTo>
                  <a:lnTo>
                    <a:pt x="156" y="24"/>
                  </a:lnTo>
                  <a:lnTo>
                    <a:pt x="156" y="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 name="Freeform 27"/>
            <p:cNvSpPr>
              <a:spLocks noEditPoints="1"/>
            </p:cNvSpPr>
            <p:nvPr/>
          </p:nvSpPr>
          <p:spPr bwMode="auto">
            <a:xfrm>
              <a:off x="7754937" y="3106739"/>
              <a:ext cx="336550" cy="401638"/>
            </a:xfrm>
            <a:custGeom>
              <a:avLst/>
              <a:gdLst>
                <a:gd name="T0" fmla="*/ 115 w 212"/>
                <a:gd name="T1" fmla="*/ 253 h 253"/>
                <a:gd name="T2" fmla="*/ 96 w 212"/>
                <a:gd name="T3" fmla="*/ 253 h 253"/>
                <a:gd name="T4" fmla="*/ 0 w 212"/>
                <a:gd name="T5" fmla="*/ 131 h 253"/>
                <a:gd name="T6" fmla="*/ 41 w 212"/>
                <a:gd name="T7" fmla="*/ 44 h 253"/>
                <a:gd name="T8" fmla="*/ 41 w 212"/>
                <a:gd name="T9" fmla="*/ 0 h 253"/>
                <a:gd name="T10" fmla="*/ 171 w 212"/>
                <a:gd name="T11" fmla="*/ 0 h 253"/>
                <a:gd name="T12" fmla="*/ 171 w 212"/>
                <a:gd name="T13" fmla="*/ 44 h 253"/>
                <a:gd name="T14" fmla="*/ 212 w 212"/>
                <a:gd name="T15" fmla="*/ 131 h 253"/>
                <a:gd name="T16" fmla="*/ 115 w 212"/>
                <a:gd name="T17" fmla="*/ 253 h 253"/>
                <a:gd name="T18" fmla="*/ 115 w 212"/>
                <a:gd name="T19" fmla="*/ 253 h 253"/>
                <a:gd name="T20" fmla="*/ 27 w 212"/>
                <a:gd name="T21" fmla="*/ 128 h 253"/>
                <a:gd name="T22" fmla="*/ 105 w 212"/>
                <a:gd name="T23" fmla="*/ 227 h 253"/>
                <a:gd name="T24" fmla="*/ 183 w 212"/>
                <a:gd name="T25" fmla="*/ 128 h 253"/>
                <a:gd name="T26" fmla="*/ 146 w 212"/>
                <a:gd name="T27" fmla="*/ 50 h 253"/>
                <a:gd name="T28" fmla="*/ 146 w 212"/>
                <a:gd name="T29" fmla="*/ 24 h 253"/>
                <a:gd name="T30" fmla="*/ 66 w 212"/>
                <a:gd name="T31" fmla="*/ 24 h 253"/>
                <a:gd name="T32" fmla="*/ 66 w 212"/>
                <a:gd name="T33" fmla="*/ 50 h 253"/>
                <a:gd name="T34" fmla="*/ 27 w 212"/>
                <a:gd name="T35" fmla="*/ 128 h 253"/>
                <a:gd name="T36" fmla="*/ 27 w 212"/>
                <a:gd name="T37" fmla="*/ 12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2" h="253">
                  <a:moveTo>
                    <a:pt x="115" y="253"/>
                  </a:moveTo>
                  <a:lnTo>
                    <a:pt x="96" y="253"/>
                  </a:lnTo>
                  <a:lnTo>
                    <a:pt x="0" y="131"/>
                  </a:lnTo>
                  <a:lnTo>
                    <a:pt x="41" y="44"/>
                  </a:lnTo>
                  <a:lnTo>
                    <a:pt x="41" y="0"/>
                  </a:lnTo>
                  <a:lnTo>
                    <a:pt x="171" y="0"/>
                  </a:lnTo>
                  <a:lnTo>
                    <a:pt x="171" y="44"/>
                  </a:lnTo>
                  <a:lnTo>
                    <a:pt x="212" y="131"/>
                  </a:lnTo>
                  <a:lnTo>
                    <a:pt x="115" y="253"/>
                  </a:lnTo>
                  <a:lnTo>
                    <a:pt x="115" y="253"/>
                  </a:lnTo>
                  <a:close/>
                  <a:moveTo>
                    <a:pt x="27" y="128"/>
                  </a:moveTo>
                  <a:lnTo>
                    <a:pt x="105" y="227"/>
                  </a:lnTo>
                  <a:lnTo>
                    <a:pt x="183" y="128"/>
                  </a:lnTo>
                  <a:lnTo>
                    <a:pt x="146" y="50"/>
                  </a:lnTo>
                  <a:lnTo>
                    <a:pt x="146" y="24"/>
                  </a:lnTo>
                  <a:lnTo>
                    <a:pt x="66" y="24"/>
                  </a:lnTo>
                  <a:lnTo>
                    <a:pt x="66" y="50"/>
                  </a:lnTo>
                  <a:lnTo>
                    <a:pt x="27" y="128"/>
                  </a:lnTo>
                  <a:lnTo>
                    <a:pt x="27" y="128"/>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0" name="Freeform 38"/>
            <p:cNvSpPr>
              <a:spLocks noEditPoints="1"/>
            </p:cNvSpPr>
            <p:nvPr/>
          </p:nvSpPr>
          <p:spPr bwMode="auto">
            <a:xfrm>
              <a:off x="7812087" y="4324351"/>
              <a:ext cx="222250" cy="219075"/>
            </a:xfrm>
            <a:custGeom>
              <a:avLst/>
              <a:gdLst>
                <a:gd name="T0" fmla="*/ 92 w 101"/>
                <a:gd name="T1" fmla="*/ 99 h 99"/>
                <a:gd name="T2" fmla="*/ 88 w 101"/>
                <a:gd name="T3" fmla="*/ 95 h 99"/>
                <a:gd name="T4" fmla="*/ 48 w 101"/>
                <a:gd name="T5" fmla="*/ 52 h 99"/>
                <a:gd name="T6" fmla="*/ 48 w 101"/>
                <a:gd name="T7" fmla="*/ 68 h 99"/>
                <a:gd name="T8" fmla="*/ 46 w 101"/>
                <a:gd name="T9" fmla="*/ 71 h 99"/>
                <a:gd name="T10" fmla="*/ 42 w 101"/>
                <a:gd name="T11" fmla="*/ 71 h 99"/>
                <a:gd name="T12" fmla="*/ 2 w 101"/>
                <a:gd name="T13" fmla="*/ 39 h 99"/>
                <a:gd name="T14" fmla="*/ 0 w 101"/>
                <a:gd name="T15" fmla="*/ 36 h 99"/>
                <a:gd name="T16" fmla="*/ 2 w 101"/>
                <a:gd name="T17" fmla="*/ 33 h 99"/>
                <a:gd name="T18" fmla="*/ 42 w 101"/>
                <a:gd name="T19" fmla="*/ 1 h 99"/>
                <a:gd name="T20" fmla="*/ 46 w 101"/>
                <a:gd name="T21" fmla="*/ 1 h 99"/>
                <a:gd name="T22" fmla="*/ 48 w 101"/>
                <a:gd name="T23" fmla="*/ 4 h 99"/>
                <a:gd name="T24" fmla="*/ 48 w 101"/>
                <a:gd name="T25" fmla="*/ 18 h 99"/>
                <a:gd name="T26" fmla="*/ 89 w 101"/>
                <a:gd name="T27" fmla="*/ 41 h 99"/>
                <a:gd name="T28" fmla="*/ 96 w 101"/>
                <a:gd name="T29" fmla="*/ 95 h 99"/>
                <a:gd name="T30" fmla="*/ 96 w 101"/>
                <a:gd name="T31" fmla="*/ 95 h 99"/>
                <a:gd name="T32" fmla="*/ 92 w 101"/>
                <a:gd name="T33" fmla="*/ 99 h 99"/>
                <a:gd name="T34" fmla="*/ 92 w 101"/>
                <a:gd name="T35" fmla="*/ 99 h 99"/>
                <a:gd name="T36" fmla="*/ 44 w 101"/>
                <a:gd name="T37" fmla="*/ 43 h 99"/>
                <a:gd name="T38" fmla="*/ 45 w 101"/>
                <a:gd name="T39" fmla="*/ 43 h 99"/>
                <a:gd name="T40" fmla="*/ 91 w 101"/>
                <a:gd name="T41" fmla="*/ 73 h 99"/>
                <a:gd name="T42" fmla="*/ 83 w 101"/>
                <a:gd name="T43" fmla="*/ 46 h 99"/>
                <a:gd name="T44" fmla="*/ 44 w 101"/>
                <a:gd name="T45" fmla="*/ 26 h 99"/>
                <a:gd name="T46" fmla="*/ 40 w 101"/>
                <a:gd name="T47" fmla="*/ 22 h 99"/>
                <a:gd name="T48" fmla="*/ 40 w 101"/>
                <a:gd name="T49" fmla="*/ 13 h 99"/>
                <a:gd name="T50" fmla="*/ 11 w 101"/>
                <a:gd name="T51" fmla="*/ 36 h 99"/>
                <a:gd name="T52" fmla="*/ 40 w 101"/>
                <a:gd name="T53" fmla="*/ 59 h 99"/>
                <a:gd name="T54" fmla="*/ 40 w 101"/>
                <a:gd name="T55" fmla="*/ 47 h 99"/>
                <a:gd name="T56" fmla="*/ 42 w 101"/>
                <a:gd name="T57" fmla="*/ 44 h 99"/>
                <a:gd name="T58" fmla="*/ 44 w 101"/>
                <a:gd name="T59" fmla="*/ 4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99">
                  <a:moveTo>
                    <a:pt x="92" y="99"/>
                  </a:moveTo>
                  <a:cubicBezTo>
                    <a:pt x="90" y="99"/>
                    <a:pt x="88" y="97"/>
                    <a:pt x="88" y="95"/>
                  </a:cubicBezTo>
                  <a:cubicBezTo>
                    <a:pt x="84" y="62"/>
                    <a:pt x="63" y="54"/>
                    <a:pt x="48" y="52"/>
                  </a:cubicBezTo>
                  <a:cubicBezTo>
                    <a:pt x="48" y="68"/>
                    <a:pt x="48" y="68"/>
                    <a:pt x="48" y="68"/>
                  </a:cubicBezTo>
                  <a:cubicBezTo>
                    <a:pt x="48" y="69"/>
                    <a:pt x="47" y="71"/>
                    <a:pt x="46" y="71"/>
                  </a:cubicBezTo>
                  <a:cubicBezTo>
                    <a:pt x="45" y="72"/>
                    <a:pt x="43" y="72"/>
                    <a:pt x="42" y="71"/>
                  </a:cubicBezTo>
                  <a:cubicBezTo>
                    <a:pt x="2" y="39"/>
                    <a:pt x="2" y="39"/>
                    <a:pt x="2" y="39"/>
                  </a:cubicBezTo>
                  <a:cubicBezTo>
                    <a:pt x="1" y="38"/>
                    <a:pt x="0" y="37"/>
                    <a:pt x="0" y="36"/>
                  </a:cubicBezTo>
                  <a:cubicBezTo>
                    <a:pt x="0" y="35"/>
                    <a:pt x="1" y="34"/>
                    <a:pt x="2" y="33"/>
                  </a:cubicBezTo>
                  <a:cubicBezTo>
                    <a:pt x="42" y="1"/>
                    <a:pt x="42" y="1"/>
                    <a:pt x="42" y="1"/>
                  </a:cubicBezTo>
                  <a:cubicBezTo>
                    <a:pt x="43" y="0"/>
                    <a:pt x="45" y="0"/>
                    <a:pt x="46" y="1"/>
                  </a:cubicBezTo>
                  <a:cubicBezTo>
                    <a:pt x="47" y="2"/>
                    <a:pt x="48" y="3"/>
                    <a:pt x="48" y="4"/>
                  </a:cubicBezTo>
                  <a:cubicBezTo>
                    <a:pt x="48" y="18"/>
                    <a:pt x="48" y="18"/>
                    <a:pt x="48" y="18"/>
                  </a:cubicBezTo>
                  <a:cubicBezTo>
                    <a:pt x="67" y="21"/>
                    <a:pt x="81" y="29"/>
                    <a:pt x="89" y="41"/>
                  </a:cubicBezTo>
                  <a:cubicBezTo>
                    <a:pt x="99" y="55"/>
                    <a:pt x="101" y="74"/>
                    <a:pt x="96" y="95"/>
                  </a:cubicBezTo>
                  <a:cubicBezTo>
                    <a:pt x="96" y="95"/>
                    <a:pt x="96" y="95"/>
                    <a:pt x="96" y="95"/>
                  </a:cubicBezTo>
                  <a:cubicBezTo>
                    <a:pt x="96" y="97"/>
                    <a:pt x="94" y="99"/>
                    <a:pt x="92" y="99"/>
                  </a:cubicBezTo>
                  <a:cubicBezTo>
                    <a:pt x="92" y="99"/>
                    <a:pt x="92" y="99"/>
                    <a:pt x="92" y="99"/>
                  </a:cubicBezTo>
                  <a:close/>
                  <a:moveTo>
                    <a:pt x="44" y="43"/>
                  </a:moveTo>
                  <a:cubicBezTo>
                    <a:pt x="44" y="43"/>
                    <a:pt x="44" y="43"/>
                    <a:pt x="45" y="43"/>
                  </a:cubicBezTo>
                  <a:cubicBezTo>
                    <a:pt x="56" y="44"/>
                    <a:pt x="79" y="49"/>
                    <a:pt x="91" y="73"/>
                  </a:cubicBezTo>
                  <a:cubicBezTo>
                    <a:pt x="90" y="64"/>
                    <a:pt x="89" y="54"/>
                    <a:pt x="83" y="46"/>
                  </a:cubicBezTo>
                  <a:cubicBezTo>
                    <a:pt x="75" y="35"/>
                    <a:pt x="62" y="28"/>
                    <a:pt x="44" y="26"/>
                  </a:cubicBezTo>
                  <a:cubicBezTo>
                    <a:pt x="42" y="25"/>
                    <a:pt x="40" y="24"/>
                    <a:pt x="40" y="22"/>
                  </a:cubicBezTo>
                  <a:cubicBezTo>
                    <a:pt x="40" y="13"/>
                    <a:pt x="40" y="13"/>
                    <a:pt x="40" y="13"/>
                  </a:cubicBezTo>
                  <a:cubicBezTo>
                    <a:pt x="11" y="36"/>
                    <a:pt x="11" y="36"/>
                    <a:pt x="11" y="36"/>
                  </a:cubicBezTo>
                  <a:cubicBezTo>
                    <a:pt x="40" y="59"/>
                    <a:pt x="40" y="59"/>
                    <a:pt x="40" y="59"/>
                  </a:cubicBezTo>
                  <a:cubicBezTo>
                    <a:pt x="40" y="47"/>
                    <a:pt x="40" y="47"/>
                    <a:pt x="40" y="47"/>
                  </a:cubicBezTo>
                  <a:cubicBezTo>
                    <a:pt x="40" y="46"/>
                    <a:pt x="41" y="45"/>
                    <a:pt x="42" y="44"/>
                  </a:cubicBezTo>
                  <a:cubicBezTo>
                    <a:pt x="42" y="44"/>
                    <a:pt x="43" y="43"/>
                    <a:pt x="44"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1" name="Freeform 39"/>
            <p:cNvSpPr/>
            <p:nvPr/>
          </p:nvSpPr>
          <p:spPr bwMode="auto">
            <a:xfrm>
              <a:off x="8777287" y="663576"/>
              <a:ext cx="34925" cy="169863"/>
            </a:xfrm>
            <a:custGeom>
              <a:avLst/>
              <a:gdLst>
                <a:gd name="T0" fmla="*/ 8 w 16"/>
                <a:gd name="T1" fmla="*/ 77 h 77"/>
                <a:gd name="T2" fmla="*/ 0 w 16"/>
                <a:gd name="T3" fmla="*/ 69 h 77"/>
                <a:gd name="T4" fmla="*/ 0 w 16"/>
                <a:gd name="T5" fmla="*/ 8 h 77"/>
                <a:gd name="T6" fmla="*/ 8 w 16"/>
                <a:gd name="T7" fmla="*/ 0 h 77"/>
                <a:gd name="T8" fmla="*/ 16 w 16"/>
                <a:gd name="T9" fmla="*/ 8 h 77"/>
                <a:gd name="T10" fmla="*/ 16 w 16"/>
                <a:gd name="T11" fmla="*/ 69 h 77"/>
                <a:gd name="T12" fmla="*/ 8 w 16"/>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16" h="77">
                  <a:moveTo>
                    <a:pt x="8" y="77"/>
                  </a:moveTo>
                  <a:cubicBezTo>
                    <a:pt x="4" y="77"/>
                    <a:pt x="0" y="74"/>
                    <a:pt x="0" y="69"/>
                  </a:cubicBezTo>
                  <a:cubicBezTo>
                    <a:pt x="0" y="8"/>
                    <a:pt x="0" y="8"/>
                    <a:pt x="0" y="8"/>
                  </a:cubicBezTo>
                  <a:cubicBezTo>
                    <a:pt x="0" y="4"/>
                    <a:pt x="4" y="0"/>
                    <a:pt x="8" y="0"/>
                  </a:cubicBezTo>
                  <a:cubicBezTo>
                    <a:pt x="12" y="0"/>
                    <a:pt x="16" y="4"/>
                    <a:pt x="16" y="8"/>
                  </a:cubicBezTo>
                  <a:cubicBezTo>
                    <a:pt x="16" y="69"/>
                    <a:pt x="16" y="69"/>
                    <a:pt x="16" y="69"/>
                  </a:cubicBezTo>
                  <a:cubicBezTo>
                    <a:pt x="16" y="74"/>
                    <a:pt x="12" y="77"/>
                    <a:pt x="8" y="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2" name="Freeform 40"/>
            <p:cNvSpPr/>
            <p:nvPr/>
          </p:nvSpPr>
          <p:spPr bwMode="auto">
            <a:xfrm>
              <a:off x="8710612" y="731839"/>
              <a:ext cx="169863" cy="33338"/>
            </a:xfrm>
            <a:custGeom>
              <a:avLst/>
              <a:gdLst>
                <a:gd name="T0" fmla="*/ 69 w 77"/>
                <a:gd name="T1" fmla="*/ 15 h 15"/>
                <a:gd name="T2" fmla="*/ 7 w 77"/>
                <a:gd name="T3" fmla="*/ 15 h 15"/>
                <a:gd name="T4" fmla="*/ 0 w 77"/>
                <a:gd name="T5" fmla="*/ 8 h 15"/>
                <a:gd name="T6" fmla="*/ 7 w 77"/>
                <a:gd name="T7" fmla="*/ 0 h 15"/>
                <a:gd name="T8" fmla="*/ 69 w 77"/>
                <a:gd name="T9" fmla="*/ 0 h 15"/>
                <a:gd name="T10" fmla="*/ 77 w 77"/>
                <a:gd name="T11" fmla="*/ 8 h 15"/>
                <a:gd name="T12" fmla="*/ 69 w 77"/>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77" h="15">
                  <a:moveTo>
                    <a:pt x="69" y="15"/>
                  </a:moveTo>
                  <a:cubicBezTo>
                    <a:pt x="7" y="15"/>
                    <a:pt x="7" y="15"/>
                    <a:pt x="7" y="15"/>
                  </a:cubicBezTo>
                  <a:cubicBezTo>
                    <a:pt x="3" y="15"/>
                    <a:pt x="0" y="12"/>
                    <a:pt x="0" y="8"/>
                  </a:cubicBezTo>
                  <a:cubicBezTo>
                    <a:pt x="0" y="3"/>
                    <a:pt x="3" y="0"/>
                    <a:pt x="7" y="0"/>
                  </a:cubicBezTo>
                  <a:cubicBezTo>
                    <a:pt x="69" y="0"/>
                    <a:pt x="69" y="0"/>
                    <a:pt x="69" y="0"/>
                  </a:cubicBezTo>
                  <a:cubicBezTo>
                    <a:pt x="73" y="0"/>
                    <a:pt x="77" y="3"/>
                    <a:pt x="77" y="8"/>
                  </a:cubicBezTo>
                  <a:cubicBezTo>
                    <a:pt x="77" y="12"/>
                    <a:pt x="73" y="15"/>
                    <a:pt x="69"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3" name="Freeform 41"/>
            <p:cNvSpPr>
              <a:spLocks noEditPoints="1"/>
            </p:cNvSpPr>
            <p:nvPr/>
          </p:nvSpPr>
          <p:spPr bwMode="auto">
            <a:xfrm>
              <a:off x="8570912" y="546101"/>
              <a:ext cx="446088" cy="406400"/>
            </a:xfrm>
            <a:custGeom>
              <a:avLst/>
              <a:gdLst>
                <a:gd name="T0" fmla="*/ 101 w 202"/>
                <a:gd name="T1" fmla="*/ 184 h 184"/>
                <a:gd name="T2" fmla="*/ 36 w 202"/>
                <a:gd name="T3" fmla="*/ 157 h 184"/>
                <a:gd name="T4" fmla="*/ 36 w 202"/>
                <a:gd name="T5" fmla="*/ 27 h 184"/>
                <a:gd name="T6" fmla="*/ 101 w 202"/>
                <a:gd name="T7" fmla="*/ 0 h 184"/>
                <a:gd name="T8" fmla="*/ 166 w 202"/>
                <a:gd name="T9" fmla="*/ 27 h 184"/>
                <a:gd name="T10" fmla="*/ 166 w 202"/>
                <a:gd name="T11" fmla="*/ 157 h 184"/>
                <a:gd name="T12" fmla="*/ 101 w 202"/>
                <a:gd name="T13" fmla="*/ 184 h 184"/>
                <a:gd name="T14" fmla="*/ 101 w 202"/>
                <a:gd name="T15" fmla="*/ 15 h 184"/>
                <a:gd name="T16" fmla="*/ 47 w 202"/>
                <a:gd name="T17" fmla="*/ 38 h 184"/>
                <a:gd name="T18" fmla="*/ 47 w 202"/>
                <a:gd name="T19" fmla="*/ 146 h 184"/>
                <a:gd name="T20" fmla="*/ 101 w 202"/>
                <a:gd name="T21" fmla="*/ 168 h 184"/>
                <a:gd name="T22" fmla="*/ 155 w 202"/>
                <a:gd name="T23" fmla="*/ 146 h 184"/>
                <a:gd name="T24" fmla="*/ 155 w 202"/>
                <a:gd name="T25" fmla="*/ 38 h 184"/>
                <a:gd name="T26" fmla="*/ 101 w 202"/>
                <a:gd name="T27" fmla="*/ 1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2" h="184">
                  <a:moveTo>
                    <a:pt x="101" y="184"/>
                  </a:moveTo>
                  <a:cubicBezTo>
                    <a:pt x="76" y="184"/>
                    <a:pt x="53" y="174"/>
                    <a:pt x="36" y="157"/>
                  </a:cubicBezTo>
                  <a:cubicBezTo>
                    <a:pt x="0" y="121"/>
                    <a:pt x="0" y="62"/>
                    <a:pt x="36" y="27"/>
                  </a:cubicBezTo>
                  <a:cubicBezTo>
                    <a:pt x="53" y="9"/>
                    <a:pt x="77" y="0"/>
                    <a:pt x="101" y="0"/>
                  </a:cubicBezTo>
                  <a:cubicBezTo>
                    <a:pt x="126" y="0"/>
                    <a:pt x="149" y="9"/>
                    <a:pt x="166" y="27"/>
                  </a:cubicBezTo>
                  <a:cubicBezTo>
                    <a:pt x="202" y="62"/>
                    <a:pt x="202" y="121"/>
                    <a:pt x="166" y="157"/>
                  </a:cubicBezTo>
                  <a:cubicBezTo>
                    <a:pt x="149" y="174"/>
                    <a:pt x="126" y="184"/>
                    <a:pt x="101" y="184"/>
                  </a:cubicBezTo>
                  <a:close/>
                  <a:moveTo>
                    <a:pt x="101" y="15"/>
                  </a:moveTo>
                  <a:cubicBezTo>
                    <a:pt x="81" y="15"/>
                    <a:pt x="62" y="23"/>
                    <a:pt x="47" y="38"/>
                  </a:cubicBezTo>
                  <a:cubicBezTo>
                    <a:pt x="17" y="67"/>
                    <a:pt x="17" y="116"/>
                    <a:pt x="47" y="146"/>
                  </a:cubicBezTo>
                  <a:cubicBezTo>
                    <a:pt x="61" y="160"/>
                    <a:pt x="81" y="168"/>
                    <a:pt x="101" y="168"/>
                  </a:cubicBezTo>
                  <a:cubicBezTo>
                    <a:pt x="121" y="168"/>
                    <a:pt x="141" y="160"/>
                    <a:pt x="155" y="146"/>
                  </a:cubicBezTo>
                  <a:cubicBezTo>
                    <a:pt x="185" y="116"/>
                    <a:pt x="185" y="67"/>
                    <a:pt x="155" y="38"/>
                  </a:cubicBezTo>
                  <a:cubicBezTo>
                    <a:pt x="141" y="23"/>
                    <a:pt x="122" y="15"/>
                    <a:pt x="10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4" name="Freeform 42"/>
            <p:cNvSpPr>
              <a:spLocks noEditPoints="1"/>
            </p:cNvSpPr>
            <p:nvPr/>
          </p:nvSpPr>
          <p:spPr bwMode="auto">
            <a:xfrm>
              <a:off x="8394700" y="1879601"/>
              <a:ext cx="492125" cy="479425"/>
            </a:xfrm>
            <a:custGeom>
              <a:avLst/>
              <a:gdLst>
                <a:gd name="T0" fmla="*/ 96 w 223"/>
                <a:gd name="T1" fmla="*/ 217 h 217"/>
                <a:gd name="T2" fmla="*/ 89 w 223"/>
                <a:gd name="T3" fmla="*/ 214 h 217"/>
                <a:gd name="T4" fmla="*/ 87 w 223"/>
                <a:gd name="T5" fmla="*/ 204 h 217"/>
                <a:gd name="T6" fmla="*/ 82 w 223"/>
                <a:gd name="T7" fmla="*/ 152 h 217"/>
                <a:gd name="T8" fmla="*/ 75 w 223"/>
                <a:gd name="T9" fmla="*/ 151 h 217"/>
                <a:gd name="T10" fmla="*/ 67 w 223"/>
                <a:gd name="T11" fmla="*/ 143 h 217"/>
                <a:gd name="T12" fmla="*/ 66 w 223"/>
                <a:gd name="T13" fmla="*/ 135 h 217"/>
                <a:gd name="T14" fmla="*/ 14 w 223"/>
                <a:gd name="T15" fmla="*/ 131 h 217"/>
                <a:gd name="T16" fmla="*/ 4 w 223"/>
                <a:gd name="T17" fmla="*/ 129 h 217"/>
                <a:gd name="T18" fmla="*/ 2 w 223"/>
                <a:gd name="T19" fmla="*/ 118 h 217"/>
                <a:gd name="T20" fmla="*/ 17 w 223"/>
                <a:gd name="T21" fmla="*/ 95 h 217"/>
                <a:gd name="T22" fmla="*/ 76 w 223"/>
                <a:gd name="T23" fmla="*/ 74 h 217"/>
                <a:gd name="T24" fmla="*/ 102 w 223"/>
                <a:gd name="T25" fmla="*/ 37 h 217"/>
                <a:gd name="T26" fmla="*/ 188 w 223"/>
                <a:gd name="T27" fmla="*/ 0 h 217"/>
                <a:gd name="T28" fmla="*/ 208 w 223"/>
                <a:gd name="T29" fmla="*/ 2 h 217"/>
                <a:gd name="T30" fmla="*/ 216 w 223"/>
                <a:gd name="T31" fmla="*/ 10 h 217"/>
                <a:gd name="T32" fmla="*/ 181 w 223"/>
                <a:gd name="T33" fmla="*/ 116 h 217"/>
                <a:gd name="T34" fmla="*/ 144 w 223"/>
                <a:gd name="T35" fmla="*/ 142 h 217"/>
                <a:gd name="T36" fmla="*/ 123 w 223"/>
                <a:gd name="T37" fmla="*/ 201 h 217"/>
                <a:gd name="T38" fmla="*/ 100 w 223"/>
                <a:gd name="T39" fmla="*/ 216 h 217"/>
                <a:gd name="T40" fmla="*/ 96 w 223"/>
                <a:gd name="T41" fmla="*/ 217 h 217"/>
                <a:gd name="T42" fmla="*/ 85 w 223"/>
                <a:gd name="T43" fmla="*/ 133 h 217"/>
                <a:gd name="T44" fmla="*/ 88 w 223"/>
                <a:gd name="T45" fmla="*/ 134 h 217"/>
                <a:gd name="T46" fmla="*/ 95 w 223"/>
                <a:gd name="T47" fmla="*/ 137 h 217"/>
                <a:gd name="T48" fmla="*/ 110 w 223"/>
                <a:gd name="T49" fmla="*/ 186 h 217"/>
                <a:gd name="T50" fmla="*/ 124 w 223"/>
                <a:gd name="T51" fmla="*/ 138 h 217"/>
                <a:gd name="T52" fmla="*/ 130 w 223"/>
                <a:gd name="T53" fmla="*/ 127 h 217"/>
                <a:gd name="T54" fmla="*/ 167 w 223"/>
                <a:gd name="T55" fmla="*/ 102 h 217"/>
                <a:gd name="T56" fmla="*/ 198 w 223"/>
                <a:gd name="T57" fmla="*/ 20 h 217"/>
                <a:gd name="T58" fmla="*/ 115 w 223"/>
                <a:gd name="T59" fmla="*/ 51 h 217"/>
                <a:gd name="T60" fmla="*/ 91 w 223"/>
                <a:gd name="T61" fmla="*/ 88 h 217"/>
                <a:gd name="T62" fmla="*/ 80 w 223"/>
                <a:gd name="T63" fmla="*/ 94 h 217"/>
                <a:gd name="T64" fmla="*/ 32 w 223"/>
                <a:gd name="T65" fmla="*/ 107 h 217"/>
                <a:gd name="T66" fmla="*/ 81 w 223"/>
                <a:gd name="T67" fmla="*/ 123 h 217"/>
                <a:gd name="T68" fmla="*/ 84 w 223"/>
                <a:gd name="T69" fmla="*/ 130 h 217"/>
                <a:gd name="T70" fmla="*/ 85 w 223"/>
                <a:gd name="T71" fmla="*/ 133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3" h="217">
                  <a:moveTo>
                    <a:pt x="96" y="217"/>
                  </a:moveTo>
                  <a:cubicBezTo>
                    <a:pt x="94" y="217"/>
                    <a:pt x="91" y="216"/>
                    <a:pt x="89" y="214"/>
                  </a:cubicBezTo>
                  <a:cubicBezTo>
                    <a:pt x="87" y="211"/>
                    <a:pt x="86" y="207"/>
                    <a:pt x="87" y="204"/>
                  </a:cubicBezTo>
                  <a:cubicBezTo>
                    <a:pt x="94" y="187"/>
                    <a:pt x="92" y="168"/>
                    <a:pt x="82" y="152"/>
                  </a:cubicBezTo>
                  <a:cubicBezTo>
                    <a:pt x="80" y="152"/>
                    <a:pt x="77" y="151"/>
                    <a:pt x="75" y="151"/>
                  </a:cubicBezTo>
                  <a:cubicBezTo>
                    <a:pt x="71" y="150"/>
                    <a:pt x="68" y="147"/>
                    <a:pt x="67" y="143"/>
                  </a:cubicBezTo>
                  <a:cubicBezTo>
                    <a:pt x="67" y="141"/>
                    <a:pt x="66" y="138"/>
                    <a:pt x="66" y="135"/>
                  </a:cubicBezTo>
                  <a:cubicBezTo>
                    <a:pt x="51" y="126"/>
                    <a:pt x="31" y="124"/>
                    <a:pt x="14" y="131"/>
                  </a:cubicBezTo>
                  <a:cubicBezTo>
                    <a:pt x="11" y="132"/>
                    <a:pt x="7" y="131"/>
                    <a:pt x="4" y="129"/>
                  </a:cubicBezTo>
                  <a:cubicBezTo>
                    <a:pt x="1" y="126"/>
                    <a:pt x="0" y="122"/>
                    <a:pt x="2" y="118"/>
                  </a:cubicBezTo>
                  <a:cubicBezTo>
                    <a:pt x="5" y="109"/>
                    <a:pt x="11" y="102"/>
                    <a:pt x="17" y="95"/>
                  </a:cubicBezTo>
                  <a:cubicBezTo>
                    <a:pt x="33" y="80"/>
                    <a:pt x="54" y="72"/>
                    <a:pt x="76" y="74"/>
                  </a:cubicBezTo>
                  <a:cubicBezTo>
                    <a:pt x="83" y="60"/>
                    <a:pt x="91" y="48"/>
                    <a:pt x="102" y="37"/>
                  </a:cubicBezTo>
                  <a:cubicBezTo>
                    <a:pt x="125" y="14"/>
                    <a:pt x="157" y="0"/>
                    <a:pt x="188" y="0"/>
                  </a:cubicBezTo>
                  <a:cubicBezTo>
                    <a:pt x="195" y="0"/>
                    <a:pt x="202" y="1"/>
                    <a:pt x="208" y="2"/>
                  </a:cubicBezTo>
                  <a:cubicBezTo>
                    <a:pt x="212" y="3"/>
                    <a:pt x="215" y="6"/>
                    <a:pt x="216" y="10"/>
                  </a:cubicBezTo>
                  <a:cubicBezTo>
                    <a:pt x="223" y="46"/>
                    <a:pt x="210" y="87"/>
                    <a:pt x="181" y="116"/>
                  </a:cubicBezTo>
                  <a:cubicBezTo>
                    <a:pt x="170" y="127"/>
                    <a:pt x="158" y="135"/>
                    <a:pt x="144" y="142"/>
                  </a:cubicBezTo>
                  <a:cubicBezTo>
                    <a:pt x="146" y="163"/>
                    <a:pt x="139" y="185"/>
                    <a:pt x="123" y="201"/>
                  </a:cubicBezTo>
                  <a:cubicBezTo>
                    <a:pt x="116" y="207"/>
                    <a:pt x="109" y="212"/>
                    <a:pt x="100" y="216"/>
                  </a:cubicBezTo>
                  <a:cubicBezTo>
                    <a:pt x="99" y="217"/>
                    <a:pt x="97" y="217"/>
                    <a:pt x="96" y="217"/>
                  </a:cubicBezTo>
                  <a:close/>
                  <a:moveTo>
                    <a:pt x="85" y="133"/>
                  </a:moveTo>
                  <a:cubicBezTo>
                    <a:pt x="86" y="133"/>
                    <a:pt x="87" y="133"/>
                    <a:pt x="88" y="134"/>
                  </a:cubicBezTo>
                  <a:cubicBezTo>
                    <a:pt x="91" y="134"/>
                    <a:pt x="94" y="135"/>
                    <a:pt x="95" y="137"/>
                  </a:cubicBezTo>
                  <a:cubicBezTo>
                    <a:pt x="106" y="152"/>
                    <a:pt x="111" y="169"/>
                    <a:pt x="110" y="186"/>
                  </a:cubicBezTo>
                  <a:cubicBezTo>
                    <a:pt x="123" y="173"/>
                    <a:pt x="128" y="155"/>
                    <a:pt x="124" y="138"/>
                  </a:cubicBezTo>
                  <a:cubicBezTo>
                    <a:pt x="123" y="133"/>
                    <a:pt x="126" y="129"/>
                    <a:pt x="130" y="127"/>
                  </a:cubicBezTo>
                  <a:cubicBezTo>
                    <a:pt x="144" y="121"/>
                    <a:pt x="156" y="113"/>
                    <a:pt x="167" y="102"/>
                  </a:cubicBezTo>
                  <a:cubicBezTo>
                    <a:pt x="190" y="80"/>
                    <a:pt x="201" y="49"/>
                    <a:pt x="198" y="20"/>
                  </a:cubicBezTo>
                  <a:cubicBezTo>
                    <a:pt x="169" y="17"/>
                    <a:pt x="138" y="28"/>
                    <a:pt x="115" y="51"/>
                  </a:cubicBezTo>
                  <a:cubicBezTo>
                    <a:pt x="105" y="61"/>
                    <a:pt x="97" y="74"/>
                    <a:pt x="91" y="88"/>
                  </a:cubicBezTo>
                  <a:cubicBezTo>
                    <a:pt x="89" y="92"/>
                    <a:pt x="85" y="95"/>
                    <a:pt x="80" y="94"/>
                  </a:cubicBezTo>
                  <a:cubicBezTo>
                    <a:pt x="63" y="90"/>
                    <a:pt x="45" y="95"/>
                    <a:pt x="32" y="107"/>
                  </a:cubicBezTo>
                  <a:cubicBezTo>
                    <a:pt x="49" y="107"/>
                    <a:pt x="67" y="112"/>
                    <a:pt x="81" y="123"/>
                  </a:cubicBezTo>
                  <a:cubicBezTo>
                    <a:pt x="83" y="124"/>
                    <a:pt x="84" y="127"/>
                    <a:pt x="84" y="130"/>
                  </a:cubicBezTo>
                  <a:cubicBezTo>
                    <a:pt x="85" y="131"/>
                    <a:pt x="85" y="132"/>
                    <a:pt x="85"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5" name="Freeform 43"/>
            <p:cNvSpPr>
              <a:spLocks noEditPoints="1"/>
            </p:cNvSpPr>
            <p:nvPr/>
          </p:nvSpPr>
          <p:spPr bwMode="auto">
            <a:xfrm>
              <a:off x="8682037" y="1958976"/>
              <a:ext cx="109538" cy="107950"/>
            </a:xfrm>
            <a:custGeom>
              <a:avLst/>
              <a:gdLst>
                <a:gd name="T0" fmla="*/ 26 w 50"/>
                <a:gd name="T1" fmla="*/ 49 h 49"/>
                <a:gd name="T2" fmla="*/ 10 w 50"/>
                <a:gd name="T3" fmla="*/ 42 h 49"/>
                <a:gd name="T4" fmla="*/ 10 w 50"/>
                <a:gd name="T5" fmla="*/ 9 h 49"/>
                <a:gd name="T6" fmla="*/ 43 w 50"/>
                <a:gd name="T7" fmla="*/ 9 h 49"/>
                <a:gd name="T8" fmla="*/ 50 w 50"/>
                <a:gd name="T9" fmla="*/ 26 h 49"/>
                <a:gd name="T10" fmla="*/ 43 w 50"/>
                <a:gd name="T11" fmla="*/ 42 h 49"/>
                <a:gd name="T12" fmla="*/ 26 w 50"/>
                <a:gd name="T13" fmla="*/ 49 h 49"/>
                <a:gd name="T14" fmla="*/ 26 w 50"/>
                <a:gd name="T15" fmla="*/ 11 h 49"/>
                <a:gd name="T16" fmla="*/ 16 w 50"/>
                <a:gd name="T17" fmla="*/ 15 h 49"/>
                <a:gd name="T18" fmla="*/ 16 w 50"/>
                <a:gd name="T19" fmla="*/ 36 h 49"/>
                <a:gd name="T20" fmla="*/ 37 w 50"/>
                <a:gd name="T21" fmla="*/ 36 h 49"/>
                <a:gd name="T22" fmla="*/ 41 w 50"/>
                <a:gd name="T23" fmla="*/ 26 h 49"/>
                <a:gd name="T24" fmla="*/ 37 w 50"/>
                <a:gd name="T25" fmla="*/ 15 h 49"/>
                <a:gd name="T26" fmla="*/ 26 w 50"/>
                <a:gd name="T27"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49">
                  <a:moveTo>
                    <a:pt x="26" y="49"/>
                  </a:moveTo>
                  <a:cubicBezTo>
                    <a:pt x="20" y="49"/>
                    <a:pt x="14" y="47"/>
                    <a:pt x="10" y="42"/>
                  </a:cubicBezTo>
                  <a:cubicBezTo>
                    <a:pt x="0" y="33"/>
                    <a:pt x="0" y="18"/>
                    <a:pt x="10" y="9"/>
                  </a:cubicBezTo>
                  <a:cubicBezTo>
                    <a:pt x="19" y="0"/>
                    <a:pt x="34" y="0"/>
                    <a:pt x="43" y="9"/>
                  </a:cubicBezTo>
                  <a:cubicBezTo>
                    <a:pt x="48" y="13"/>
                    <a:pt x="50" y="19"/>
                    <a:pt x="50" y="26"/>
                  </a:cubicBezTo>
                  <a:cubicBezTo>
                    <a:pt x="50" y="32"/>
                    <a:pt x="48" y="38"/>
                    <a:pt x="43" y="42"/>
                  </a:cubicBezTo>
                  <a:cubicBezTo>
                    <a:pt x="39" y="47"/>
                    <a:pt x="33" y="49"/>
                    <a:pt x="26" y="49"/>
                  </a:cubicBezTo>
                  <a:close/>
                  <a:moveTo>
                    <a:pt x="26" y="11"/>
                  </a:moveTo>
                  <a:cubicBezTo>
                    <a:pt x="23" y="11"/>
                    <a:pt x="19" y="13"/>
                    <a:pt x="16" y="15"/>
                  </a:cubicBezTo>
                  <a:cubicBezTo>
                    <a:pt x="11" y="21"/>
                    <a:pt x="11" y="30"/>
                    <a:pt x="16" y="36"/>
                  </a:cubicBezTo>
                  <a:cubicBezTo>
                    <a:pt x="22" y="41"/>
                    <a:pt x="31" y="41"/>
                    <a:pt x="37" y="36"/>
                  </a:cubicBezTo>
                  <a:cubicBezTo>
                    <a:pt x="39" y="33"/>
                    <a:pt x="41" y="29"/>
                    <a:pt x="41" y="26"/>
                  </a:cubicBezTo>
                  <a:cubicBezTo>
                    <a:pt x="41" y="22"/>
                    <a:pt x="39" y="18"/>
                    <a:pt x="37" y="15"/>
                  </a:cubicBezTo>
                  <a:cubicBezTo>
                    <a:pt x="34" y="13"/>
                    <a:pt x="30" y="11"/>
                    <a:pt x="26"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6" name="Freeform 44"/>
            <p:cNvSpPr/>
            <p:nvPr/>
          </p:nvSpPr>
          <p:spPr bwMode="auto">
            <a:xfrm>
              <a:off x="8462962" y="2149476"/>
              <a:ext cx="144463" cy="136525"/>
            </a:xfrm>
            <a:custGeom>
              <a:avLst/>
              <a:gdLst>
                <a:gd name="T0" fmla="*/ 17 w 65"/>
                <a:gd name="T1" fmla="*/ 62 h 62"/>
                <a:gd name="T2" fmla="*/ 7 w 65"/>
                <a:gd name="T3" fmla="*/ 61 h 62"/>
                <a:gd name="T4" fmla="*/ 4 w 65"/>
                <a:gd name="T5" fmla="*/ 57 h 62"/>
                <a:gd name="T6" fmla="*/ 23 w 65"/>
                <a:gd name="T7" fmla="*/ 2 h 62"/>
                <a:gd name="T8" fmla="*/ 29 w 65"/>
                <a:gd name="T9" fmla="*/ 2 h 62"/>
                <a:gd name="T10" fmla="*/ 29 w 65"/>
                <a:gd name="T11" fmla="*/ 9 h 62"/>
                <a:gd name="T12" fmla="*/ 12 w 65"/>
                <a:gd name="T13" fmla="*/ 52 h 62"/>
                <a:gd name="T14" fmla="*/ 56 w 65"/>
                <a:gd name="T15" fmla="*/ 36 h 62"/>
                <a:gd name="T16" fmla="*/ 63 w 65"/>
                <a:gd name="T17" fmla="*/ 36 h 62"/>
                <a:gd name="T18" fmla="*/ 63 w 65"/>
                <a:gd name="T19" fmla="*/ 42 h 62"/>
                <a:gd name="T20" fmla="*/ 17 w 65"/>
                <a:gd name="T2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 h="62">
                  <a:moveTo>
                    <a:pt x="17" y="62"/>
                  </a:moveTo>
                  <a:cubicBezTo>
                    <a:pt x="14" y="62"/>
                    <a:pt x="11" y="62"/>
                    <a:pt x="7" y="61"/>
                  </a:cubicBezTo>
                  <a:cubicBezTo>
                    <a:pt x="5" y="61"/>
                    <a:pt x="4" y="59"/>
                    <a:pt x="4" y="57"/>
                  </a:cubicBezTo>
                  <a:cubicBezTo>
                    <a:pt x="0" y="38"/>
                    <a:pt x="7" y="17"/>
                    <a:pt x="23" y="2"/>
                  </a:cubicBezTo>
                  <a:cubicBezTo>
                    <a:pt x="24" y="0"/>
                    <a:pt x="27" y="0"/>
                    <a:pt x="29" y="2"/>
                  </a:cubicBezTo>
                  <a:cubicBezTo>
                    <a:pt x="31" y="4"/>
                    <a:pt x="31" y="7"/>
                    <a:pt x="29" y="9"/>
                  </a:cubicBezTo>
                  <a:cubicBezTo>
                    <a:pt x="17" y="21"/>
                    <a:pt x="11" y="37"/>
                    <a:pt x="12" y="52"/>
                  </a:cubicBezTo>
                  <a:cubicBezTo>
                    <a:pt x="28" y="54"/>
                    <a:pt x="44" y="48"/>
                    <a:pt x="56" y="36"/>
                  </a:cubicBezTo>
                  <a:cubicBezTo>
                    <a:pt x="58" y="34"/>
                    <a:pt x="61" y="34"/>
                    <a:pt x="63" y="36"/>
                  </a:cubicBezTo>
                  <a:cubicBezTo>
                    <a:pt x="65" y="37"/>
                    <a:pt x="65" y="40"/>
                    <a:pt x="63" y="42"/>
                  </a:cubicBezTo>
                  <a:cubicBezTo>
                    <a:pt x="50" y="55"/>
                    <a:pt x="34" y="62"/>
                    <a:pt x="17"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3" name="Freeform 71"/>
            <p:cNvSpPr/>
            <p:nvPr/>
          </p:nvSpPr>
          <p:spPr bwMode="auto">
            <a:xfrm>
              <a:off x="5797550" y="3806826"/>
              <a:ext cx="23813" cy="25400"/>
            </a:xfrm>
            <a:custGeom>
              <a:avLst/>
              <a:gdLst>
                <a:gd name="T0" fmla="*/ 2 w 11"/>
                <a:gd name="T1" fmla="*/ 11 h 11"/>
                <a:gd name="T2" fmla="*/ 1 w 11"/>
                <a:gd name="T3" fmla="*/ 10 h 11"/>
                <a:gd name="T4" fmla="*/ 1 w 11"/>
                <a:gd name="T5" fmla="*/ 8 h 11"/>
                <a:gd name="T6" fmla="*/ 7 w 11"/>
                <a:gd name="T7" fmla="*/ 1 h 11"/>
                <a:gd name="T8" fmla="*/ 10 w 11"/>
                <a:gd name="T9" fmla="*/ 1 h 11"/>
                <a:gd name="T10" fmla="*/ 10 w 11"/>
                <a:gd name="T11" fmla="*/ 4 h 11"/>
                <a:gd name="T12" fmla="*/ 3 w 11"/>
                <a:gd name="T13" fmla="*/ 10 h 11"/>
                <a:gd name="T14" fmla="*/ 2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2" y="11"/>
                  </a:moveTo>
                  <a:cubicBezTo>
                    <a:pt x="2" y="11"/>
                    <a:pt x="1" y="11"/>
                    <a:pt x="1" y="10"/>
                  </a:cubicBezTo>
                  <a:cubicBezTo>
                    <a:pt x="0" y="10"/>
                    <a:pt x="0" y="8"/>
                    <a:pt x="1" y="8"/>
                  </a:cubicBezTo>
                  <a:cubicBezTo>
                    <a:pt x="7" y="1"/>
                    <a:pt x="7" y="1"/>
                    <a:pt x="7" y="1"/>
                  </a:cubicBezTo>
                  <a:cubicBezTo>
                    <a:pt x="8" y="0"/>
                    <a:pt x="9" y="0"/>
                    <a:pt x="10" y="1"/>
                  </a:cubicBezTo>
                  <a:cubicBezTo>
                    <a:pt x="11" y="2"/>
                    <a:pt x="11" y="3"/>
                    <a:pt x="10" y="4"/>
                  </a:cubicBezTo>
                  <a:cubicBezTo>
                    <a:pt x="3" y="10"/>
                    <a:pt x="3" y="10"/>
                    <a:pt x="3" y="10"/>
                  </a:cubicBezTo>
                  <a:cubicBezTo>
                    <a:pt x="3" y="11"/>
                    <a:pt x="3" y="11"/>
                    <a:pt x="2"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4" name="Freeform 72"/>
            <p:cNvSpPr/>
            <p:nvPr/>
          </p:nvSpPr>
          <p:spPr bwMode="auto">
            <a:xfrm>
              <a:off x="5735637" y="3862389"/>
              <a:ext cx="31750" cy="28575"/>
            </a:xfrm>
            <a:custGeom>
              <a:avLst/>
              <a:gdLst>
                <a:gd name="T0" fmla="*/ 9 w 14"/>
                <a:gd name="T1" fmla="*/ 13 h 13"/>
                <a:gd name="T2" fmla="*/ 7 w 14"/>
                <a:gd name="T3" fmla="*/ 12 h 13"/>
                <a:gd name="T4" fmla="*/ 2 w 14"/>
                <a:gd name="T5" fmla="*/ 7 h 13"/>
                <a:gd name="T6" fmla="*/ 2 w 14"/>
                <a:gd name="T7" fmla="*/ 2 h 13"/>
                <a:gd name="T8" fmla="*/ 7 w 14"/>
                <a:gd name="T9" fmla="*/ 2 h 13"/>
                <a:gd name="T10" fmla="*/ 12 w 14"/>
                <a:gd name="T11" fmla="*/ 7 h 13"/>
                <a:gd name="T12" fmla="*/ 12 w 14"/>
                <a:gd name="T13" fmla="*/ 12 h 13"/>
                <a:gd name="T14" fmla="*/ 9 w 1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9" y="13"/>
                  </a:moveTo>
                  <a:cubicBezTo>
                    <a:pt x="8" y="13"/>
                    <a:pt x="7" y="13"/>
                    <a:pt x="7" y="12"/>
                  </a:cubicBezTo>
                  <a:cubicBezTo>
                    <a:pt x="2" y="7"/>
                    <a:pt x="2" y="7"/>
                    <a:pt x="2" y="7"/>
                  </a:cubicBezTo>
                  <a:cubicBezTo>
                    <a:pt x="0" y="6"/>
                    <a:pt x="0" y="3"/>
                    <a:pt x="2" y="2"/>
                  </a:cubicBezTo>
                  <a:cubicBezTo>
                    <a:pt x="3" y="0"/>
                    <a:pt x="6" y="0"/>
                    <a:pt x="7" y="2"/>
                  </a:cubicBezTo>
                  <a:cubicBezTo>
                    <a:pt x="12" y="7"/>
                    <a:pt x="12" y="7"/>
                    <a:pt x="12" y="7"/>
                  </a:cubicBezTo>
                  <a:cubicBezTo>
                    <a:pt x="14" y="8"/>
                    <a:pt x="14" y="11"/>
                    <a:pt x="12" y="12"/>
                  </a:cubicBezTo>
                  <a:cubicBezTo>
                    <a:pt x="12" y="13"/>
                    <a:pt x="11" y="13"/>
                    <a:pt x="9"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5" name="Freeform 73"/>
            <p:cNvSpPr/>
            <p:nvPr/>
          </p:nvSpPr>
          <p:spPr bwMode="auto">
            <a:xfrm>
              <a:off x="5797550" y="3894139"/>
              <a:ext cx="23813" cy="23813"/>
            </a:xfrm>
            <a:custGeom>
              <a:avLst/>
              <a:gdLst>
                <a:gd name="T0" fmla="*/ 9 w 11"/>
                <a:gd name="T1" fmla="*/ 11 h 11"/>
                <a:gd name="T2" fmla="*/ 7 w 11"/>
                <a:gd name="T3" fmla="*/ 10 h 11"/>
                <a:gd name="T4" fmla="*/ 1 w 11"/>
                <a:gd name="T5" fmla="*/ 3 h 11"/>
                <a:gd name="T6" fmla="*/ 1 w 11"/>
                <a:gd name="T7" fmla="*/ 1 h 11"/>
                <a:gd name="T8" fmla="*/ 3 w 11"/>
                <a:gd name="T9" fmla="*/ 1 h 11"/>
                <a:gd name="T10" fmla="*/ 10 w 11"/>
                <a:gd name="T11" fmla="*/ 7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8" y="11"/>
                    <a:pt x="8" y="11"/>
                    <a:pt x="7" y="10"/>
                  </a:cubicBezTo>
                  <a:cubicBezTo>
                    <a:pt x="1" y="3"/>
                    <a:pt x="1" y="3"/>
                    <a:pt x="1" y="3"/>
                  </a:cubicBezTo>
                  <a:cubicBezTo>
                    <a:pt x="0" y="3"/>
                    <a:pt x="0" y="1"/>
                    <a:pt x="1" y="1"/>
                  </a:cubicBezTo>
                  <a:cubicBezTo>
                    <a:pt x="1" y="0"/>
                    <a:pt x="3" y="0"/>
                    <a:pt x="3" y="1"/>
                  </a:cubicBezTo>
                  <a:cubicBezTo>
                    <a:pt x="10" y="7"/>
                    <a:pt x="10" y="7"/>
                    <a:pt x="10" y="7"/>
                  </a:cubicBezTo>
                  <a:cubicBezTo>
                    <a:pt x="11" y="8"/>
                    <a:pt x="11" y="9"/>
                    <a:pt x="10" y="10"/>
                  </a:cubicBezTo>
                  <a:cubicBezTo>
                    <a:pt x="10" y="11"/>
                    <a:pt x="9"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6" name="Freeform 74"/>
            <p:cNvSpPr/>
            <p:nvPr/>
          </p:nvSpPr>
          <p:spPr bwMode="auto">
            <a:xfrm>
              <a:off x="5711825" y="3806826"/>
              <a:ext cx="23813" cy="25400"/>
            </a:xfrm>
            <a:custGeom>
              <a:avLst/>
              <a:gdLst>
                <a:gd name="T0" fmla="*/ 9 w 11"/>
                <a:gd name="T1" fmla="*/ 11 h 11"/>
                <a:gd name="T2" fmla="*/ 8 w 11"/>
                <a:gd name="T3" fmla="*/ 10 h 11"/>
                <a:gd name="T4" fmla="*/ 1 w 11"/>
                <a:gd name="T5" fmla="*/ 4 h 11"/>
                <a:gd name="T6" fmla="*/ 1 w 11"/>
                <a:gd name="T7" fmla="*/ 1 h 11"/>
                <a:gd name="T8" fmla="*/ 4 w 11"/>
                <a:gd name="T9" fmla="*/ 1 h 11"/>
                <a:gd name="T10" fmla="*/ 10 w 11"/>
                <a:gd name="T11" fmla="*/ 8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9" y="11"/>
                    <a:pt x="8" y="11"/>
                    <a:pt x="8" y="10"/>
                  </a:cubicBezTo>
                  <a:cubicBezTo>
                    <a:pt x="1" y="4"/>
                    <a:pt x="1" y="4"/>
                    <a:pt x="1" y="4"/>
                  </a:cubicBezTo>
                  <a:cubicBezTo>
                    <a:pt x="0" y="3"/>
                    <a:pt x="0" y="2"/>
                    <a:pt x="1" y="1"/>
                  </a:cubicBezTo>
                  <a:cubicBezTo>
                    <a:pt x="2" y="0"/>
                    <a:pt x="3" y="0"/>
                    <a:pt x="4" y="1"/>
                  </a:cubicBezTo>
                  <a:cubicBezTo>
                    <a:pt x="10" y="8"/>
                    <a:pt x="10" y="8"/>
                    <a:pt x="10" y="8"/>
                  </a:cubicBezTo>
                  <a:cubicBezTo>
                    <a:pt x="11" y="8"/>
                    <a:pt x="11" y="10"/>
                    <a:pt x="10" y="10"/>
                  </a:cubicBezTo>
                  <a:cubicBezTo>
                    <a:pt x="10" y="11"/>
                    <a:pt x="10"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7" name="Freeform 75"/>
            <p:cNvSpPr/>
            <p:nvPr/>
          </p:nvSpPr>
          <p:spPr bwMode="auto">
            <a:xfrm>
              <a:off x="5813425"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2" y="0"/>
                    <a:pt x="13" y="1"/>
                    <a:pt x="13" y="2"/>
                  </a:cubicBezTo>
                  <a:cubicBezTo>
                    <a:pt x="13" y="3"/>
                    <a:pt x="12"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8" name="Freeform 76"/>
            <p:cNvSpPr/>
            <p:nvPr/>
          </p:nvSpPr>
          <p:spPr bwMode="auto">
            <a:xfrm>
              <a:off x="5691187"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3" y="0"/>
                    <a:pt x="13" y="1"/>
                    <a:pt x="13" y="2"/>
                  </a:cubicBezTo>
                  <a:cubicBezTo>
                    <a:pt x="13" y="3"/>
                    <a:pt x="13"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9" name="Freeform 77"/>
            <p:cNvSpPr/>
            <p:nvPr/>
          </p:nvSpPr>
          <p:spPr bwMode="auto">
            <a:xfrm>
              <a:off x="5762625" y="390842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0"/>
                    <a:pt x="1" y="0"/>
                    <a:pt x="2" y="0"/>
                  </a:cubicBezTo>
                  <a:cubicBezTo>
                    <a:pt x="3" y="0"/>
                    <a:pt x="4" y="0"/>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0" name="Freeform 78"/>
            <p:cNvSpPr/>
            <p:nvPr/>
          </p:nvSpPr>
          <p:spPr bwMode="auto">
            <a:xfrm>
              <a:off x="5762625" y="378777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1"/>
                    <a:pt x="1" y="0"/>
                    <a:pt x="2" y="0"/>
                  </a:cubicBezTo>
                  <a:cubicBezTo>
                    <a:pt x="3" y="0"/>
                    <a:pt x="4" y="1"/>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1" name="Freeform 79"/>
            <p:cNvSpPr>
              <a:spLocks noEditPoints="1"/>
            </p:cNvSpPr>
            <p:nvPr/>
          </p:nvSpPr>
          <p:spPr bwMode="auto">
            <a:xfrm>
              <a:off x="5621337" y="3833814"/>
              <a:ext cx="169863" cy="173038"/>
            </a:xfrm>
            <a:custGeom>
              <a:avLst/>
              <a:gdLst>
                <a:gd name="T0" fmla="*/ 10 w 77"/>
                <a:gd name="T1" fmla="*/ 78 h 78"/>
                <a:gd name="T2" fmla="*/ 3 w 77"/>
                <a:gd name="T3" fmla="*/ 76 h 78"/>
                <a:gd name="T4" fmla="*/ 1 w 77"/>
                <a:gd name="T5" fmla="*/ 67 h 78"/>
                <a:gd name="T6" fmla="*/ 5 w 77"/>
                <a:gd name="T7" fmla="*/ 59 h 78"/>
                <a:gd name="T8" fmla="*/ 58 w 77"/>
                <a:gd name="T9" fmla="*/ 6 h 78"/>
                <a:gd name="T10" fmla="*/ 75 w 77"/>
                <a:gd name="T11" fmla="*/ 4 h 78"/>
                <a:gd name="T12" fmla="*/ 77 w 77"/>
                <a:gd name="T13" fmla="*/ 11 h 78"/>
                <a:gd name="T14" fmla="*/ 73 w 77"/>
                <a:gd name="T15" fmla="*/ 21 h 78"/>
                <a:gd name="T16" fmla="*/ 20 w 77"/>
                <a:gd name="T17" fmla="*/ 74 h 78"/>
                <a:gd name="T18" fmla="*/ 10 w 77"/>
                <a:gd name="T19" fmla="*/ 78 h 78"/>
                <a:gd name="T20" fmla="*/ 68 w 77"/>
                <a:gd name="T21" fmla="*/ 10 h 78"/>
                <a:gd name="T22" fmla="*/ 64 w 77"/>
                <a:gd name="T23" fmla="*/ 12 h 78"/>
                <a:gd name="T24" fmla="*/ 11 w 77"/>
                <a:gd name="T25" fmla="*/ 65 h 78"/>
                <a:gd name="T26" fmla="*/ 9 w 77"/>
                <a:gd name="T27" fmla="*/ 69 h 78"/>
                <a:gd name="T28" fmla="*/ 9 w 77"/>
                <a:gd name="T29" fmla="*/ 70 h 78"/>
                <a:gd name="T30" fmla="*/ 10 w 77"/>
                <a:gd name="T31" fmla="*/ 70 h 78"/>
                <a:gd name="T32" fmla="*/ 14 w 77"/>
                <a:gd name="T33" fmla="*/ 68 h 78"/>
                <a:gd name="T34" fmla="*/ 67 w 77"/>
                <a:gd name="T35" fmla="*/ 15 h 78"/>
                <a:gd name="T36" fmla="*/ 69 w 77"/>
                <a:gd name="T37" fmla="*/ 11 h 78"/>
                <a:gd name="T38" fmla="*/ 69 w 77"/>
                <a:gd name="T39" fmla="*/ 10 h 78"/>
                <a:gd name="T40" fmla="*/ 68 w 77"/>
                <a:gd name="T41" fmla="*/ 1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 h="78">
                  <a:moveTo>
                    <a:pt x="10" y="78"/>
                  </a:moveTo>
                  <a:cubicBezTo>
                    <a:pt x="7" y="78"/>
                    <a:pt x="5" y="77"/>
                    <a:pt x="3" y="76"/>
                  </a:cubicBezTo>
                  <a:cubicBezTo>
                    <a:pt x="1" y="74"/>
                    <a:pt x="0" y="71"/>
                    <a:pt x="1" y="67"/>
                  </a:cubicBezTo>
                  <a:cubicBezTo>
                    <a:pt x="1" y="64"/>
                    <a:pt x="3" y="62"/>
                    <a:pt x="5" y="59"/>
                  </a:cubicBezTo>
                  <a:cubicBezTo>
                    <a:pt x="58" y="6"/>
                    <a:pt x="58" y="6"/>
                    <a:pt x="58" y="6"/>
                  </a:cubicBezTo>
                  <a:cubicBezTo>
                    <a:pt x="63" y="1"/>
                    <a:pt x="71" y="0"/>
                    <a:pt x="75" y="4"/>
                  </a:cubicBezTo>
                  <a:cubicBezTo>
                    <a:pt x="76" y="6"/>
                    <a:pt x="77" y="8"/>
                    <a:pt x="77" y="11"/>
                  </a:cubicBezTo>
                  <a:cubicBezTo>
                    <a:pt x="77" y="14"/>
                    <a:pt x="76" y="18"/>
                    <a:pt x="73" y="21"/>
                  </a:cubicBezTo>
                  <a:cubicBezTo>
                    <a:pt x="20" y="74"/>
                    <a:pt x="20" y="74"/>
                    <a:pt x="20" y="74"/>
                  </a:cubicBezTo>
                  <a:cubicBezTo>
                    <a:pt x="17" y="77"/>
                    <a:pt x="13" y="78"/>
                    <a:pt x="10" y="78"/>
                  </a:cubicBezTo>
                  <a:close/>
                  <a:moveTo>
                    <a:pt x="68" y="10"/>
                  </a:moveTo>
                  <a:cubicBezTo>
                    <a:pt x="67" y="10"/>
                    <a:pt x="66" y="10"/>
                    <a:pt x="64" y="12"/>
                  </a:cubicBezTo>
                  <a:cubicBezTo>
                    <a:pt x="11" y="65"/>
                    <a:pt x="11" y="65"/>
                    <a:pt x="11" y="65"/>
                  </a:cubicBezTo>
                  <a:cubicBezTo>
                    <a:pt x="10" y="66"/>
                    <a:pt x="9" y="67"/>
                    <a:pt x="9" y="69"/>
                  </a:cubicBezTo>
                  <a:cubicBezTo>
                    <a:pt x="9" y="69"/>
                    <a:pt x="9" y="70"/>
                    <a:pt x="9" y="70"/>
                  </a:cubicBezTo>
                  <a:cubicBezTo>
                    <a:pt x="9" y="70"/>
                    <a:pt x="10" y="70"/>
                    <a:pt x="10" y="70"/>
                  </a:cubicBezTo>
                  <a:cubicBezTo>
                    <a:pt x="11" y="70"/>
                    <a:pt x="13" y="70"/>
                    <a:pt x="14" y="68"/>
                  </a:cubicBezTo>
                  <a:cubicBezTo>
                    <a:pt x="67" y="15"/>
                    <a:pt x="67" y="15"/>
                    <a:pt x="67" y="15"/>
                  </a:cubicBezTo>
                  <a:cubicBezTo>
                    <a:pt x="69" y="13"/>
                    <a:pt x="69" y="12"/>
                    <a:pt x="69" y="11"/>
                  </a:cubicBezTo>
                  <a:cubicBezTo>
                    <a:pt x="69" y="11"/>
                    <a:pt x="69" y="10"/>
                    <a:pt x="69" y="10"/>
                  </a:cubicBezTo>
                  <a:cubicBezTo>
                    <a:pt x="69" y="10"/>
                    <a:pt x="68" y="10"/>
                    <a:pt x="6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1" name="Freeform 99"/>
            <p:cNvSpPr>
              <a:spLocks noEditPoints="1"/>
            </p:cNvSpPr>
            <p:nvPr/>
          </p:nvSpPr>
          <p:spPr bwMode="auto">
            <a:xfrm>
              <a:off x="8513762" y="3857626"/>
              <a:ext cx="438150" cy="600075"/>
            </a:xfrm>
            <a:custGeom>
              <a:avLst/>
              <a:gdLst>
                <a:gd name="T0" fmla="*/ 184 w 198"/>
                <a:gd name="T1" fmla="*/ 271 h 271"/>
                <a:gd name="T2" fmla="*/ 14 w 198"/>
                <a:gd name="T3" fmla="*/ 271 h 271"/>
                <a:gd name="T4" fmla="*/ 0 w 198"/>
                <a:gd name="T5" fmla="*/ 257 h 271"/>
                <a:gd name="T6" fmla="*/ 0 w 198"/>
                <a:gd name="T7" fmla="*/ 14 h 271"/>
                <a:gd name="T8" fmla="*/ 14 w 198"/>
                <a:gd name="T9" fmla="*/ 0 h 271"/>
                <a:gd name="T10" fmla="*/ 184 w 198"/>
                <a:gd name="T11" fmla="*/ 0 h 271"/>
                <a:gd name="T12" fmla="*/ 198 w 198"/>
                <a:gd name="T13" fmla="*/ 14 h 271"/>
                <a:gd name="T14" fmla="*/ 198 w 198"/>
                <a:gd name="T15" fmla="*/ 257 h 271"/>
                <a:gd name="T16" fmla="*/ 184 w 198"/>
                <a:gd name="T17" fmla="*/ 271 h 271"/>
                <a:gd name="T18" fmla="*/ 28 w 198"/>
                <a:gd name="T19" fmla="*/ 242 h 271"/>
                <a:gd name="T20" fmla="*/ 169 w 198"/>
                <a:gd name="T21" fmla="*/ 242 h 271"/>
                <a:gd name="T22" fmla="*/ 169 w 198"/>
                <a:gd name="T23" fmla="*/ 29 h 271"/>
                <a:gd name="T24" fmla="*/ 28 w 198"/>
                <a:gd name="T25" fmla="*/ 29 h 271"/>
                <a:gd name="T26" fmla="*/ 28 w 198"/>
                <a:gd name="T27" fmla="*/ 24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8" h="271">
                  <a:moveTo>
                    <a:pt x="184" y="271"/>
                  </a:moveTo>
                  <a:cubicBezTo>
                    <a:pt x="14" y="271"/>
                    <a:pt x="14" y="271"/>
                    <a:pt x="14" y="271"/>
                  </a:cubicBezTo>
                  <a:cubicBezTo>
                    <a:pt x="6" y="271"/>
                    <a:pt x="0" y="264"/>
                    <a:pt x="0" y="257"/>
                  </a:cubicBezTo>
                  <a:cubicBezTo>
                    <a:pt x="0" y="14"/>
                    <a:pt x="0" y="14"/>
                    <a:pt x="0" y="14"/>
                  </a:cubicBezTo>
                  <a:cubicBezTo>
                    <a:pt x="0" y="6"/>
                    <a:pt x="6" y="0"/>
                    <a:pt x="14" y="0"/>
                  </a:cubicBezTo>
                  <a:cubicBezTo>
                    <a:pt x="184" y="0"/>
                    <a:pt x="184" y="0"/>
                    <a:pt x="184" y="0"/>
                  </a:cubicBezTo>
                  <a:cubicBezTo>
                    <a:pt x="191" y="0"/>
                    <a:pt x="198" y="6"/>
                    <a:pt x="198" y="14"/>
                  </a:cubicBezTo>
                  <a:cubicBezTo>
                    <a:pt x="198" y="257"/>
                    <a:pt x="198" y="257"/>
                    <a:pt x="198" y="257"/>
                  </a:cubicBezTo>
                  <a:cubicBezTo>
                    <a:pt x="198" y="264"/>
                    <a:pt x="191" y="271"/>
                    <a:pt x="184" y="271"/>
                  </a:cubicBezTo>
                  <a:close/>
                  <a:moveTo>
                    <a:pt x="28" y="242"/>
                  </a:moveTo>
                  <a:cubicBezTo>
                    <a:pt x="169" y="242"/>
                    <a:pt x="169" y="242"/>
                    <a:pt x="169" y="242"/>
                  </a:cubicBezTo>
                  <a:cubicBezTo>
                    <a:pt x="169" y="29"/>
                    <a:pt x="169" y="29"/>
                    <a:pt x="169" y="29"/>
                  </a:cubicBezTo>
                  <a:cubicBezTo>
                    <a:pt x="28" y="29"/>
                    <a:pt x="28" y="29"/>
                    <a:pt x="28" y="29"/>
                  </a:cubicBezTo>
                  <a:cubicBezTo>
                    <a:pt x="28" y="242"/>
                    <a:pt x="28" y="242"/>
                    <a:pt x="28" y="2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2" name="Freeform 100"/>
            <p:cNvSpPr/>
            <p:nvPr/>
          </p:nvSpPr>
          <p:spPr bwMode="auto">
            <a:xfrm>
              <a:off x="8716962" y="3883026"/>
              <a:ext cx="33338" cy="549275"/>
            </a:xfrm>
            <a:custGeom>
              <a:avLst/>
              <a:gdLst>
                <a:gd name="T0" fmla="*/ 7 w 15"/>
                <a:gd name="T1" fmla="*/ 249 h 249"/>
                <a:gd name="T2" fmla="*/ 0 w 15"/>
                <a:gd name="T3" fmla="*/ 242 h 249"/>
                <a:gd name="T4" fmla="*/ 0 w 15"/>
                <a:gd name="T5" fmla="*/ 7 h 249"/>
                <a:gd name="T6" fmla="*/ 7 w 15"/>
                <a:gd name="T7" fmla="*/ 0 h 249"/>
                <a:gd name="T8" fmla="*/ 15 w 15"/>
                <a:gd name="T9" fmla="*/ 7 h 249"/>
                <a:gd name="T10" fmla="*/ 15 w 15"/>
                <a:gd name="T11" fmla="*/ 242 h 249"/>
                <a:gd name="T12" fmla="*/ 7 w 15"/>
                <a:gd name="T13" fmla="*/ 249 h 249"/>
              </a:gdLst>
              <a:ahLst/>
              <a:cxnLst>
                <a:cxn ang="0">
                  <a:pos x="T0" y="T1"/>
                </a:cxn>
                <a:cxn ang="0">
                  <a:pos x="T2" y="T3"/>
                </a:cxn>
                <a:cxn ang="0">
                  <a:pos x="T4" y="T5"/>
                </a:cxn>
                <a:cxn ang="0">
                  <a:pos x="T6" y="T7"/>
                </a:cxn>
                <a:cxn ang="0">
                  <a:pos x="T8" y="T9"/>
                </a:cxn>
                <a:cxn ang="0">
                  <a:pos x="T10" y="T11"/>
                </a:cxn>
                <a:cxn ang="0">
                  <a:pos x="T12" y="T13"/>
                </a:cxn>
              </a:cxnLst>
              <a:rect l="0" t="0" r="r" b="b"/>
              <a:pathLst>
                <a:path w="15" h="249">
                  <a:moveTo>
                    <a:pt x="7" y="249"/>
                  </a:moveTo>
                  <a:cubicBezTo>
                    <a:pt x="3" y="249"/>
                    <a:pt x="0" y="246"/>
                    <a:pt x="0" y="242"/>
                  </a:cubicBezTo>
                  <a:cubicBezTo>
                    <a:pt x="0" y="7"/>
                    <a:pt x="0" y="7"/>
                    <a:pt x="0" y="7"/>
                  </a:cubicBezTo>
                  <a:cubicBezTo>
                    <a:pt x="0" y="3"/>
                    <a:pt x="3" y="0"/>
                    <a:pt x="7" y="0"/>
                  </a:cubicBezTo>
                  <a:cubicBezTo>
                    <a:pt x="11" y="0"/>
                    <a:pt x="15" y="3"/>
                    <a:pt x="15" y="7"/>
                  </a:cubicBezTo>
                  <a:cubicBezTo>
                    <a:pt x="15" y="242"/>
                    <a:pt x="15" y="242"/>
                    <a:pt x="15" y="242"/>
                  </a:cubicBezTo>
                  <a:cubicBezTo>
                    <a:pt x="15" y="246"/>
                    <a:pt x="11" y="249"/>
                    <a:pt x="7" y="24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3" name="Freeform 101"/>
            <p:cNvSpPr/>
            <p:nvPr/>
          </p:nvSpPr>
          <p:spPr bwMode="auto">
            <a:xfrm>
              <a:off x="8529637" y="4048126"/>
              <a:ext cx="407988" cy="33338"/>
            </a:xfrm>
            <a:custGeom>
              <a:avLst/>
              <a:gdLst>
                <a:gd name="T0" fmla="*/ 178 w 185"/>
                <a:gd name="T1" fmla="*/ 15 h 15"/>
                <a:gd name="T2" fmla="*/ 7 w 185"/>
                <a:gd name="T3" fmla="*/ 15 h 15"/>
                <a:gd name="T4" fmla="*/ 0 w 185"/>
                <a:gd name="T5" fmla="*/ 7 h 15"/>
                <a:gd name="T6" fmla="*/ 7 w 185"/>
                <a:gd name="T7" fmla="*/ 0 h 15"/>
                <a:gd name="T8" fmla="*/ 178 w 185"/>
                <a:gd name="T9" fmla="*/ 0 h 15"/>
                <a:gd name="T10" fmla="*/ 185 w 185"/>
                <a:gd name="T11" fmla="*/ 7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1"/>
                    <a:pt x="0" y="7"/>
                  </a:cubicBezTo>
                  <a:cubicBezTo>
                    <a:pt x="0" y="4"/>
                    <a:pt x="3" y="0"/>
                    <a:pt x="7" y="0"/>
                  </a:cubicBezTo>
                  <a:cubicBezTo>
                    <a:pt x="178" y="0"/>
                    <a:pt x="178" y="0"/>
                    <a:pt x="178" y="0"/>
                  </a:cubicBezTo>
                  <a:cubicBezTo>
                    <a:pt x="182" y="0"/>
                    <a:pt x="185" y="4"/>
                    <a:pt x="185" y="7"/>
                  </a:cubicBezTo>
                  <a:cubicBezTo>
                    <a:pt x="185" y="11"/>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4" name="Freeform 102"/>
            <p:cNvSpPr/>
            <p:nvPr/>
          </p:nvSpPr>
          <p:spPr bwMode="auto">
            <a:xfrm>
              <a:off x="8529637" y="4227514"/>
              <a:ext cx="407988" cy="33338"/>
            </a:xfrm>
            <a:custGeom>
              <a:avLst/>
              <a:gdLst>
                <a:gd name="T0" fmla="*/ 178 w 185"/>
                <a:gd name="T1" fmla="*/ 15 h 15"/>
                <a:gd name="T2" fmla="*/ 7 w 185"/>
                <a:gd name="T3" fmla="*/ 15 h 15"/>
                <a:gd name="T4" fmla="*/ 0 w 185"/>
                <a:gd name="T5" fmla="*/ 8 h 15"/>
                <a:gd name="T6" fmla="*/ 7 w 185"/>
                <a:gd name="T7" fmla="*/ 0 h 15"/>
                <a:gd name="T8" fmla="*/ 178 w 185"/>
                <a:gd name="T9" fmla="*/ 0 h 15"/>
                <a:gd name="T10" fmla="*/ 185 w 185"/>
                <a:gd name="T11" fmla="*/ 8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2"/>
                    <a:pt x="0" y="8"/>
                  </a:cubicBezTo>
                  <a:cubicBezTo>
                    <a:pt x="0" y="4"/>
                    <a:pt x="3" y="0"/>
                    <a:pt x="7" y="0"/>
                  </a:cubicBezTo>
                  <a:cubicBezTo>
                    <a:pt x="178" y="0"/>
                    <a:pt x="178" y="0"/>
                    <a:pt x="178" y="0"/>
                  </a:cubicBezTo>
                  <a:cubicBezTo>
                    <a:pt x="182" y="0"/>
                    <a:pt x="185" y="4"/>
                    <a:pt x="185" y="8"/>
                  </a:cubicBezTo>
                  <a:cubicBezTo>
                    <a:pt x="185" y="12"/>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5" name="Freeform 103"/>
            <p:cNvSpPr/>
            <p:nvPr/>
          </p:nvSpPr>
          <p:spPr bwMode="auto">
            <a:xfrm>
              <a:off x="8308975" y="4114801"/>
              <a:ext cx="179388" cy="63500"/>
            </a:xfrm>
            <a:custGeom>
              <a:avLst/>
              <a:gdLst>
                <a:gd name="T0" fmla="*/ 67 w 81"/>
                <a:gd name="T1" fmla="*/ 29 h 29"/>
                <a:gd name="T2" fmla="*/ 14 w 81"/>
                <a:gd name="T3" fmla="*/ 29 h 29"/>
                <a:gd name="T4" fmla="*/ 0 w 81"/>
                <a:gd name="T5" fmla="*/ 14 h 29"/>
                <a:gd name="T6" fmla="*/ 14 w 81"/>
                <a:gd name="T7" fmla="*/ 0 h 29"/>
                <a:gd name="T8" fmla="*/ 67 w 81"/>
                <a:gd name="T9" fmla="*/ 0 h 29"/>
                <a:gd name="T10" fmla="*/ 81 w 81"/>
                <a:gd name="T11" fmla="*/ 14 h 29"/>
                <a:gd name="T12" fmla="*/ 67 w 81"/>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81" h="29">
                  <a:moveTo>
                    <a:pt x="67" y="29"/>
                  </a:moveTo>
                  <a:cubicBezTo>
                    <a:pt x="14" y="29"/>
                    <a:pt x="14" y="29"/>
                    <a:pt x="14" y="29"/>
                  </a:cubicBezTo>
                  <a:cubicBezTo>
                    <a:pt x="6" y="29"/>
                    <a:pt x="0" y="22"/>
                    <a:pt x="0" y="14"/>
                  </a:cubicBezTo>
                  <a:cubicBezTo>
                    <a:pt x="0" y="6"/>
                    <a:pt x="6" y="0"/>
                    <a:pt x="14" y="0"/>
                  </a:cubicBezTo>
                  <a:cubicBezTo>
                    <a:pt x="67" y="0"/>
                    <a:pt x="67" y="0"/>
                    <a:pt x="67" y="0"/>
                  </a:cubicBezTo>
                  <a:cubicBezTo>
                    <a:pt x="75" y="0"/>
                    <a:pt x="81" y="6"/>
                    <a:pt x="81" y="14"/>
                  </a:cubicBezTo>
                  <a:cubicBezTo>
                    <a:pt x="81" y="22"/>
                    <a:pt x="75" y="29"/>
                    <a:pt x="67" y="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6" name="Freeform 104"/>
            <p:cNvSpPr/>
            <p:nvPr/>
          </p:nvSpPr>
          <p:spPr bwMode="auto">
            <a:xfrm>
              <a:off x="8172450"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7" name="Freeform 105"/>
            <p:cNvSpPr/>
            <p:nvPr/>
          </p:nvSpPr>
          <p:spPr bwMode="auto">
            <a:xfrm>
              <a:off x="8562975"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8" name="Freeform 106"/>
            <p:cNvSpPr/>
            <p:nvPr/>
          </p:nvSpPr>
          <p:spPr bwMode="auto">
            <a:xfrm>
              <a:off x="8366125" y="3692526"/>
              <a:ext cx="63500" cy="473075"/>
            </a:xfrm>
            <a:custGeom>
              <a:avLst/>
              <a:gdLst>
                <a:gd name="T0" fmla="*/ 15 w 29"/>
                <a:gd name="T1" fmla="*/ 214 h 214"/>
                <a:gd name="T2" fmla="*/ 0 w 29"/>
                <a:gd name="T3" fmla="*/ 200 h 214"/>
                <a:gd name="T4" fmla="*/ 0 w 29"/>
                <a:gd name="T5" fmla="*/ 14 h 214"/>
                <a:gd name="T6" fmla="*/ 15 w 29"/>
                <a:gd name="T7" fmla="*/ 0 h 214"/>
                <a:gd name="T8" fmla="*/ 29 w 29"/>
                <a:gd name="T9" fmla="*/ 14 h 214"/>
                <a:gd name="T10" fmla="*/ 29 w 29"/>
                <a:gd name="T11" fmla="*/ 200 h 214"/>
                <a:gd name="T12" fmla="*/ 15 w 29"/>
                <a:gd name="T13" fmla="*/ 214 h 214"/>
              </a:gdLst>
              <a:ahLst/>
              <a:cxnLst>
                <a:cxn ang="0">
                  <a:pos x="T0" y="T1"/>
                </a:cxn>
                <a:cxn ang="0">
                  <a:pos x="T2" y="T3"/>
                </a:cxn>
                <a:cxn ang="0">
                  <a:pos x="T4" y="T5"/>
                </a:cxn>
                <a:cxn ang="0">
                  <a:pos x="T6" y="T7"/>
                </a:cxn>
                <a:cxn ang="0">
                  <a:pos x="T8" y="T9"/>
                </a:cxn>
                <a:cxn ang="0">
                  <a:pos x="T10" y="T11"/>
                </a:cxn>
                <a:cxn ang="0">
                  <a:pos x="T12" y="T13"/>
                </a:cxn>
              </a:cxnLst>
              <a:rect l="0" t="0" r="r" b="b"/>
              <a:pathLst>
                <a:path w="29" h="214">
                  <a:moveTo>
                    <a:pt x="15" y="214"/>
                  </a:moveTo>
                  <a:cubicBezTo>
                    <a:pt x="7" y="214"/>
                    <a:pt x="0" y="208"/>
                    <a:pt x="0" y="200"/>
                  </a:cubicBezTo>
                  <a:cubicBezTo>
                    <a:pt x="0" y="14"/>
                    <a:pt x="0" y="14"/>
                    <a:pt x="0" y="14"/>
                  </a:cubicBezTo>
                  <a:cubicBezTo>
                    <a:pt x="0" y="6"/>
                    <a:pt x="7" y="0"/>
                    <a:pt x="15" y="0"/>
                  </a:cubicBezTo>
                  <a:cubicBezTo>
                    <a:pt x="22" y="0"/>
                    <a:pt x="29" y="6"/>
                    <a:pt x="29" y="14"/>
                  </a:cubicBezTo>
                  <a:cubicBezTo>
                    <a:pt x="29" y="200"/>
                    <a:pt x="29" y="200"/>
                    <a:pt x="29" y="200"/>
                  </a:cubicBezTo>
                  <a:cubicBezTo>
                    <a:pt x="29" y="208"/>
                    <a:pt x="22" y="214"/>
                    <a:pt x="15" y="2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9" name="Freeform 107"/>
            <p:cNvSpPr/>
            <p:nvPr/>
          </p:nvSpPr>
          <p:spPr bwMode="auto">
            <a:xfrm>
              <a:off x="8172450" y="3671889"/>
              <a:ext cx="452438" cy="61913"/>
            </a:xfrm>
            <a:custGeom>
              <a:avLst/>
              <a:gdLst>
                <a:gd name="T0" fmla="*/ 191 w 205"/>
                <a:gd name="T1" fmla="*/ 28 h 28"/>
                <a:gd name="T2" fmla="*/ 14 w 205"/>
                <a:gd name="T3" fmla="*/ 28 h 28"/>
                <a:gd name="T4" fmla="*/ 0 w 205"/>
                <a:gd name="T5" fmla="*/ 14 h 28"/>
                <a:gd name="T6" fmla="*/ 14 w 205"/>
                <a:gd name="T7" fmla="*/ 0 h 28"/>
                <a:gd name="T8" fmla="*/ 191 w 205"/>
                <a:gd name="T9" fmla="*/ 0 h 28"/>
                <a:gd name="T10" fmla="*/ 205 w 205"/>
                <a:gd name="T11" fmla="*/ 14 h 28"/>
                <a:gd name="T12" fmla="*/ 191 w 205"/>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205" h="28">
                  <a:moveTo>
                    <a:pt x="191" y="28"/>
                  </a:moveTo>
                  <a:cubicBezTo>
                    <a:pt x="14" y="28"/>
                    <a:pt x="14" y="28"/>
                    <a:pt x="14" y="28"/>
                  </a:cubicBezTo>
                  <a:cubicBezTo>
                    <a:pt x="6" y="28"/>
                    <a:pt x="0" y="22"/>
                    <a:pt x="0" y="14"/>
                  </a:cubicBezTo>
                  <a:cubicBezTo>
                    <a:pt x="0" y="6"/>
                    <a:pt x="6" y="0"/>
                    <a:pt x="14" y="0"/>
                  </a:cubicBezTo>
                  <a:cubicBezTo>
                    <a:pt x="191" y="0"/>
                    <a:pt x="191" y="0"/>
                    <a:pt x="191" y="0"/>
                  </a:cubicBezTo>
                  <a:cubicBezTo>
                    <a:pt x="199" y="0"/>
                    <a:pt x="205" y="6"/>
                    <a:pt x="205" y="14"/>
                  </a:cubicBezTo>
                  <a:cubicBezTo>
                    <a:pt x="205" y="22"/>
                    <a:pt x="199" y="28"/>
                    <a:pt x="191"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0" name="Freeform 108"/>
            <p:cNvSpPr>
              <a:spLocks noEditPoints="1"/>
            </p:cNvSpPr>
            <p:nvPr/>
          </p:nvSpPr>
          <p:spPr bwMode="auto">
            <a:xfrm>
              <a:off x="8235950" y="1373189"/>
              <a:ext cx="201613" cy="274638"/>
            </a:xfrm>
            <a:custGeom>
              <a:avLst/>
              <a:gdLst>
                <a:gd name="T0" fmla="*/ 36 w 91"/>
                <a:gd name="T1" fmla="*/ 124 h 124"/>
                <a:gd name="T2" fmla="*/ 29 w 91"/>
                <a:gd name="T3" fmla="*/ 119 h 124"/>
                <a:gd name="T4" fmla="*/ 1 w 91"/>
                <a:gd name="T5" fmla="*/ 25 h 124"/>
                <a:gd name="T6" fmla="*/ 6 w 91"/>
                <a:gd name="T7" fmla="*/ 15 h 124"/>
                <a:gd name="T8" fmla="*/ 53 w 91"/>
                <a:gd name="T9" fmla="*/ 1 h 124"/>
                <a:gd name="T10" fmla="*/ 59 w 91"/>
                <a:gd name="T11" fmla="*/ 2 h 124"/>
                <a:gd name="T12" fmla="*/ 63 w 91"/>
                <a:gd name="T13" fmla="*/ 6 h 124"/>
                <a:gd name="T14" fmla="*/ 91 w 91"/>
                <a:gd name="T15" fmla="*/ 100 h 124"/>
                <a:gd name="T16" fmla="*/ 90 w 91"/>
                <a:gd name="T17" fmla="*/ 106 h 124"/>
                <a:gd name="T18" fmla="*/ 85 w 91"/>
                <a:gd name="T19" fmla="*/ 110 h 124"/>
                <a:gd name="T20" fmla="*/ 38 w 91"/>
                <a:gd name="T21" fmla="*/ 124 h 124"/>
                <a:gd name="T22" fmla="*/ 36 w 91"/>
                <a:gd name="T23" fmla="*/ 124 h 124"/>
                <a:gd name="T24" fmla="*/ 18 w 91"/>
                <a:gd name="T25" fmla="*/ 28 h 124"/>
                <a:gd name="T26" fmla="*/ 18 w 91"/>
                <a:gd name="T27" fmla="*/ 28 h 124"/>
                <a:gd name="T28" fmla="*/ 41 w 91"/>
                <a:gd name="T29" fmla="*/ 107 h 124"/>
                <a:gd name="T30" fmla="*/ 73 w 91"/>
                <a:gd name="T31" fmla="*/ 97 h 124"/>
                <a:gd name="T32" fmla="*/ 50 w 91"/>
                <a:gd name="T33" fmla="*/ 18 h 124"/>
                <a:gd name="T34" fmla="*/ 18 w 91"/>
                <a:gd name="T35" fmla="*/ 2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24">
                  <a:moveTo>
                    <a:pt x="36" y="124"/>
                  </a:moveTo>
                  <a:cubicBezTo>
                    <a:pt x="33" y="124"/>
                    <a:pt x="30" y="122"/>
                    <a:pt x="29" y="119"/>
                  </a:cubicBezTo>
                  <a:cubicBezTo>
                    <a:pt x="1" y="25"/>
                    <a:pt x="1" y="25"/>
                    <a:pt x="1" y="25"/>
                  </a:cubicBezTo>
                  <a:cubicBezTo>
                    <a:pt x="0" y="20"/>
                    <a:pt x="2" y="16"/>
                    <a:pt x="6" y="15"/>
                  </a:cubicBezTo>
                  <a:cubicBezTo>
                    <a:pt x="53" y="1"/>
                    <a:pt x="53" y="1"/>
                    <a:pt x="53" y="1"/>
                  </a:cubicBezTo>
                  <a:cubicBezTo>
                    <a:pt x="55" y="0"/>
                    <a:pt x="57" y="1"/>
                    <a:pt x="59" y="2"/>
                  </a:cubicBezTo>
                  <a:cubicBezTo>
                    <a:pt x="61" y="3"/>
                    <a:pt x="62" y="4"/>
                    <a:pt x="63" y="6"/>
                  </a:cubicBezTo>
                  <a:cubicBezTo>
                    <a:pt x="91" y="100"/>
                    <a:pt x="91" y="100"/>
                    <a:pt x="91" y="100"/>
                  </a:cubicBezTo>
                  <a:cubicBezTo>
                    <a:pt x="91" y="102"/>
                    <a:pt x="91" y="104"/>
                    <a:pt x="90" y="106"/>
                  </a:cubicBezTo>
                  <a:cubicBezTo>
                    <a:pt x="89" y="108"/>
                    <a:pt x="87" y="109"/>
                    <a:pt x="85" y="110"/>
                  </a:cubicBezTo>
                  <a:cubicBezTo>
                    <a:pt x="38" y="124"/>
                    <a:pt x="38" y="124"/>
                    <a:pt x="38" y="124"/>
                  </a:cubicBezTo>
                  <a:cubicBezTo>
                    <a:pt x="38" y="124"/>
                    <a:pt x="37" y="124"/>
                    <a:pt x="36" y="124"/>
                  </a:cubicBezTo>
                  <a:close/>
                  <a:moveTo>
                    <a:pt x="18" y="28"/>
                  </a:moveTo>
                  <a:cubicBezTo>
                    <a:pt x="18" y="28"/>
                    <a:pt x="18" y="28"/>
                    <a:pt x="18" y="28"/>
                  </a:cubicBezTo>
                  <a:cubicBezTo>
                    <a:pt x="41" y="107"/>
                    <a:pt x="41" y="107"/>
                    <a:pt x="41" y="107"/>
                  </a:cubicBezTo>
                  <a:cubicBezTo>
                    <a:pt x="73" y="97"/>
                    <a:pt x="73" y="97"/>
                    <a:pt x="73" y="97"/>
                  </a:cubicBezTo>
                  <a:cubicBezTo>
                    <a:pt x="50" y="18"/>
                    <a:pt x="50" y="18"/>
                    <a:pt x="50" y="18"/>
                  </a:cubicBezTo>
                  <a:cubicBezTo>
                    <a:pt x="18" y="28"/>
                    <a:pt x="18" y="28"/>
                    <a:pt x="18"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1" name="Freeform 109"/>
            <p:cNvSpPr>
              <a:spLocks noEditPoints="1"/>
            </p:cNvSpPr>
            <p:nvPr/>
          </p:nvSpPr>
          <p:spPr bwMode="auto">
            <a:xfrm>
              <a:off x="8345487" y="1230314"/>
              <a:ext cx="301625" cy="334963"/>
            </a:xfrm>
            <a:custGeom>
              <a:avLst/>
              <a:gdLst>
                <a:gd name="T0" fmla="*/ 89 w 136"/>
                <a:gd name="T1" fmla="*/ 152 h 152"/>
                <a:gd name="T2" fmla="*/ 83 w 136"/>
                <a:gd name="T3" fmla="*/ 152 h 152"/>
                <a:gd name="T4" fmla="*/ 63 w 136"/>
                <a:gd name="T5" fmla="*/ 150 h 152"/>
                <a:gd name="T6" fmla="*/ 51 w 136"/>
                <a:gd name="T7" fmla="*/ 149 h 152"/>
                <a:gd name="T8" fmla="*/ 27 w 136"/>
                <a:gd name="T9" fmla="*/ 149 h 152"/>
                <a:gd name="T10" fmla="*/ 18 w 136"/>
                <a:gd name="T11" fmla="*/ 144 h 152"/>
                <a:gd name="T12" fmla="*/ 1 w 136"/>
                <a:gd name="T13" fmla="*/ 87 h 152"/>
                <a:gd name="T14" fmla="*/ 3 w 136"/>
                <a:gd name="T15" fmla="*/ 78 h 152"/>
                <a:gd name="T16" fmla="*/ 37 w 136"/>
                <a:gd name="T17" fmla="*/ 41 h 152"/>
                <a:gd name="T18" fmla="*/ 38 w 136"/>
                <a:gd name="T19" fmla="*/ 15 h 152"/>
                <a:gd name="T20" fmla="*/ 41 w 136"/>
                <a:gd name="T21" fmla="*/ 6 h 152"/>
                <a:gd name="T22" fmla="*/ 58 w 136"/>
                <a:gd name="T23" fmla="*/ 0 h 152"/>
                <a:gd name="T24" fmla="*/ 69 w 136"/>
                <a:gd name="T25" fmla="*/ 5 h 152"/>
                <a:gd name="T26" fmla="*/ 78 w 136"/>
                <a:gd name="T27" fmla="*/ 40 h 152"/>
                <a:gd name="T28" fmla="*/ 77 w 136"/>
                <a:gd name="T29" fmla="*/ 46 h 152"/>
                <a:gd name="T30" fmla="*/ 76 w 136"/>
                <a:gd name="T31" fmla="*/ 50 h 152"/>
                <a:gd name="T32" fmla="*/ 76 w 136"/>
                <a:gd name="T33" fmla="*/ 55 h 152"/>
                <a:gd name="T34" fmla="*/ 106 w 136"/>
                <a:gd name="T35" fmla="*/ 58 h 152"/>
                <a:gd name="T36" fmla="*/ 109 w 136"/>
                <a:gd name="T37" fmla="*/ 58 h 152"/>
                <a:gd name="T38" fmla="*/ 136 w 136"/>
                <a:gd name="T39" fmla="*/ 84 h 152"/>
                <a:gd name="T40" fmla="*/ 130 w 136"/>
                <a:gd name="T41" fmla="*/ 99 h 152"/>
                <a:gd name="T42" fmla="*/ 131 w 136"/>
                <a:gd name="T43" fmla="*/ 104 h 152"/>
                <a:gd name="T44" fmla="*/ 124 w 136"/>
                <a:gd name="T45" fmla="*/ 120 h 152"/>
                <a:gd name="T46" fmla="*/ 124 w 136"/>
                <a:gd name="T47" fmla="*/ 120 h 152"/>
                <a:gd name="T48" fmla="*/ 112 w 136"/>
                <a:gd name="T49" fmla="*/ 138 h 152"/>
                <a:gd name="T50" fmla="*/ 112 w 136"/>
                <a:gd name="T51" fmla="*/ 140 h 152"/>
                <a:gd name="T52" fmla="*/ 89 w 136"/>
                <a:gd name="T53" fmla="*/ 152 h 152"/>
                <a:gd name="T54" fmla="*/ 40 w 136"/>
                <a:gd name="T55" fmla="*/ 132 h 152"/>
                <a:gd name="T56" fmla="*/ 52 w 136"/>
                <a:gd name="T57" fmla="*/ 133 h 152"/>
                <a:gd name="T58" fmla="*/ 64 w 136"/>
                <a:gd name="T59" fmla="*/ 134 h 152"/>
                <a:gd name="T60" fmla="*/ 85 w 136"/>
                <a:gd name="T61" fmla="*/ 136 h 152"/>
                <a:gd name="T62" fmla="*/ 89 w 136"/>
                <a:gd name="T63" fmla="*/ 136 h 152"/>
                <a:gd name="T64" fmla="*/ 97 w 136"/>
                <a:gd name="T65" fmla="*/ 135 h 152"/>
                <a:gd name="T66" fmla="*/ 98 w 136"/>
                <a:gd name="T67" fmla="*/ 132 h 152"/>
                <a:gd name="T68" fmla="*/ 103 w 136"/>
                <a:gd name="T69" fmla="*/ 126 h 152"/>
                <a:gd name="T70" fmla="*/ 108 w 136"/>
                <a:gd name="T71" fmla="*/ 119 h 152"/>
                <a:gd name="T72" fmla="*/ 108 w 136"/>
                <a:gd name="T73" fmla="*/ 117 h 152"/>
                <a:gd name="T74" fmla="*/ 112 w 136"/>
                <a:gd name="T75" fmla="*/ 109 h 152"/>
                <a:gd name="T76" fmla="*/ 115 w 136"/>
                <a:gd name="T77" fmla="*/ 103 h 152"/>
                <a:gd name="T78" fmla="*/ 115 w 136"/>
                <a:gd name="T79" fmla="*/ 100 h 152"/>
                <a:gd name="T80" fmla="*/ 116 w 136"/>
                <a:gd name="T81" fmla="*/ 91 h 152"/>
                <a:gd name="T82" fmla="*/ 120 w 136"/>
                <a:gd name="T83" fmla="*/ 84 h 152"/>
                <a:gd name="T84" fmla="*/ 110 w 136"/>
                <a:gd name="T85" fmla="*/ 73 h 152"/>
                <a:gd name="T86" fmla="*/ 106 w 136"/>
                <a:gd name="T87" fmla="*/ 73 h 152"/>
                <a:gd name="T88" fmla="*/ 64 w 136"/>
                <a:gd name="T89" fmla="*/ 65 h 152"/>
                <a:gd name="T90" fmla="*/ 60 w 136"/>
                <a:gd name="T91" fmla="*/ 57 h 152"/>
                <a:gd name="T92" fmla="*/ 61 w 136"/>
                <a:gd name="T93" fmla="*/ 49 h 152"/>
                <a:gd name="T94" fmla="*/ 62 w 136"/>
                <a:gd name="T95" fmla="*/ 44 h 152"/>
                <a:gd name="T96" fmla="*/ 62 w 136"/>
                <a:gd name="T97" fmla="*/ 39 h 152"/>
                <a:gd name="T98" fmla="*/ 58 w 136"/>
                <a:gd name="T99" fmla="*/ 15 h 152"/>
                <a:gd name="T100" fmla="*/ 54 w 136"/>
                <a:gd name="T101" fmla="*/ 16 h 152"/>
                <a:gd name="T102" fmla="*/ 51 w 136"/>
                <a:gd name="T103" fmla="*/ 46 h 152"/>
                <a:gd name="T104" fmla="*/ 51 w 136"/>
                <a:gd name="T105" fmla="*/ 48 h 152"/>
                <a:gd name="T106" fmla="*/ 17 w 136"/>
                <a:gd name="T107" fmla="*/ 87 h 152"/>
                <a:gd name="T108" fmla="*/ 31 w 136"/>
                <a:gd name="T109" fmla="*/ 133 h 152"/>
                <a:gd name="T110" fmla="*/ 40 w 136"/>
                <a:gd name="T111" fmla="*/ 13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6" h="152">
                  <a:moveTo>
                    <a:pt x="89" y="152"/>
                  </a:moveTo>
                  <a:cubicBezTo>
                    <a:pt x="87" y="152"/>
                    <a:pt x="85" y="152"/>
                    <a:pt x="83" y="152"/>
                  </a:cubicBezTo>
                  <a:cubicBezTo>
                    <a:pt x="78" y="151"/>
                    <a:pt x="71" y="150"/>
                    <a:pt x="63" y="150"/>
                  </a:cubicBezTo>
                  <a:cubicBezTo>
                    <a:pt x="51" y="149"/>
                    <a:pt x="51" y="149"/>
                    <a:pt x="51" y="149"/>
                  </a:cubicBezTo>
                  <a:cubicBezTo>
                    <a:pt x="38" y="147"/>
                    <a:pt x="30" y="148"/>
                    <a:pt x="27" y="149"/>
                  </a:cubicBezTo>
                  <a:cubicBezTo>
                    <a:pt x="23" y="150"/>
                    <a:pt x="19" y="148"/>
                    <a:pt x="18" y="144"/>
                  </a:cubicBezTo>
                  <a:cubicBezTo>
                    <a:pt x="1" y="87"/>
                    <a:pt x="1" y="87"/>
                    <a:pt x="1" y="87"/>
                  </a:cubicBezTo>
                  <a:cubicBezTo>
                    <a:pt x="0" y="84"/>
                    <a:pt x="1" y="80"/>
                    <a:pt x="3" y="78"/>
                  </a:cubicBezTo>
                  <a:cubicBezTo>
                    <a:pt x="13" y="70"/>
                    <a:pt x="31" y="52"/>
                    <a:pt x="37" y="41"/>
                  </a:cubicBezTo>
                  <a:cubicBezTo>
                    <a:pt x="40" y="30"/>
                    <a:pt x="38" y="16"/>
                    <a:pt x="38" y="15"/>
                  </a:cubicBezTo>
                  <a:cubicBezTo>
                    <a:pt x="38" y="12"/>
                    <a:pt x="39" y="9"/>
                    <a:pt x="41" y="6"/>
                  </a:cubicBezTo>
                  <a:cubicBezTo>
                    <a:pt x="47" y="0"/>
                    <a:pt x="57" y="0"/>
                    <a:pt x="58" y="0"/>
                  </a:cubicBezTo>
                  <a:cubicBezTo>
                    <a:pt x="62" y="0"/>
                    <a:pt x="66" y="2"/>
                    <a:pt x="69" y="5"/>
                  </a:cubicBezTo>
                  <a:cubicBezTo>
                    <a:pt x="76" y="12"/>
                    <a:pt x="79" y="25"/>
                    <a:pt x="78" y="40"/>
                  </a:cubicBezTo>
                  <a:cubicBezTo>
                    <a:pt x="78" y="42"/>
                    <a:pt x="77" y="44"/>
                    <a:pt x="77" y="46"/>
                  </a:cubicBezTo>
                  <a:cubicBezTo>
                    <a:pt x="77" y="48"/>
                    <a:pt x="77" y="49"/>
                    <a:pt x="76" y="50"/>
                  </a:cubicBezTo>
                  <a:cubicBezTo>
                    <a:pt x="76" y="52"/>
                    <a:pt x="76" y="53"/>
                    <a:pt x="76" y="55"/>
                  </a:cubicBezTo>
                  <a:cubicBezTo>
                    <a:pt x="80" y="56"/>
                    <a:pt x="90" y="58"/>
                    <a:pt x="106" y="58"/>
                  </a:cubicBezTo>
                  <a:cubicBezTo>
                    <a:pt x="109" y="58"/>
                    <a:pt x="109" y="58"/>
                    <a:pt x="109" y="58"/>
                  </a:cubicBezTo>
                  <a:cubicBezTo>
                    <a:pt x="124" y="58"/>
                    <a:pt x="136" y="69"/>
                    <a:pt x="136" y="84"/>
                  </a:cubicBezTo>
                  <a:cubicBezTo>
                    <a:pt x="136" y="89"/>
                    <a:pt x="134" y="94"/>
                    <a:pt x="130" y="99"/>
                  </a:cubicBezTo>
                  <a:cubicBezTo>
                    <a:pt x="131" y="101"/>
                    <a:pt x="131" y="103"/>
                    <a:pt x="131" y="104"/>
                  </a:cubicBezTo>
                  <a:cubicBezTo>
                    <a:pt x="131" y="110"/>
                    <a:pt x="128" y="116"/>
                    <a:pt x="124" y="120"/>
                  </a:cubicBezTo>
                  <a:cubicBezTo>
                    <a:pt x="124" y="120"/>
                    <a:pt x="124" y="120"/>
                    <a:pt x="124" y="120"/>
                  </a:cubicBezTo>
                  <a:cubicBezTo>
                    <a:pt x="123" y="128"/>
                    <a:pt x="119" y="135"/>
                    <a:pt x="112" y="138"/>
                  </a:cubicBezTo>
                  <a:cubicBezTo>
                    <a:pt x="112" y="139"/>
                    <a:pt x="112" y="140"/>
                    <a:pt x="112" y="140"/>
                  </a:cubicBezTo>
                  <a:cubicBezTo>
                    <a:pt x="109" y="148"/>
                    <a:pt x="101" y="152"/>
                    <a:pt x="89" y="152"/>
                  </a:cubicBezTo>
                  <a:close/>
                  <a:moveTo>
                    <a:pt x="40" y="132"/>
                  </a:moveTo>
                  <a:cubicBezTo>
                    <a:pt x="44" y="132"/>
                    <a:pt x="48" y="133"/>
                    <a:pt x="52" y="133"/>
                  </a:cubicBezTo>
                  <a:cubicBezTo>
                    <a:pt x="64" y="134"/>
                    <a:pt x="64" y="134"/>
                    <a:pt x="64" y="134"/>
                  </a:cubicBezTo>
                  <a:cubicBezTo>
                    <a:pt x="73" y="135"/>
                    <a:pt x="80" y="135"/>
                    <a:pt x="85" y="136"/>
                  </a:cubicBezTo>
                  <a:cubicBezTo>
                    <a:pt x="86" y="136"/>
                    <a:pt x="88" y="136"/>
                    <a:pt x="89" y="136"/>
                  </a:cubicBezTo>
                  <a:cubicBezTo>
                    <a:pt x="95" y="136"/>
                    <a:pt x="97" y="135"/>
                    <a:pt x="97" y="135"/>
                  </a:cubicBezTo>
                  <a:cubicBezTo>
                    <a:pt x="97" y="134"/>
                    <a:pt x="98" y="133"/>
                    <a:pt x="98" y="132"/>
                  </a:cubicBezTo>
                  <a:cubicBezTo>
                    <a:pt x="98" y="129"/>
                    <a:pt x="100" y="127"/>
                    <a:pt x="103" y="126"/>
                  </a:cubicBezTo>
                  <a:cubicBezTo>
                    <a:pt x="106" y="125"/>
                    <a:pt x="108" y="122"/>
                    <a:pt x="108" y="119"/>
                  </a:cubicBezTo>
                  <a:cubicBezTo>
                    <a:pt x="108" y="119"/>
                    <a:pt x="108" y="118"/>
                    <a:pt x="108" y="117"/>
                  </a:cubicBezTo>
                  <a:cubicBezTo>
                    <a:pt x="107" y="114"/>
                    <a:pt x="109" y="111"/>
                    <a:pt x="112" y="109"/>
                  </a:cubicBezTo>
                  <a:cubicBezTo>
                    <a:pt x="114" y="108"/>
                    <a:pt x="115" y="106"/>
                    <a:pt x="115" y="103"/>
                  </a:cubicBezTo>
                  <a:cubicBezTo>
                    <a:pt x="115" y="102"/>
                    <a:pt x="115" y="101"/>
                    <a:pt x="115" y="100"/>
                  </a:cubicBezTo>
                  <a:cubicBezTo>
                    <a:pt x="113" y="97"/>
                    <a:pt x="114" y="93"/>
                    <a:pt x="116" y="91"/>
                  </a:cubicBezTo>
                  <a:cubicBezTo>
                    <a:pt x="119" y="89"/>
                    <a:pt x="120" y="86"/>
                    <a:pt x="120" y="84"/>
                  </a:cubicBezTo>
                  <a:cubicBezTo>
                    <a:pt x="120" y="78"/>
                    <a:pt x="115" y="73"/>
                    <a:pt x="110" y="73"/>
                  </a:cubicBezTo>
                  <a:cubicBezTo>
                    <a:pt x="110" y="73"/>
                    <a:pt x="108" y="73"/>
                    <a:pt x="106" y="73"/>
                  </a:cubicBezTo>
                  <a:cubicBezTo>
                    <a:pt x="72" y="73"/>
                    <a:pt x="66" y="67"/>
                    <a:pt x="64" y="65"/>
                  </a:cubicBezTo>
                  <a:cubicBezTo>
                    <a:pt x="62" y="63"/>
                    <a:pt x="60" y="60"/>
                    <a:pt x="60" y="57"/>
                  </a:cubicBezTo>
                  <a:cubicBezTo>
                    <a:pt x="61" y="54"/>
                    <a:pt x="61" y="52"/>
                    <a:pt x="61" y="49"/>
                  </a:cubicBezTo>
                  <a:cubicBezTo>
                    <a:pt x="61" y="47"/>
                    <a:pt x="61" y="45"/>
                    <a:pt x="62" y="44"/>
                  </a:cubicBezTo>
                  <a:cubicBezTo>
                    <a:pt x="62" y="42"/>
                    <a:pt x="62" y="41"/>
                    <a:pt x="62" y="39"/>
                  </a:cubicBezTo>
                  <a:cubicBezTo>
                    <a:pt x="63" y="24"/>
                    <a:pt x="59" y="17"/>
                    <a:pt x="58" y="15"/>
                  </a:cubicBezTo>
                  <a:cubicBezTo>
                    <a:pt x="57" y="16"/>
                    <a:pt x="55" y="16"/>
                    <a:pt x="54" y="16"/>
                  </a:cubicBezTo>
                  <a:cubicBezTo>
                    <a:pt x="55" y="22"/>
                    <a:pt x="55" y="35"/>
                    <a:pt x="51" y="46"/>
                  </a:cubicBezTo>
                  <a:cubicBezTo>
                    <a:pt x="51" y="47"/>
                    <a:pt x="51" y="47"/>
                    <a:pt x="51" y="48"/>
                  </a:cubicBezTo>
                  <a:cubicBezTo>
                    <a:pt x="45" y="59"/>
                    <a:pt x="29" y="77"/>
                    <a:pt x="17" y="87"/>
                  </a:cubicBezTo>
                  <a:cubicBezTo>
                    <a:pt x="31" y="133"/>
                    <a:pt x="31" y="133"/>
                    <a:pt x="31" y="133"/>
                  </a:cubicBezTo>
                  <a:cubicBezTo>
                    <a:pt x="33" y="133"/>
                    <a:pt x="37" y="132"/>
                    <a:pt x="40" y="1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6" name="Freeform 134"/>
            <p:cNvSpPr>
              <a:spLocks noEditPoints="1"/>
            </p:cNvSpPr>
            <p:nvPr/>
          </p:nvSpPr>
          <p:spPr bwMode="auto">
            <a:xfrm>
              <a:off x="6637337" y="1289051"/>
              <a:ext cx="476250" cy="455613"/>
            </a:xfrm>
            <a:custGeom>
              <a:avLst/>
              <a:gdLst>
                <a:gd name="T0" fmla="*/ 103 w 216"/>
                <a:gd name="T1" fmla="*/ 206 h 206"/>
                <a:gd name="T2" fmla="*/ 30 w 216"/>
                <a:gd name="T3" fmla="*/ 176 h 206"/>
                <a:gd name="T4" fmla="*/ 0 w 216"/>
                <a:gd name="T5" fmla="*/ 103 h 206"/>
                <a:gd name="T6" fmla="*/ 30 w 216"/>
                <a:gd name="T7" fmla="*/ 30 h 206"/>
                <a:gd name="T8" fmla="*/ 103 w 216"/>
                <a:gd name="T9" fmla="*/ 0 h 206"/>
                <a:gd name="T10" fmla="*/ 176 w 216"/>
                <a:gd name="T11" fmla="*/ 30 h 206"/>
                <a:gd name="T12" fmla="*/ 176 w 216"/>
                <a:gd name="T13" fmla="*/ 176 h 206"/>
                <a:gd name="T14" fmla="*/ 103 w 216"/>
                <a:gd name="T15" fmla="*/ 206 h 206"/>
                <a:gd name="T16" fmla="*/ 103 w 216"/>
                <a:gd name="T17" fmla="*/ 17 h 206"/>
                <a:gd name="T18" fmla="*/ 43 w 216"/>
                <a:gd name="T19" fmla="*/ 42 h 206"/>
                <a:gd name="T20" fmla="*/ 18 w 216"/>
                <a:gd name="T21" fmla="*/ 103 h 206"/>
                <a:gd name="T22" fmla="*/ 43 w 216"/>
                <a:gd name="T23" fmla="*/ 163 h 206"/>
                <a:gd name="T24" fmla="*/ 103 w 216"/>
                <a:gd name="T25" fmla="*/ 188 h 206"/>
                <a:gd name="T26" fmla="*/ 164 w 216"/>
                <a:gd name="T27" fmla="*/ 163 h 206"/>
                <a:gd name="T28" fmla="*/ 164 w 216"/>
                <a:gd name="T29" fmla="*/ 42 h 206"/>
                <a:gd name="T30" fmla="*/ 103 w 216"/>
                <a:gd name="T31" fmla="*/ 1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206">
                  <a:moveTo>
                    <a:pt x="103" y="206"/>
                  </a:moveTo>
                  <a:cubicBezTo>
                    <a:pt x="76" y="206"/>
                    <a:pt x="50" y="195"/>
                    <a:pt x="30" y="176"/>
                  </a:cubicBezTo>
                  <a:cubicBezTo>
                    <a:pt x="11" y="156"/>
                    <a:pt x="0" y="130"/>
                    <a:pt x="0" y="103"/>
                  </a:cubicBezTo>
                  <a:cubicBezTo>
                    <a:pt x="0" y="75"/>
                    <a:pt x="11" y="49"/>
                    <a:pt x="30" y="30"/>
                  </a:cubicBezTo>
                  <a:cubicBezTo>
                    <a:pt x="50" y="11"/>
                    <a:pt x="76" y="0"/>
                    <a:pt x="103" y="0"/>
                  </a:cubicBezTo>
                  <a:cubicBezTo>
                    <a:pt x="131" y="0"/>
                    <a:pt x="157" y="11"/>
                    <a:pt x="176" y="30"/>
                  </a:cubicBezTo>
                  <a:cubicBezTo>
                    <a:pt x="216" y="70"/>
                    <a:pt x="216" y="136"/>
                    <a:pt x="176" y="176"/>
                  </a:cubicBezTo>
                  <a:cubicBezTo>
                    <a:pt x="157" y="195"/>
                    <a:pt x="131" y="206"/>
                    <a:pt x="103" y="206"/>
                  </a:cubicBezTo>
                  <a:close/>
                  <a:moveTo>
                    <a:pt x="103" y="17"/>
                  </a:moveTo>
                  <a:cubicBezTo>
                    <a:pt x="80" y="17"/>
                    <a:pt x="59" y="26"/>
                    <a:pt x="43" y="42"/>
                  </a:cubicBezTo>
                  <a:cubicBezTo>
                    <a:pt x="27" y="59"/>
                    <a:pt x="18" y="80"/>
                    <a:pt x="18" y="103"/>
                  </a:cubicBezTo>
                  <a:cubicBezTo>
                    <a:pt x="18" y="126"/>
                    <a:pt x="27" y="147"/>
                    <a:pt x="43" y="163"/>
                  </a:cubicBezTo>
                  <a:cubicBezTo>
                    <a:pt x="59" y="180"/>
                    <a:pt x="80" y="188"/>
                    <a:pt x="103" y="188"/>
                  </a:cubicBezTo>
                  <a:cubicBezTo>
                    <a:pt x="126" y="188"/>
                    <a:pt x="148" y="180"/>
                    <a:pt x="164" y="163"/>
                  </a:cubicBezTo>
                  <a:cubicBezTo>
                    <a:pt x="197" y="130"/>
                    <a:pt x="197" y="76"/>
                    <a:pt x="164" y="42"/>
                  </a:cubicBezTo>
                  <a:cubicBezTo>
                    <a:pt x="148" y="26"/>
                    <a:pt x="126" y="17"/>
                    <a:pt x="103"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7" name="Freeform 135"/>
            <p:cNvSpPr/>
            <p:nvPr/>
          </p:nvSpPr>
          <p:spPr bwMode="auto">
            <a:xfrm>
              <a:off x="6659562" y="1450976"/>
              <a:ext cx="239713" cy="19050"/>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8" name="Freeform 136"/>
            <p:cNvSpPr/>
            <p:nvPr/>
          </p:nvSpPr>
          <p:spPr bwMode="auto">
            <a:xfrm>
              <a:off x="6700837" y="1455739"/>
              <a:ext cx="134938" cy="214313"/>
            </a:xfrm>
            <a:custGeom>
              <a:avLst/>
              <a:gdLst>
                <a:gd name="T0" fmla="*/ 5 w 61"/>
                <a:gd name="T1" fmla="*/ 97 h 97"/>
                <a:gd name="T2" fmla="*/ 3 w 61"/>
                <a:gd name="T3" fmla="*/ 96 h 97"/>
                <a:gd name="T4" fmla="*/ 2 w 61"/>
                <a:gd name="T5" fmla="*/ 90 h 97"/>
                <a:gd name="T6" fmla="*/ 52 w 61"/>
                <a:gd name="T7" fmla="*/ 3 h 97"/>
                <a:gd name="T8" fmla="*/ 58 w 61"/>
                <a:gd name="T9" fmla="*/ 1 h 97"/>
                <a:gd name="T10" fmla="*/ 59 w 61"/>
                <a:gd name="T11" fmla="*/ 7 h 97"/>
                <a:gd name="T12" fmla="*/ 9 w 61"/>
                <a:gd name="T13" fmla="*/ 94 h 97"/>
                <a:gd name="T14" fmla="*/ 5 w 61"/>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7">
                  <a:moveTo>
                    <a:pt x="5" y="97"/>
                  </a:moveTo>
                  <a:cubicBezTo>
                    <a:pt x="5" y="97"/>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7"/>
                    <a:pt x="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9" name="Freeform 137"/>
            <p:cNvSpPr/>
            <p:nvPr/>
          </p:nvSpPr>
          <p:spPr bwMode="auto">
            <a:xfrm>
              <a:off x="6784975" y="1517651"/>
              <a:ext cx="131763" cy="211138"/>
            </a:xfrm>
            <a:custGeom>
              <a:avLst/>
              <a:gdLst>
                <a:gd name="T0" fmla="*/ 55 w 60"/>
                <a:gd name="T1" fmla="*/ 96 h 96"/>
                <a:gd name="T2" fmla="*/ 51 w 60"/>
                <a:gd name="T3" fmla="*/ 94 h 96"/>
                <a:gd name="T4" fmla="*/ 1 w 60"/>
                <a:gd name="T5" fmla="*/ 7 h 96"/>
                <a:gd name="T6" fmla="*/ 3 w 60"/>
                <a:gd name="T7" fmla="*/ 1 h 96"/>
                <a:gd name="T8" fmla="*/ 9 w 60"/>
                <a:gd name="T9" fmla="*/ 2 h 96"/>
                <a:gd name="T10" fmla="*/ 59 w 60"/>
                <a:gd name="T11" fmla="*/ 90 h 96"/>
                <a:gd name="T12" fmla="*/ 57 w 60"/>
                <a:gd name="T13" fmla="*/ 96 h 96"/>
                <a:gd name="T14" fmla="*/ 55 w 60"/>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6">
                  <a:moveTo>
                    <a:pt x="55" y="96"/>
                  </a:moveTo>
                  <a:cubicBezTo>
                    <a:pt x="54" y="96"/>
                    <a:pt x="52" y="95"/>
                    <a:pt x="51" y="94"/>
                  </a:cubicBezTo>
                  <a:cubicBezTo>
                    <a:pt x="1" y="7"/>
                    <a:pt x="1" y="7"/>
                    <a:pt x="1" y="7"/>
                  </a:cubicBezTo>
                  <a:cubicBezTo>
                    <a:pt x="0" y="5"/>
                    <a:pt x="0" y="2"/>
                    <a:pt x="3" y="1"/>
                  </a:cubicBezTo>
                  <a:cubicBezTo>
                    <a:pt x="5" y="0"/>
                    <a:pt x="7" y="0"/>
                    <a:pt x="9" y="2"/>
                  </a:cubicBezTo>
                  <a:cubicBezTo>
                    <a:pt x="59" y="90"/>
                    <a:pt x="59" y="90"/>
                    <a:pt x="59" y="90"/>
                  </a:cubicBezTo>
                  <a:cubicBezTo>
                    <a:pt x="60" y="92"/>
                    <a:pt x="59" y="94"/>
                    <a:pt x="57" y="96"/>
                  </a:cubicBezTo>
                  <a:cubicBezTo>
                    <a:pt x="57" y="96"/>
                    <a:pt x="56" y="96"/>
                    <a:pt x="5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0" name="Freeform 138"/>
            <p:cNvSpPr/>
            <p:nvPr/>
          </p:nvSpPr>
          <p:spPr bwMode="auto">
            <a:xfrm>
              <a:off x="6824662" y="1571626"/>
              <a:ext cx="241300" cy="20638"/>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1" name="Freeform 139"/>
            <p:cNvSpPr/>
            <p:nvPr/>
          </p:nvSpPr>
          <p:spPr bwMode="auto">
            <a:xfrm>
              <a:off x="6888162" y="1373189"/>
              <a:ext cx="134938" cy="212725"/>
            </a:xfrm>
            <a:custGeom>
              <a:avLst/>
              <a:gdLst>
                <a:gd name="T0" fmla="*/ 5 w 61"/>
                <a:gd name="T1" fmla="*/ 96 h 96"/>
                <a:gd name="T2" fmla="*/ 3 w 61"/>
                <a:gd name="T3" fmla="*/ 96 h 96"/>
                <a:gd name="T4" fmla="*/ 2 w 61"/>
                <a:gd name="T5" fmla="*/ 90 h 96"/>
                <a:gd name="T6" fmla="*/ 52 w 61"/>
                <a:gd name="T7" fmla="*/ 3 h 96"/>
                <a:gd name="T8" fmla="*/ 58 w 61"/>
                <a:gd name="T9" fmla="*/ 1 h 96"/>
                <a:gd name="T10" fmla="*/ 59 w 61"/>
                <a:gd name="T11" fmla="*/ 7 h 96"/>
                <a:gd name="T12" fmla="*/ 9 w 61"/>
                <a:gd name="T13" fmla="*/ 94 h 96"/>
                <a:gd name="T14" fmla="*/ 5 w 61"/>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6">
                  <a:moveTo>
                    <a:pt x="5" y="96"/>
                  </a:moveTo>
                  <a:cubicBezTo>
                    <a:pt x="5" y="96"/>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6"/>
                    <a:pt x="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2" name="Freeform 140"/>
            <p:cNvSpPr/>
            <p:nvPr/>
          </p:nvSpPr>
          <p:spPr bwMode="auto">
            <a:xfrm>
              <a:off x="6807200" y="1311276"/>
              <a:ext cx="131763" cy="214313"/>
            </a:xfrm>
            <a:custGeom>
              <a:avLst/>
              <a:gdLst>
                <a:gd name="T0" fmla="*/ 55 w 60"/>
                <a:gd name="T1" fmla="*/ 97 h 97"/>
                <a:gd name="T2" fmla="*/ 52 w 60"/>
                <a:gd name="T3" fmla="*/ 95 h 97"/>
                <a:gd name="T4" fmla="*/ 1 w 60"/>
                <a:gd name="T5" fmla="*/ 8 h 97"/>
                <a:gd name="T6" fmla="*/ 3 w 60"/>
                <a:gd name="T7" fmla="*/ 2 h 97"/>
                <a:gd name="T8" fmla="*/ 9 w 60"/>
                <a:gd name="T9" fmla="*/ 3 h 97"/>
                <a:gd name="T10" fmla="*/ 59 w 60"/>
                <a:gd name="T11" fmla="*/ 90 h 97"/>
                <a:gd name="T12" fmla="*/ 58 w 60"/>
                <a:gd name="T13" fmla="*/ 96 h 97"/>
                <a:gd name="T14" fmla="*/ 55 w 60"/>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7">
                  <a:moveTo>
                    <a:pt x="55" y="97"/>
                  </a:moveTo>
                  <a:cubicBezTo>
                    <a:pt x="54" y="97"/>
                    <a:pt x="52" y="96"/>
                    <a:pt x="52" y="95"/>
                  </a:cubicBezTo>
                  <a:cubicBezTo>
                    <a:pt x="1" y="8"/>
                    <a:pt x="1" y="8"/>
                    <a:pt x="1" y="8"/>
                  </a:cubicBezTo>
                  <a:cubicBezTo>
                    <a:pt x="0" y="5"/>
                    <a:pt x="1" y="3"/>
                    <a:pt x="3" y="2"/>
                  </a:cubicBezTo>
                  <a:cubicBezTo>
                    <a:pt x="5" y="0"/>
                    <a:pt x="8" y="1"/>
                    <a:pt x="9" y="3"/>
                  </a:cubicBezTo>
                  <a:cubicBezTo>
                    <a:pt x="59" y="90"/>
                    <a:pt x="59" y="90"/>
                    <a:pt x="59" y="90"/>
                  </a:cubicBezTo>
                  <a:cubicBezTo>
                    <a:pt x="60" y="92"/>
                    <a:pt x="60" y="95"/>
                    <a:pt x="58" y="96"/>
                  </a:cubicBezTo>
                  <a:cubicBezTo>
                    <a:pt x="57" y="97"/>
                    <a:pt x="56" y="97"/>
                    <a:pt x="5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3" name="Freeform 141"/>
            <p:cNvSpPr>
              <a:spLocks noEditPoints="1"/>
            </p:cNvSpPr>
            <p:nvPr/>
          </p:nvSpPr>
          <p:spPr bwMode="auto">
            <a:xfrm>
              <a:off x="8770937" y="2419351"/>
              <a:ext cx="328613" cy="238125"/>
            </a:xfrm>
            <a:custGeom>
              <a:avLst/>
              <a:gdLst>
                <a:gd name="T0" fmla="*/ 74 w 149"/>
                <a:gd name="T1" fmla="*/ 108 h 108"/>
                <a:gd name="T2" fmla="*/ 0 w 149"/>
                <a:gd name="T3" fmla="*/ 56 h 108"/>
                <a:gd name="T4" fmla="*/ 0 w 149"/>
                <a:gd name="T5" fmla="*/ 52 h 108"/>
                <a:gd name="T6" fmla="*/ 74 w 149"/>
                <a:gd name="T7" fmla="*/ 0 h 108"/>
                <a:gd name="T8" fmla="*/ 149 w 149"/>
                <a:gd name="T9" fmla="*/ 52 h 108"/>
                <a:gd name="T10" fmla="*/ 149 w 149"/>
                <a:gd name="T11" fmla="*/ 56 h 108"/>
                <a:gd name="T12" fmla="*/ 74 w 149"/>
                <a:gd name="T13" fmla="*/ 108 h 108"/>
                <a:gd name="T14" fmla="*/ 13 w 149"/>
                <a:gd name="T15" fmla="*/ 54 h 108"/>
                <a:gd name="T16" fmla="*/ 74 w 149"/>
                <a:gd name="T17" fmla="*/ 95 h 108"/>
                <a:gd name="T18" fmla="*/ 136 w 149"/>
                <a:gd name="T19" fmla="*/ 54 h 108"/>
                <a:gd name="T20" fmla="*/ 74 w 149"/>
                <a:gd name="T21" fmla="*/ 13 h 108"/>
                <a:gd name="T22" fmla="*/ 13 w 149"/>
                <a:gd name="T23" fmla="*/ 5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9" h="108">
                  <a:moveTo>
                    <a:pt x="74" y="108"/>
                  </a:moveTo>
                  <a:cubicBezTo>
                    <a:pt x="40" y="108"/>
                    <a:pt x="10" y="87"/>
                    <a:pt x="0" y="56"/>
                  </a:cubicBezTo>
                  <a:cubicBezTo>
                    <a:pt x="0" y="55"/>
                    <a:pt x="0" y="53"/>
                    <a:pt x="0" y="52"/>
                  </a:cubicBezTo>
                  <a:cubicBezTo>
                    <a:pt x="10" y="21"/>
                    <a:pt x="40" y="0"/>
                    <a:pt x="74" y="0"/>
                  </a:cubicBezTo>
                  <a:cubicBezTo>
                    <a:pt x="109" y="0"/>
                    <a:pt x="139" y="21"/>
                    <a:pt x="149" y="52"/>
                  </a:cubicBezTo>
                  <a:cubicBezTo>
                    <a:pt x="149" y="53"/>
                    <a:pt x="149" y="55"/>
                    <a:pt x="149" y="56"/>
                  </a:cubicBezTo>
                  <a:cubicBezTo>
                    <a:pt x="139" y="87"/>
                    <a:pt x="109" y="108"/>
                    <a:pt x="74" y="108"/>
                  </a:cubicBezTo>
                  <a:close/>
                  <a:moveTo>
                    <a:pt x="13" y="54"/>
                  </a:moveTo>
                  <a:cubicBezTo>
                    <a:pt x="22" y="79"/>
                    <a:pt x="47" y="95"/>
                    <a:pt x="74" y="95"/>
                  </a:cubicBezTo>
                  <a:cubicBezTo>
                    <a:pt x="102" y="95"/>
                    <a:pt x="127" y="79"/>
                    <a:pt x="136" y="54"/>
                  </a:cubicBezTo>
                  <a:cubicBezTo>
                    <a:pt x="127" y="29"/>
                    <a:pt x="102" y="13"/>
                    <a:pt x="74" y="13"/>
                  </a:cubicBezTo>
                  <a:cubicBezTo>
                    <a:pt x="47" y="13"/>
                    <a:pt x="22" y="29"/>
                    <a:pt x="13" y="5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4" name="Freeform 142"/>
            <p:cNvSpPr/>
            <p:nvPr/>
          </p:nvSpPr>
          <p:spPr bwMode="auto">
            <a:xfrm>
              <a:off x="8856662" y="2460626"/>
              <a:ext cx="157163" cy="155575"/>
            </a:xfrm>
            <a:custGeom>
              <a:avLst/>
              <a:gdLst>
                <a:gd name="T0" fmla="*/ 35 w 71"/>
                <a:gd name="T1" fmla="*/ 70 h 70"/>
                <a:gd name="T2" fmla="*/ 0 w 71"/>
                <a:gd name="T3" fmla="*/ 35 h 70"/>
                <a:gd name="T4" fmla="*/ 7 w 71"/>
                <a:gd name="T5" fmla="*/ 28 h 70"/>
                <a:gd name="T6" fmla="*/ 13 w 71"/>
                <a:gd name="T7" fmla="*/ 35 h 70"/>
                <a:gd name="T8" fmla="*/ 35 w 71"/>
                <a:gd name="T9" fmla="*/ 57 h 70"/>
                <a:gd name="T10" fmla="*/ 58 w 71"/>
                <a:gd name="T11" fmla="*/ 35 h 70"/>
                <a:gd name="T12" fmla="*/ 35 w 71"/>
                <a:gd name="T13" fmla="*/ 13 h 70"/>
                <a:gd name="T14" fmla="*/ 29 w 71"/>
                <a:gd name="T15" fmla="*/ 6 h 70"/>
                <a:gd name="T16" fmla="*/ 35 w 71"/>
                <a:gd name="T17" fmla="*/ 0 h 70"/>
                <a:gd name="T18" fmla="*/ 71 w 71"/>
                <a:gd name="T19" fmla="*/ 35 h 70"/>
                <a:gd name="T20" fmla="*/ 35 w 71"/>
                <a:gd name="T21"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1" h="70">
                  <a:moveTo>
                    <a:pt x="35" y="70"/>
                  </a:moveTo>
                  <a:cubicBezTo>
                    <a:pt x="16" y="70"/>
                    <a:pt x="0" y="54"/>
                    <a:pt x="0" y="35"/>
                  </a:cubicBezTo>
                  <a:cubicBezTo>
                    <a:pt x="0" y="31"/>
                    <a:pt x="3" y="28"/>
                    <a:pt x="7" y="28"/>
                  </a:cubicBezTo>
                  <a:cubicBezTo>
                    <a:pt x="10" y="28"/>
                    <a:pt x="13" y="31"/>
                    <a:pt x="13" y="35"/>
                  </a:cubicBezTo>
                  <a:cubicBezTo>
                    <a:pt x="13" y="47"/>
                    <a:pt x="23" y="57"/>
                    <a:pt x="35" y="57"/>
                  </a:cubicBezTo>
                  <a:cubicBezTo>
                    <a:pt x="48" y="57"/>
                    <a:pt x="58" y="47"/>
                    <a:pt x="58" y="35"/>
                  </a:cubicBezTo>
                  <a:cubicBezTo>
                    <a:pt x="58" y="23"/>
                    <a:pt x="48" y="13"/>
                    <a:pt x="35" y="13"/>
                  </a:cubicBezTo>
                  <a:cubicBezTo>
                    <a:pt x="32" y="13"/>
                    <a:pt x="29" y="10"/>
                    <a:pt x="29" y="6"/>
                  </a:cubicBezTo>
                  <a:cubicBezTo>
                    <a:pt x="29" y="3"/>
                    <a:pt x="32" y="0"/>
                    <a:pt x="35" y="0"/>
                  </a:cubicBezTo>
                  <a:cubicBezTo>
                    <a:pt x="55" y="0"/>
                    <a:pt x="71" y="16"/>
                    <a:pt x="71" y="35"/>
                  </a:cubicBezTo>
                  <a:cubicBezTo>
                    <a:pt x="71" y="54"/>
                    <a:pt x="55" y="70"/>
                    <a:pt x="35" y="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5" name="Freeform 143"/>
            <p:cNvSpPr/>
            <p:nvPr/>
          </p:nvSpPr>
          <p:spPr bwMode="auto">
            <a:xfrm>
              <a:off x="6959600" y="642939"/>
              <a:ext cx="17463" cy="58738"/>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5"/>
                    <a:pt x="0" y="22"/>
                  </a:cubicBezTo>
                  <a:cubicBezTo>
                    <a:pt x="0" y="4"/>
                    <a:pt x="0" y="4"/>
                    <a:pt x="0" y="4"/>
                  </a:cubicBezTo>
                  <a:cubicBezTo>
                    <a:pt x="0" y="2"/>
                    <a:pt x="1" y="0"/>
                    <a:pt x="4" y="0"/>
                  </a:cubicBezTo>
                  <a:cubicBezTo>
                    <a:pt x="6" y="0"/>
                    <a:pt x="8" y="2"/>
                    <a:pt x="8" y="4"/>
                  </a:cubicBezTo>
                  <a:cubicBezTo>
                    <a:pt x="8" y="22"/>
                    <a:pt x="8" y="22"/>
                    <a:pt x="8" y="22"/>
                  </a:cubicBezTo>
                  <a:cubicBezTo>
                    <a:pt x="8" y="25"/>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6" name="Freeform 144"/>
            <p:cNvSpPr/>
            <p:nvPr/>
          </p:nvSpPr>
          <p:spPr bwMode="auto">
            <a:xfrm>
              <a:off x="6959600" y="792164"/>
              <a:ext cx="17463" cy="57150"/>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4"/>
                    <a:pt x="0" y="22"/>
                  </a:cubicBezTo>
                  <a:cubicBezTo>
                    <a:pt x="0" y="4"/>
                    <a:pt x="0" y="4"/>
                    <a:pt x="0" y="4"/>
                  </a:cubicBezTo>
                  <a:cubicBezTo>
                    <a:pt x="0" y="2"/>
                    <a:pt x="1" y="0"/>
                    <a:pt x="4" y="0"/>
                  </a:cubicBezTo>
                  <a:cubicBezTo>
                    <a:pt x="6" y="0"/>
                    <a:pt x="8" y="2"/>
                    <a:pt x="8" y="4"/>
                  </a:cubicBezTo>
                  <a:cubicBezTo>
                    <a:pt x="8" y="22"/>
                    <a:pt x="8" y="22"/>
                    <a:pt x="8" y="22"/>
                  </a:cubicBezTo>
                  <a:cubicBezTo>
                    <a:pt x="8" y="24"/>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7" name="Freeform 145"/>
            <p:cNvSpPr/>
            <p:nvPr/>
          </p:nvSpPr>
          <p:spPr bwMode="auto">
            <a:xfrm>
              <a:off x="7011987"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8" name="Freeform 146"/>
            <p:cNvSpPr/>
            <p:nvPr/>
          </p:nvSpPr>
          <p:spPr bwMode="auto">
            <a:xfrm>
              <a:off x="6864350"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9" name="Freeform 147"/>
            <p:cNvSpPr/>
            <p:nvPr/>
          </p:nvSpPr>
          <p:spPr bwMode="auto">
            <a:xfrm>
              <a:off x="6994525" y="669926"/>
              <a:ext cx="49213" cy="46038"/>
            </a:xfrm>
            <a:custGeom>
              <a:avLst/>
              <a:gdLst>
                <a:gd name="T0" fmla="*/ 5 w 22"/>
                <a:gd name="T1" fmla="*/ 21 h 21"/>
                <a:gd name="T2" fmla="*/ 2 w 22"/>
                <a:gd name="T3" fmla="*/ 20 h 21"/>
                <a:gd name="T4" fmla="*/ 2 w 22"/>
                <a:gd name="T5" fmla="*/ 15 h 21"/>
                <a:gd name="T6" fmla="*/ 15 w 22"/>
                <a:gd name="T7" fmla="*/ 2 h 21"/>
                <a:gd name="T8" fmla="*/ 20 w 22"/>
                <a:gd name="T9" fmla="*/ 2 h 21"/>
                <a:gd name="T10" fmla="*/ 20 w 22"/>
                <a:gd name="T11" fmla="*/ 8 h 21"/>
                <a:gd name="T12" fmla="*/ 8 w 22"/>
                <a:gd name="T13" fmla="*/ 20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1"/>
                    <a:pt x="2" y="20"/>
                  </a:cubicBezTo>
                  <a:cubicBezTo>
                    <a:pt x="0" y="19"/>
                    <a:pt x="0" y="16"/>
                    <a:pt x="2" y="15"/>
                  </a:cubicBezTo>
                  <a:cubicBezTo>
                    <a:pt x="15" y="2"/>
                    <a:pt x="15" y="2"/>
                    <a:pt x="15" y="2"/>
                  </a:cubicBezTo>
                  <a:cubicBezTo>
                    <a:pt x="16" y="0"/>
                    <a:pt x="19" y="0"/>
                    <a:pt x="20" y="2"/>
                  </a:cubicBezTo>
                  <a:cubicBezTo>
                    <a:pt x="22" y="3"/>
                    <a:pt x="22" y="6"/>
                    <a:pt x="20" y="8"/>
                  </a:cubicBezTo>
                  <a:cubicBezTo>
                    <a:pt x="8" y="20"/>
                    <a:pt x="8" y="20"/>
                    <a:pt x="8" y="20"/>
                  </a:cubicBezTo>
                  <a:cubicBezTo>
                    <a:pt x="7" y="21"/>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0" name="Freeform 148"/>
            <p:cNvSpPr/>
            <p:nvPr/>
          </p:nvSpPr>
          <p:spPr bwMode="auto">
            <a:xfrm>
              <a:off x="6891337" y="776289"/>
              <a:ext cx="47625" cy="46038"/>
            </a:xfrm>
            <a:custGeom>
              <a:avLst/>
              <a:gdLst>
                <a:gd name="T0" fmla="*/ 5 w 22"/>
                <a:gd name="T1" fmla="*/ 21 h 21"/>
                <a:gd name="T2" fmla="*/ 2 w 22"/>
                <a:gd name="T3" fmla="*/ 19 h 21"/>
                <a:gd name="T4" fmla="*/ 2 w 22"/>
                <a:gd name="T5" fmla="*/ 14 h 21"/>
                <a:gd name="T6" fmla="*/ 14 w 22"/>
                <a:gd name="T7" fmla="*/ 1 h 21"/>
                <a:gd name="T8" fmla="*/ 20 w 22"/>
                <a:gd name="T9" fmla="*/ 1 h 21"/>
                <a:gd name="T10" fmla="*/ 20 w 22"/>
                <a:gd name="T11" fmla="*/ 7 h 21"/>
                <a:gd name="T12" fmla="*/ 7 w 22"/>
                <a:gd name="T13" fmla="*/ 19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0"/>
                    <a:pt x="2" y="19"/>
                  </a:cubicBezTo>
                  <a:cubicBezTo>
                    <a:pt x="0" y="18"/>
                    <a:pt x="0" y="15"/>
                    <a:pt x="2" y="14"/>
                  </a:cubicBezTo>
                  <a:cubicBezTo>
                    <a:pt x="14" y="1"/>
                    <a:pt x="14" y="1"/>
                    <a:pt x="14" y="1"/>
                  </a:cubicBezTo>
                  <a:cubicBezTo>
                    <a:pt x="16" y="0"/>
                    <a:pt x="19" y="0"/>
                    <a:pt x="20" y="1"/>
                  </a:cubicBezTo>
                  <a:cubicBezTo>
                    <a:pt x="22" y="3"/>
                    <a:pt x="22" y="5"/>
                    <a:pt x="20" y="7"/>
                  </a:cubicBezTo>
                  <a:cubicBezTo>
                    <a:pt x="7" y="19"/>
                    <a:pt x="7" y="19"/>
                    <a:pt x="7" y="19"/>
                  </a:cubicBezTo>
                  <a:cubicBezTo>
                    <a:pt x="7" y="20"/>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1" name="Freeform 149"/>
            <p:cNvSpPr/>
            <p:nvPr/>
          </p:nvSpPr>
          <p:spPr bwMode="auto">
            <a:xfrm>
              <a:off x="6994525" y="774701"/>
              <a:ext cx="49213" cy="47625"/>
            </a:xfrm>
            <a:custGeom>
              <a:avLst/>
              <a:gdLst>
                <a:gd name="T0" fmla="*/ 17 w 22"/>
                <a:gd name="T1" fmla="*/ 22 h 22"/>
                <a:gd name="T2" fmla="*/ 15 w 22"/>
                <a:gd name="T3" fmla="*/ 20 h 22"/>
                <a:gd name="T4" fmla="*/ 2 w 22"/>
                <a:gd name="T5" fmla="*/ 8 h 22"/>
                <a:gd name="T6" fmla="*/ 2 w 22"/>
                <a:gd name="T7" fmla="*/ 2 h 22"/>
                <a:gd name="T8" fmla="*/ 8 w 22"/>
                <a:gd name="T9" fmla="*/ 2 h 22"/>
                <a:gd name="T10" fmla="*/ 20 w 22"/>
                <a:gd name="T11" fmla="*/ 15 h 22"/>
                <a:gd name="T12" fmla="*/ 20 w 22"/>
                <a:gd name="T13" fmla="*/ 20 h 22"/>
                <a:gd name="T14" fmla="*/ 17 w 22"/>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17" y="22"/>
                  </a:moveTo>
                  <a:cubicBezTo>
                    <a:pt x="16" y="22"/>
                    <a:pt x="15" y="21"/>
                    <a:pt x="15" y="20"/>
                  </a:cubicBezTo>
                  <a:cubicBezTo>
                    <a:pt x="2" y="8"/>
                    <a:pt x="2" y="8"/>
                    <a:pt x="2" y="8"/>
                  </a:cubicBezTo>
                  <a:cubicBezTo>
                    <a:pt x="0" y="6"/>
                    <a:pt x="0" y="4"/>
                    <a:pt x="2" y="2"/>
                  </a:cubicBezTo>
                  <a:cubicBezTo>
                    <a:pt x="3" y="0"/>
                    <a:pt x="6" y="0"/>
                    <a:pt x="8" y="2"/>
                  </a:cubicBezTo>
                  <a:cubicBezTo>
                    <a:pt x="20" y="15"/>
                    <a:pt x="20" y="15"/>
                    <a:pt x="20" y="15"/>
                  </a:cubicBezTo>
                  <a:cubicBezTo>
                    <a:pt x="22" y="16"/>
                    <a:pt x="22" y="19"/>
                    <a:pt x="20" y="20"/>
                  </a:cubicBezTo>
                  <a:cubicBezTo>
                    <a:pt x="19" y="21"/>
                    <a:pt x="18" y="22"/>
                    <a:pt x="17" y="2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2" name="Freeform 150"/>
            <p:cNvSpPr/>
            <p:nvPr/>
          </p:nvSpPr>
          <p:spPr bwMode="auto">
            <a:xfrm>
              <a:off x="6891337" y="669926"/>
              <a:ext cx="47625" cy="46038"/>
            </a:xfrm>
            <a:custGeom>
              <a:avLst/>
              <a:gdLst>
                <a:gd name="T0" fmla="*/ 17 w 22"/>
                <a:gd name="T1" fmla="*/ 21 h 21"/>
                <a:gd name="T2" fmla="*/ 14 w 22"/>
                <a:gd name="T3" fmla="*/ 20 h 21"/>
                <a:gd name="T4" fmla="*/ 2 w 22"/>
                <a:gd name="T5" fmla="*/ 8 h 21"/>
                <a:gd name="T6" fmla="*/ 2 w 22"/>
                <a:gd name="T7" fmla="*/ 2 h 21"/>
                <a:gd name="T8" fmla="*/ 7 w 22"/>
                <a:gd name="T9" fmla="*/ 2 h 21"/>
                <a:gd name="T10" fmla="*/ 20 w 22"/>
                <a:gd name="T11" fmla="*/ 15 h 21"/>
                <a:gd name="T12" fmla="*/ 20 w 22"/>
                <a:gd name="T13" fmla="*/ 20 h 21"/>
                <a:gd name="T14" fmla="*/ 17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17" y="21"/>
                  </a:moveTo>
                  <a:cubicBezTo>
                    <a:pt x="16" y="21"/>
                    <a:pt x="15" y="21"/>
                    <a:pt x="14" y="20"/>
                  </a:cubicBezTo>
                  <a:cubicBezTo>
                    <a:pt x="2" y="8"/>
                    <a:pt x="2" y="8"/>
                    <a:pt x="2" y="8"/>
                  </a:cubicBezTo>
                  <a:cubicBezTo>
                    <a:pt x="0" y="6"/>
                    <a:pt x="0" y="3"/>
                    <a:pt x="2" y="2"/>
                  </a:cubicBezTo>
                  <a:cubicBezTo>
                    <a:pt x="3" y="0"/>
                    <a:pt x="6" y="0"/>
                    <a:pt x="7" y="2"/>
                  </a:cubicBezTo>
                  <a:cubicBezTo>
                    <a:pt x="20" y="15"/>
                    <a:pt x="20" y="15"/>
                    <a:pt x="20" y="15"/>
                  </a:cubicBezTo>
                  <a:cubicBezTo>
                    <a:pt x="22" y="16"/>
                    <a:pt x="22" y="19"/>
                    <a:pt x="20" y="20"/>
                  </a:cubicBezTo>
                  <a:cubicBezTo>
                    <a:pt x="19" y="21"/>
                    <a:pt x="18" y="21"/>
                    <a:pt x="17"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3" name="Freeform 151"/>
            <p:cNvSpPr>
              <a:spLocks noEditPoints="1"/>
            </p:cNvSpPr>
            <p:nvPr/>
          </p:nvSpPr>
          <p:spPr bwMode="auto">
            <a:xfrm>
              <a:off x="6934200" y="714376"/>
              <a:ext cx="65088" cy="63500"/>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8 h 29"/>
                <a:gd name="T12" fmla="*/ 8 w 29"/>
                <a:gd name="T13" fmla="*/ 15 h 29"/>
                <a:gd name="T14" fmla="*/ 15 w 29"/>
                <a:gd name="T15" fmla="*/ 21 h 29"/>
                <a:gd name="T16" fmla="*/ 21 w 29"/>
                <a:gd name="T17" fmla="*/ 15 h 29"/>
                <a:gd name="T18" fmla="*/ 15 w 29"/>
                <a:gd name="T19" fmla="*/ 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6" y="29"/>
                    <a:pt x="0" y="23"/>
                    <a:pt x="0" y="15"/>
                  </a:cubicBezTo>
                  <a:cubicBezTo>
                    <a:pt x="0" y="7"/>
                    <a:pt x="6" y="0"/>
                    <a:pt x="15" y="0"/>
                  </a:cubicBezTo>
                  <a:cubicBezTo>
                    <a:pt x="23" y="0"/>
                    <a:pt x="29" y="7"/>
                    <a:pt x="29" y="15"/>
                  </a:cubicBezTo>
                  <a:cubicBezTo>
                    <a:pt x="29" y="23"/>
                    <a:pt x="23" y="29"/>
                    <a:pt x="15" y="29"/>
                  </a:cubicBezTo>
                  <a:close/>
                  <a:moveTo>
                    <a:pt x="15" y="8"/>
                  </a:moveTo>
                  <a:cubicBezTo>
                    <a:pt x="11" y="8"/>
                    <a:pt x="8" y="11"/>
                    <a:pt x="8" y="15"/>
                  </a:cubicBezTo>
                  <a:cubicBezTo>
                    <a:pt x="8" y="18"/>
                    <a:pt x="11" y="21"/>
                    <a:pt x="15" y="21"/>
                  </a:cubicBezTo>
                  <a:cubicBezTo>
                    <a:pt x="18" y="21"/>
                    <a:pt x="21" y="18"/>
                    <a:pt x="21" y="15"/>
                  </a:cubicBezTo>
                  <a:cubicBezTo>
                    <a:pt x="21" y="11"/>
                    <a:pt x="18"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4" name="Freeform 152"/>
            <p:cNvSpPr>
              <a:spLocks noEditPoints="1"/>
            </p:cNvSpPr>
            <p:nvPr/>
          </p:nvSpPr>
          <p:spPr bwMode="auto">
            <a:xfrm>
              <a:off x="6626225" y="3860801"/>
              <a:ext cx="68263" cy="68263"/>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5" name="Freeform 153"/>
            <p:cNvSpPr>
              <a:spLocks noEditPoints="1"/>
            </p:cNvSpPr>
            <p:nvPr/>
          </p:nvSpPr>
          <p:spPr bwMode="auto">
            <a:xfrm>
              <a:off x="6767512" y="3784601"/>
              <a:ext cx="68263" cy="69850"/>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8 h 31"/>
                <a:gd name="T12" fmla="*/ 8 w 31"/>
                <a:gd name="T13" fmla="*/ 15 h 31"/>
                <a:gd name="T14" fmla="*/ 15 w 31"/>
                <a:gd name="T15" fmla="*/ 23 h 31"/>
                <a:gd name="T16" fmla="*/ 23 w 31"/>
                <a:gd name="T17" fmla="*/ 15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8"/>
                  </a:moveTo>
                  <a:cubicBezTo>
                    <a:pt x="11" y="8"/>
                    <a:pt x="8" y="11"/>
                    <a:pt x="8" y="15"/>
                  </a:cubicBezTo>
                  <a:cubicBezTo>
                    <a:pt x="8" y="20"/>
                    <a:pt x="11" y="23"/>
                    <a:pt x="15" y="23"/>
                  </a:cubicBezTo>
                  <a:cubicBezTo>
                    <a:pt x="20" y="23"/>
                    <a:pt x="23" y="20"/>
                    <a:pt x="23" y="15"/>
                  </a:cubicBezTo>
                  <a:cubicBezTo>
                    <a:pt x="23" y="11"/>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6" name="Freeform 154"/>
            <p:cNvSpPr>
              <a:spLocks noEditPoints="1"/>
            </p:cNvSpPr>
            <p:nvPr/>
          </p:nvSpPr>
          <p:spPr bwMode="auto">
            <a:xfrm>
              <a:off x="6767512" y="3935414"/>
              <a:ext cx="68263" cy="68263"/>
            </a:xfrm>
            <a:custGeom>
              <a:avLst/>
              <a:gdLst>
                <a:gd name="T0" fmla="*/ 15 w 31"/>
                <a:gd name="T1" fmla="*/ 31 h 31"/>
                <a:gd name="T2" fmla="*/ 0 w 31"/>
                <a:gd name="T3" fmla="*/ 16 h 31"/>
                <a:gd name="T4" fmla="*/ 15 w 31"/>
                <a:gd name="T5" fmla="*/ 0 h 31"/>
                <a:gd name="T6" fmla="*/ 31 w 31"/>
                <a:gd name="T7" fmla="*/ 16 h 31"/>
                <a:gd name="T8" fmla="*/ 15 w 31"/>
                <a:gd name="T9" fmla="*/ 31 h 31"/>
                <a:gd name="T10" fmla="*/ 15 w 31"/>
                <a:gd name="T11" fmla="*/ 8 h 31"/>
                <a:gd name="T12" fmla="*/ 8 w 31"/>
                <a:gd name="T13" fmla="*/ 16 h 31"/>
                <a:gd name="T14" fmla="*/ 15 w 31"/>
                <a:gd name="T15" fmla="*/ 23 h 31"/>
                <a:gd name="T16" fmla="*/ 23 w 31"/>
                <a:gd name="T17" fmla="*/ 16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6"/>
                  </a:cubicBezTo>
                  <a:cubicBezTo>
                    <a:pt x="0" y="7"/>
                    <a:pt x="7" y="0"/>
                    <a:pt x="15" y="0"/>
                  </a:cubicBezTo>
                  <a:cubicBezTo>
                    <a:pt x="24" y="0"/>
                    <a:pt x="31" y="7"/>
                    <a:pt x="31" y="16"/>
                  </a:cubicBezTo>
                  <a:cubicBezTo>
                    <a:pt x="31" y="24"/>
                    <a:pt x="24" y="31"/>
                    <a:pt x="15" y="31"/>
                  </a:cubicBezTo>
                  <a:close/>
                  <a:moveTo>
                    <a:pt x="15" y="8"/>
                  </a:moveTo>
                  <a:cubicBezTo>
                    <a:pt x="11" y="8"/>
                    <a:pt x="8" y="12"/>
                    <a:pt x="8" y="16"/>
                  </a:cubicBezTo>
                  <a:cubicBezTo>
                    <a:pt x="8" y="20"/>
                    <a:pt x="11" y="23"/>
                    <a:pt x="15" y="23"/>
                  </a:cubicBezTo>
                  <a:cubicBezTo>
                    <a:pt x="20" y="23"/>
                    <a:pt x="23" y="20"/>
                    <a:pt x="23" y="16"/>
                  </a:cubicBezTo>
                  <a:cubicBezTo>
                    <a:pt x="23" y="12"/>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7" name="Freeform 155"/>
            <p:cNvSpPr/>
            <p:nvPr/>
          </p:nvSpPr>
          <p:spPr bwMode="auto">
            <a:xfrm>
              <a:off x="6673850" y="3895726"/>
              <a:ext cx="111125" cy="71438"/>
            </a:xfrm>
            <a:custGeom>
              <a:avLst/>
              <a:gdLst>
                <a:gd name="T0" fmla="*/ 46 w 50"/>
                <a:gd name="T1" fmla="*/ 32 h 32"/>
                <a:gd name="T2" fmla="*/ 44 w 50"/>
                <a:gd name="T3" fmla="*/ 31 h 32"/>
                <a:gd name="T4" fmla="*/ 3 w 50"/>
                <a:gd name="T5" fmla="*/ 8 h 32"/>
                <a:gd name="T6" fmla="*/ 1 w 50"/>
                <a:gd name="T7" fmla="*/ 2 h 32"/>
                <a:gd name="T8" fmla="*/ 7 w 50"/>
                <a:gd name="T9" fmla="*/ 1 h 32"/>
                <a:gd name="T10" fmla="*/ 48 w 50"/>
                <a:gd name="T11" fmla="*/ 24 h 32"/>
                <a:gd name="T12" fmla="*/ 49 w 50"/>
                <a:gd name="T13" fmla="*/ 30 h 32"/>
                <a:gd name="T14" fmla="*/ 46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46" y="32"/>
                  </a:moveTo>
                  <a:cubicBezTo>
                    <a:pt x="45" y="32"/>
                    <a:pt x="44" y="31"/>
                    <a:pt x="44" y="31"/>
                  </a:cubicBezTo>
                  <a:cubicBezTo>
                    <a:pt x="3" y="8"/>
                    <a:pt x="3" y="8"/>
                    <a:pt x="3" y="8"/>
                  </a:cubicBezTo>
                  <a:cubicBezTo>
                    <a:pt x="1" y="6"/>
                    <a:pt x="0" y="4"/>
                    <a:pt x="1" y="2"/>
                  </a:cubicBezTo>
                  <a:cubicBezTo>
                    <a:pt x="2" y="0"/>
                    <a:pt x="5" y="0"/>
                    <a:pt x="7" y="1"/>
                  </a:cubicBezTo>
                  <a:cubicBezTo>
                    <a:pt x="48" y="24"/>
                    <a:pt x="48" y="24"/>
                    <a:pt x="48" y="24"/>
                  </a:cubicBezTo>
                  <a:cubicBezTo>
                    <a:pt x="49" y="25"/>
                    <a:pt x="50" y="28"/>
                    <a:pt x="49" y="30"/>
                  </a:cubicBezTo>
                  <a:cubicBezTo>
                    <a:pt x="48" y="31"/>
                    <a:pt x="47" y="32"/>
                    <a:pt x="46"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8" name="Freeform 156"/>
            <p:cNvSpPr/>
            <p:nvPr/>
          </p:nvSpPr>
          <p:spPr bwMode="auto">
            <a:xfrm>
              <a:off x="6673850" y="3822701"/>
              <a:ext cx="111125" cy="71438"/>
            </a:xfrm>
            <a:custGeom>
              <a:avLst/>
              <a:gdLst>
                <a:gd name="T0" fmla="*/ 5 w 50"/>
                <a:gd name="T1" fmla="*/ 32 h 32"/>
                <a:gd name="T2" fmla="*/ 1 w 50"/>
                <a:gd name="T3" fmla="*/ 30 h 32"/>
                <a:gd name="T4" fmla="*/ 3 w 50"/>
                <a:gd name="T5" fmla="*/ 25 h 32"/>
                <a:gd name="T6" fmla="*/ 44 w 50"/>
                <a:gd name="T7" fmla="*/ 1 h 32"/>
                <a:gd name="T8" fmla="*/ 49 w 50"/>
                <a:gd name="T9" fmla="*/ 2 h 32"/>
                <a:gd name="T10" fmla="*/ 48 w 50"/>
                <a:gd name="T11" fmla="*/ 8 h 32"/>
                <a:gd name="T12" fmla="*/ 7 w 50"/>
                <a:gd name="T13" fmla="*/ 32 h 32"/>
                <a:gd name="T14" fmla="*/ 5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5" y="32"/>
                  </a:moveTo>
                  <a:cubicBezTo>
                    <a:pt x="3" y="32"/>
                    <a:pt x="2" y="31"/>
                    <a:pt x="1" y="30"/>
                  </a:cubicBezTo>
                  <a:cubicBezTo>
                    <a:pt x="0" y="28"/>
                    <a:pt x="1" y="26"/>
                    <a:pt x="3" y="25"/>
                  </a:cubicBezTo>
                  <a:cubicBezTo>
                    <a:pt x="44" y="1"/>
                    <a:pt x="44" y="1"/>
                    <a:pt x="44" y="1"/>
                  </a:cubicBezTo>
                  <a:cubicBezTo>
                    <a:pt x="45" y="0"/>
                    <a:pt x="48" y="1"/>
                    <a:pt x="49" y="2"/>
                  </a:cubicBezTo>
                  <a:cubicBezTo>
                    <a:pt x="50" y="4"/>
                    <a:pt x="49" y="7"/>
                    <a:pt x="48" y="8"/>
                  </a:cubicBezTo>
                  <a:cubicBezTo>
                    <a:pt x="7" y="32"/>
                    <a:pt x="7" y="32"/>
                    <a:pt x="7" y="32"/>
                  </a:cubicBezTo>
                  <a:cubicBezTo>
                    <a:pt x="6" y="32"/>
                    <a:pt x="5" y="32"/>
                    <a:pt x="5"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9" name="Freeform 157"/>
            <p:cNvSpPr>
              <a:spLocks noEditPoints="1"/>
            </p:cNvSpPr>
            <p:nvPr/>
          </p:nvSpPr>
          <p:spPr bwMode="auto">
            <a:xfrm>
              <a:off x="7540625" y="3686176"/>
              <a:ext cx="419100" cy="355600"/>
            </a:xfrm>
            <a:custGeom>
              <a:avLst/>
              <a:gdLst>
                <a:gd name="T0" fmla="*/ 45 w 190"/>
                <a:gd name="T1" fmla="*/ 161 h 161"/>
                <a:gd name="T2" fmla="*/ 41 w 190"/>
                <a:gd name="T3" fmla="*/ 160 h 161"/>
                <a:gd name="T4" fmla="*/ 37 w 190"/>
                <a:gd name="T5" fmla="*/ 153 h 161"/>
                <a:gd name="T6" fmla="*/ 37 w 190"/>
                <a:gd name="T7" fmla="*/ 129 h 161"/>
                <a:gd name="T8" fmla="*/ 17 w 190"/>
                <a:gd name="T9" fmla="*/ 129 h 161"/>
                <a:gd name="T10" fmla="*/ 0 w 190"/>
                <a:gd name="T11" fmla="*/ 112 h 161"/>
                <a:gd name="T12" fmla="*/ 0 w 190"/>
                <a:gd name="T13" fmla="*/ 17 h 161"/>
                <a:gd name="T14" fmla="*/ 17 w 190"/>
                <a:gd name="T15" fmla="*/ 0 h 161"/>
                <a:gd name="T16" fmla="*/ 173 w 190"/>
                <a:gd name="T17" fmla="*/ 0 h 161"/>
                <a:gd name="T18" fmla="*/ 190 w 190"/>
                <a:gd name="T19" fmla="*/ 17 h 161"/>
                <a:gd name="T20" fmla="*/ 190 w 190"/>
                <a:gd name="T21" fmla="*/ 112 h 161"/>
                <a:gd name="T22" fmla="*/ 173 w 190"/>
                <a:gd name="T23" fmla="*/ 129 h 161"/>
                <a:gd name="T24" fmla="*/ 88 w 190"/>
                <a:gd name="T25" fmla="*/ 129 h 161"/>
                <a:gd name="T26" fmla="*/ 50 w 190"/>
                <a:gd name="T27" fmla="*/ 159 h 161"/>
                <a:gd name="T28" fmla="*/ 45 w 190"/>
                <a:gd name="T29" fmla="*/ 161 h 161"/>
                <a:gd name="T30" fmla="*/ 17 w 190"/>
                <a:gd name="T31" fmla="*/ 17 h 161"/>
                <a:gd name="T32" fmla="*/ 17 w 190"/>
                <a:gd name="T33" fmla="*/ 112 h 161"/>
                <a:gd name="T34" fmla="*/ 45 w 190"/>
                <a:gd name="T35" fmla="*/ 112 h 161"/>
                <a:gd name="T36" fmla="*/ 54 w 190"/>
                <a:gd name="T37" fmla="*/ 121 h 161"/>
                <a:gd name="T38" fmla="*/ 54 w 190"/>
                <a:gd name="T39" fmla="*/ 135 h 161"/>
                <a:gd name="T40" fmla="*/ 80 w 190"/>
                <a:gd name="T41" fmla="*/ 114 h 161"/>
                <a:gd name="T42" fmla="*/ 85 w 190"/>
                <a:gd name="T43" fmla="*/ 112 h 161"/>
                <a:gd name="T44" fmla="*/ 173 w 190"/>
                <a:gd name="T45" fmla="*/ 112 h 161"/>
                <a:gd name="T46" fmla="*/ 173 w 190"/>
                <a:gd name="T47" fmla="*/ 17 h 161"/>
                <a:gd name="T48" fmla="*/ 17 w 190"/>
                <a:gd name="T49" fmla="*/ 1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0" h="161">
                  <a:moveTo>
                    <a:pt x="45" y="161"/>
                  </a:moveTo>
                  <a:cubicBezTo>
                    <a:pt x="44" y="161"/>
                    <a:pt x="43" y="161"/>
                    <a:pt x="41" y="160"/>
                  </a:cubicBezTo>
                  <a:cubicBezTo>
                    <a:pt x="38" y="159"/>
                    <a:pt x="37" y="156"/>
                    <a:pt x="37" y="153"/>
                  </a:cubicBezTo>
                  <a:cubicBezTo>
                    <a:pt x="37" y="129"/>
                    <a:pt x="37" y="129"/>
                    <a:pt x="37" y="129"/>
                  </a:cubicBezTo>
                  <a:cubicBezTo>
                    <a:pt x="17" y="129"/>
                    <a:pt x="17" y="129"/>
                    <a:pt x="17" y="129"/>
                  </a:cubicBezTo>
                  <a:cubicBezTo>
                    <a:pt x="8" y="129"/>
                    <a:pt x="0" y="122"/>
                    <a:pt x="0" y="112"/>
                  </a:cubicBezTo>
                  <a:cubicBezTo>
                    <a:pt x="0" y="17"/>
                    <a:pt x="0" y="17"/>
                    <a:pt x="0" y="17"/>
                  </a:cubicBezTo>
                  <a:cubicBezTo>
                    <a:pt x="0" y="7"/>
                    <a:pt x="8" y="0"/>
                    <a:pt x="17" y="0"/>
                  </a:cubicBezTo>
                  <a:cubicBezTo>
                    <a:pt x="173" y="0"/>
                    <a:pt x="173" y="0"/>
                    <a:pt x="173" y="0"/>
                  </a:cubicBezTo>
                  <a:cubicBezTo>
                    <a:pt x="182" y="0"/>
                    <a:pt x="190" y="7"/>
                    <a:pt x="190" y="17"/>
                  </a:cubicBezTo>
                  <a:cubicBezTo>
                    <a:pt x="190" y="112"/>
                    <a:pt x="190" y="112"/>
                    <a:pt x="190" y="112"/>
                  </a:cubicBezTo>
                  <a:cubicBezTo>
                    <a:pt x="190" y="122"/>
                    <a:pt x="182" y="129"/>
                    <a:pt x="173" y="129"/>
                  </a:cubicBezTo>
                  <a:cubicBezTo>
                    <a:pt x="88" y="129"/>
                    <a:pt x="88" y="129"/>
                    <a:pt x="88" y="129"/>
                  </a:cubicBezTo>
                  <a:cubicBezTo>
                    <a:pt x="50" y="159"/>
                    <a:pt x="50" y="159"/>
                    <a:pt x="50" y="159"/>
                  </a:cubicBezTo>
                  <a:cubicBezTo>
                    <a:pt x="49" y="160"/>
                    <a:pt x="47" y="161"/>
                    <a:pt x="45" y="161"/>
                  </a:cubicBezTo>
                  <a:close/>
                  <a:moveTo>
                    <a:pt x="17" y="17"/>
                  </a:moveTo>
                  <a:cubicBezTo>
                    <a:pt x="17" y="112"/>
                    <a:pt x="17" y="112"/>
                    <a:pt x="17" y="112"/>
                  </a:cubicBezTo>
                  <a:cubicBezTo>
                    <a:pt x="45" y="112"/>
                    <a:pt x="45" y="112"/>
                    <a:pt x="45" y="112"/>
                  </a:cubicBezTo>
                  <a:cubicBezTo>
                    <a:pt x="50" y="112"/>
                    <a:pt x="54" y="116"/>
                    <a:pt x="54" y="121"/>
                  </a:cubicBezTo>
                  <a:cubicBezTo>
                    <a:pt x="54" y="135"/>
                    <a:pt x="54" y="135"/>
                    <a:pt x="54" y="135"/>
                  </a:cubicBezTo>
                  <a:cubicBezTo>
                    <a:pt x="80" y="114"/>
                    <a:pt x="80" y="114"/>
                    <a:pt x="80" y="114"/>
                  </a:cubicBezTo>
                  <a:cubicBezTo>
                    <a:pt x="82" y="113"/>
                    <a:pt x="84" y="112"/>
                    <a:pt x="85" y="112"/>
                  </a:cubicBezTo>
                  <a:cubicBezTo>
                    <a:pt x="173" y="112"/>
                    <a:pt x="173" y="112"/>
                    <a:pt x="173" y="112"/>
                  </a:cubicBezTo>
                  <a:cubicBezTo>
                    <a:pt x="173" y="17"/>
                    <a:pt x="173" y="17"/>
                    <a:pt x="173" y="17"/>
                  </a:cubicBezTo>
                  <a:cubicBezTo>
                    <a:pt x="17" y="17"/>
                    <a:pt x="17" y="17"/>
                    <a:pt x="17"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0" name="Freeform 158"/>
            <p:cNvSpPr/>
            <p:nvPr/>
          </p:nvSpPr>
          <p:spPr bwMode="auto">
            <a:xfrm>
              <a:off x="7639050" y="3787776"/>
              <a:ext cx="230188" cy="19050"/>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1" name="Freeform 159"/>
            <p:cNvSpPr/>
            <p:nvPr/>
          </p:nvSpPr>
          <p:spPr bwMode="auto">
            <a:xfrm>
              <a:off x="7639050" y="3844926"/>
              <a:ext cx="230188" cy="20638"/>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2" name="Freeform 160"/>
            <p:cNvSpPr/>
            <p:nvPr/>
          </p:nvSpPr>
          <p:spPr bwMode="auto">
            <a:xfrm>
              <a:off x="7231062" y="3270251"/>
              <a:ext cx="66675" cy="114300"/>
            </a:xfrm>
            <a:custGeom>
              <a:avLst/>
              <a:gdLst>
                <a:gd name="T0" fmla="*/ 26 w 30"/>
                <a:gd name="T1" fmla="*/ 52 h 52"/>
                <a:gd name="T2" fmla="*/ 23 w 30"/>
                <a:gd name="T3" fmla="*/ 51 h 52"/>
                <a:gd name="T4" fmla="*/ 1 w 30"/>
                <a:gd name="T5" fmla="*/ 29 h 52"/>
                <a:gd name="T6" fmla="*/ 1 w 30"/>
                <a:gd name="T7" fmla="*/ 23 h 52"/>
                <a:gd name="T8" fmla="*/ 23 w 30"/>
                <a:gd name="T9" fmla="*/ 2 h 52"/>
                <a:gd name="T10" fmla="*/ 28 w 30"/>
                <a:gd name="T11" fmla="*/ 2 h 52"/>
                <a:gd name="T12" fmla="*/ 28 w 30"/>
                <a:gd name="T13" fmla="*/ 8 h 52"/>
                <a:gd name="T14" fmla="*/ 10 w 30"/>
                <a:gd name="T15" fmla="*/ 26 h 52"/>
                <a:gd name="T16" fmla="*/ 28 w 30"/>
                <a:gd name="T17" fmla="*/ 45 h 52"/>
                <a:gd name="T18" fmla="*/ 28 w 30"/>
                <a:gd name="T19" fmla="*/ 51 h 52"/>
                <a:gd name="T20" fmla="*/ 26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26" y="52"/>
                  </a:moveTo>
                  <a:cubicBezTo>
                    <a:pt x="25" y="52"/>
                    <a:pt x="24" y="51"/>
                    <a:pt x="23" y="51"/>
                  </a:cubicBezTo>
                  <a:cubicBezTo>
                    <a:pt x="1" y="29"/>
                    <a:pt x="1" y="29"/>
                    <a:pt x="1" y="29"/>
                  </a:cubicBezTo>
                  <a:cubicBezTo>
                    <a:pt x="0" y="28"/>
                    <a:pt x="0" y="25"/>
                    <a:pt x="1" y="23"/>
                  </a:cubicBezTo>
                  <a:cubicBezTo>
                    <a:pt x="23" y="2"/>
                    <a:pt x="23" y="2"/>
                    <a:pt x="23" y="2"/>
                  </a:cubicBezTo>
                  <a:cubicBezTo>
                    <a:pt x="24" y="0"/>
                    <a:pt x="27" y="0"/>
                    <a:pt x="28" y="2"/>
                  </a:cubicBezTo>
                  <a:cubicBezTo>
                    <a:pt x="30" y="4"/>
                    <a:pt x="30" y="6"/>
                    <a:pt x="28" y="8"/>
                  </a:cubicBezTo>
                  <a:cubicBezTo>
                    <a:pt x="10" y="26"/>
                    <a:pt x="10" y="26"/>
                    <a:pt x="10" y="26"/>
                  </a:cubicBezTo>
                  <a:cubicBezTo>
                    <a:pt x="28" y="45"/>
                    <a:pt x="28" y="45"/>
                    <a:pt x="28" y="45"/>
                  </a:cubicBezTo>
                  <a:cubicBezTo>
                    <a:pt x="30" y="47"/>
                    <a:pt x="30" y="49"/>
                    <a:pt x="28" y="51"/>
                  </a:cubicBezTo>
                  <a:cubicBezTo>
                    <a:pt x="28" y="51"/>
                    <a:pt x="27" y="52"/>
                    <a:pt x="26"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3" name="Freeform 161"/>
            <p:cNvSpPr/>
            <p:nvPr/>
          </p:nvSpPr>
          <p:spPr bwMode="auto">
            <a:xfrm>
              <a:off x="7243762" y="3319464"/>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4" name="Freeform 162"/>
            <p:cNvSpPr/>
            <p:nvPr/>
          </p:nvSpPr>
          <p:spPr bwMode="auto">
            <a:xfrm>
              <a:off x="7367587" y="3173414"/>
              <a:ext cx="66675" cy="114300"/>
            </a:xfrm>
            <a:custGeom>
              <a:avLst/>
              <a:gdLst>
                <a:gd name="T0" fmla="*/ 4 w 30"/>
                <a:gd name="T1" fmla="*/ 52 h 52"/>
                <a:gd name="T2" fmla="*/ 2 w 30"/>
                <a:gd name="T3" fmla="*/ 51 h 52"/>
                <a:gd name="T4" fmla="*/ 2 w 30"/>
                <a:gd name="T5" fmla="*/ 45 h 52"/>
                <a:gd name="T6" fmla="*/ 20 w 30"/>
                <a:gd name="T7" fmla="*/ 26 h 52"/>
                <a:gd name="T8" fmla="*/ 2 w 30"/>
                <a:gd name="T9" fmla="*/ 8 h 52"/>
                <a:gd name="T10" fmla="*/ 2 w 30"/>
                <a:gd name="T11" fmla="*/ 2 h 52"/>
                <a:gd name="T12" fmla="*/ 7 w 30"/>
                <a:gd name="T13" fmla="*/ 2 h 52"/>
                <a:gd name="T14" fmla="*/ 29 w 30"/>
                <a:gd name="T15" fmla="*/ 23 h 52"/>
                <a:gd name="T16" fmla="*/ 29 w 30"/>
                <a:gd name="T17" fmla="*/ 29 h 52"/>
                <a:gd name="T18" fmla="*/ 7 w 30"/>
                <a:gd name="T19" fmla="*/ 51 h 52"/>
                <a:gd name="T20" fmla="*/ 4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4" y="52"/>
                  </a:moveTo>
                  <a:cubicBezTo>
                    <a:pt x="3" y="52"/>
                    <a:pt x="2" y="51"/>
                    <a:pt x="2" y="51"/>
                  </a:cubicBezTo>
                  <a:cubicBezTo>
                    <a:pt x="0" y="49"/>
                    <a:pt x="0" y="47"/>
                    <a:pt x="2" y="45"/>
                  </a:cubicBezTo>
                  <a:cubicBezTo>
                    <a:pt x="20" y="26"/>
                    <a:pt x="20" y="26"/>
                    <a:pt x="20" y="26"/>
                  </a:cubicBezTo>
                  <a:cubicBezTo>
                    <a:pt x="2" y="8"/>
                    <a:pt x="2" y="8"/>
                    <a:pt x="2" y="8"/>
                  </a:cubicBezTo>
                  <a:cubicBezTo>
                    <a:pt x="0" y="6"/>
                    <a:pt x="0" y="4"/>
                    <a:pt x="2" y="2"/>
                  </a:cubicBezTo>
                  <a:cubicBezTo>
                    <a:pt x="3" y="0"/>
                    <a:pt x="6" y="0"/>
                    <a:pt x="7" y="2"/>
                  </a:cubicBezTo>
                  <a:cubicBezTo>
                    <a:pt x="29" y="23"/>
                    <a:pt x="29" y="23"/>
                    <a:pt x="29" y="23"/>
                  </a:cubicBezTo>
                  <a:cubicBezTo>
                    <a:pt x="30" y="25"/>
                    <a:pt x="30" y="28"/>
                    <a:pt x="29" y="29"/>
                  </a:cubicBezTo>
                  <a:cubicBezTo>
                    <a:pt x="7" y="51"/>
                    <a:pt x="7" y="51"/>
                    <a:pt x="7" y="51"/>
                  </a:cubicBezTo>
                  <a:cubicBezTo>
                    <a:pt x="6" y="51"/>
                    <a:pt x="5" y="52"/>
                    <a:pt x="4"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5" name="Freeform 163"/>
            <p:cNvSpPr/>
            <p:nvPr/>
          </p:nvSpPr>
          <p:spPr bwMode="auto">
            <a:xfrm>
              <a:off x="7231062" y="3221039"/>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8" name="Freeform 166"/>
            <p:cNvSpPr/>
            <p:nvPr/>
          </p:nvSpPr>
          <p:spPr bwMode="auto">
            <a:xfrm>
              <a:off x="8904287" y="3497264"/>
              <a:ext cx="211138" cy="211138"/>
            </a:xfrm>
            <a:custGeom>
              <a:avLst/>
              <a:gdLst>
                <a:gd name="T0" fmla="*/ 91 w 95"/>
                <a:gd name="T1" fmla="*/ 95 h 95"/>
                <a:gd name="T2" fmla="*/ 4 w 95"/>
                <a:gd name="T3" fmla="*/ 95 h 95"/>
                <a:gd name="T4" fmla="*/ 0 w 95"/>
                <a:gd name="T5" fmla="*/ 91 h 95"/>
                <a:gd name="T6" fmla="*/ 0 w 95"/>
                <a:gd name="T7" fmla="*/ 4 h 95"/>
                <a:gd name="T8" fmla="*/ 4 w 95"/>
                <a:gd name="T9" fmla="*/ 0 h 95"/>
                <a:gd name="T10" fmla="*/ 47 w 95"/>
                <a:gd name="T11" fmla="*/ 0 h 95"/>
                <a:gd name="T12" fmla="*/ 51 w 95"/>
                <a:gd name="T13" fmla="*/ 4 h 95"/>
                <a:gd name="T14" fmla="*/ 47 w 95"/>
                <a:gd name="T15" fmla="*/ 8 h 95"/>
                <a:gd name="T16" fmla="*/ 8 w 95"/>
                <a:gd name="T17" fmla="*/ 8 h 95"/>
                <a:gd name="T18" fmla="*/ 8 w 95"/>
                <a:gd name="T19" fmla="*/ 87 h 95"/>
                <a:gd name="T20" fmla="*/ 87 w 95"/>
                <a:gd name="T21" fmla="*/ 87 h 95"/>
                <a:gd name="T22" fmla="*/ 87 w 95"/>
                <a:gd name="T23" fmla="*/ 48 h 95"/>
                <a:gd name="T24" fmla="*/ 91 w 95"/>
                <a:gd name="T25" fmla="*/ 44 h 95"/>
                <a:gd name="T26" fmla="*/ 95 w 95"/>
                <a:gd name="T27" fmla="*/ 48 h 95"/>
                <a:gd name="T28" fmla="*/ 95 w 95"/>
                <a:gd name="T29" fmla="*/ 91 h 95"/>
                <a:gd name="T30" fmla="*/ 91 w 95"/>
                <a:gd name="T3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95">
                  <a:moveTo>
                    <a:pt x="91" y="95"/>
                  </a:moveTo>
                  <a:cubicBezTo>
                    <a:pt x="4" y="95"/>
                    <a:pt x="4" y="95"/>
                    <a:pt x="4" y="95"/>
                  </a:cubicBezTo>
                  <a:cubicBezTo>
                    <a:pt x="2" y="95"/>
                    <a:pt x="0" y="93"/>
                    <a:pt x="0" y="91"/>
                  </a:cubicBezTo>
                  <a:cubicBezTo>
                    <a:pt x="0" y="4"/>
                    <a:pt x="0" y="4"/>
                    <a:pt x="0" y="4"/>
                  </a:cubicBezTo>
                  <a:cubicBezTo>
                    <a:pt x="0" y="1"/>
                    <a:pt x="2" y="0"/>
                    <a:pt x="4" y="0"/>
                  </a:cubicBezTo>
                  <a:cubicBezTo>
                    <a:pt x="47" y="0"/>
                    <a:pt x="47" y="0"/>
                    <a:pt x="47" y="0"/>
                  </a:cubicBezTo>
                  <a:cubicBezTo>
                    <a:pt x="49" y="0"/>
                    <a:pt x="51" y="1"/>
                    <a:pt x="51" y="4"/>
                  </a:cubicBezTo>
                  <a:cubicBezTo>
                    <a:pt x="51" y="6"/>
                    <a:pt x="49" y="8"/>
                    <a:pt x="47" y="8"/>
                  </a:cubicBezTo>
                  <a:cubicBezTo>
                    <a:pt x="8" y="8"/>
                    <a:pt x="8" y="8"/>
                    <a:pt x="8" y="8"/>
                  </a:cubicBezTo>
                  <a:cubicBezTo>
                    <a:pt x="8" y="87"/>
                    <a:pt x="8" y="87"/>
                    <a:pt x="8" y="87"/>
                  </a:cubicBezTo>
                  <a:cubicBezTo>
                    <a:pt x="87" y="87"/>
                    <a:pt x="87" y="87"/>
                    <a:pt x="87" y="87"/>
                  </a:cubicBezTo>
                  <a:cubicBezTo>
                    <a:pt x="87" y="48"/>
                    <a:pt x="87" y="48"/>
                    <a:pt x="87" y="48"/>
                  </a:cubicBezTo>
                  <a:cubicBezTo>
                    <a:pt x="87" y="45"/>
                    <a:pt x="89" y="44"/>
                    <a:pt x="91" y="44"/>
                  </a:cubicBezTo>
                  <a:cubicBezTo>
                    <a:pt x="93" y="44"/>
                    <a:pt x="95" y="45"/>
                    <a:pt x="95" y="48"/>
                  </a:cubicBezTo>
                  <a:cubicBezTo>
                    <a:pt x="95" y="91"/>
                    <a:pt x="95" y="91"/>
                    <a:pt x="95" y="91"/>
                  </a:cubicBezTo>
                  <a:cubicBezTo>
                    <a:pt x="95" y="93"/>
                    <a:pt x="93" y="95"/>
                    <a:pt x="91"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9" name="Freeform 167"/>
            <p:cNvSpPr/>
            <p:nvPr/>
          </p:nvSpPr>
          <p:spPr bwMode="auto">
            <a:xfrm>
              <a:off x="9043987" y="3497264"/>
              <a:ext cx="71438" cy="69850"/>
            </a:xfrm>
            <a:custGeom>
              <a:avLst/>
              <a:gdLst>
                <a:gd name="T0" fmla="*/ 28 w 32"/>
                <a:gd name="T1" fmla="*/ 31 h 31"/>
                <a:gd name="T2" fmla="*/ 24 w 32"/>
                <a:gd name="T3" fmla="*/ 27 h 31"/>
                <a:gd name="T4" fmla="*/ 24 w 32"/>
                <a:gd name="T5" fmla="*/ 8 h 31"/>
                <a:gd name="T6" fmla="*/ 4 w 32"/>
                <a:gd name="T7" fmla="*/ 8 h 31"/>
                <a:gd name="T8" fmla="*/ 0 w 32"/>
                <a:gd name="T9" fmla="*/ 4 h 31"/>
                <a:gd name="T10" fmla="*/ 4 w 32"/>
                <a:gd name="T11" fmla="*/ 0 h 31"/>
                <a:gd name="T12" fmla="*/ 4 w 32"/>
                <a:gd name="T13" fmla="*/ 0 h 31"/>
                <a:gd name="T14" fmla="*/ 28 w 32"/>
                <a:gd name="T15" fmla="*/ 0 h 31"/>
                <a:gd name="T16" fmla="*/ 32 w 32"/>
                <a:gd name="T17" fmla="*/ 4 h 31"/>
                <a:gd name="T18" fmla="*/ 32 w 32"/>
                <a:gd name="T19" fmla="*/ 27 h 31"/>
                <a:gd name="T20" fmla="*/ 28 w 32"/>
                <a:gd name="T21" fmla="*/ 31 h 31"/>
                <a:gd name="T22" fmla="*/ 28 w 32"/>
                <a:gd name="T2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31">
                  <a:moveTo>
                    <a:pt x="28" y="31"/>
                  </a:moveTo>
                  <a:cubicBezTo>
                    <a:pt x="26" y="31"/>
                    <a:pt x="24" y="30"/>
                    <a:pt x="24" y="27"/>
                  </a:cubicBezTo>
                  <a:cubicBezTo>
                    <a:pt x="24" y="8"/>
                    <a:pt x="24" y="8"/>
                    <a:pt x="24" y="8"/>
                  </a:cubicBezTo>
                  <a:cubicBezTo>
                    <a:pt x="4" y="8"/>
                    <a:pt x="4" y="8"/>
                    <a:pt x="4" y="8"/>
                  </a:cubicBezTo>
                  <a:cubicBezTo>
                    <a:pt x="2" y="8"/>
                    <a:pt x="0" y="6"/>
                    <a:pt x="0" y="4"/>
                  </a:cubicBezTo>
                  <a:cubicBezTo>
                    <a:pt x="0" y="1"/>
                    <a:pt x="2" y="0"/>
                    <a:pt x="4" y="0"/>
                  </a:cubicBezTo>
                  <a:cubicBezTo>
                    <a:pt x="4" y="0"/>
                    <a:pt x="4" y="0"/>
                    <a:pt x="4" y="0"/>
                  </a:cubicBezTo>
                  <a:cubicBezTo>
                    <a:pt x="28" y="0"/>
                    <a:pt x="28" y="0"/>
                    <a:pt x="28" y="0"/>
                  </a:cubicBezTo>
                  <a:cubicBezTo>
                    <a:pt x="30" y="0"/>
                    <a:pt x="32" y="1"/>
                    <a:pt x="32" y="4"/>
                  </a:cubicBezTo>
                  <a:cubicBezTo>
                    <a:pt x="32" y="27"/>
                    <a:pt x="32" y="27"/>
                    <a:pt x="32" y="27"/>
                  </a:cubicBezTo>
                  <a:cubicBezTo>
                    <a:pt x="32" y="30"/>
                    <a:pt x="30" y="31"/>
                    <a:pt x="28" y="31"/>
                  </a:cubicBezTo>
                  <a:cubicBezTo>
                    <a:pt x="28" y="31"/>
                    <a:pt x="28" y="31"/>
                    <a:pt x="28"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0" name="Freeform 168"/>
            <p:cNvSpPr/>
            <p:nvPr/>
          </p:nvSpPr>
          <p:spPr bwMode="auto">
            <a:xfrm>
              <a:off x="9013825" y="3502026"/>
              <a:ext cx="93663" cy="95250"/>
            </a:xfrm>
            <a:custGeom>
              <a:avLst/>
              <a:gdLst>
                <a:gd name="T0" fmla="*/ 5 w 43"/>
                <a:gd name="T1" fmla="*/ 43 h 43"/>
                <a:gd name="T2" fmla="*/ 2 w 43"/>
                <a:gd name="T3" fmla="*/ 42 h 43"/>
                <a:gd name="T4" fmla="*/ 2 w 43"/>
                <a:gd name="T5" fmla="*/ 36 h 43"/>
                <a:gd name="T6" fmla="*/ 36 w 43"/>
                <a:gd name="T7" fmla="*/ 2 h 43"/>
                <a:gd name="T8" fmla="*/ 42 w 43"/>
                <a:gd name="T9" fmla="*/ 2 h 43"/>
                <a:gd name="T10" fmla="*/ 42 w 43"/>
                <a:gd name="T11" fmla="*/ 8 h 43"/>
                <a:gd name="T12" fmla="*/ 7 w 43"/>
                <a:gd name="T13" fmla="*/ 42 h 43"/>
                <a:gd name="T14" fmla="*/ 5 w 4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3">
                  <a:moveTo>
                    <a:pt x="5" y="43"/>
                  </a:moveTo>
                  <a:cubicBezTo>
                    <a:pt x="4" y="43"/>
                    <a:pt x="3" y="43"/>
                    <a:pt x="2" y="42"/>
                  </a:cubicBezTo>
                  <a:cubicBezTo>
                    <a:pt x="0" y="40"/>
                    <a:pt x="0" y="38"/>
                    <a:pt x="2" y="36"/>
                  </a:cubicBezTo>
                  <a:cubicBezTo>
                    <a:pt x="36" y="2"/>
                    <a:pt x="36" y="2"/>
                    <a:pt x="36" y="2"/>
                  </a:cubicBezTo>
                  <a:cubicBezTo>
                    <a:pt x="38" y="0"/>
                    <a:pt x="40" y="0"/>
                    <a:pt x="42" y="2"/>
                  </a:cubicBezTo>
                  <a:cubicBezTo>
                    <a:pt x="43" y="4"/>
                    <a:pt x="43" y="6"/>
                    <a:pt x="42" y="8"/>
                  </a:cubicBezTo>
                  <a:cubicBezTo>
                    <a:pt x="7" y="42"/>
                    <a:pt x="7" y="42"/>
                    <a:pt x="7" y="42"/>
                  </a:cubicBezTo>
                  <a:cubicBezTo>
                    <a:pt x="7" y="43"/>
                    <a:pt x="6" y="43"/>
                    <a:pt x="5"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1" name="Freeform 169"/>
            <p:cNvSpPr/>
            <p:nvPr/>
          </p:nvSpPr>
          <p:spPr bwMode="auto">
            <a:xfrm>
              <a:off x="8969375" y="1385889"/>
              <a:ext cx="73025" cy="211138"/>
            </a:xfrm>
            <a:custGeom>
              <a:avLst/>
              <a:gdLst>
                <a:gd name="T0" fmla="*/ 5 w 33"/>
                <a:gd name="T1" fmla="*/ 95 h 95"/>
                <a:gd name="T2" fmla="*/ 4 w 33"/>
                <a:gd name="T3" fmla="*/ 95 h 95"/>
                <a:gd name="T4" fmla="*/ 1 w 33"/>
                <a:gd name="T5" fmla="*/ 90 h 95"/>
                <a:gd name="T6" fmla="*/ 24 w 33"/>
                <a:gd name="T7" fmla="*/ 3 h 95"/>
                <a:gd name="T8" fmla="*/ 29 w 33"/>
                <a:gd name="T9" fmla="*/ 1 h 95"/>
                <a:gd name="T10" fmla="*/ 32 w 33"/>
                <a:gd name="T11" fmla="*/ 5 h 95"/>
                <a:gd name="T12" fmla="*/ 9 w 33"/>
                <a:gd name="T13" fmla="*/ 92 h 95"/>
                <a:gd name="T14" fmla="*/ 5 w 33"/>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95">
                  <a:moveTo>
                    <a:pt x="5" y="95"/>
                  </a:moveTo>
                  <a:cubicBezTo>
                    <a:pt x="4" y="95"/>
                    <a:pt x="4" y="95"/>
                    <a:pt x="4" y="95"/>
                  </a:cubicBezTo>
                  <a:cubicBezTo>
                    <a:pt x="2" y="95"/>
                    <a:pt x="0" y="93"/>
                    <a:pt x="1" y="90"/>
                  </a:cubicBezTo>
                  <a:cubicBezTo>
                    <a:pt x="24" y="3"/>
                    <a:pt x="24" y="3"/>
                    <a:pt x="24" y="3"/>
                  </a:cubicBezTo>
                  <a:cubicBezTo>
                    <a:pt x="25" y="1"/>
                    <a:pt x="27" y="0"/>
                    <a:pt x="29" y="1"/>
                  </a:cubicBezTo>
                  <a:cubicBezTo>
                    <a:pt x="31" y="1"/>
                    <a:pt x="33" y="3"/>
                    <a:pt x="32" y="5"/>
                  </a:cubicBezTo>
                  <a:cubicBezTo>
                    <a:pt x="9" y="92"/>
                    <a:pt x="9" y="92"/>
                    <a:pt x="9" y="92"/>
                  </a:cubicBezTo>
                  <a:cubicBezTo>
                    <a:pt x="8" y="94"/>
                    <a:pt x="7" y="95"/>
                    <a:pt x="5"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2" name="Freeform 170"/>
            <p:cNvSpPr/>
            <p:nvPr/>
          </p:nvSpPr>
          <p:spPr bwMode="auto">
            <a:xfrm>
              <a:off x="9037637" y="1385889"/>
              <a:ext cx="69850" cy="211138"/>
            </a:xfrm>
            <a:custGeom>
              <a:avLst/>
              <a:gdLst>
                <a:gd name="T0" fmla="*/ 4 w 32"/>
                <a:gd name="T1" fmla="*/ 95 h 95"/>
                <a:gd name="T2" fmla="*/ 3 w 32"/>
                <a:gd name="T3" fmla="*/ 95 h 95"/>
                <a:gd name="T4" fmla="*/ 0 w 32"/>
                <a:gd name="T5" fmla="*/ 90 h 95"/>
                <a:gd name="T6" fmla="*/ 24 w 32"/>
                <a:gd name="T7" fmla="*/ 3 h 95"/>
                <a:gd name="T8" fmla="*/ 29 w 32"/>
                <a:gd name="T9" fmla="*/ 1 h 95"/>
                <a:gd name="T10" fmla="*/ 31 w 32"/>
                <a:gd name="T11" fmla="*/ 5 h 95"/>
                <a:gd name="T12" fmla="*/ 8 w 32"/>
                <a:gd name="T13" fmla="*/ 92 h 95"/>
                <a:gd name="T14" fmla="*/ 4 w 32"/>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95">
                  <a:moveTo>
                    <a:pt x="4" y="95"/>
                  </a:moveTo>
                  <a:cubicBezTo>
                    <a:pt x="4" y="95"/>
                    <a:pt x="4" y="95"/>
                    <a:pt x="3" y="95"/>
                  </a:cubicBezTo>
                  <a:cubicBezTo>
                    <a:pt x="1" y="95"/>
                    <a:pt x="0" y="93"/>
                    <a:pt x="0" y="90"/>
                  </a:cubicBezTo>
                  <a:cubicBezTo>
                    <a:pt x="24" y="3"/>
                    <a:pt x="24" y="3"/>
                    <a:pt x="24" y="3"/>
                  </a:cubicBezTo>
                  <a:cubicBezTo>
                    <a:pt x="24" y="1"/>
                    <a:pt x="26" y="0"/>
                    <a:pt x="29" y="1"/>
                  </a:cubicBezTo>
                  <a:cubicBezTo>
                    <a:pt x="31" y="1"/>
                    <a:pt x="32" y="3"/>
                    <a:pt x="31" y="5"/>
                  </a:cubicBezTo>
                  <a:cubicBezTo>
                    <a:pt x="8" y="92"/>
                    <a:pt x="8" y="92"/>
                    <a:pt x="8" y="92"/>
                  </a:cubicBezTo>
                  <a:cubicBezTo>
                    <a:pt x="8" y="94"/>
                    <a:pt x="6" y="95"/>
                    <a:pt x="4"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3" name="Freeform 171"/>
            <p:cNvSpPr/>
            <p:nvPr/>
          </p:nvSpPr>
          <p:spPr bwMode="auto">
            <a:xfrm>
              <a:off x="8934450" y="1450976"/>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1"/>
                    <a:pt x="2" y="0"/>
                    <a:pt x="4" y="0"/>
                  </a:cubicBezTo>
                  <a:cubicBezTo>
                    <a:pt x="91" y="0"/>
                    <a:pt x="91" y="0"/>
                    <a:pt x="91" y="0"/>
                  </a:cubicBezTo>
                  <a:cubicBezTo>
                    <a:pt x="93" y="0"/>
                    <a:pt x="95" y="1"/>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4" name="Freeform 172"/>
            <p:cNvSpPr/>
            <p:nvPr/>
          </p:nvSpPr>
          <p:spPr bwMode="auto">
            <a:xfrm>
              <a:off x="8934450" y="1517651"/>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2"/>
                    <a:pt x="2" y="0"/>
                    <a:pt x="4" y="0"/>
                  </a:cubicBezTo>
                  <a:cubicBezTo>
                    <a:pt x="91" y="0"/>
                    <a:pt x="91" y="0"/>
                    <a:pt x="91" y="0"/>
                  </a:cubicBezTo>
                  <a:cubicBezTo>
                    <a:pt x="93" y="0"/>
                    <a:pt x="95" y="2"/>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1" name="Freeform 179"/>
            <p:cNvSpPr>
              <a:spLocks noEditPoints="1"/>
            </p:cNvSpPr>
            <p:nvPr/>
          </p:nvSpPr>
          <p:spPr bwMode="auto">
            <a:xfrm>
              <a:off x="8226425" y="527051"/>
              <a:ext cx="65088" cy="158750"/>
            </a:xfrm>
            <a:custGeom>
              <a:avLst/>
              <a:gdLst>
                <a:gd name="T0" fmla="*/ 25 w 29"/>
                <a:gd name="T1" fmla="*/ 72 h 72"/>
                <a:gd name="T2" fmla="*/ 4 w 29"/>
                <a:gd name="T3" fmla="*/ 72 h 72"/>
                <a:gd name="T4" fmla="*/ 0 w 29"/>
                <a:gd name="T5" fmla="*/ 68 h 72"/>
                <a:gd name="T6" fmla="*/ 0 w 29"/>
                <a:gd name="T7" fmla="*/ 4 h 72"/>
                <a:gd name="T8" fmla="*/ 4 w 29"/>
                <a:gd name="T9" fmla="*/ 0 h 72"/>
                <a:gd name="T10" fmla="*/ 25 w 29"/>
                <a:gd name="T11" fmla="*/ 0 h 72"/>
                <a:gd name="T12" fmla="*/ 29 w 29"/>
                <a:gd name="T13" fmla="*/ 4 h 72"/>
                <a:gd name="T14" fmla="*/ 29 w 29"/>
                <a:gd name="T15" fmla="*/ 68 h 72"/>
                <a:gd name="T16" fmla="*/ 25 w 29"/>
                <a:gd name="T17" fmla="*/ 72 h 72"/>
                <a:gd name="T18" fmla="*/ 8 w 29"/>
                <a:gd name="T19" fmla="*/ 64 h 72"/>
                <a:gd name="T20" fmla="*/ 21 w 29"/>
                <a:gd name="T21" fmla="*/ 64 h 72"/>
                <a:gd name="T22" fmla="*/ 21 w 29"/>
                <a:gd name="T23" fmla="*/ 8 h 72"/>
                <a:gd name="T24" fmla="*/ 8 w 29"/>
                <a:gd name="T25" fmla="*/ 8 h 72"/>
                <a:gd name="T26" fmla="*/ 8 w 29"/>
                <a:gd name="T2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72">
                  <a:moveTo>
                    <a:pt x="25" y="72"/>
                  </a:moveTo>
                  <a:cubicBezTo>
                    <a:pt x="4" y="72"/>
                    <a:pt x="4" y="72"/>
                    <a:pt x="4" y="72"/>
                  </a:cubicBezTo>
                  <a:cubicBezTo>
                    <a:pt x="1" y="72"/>
                    <a:pt x="0" y="71"/>
                    <a:pt x="0" y="68"/>
                  </a:cubicBezTo>
                  <a:cubicBezTo>
                    <a:pt x="0" y="4"/>
                    <a:pt x="0" y="4"/>
                    <a:pt x="0" y="4"/>
                  </a:cubicBezTo>
                  <a:cubicBezTo>
                    <a:pt x="0" y="2"/>
                    <a:pt x="1" y="0"/>
                    <a:pt x="4" y="0"/>
                  </a:cubicBezTo>
                  <a:cubicBezTo>
                    <a:pt x="25" y="0"/>
                    <a:pt x="25" y="0"/>
                    <a:pt x="25" y="0"/>
                  </a:cubicBezTo>
                  <a:cubicBezTo>
                    <a:pt x="27" y="0"/>
                    <a:pt x="29" y="2"/>
                    <a:pt x="29" y="4"/>
                  </a:cubicBezTo>
                  <a:cubicBezTo>
                    <a:pt x="29" y="68"/>
                    <a:pt x="29" y="68"/>
                    <a:pt x="29" y="68"/>
                  </a:cubicBezTo>
                  <a:cubicBezTo>
                    <a:pt x="29" y="71"/>
                    <a:pt x="27" y="72"/>
                    <a:pt x="25" y="72"/>
                  </a:cubicBezTo>
                  <a:close/>
                  <a:moveTo>
                    <a:pt x="8" y="64"/>
                  </a:moveTo>
                  <a:cubicBezTo>
                    <a:pt x="21" y="64"/>
                    <a:pt x="21" y="64"/>
                    <a:pt x="21" y="64"/>
                  </a:cubicBezTo>
                  <a:cubicBezTo>
                    <a:pt x="21" y="8"/>
                    <a:pt x="21" y="8"/>
                    <a:pt x="21" y="8"/>
                  </a:cubicBezTo>
                  <a:cubicBezTo>
                    <a:pt x="8" y="8"/>
                    <a:pt x="8" y="8"/>
                    <a:pt x="8" y="8"/>
                  </a:cubicBezTo>
                  <a:cubicBezTo>
                    <a:pt x="8" y="64"/>
                    <a:pt x="8" y="64"/>
                    <a:pt x="8" y="6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2" name="Freeform 180"/>
            <p:cNvSpPr>
              <a:spLocks noEditPoints="1"/>
            </p:cNvSpPr>
            <p:nvPr/>
          </p:nvSpPr>
          <p:spPr bwMode="auto">
            <a:xfrm>
              <a:off x="8150225" y="588964"/>
              <a:ext cx="63500" cy="96838"/>
            </a:xfrm>
            <a:custGeom>
              <a:avLst/>
              <a:gdLst>
                <a:gd name="T0" fmla="*/ 25 w 29"/>
                <a:gd name="T1" fmla="*/ 44 h 44"/>
                <a:gd name="T2" fmla="*/ 4 w 29"/>
                <a:gd name="T3" fmla="*/ 44 h 44"/>
                <a:gd name="T4" fmla="*/ 0 w 29"/>
                <a:gd name="T5" fmla="*/ 40 h 44"/>
                <a:gd name="T6" fmla="*/ 0 w 29"/>
                <a:gd name="T7" fmla="*/ 4 h 44"/>
                <a:gd name="T8" fmla="*/ 4 w 29"/>
                <a:gd name="T9" fmla="*/ 0 h 44"/>
                <a:gd name="T10" fmla="*/ 25 w 29"/>
                <a:gd name="T11" fmla="*/ 0 h 44"/>
                <a:gd name="T12" fmla="*/ 29 w 29"/>
                <a:gd name="T13" fmla="*/ 4 h 44"/>
                <a:gd name="T14" fmla="*/ 29 w 29"/>
                <a:gd name="T15" fmla="*/ 40 h 44"/>
                <a:gd name="T16" fmla="*/ 25 w 29"/>
                <a:gd name="T17" fmla="*/ 44 h 44"/>
                <a:gd name="T18" fmla="*/ 8 w 29"/>
                <a:gd name="T19" fmla="*/ 36 h 44"/>
                <a:gd name="T20" fmla="*/ 21 w 29"/>
                <a:gd name="T21" fmla="*/ 36 h 44"/>
                <a:gd name="T22" fmla="*/ 21 w 29"/>
                <a:gd name="T23" fmla="*/ 8 h 44"/>
                <a:gd name="T24" fmla="*/ 8 w 29"/>
                <a:gd name="T25" fmla="*/ 8 h 44"/>
                <a:gd name="T26" fmla="*/ 8 w 29"/>
                <a:gd name="T27" fmla="*/ 3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44">
                  <a:moveTo>
                    <a:pt x="25" y="44"/>
                  </a:moveTo>
                  <a:cubicBezTo>
                    <a:pt x="4" y="44"/>
                    <a:pt x="4" y="44"/>
                    <a:pt x="4" y="44"/>
                  </a:cubicBezTo>
                  <a:cubicBezTo>
                    <a:pt x="1" y="44"/>
                    <a:pt x="0" y="43"/>
                    <a:pt x="0" y="40"/>
                  </a:cubicBezTo>
                  <a:cubicBezTo>
                    <a:pt x="0" y="4"/>
                    <a:pt x="0" y="4"/>
                    <a:pt x="0" y="4"/>
                  </a:cubicBezTo>
                  <a:cubicBezTo>
                    <a:pt x="0" y="1"/>
                    <a:pt x="1" y="0"/>
                    <a:pt x="4" y="0"/>
                  </a:cubicBezTo>
                  <a:cubicBezTo>
                    <a:pt x="25" y="0"/>
                    <a:pt x="25" y="0"/>
                    <a:pt x="25" y="0"/>
                  </a:cubicBezTo>
                  <a:cubicBezTo>
                    <a:pt x="27" y="0"/>
                    <a:pt x="29" y="1"/>
                    <a:pt x="29" y="4"/>
                  </a:cubicBezTo>
                  <a:cubicBezTo>
                    <a:pt x="29" y="40"/>
                    <a:pt x="29" y="40"/>
                    <a:pt x="29" y="40"/>
                  </a:cubicBezTo>
                  <a:cubicBezTo>
                    <a:pt x="29" y="43"/>
                    <a:pt x="27" y="44"/>
                    <a:pt x="25" y="44"/>
                  </a:cubicBezTo>
                  <a:close/>
                  <a:moveTo>
                    <a:pt x="8" y="36"/>
                  </a:moveTo>
                  <a:cubicBezTo>
                    <a:pt x="21" y="36"/>
                    <a:pt x="21" y="36"/>
                    <a:pt x="21" y="36"/>
                  </a:cubicBezTo>
                  <a:cubicBezTo>
                    <a:pt x="21" y="8"/>
                    <a:pt x="21" y="8"/>
                    <a:pt x="21" y="8"/>
                  </a:cubicBezTo>
                  <a:cubicBezTo>
                    <a:pt x="8" y="8"/>
                    <a:pt x="8" y="8"/>
                    <a:pt x="8" y="8"/>
                  </a:cubicBezTo>
                  <a:cubicBezTo>
                    <a:pt x="8" y="36"/>
                    <a:pt x="8" y="36"/>
                    <a:pt x="8"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3" name="Freeform 181"/>
            <p:cNvSpPr>
              <a:spLocks noEditPoints="1"/>
            </p:cNvSpPr>
            <p:nvPr/>
          </p:nvSpPr>
          <p:spPr bwMode="auto">
            <a:xfrm>
              <a:off x="8072437" y="633414"/>
              <a:ext cx="63500" cy="52388"/>
            </a:xfrm>
            <a:custGeom>
              <a:avLst/>
              <a:gdLst>
                <a:gd name="T0" fmla="*/ 25 w 29"/>
                <a:gd name="T1" fmla="*/ 24 h 24"/>
                <a:gd name="T2" fmla="*/ 4 w 29"/>
                <a:gd name="T3" fmla="*/ 24 h 24"/>
                <a:gd name="T4" fmla="*/ 0 w 29"/>
                <a:gd name="T5" fmla="*/ 20 h 24"/>
                <a:gd name="T6" fmla="*/ 0 w 29"/>
                <a:gd name="T7" fmla="*/ 4 h 24"/>
                <a:gd name="T8" fmla="*/ 4 w 29"/>
                <a:gd name="T9" fmla="*/ 0 h 24"/>
                <a:gd name="T10" fmla="*/ 25 w 29"/>
                <a:gd name="T11" fmla="*/ 0 h 24"/>
                <a:gd name="T12" fmla="*/ 29 w 29"/>
                <a:gd name="T13" fmla="*/ 4 h 24"/>
                <a:gd name="T14" fmla="*/ 29 w 29"/>
                <a:gd name="T15" fmla="*/ 20 h 24"/>
                <a:gd name="T16" fmla="*/ 25 w 29"/>
                <a:gd name="T17" fmla="*/ 24 h 24"/>
                <a:gd name="T18" fmla="*/ 8 w 29"/>
                <a:gd name="T19" fmla="*/ 16 h 24"/>
                <a:gd name="T20" fmla="*/ 21 w 29"/>
                <a:gd name="T21" fmla="*/ 16 h 24"/>
                <a:gd name="T22" fmla="*/ 21 w 29"/>
                <a:gd name="T23" fmla="*/ 8 h 24"/>
                <a:gd name="T24" fmla="*/ 8 w 29"/>
                <a:gd name="T25" fmla="*/ 8 h 24"/>
                <a:gd name="T26" fmla="*/ 8 w 29"/>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4">
                  <a:moveTo>
                    <a:pt x="25" y="24"/>
                  </a:moveTo>
                  <a:cubicBezTo>
                    <a:pt x="4" y="24"/>
                    <a:pt x="4" y="24"/>
                    <a:pt x="4" y="24"/>
                  </a:cubicBezTo>
                  <a:cubicBezTo>
                    <a:pt x="1" y="24"/>
                    <a:pt x="0" y="23"/>
                    <a:pt x="0" y="20"/>
                  </a:cubicBezTo>
                  <a:cubicBezTo>
                    <a:pt x="0" y="4"/>
                    <a:pt x="0" y="4"/>
                    <a:pt x="0" y="4"/>
                  </a:cubicBezTo>
                  <a:cubicBezTo>
                    <a:pt x="0" y="1"/>
                    <a:pt x="1" y="0"/>
                    <a:pt x="4" y="0"/>
                  </a:cubicBezTo>
                  <a:cubicBezTo>
                    <a:pt x="25" y="0"/>
                    <a:pt x="25" y="0"/>
                    <a:pt x="25" y="0"/>
                  </a:cubicBezTo>
                  <a:cubicBezTo>
                    <a:pt x="27" y="0"/>
                    <a:pt x="29" y="1"/>
                    <a:pt x="29" y="4"/>
                  </a:cubicBezTo>
                  <a:cubicBezTo>
                    <a:pt x="29" y="20"/>
                    <a:pt x="29" y="20"/>
                    <a:pt x="29" y="20"/>
                  </a:cubicBezTo>
                  <a:cubicBezTo>
                    <a:pt x="29" y="23"/>
                    <a:pt x="27" y="24"/>
                    <a:pt x="25" y="24"/>
                  </a:cubicBezTo>
                  <a:close/>
                  <a:moveTo>
                    <a:pt x="8" y="16"/>
                  </a:moveTo>
                  <a:cubicBezTo>
                    <a:pt x="21" y="16"/>
                    <a:pt x="21" y="16"/>
                    <a:pt x="21" y="16"/>
                  </a:cubicBezTo>
                  <a:cubicBezTo>
                    <a:pt x="21" y="8"/>
                    <a:pt x="21" y="8"/>
                    <a:pt x="21" y="8"/>
                  </a:cubicBezTo>
                  <a:cubicBezTo>
                    <a:pt x="8" y="8"/>
                    <a:pt x="8" y="8"/>
                    <a:pt x="8" y="8"/>
                  </a:cubicBezTo>
                  <a:cubicBezTo>
                    <a:pt x="8" y="16"/>
                    <a:pt x="8" y="16"/>
                    <a:pt x="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4" name="Freeform 182"/>
            <p:cNvSpPr/>
            <p:nvPr/>
          </p:nvSpPr>
          <p:spPr bwMode="auto">
            <a:xfrm>
              <a:off x="8212137" y="438151"/>
              <a:ext cx="53975" cy="88900"/>
            </a:xfrm>
            <a:custGeom>
              <a:avLst/>
              <a:gdLst>
                <a:gd name="T0" fmla="*/ 5 w 25"/>
                <a:gd name="T1" fmla="*/ 40 h 40"/>
                <a:gd name="T2" fmla="*/ 2 w 25"/>
                <a:gd name="T3" fmla="*/ 38 h 40"/>
                <a:gd name="T4" fmla="*/ 2 w 25"/>
                <a:gd name="T5" fmla="*/ 33 h 40"/>
                <a:gd name="T6" fmla="*/ 15 w 25"/>
                <a:gd name="T7" fmla="*/ 20 h 40"/>
                <a:gd name="T8" fmla="*/ 2 w 25"/>
                <a:gd name="T9" fmla="*/ 7 h 40"/>
                <a:gd name="T10" fmla="*/ 2 w 25"/>
                <a:gd name="T11" fmla="*/ 2 h 40"/>
                <a:gd name="T12" fmla="*/ 8 w 25"/>
                <a:gd name="T13" fmla="*/ 2 h 40"/>
                <a:gd name="T14" fmla="*/ 23 w 25"/>
                <a:gd name="T15" fmla="*/ 17 h 40"/>
                <a:gd name="T16" fmla="*/ 23 w 25"/>
                <a:gd name="T17" fmla="*/ 23 h 40"/>
                <a:gd name="T18" fmla="*/ 8 w 25"/>
                <a:gd name="T19" fmla="*/ 38 h 40"/>
                <a:gd name="T20" fmla="*/ 5 w 25"/>
                <a:gd name="T2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40">
                  <a:moveTo>
                    <a:pt x="5" y="40"/>
                  </a:moveTo>
                  <a:cubicBezTo>
                    <a:pt x="4" y="40"/>
                    <a:pt x="3" y="39"/>
                    <a:pt x="2" y="38"/>
                  </a:cubicBezTo>
                  <a:cubicBezTo>
                    <a:pt x="0" y="37"/>
                    <a:pt x="0" y="34"/>
                    <a:pt x="2" y="33"/>
                  </a:cubicBezTo>
                  <a:cubicBezTo>
                    <a:pt x="15" y="20"/>
                    <a:pt x="15" y="20"/>
                    <a:pt x="15" y="20"/>
                  </a:cubicBezTo>
                  <a:cubicBezTo>
                    <a:pt x="2" y="7"/>
                    <a:pt x="2" y="7"/>
                    <a:pt x="2" y="7"/>
                  </a:cubicBezTo>
                  <a:cubicBezTo>
                    <a:pt x="0" y="6"/>
                    <a:pt x="0" y="3"/>
                    <a:pt x="2" y="2"/>
                  </a:cubicBezTo>
                  <a:cubicBezTo>
                    <a:pt x="3" y="0"/>
                    <a:pt x="6" y="0"/>
                    <a:pt x="8" y="2"/>
                  </a:cubicBezTo>
                  <a:cubicBezTo>
                    <a:pt x="23" y="17"/>
                    <a:pt x="23" y="17"/>
                    <a:pt x="23" y="17"/>
                  </a:cubicBezTo>
                  <a:cubicBezTo>
                    <a:pt x="25" y="19"/>
                    <a:pt x="25" y="21"/>
                    <a:pt x="23" y="23"/>
                  </a:cubicBezTo>
                  <a:cubicBezTo>
                    <a:pt x="8" y="38"/>
                    <a:pt x="8" y="38"/>
                    <a:pt x="8" y="38"/>
                  </a:cubicBezTo>
                  <a:cubicBezTo>
                    <a:pt x="7" y="39"/>
                    <a:pt x="6" y="40"/>
                    <a:pt x="5"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5" name="Freeform 183"/>
            <p:cNvSpPr/>
            <p:nvPr/>
          </p:nvSpPr>
          <p:spPr bwMode="auto">
            <a:xfrm>
              <a:off x="8096250" y="473076"/>
              <a:ext cx="157163" cy="133350"/>
            </a:xfrm>
            <a:custGeom>
              <a:avLst/>
              <a:gdLst>
                <a:gd name="T0" fmla="*/ 4 w 71"/>
                <a:gd name="T1" fmla="*/ 60 h 60"/>
                <a:gd name="T2" fmla="*/ 3 w 71"/>
                <a:gd name="T3" fmla="*/ 60 h 60"/>
                <a:gd name="T4" fmla="*/ 0 w 71"/>
                <a:gd name="T5" fmla="*/ 55 h 60"/>
                <a:gd name="T6" fmla="*/ 67 w 71"/>
                <a:gd name="T7" fmla="*/ 0 h 60"/>
                <a:gd name="T8" fmla="*/ 71 w 71"/>
                <a:gd name="T9" fmla="*/ 4 h 60"/>
                <a:gd name="T10" fmla="*/ 67 w 71"/>
                <a:gd name="T11" fmla="*/ 8 h 60"/>
                <a:gd name="T12" fmla="*/ 8 w 71"/>
                <a:gd name="T13" fmla="*/ 57 h 60"/>
                <a:gd name="T14" fmla="*/ 4 w 71"/>
                <a:gd name="T15" fmla="*/ 6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 h="60">
                  <a:moveTo>
                    <a:pt x="4" y="60"/>
                  </a:moveTo>
                  <a:cubicBezTo>
                    <a:pt x="4" y="60"/>
                    <a:pt x="4" y="60"/>
                    <a:pt x="3" y="60"/>
                  </a:cubicBezTo>
                  <a:cubicBezTo>
                    <a:pt x="1" y="60"/>
                    <a:pt x="0" y="58"/>
                    <a:pt x="0" y="55"/>
                  </a:cubicBezTo>
                  <a:cubicBezTo>
                    <a:pt x="6" y="23"/>
                    <a:pt x="34" y="0"/>
                    <a:pt x="67" y="0"/>
                  </a:cubicBezTo>
                  <a:cubicBezTo>
                    <a:pt x="69" y="0"/>
                    <a:pt x="71" y="2"/>
                    <a:pt x="71" y="4"/>
                  </a:cubicBezTo>
                  <a:cubicBezTo>
                    <a:pt x="71" y="6"/>
                    <a:pt x="69" y="8"/>
                    <a:pt x="67" y="8"/>
                  </a:cubicBezTo>
                  <a:cubicBezTo>
                    <a:pt x="38" y="8"/>
                    <a:pt x="14" y="29"/>
                    <a:pt x="8" y="57"/>
                  </a:cubicBezTo>
                  <a:cubicBezTo>
                    <a:pt x="8" y="59"/>
                    <a:pt x="6" y="60"/>
                    <a:pt x="4" y="6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6" name="Freeform 184"/>
            <p:cNvSpPr>
              <a:spLocks noEditPoints="1"/>
            </p:cNvSpPr>
            <p:nvPr/>
          </p:nvSpPr>
          <p:spPr bwMode="auto">
            <a:xfrm>
              <a:off x="6000750" y="1576389"/>
              <a:ext cx="215900" cy="157163"/>
            </a:xfrm>
            <a:custGeom>
              <a:avLst/>
              <a:gdLst>
                <a:gd name="T0" fmla="*/ 49 w 98"/>
                <a:gd name="T1" fmla="*/ 71 h 71"/>
                <a:gd name="T2" fmla="*/ 8 w 98"/>
                <a:gd name="T3" fmla="*/ 69 h 71"/>
                <a:gd name="T4" fmla="*/ 5 w 98"/>
                <a:gd name="T5" fmla="*/ 66 h 71"/>
                <a:gd name="T6" fmla="*/ 5 w 98"/>
                <a:gd name="T7" fmla="*/ 6 h 71"/>
                <a:gd name="T8" fmla="*/ 8 w 98"/>
                <a:gd name="T9" fmla="*/ 3 h 71"/>
                <a:gd name="T10" fmla="*/ 90 w 98"/>
                <a:gd name="T11" fmla="*/ 3 h 71"/>
                <a:gd name="T12" fmla="*/ 94 w 98"/>
                <a:gd name="T13" fmla="*/ 6 h 71"/>
                <a:gd name="T14" fmla="*/ 94 w 98"/>
                <a:gd name="T15" fmla="*/ 66 h 71"/>
                <a:gd name="T16" fmla="*/ 90 w 98"/>
                <a:gd name="T17" fmla="*/ 69 h 71"/>
                <a:gd name="T18" fmla="*/ 49 w 98"/>
                <a:gd name="T19" fmla="*/ 71 h 71"/>
                <a:gd name="T20" fmla="*/ 12 w 98"/>
                <a:gd name="T21" fmla="*/ 61 h 71"/>
                <a:gd name="T22" fmla="*/ 87 w 98"/>
                <a:gd name="T23" fmla="*/ 61 h 71"/>
                <a:gd name="T24" fmla="*/ 87 w 98"/>
                <a:gd name="T25" fmla="*/ 11 h 71"/>
                <a:gd name="T26" fmla="*/ 12 w 98"/>
                <a:gd name="T27" fmla="*/ 11 h 71"/>
                <a:gd name="T28" fmla="*/ 12 w 98"/>
                <a:gd name="T29" fmla="*/ 6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71">
                  <a:moveTo>
                    <a:pt x="49" y="71"/>
                  </a:moveTo>
                  <a:cubicBezTo>
                    <a:pt x="36" y="71"/>
                    <a:pt x="22" y="70"/>
                    <a:pt x="8" y="69"/>
                  </a:cubicBezTo>
                  <a:cubicBezTo>
                    <a:pt x="6" y="68"/>
                    <a:pt x="5" y="67"/>
                    <a:pt x="5" y="66"/>
                  </a:cubicBezTo>
                  <a:cubicBezTo>
                    <a:pt x="0" y="46"/>
                    <a:pt x="0" y="26"/>
                    <a:pt x="5" y="6"/>
                  </a:cubicBezTo>
                  <a:cubicBezTo>
                    <a:pt x="5" y="4"/>
                    <a:pt x="6" y="3"/>
                    <a:pt x="8" y="3"/>
                  </a:cubicBezTo>
                  <a:cubicBezTo>
                    <a:pt x="35" y="0"/>
                    <a:pt x="63" y="0"/>
                    <a:pt x="90" y="3"/>
                  </a:cubicBezTo>
                  <a:cubicBezTo>
                    <a:pt x="92" y="3"/>
                    <a:pt x="93" y="4"/>
                    <a:pt x="94" y="6"/>
                  </a:cubicBezTo>
                  <a:cubicBezTo>
                    <a:pt x="98" y="26"/>
                    <a:pt x="98" y="46"/>
                    <a:pt x="94" y="66"/>
                  </a:cubicBezTo>
                  <a:cubicBezTo>
                    <a:pt x="93" y="67"/>
                    <a:pt x="92" y="68"/>
                    <a:pt x="90" y="69"/>
                  </a:cubicBezTo>
                  <a:cubicBezTo>
                    <a:pt x="77" y="70"/>
                    <a:pt x="63" y="71"/>
                    <a:pt x="49" y="71"/>
                  </a:cubicBezTo>
                  <a:close/>
                  <a:moveTo>
                    <a:pt x="12" y="61"/>
                  </a:moveTo>
                  <a:cubicBezTo>
                    <a:pt x="37" y="64"/>
                    <a:pt x="62" y="64"/>
                    <a:pt x="87" y="61"/>
                  </a:cubicBezTo>
                  <a:cubicBezTo>
                    <a:pt x="90" y="44"/>
                    <a:pt x="90" y="27"/>
                    <a:pt x="87" y="11"/>
                  </a:cubicBezTo>
                  <a:cubicBezTo>
                    <a:pt x="62" y="8"/>
                    <a:pt x="37" y="8"/>
                    <a:pt x="12" y="11"/>
                  </a:cubicBezTo>
                  <a:cubicBezTo>
                    <a:pt x="8" y="27"/>
                    <a:pt x="8" y="44"/>
                    <a:pt x="12"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7" name="Freeform 185"/>
            <p:cNvSpPr>
              <a:spLocks noEditPoints="1"/>
            </p:cNvSpPr>
            <p:nvPr/>
          </p:nvSpPr>
          <p:spPr bwMode="auto">
            <a:xfrm>
              <a:off x="6078537" y="1611314"/>
              <a:ext cx="79375" cy="87313"/>
            </a:xfrm>
            <a:custGeom>
              <a:avLst/>
              <a:gdLst>
                <a:gd name="T0" fmla="*/ 6 w 36"/>
                <a:gd name="T1" fmla="*/ 39 h 39"/>
                <a:gd name="T2" fmla="*/ 0 w 36"/>
                <a:gd name="T3" fmla="*/ 33 h 39"/>
                <a:gd name="T4" fmla="*/ 0 w 36"/>
                <a:gd name="T5" fmla="*/ 6 h 39"/>
                <a:gd name="T6" fmla="*/ 6 w 36"/>
                <a:gd name="T7" fmla="*/ 0 h 39"/>
                <a:gd name="T8" fmla="*/ 9 w 36"/>
                <a:gd name="T9" fmla="*/ 1 h 39"/>
                <a:gd name="T10" fmla="*/ 33 w 36"/>
                <a:gd name="T11" fmla="*/ 15 h 39"/>
                <a:gd name="T12" fmla="*/ 36 w 36"/>
                <a:gd name="T13" fmla="*/ 20 h 39"/>
                <a:gd name="T14" fmla="*/ 33 w 36"/>
                <a:gd name="T15" fmla="*/ 25 h 39"/>
                <a:gd name="T16" fmla="*/ 9 w 36"/>
                <a:gd name="T17" fmla="*/ 39 h 39"/>
                <a:gd name="T18" fmla="*/ 6 w 36"/>
                <a:gd name="T19" fmla="*/ 39 h 39"/>
                <a:gd name="T20" fmla="*/ 8 w 36"/>
                <a:gd name="T21" fmla="*/ 10 h 39"/>
                <a:gd name="T22" fmla="*/ 8 w 36"/>
                <a:gd name="T23" fmla="*/ 30 h 39"/>
                <a:gd name="T24" fmla="*/ 26 w 36"/>
                <a:gd name="T25" fmla="*/ 20 h 39"/>
                <a:gd name="T26" fmla="*/ 8 w 36"/>
                <a:gd name="T27" fmla="*/ 1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39">
                  <a:moveTo>
                    <a:pt x="6" y="39"/>
                  </a:moveTo>
                  <a:cubicBezTo>
                    <a:pt x="3" y="39"/>
                    <a:pt x="0" y="37"/>
                    <a:pt x="0" y="33"/>
                  </a:cubicBezTo>
                  <a:cubicBezTo>
                    <a:pt x="0" y="6"/>
                    <a:pt x="0" y="6"/>
                    <a:pt x="0" y="6"/>
                  </a:cubicBezTo>
                  <a:cubicBezTo>
                    <a:pt x="0" y="3"/>
                    <a:pt x="3" y="0"/>
                    <a:pt x="6" y="0"/>
                  </a:cubicBezTo>
                  <a:cubicBezTo>
                    <a:pt x="7" y="0"/>
                    <a:pt x="8" y="1"/>
                    <a:pt x="9" y="1"/>
                  </a:cubicBezTo>
                  <a:cubicBezTo>
                    <a:pt x="33" y="15"/>
                    <a:pt x="33" y="15"/>
                    <a:pt x="33" y="15"/>
                  </a:cubicBezTo>
                  <a:cubicBezTo>
                    <a:pt x="35" y="16"/>
                    <a:pt x="36" y="18"/>
                    <a:pt x="36" y="20"/>
                  </a:cubicBezTo>
                  <a:cubicBezTo>
                    <a:pt x="36" y="22"/>
                    <a:pt x="35" y="24"/>
                    <a:pt x="33" y="25"/>
                  </a:cubicBezTo>
                  <a:cubicBezTo>
                    <a:pt x="9" y="39"/>
                    <a:pt x="9" y="39"/>
                    <a:pt x="9" y="39"/>
                  </a:cubicBezTo>
                  <a:cubicBezTo>
                    <a:pt x="8" y="39"/>
                    <a:pt x="7" y="39"/>
                    <a:pt x="6" y="39"/>
                  </a:cubicBezTo>
                  <a:close/>
                  <a:moveTo>
                    <a:pt x="8" y="10"/>
                  </a:moveTo>
                  <a:cubicBezTo>
                    <a:pt x="8" y="30"/>
                    <a:pt x="8" y="30"/>
                    <a:pt x="8" y="30"/>
                  </a:cubicBezTo>
                  <a:cubicBezTo>
                    <a:pt x="26" y="20"/>
                    <a:pt x="26" y="20"/>
                    <a:pt x="26" y="20"/>
                  </a:cubicBezTo>
                  <a:cubicBezTo>
                    <a:pt x="8" y="10"/>
                    <a:pt x="8" y="10"/>
                    <a:pt x="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8" name="Freeform 186"/>
            <p:cNvSpPr>
              <a:spLocks noEditPoints="1"/>
            </p:cNvSpPr>
            <p:nvPr/>
          </p:nvSpPr>
          <p:spPr bwMode="auto">
            <a:xfrm>
              <a:off x="8874125" y="2921001"/>
              <a:ext cx="123825" cy="73025"/>
            </a:xfrm>
            <a:custGeom>
              <a:avLst/>
              <a:gdLst>
                <a:gd name="T0" fmla="*/ 17 w 56"/>
                <a:gd name="T1" fmla="*/ 33 h 33"/>
                <a:gd name="T2" fmla="*/ 14 w 56"/>
                <a:gd name="T3" fmla="*/ 32 h 33"/>
                <a:gd name="T4" fmla="*/ 2 w 56"/>
                <a:gd name="T5" fmla="*/ 22 h 33"/>
                <a:gd name="T6" fmla="*/ 1 w 56"/>
                <a:gd name="T7" fmla="*/ 18 h 33"/>
                <a:gd name="T8" fmla="*/ 3 w 56"/>
                <a:gd name="T9" fmla="*/ 15 h 33"/>
                <a:gd name="T10" fmla="*/ 38 w 56"/>
                <a:gd name="T11" fmla="*/ 1 h 33"/>
                <a:gd name="T12" fmla="*/ 42 w 56"/>
                <a:gd name="T13" fmla="*/ 2 h 33"/>
                <a:gd name="T14" fmla="*/ 54 w 56"/>
                <a:gd name="T15" fmla="*/ 12 h 33"/>
                <a:gd name="T16" fmla="*/ 55 w 56"/>
                <a:gd name="T17" fmla="*/ 16 h 33"/>
                <a:gd name="T18" fmla="*/ 53 w 56"/>
                <a:gd name="T19" fmla="*/ 19 h 33"/>
                <a:gd name="T20" fmla="*/ 18 w 56"/>
                <a:gd name="T21" fmla="*/ 33 h 33"/>
                <a:gd name="T22" fmla="*/ 17 w 56"/>
                <a:gd name="T23" fmla="*/ 33 h 33"/>
                <a:gd name="T24" fmla="*/ 12 w 56"/>
                <a:gd name="T25" fmla="*/ 20 h 33"/>
                <a:gd name="T26" fmla="*/ 18 w 56"/>
                <a:gd name="T27" fmla="*/ 24 h 33"/>
                <a:gd name="T28" fmla="*/ 44 w 56"/>
                <a:gd name="T29" fmla="*/ 14 h 33"/>
                <a:gd name="T30" fmla="*/ 39 w 56"/>
                <a:gd name="T31" fmla="*/ 9 h 33"/>
                <a:gd name="T32" fmla="*/ 12 w 56"/>
                <a:gd name="T33"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33">
                  <a:moveTo>
                    <a:pt x="17" y="33"/>
                  </a:moveTo>
                  <a:cubicBezTo>
                    <a:pt x="16" y="33"/>
                    <a:pt x="15" y="33"/>
                    <a:pt x="14" y="32"/>
                  </a:cubicBezTo>
                  <a:cubicBezTo>
                    <a:pt x="2" y="22"/>
                    <a:pt x="2" y="22"/>
                    <a:pt x="2" y="22"/>
                  </a:cubicBezTo>
                  <a:cubicBezTo>
                    <a:pt x="1" y="21"/>
                    <a:pt x="0" y="19"/>
                    <a:pt x="1" y="18"/>
                  </a:cubicBezTo>
                  <a:cubicBezTo>
                    <a:pt x="1" y="17"/>
                    <a:pt x="2" y="15"/>
                    <a:pt x="3" y="15"/>
                  </a:cubicBezTo>
                  <a:cubicBezTo>
                    <a:pt x="38" y="1"/>
                    <a:pt x="38" y="1"/>
                    <a:pt x="38" y="1"/>
                  </a:cubicBezTo>
                  <a:cubicBezTo>
                    <a:pt x="39" y="0"/>
                    <a:pt x="41" y="1"/>
                    <a:pt x="42" y="2"/>
                  </a:cubicBezTo>
                  <a:cubicBezTo>
                    <a:pt x="54" y="12"/>
                    <a:pt x="54" y="12"/>
                    <a:pt x="54" y="12"/>
                  </a:cubicBezTo>
                  <a:cubicBezTo>
                    <a:pt x="55" y="13"/>
                    <a:pt x="56" y="14"/>
                    <a:pt x="55" y="16"/>
                  </a:cubicBezTo>
                  <a:cubicBezTo>
                    <a:pt x="55" y="17"/>
                    <a:pt x="54" y="18"/>
                    <a:pt x="53" y="19"/>
                  </a:cubicBezTo>
                  <a:cubicBezTo>
                    <a:pt x="18" y="33"/>
                    <a:pt x="18" y="33"/>
                    <a:pt x="18" y="33"/>
                  </a:cubicBezTo>
                  <a:cubicBezTo>
                    <a:pt x="18" y="33"/>
                    <a:pt x="17" y="33"/>
                    <a:pt x="17" y="33"/>
                  </a:cubicBezTo>
                  <a:close/>
                  <a:moveTo>
                    <a:pt x="12" y="20"/>
                  </a:moveTo>
                  <a:cubicBezTo>
                    <a:pt x="18" y="24"/>
                    <a:pt x="18" y="24"/>
                    <a:pt x="18" y="24"/>
                  </a:cubicBezTo>
                  <a:cubicBezTo>
                    <a:pt x="44" y="14"/>
                    <a:pt x="44" y="14"/>
                    <a:pt x="44" y="14"/>
                  </a:cubicBezTo>
                  <a:cubicBezTo>
                    <a:pt x="39" y="9"/>
                    <a:pt x="39" y="9"/>
                    <a:pt x="39" y="9"/>
                  </a:cubicBezTo>
                  <a:cubicBezTo>
                    <a:pt x="12" y="20"/>
                    <a:pt x="12" y="20"/>
                    <a:pt x="12"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9" name="Freeform 187"/>
            <p:cNvSpPr/>
            <p:nvPr/>
          </p:nvSpPr>
          <p:spPr bwMode="auto">
            <a:xfrm>
              <a:off x="8977312" y="3016251"/>
              <a:ext cx="111125" cy="106363"/>
            </a:xfrm>
            <a:custGeom>
              <a:avLst/>
              <a:gdLst>
                <a:gd name="T0" fmla="*/ 4 w 50"/>
                <a:gd name="T1" fmla="*/ 48 h 48"/>
                <a:gd name="T2" fmla="*/ 2 w 50"/>
                <a:gd name="T3" fmla="*/ 47 h 48"/>
                <a:gd name="T4" fmla="*/ 0 w 50"/>
                <a:gd name="T5" fmla="*/ 44 h 48"/>
                <a:gd name="T6" fmla="*/ 0 w 50"/>
                <a:gd name="T7" fmla="*/ 4 h 48"/>
                <a:gd name="T8" fmla="*/ 4 w 50"/>
                <a:gd name="T9" fmla="*/ 0 h 48"/>
                <a:gd name="T10" fmla="*/ 8 w 50"/>
                <a:gd name="T11" fmla="*/ 4 h 48"/>
                <a:gd name="T12" fmla="*/ 8 w 50"/>
                <a:gd name="T13" fmla="*/ 38 h 48"/>
                <a:gd name="T14" fmla="*/ 42 w 50"/>
                <a:gd name="T15" fmla="*/ 27 h 48"/>
                <a:gd name="T16" fmla="*/ 42 w 50"/>
                <a:gd name="T17" fmla="*/ 10 h 48"/>
                <a:gd name="T18" fmla="*/ 46 w 50"/>
                <a:gd name="T19" fmla="*/ 6 h 48"/>
                <a:gd name="T20" fmla="*/ 50 w 50"/>
                <a:gd name="T21" fmla="*/ 10 h 48"/>
                <a:gd name="T22" fmla="*/ 50 w 50"/>
                <a:gd name="T23" fmla="*/ 30 h 48"/>
                <a:gd name="T24" fmla="*/ 47 w 50"/>
                <a:gd name="T25" fmla="*/ 34 h 48"/>
                <a:gd name="T26" fmla="*/ 5 w 50"/>
                <a:gd name="T27" fmla="*/ 47 h 48"/>
                <a:gd name="T28" fmla="*/ 4 w 50"/>
                <a:gd name="T2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48">
                  <a:moveTo>
                    <a:pt x="4" y="48"/>
                  </a:moveTo>
                  <a:cubicBezTo>
                    <a:pt x="3" y="48"/>
                    <a:pt x="2" y="47"/>
                    <a:pt x="2" y="47"/>
                  </a:cubicBezTo>
                  <a:cubicBezTo>
                    <a:pt x="0" y="46"/>
                    <a:pt x="0" y="45"/>
                    <a:pt x="0" y="44"/>
                  </a:cubicBezTo>
                  <a:cubicBezTo>
                    <a:pt x="0" y="4"/>
                    <a:pt x="0" y="4"/>
                    <a:pt x="0" y="4"/>
                  </a:cubicBezTo>
                  <a:cubicBezTo>
                    <a:pt x="0" y="2"/>
                    <a:pt x="2" y="0"/>
                    <a:pt x="4" y="0"/>
                  </a:cubicBezTo>
                  <a:cubicBezTo>
                    <a:pt x="6" y="0"/>
                    <a:pt x="8" y="2"/>
                    <a:pt x="8" y="4"/>
                  </a:cubicBezTo>
                  <a:cubicBezTo>
                    <a:pt x="8" y="38"/>
                    <a:pt x="8" y="38"/>
                    <a:pt x="8" y="38"/>
                  </a:cubicBezTo>
                  <a:cubicBezTo>
                    <a:pt x="42" y="27"/>
                    <a:pt x="42" y="27"/>
                    <a:pt x="42" y="27"/>
                  </a:cubicBezTo>
                  <a:cubicBezTo>
                    <a:pt x="42" y="10"/>
                    <a:pt x="42" y="10"/>
                    <a:pt x="42" y="10"/>
                  </a:cubicBezTo>
                  <a:cubicBezTo>
                    <a:pt x="42" y="7"/>
                    <a:pt x="43" y="6"/>
                    <a:pt x="46" y="6"/>
                  </a:cubicBezTo>
                  <a:cubicBezTo>
                    <a:pt x="48" y="6"/>
                    <a:pt x="50" y="7"/>
                    <a:pt x="50" y="10"/>
                  </a:cubicBezTo>
                  <a:cubicBezTo>
                    <a:pt x="50" y="30"/>
                    <a:pt x="50" y="30"/>
                    <a:pt x="50" y="30"/>
                  </a:cubicBezTo>
                  <a:cubicBezTo>
                    <a:pt x="50" y="32"/>
                    <a:pt x="48" y="34"/>
                    <a:pt x="47" y="34"/>
                  </a:cubicBezTo>
                  <a:cubicBezTo>
                    <a:pt x="5" y="47"/>
                    <a:pt x="5" y="47"/>
                    <a:pt x="5" y="47"/>
                  </a:cubicBezTo>
                  <a:cubicBezTo>
                    <a:pt x="5" y="47"/>
                    <a:pt x="4" y="48"/>
                    <a:pt x="4" y="4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0" name="Freeform 188"/>
            <p:cNvSpPr>
              <a:spLocks noEditPoints="1"/>
            </p:cNvSpPr>
            <p:nvPr/>
          </p:nvSpPr>
          <p:spPr bwMode="auto">
            <a:xfrm>
              <a:off x="8999537" y="2982914"/>
              <a:ext cx="122238" cy="73025"/>
            </a:xfrm>
            <a:custGeom>
              <a:avLst/>
              <a:gdLst>
                <a:gd name="T0" fmla="*/ 17 w 55"/>
                <a:gd name="T1" fmla="*/ 33 h 33"/>
                <a:gd name="T2" fmla="*/ 14 w 55"/>
                <a:gd name="T3" fmla="*/ 32 h 33"/>
                <a:gd name="T4" fmla="*/ 2 w 55"/>
                <a:gd name="T5" fmla="*/ 21 h 33"/>
                <a:gd name="T6" fmla="*/ 0 w 55"/>
                <a:gd name="T7" fmla="*/ 17 h 33"/>
                <a:gd name="T8" fmla="*/ 3 w 55"/>
                <a:gd name="T9" fmla="*/ 14 h 33"/>
                <a:gd name="T10" fmla="*/ 38 w 55"/>
                <a:gd name="T11" fmla="*/ 1 h 33"/>
                <a:gd name="T12" fmla="*/ 42 w 55"/>
                <a:gd name="T13" fmla="*/ 1 h 33"/>
                <a:gd name="T14" fmla="*/ 54 w 55"/>
                <a:gd name="T15" fmla="*/ 12 h 33"/>
                <a:gd name="T16" fmla="*/ 55 w 55"/>
                <a:gd name="T17" fmla="*/ 15 h 33"/>
                <a:gd name="T18" fmla="*/ 53 w 55"/>
                <a:gd name="T19" fmla="*/ 18 h 33"/>
                <a:gd name="T20" fmla="*/ 18 w 55"/>
                <a:gd name="T21" fmla="*/ 32 h 33"/>
                <a:gd name="T22" fmla="*/ 17 w 55"/>
                <a:gd name="T23" fmla="*/ 33 h 33"/>
                <a:gd name="T24" fmla="*/ 12 w 55"/>
                <a:gd name="T25" fmla="*/ 19 h 33"/>
                <a:gd name="T26" fmla="*/ 17 w 55"/>
                <a:gd name="T27" fmla="*/ 24 h 33"/>
                <a:gd name="T28" fmla="*/ 44 w 55"/>
                <a:gd name="T29" fmla="*/ 14 h 33"/>
                <a:gd name="T30" fmla="*/ 38 w 55"/>
                <a:gd name="T31" fmla="*/ 9 h 33"/>
                <a:gd name="T32" fmla="*/ 12 w 55"/>
                <a:gd name="T33"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3">
                  <a:moveTo>
                    <a:pt x="17" y="33"/>
                  </a:moveTo>
                  <a:cubicBezTo>
                    <a:pt x="16" y="33"/>
                    <a:pt x="15" y="32"/>
                    <a:pt x="14" y="32"/>
                  </a:cubicBezTo>
                  <a:cubicBezTo>
                    <a:pt x="2" y="21"/>
                    <a:pt x="2" y="21"/>
                    <a:pt x="2" y="21"/>
                  </a:cubicBezTo>
                  <a:cubicBezTo>
                    <a:pt x="1" y="20"/>
                    <a:pt x="0" y="19"/>
                    <a:pt x="0" y="17"/>
                  </a:cubicBezTo>
                  <a:cubicBezTo>
                    <a:pt x="1" y="16"/>
                    <a:pt x="2" y="15"/>
                    <a:pt x="3" y="14"/>
                  </a:cubicBezTo>
                  <a:cubicBezTo>
                    <a:pt x="38" y="1"/>
                    <a:pt x="38" y="1"/>
                    <a:pt x="38" y="1"/>
                  </a:cubicBezTo>
                  <a:cubicBezTo>
                    <a:pt x="39" y="0"/>
                    <a:pt x="41" y="0"/>
                    <a:pt x="42" y="1"/>
                  </a:cubicBezTo>
                  <a:cubicBezTo>
                    <a:pt x="54" y="12"/>
                    <a:pt x="54" y="12"/>
                    <a:pt x="54" y="12"/>
                  </a:cubicBezTo>
                  <a:cubicBezTo>
                    <a:pt x="55" y="13"/>
                    <a:pt x="55" y="14"/>
                    <a:pt x="55" y="15"/>
                  </a:cubicBezTo>
                  <a:cubicBezTo>
                    <a:pt x="55" y="17"/>
                    <a:pt x="54" y="18"/>
                    <a:pt x="53" y="18"/>
                  </a:cubicBezTo>
                  <a:cubicBezTo>
                    <a:pt x="18" y="32"/>
                    <a:pt x="18" y="32"/>
                    <a:pt x="18" y="32"/>
                  </a:cubicBezTo>
                  <a:cubicBezTo>
                    <a:pt x="18" y="33"/>
                    <a:pt x="17" y="33"/>
                    <a:pt x="17" y="33"/>
                  </a:cubicBezTo>
                  <a:close/>
                  <a:moveTo>
                    <a:pt x="12" y="19"/>
                  </a:moveTo>
                  <a:cubicBezTo>
                    <a:pt x="17" y="24"/>
                    <a:pt x="17" y="24"/>
                    <a:pt x="17" y="24"/>
                  </a:cubicBezTo>
                  <a:cubicBezTo>
                    <a:pt x="44" y="14"/>
                    <a:pt x="44" y="14"/>
                    <a:pt x="44" y="14"/>
                  </a:cubicBezTo>
                  <a:cubicBezTo>
                    <a:pt x="38" y="9"/>
                    <a:pt x="38" y="9"/>
                    <a:pt x="38" y="9"/>
                  </a:cubicBezTo>
                  <a:cubicBezTo>
                    <a:pt x="12" y="19"/>
                    <a:pt x="12" y="19"/>
                    <a:pt x="1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1" name="Freeform 189"/>
            <p:cNvSpPr>
              <a:spLocks noEditPoints="1"/>
            </p:cNvSpPr>
            <p:nvPr/>
          </p:nvSpPr>
          <p:spPr bwMode="auto">
            <a:xfrm>
              <a:off x="8993187" y="2916239"/>
              <a:ext cx="122238" cy="74613"/>
            </a:xfrm>
            <a:custGeom>
              <a:avLst/>
              <a:gdLst>
                <a:gd name="T0" fmla="*/ 39 w 55"/>
                <a:gd name="T1" fmla="*/ 34 h 34"/>
                <a:gd name="T2" fmla="*/ 37 w 55"/>
                <a:gd name="T3" fmla="*/ 34 h 34"/>
                <a:gd name="T4" fmla="*/ 2 w 55"/>
                <a:gd name="T5" fmla="*/ 20 h 34"/>
                <a:gd name="T6" fmla="*/ 0 w 55"/>
                <a:gd name="T7" fmla="*/ 17 h 34"/>
                <a:gd name="T8" fmla="*/ 1 w 55"/>
                <a:gd name="T9" fmla="*/ 13 h 34"/>
                <a:gd name="T10" fmla="*/ 13 w 55"/>
                <a:gd name="T11" fmla="*/ 2 h 34"/>
                <a:gd name="T12" fmla="*/ 17 w 55"/>
                <a:gd name="T13" fmla="*/ 1 h 34"/>
                <a:gd name="T14" fmla="*/ 52 w 55"/>
                <a:gd name="T15" fmla="*/ 15 h 34"/>
                <a:gd name="T16" fmla="*/ 54 w 55"/>
                <a:gd name="T17" fmla="*/ 18 h 34"/>
                <a:gd name="T18" fmla="*/ 53 w 55"/>
                <a:gd name="T19" fmla="*/ 22 h 34"/>
                <a:gd name="T20" fmla="*/ 41 w 55"/>
                <a:gd name="T21" fmla="*/ 33 h 34"/>
                <a:gd name="T22" fmla="*/ 39 w 55"/>
                <a:gd name="T23" fmla="*/ 34 h 34"/>
                <a:gd name="T24" fmla="*/ 11 w 55"/>
                <a:gd name="T25" fmla="*/ 15 h 34"/>
                <a:gd name="T26" fmla="*/ 38 w 55"/>
                <a:gd name="T27" fmla="*/ 26 h 34"/>
                <a:gd name="T28" fmla="*/ 43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2" y="20"/>
                    <a:pt x="2" y="20"/>
                    <a:pt x="2" y="20"/>
                  </a:cubicBezTo>
                  <a:cubicBezTo>
                    <a:pt x="1" y="20"/>
                    <a:pt x="0" y="18"/>
                    <a:pt x="0" y="17"/>
                  </a:cubicBezTo>
                  <a:cubicBezTo>
                    <a:pt x="0" y="16"/>
                    <a:pt x="0" y="14"/>
                    <a:pt x="1" y="13"/>
                  </a:cubicBezTo>
                  <a:cubicBezTo>
                    <a:pt x="13" y="2"/>
                    <a:pt x="13" y="2"/>
                    <a:pt x="13" y="2"/>
                  </a:cubicBezTo>
                  <a:cubicBezTo>
                    <a:pt x="14" y="1"/>
                    <a:pt x="16" y="0"/>
                    <a:pt x="17" y="1"/>
                  </a:cubicBezTo>
                  <a:cubicBezTo>
                    <a:pt x="52" y="15"/>
                    <a:pt x="52" y="15"/>
                    <a:pt x="52" y="15"/>
                  </a:cubicBezTo>
                  <a:cubicBezTo>
                    <a:pt x="53" y="15"/>
                    <a:pt x="54" y="17"/>
                    <a:pt x="54" y="18"/>
                  </a:cubicBezTo>
                  <a:cubicBezTo>
                    <a:pt x="55" y="19"/>
                    <a:pt x="54" y="21"/>
                    <a:pt x="53" y="22"/>
                  </a:cubicBezTo>
                  <a:cubicBezTo>
                    <a:pt x="41" y="33"/>
                    <a:pt x="41" y="33"/>
                    <a:pt x="41" y="33"/>
                  </a:cubicBezTo>
                  <a:cubicBezTo>
                    <a:pt x="41" y="34"/>
                    <a:pt x="40" y="34"/>
                    <a:pt x="39" y="34"/>
                  </a:cubicBezTo>
                  <a:close/>
                  <a:moveTo>
                    <a:pt x="11" y="15"/>
                  </a:moveTo>
                  <a:cubicBezTo>
                    <a:pt x="38" y="26"/>
                    <a:pt x="38" y="26"/>
                    <a:pt x="38" y="26"/>
                  </a:cubicBezTo>
                  <a:cubicBezTo>
                    <a:pt x="43" y="20"/>
                    <a:pt x="43" y="20"/>
                    <a:pt x="43"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2" name="Freeform 190"/>
            <p:cNvSpPr/>
            <p:nvPr/>
          </p:nvSpPr>
          <p:spPr bwMode="auto">
            <a:xfrm>
              <a:off x="8904287" y="3032126"/>
              <a:ext cx="90488" cy="90488"/>
            </a:xfrm>
            <a:custGeom>
              <a:avLst/>
              <a:gdLst>
                <a:gd name="T0" fmla="*/ 36 w 41"/>
                <a:gd name="T1" fmla="*/ 41 h 41"/>
                <a:gd name="T2" fmla="*/ 35 w 41"/>
                <a:gd name="T3" fmla="*/ 40 h 41"/>
                <a:gd name="T4" fmla="*/ 3 w 41"/>
                <a:gd name="T5" fmla="*/ 27 h 41"/>
                <a:gd name="T6" fmla="*/ 0 w 41"/>
                <a:gd name="T7" fmla="*/ 23 h 41"/>
                <a:gd name="T8" fmla="*/ 0 w 41"/>
                <a:gd name="T9" fmla="*/ 4 h 41"/>
                <a:gd name="T10" fmla="*/ 4 w 41"/>
                <a:gd name="T11" fmla="*/ 0 h 41"/>
                <a:gd name="T12" fmla="*/ 8 w 41"/>
                <a:gd name="T13" fmla="*/ 4 h 41"/>
                <a:gd name="T14" fmla="*/ 8 w 41"/>
                <a:gd name="T15" fmla="*/ 21 h 41"/>
                <a:gd name="T16" fmla="*/ 38 w 41"/>
                <a:gd name="T17" fmla="*/ 33 h 41"/>
                <a:gd name="T18" fmla="*/ 40 w 41"/>
                <a:gd name="T19" fmla="*/ 38 h 41"/>
                <a:gd name="T20" fmla="*/ 36 w 41"/>
                <a:gd name="T21"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41">
                  <a:moveTo>
                    <a:pt x="36" y="41"/>
                  </a:moveTo>
                  <a:cubicBezTo>
                    <a:pt x="36" y="41"/>
                    <a:pt x="35" y="40"/>
                    <a:pt x="35" y="40"/>
                  </a:cubicBezTo>
                  <a:cubicBezTo>
                    <a:pt x="3" y="27"/>
                    <a:pt x="3" y="27"/>
                    <a:pt x="3" y="27"/>
                  </a:cubicBezTo>
                  <a:cubicBezTo>
                    <a:pt x="1" y="26"/>
                    <a:pt x="0" y="25"/>
                    <a:pt x="0" y="23"/>
                  </a:cubicBezTo>
                  <a:cubicBezTo>
                    <a:pt x="0" y="4"/>
                    <a:pt x="0" y="4"/>
                    <a:pt x="0" y="4"/>
                  </a:cubicBezTo>
                  <a:cubicBezTo>
                    <a:pt x="0" y="2"/>
                    <a:pt x="2" y="0"/>
                    <a:pt x="4" y="0"/>
                  </a:cubicBezTo>
                  <a:cubicBezTo>
                    <a:pt x="6" y="0"/>
                    <a:pt x="8" y="2"/>
                    <a:pt x="8" y="4"/>
                  </a:cubicBezTo>
                  <a:cubicBezTo>
                    <a:pt x="8" y="21"/>
                    <a:pt x="8" y="21"/>
                    <a:pt x="8" y="21"/>
                  </a:cubicBezTo>
                  <a:cubicBezTo>
                    <a:pt x="38" y="33"/>
                    <a:pt x="38" y="33"/>
                    <a:pt x="38" y="33"/>
                  </a:cubicBezTo>
                  <a:cubicBezTo>
                    <a:pt x="40" y="34"/>
                    <a:pt x="41" y="36"/>
                    <a:pt x="40" y="38"/>
                  </a:cubicBezTo>
                  <a:cubicBezTo>
                    <a:pt x="39" y="40"/>
                    <a:pt x="38" y="41"/>
                    <a:pt x="36" y="4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3" name="Freeform 191"/>
            <p:cNvSpPr>
              <a:spLocks noEditPoints="1"/>
            </p:cNvSpPr>
            <p:nvPr/>
          </p:nvSpPr>
          <p:spPr bwMode="auto">
            <a:xfrm>
              <a:off x="8874125" y="2984501"/>
              <a:ext cx="120650" cy="76200"/>
            </a:xfrm>
            <a:custGeom>
              <a:avLst/>
              <a:gdLst>
                <a:gd name="T0" fmla="*/ 39 w 55"/>
                <a:gd name="T1" fmla="*/ 34 h 34"/>
                <a:gd name="T2" fmla="*/ 37 w 55"/>
                <a:gd name="T3" fmla="*/ 34 h 34"/>
                <a:gd name="T4" fmla="*/ 3 w 55"/>
                <a:gd name="T5" fmla="*/ 20 h 34"/>
                <a:gd name="T6" fmla="*/ 0 w 55"/>
                <a:gd name="T7" fmla="*/ 17 h 34"/>
                <a:gd name="T8" fmla="*/ 1 w 55"/>
                <a:gd name="T9" fmla="*/ 13 h 34"/>
                <a:gd name="T10" fmla="*/ 13 w 55"/>
                <a:gd name="T11" fmla="*/ 2 h 34"/>
                <a:gd name="T12" fmla="*/ 18 w 55"/>
                <a:gd name="T13" fmla="*/ 1 h 34"/>
                <a:gd name="T14" fmla="*/ 52 w 55"/>
                <a:gd name="T15" fmla="*/ 15 h 34"/>
                <a:gd name="T16" fmla="*/ 55 w 55"/>
                <a:gd name="T17" fmla="*/ 18 h 34"/>
                <a:gd name="T18" fmla="*/ 54 w 55"/>
                <a:gd name="T19" fmla="*/ 21 h 34"/>
                <a:gd name="T20" fmla="*/ 42 w 55"/>
                <a:gd name="T21" fmla="*/ 33 h 34"/>
                <a:gd name="T22" fmla="*/ 39 w 55"/>
                <a:gd name="T23" fmla="*/ 34 h 34"/>
                <a:gd name="T24" fmla="*/ 11 w 55"/>
                <a:gd name="T25" fmla="*/ 15 h 34"/>
                <a:gd name="T26" fmla="*/ 38 w 55"/>
                <a:gd name="T27" fmla="*/ 25 h 34"/>
                <a:gd name="T28" fmla="*/ 44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3" y="20"/>
                    <a:pt x="3" y="20"/>
                    <a:pt x="3" y="20"/>
                  </a:cubicBezTo>
                  <a:cubicBezTo>
                    <a:pt x="1" y="19"/>
                    <a:pt x="0" y="18"/>
                    <a:pt x="0" y="17"/>
                  </a:cubicBezTo>
                  <a:cubicBezTo>
                    <a:pt x="0" y="16"/>
                    <a:pt x="0" y="14"/>
                    <a:pt x="1" y="13"/>
                  </a:cubicBezTo>
                  <a:cubicBezTo>
                    <a:pt x="13" y="2"/>
                    <a:pt x="13" y="2"/>
                    <a:pt x="13" y="2"/>
                  </a:cubicBezTo>
                  <a:cubicBezTo>
                    <a:pt x="14" y="0"/>
                    <a:pt x="16" y="0"/>
                    <a:pt x="18" y="1"/>
                  </a:cubicBezTo>
                  <a:cubicBezTo>
                    <a:pt x="52" y="15"/>
                    <a:pt x="52" y="15"/>
                    <a:pt x="52" y="15"/>
                  </a:cubicBezTo>
                  <a:cubicBezTo>
                    <a:pt x="54" y="15"/>
                    <a:pt x="55" y="16"/>
                    <a:pt x="55" y="18"/>
                  </a:cubicBezTo>
                  <a:cubicBezTo>
                    <a:pt x="55" y="19"/>
                    <a:pt x="55" y="20"/>
                    <a:pt x="54" y="21"/>
                  </a:cubicBezTo>
                  <a:cubicBezTo>
                    <a:pt x="42" y="33"/>
                    <a:pt x="42" y="33"/>
                    <a:pt x="42" y="33"/>
                  </a:cubicBezTo>
                  <a:cubicBezTo>
                    <a:pt x="41" y="34"/>
                    <a:pt x="40" y="34"/>
                    <a:pt x="39" y="34"/>
                  </a:cubicBezTo>
                  <a:close/>
                  <a:moveTo>
                    <a:pt x="11" y="15"/>
                  </a:moveTo>
                  <a:cubicBezTo>
                    <a:pt x="38" y="25"/>
                    <a:pt x="38" y="25"/>
                    <a:pt x="38" y="25"/>
                  </a:cubicBezTo>
                  <a:cubicBezTo>
                    <a:pt x="44" y="20"/>
                    <a:pt x="44" y="20"/>
                    <a:pt x="44"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8" name="Freeform 196"/>
            <p:cNvSpPr>
              <a:spLocks noEditPoints="1"/>
            </p:cNvSpPr>
            <p:nvPr/>
          </p:nvSpPr>
          <p:spPr bwMode="auto">
            <a:xfrm>
              <a:off x="8178800" y="1912939"/>
              <a:ext cx="160338" cy="114300"/>
            </a:xfrm>
            <a:custGeom>
              <a:avLst/>
              <a:gdLst>
                <a:gd name="T0" fmla="*/ 65 w 73"/>
                <a:gd name="T1" fmla="*/ 52 h 52"/>
                <a:gd name="T2" fmla="*/ 8 w 73"/>
                <a:gd name="T3" fmla="*/ 52 h 52"/>
                <a:gd name="T4" fmla="*/ 0 w 73"/>
                <a:gd name="T5" fmla="*/ 44 h 52"/>
                <a:gd name="T6" fmla="*/ 0 w 73"/>
                <a:gd name="T7" fmla="*/ 8 h 52"/>
                <a:gd name="T8" fmla="*/ 8 w 73"/>
                <a:gd name="T9" fmla="*/ 0 h 52"/>
                <a:gd name="T10" fmla="*/ 65 w 73"/>
                <a:gd name="T11" fmla="*/ 0 h 52"/>
                <a:gd name="T12" fmla="*/ 73 w 73"/>
                <a:gd name="T13" fmla="*/ 8 h 52"/>
                <a:gd name="T14" fmla="*/ 73 w 73"/>
                <a:gd name="T15" fmla="*/ 44 h 52"/>
                <a:gd name="T16" fmla="*/ 65 w 73"/>
                <a:gd name="T17" fmla="*/ 52 h 52"/>
                <a:gd name="T18" fmla="*/ 8 w 73"/>
                <a:gd name="T19" fmla="*/ 8 h 52"/>
                <a:gd name="T20" fmla="*/ 8 w 73"/>
                <a:gd name="T21" fmla="*/ 44 h 52"/>
                <a:gd name="T22" fmla="*/ 65 w 73"/>
                <a:gd name="T23" fmla="*/ 44 h 52"/>
                <a:gd name="T24" fmla="*/ 65 w 73"/>
                <a:gd name="T25" fmla="*/ 8 h 52"/>
                <a:gd name="T26" fmla="*/ 8 w 73"/>
                <a:gd name="T27" fmla="*/ 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52">
                  <a:moveTo>
                    <a:pt x="65" y="52"/>
                  </a:moveTo>
                  <a:cubicBezTo>
                    <a:pt x="8" y="52"/>
                    <a:pt x="8" y="52"/>
                    <a:pt x="8" y="52"/>
                  </a:cubicBezTo>
                  <a:cubicBezTo>
                    <a:pt x="3" y="52"/>
                    <a:pt x="0" y="48"/>
                    <a:pt x="0" y="44"/>
                  </a:cubicBezTo>
                  <a:cubicBezTo>
                    <a:pt x="0" y="8"/>
                    <a:pt x="0" y="8"/>
                    <a:pt x="0" y="8"/>
                  </a:cubicBezTo>
                  <a:cubicBezTo>
                    <a:pt x="0" y="3"/>
                    <a:pt x="3" y="0"/>
                    <a:pt x="8" y="0"/>
                  </a:cubicBezTo>
                  <a:cubicBezTo>
                    <a:pt x="65" y="0"/>
                    <a:pt x="65" y="0"/>
                    <a:pt x="65" y="0"/>
                  </a:cubicBezTo>
                  <a:cubicBezTo>
                    <a:pt x="69" y="0"/>
                    <a:pt x="73" y="3"/>
                    <a:pt x="73" y="8"/>
                  </a:cubicBezTo>
                  <a:cubicBezTo>
                    <a:pt x="73" y="44"/>
                    <a:pt x="73" y="44"/>
                    <a:pt x="73" y="44"/>
                  </a:cubicBezTo>
                  <a:cubicBezTo>
                    <a:pt x="73" y="48"/>
                    <a:pt x="69" y="52"/>
                    <a:pt x="65" y="52"/>
                  </a:cubicBezTo>
                  <a:close/>
                  <a:moveTo>
                    <a:pt x="8" y="8"/>
                  </a:moveTo>
                  <a:cubicBezTo>
                    <a:pt x="8" y="44"/>
                    <a:pt x="8" y="44"/>
                    <a:pt x="8" y="44"/>
                  </a:cubicBezTo>
                  <a:cubicBezTo>
                    <a:pt x="65" y="44"/>
                    <a:pt x="65" y="44"/>
                    <a:pt x="65" y="44"/>
                  </a:cubicBezTo>
                  <a:cubicBezTo>
                    <a:pt x="65" y="8"/>
                    <a:pt x="65" y="8"/>
                    <a:pt x="65"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9" name="Freeform 197"/>
            <p:cNvSpPr>
              <a:spLocks noEditPoints="1"/>
            </p:cNvSpPr>
            <p:nvPr/>
          </p:nvSpPr>
          <p:spPr bwMode="auto">
            <a:xfrm>
              <a:off x="8320087" y="1912939"/>
              <a:ext cx="66675" cy="114300"/>
            </a:xfrm>
            <a:custGeom>
              <a:avLst/>
              <a:gdLst>
                <a:gd name="T0" fmla="*/ 26 w 30"/>
                <a:gd name="T1" fmla="*/ 52 h 52"/>
                <a:gd name="T2" fmla="*/ 24 w 30"/>
                <a:gd name="T3" fmla="*/ 51 h 52"/>
                <a:gd name="T4" fmla="*/ 2 w 30"/>
                <a:gd name="T5" fmla="*/ 40 h 52"/>
                <a:gd name="T6" fmla="*/ 0 w 30"/>
                <a:gd name="T7" fmla="*/ 37 h 52"/>
                <a:gd name="T8" fmla="*/ 0 w 30"/>
                <a:gd name="T9" fmla="*/ 15 h 52"/>
                <a:gd name="T10" fmla="*/ 2 w 30"/>
                <a:gd name="T11" fmla="*/ 11 h 52"/>
                <a:gd name="T12" fmla="*/ 24 w 30"/>
                <a:gd name="T13" fmla="*/ 0 h 52"/>
                <a:gd name="T14" fmla="*/ 28 w 30"/>
                <a:gd name="T15" fmla="*/ 1 h 52"/>
                <a:gd name="T16" fmla="*/ 30 w 30"/>
                <a:gd name="T17" fmla="*/ 4 h 52"/>
                <a:gd name="T18" fmla="*/ 30 w 30"/>
                <a:gd name="T19" fmla="*/ 48 h 52"/>
                <a:gd name="T20" fmla="*/ 28 w 30"/>
                <a:gd name="T21" fmla="*/ 51 h 52"/>
                <a:gd name="T22" fmla="*/ 26 w 30"/>
                <a:gd name="T23" fmla="*/ 52 h 52"/>
                <a:gd name="T24" fmla="*/ 8 w 30"/>
                <a:gd name="T25" fmla="*/ 34 h 52"/>
                <a:gd name="T26" fmla="*/ 22 w 30"/>
                <a:gd name="T27" fmla="*/ 41 h 52"/>
                <a:gd name="T28" fmla="*/ 22 w 30"/>
                <a:gd name="T29" fmla="*/ 10 h 52"/>
                <a:gd name="T30" fmla="*/ 8 w 30"/>
                <a:gd name="T31" fmla="*/ 17 h 52"/>
                <a:gd name="T32" fmla="*/ 8 w 30"/>
                <a:gd name="T33" fmla="*/ 3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52">
                  <a:moveTo>
                    <a:pt x="26" y="52"/>
                  </a:moveTo>
                  <a:cubicBezTo>
                    <a:pt x="25" y="52"/>
                    <a:pt x="25" y="51"/>
                    <a:pt x="24" y="51"/>
                  </a:cubicBezTo>
                  <a:cubicBezTo>
                    <a:pt x="2" y="40"/>
                    <a:pt x="2" y="40"/>
                    <a:pt x="2" y="40"/>
                  </a:cubicBezTo>
                  <a:cubicBezTo>
                    <a:pt x="1" y="40"/>
                    <a:pt x="0" y="38"/>
                    <a:pt x="0" y="37"/>
                  </a:cubicBezTo>
                  <a:cubicBezTo>
                    <a:pt x="0" y="15"/>
                    <a:pt x="0" y="15"/>
                    <a:pt x="0" y="15"/>
                  </a:cubicBezTo>
                  <a:cubicBezTo>
                    <a:pt x="0" y="13"/>
                    <a:pt x="1" y="12"/>
                    <a:pt x="2" y="11"/>
                  </a:cubicBezTo>
                  <a:cubicBezTo>
                    <a:pt x="24" y="0"/>
                    <a:pt x="24" y="0"/>
                    <a:pt x="24" y="0"/>
                  </a:cubicBezTo>
                  <a:cubicBezTo>
                    <a:pt x="26" y="0"/>
                    <a:pt x="27" y="0"/>
                    <a:pt x="28" y="1"/>
                  </a:cubicBezTo>
                  <a:cubicBezTo>
                    <a:pt x="29" y="1"/>
                    <a:pt x="30" y="3"/>
                    <a:pt x="30" y="4"/>
                  </a:cubicBezTo>
                  <a:cubicBezTo>
                    <a:pt x="30" y="48"/>
                    <a:pt x="30" y="48"/>
                    <a:pt x="30" y="48"/>
                  </a:cubicBezTo>
                  <a:cubicBezTo>
                    <a:pt x="30" y="49"/>
                    <a:pt x="29" y="50"/>
                    <a:pt x="28" y="51"/>
                  </a:cubicBezTo>
                  <a:cubicBezTo>
                    <a:pt x="28" y="51"/>
                    <a:pt x="27" y="52"/>
                    <a:pt x="26" y="52"/>
                  </a:cubicBezTo>
                  <a:close/>
                  <a:moveTo>
                    <a:pt x="8" y="34"/>
                  </a:moveTo>
                  <a:cubicBezTo>
                    <a:pt x="22" y="41"/>
                    <a:pt x="22" y="41"/>
                    <a:pt x="22" y="41"/>
                  </a:cubicBezTo>
                  <a:cubicBezTo>
                    <a:pt x="22" y="10"/>
                    <a:pt x="22" y="10"/>
                    <a:pt x="22" y="10"/>
                  </a:cubicBezTo>
                  <a:cubicBezTo>
                    <a:pt x="8" y="17"/>
                    <a:pt x="8" y="17"/>
                    <a:pt x="8" y="17"/>
                  </a:cubicBezTo>
                  <a:cubicBezTo>
                    <a:pt x="8" y="34"/>
                    <a:pt x="8" y="34"/>
                    <a:pt x="8" y="3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0" name="Freeform 198"/>
            <p:cNvSpPr>
              <a:spLocks noEditPoints="1"/>
            </p:cNvSpPr>
            <p:nvPr/>
          </p:nvSpPr>
          <p:spPr bwMode="auto">
            <a:xfrm>
              <a:off x="8183562" y="1847851"/>
              <a:ext cx="76200" cy="77788"/>
            </a:xfrm>
            <a:custGeom>
              <a:avLst/>
              <a:gdLst>
                <a:gd name="T0" fmla="*/ 17 w 35"/>
                <a:gd name="T1" fmla="*/ 35 h 35"/>
                <a:gd name="T2" fmla="*/ 0 w 35"/>
                <a:gd name="T3" fmla="*/ 17 h 35"/>
                <a:gd name="T4" fmla="*/ 17 w 35"/>
                <a:gd name="T5" fmla="*/ 0 h 35"/>
                <a:gd name="T6" fmla="*/ 35 w 35"/>
                <a:gd name="T7" fmla="*/ 17 h 35"/>
                <a:gd name="T8" fmla="*/ 17 w 35"/>
                <a:gd name="T9" fmla="*/ 35 h 35"/>
                <a:gd name="T10" fmla="*/ 17 w 35"/>
                <a:gd name="T11" fmla="*/ 8 h 35"/>
                <a:gd name="T12" fmla="*/ 8 w 35"/>
                <a:gd name="T13" fmla="*/ 17 h 35"/>
                <a:gd name="T14" fmla="*/ 17 w 35"/>
                <a:gd name="T15" fmla="*/ 27 h 35"/>
                <a:gd name="T16" fmla="*/ 27 w 35"/>
                <a:gd name="T17" fmla="*/ 17 h 35"/>
                <a:gd name="T18" fmla="*/ 17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7"/>
                  </a:cubicBezTo>
                  <a:cubicBezTo>
                    <a:pt x="0" y="8"/>
                    <a:pt x="7" y="0"/>
                    <a:pt x="17" y="0"/>
                  </a:cubicBezTo>
                  <a:cubicBezTo>
                    <a:pt x="27" y="0"/>
                    <a:pt x="35" y="8"/>
                    <a:pt x="35" y="17"/>
                  </a:cubicBezTo>
                  <a:cubicBezTo>
                    <a:pt x="35" y="27"/>
                    <a:pt x="27" y="35"/>
                    <a:pt x="17" y="35"/>
                  </a:cubicBezTo>
                  <a:close/>
                  <a:moveTo>
                    <a:pt x="17" y="8"/>
                  </a:moveTo>
                  <a:cubicBezTo>
                    <a:pt x="12" y="8"/>
                    <a:pt x="8" y="12"/>
                    <a:pt x="8" y="17"/>
                  </a:cubicBezTo>
                  <a:cubicBezTo>
                    <a:pt x="8" y="23"/>
                    <a:pt x="12" y="27"/>
                    <a:pt x="17" y="27"/>
                  </a:cubicBezTo>
                  <a:cubicBezTo>
                    <a:pt x="23" y="27"/>
                    <a:pt x="27" y="23"/>
                    <a:pt x="27" y="17"/>
                  </a:cubicBezTo>
                  <a:cubicBezTo>
                    <a:pt x="27" y="12"/>
                    <a:pt x="23" y="8"/>
                    <a:pt x="1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1" name="Freeform 199"/>
            <p:cNvSpPr>
              <a:spLocks noEditPoints="1"/>
            </p:cNvSpPr>
            <p:nvPr/>
          </p:nvSpPr>
          <p:spPr bwMode="auto">
            <a:xfrm>
              <a:off x="8247062" y="1847851"/>
              <a:ext cx="77788" cy="77788"/>
            </a:xfrm>
            <a:custGeom>
              <a:avLst/>
              <a:gdLst>
                <a:gd name="T0" fmla="*/ 18 w 35"/>
                <a:gd name="T1" fmla="*/ 35 h 35"/>
                <a:gd name="T2" fmla="*/ 0 w 35"/>
                <a:gd name="T3" fmla="*/ 17 h 35"/>
                <a:gd name="T4" fmla="*/ 18 w 35"/>
                <a:gd name="T5" fmla="*/ 0 h 35"/>
                <a:gd name="T6" fmla="*/ 35 w 35"/>
                <a:gd name="T7" fmla="*/ 17 h 35"/>
                <a:gd name="T8" fmla="*/ 18 w 35"/>
                <a:gd name="T9" fmla="*/ 35 h 35"/>
                <a:gd name="T10" fmla="*/ 18 w 35"/>
                <a:gd name="T11" fmla="*/ 8 h 35"/>
                <a:gd name="T12" fmla="*/ 8 w 35"/>
                <a:gd name="T13" fmla="*/ 17 h 35"/>
                <a:gd name="T14" fmla="*/ 18 w 35"/>
                <a:gd name="T15" fmla="*/ 27 h 35"/>
                <a:gd name="T16" fmla="*/ 27 w 35"/>
                <a:gd name="T17" fmla="*/ 17 h 35"/>
                <a:gd name="T18" fmla="*/ 18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7"/>
                  </a:cubicBezTo>
                  <a:cubicBezTo>
                    <a:pt x="0" y="8"/>
                    <a:pt x="8" y="0"/>
                    <a:pt x="18" y="0"/>
                  </a:cubicBezTo>
                  <a:cubicBezTo>
                    <a:pt x="27" y="0"/>
                    <a:pt x="35" y="8"/>
                    <a:pt x="35" y="17"/>
                  </a:cubicBezTo>
                  <a:cubicBezTo>
                    <a:pt x="35" y="27"/>
                    <a:pt x="27" y="35"/>
                    <a:pt x="18" y="35"/>
                  </a:cubicBezTo>
                  <a:close/>
                  <a:moveTo>
                    <a:pt x="18" y="8"/>
                  </a:moveTo>
                  <a:cubicBezTo>
                    <a:pt x="12" y="8"/>
                    <a:pt x="8" y="12"/>
                    <a:pt x="8" y="17"/>
                  </a:cubicBezTo>
                  <a:cubicBezTo>
                    <a:pt x="8" y="23"/>
                    <a:pt x="12" y="27"/>
                    <a:pt x="18" y="27"/>
                  </a:cubicBezTo>
                  <a:cubicBezTo>
                    <a:pt x="23" y="27"/>
                    <a:pt x="27" y="23"/>
                    <a:pt x="27" y="17"/>
                  </a:cubicBezTo>
                  <a:cubicBezTo>
                    <a:pt x="27" y="12"/>
                    <a:pt x="23" y="8"/>
                    <a:pt x="1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2" name="Freeform 200"/>
            <p:cNvSpPr/>
            <p:nvPr/>
          </p:nvSpPr>
          <p:spPr bwMode="auto">
            <a:xfrm>
              <a:off x="7542212" y="2474914"/>
              <a:ext cx="430213" cy="287338"/>
            </a:xfrm>
            <a:custGeom>
              <a:avLst/>
              <a:gdLst>
                <a:gd name="T0" fmla="*/ 153 w 195"/>
                <a:gd name="T1" fmla="*/ 130 h 130"/>
                <a:gd name="T2" fmla="*/ 145 w 195"/>
                <a:gd name="T3" fmla="*/ 122 h 130"/>
                <a:gd name="T4" fmla="*/ 153 w 195"/>
                <a:gd name="T5" fmla="*/ 114 h 130"/>
                <a:gd name="T6" fmla="*/ 169 w 195"/>
                <a:gd name="T7" fmla="*/ 107 h 130"/>
                <a:gd name="T8" fmla="*/ 179 w 195"/>
                <a:gd name="T9" fmla="*/ 85 h 130"/>
                <a:gd name="T10" fmla="*/ 150 w 195"/>
                <a:gd name="T11" fmla="*/ 56 h 130"/>
                <a:gd name="T12" fmla="*/ 141 w 195"/>
                <a:gd name="T13" fmla="*/ 58 h 130"/>
                <a:gd name="T14" fmla="*/ 135 w 195"/>
                <a:gd name="T15" fmla="*/ 57 h 130"/>
                <a:gd name="T16" fmla="*/ 131 w 195"/>
                <a:gd name="T17" fmla="*/ 51 h 130"/>
                <a:gd name="T18" fmla="*/ 92 w 195"/>
                <a:gd name="T19" fmla="*/ 16 h 130"/>
                <a:gd name="T20" fmla="*/ 53 w 195"/>
                <a:gd name="T21" fmla="*/ 55 h 130"/>
                <a:gd name="T22" fmla="*/ 54 w 195"/>
                <a:gd name="T23" fmla="*/ 63 h 130"/>
                <a:gd name="T24" fmla="*/ 52 w 195"/>
                <a:gd name="T25" fmla="*/ 69 h 130"/>
                <a:gd name="T26" fmla="*/ 46 w 195"/>
                <a:gd name="T27" fmla="*/ 72 h 130"/>
                <a:gd name="T28" fmla="*/ 37 w 195"/>
                <a:gd name="T29" fmla="*/ 72 h 130"/>
                <a:gd name="T30" fmla="*/ 16 w 195"/>
                <a:gd name="T31" fmla="*/ 93 h 130"/>
                <a:gd name="T32" fmla="*/ 37 w 195"/>
                <a:gd name="T33" fmla="*/ 114 h 130"/>
                <a:gd name="T34" fmla="*/ 45 w 195"/>
                <a:gd name="T35" fmla="*/ 122 h 130"/>
                <a:gd name="T36" fmla="*/ 37 w 195"/>
                <a:gd name="T37" fmla="*/ 130 h 130"/>
                <a:gd name="T38" fmla="*/ 0 w 195"/>
                <a:gd name="T39" fmla="*/ 93 h 130"/>
                <a:gd name="T40" fmla="*/ 37 w 195"/>
                <a:gd name="T41" fmla="*/ 56 h 130"/>
                <a:gd name="T42" fmla="*/ 37 w 195"/>
                <a:gd name="T43" fmla="*/ 56 h 130"/>
                <a:gd name="T44" fmla="*/ 37 w 195"/>
                <a:gd name="T45" fmla="*/ 55 h 130"/>
                <a:gd name="T46" fmla="*/ 92 w 195"/>
                <a:gd name="T47" fmla="*/ 0 h 130"/>
                <a:gd name="T48" fmla="*/ 145 w 195"/>
                <a:gd name="T49" fmla="*/ 41 h 130"/>
                <a:gd name="T50" fmla="*/ 150 w 195"/>
                <a:gd name="T51" fmla="*/ 41 h 130"/>
                <a:gd name="T52" fmla="*/ 195 w 195"/>
                <a:gd name="T53" fmla="*/ 85 h 130"/>
                <a:gd name="T54" fmla="*/ 180 w 195"/>
                <a:gd name="T55" fmla="*/ 119 h 130"/>
                <a:gd name="T56" fmla="*/ 153 w 195"/>
                <a:gd name="T5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5" h="130">
                  <a:moveTo>
                    <a:pt x="153" y="130"/>
                  </a:moveTo>
                  <a:cubicBezTo>
                    <a:pt x="149" y="130"/>
                    <a:pt x="145" y="127"/>
                    <a:pt x="145" y="122"/>
                  </a:cubicBezTo>
                  <a:cubicBezTo>
                    <a:pt x="145" y="118"/>
                    <a:pt x="149" y="114"/>
                    <a:pt x="153" y="114"/>
                  </a:cubicBezTo>
                  <a:cubicBezTo>
                    <a:pt x="159" y="114"/>
                    <a:pt x="165" y="112"/>
                    <a:pt x="169" y="107"/>
                  </a:cubicBezTo>
                  <a:cubicBezTo>
                    <a:pt x="176" y="101"/>
                    <a:pt x="179" y="94"/>
                    <a:pt x="179" y="85"/>
                  </a:cubicBezTo>
                  <a:cubicBezTo>
                    <a:pt x="179" y="69"/>
                    <a:pt x="166" y="56"/>
                    <a:pt x="150" y="56"/>
                  </a:cubicBezTo>
                  <a:cubicBezTo>
                    <a:pt x="147" y="56"/>
                    <a:pt x="144" y="57"/>
                    <a:pt x="141" y="58"/>
                  </a:cubicBezTo>
                  <a:cubicBezTo>
                    <a:pt x="139" y="58"/>
                    <a:pt x="136" y="58"/>
                    <a:pt x="135" y="57"/>
                  </a:cubicBezTo>
                  <a:cubicBezTo>
                    <a:pt x="133" y="56"/>
                    <a:pt x="131" y="53"/>
                    <a:pt x="131" y="51"/>
                  </a:cubicBezTo>
                  <a:cubicBezTo>
                    <a:pt x="129" y="31"/>
                    <a:pt x="112" y="16"/>
                    <a:pt x="92" y="16"/>
                  </a:cubicBezTo>
                  <a:cubicBezTo>
                    <a:pt x="70" y="16"/>
                    <a:pt x="53" y="33"/>
                    <a:pt x="53" y="55"/>
                  </a:cubicBezTo>
                  <a:cubicBezTo>
                    <a:pt x="53" y="58"/>
                    <a:pt x="53" y="60"/>
                    <a:pt x="54" y="63"/>
                  </a:cubicBezTo>
                  <a:cubicBezTo>
                    <a:pt x="54" y="65"/>
                    <a:pt x="53" y="67"/>
                    <a:pt x="52" y="69"/>
                  </a:cubicBezTo>
                  <a:cubicBezTo>
                    <a:pt x="50" y="71"/>
                    <a:pt x="48" y="72"/>
                    <a:pt x="46" y="72"/>
                  </a:cubicBezTo>
                  <a:cubicBezTo>
                    <a:pt x="37" y="72"/>
                    <a:pt x="37" y="72"/>
                    <a:pt x="37" y="72"/>
                  </a:cubicBezTo>
                  <a:cubicBezTo>
                    <a:pt x="25" y="72"/>
                    <a:pt x="16" y="82"/>
                    <a:pt x="16" y="93"/>
                  </a:cubicBezTo>
                  <a:cubicBezTo>
                    <a:pt x="16" y="105"/>
                    <a:pt x="25" y="114"/>
                    <a:pt x="37" y="114"/>
                  </a:cubicBezTo>
                  <a:cubicBezTo>
                    <a:pt x="41" y="114"/>
                    <a:pt x="45" y="118"/>
                    <a:pt x="45" y="122"/>
                  </a:cubicBezTo>
                  <a:cubicBezTo>
                    <a:pt x="45" y="127"/>
                    <a:pt x="41" y="130"/>
                    <a:pt x="37" y="130"/>
                  </a:cubicBezTo>
                  <a:cubicBezTo>
                    <a:pt x="17" y="130"/>
                    <a:pt x="0" y="114"/>
                    <a:pt x="0" y="93"/>
                  </a:cubicBezTo>
                  <a:cubicBezTo>
                    <a:pt x="0" y="73"/>
                    <a:pt x="17" y="56"/>
                    <a:pt x="37" y="56"/>
                  </a:cubicBezTo>
                  <a:cubicBezTo>
                    <a:pt x="37" y="56"/>
                    <a:pt x="37" y="56"/>
                    <a:pt x="37" y="56"/>
                  </a:cubicBezTo>
                  <a:cubicBezTo>
                    <a:pt x="37" y="56"/>
                    <a:pt x="37" y="55"/>
                    <a:pt x="37" y="55"/>
                  </a:cubicBezTo>
                  <a:cubicBezTo>
                    <a:pt x="37" y="25"/>
                    <a:pt x="62" y="0"/>
                    <a:pt x="92" y="0"/>
                  </a:cubicBezTo>
                  <a:cubicBezTo>
                    <a:pt x="117" y="0"/>
                    <a:pt x="139" y="17"/>
                    <a:pt x="145" y="41"/>
                  </a:cubicBezTo>
                  <a:cubicBezTo>
                    <a:pt x="147" y="41"/>
                    <a:pt x="148" y="41"/>
                    <a:pt x="150" y="41"/>
                  </a:cubicBezTo>
                  <a:cubicBezTo>
                    <a:pt x="175" y="41"/>
                    <a:pt x="195" y="61"/>
                    <a:pt x="195" y="85"/>
                  </a:cubicBezTo>
                  <a:cubicBezTo>
                    <a:pt x="195" y="98"/>
                    <a:pt x="189" y="110"/>
                    <a:pt x="180" y="119"/>
                  </a:cubicBezTo>
                  <a:cubicBezTo>
                    <a:pt x="174" y="126"/>
                    <a:pt x="164" y="130"/>
                    <a:pt x="153"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3" name="Freeform 201"/>
            <p:cNvSpPr/>
            <p:nvPr/>
          </p:nvSpPr>
          <p:spPr bwMode="auto">
            <a:xfrm>
              <a:off x="7580312" y="2808289"/>
              <a:ext cx="350838" cy="100013"/>
            </a:xfrm>
            <a:custGeom>
              <a:avLst/>
              <a:gdLst>
                <a:gd name="T0" fmla="*/ 80 w 159"/>
                <a:gd name="T1" fmla="*/ 45 h 45"/>
                <a:gd name="T2" fmla="*/ 3 w 159"/>
                <a:gd name="T3" fmla="*/ 14 h 45"/>
                <a:gd name="T4" fmla="*/ 3 w 159"/>
                <a:gd name="T5" fmla="*/ 3 h 45"/>
                <a:gd name="T6" fmla="*/ 14 w 159"/>
                <a:gd name="T7" fmla="*/ 3 h 45"/>
                <a:gd name="T8" fmla="*/ 145 w 159"/>
                <a:gd name="T9" fmla="*/ 3 h 45"/>
                <a:gd name="T10" fmla="*/ 156 w 159"/>
                <a:gd name="T11" fmla="*/ 3 h 45"/>
                <a:gd name="T12" fmla="*/ 156 w 159"/>
                <a:gd name="T13" fmla="*/ 14 h 45"/>
                <a:gd name="T14" fmla="*/ 80 w 159"/>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45">
                  <a:moveTo>
                    <a:pt x="80" y="45"/>
                  </a:moveTo>
                  <a:cubicBezTo>
                    <a:pt x="52" y="45"/>
                    <a:pt x="24" y="35"/>
                    <a:pt x="3" y="14"/>
                  </a:cubicBezTo>
                  <a:cubicBezTo>
                    <a:pt x="0" y="11"/>
                    <a:pt x="0" y="6"/>
                    <a:pt x="3" y="3"/>
                  </a:cubicBezTo>
                  <a:cubicBezTo>
                    <a:pt x="6" y="0"/>
                    <a:pt x="11" y="0"/>
                    <a:pt x="14" y="3"/>
                  </a:cubicBezTo>
                  <a:cubicBezTo>
                    <a:pt x="50" y="39"/>
                    <a:pt x="109" y="39"/>
                    <a:pt x="145" y="3"/>
                  </a:cubicBezTo>
                  <a:cubicBezTo>
                    <a:pt x="148" y="0"/>
                    <a:pt x="153" y="0"/>
                    <a:pt x="156" y="3"/>
                  </a:cubicBezTo>
                  <a:cubicBezTo>
                    <a:pt x="159" y="6"/>
                    <a:pt x="159" y="11"/>
                    <a:pt x="156" y="14"/>
                  </a:cubicBezTo>
                  <a:cubicBezTo>
                    <a:pt x="135" y="35"/>
                    <a:pt x="107" y="45"/>
                    <a:pt x="80"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4" name="Freeform 202"/>
            <p:cNvSpPr/>
            <p:nvPr/>
          </p:nvSpPr>
          <p:spPr bwMode="auto">
            <a:xfrm>
              <a:off x="7620000" y="2768601"/>
              <a:ext cx="271463" cy="85725"/>
            </a:xfrm>
            <a:custGeom>
              <a:avLst/>
              <a:gdLst>
                <a:gd name="T0" fmla="*/ 62 w 123"/>
                <a:gd name="T1" fmla="*/ 39 h 39"/>
                <a:gd name="T2" fmla="*/ 3 w 123"/>
                <a:gd name="T3" fmla="*/ 14 h 39"/>
                <a:gd name="T4" fmla="*/ 3 w 123"/>
                <a:gd name="T5" fmla="*/ 3 h 39"/>
                <a:gd name="T6" fmla="*/ 14 w 123"/>
                <a:gd name="T7" fmla="*/ 3 h 39"/>
                <a:gd name="T8" fmla="*/ 109 w 123"/>
                <a:gd name="T9" fmla="*/ 3 h 39"/>
                <a:gd name="T10" fmla="*/ 120 w 123"/>
                <a:gd name="T11" fmla="*/ 3 h 39"/>
                <a:gd name="T12" fmla="*/ 120 w 123"/>
                <a:gd name="T13" fmla="*/ 14 h 39"/>
                <a:gd name="T14" fmla="*/ 62 w 123"/>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39">
                  <a:moveTo>
                    <a:pt x="62" y="39"/>
                  </a:moveTo>
                  <a:cubicBezTo>
                    <a:pt x="40" y="39"/>
                    <a:pt x="19" y="30"/>
                    <a:pt x="3" y="14"/>
                  </a:cubicBezTo>
                  <a:cubicBezTo>
                    <a:pt x="0" y="11"/>
                    <a:pt x="0" y="6"/>
                    <a:pt x="3" y="3"/>
                  </a:cubicBezTo>
                  <a:cubicBezTo>
                    <a:pt x="6" y="0"/>
                    <a:pt x="11" y="0"/>
                    <a:pt x="14" y="3"/>
                  </a:cubicBezTo>
                  <a:cubicBezTo>
                    <a:pt x="40" y="29"/>
                    <a:pt x="83" y="29"/>
                    <a:pt x="109" y="3"/>
                  </a:cubicBezTo>
                  <a:cubicBezTo>
                    <a:pt x="112" y="0"/>
                    <a:pt x="117" y="0"/>
                    <a:pt x="120" y="3"/>
                  </a:cubicBezTo>
                  <a:cubicBezTo>
                    <a:pt x="123" y="6"/>
                    <a:pt x="123" y="11"/>
                    <a:pt x="120" y="14"/>
                  </a:cubicBezTo>
                  <a:cubicBezTo>
                    <a:pt x="104" y="30"/>
                    <a:pt x="83" y="39"/>
                    <a:pt x="62"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5" name="Freeform 203"/>
            <p:cNvSpPr/>
            <p:nvPr/>
          </p:nvSpPr>
          <p:spPr bwMode="auto">
            <a:xfrm>
              <a:off x="7661275" y="2725739"/>
              <a:ext cx="187325" cy="69850"/>
            </a:xfrm>
            <a:custGeom>
              <a:avLst/>
              <a:gdLst>
                <a:gd name="T0" fmla="*/ 43 w 85"/>
                <a:gd name="T1" fmla="*/ 31 h 31"/>
                <a:gd name="T2" fmla="*/ 3 w 85"/>
                <a:gd name="T3" fmla="*/ 14 h 31"/>
                <a:gd name="T4" fmla="*/ 3 w 85"/>
                <a:gd name="T5" fmla="*/ 3 h 31"/>
                <a:gd name="T6" fmla="*/ 14 w 85"/>
                <a:gd name="T7" fmla="*/ 3 h 31"/>
                <a:gd name="T8" fmla="*/ 71 w 85"/>
                <a:gd name="T9" fmla="*/ 3 h 31"/>
                <a:gd name="T10" fmla="*/ 82 w 85"/>
                <a:gd name="T11" fmla="*/ 3 h 31"/>
                <a:gd name="T12" fmla="*/ 82 w 85"/>
                <a:gd name="T13" fmla="*/ 14 h 31"/>
                <a:gd name="T14" fmla="*/ 43 w 85"/>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 h="31">
                  <a:moveTo>
                    <a:pt x="43" y="31"/>
                  </a:moveTo>
                  <a:cubicBezTo>
                    <a:pt x="28" y="31"/>
                    <a:pt x="14" y="25"/>
                    <a:pt x="3" y="14"/>
                  </a:cubicBezTo>
                  <a:cubicBezTo>
                    <a:pt x="0" y="11"/>
                    <a:pt x="0" y="6"/>
                    <a:pt x="3" y="3"/>
                  </a:cubicBezTo>
                  <a:cubicBezTo>
                    <a:pt x="6" y="0"/>
                    <a:pt x="11" y="0"/>
                    <a:pt x="14" y="3"/>
                  </a:cubicBezTo>
                  <a:cubicBezTo>
                    <a:pt x="30" y="19"/>
                    <a:pt x="55" y="19"/>
                    <a:pt x="71" y="3"/>
                  </a:cubicBezTo>
                  <a:cubicBezTo>
                    <a:pt x="74" y="0"/>
                    <a:pt x="79" y="0"/>
                    <a:pt x="82" y="3"/>
                  </a:cubicBezTo>
                  <a:cubicBezTo>
                    <a:pt x="85" y="6"/>
                    <a:pt x="85" y="11"/>
                    <a:pt x="82" y="14"/>
                  </a:cubicBezTo>
                  <a:cubicBezTo>
                    <a:pt x="71" y="25"/>
                    <a:pt x="57" y="31"/>
                    <a:pt x="43"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grpSp>
        <p:nvGrpSpPr>
          <p:cNvPr id="212" name="组合 211"/>
          <p:cNvGrpSpPr/>
          <p:nvPr/>
        </p:nvGrpSpPr>
        <p:grpSpPr>
          <a:xfrm>
            <a:off x="3911517" y="833768"/>
            <a:ext cx="1320966" cy="840715"/>
            <a:chOff x="4413419" y="947422"/>
            <a:chExt cx="1320966" cy="840715"/>
          </a:xfrm>
        </p:grpSpPr>
        <p:sp>
          <p:nvSpPr>
            <p:cNvPr id="213" name="文本框 212"/>
            <p:cNvSpPr txBox="1"/>
            <p:nvPr/>
          </p:nvSpPr>
          <p:spPr>
            <a:xfrm>
              <a:off x="4413419" y="947422"/>
              <a:ext cx="1320966" cy="646331"/>
            </a:xfrm>
            <a:prstGeom prst="rect">
              <a:avLst/>
            </a:prstGeom>
            <a:noFill/>
          </p:spPr>
          <p:txBody>
            <a:bodyPr wrap="square" rtlCol="0">
              <a:spAutoFit/>
            </a:bodyPr>
            <a:lstStyle/>
            <a:p>
              <a:pPr algn="dist" defTabSz="685800">
                <a:defRPr/>
              </a:pPr>
              <a:r>
                <a:rPr lang="zh-CN" altLang="en-US" sz="3600" spc="10" dirty="0">
                  <a:solidFill>
                    <a:srgbClr val="F85360"/>
                  </a:solidFill>
                  <a:latin typeface="方正粗倩简体" panose="03000509000000000000" pitchFamily="65" charset="-122"/>
                  <a:ea typeface="方正粗倩简体" panose="03000509000000000000" pitchFamily="65" charset="-122"/>
                </a:rPr>
                <a:t>目录</a:t>
              </a:r>
              <a:endParaRPr lang="zh-CN" altLang="en-US" sz="3600" spc="10" dirty="0">
                <a:solidFill>
                  <a:srgbClr val="F85360"/>
                </a:solidFill>
                <a:latin typeface="方正粗倩简体" panose="03000509000000000000" pitchFamily="65" charset="-122"/>
                <a:ea typeface="方正粗倩简体" panose="03000509000000000000" pitchFamily="65" charset="-122"/>
              </a:endParaRPr>
            </a:p>
          </p:txBody>
        </p:sp>
        <p:sp>
          <p:nvSpPr>
            <p:cNvPr id="214" name="矩形 213"/>
            <p:cNvSpPr/>
            <p:nvPr/>
          </p:nvSpPr>
          <p:spPr>
            <a:xfrm>
              <a:off x="4457378" y="1480360"/>
              <a:ext cx="1225459" cy="307777"/>
            </a:xfrm>
            <a:prstGeom prst="rect">
              <a:avLst/>
            </a:prstGeom>
            <a:noFill/>
          </p:spPr>
          <p:txBody>
            <a:bodyPr wrap="square" rtlCol="0">
              <a:spAutoFit/>
            </a:bodyPr>
            <a:lstStyle/>
            <a:p>
              <a:pPr algn="dist" defTabSz="685800">
                <a:defRPr/>
              </a:pPr>
              <a:r>
                <a:rPr lang="en-US" altLang="zh-CN" sz="1400" spc="10" dirty="0">
                  <a:solidFill>
                    <a:srgbClr val="5C5C5C"/>
                  </a:solidFill>
                  <a:latin typeface="MEllan HK Xbold" panose="00000800000000000000" pitchFamily="2" charset="-120"/>
                  <a:ea typeface="MEllan HK Xbold" panose="00000800000000000000" pitchFamily="2" charset="-120"/>
                </a:rPr>
                <a:t>CONTENTS</a:t>
              </a:r>
              <a:endParaRPr lang="zh-CN" altLang="en-US" sz="1400" spc="10" dirty="0">
                <a:solidFill>
                  <a:srgbClr val="5C5C5C"/>
                </a:solidFill>
                <a:latin typeface="MEllan HK Xbold" panose="00000800000000000000" pitchFamily="2" charset="-120"/>
                <a:ea typeface="MEllan HK Xbold" panose="00000800000000000000" pitchFamily="2" charset="-120"/>
              </a:endParaRPr>
            </a:p>
          </p:txBody>
        </p:sp>
      </p:grpSp>
      <p:sp>
        <p:nvSpPr>
          <p:cNvPr id="219" name="矩形 218"/>
          <p:cNvSpPr/>
          <p:nvPr/>
        </p:nvSpPr>
        <p:spPr>
          <a:xfrm>
            <a:off x="2228850" y="1787525"/>
            <a:ext cx="4311015" cy="321945"/>
          </a:xfrm>
          <a:prstGeom prst="rect">
            <a:avLst/>
          </a:prstGeom>
        </p:spPr>
        <p:txBody>
          <a:bodyPr wrap="none">
            <a:spAutoFit/>
          </a:bodyPr>
          <a:lstStyle/>
          <a:p>
            <a:pPr algn="l" defTabSz="685800"/>
            <a:r>
              <a:rPr lang="en-US" altLang="zh-CN" sz="1500" spc="110" dirty="0">
                <a:solidFill>
                  <a:prstClr val="black">
                    <a:lumMod val="85000"/>
                    <a:lumOff val="15000"/>
                  </a:prstClr>
                </a:solidFill>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500" dirty="0">
                <a:latin typeface="微软雅黑" panose="020B0503020204020204" pitchFamily="34" charset="-122"/>
                <a:ea typeface="微软雅黑" panose="020B0503020204020204" pitchFamily="34" charset="-122"/>
                <a:cs typeface="微软雅黑" panose="020B0503020204020204" pitchFamily="34" charset="-122"/>
                <a:sym typeface="+mn-ea"/>
              </a:rPr>
              <a:t>开发团队介绍</a:t>
            </a:r>
            <a:r>
              <a:rPr lang="en-US" altLang="zh-CN" sz="1500" dirty="0">
                <a:latin typeface="微软雅黑" panose="020B0503020204020204" pitchFamily="34" charset="-122"/>
                <a:ea typeface="微软雅黑" panose="020B0503020204020204" pitchFamily="34" charset="-122"/>
                <a:cs typeface="微软雅黑" panose="020B0503020204020204" pitchFamily="34" charset="-122"/>
                <a:sym typeface="+mn-ea"/>
              </a:rPr>
              <a:t>(Development Team Overview)</a:t>
            </a:r>
            <a:endParaRPr lang="zh-CN" altLang="en-US" sz="1500" spc="110" dirty="0">
              <a:solidFill>
                <a:prstClr val="black">
                  <a:lumMod val="85000"/>
                  <a:lumOff val="15000"/>
                </a:prst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22" name="矩形 221"/>
          <p:cNvSpPr/>
          <p:nvPr/>
        </p:nvSpPr>
        <p:spPr>
          <a:xfrm>
            <a:off x="2234565" y="2244090"/>
            <a:ext cx="6090285" cy="321945"/>
          </a:xfrm>
          <a:prstGeom prst="rect">
            <a:avLst/>
          </a:prstGeom>
        </p:spPr>
        <p:txBody>
          <a:bodyPr wrap="none">
            <a:spAutoFit/>
          </a:bodyPr>
          <a:lstStyle/>
          <a:p>
            <a:pPr algn="l" defTabSz="685800"/>
            <a:r>
              <a:rPr lang="en-US" altLang="zh-CN" sz="1500" spc="110" dirty="0">
                <a:solidFill>
                  <a:prstClr val="black">
                    <a:lumMod val="85000"/>
                    <a:lumOff val="15000"/>
                  </a:prstClr>
                </a:solidFill>
                <a:latin typeface="微软雅黑" panose="020B0503020204020204" pitchFamily="34" charset="-122"/>
                <a:ea typeface="微软雅黑" panose="020B0503020204020204" pitchFamily="34" charset="-122"/>
              </a:rPr>
              <a:t>2.</a:t>
            </a:r>
            <a:r>
              <a:rPr lang="zh-CN" altLang="en-US" sz="1500" dirty="0">
                <a:latin typeface="微软雅黑" panose="020B0503020204020204" pitchFamily="34" charset="-122"/>
                <a:ea typeface="微软雅黑" panose="020B0503020204020204" pitchFamily="34" charset="-122"/>
                <a:cs typeface="微软雅黑" panose="020B0503020204020204" pitchFamily="34" charset="-122"/>
                <a:sym typeface="+mn-ea"/>
              </a:rPr>
              <a:t>项目应用的技术技能</a:t>
            </a:r>
            <a:r>
              <a:rPr lang="en-US" altLang="zh-CN" sz="1500" dirty="0">
                <a:latin typeface="微软雅黑" panose="020B0503020204020204" pitchFamily="34" charset="-122"/>
                <a:ea typeface="微软雅黑" panose="020B0503020204020204" pitchFamily="34" charset="-122"/>
                <a:cs typeface="微软雅黑" panose="020B0503020204020204" pitchFamily="34" charset="-122"/>
                <a:sym typeface="+mn-ea"/>
              </a:rPr>
              <a:t>(Technical Skills implemented in the project)</a:t>
            </a:r>
            <a:endParaRPr lang="zh-CN" altLang="en-US" sz="1500" spc="110" dirty="0">
              <a:solidFill>
                <a:prstClr val="black">
                  <a:lumMod val="85000"/>
                  <a:lumOff val="15000"/>
                </a:prst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25" name="矩形 224"/>
          <p:cNvSpPr/>
          <p:nvPr/>
        </p:nvSpPr>
        <p:spPr>
          <a:xfrm>
            <a:off x="2234565" y="2659380"/>
            <a:ext cx="5051425" cy="321945"/>
          </a:xfrm>
          <a:prstGeom prst="rect">
            <a:avLst/>
          </a:prstGeom>
        </p:spPr>
        <p:txBody>
          <a:bodyPr wrap="none">
            <a:spAutoFit/>
          </a:bodyPr>
          <a:lstStyle/>
          <a:p>
            <a:pPr algn="l" defTabSz="685800"/>
            <a:r>
              <a:rPr lang="en-US" altLang="zh-CN" sz="1500" spc="110" dirty="0">
                <a:solidFill>
                  <a:prstClr val="black">
                    <a:lumMod val="85000"/>
                    <a:lumOff val="15000"/>
                  </a:prstClr>
                </a:solidFill>
                <a:latin typeface="微软雅黑" panose="020B0503020204020204" pitchFamily="34" charset="-122"/>
                <a:ea typeface="微软雅黑" panose="020B0503020204020204" pitchFamily="34" charset="-122"/>
              </a:rPr>
              <a:t>3.</a:t>
            </a:r>
            <a:r>
              <a:rPr lang="zh-CN" altLang="en-US" sz="1500" dirty="0">
                <a:latin typeface="微软雅黑" panose="020B0503020204020204" pitchFamily="34" charset="-122"/>
                <a:ea typeface="微软雅黑" panose="020B0503020204020204" pitchFamily="34" charset="-122"/>
                <a:cs typeface="微软雅黑" panose="020B0503020204020204" pitchFamily="34" charset="-122"/>
                <a:sym typeface="+mn-ea"/>
              </a:rPr>
              <a:t>遇到的挑战</a:t>
            </a:r>
            <a:r>
              <a:rPr lang="en-US" altLang="zh-CN" sz="1500" dirty="0">
                <a:latin typeface="微软雅黑" panose="020B0503020204020204" pitchFamily="34" charset="-122"/>
                <a:ea typeface="微软雅黑" panose="020B0503020204020204" pitchFamily="34" charset="-122"/>
                <a:cs typeface="微软雅黑" panose="020B0503020204020204" pitchFamily="34" charset="-122"/>
                <a:sym typeface="+mn-ea"/>
              </a:rPr>
              <a:t>&amp;</a:t>
            </a:r>
            <a:r>
              <a:rPr lang="zh-CN" altLang="en-US" sz="1500" dirty="0">
                <a:latin typeface="微软雅黑" panose="020B0503020204020204" pitchFamily="34" charset="-122"/>
                <a:ea typeface="微软雅黑" panose="020B0503020204020204" pitchFamily="34" charset="-122"/>
                <a:cs typeface="微软雅黑" panose="020B0503020204020204" pitchFamily="34" charset="-122"/>
                <a:sym typeface="+mn-ea"/>
              </a:rPr>
              <a:t>解决方案</a:t>
            </a:r>
            <a:r>
              <a:rPr lang="en-US" altLang="zh-CN" sz="1500" dirty="0">
                <a:latin typeface="微软雅黑" panose="020B0503020204020204" pitchFamily="34" charset="-122"/>
                <a:ea typeface="微软雅黑" panose="020B0503020204020204" pitchFamily="34" charset="-122"/>
                <a:cs typeface="微软雅黑" panose="020B0503020204020204" pitchFamily="34" charset="-122"/>
                <a:sym typeface="+mn-ea"/>
              </a:rPr>
              <a:t>(Challenges faced &amp; Solutions)</a:t>
            </a:r>
            <a:endParaRPr lang="zh-CN" altLang="en-US" sz="1500" spc="110" dirty="0">
              <a:solidFill>
                <a:prstClr val="black">
                  <a:lumMod val="85000"/>
                  <a:lumOff val="15000"/>
                </a:prst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28" name="矩形 227"/>
          <p:cNvSpPr/>
          <p:nvPr/>
        </p:nvSpPr>
        <p:spPr>
          <a:xfrm>
            <a:off x="2237105" y="3086100"/>
            <a:ext cx="6444615" cy="321945"/>
          </a:xfrm>
          <a:prstGeom prst="rect">
            <a:avLst/>
          </a:prstGeom>
        </p:spPr>
        <p:txBody>
          <a:bodyPr wrap="none">
            <a:spAutoFit/>
          </a:bodyPr>
          <a:lstStyle/>
          <a:p>
            <a:pPr algn="l" defTabSz="685800"/>
            <a:r>
              <a:rPr lang="en-US" altLang="zh-CN" sz="1500" spc="110" dirty="0">
                <a:solidFill>
                  <a:prstClr val="black">
                    <a:lumMod val="85000"/>
                    <a:lumOff val="15000"/>
                  </a:prstClr>
                </a:solidFill>
                <a:latin typeface="微软雅黑" panose="020B0503020204020204" pitchFamily="34" charset="-122"/>
                <a:ea typeface="微软雅黑" panose="020B0503020204020204" pitchFamily="34" charset="-122"/>
              </a:rPr>
              <a:t>4.</a:t>
            </a:r>
            <a:r>
              <a:rPr lang="zh-CN" altLang="en-US" sz="1500" dirty="0">
                <a:latin typeface="微软雅黑" panose="020B0503020204020204" pitchFamily="34" charset="-122"/>
                <a:ea typeface="微软雅黑" panose="020B0503020204020204" pitchFamily="34" charset="-122"/>
                <a:cs typeface="微软雅黑" panose="020B0503020204020204" pitchFamily="34" charset="-122"/>
                <a:sym typeface="+mn-ea"/>
              </a:rPr>
              <a:t>项目开发中得到的学习成果</a:t>
            </a:r>
            <a:r>
              <a:rPr lang="en-US" altLang="zh-CN" sz="1500" dirty="0">
                <a:latin typeface="微软雅黑" panose="020B0503020204020204" pitchFamily="34" charset="-122"/>
                <a:ea typeface="微软雅黑" panose="020B0503020204020204" pitchFamily="34" charset="-122"/>
                <a:cs typeface="微软雅黑" panose="020B0503020204020204" pitchFamily="34" charset="-122"/>
                <a:sym typeface="+mn-ea"/>
              </a:rPr>
              <a:t>(Outcome from the Project Development)</a:t>
            </a:r>
            <a:endParaRPr lang="zh-CN" altLang="en-US" sz="1500" spc="110" dirty="0">
              <a:solidFill>
                <a:prstClr val="black">
                  <a:lumMod val="85000"/>
                  <a:lumOff val="15000"/>
                </a:prst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31" name="矩形 230"/>
          <p:cNvSpPr/>
          <p:nvPr/>
        </p:nvSpPr>
        <p:spPr>
          <a:xfrm>
            <a:off x="2237105" y="3482340"/>
            <a:ext cx="3225800" cy="321945"/>
          </a:xfrm>
          <a:prstGeom prst="rect">
            <a:avLst/>
          </a:prstGeom>
        </p:spPr>
        <p:txBody>
          <a:bodyPr wrap="none">
            <a:spAutoFit/>
          </a:bodyPr>
          <a:lstStyle/>
          <a:p>
            <a:pPr algn="l" defTabSz="685800"/>
            <a:r>
              <a:rPr lang="en-US" altLang="zh-CN" sz="1500" spc="110" dirty="0">
                <a:solidFill>
                  <a:prstClr val="black">
                    <a:lumMod val="85000"/>
                    <a:lumOff val="15000"/>
                  </a:prstClr>
                </a:solidFill>
                <a:latin typeface="微软雅黑" panose="020B0503020204020204" pitchFamily="34" charset="-122"/>
                <a:ea typeface="微软雅黑" panose="020B0503020204020204" pitchFamily="34" charset="-122"/>
                <a:cs typeface="微软雅黑" panose="020B0503020204020204" pitchFamily="34" charset="-122"/>
              </a:rPr>
              <a:t>5.</a:t>
            </a:r>
            <a:r>
              <a:rPr lang="zh-CN" altLang="en-US" sz="1500" dirty="0">
                <a:latin typeface="微软雅黑" panose="020B0503020204020204" pitchFamily="34" charset="-122"/>
                <a:ea typeface="微软雅黑" panose="020B0503020204020204" pitchFamily="34" charset="-122"/>
                <a:cs typeface="微软雅黑" panose="020B0503020204020204" pitchFamily="34" charset="-122"/>
                <a:sym typeface="+mn-ea"/>
              </a:rPr>
              <a:t>问题和回答</a:t>
            </a:r>
            <a:r>
              <a:rPr lang="en-US" altLang="zh-CN" sz="1500" dirty="0">
                <a:latin typeface="微软雅黑" panose="020B0503020204020204" pitchFamily="34" charset="-122"/>
                <a:ea typeface="微软雅黑" panose="020B0503020204020204" pitchFamily="34" charset="-122"/>
                <a:cs typeface="微软雅黑" panose="020B0503020204020204" pitchFamily="34" charset="-122"/>
                <a:sym typeface="+mn-ea"/>
              </a:rPr>
              <a:t>(Question &amp; Answer)</a:t>
            </a:r>
            <a:endParaRPr lang="zh-CN" altLang="en-US" sz="1500" spc="110" dirty="0">
              <a:solidFill>
                <a:prstClr val="black">
                  <a:lumMod val="85000"/>
                  <a:lumOff val="15000"/>
                </a:prst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withEffect">
                                  <p:stCondLst>
                                    <p:cond delay="0"/>
                                  </p:stCondLst>
                                  <p:childTnLst>
                                    <p:set>
                                      <p:cBhvr>
                                        <p:cTn id="6" dur="1" fill="hold">
                                          <p:stCondLst>
                                            <p:cond delay="0"/>
                                          </p:stCondLst>
                                        </p:cTn>
                                        <p:tgtEl>
                                          <p:spTgt spid="212"/>
                                        </p:tgtEl>
                                        <p:attrNameLst>
                                          <p:attrName>style.visibility</p:attrName>
                                        </p:attrNameLst>
                                      </p:cBhvr>
                                      <p:to>
                                        <p:strVal val="visible"/>
                                      </p:to>
                                    </p:set>
                                    <p:anim calcmode="lin" valueType="num">
                                      <p:cBhvr>
                                        <p:cTn id="7" dur="1000" fill="hold"/>
                                        <p:tgtEl>
                                          <p:spTgt spid="212"/>
                                        </p:tgtEl>
                                        <p:attrNameLst>
                                          <p:attrName>ppt_w</p:attrName>
                                        </p:attrNameLst>
                                      </p:cBhvr>
                                      <p:tavLst>
                                        <p:tav tm="0">
                                          <p:val>
                                            <p:strVal val="#ppt_w+.3"/>
                                          </p:val>
                                        </p:tav>
                                        <p:tav tm="100000">
                                          <p:val>
                                            <p:strVal val="#ppt_w"/>
                                          </p:val>
                                        </p:tav>
                                      </p:tavLst>
                                    </p:anim>
                                    <p:anim calcmode="lin" valueType="num">
                                      <p:cBhvr>
                                        <p:cTn id="8" dur="1000" fill="hold"/>
                                        <p:tgtEl>
                                          <p:spTgt spid="212"/>
                                        </p:tgtEl>
                                        <p:attrNameLst>
                                          <p:attrName>ppt_h</p:attrName>
                                        </p:attrNameLst>
                                      </p:cBhvr>
                                      <p:tavLst>
                                        <p:tav tm="0">
                                          <p:val>
                                            <p:strVal val="#ppt_h"/>
                                          </p:val>
                                        </p:tav>
                                        <p:tav tm="100000">
                                          <p:val>
                                            <p:strVal val="#ppt_h"/>
                                          </p:val>
                                        </p:tav>
                                      </p:tavLst>
                                    </p:anim>
                                    <p:animEffect transition="in" filter="fade">
                                      <p:cBhvr>
                                        <p:cTn id="9" dur="1000"/>
                                        <p:tgtEl>
                                          <p:spTgt spid="2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1" name="组合 110"/>
          <p:cNvGrpSpPr/>
          <p:nvPr/>
        </p:nvGrpSpPr>
        <p:grpSpPr>
          <a:xfrm>
            <a:off x="0" y="847839"/>
            <a:ext cx="9144000" cy="3757381"/>
            <a:chOff x="0" y="788647"/>
            <a:chExt cx="9144000" cy="3757381"/>
          </a:xfrm>
        </p:grpSpPr>
        <p:pic>
          <p:nvPicPr>
            <p:cNvPr id="112" name="图片 111"/>
            <p:cNvPicPr>
              <a:picLocks noChangeAspect="1"/>
            </p:cNvPicPr>
            <p:nvPr/>
          </p:nvPicPr>
          <p:blipFill rotWithShape="1">
            <a:blip r:embed="rId1" cstate="print">
              <a:extLst>
                <a:ext uri="{28A0092B-C50C-407E-A947-70E740481C1C}">
                  <a14:useLocalDpi xmlns:a14="http://schemas.microsoft.com/office/drawing/2010/main" val="0"/>
                </a:ext>
              </a:extLst>
            </a:blip>
            <a:srcRect t="26093" b="12318"/>
            <a:stretch>
              <a:fillRect/>
            </a:stretch>
          </p:blipFill>
          <p:spPr>
            <a:xfrm>
              <a:off x="0" y="791610"/>
              <a:ext cx="9144000" cy="3754418"/>
            </a:xfrm>
            <a:prstGeom prst="rect">
              <a:avLst/>
            </a:prstGeom>
          </p:spPr>
        </p:pic>
        <p:sp>
          <p:nvSpPr>
            <p:cNvPr id="113" name="矩形 112"/>
            <p:cNvSpPr/>
            <p:nvPr/>
          </p:nvSpPr>
          <p:spPr>
            <a:xfrm>
              <a:off x="0" y="788647"/>
              <a:ext cx="9144000" cy="3757381"/>
            </a:xfrm>
            <a:prstGeom prst="rect">
              <a:avLst/>
            </a:prstGeom>
            <a:solidFill>
              <a:schemeClr val="tx1">
                <a:lumMod val="85000"/>
                <a:lumOff val="15000"/>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white"/>
                </a:solidFill>
              </a:endParaRPr>
            </a:p>
          </p:txBody>
        </p:sp>
      </p:grpSp>
      <p:grpSp>
        <p:nvGrpSpPr>
          <p:cNvPr id="232" name="组合 231"/>
          <p:cNvGrpSpPr/>
          <p:nvPr/>
        </p:nvGrpSpPr>
        <p:grpSpPr>
          <a:xfrm>
            <a:off x="280356" y="222474"/>
            <a:ext cx="3961765" cy="553085"/>
            <a:chOff x="5244690" y="2402473"/>
            <a:chExt cx="3961765" cy="553085"/>
          </a:xfrm>
        </p:grpSpPr>
        <p:sp>
          <p:nvSpPr>
            <p:cNvPr id="233" name="矩形 232"/>
            <p:cNvSpPr/>
            <p:nvPr/>
          </p:nvSpPr>
          <p:spPr>
            <a:xfrm>
              <a:off x="6390230" y="2402473"/>
              <a:ext cx="2816225" cy="553085"/>
            </a:xfrm>
            <a:prstGeom prst="rect">
              <a:avLst/>
            </a:prstGeom>
          </p:spPr>
          <p:txBody>
            <a:bodyPr wrap="square">
              <a:spAutoFit/>
            </a:bodyPr>
            <a:lstStyle/>
            <a:p>
              <a:pPr algn="l" defTabSz="685800"/>
              <a:r>
                <a:rPr lang="en-US" altLang="zh-CN" sz="1500" spc="110" dirty="0">
                  <a:solidFill>
                    <a:srgbClr val="F85360"/>
                  </a:solidFill>
                  <a:latin typeface="微软雅黑" panose="020B0503020204020204" pitchFamily="34" charset="-122"/>
                  <a:ea typeface="微软雅黑" panose="020B0503020204020204" pitchFamily="34" charset="-122"/>
                  <a:sym typeface="+mn-ea"/>
                </a:rPr>
                <a:t>The development team</a:t>
              </a:r>
              <a:endParaRPr lang="en-US" altLang="zh-CN" sz="1500" spc="110" dirty="0">
                <a:solidFill>
                  <a:srgbClr val="F85360"/>
                </a:solidFill>
                <a:latin typeface="微软雅黑" panose="020B0503020204020204" pitchFamily="34" charset="-122"/>
                <a:ea typeface="微软雅黑" panose="020B0503020204020204" pitchFamily="34" charset="-122"/>
              </a:endParaRPr>
            </a:p>
            <a:p>
              <a:pPr defTabSz="685800"/>
              <a:endParaRPr lang="zh-CN" altLang="en-US" sz="1500" spc="110" dirty="0">
                <a:solidFill>
                  <a:srgbClr val="F85360"/>
                </a:solidFill>
                <a:latin typeface="微软雅黑" panose="020B0503020204020204" pitchFamily="34" charset="-122"/>
                <a:ea typeface="微软雅黑" panose="020B0503020204020204" pitchFamily="34" charset="-122"/>
              </a:endParaRPr>
            </a:p>
          </p:txBody>
        </p:sp>
        <p:sp>
          <p:nvSpPr>
            <p:cNvPr id="234" name="矩形 233"/>
            <p:cNvSpPr/>
            <p:nvPr/>
          </p:nvSpPr>
          <p:spPr>
            <a:xfrm>
              <a:off x="5244690" y="2402473"/>
              <a:ext cx="1186180" cy="321945"/>
            </a:xfrm>
            <a:prstGeom prst="rect">
              <a:avLst/>
            </a:prstGeom>
          </p:spPr>
          <p:txBody>
            <a:bodyPr wrap="none">
              <a:spAutoFit/>
            </a:bodyPr>
            <a:lstStyle/>
            <a:p>
              <a:pPr defTabSz="685800"/>
              <a:r>
                <a:rPr lang="en-US" altLang="zh-CN" sz="1500" spc="110" dirty="0">
                  <a:solidFill>
                    <a:srgbClr val="F85360"/>
                  </a:solidFill>
                  <a:latin typeface="微软雅黑" panose="020B0503020204020204" pitchFamily="34" charset="-122"/>
                  <a:ea typeface="微软雅黑" panose="020B0503020204020204" pitchFamily="34" charset="-122"/>
                </a:rPr>
                <a:t>1.</a:t>
              </a:r>
              <a:r>
                <a:rPr lang="zh-CN" altLang="en-US" sz="1500" spc="110" dirty="0">
                  <a:solidFill>
                    <a:srgbClr val="F85360"/>
                  </a:solidFill>
                  <a:latin typeface="微软雅黑" panose="020B0503020204020204" pitchFamily="34" charset="-122"/>
                  <a:ea typeface="微软雅黑" panose="020B0503020204020204" pitchFamily="34" charset="-122"/>
                </a:rPr>
                <a:t>开发团队</a:t>
              </a:r>
              <a:endParaRPr lang="zh-CN" altLang="en-US" sz="1500" spc="110" dirty="0">
                <a:solidFill>
                  <a:srgbClr val="F85360"/>
                </a:solidFill>
                <a:latin typeface="微软雅黑" panose="020B0503020204020204" pitchFamily="34" charset="-122"/>
                <a:ea typeface="微软雅黑" panose="020B0503020204020204" pitchFamily="34" charset="-122"/>
              </a:endParaRPr>
            </a:p>
          </p:txBody>
        </p:sp>
      </p:grpSp>
      <p:grpSp>
        <p:nvGrpSpPr>
          <p:cNvPr id="125" name="组合 124"/>
          <p:cNvGrpSpPr/>
          <p:nvPr/>
        </p:nvGrpSpPr>
        <p:grpSpPr>
          <a:xfrm>
            <a:off x="0" y="503238"/>
            <a:ext cx="3030538" cy="3930650"/>
            <a:chOff x="0" y="393701"/>
            <a:chExt cx="3030538" cy="3930650"/>
          </a:xfrm>
        </p:grpSpPr>
        <p:sp>
          <p:nvSpPr>
            <p:cNvPr id="126" name="Freeform 19"/>
            <p:cNvSpPr>
              <a:spLocks noEditPoints="1"/>
            </p:cNvSpPr>
            <p:nvPr/>
          </p:nvSpPr>
          <p:spPr bwMode="auto">
            <a:xfrm>
              <a:off x="2836863" y="1200151"/>
              <a:ext cx="193675" cy="128588"/>
            </a:xfrm>
            <a:custGeom>
              <a:avLst/>
              <a:gdLst>
                <a:gd name="T0" fmla="*/ 80 w 88"/>
                <a:gd name="T1" fmla="*/ 58 h 58"/>
                <a:gd name="T2" fmla="*/ 8 w 88"/>
                <a:gd name="T3" fmla="*/ 58 h 58"/>
                <a:gd name="T4" fmla="*/ 0 w 88"/>
                <a:gd name="T5" fmla="*/ 50 h 58"/>
                <a:gd name="T6" fmla="*/ 0 w 88"/>
                <a:gd name="T7" fmla="*/ 8 h 58"/>
                <a:gd name="T8" fmla="*/ 8 w 88"/>
                <a:gd name="T9" fmla="*/ 0 h 58"/>
                <a:gd name="T10" fmla="*/ 80 w 88"/>
                <a:gd name="T11" fmla="*/ 0 h 58"/>
                <a:gd name="T12" fmla="*/ 88 w 88"/>
                <a:gd name="T13" fmla="*/ 8 h 58"/>
                <a:gd name="T14" fmla="*/ 88 w 88"/>
                <a:gd name="T15" fmla="*/ 50 h 58"/>
                <a:gd name="T16" fmla="*/ 80 w 88"/>
                <a:gd name="T17" fmla="*/ 58 h 58"/>
                <a:gd name="T18" fmla="*/ 8 w 88"/>
                <a:gd name="T19" fmla="*/ 8 h 58"/>
                <a:gd name="T20" fmla="*/ 8 w 88"/>
                <a:gd name="T21" fmla="*/ 50 h 58"/>
                <a:gd name="T22" fmla="*/ 80 w 88"/>
                <a:gd name="T23" fmla="*/ 50 h 58"/>
                <a:gd name="T24" fmla="*/ 80 w 88"/>
                <a:gd name="T25" fmla="*/ 8 h 58"/>
                <a:gd name="T26" fmla="*/ 8 w 88"/>
                <a:gd name="T27"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58">
                  <a:moveTo>
                    <a:pt x="80" y="58"/>
                  </a:moveTo>
                  <a:cubicBezTo>
                    <a:pt x="8" y="58"/>
                    <a:pt x="8" y="58"/>
                    <a:pt x="8" y="58"/>
                  </a:cubicBezTo>
                  <a:cubicBezTo>
                    <a:pt x="4" y="58"/>
                    <a:pt x="0" y="55"/>
                    <a:pt x="0" y="50"/>
                  </a:cubicBezTo>
                  <a:cubicBezTo>
                    <a:pt x="0" y="8"/>
                    <a:pt x="0" y="8"/>
                    <a:pt x="0" y="8"/>
                  </a:cubicBezTo>
                  <a:cubicBezTo>
                    <a:pt x="0" y="3"/>
                    <a:pt x="4" y="0"/>
                    <a:pt x="8" y="0"/>
                  </a:cubicBezTo>
                  <a:cubicBezTo>
                    <a:pt x="80" y="0"/>
                    <a:pt x="80" y="0"/>
                    <a:pt x="80" y="0"/>
                  </a:cubicBezTo>
                  <a:cubicBezTo>
                    <a:pt x="84" y="0"/>
                    <a:pt x="88" y="3"/>
                    <a:pt x="88" y="8"/>
                  </a:cubicBezTo>
                  <a:cubicBezTo>
                    <a:pt x="88" y="50"/>
                    <a:pt x="88" y="50"/>
                    <a:pt x="88" y="50"/>
                  </a:cubicBezTo>
                  <a:cubicBezTo>
                    <a:pt x="88" y="55"/>
                    <a:pt x="84" y="58"/>
                    <a:pt x="80" y="58"/>
                  </a:cubicBezTo>
                  <a:close/>
                  <a:moveTo>
                    <a:pt x="8" y="8"/>
                  </a:moveTo>
                  <a:cubicBezTo>
                    <a:pt x="8" y="50"/>
                    <a:pt x="8" y="50"/>
                    <a:pt x="8" y="50"/>
                  </a:cubicBezTo>
                  <a:cubicBezTo>
                    <a:pt x="80" y="50"/>
                    <a:pt x="80" y="50"/>
                    <a:pt x="80" y="50"/>
                  </a:cubicBezTo>
                  <a:cubicBezTo>
                    <a:pt x="80" y="8"/>
                    <a:pt x="80" y="8"/>
                    <a:pt x="80"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7" name="Freeform 20"/>
            <p:cNvSpPr/>
            <p:nvPr/>
          </p:nvSpPr>
          <p:spPr bwMode="auto">
            <a:xfrm>
              <a:off x="2867025" y="1116013"/>
              <a:ext cx="133350" cy="100013"/>
            </a:xfrm>
            <a:custGeom>
              <a:avLst/>
              <a:gdLst>
                <a:gd name="T0" fmla="*/ 56 w 60"/>
                <a:gd name="T1" fmla="*/ 45 h 45"/>
                <a:gd name="T2" fmla="*/ 52 w 60"/>
                <a:gd name="T3" fmla="*/ 41 h 45"/>
                <a:gd name="T4" fmla="*/ 52 w 60"/>
                <a:gd name="T5" fmla="*/ 30 h 45"/>
                <a:gd name="T6" fmla="*/ 30 w 60"/>
                <a:gd name="T7" fmla="*/ 8 h 45"/>
                <a:gd name="T8" fmla="*/ 8 w 60"/>
                <a:gd name="T9" fmla="*/ 30 h 45"/>
                <a:gd name="T10" fmla="*/ 8 w 60"/>
                <a:gd name="T11" fmla="*/ 41 h 45"/>
                <a:gd name="T12" fmla="*/ 4 w 60"/>
                <a:gd name="T13" fmla="*/ 45 h 45"/>
                <a:gd name="T14" fmla="*/ 0 w 60"/>
                <a:gd name="T15" fmla="*/ 41 h 45"/>
                <a:gd name="T16" fmla="*/ 0 w 60"/>
                <a:gd name="T17" fmla="*/ 30 h 45"/>
                <a:gd name="T18" fmla="*/ 30 w 60"/>
                <a:gd name="T19" fmla="*/ 0 h 45"/>
                <a:gd name="T20" fmla="*/ 60 w 60"/>
                <a:gd name="T21" fmla="*/ 30 h 45"/>
                <a:gd name="T22" fmla="*/ 60 w 60"/>
                <a:gd name="T23" fmla="*/ 41 h 45"/>
                <a:gd name="T24" fmla="*/ 56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56" y="45"/>
                  </a:moveTo>
                  <a:cubicBezTo>
                    <a:pt x="53" y="45"/>
                    <a:pt x="52" y="43"/>
                    <a:pt x="52" y="41"/>
                  </a:cubicBezTo>
                  <a:cubicBezTo>
                    <a:pt x="52" y="30"/>
                    <a:pt x="52" y="30"/>
                    <a:pt x="52" y="30"/>
                  </a:cubicBezTo>
                  <a:cubicBezTo>
                    <a:pt x="52" y="18"/>
                    <a:pt x="42" y="8"/>
                    <a:pt x="30" y="8"/>
                  </a:cubicBezTo>
                  <a:cubicBezTo>
                    <a:pt x="18" y="8"/>
                    <a:pt x="8" y="18"/>
                    <a:pt x="8" y="30"/>
                  </a:cubicBezTo>
                  <a:cubicBezTo>
                    <a:pt x="8" y="41"/>
                    <a:pt x="8" y="41"/>
                    <a:pt x="8" y="41"/>
                  </a:cubicBezTo>
                  <a:cubicBezTo>
                    <a:pt x="8" y="43"/>
                    <a:pt x="7" y="45"/>
                    <a:pt x="4" y="45"/>
                  </a:cubicBezTo>
                  <a:cubicBezTo>
                    <a:pt x="2" y="45"/>
                    <a:pt x="0" y="43"/>
                    <a:pt x="0" y="41"/>
                  </a:cubicBezTo>
                  <a:cubicBezTo>
                    <a:pt x="0" y="30"/>
                    <a:pt x="0" y="30"/>
                    <a:pt x="0" y="30"/>
                  </a:cubicBezTo>
                  <a:cubicBezTo>
                    <a:pt x="0" y="13"/>
                    <a:pt x="14" y="0"/>
                    <a:pt x="30" y="0"/>
                  </a:cubicBezTo>
                  <a:cubicBezTo>
                    <a:pt x="46" y="0"/>
                    <a:pt x="60" y="13"/>
                    <a:pt x="60" y="30"/>
                  </a:cubicBezTo>
                  <a:cubicBezTo>
                    <a:pt x="60" y="41"/>
                    <a:pt x="60" y="41"/>
                    <a:pt x="60" y="41"/>
                  </a:cubicBezTo>
                  <a:cubicBezTo>
                    <a:pt x="60" y="43"/>
                    <a:pt x="58" y="45"/>
                    <a:pt x="56"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8" name="Freeform 21"/>
            <p:cNvSpPr/>
            <p:nvPr/>
          </p:nvSpPr>
          <p:spPr bwMode="auto">
            <a:xfrm>
              <a:off x="2916238" y="1233488"/>
              <a:ext cx="34925" cy="55563"/>
            </a:xfrm>
            <a:custGeom>
              <a:avLst/>
              <a:gdLst>
                <a:gd name="T0" fmla="*/ 8 w 16"/>
                <a:gd name="T1" fmla="*/ 0 h 25"/>
                <a:gd name="T2" fmla="*/ 0 w 16"/>
                <a:gd name="T3" fmla="*/ 9 h 25"/>
                <a:gd name="T4" fmla="*/ 4 w 16"/>
                <a:gd name="T5" fmla="*/ 16 h 25"/>
                <a:gd name="T6" fmla="*/ 4 w 16"/>
                <a:gd name="T7" fmla="*/ 25 h 25"/>
                <a:gd name="T8" fmla="*/ 12 w 16"/>
                <a:gd name="T9" fmla="*/ 25 h 25"/>
                <a:gd name="T10" fmla="*/ 12 w 16"/>
                <a:gd name="T11" fmla="*/ 16 h 25"/>
                <a:gd name="T12" fmla="*/ 16 w 16"/>
                <a:gd name="T13" fmla="*/ 9 h 25"/>
                <a:gd name="T14" fmla="*/ 8 w 16"/>
                <a:gd name="T15" fmla="*/ 0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5">
                  <a:moveTo>
                    <a:pt x="8" y="0"/>
                  </a:moveTo>
                  <a:cubicBezTo>
                    <a:pt x="3" y="0"/>
                    <a:pt x="0" y="4"/>
                    <a:pt x="0" y="9"/>
                  </a:cubicBezTo>
                  <a:cubicBezTo>
                    <a:pt x="0" y="12"/>
                    <a:pt x="1" y="15"/>
                    <a:pt x="4" y="16"/>
                  </a:cubicBezTo>
                  <a:cubicBezTo>
                    <a:pt x="4" y="25"/>
                    <a:pt x="4" y="25"/>
                    <a:pt x="4" y="25"/>
                  </a:cubicBezTo>
                  <a:cubicBezTo>
                    <a:pt x="12" y="25"/>
                    <a:pt x="12" y="25"/>
                    <a:pt x="12" y="25"/>
                  </a:cubicBezTo>
                  <a:cubicBezTo>
                    <a:pt x="12" y="16"/>
                    <a:pt x="12" y="16"/>
                    <a:pt x="12" y="16"/>
                  </a:cubicBezTo>
                  <a:cubicBezTo>
                    <a:pt x="15" y="15"/>
                    <a:pt x="16" y="12"/>
                    <a:pt x="16" y="9"/>
                  </a:cubicBezTo>
                  <a:cubicBezTo>
                    <a:pt x="16" y="4"/>
                    <a:pt x="13" y="0"/>
                    <a:pt x="8"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9" name="Freeform 22"/>
            <p:cNvSpPr>
              <a:spLocks noEditPoints="1"/>
            </p:cNvSpPr>
            <p:nvPr/>
          </p:nvSpPr>
          <p:spPr bwMode="auto">
            <a:xfrm>
              <a:off x="727075" y="3463926"/>
              <a:ext cx="220663" cy="192088"/>
            </a:xfrm>
            <a:custGeom>
              <a:avLst/>
              <a:gdLst>
                <a:gd name="T0" fmla="*/ 51 w 100"/>
                <a:gd name="T1" fmla="*/ 87 h 87"/>
                <a:gd name="T2" fmla="*/ 49 w 100"/>
                <a:gd name="T3" fmla="*/ 87 h 87"/>
                <a:gd name="T4" fmla="*/ 48 w 100"/>
                <a:gd name="T5" fmla="*/ 86 h 87"/>
                <a:gd name="T6" fmla="*/ 47 w 100"/>
                <a:gd name="T7" fmla="*/ 85 h 87"/>
                <a:gd name="T8" fmla="*/ 31 w 100"/>
                <a:gd name="T9" fmla="*/ 74 h 87"/>
                <a:gd name="T10" fmla="*/ 1 w 100"/>
                <a:gd name="T11" fmla="*/ 41 h 87"/>
                <a:gd name="T12" fmla="*/ 0 w 100"/>
                <a:gd name="T13" fmla="*/ 32 h 87"/>
                <a:gd name="T14" fmla="*/ 9 w 100"/>
                <a:gd name="T15" fmla="*/ 9 h 87"/>
                <a:gd name="T16" fmla="*/ 29 w 100"/>
                <a:gd name="T17" fmla="*/ 0 h 87"/>
                <a:gd name="T18" fmla="*/ 29 w 100"/>
                <a:gd name="T19" fmla="*/ 0 h 87"/>
                <a:gd name="T20" fmla="*/ 50 w 100"/>
                <a:gd name="T21" fmla="*/ 10 h 87"/>
                <a:gd name="T22" fmla="*/ 71 w 100"/>
                <a:gd name="T23" fmla="*/ 0 h 87"/>
                <a:gd name="T24" fmla="*/ 71 w 100"/>
                <a:gd name="T25" fmla="*/ 0 h 87"/>
                <a:gd name="T26" fmla="*/ 100 w 100"/>
                <a:gd name="T27" fmla="*/ 31 h 87"/>
                <a:gd name="T28" fmla="*/ 99 w 100"/>
                <a:gd name="T29" fmla="*/ 40 h 87"/>
                <a:gd name="T30" fmla="*/ 70 w 100"/>
                <a:gd name="T31" fmla="*/ 74 h 87"/>
                <a:gd name="T32" fmla="*/ 53 w 100"/>
                <a:gd name="T33" fmla="*/ 86 h 87"/>
                <a:gd name="T34" fmla="*/ 51 w 100"/>
                <a:gd name="T35" fmla="*/ 87 h 87"/>
                <a:gd name="T36" fmla="*/ 29 w 100"/>
                <a:gd name="T37" fmla="*/ 9 h 87"/>
                <a:gd name="T38" fmla="*/ 15 w 100"/>
                <a:gd name="T39" fmla="*/ 15 h 87"/>
                <a:gd name="T40" fmla="*/ 8 w 100"/>
                <a:gd name="T41" fmla="*/ 32 h 87"/>
                <a:gd name="T42" fmla="*/ 9 w 100"/>
                <a:gd name="T43" fmla="*/ 39 h 87"/>
                <a:gd name="T44" fmla="*/ 37 w 100"/>
                <a:gd name="T45" fmla="*/ 67 h 87"/>
                <a:gd name="T46" fmla="*/ 51 w 100"/>
                <a:gd name="T47" fmla="*/ 78 h 87"/>
                <a:gd name="T48" fmla="*/ 65 w 100"/>
                <a:gd name="T49" fmla="*/ 67 h 87"/>
                <a:gd name="T50" fmla="*/ 91 w 100"/>
                <a:gd name="T51" fmla="*/ 38 h 87"/>
                <a:gd name="T52" fmla="*/ 92 w 100"/>
                <a:gd name="T53" fmla="*/ 31 h 87"/>
                <a:gd name="T54" fmla="*/ 71 w 100"/>
                <a:gd name="T55" fmla="*/ 8 h 87"/>
                <a:gd name="T56" fmla="*/ 71 w 100"/>
                <a:gd name="T57" fmla="*/ 8 h 87"/>
                <a:gd name="T58" fmla="*/ 54 w 100"/>
                <a:gd name="T59" fmla="*/ 19 h 87"/>
                <a:gd name="T60" fmla="*/ 50 w 100"/>
                <a:gd name="T61" fmla="*/ 21 h 87"/>
                <a:gd name="T62" fmla="*/ 46 w 100"/>
                <a:gd name="T63" fmla="*/ 19 h 87"/>
                <a:gd name="T64" fmla="*/ 29 w 100"/>
                <a:gd name="T65" fmla="*/ 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0" h="87">
                  <a:moveTo>
                    <a:pt x="51" y="87"/>
                  </a:moveTo>
                  <a:cubicBezTo>
                    <a:pt x="50" y="87"/>
                    <a:pt x="49" y="87"/>
                    <a:pt x="49" y="87"/>
                  </a:cubicBezTo>
                  <a:cubicBezTo>
                    <a:pt x="49" y="86"/>
                    <a:pt x="48" y="86"/>
                    <a:pt x="48" y="86"/>
                  </a:cubicBezTo>
                  <a:cubicBezTo>
                    <a:pt x="47" y="85"/>
                    <a:pt x="47" y="85"/>
                    <a:pt x="47" y="85"/>
                  </a:cubicBezTo>
                  <a:cubicBezTo>
                    <a:pt x="44" y="83"/>
                    <a:pt x="36" y="78"/>
                    <a:pt x="31" y="74"/>
                  </a:cubicBezTo>
                  <a:cubicBezTo>
                    <a:pt x="13" y="60"/>
                    <a:pt x="3" y="49"/>
                    <a:pt x="1" y="41"/>
                  </a:cubicBezTo>
                  <a:cubicBezTo>
                    <a:pt x="0" y="38"/>
                    <a:pt x="0" y="35"/>
                    <a:pt x="0" y="32"/>
                  </a:cubicBezTo>
                  <a:cubicBezTo>
                    <a:pt x="0" y="23"/>
                    <a:pt x="3" y="15"/>
                    <a:pt x="9" y="9"/>
                  </a:cubicBezTo>
                  <a:cubicBezTo>
                    <a:pt x="14" y="3"/>
                    <a:pt x="21" y="0"/>
                    <a:pt x="29" y="0"/>
                  </a:cubicBezTo>
                  <a:cubicBezTo>
                    <a:pt x="29" y="0"/>
                    <a:pt x="29" y="0"/>
                    <a:pt x="29" y="0"/>
                  </a:cubicBezTo>
                  <a:cubicBezTo>
                    <a:pt x="37" y="0"/>
                    <a:pt x="44" y="4"/>
                    <a:pt x="50" y="10"/>
                  </a:cubicBezTo>
                  <a:cubicBezTo>
                    <a:pt x="55" y="4"/>
                    <a:pt x="63" y="0"/>
                    <a:pt x="71" y="0"/>
                  </a:cubicBezTo>
                  <a:cubicBezTo>
                    <a:pt x="71" y="0"/>
                    <a:pt x="71" y="0"/>
                    <a:pt x="71" y="0"/>
                  </a:cubicBezTo>
                  <a:cubicBezTo>
                    <a:pt x="87" y="0"/>
                    <a:pt x="100" y="14"/>
                    <a:pt x="100" y="31"/>
                  </a:cubicBezTo>
                  <a:cubicBezTo>
                    <a:pt x="100" y="34"/>
                    <a:pt x="100" y="37"/>
                    <a:pt x="99" y="40"/>
                  </a:cubicBezTo>
                  <a:cubicBezTo>
                    <a:pt x="98" y="48"/>
                    <a:pt x="88" y="59"/>
                    <a:pt x="70" y="74"/>
                  </a:cubicBezTo>
                  <a:cubicBezTo>
                    <a:pt x="63" y="79"/>
                    <a:pt x="57" y="84"/>
                    <a:pt x="53" y="86"/>
                  </a:cubicBezTo>
                  <a:cubicBezTo>
                    <a:pt x="52" y="87"/>
                    <a:pt x="52" y="87"/>
                    <a:pt x="51" y="87"/>
                  </a:cubicBezTo>
                  <a:close/>
                  <a:moveTo>
                    <a:pt x="29" y="9"/>
                  </a:moveTo>
                  <a:cubicBezTo>
                    <a:pt x="24" y="9"/>
                    <a:pt x="19" y="11"/>
                    <a:pt x="15" y="15"/>
                  </a:cubicBezTo>
                  <a:cubicBezTo>
                    <a:pt x="11" y="19"/>
                    <a:pt x="8" y="25"/>
                    <a:pt x="8" y="32"/>
                  </a:cubicBezTo>
                  <a:cubicBezTo>
                    <a:pt x="8" y="34"/>
                    <a:pt x="9" y="37"/>
                    <a:pt x="9" y="39"/>
                  </a:cubicBezTo>
                  <a:cubicBezTo>
                    <a:pt x="10" y="42"/>
                    <a:pt x="15" y="50"/>
                    <a:pt x="37" y="67"/>
                  </a:cubicBezTo>
                  <a:cubicBezTo>
                    <a:pt x="41" y="71"/>
                    <a:pt x="47" y="75"/>
                    <a:pt x="51" y="78"/>
                  </a:cubicBezTo>
                  <a:cubicBezTo>
                    <a:pt x="55" y="75"/>
                    <a:pt x="59" y="72"/>
                    <a:pt x="65" y="67"/>
                  </a:cubicBezTo>
                  <a:cubicBezTo>
                    <a:pt x="86" y="50"/>
                    <a:pt x="90" y="41"/>
                    <a:pt x="91" y="38"/>
                  </a:cubicBezTo>
                  <a:cubicBezTo>
                    <a:pt x="92" y="35"/>
                    <a:pt x="92" y="33"/>
                    <a:pt x="92" y="31"/>
                  </a:cubicBezTo>
                  <a:cubicBezTo>
                    <a:pt x="92" y="18"/>
                    <a:pt x="83" y="8"/>
                    <a:pt x="71" y="8"/>
                  </a:cubicBezTo>
                  <a:cubicBezTo>
                    <a:pt x="71" y="8"/>
                    <a:pt x="71" y="8"/>
                    <a:pt x="71" y="8"/>
                  </a:cubicBezTo>
                  <a:cubicBezTo>
                    <a:pt x="64" y="8"/>
                    <a:pt x="57" y="12"/>
                    <a:pt x="54" y="19"/>
                  </a:cubicBezTo>
                  <a:cubicBezTo>
                    <a:pt x="53" y="20"/>
                    <a:pt x="52" y="21"/>
                    <a:pt x="50" y="21"/>
                  </a:cubicBezTo>
                  <a:cubicBezTo>
                    <a:pt x="49" y="21"/>
                    <a:pt x="47" y="20"/>
                    <a:pt x="46" y="19"/>
                  </a:cubicBezTo>
                  <a:cubicBezTo>
                    <a:pt x="42" y="13"/>
                    <a:pt x="36" y="9"/>
                    <a:pt x="29"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0" name="Freeform 23"/>
            <p:cNvSpPr/>
            <p:nvPr/>
          </p:nvSpPr>
          <p:spPr bwMode="auto">
            <a:xfrm>
              <a:off x="879475" y="3497263"/>
              <a:ext cx="38100" cy="53975"/>
            </a:xfrm>
            <a:custGeom>
              <a:avLst/>
              <a:gdLst>
                <a:gd name="T0" fmla="*/ 13 w 17"/>
                <a:gd name="T1" fmla="*/ 24 h 24"/>
                <a:gd name="T2" fmla="*/ 13 w 17"/>
                <a:gd name="T3" fmla="*/ 23 h 24"/>
                <a:gd name="T4" fmla="*/ 11 w 17"/>
                <a:gd name="T5" fmla="*/ 21 h 24"/>
                <a:gd name="T6" fmla="*/ 12 w 17"/>
                <a:gd name="T7" fmla="*/ 20 h 24"/>
                <a:gd name="T8" fmla="*/ 12 w 17"/>
                <a:gd name="T9" fmla="*/ 16 h 24"/>
                <a:gd name="T10" fmla="*/ 2 w 17"/>
                <a:gd name="T11" fmla="*/ 4 h 24"/>
                <a:gd name="T12" fmla="*/ 0 w 17"/>
                <a:gd name="T13" fmla="*/ 2 h 24"/>
                <a:gd name="T14" fmla="*/ 2 w 17"/>
                <a:gd name="T15" fmla="*/ 0 h 24"/>
                <a:gd name="T16" fmla="*/ 16 w 17"/>
                <a:gd name="T17" fmla="*/ 16 h 24"/>
                <a:gd name="T18" fmla="*/ 16 w 17"/>
                <a:gd name="T19" fmla="*/ 21 h 24"/>
                <a:gd name="T20" fmla="*/ 16 w 17"/>
                <a:gd name="T21" fmla="*/ 22 h 24"/>
                <a:gd name="T22" fmla="*/ 13 w 17"/>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24">
                  <a:moveTo>
                    <a:pt x="13" y="24"/>
                  </a:moveTo>
                  <a:cubicBezTo>
                    <a:pt x="13" y="24"/>
                    <a:pt x="13" y="24"/>
                    <a:pt x="13" y="23"/>
                  </a:cubicBezTo>
                  <a:cubicBezTo>
                    <a:pt x="12" y="23"/>
                    <a:pt x="11" y="22"/>
                    <a:pt x="11" y="21"/>
                  </a:cubicBezTo>
                  <a:cubicBezTo>
                    <a:pt x="12" y="20"/>
                    <a:pt x="12" y="20"/>
                    <a:pt x="12" y="20"/>
                  </a:cubicBezTo>
                  <a:cubicBezTo>
                    <a:pt x="12" y="18"/>
                    <a:pt x="12" y="17"/>
                    <a:pt x="12" y="16"/>
                  </a:cubicBezTo>
                  <a:cubicBezTo>
                    <a:pt x="12" y="9"/>
                    <a:pt x="8" y="4"/>
                    <a:pt x="2" y="4"/>
                  </a:cubicBezTo>
                  <a:cubicBezTo>
                    <a:pt x="1" y="4"/>
                    <a:pt x="0" y="3"/>
                    <a:pt x="0" y="2"/>
                  </a:cubicBezTo>
                  <a:cubicBezTo>
                    <a:pt x="0" y="1"/>
                    <a:pt x="1" y="0"/>
                    <a:pt x="2" y="0"/>
                  </a:cubicBezTo>
                  <a:cubicBezTo>
                    <a:pt x="10" y="0"/>
                    <a:pt x="16" y="7"/>
                    <a:pt x="16" y="16"/>
                  </a:cubicBezTo>
                  <a:cubicBezTo>
                    <a:pt x="17" y="18"/>
                    <a:pt x="16" y="19"/>
                    <a:pt x="16" y="21"/>
                  </a:cubicBezTo>
                  <a:cubicBezTo>
                    <a:pt x="16" y="22"/>
                    <a:pt x="16" y="22"/>
                    <a:pt x="16" y="22"/>
                  </a:cubicBezTo>
                  <a:cubicBezTo>
                    <a:pt x="15" y="23"/>
                    <a:pt x="14" y="24"/>
                    <a:pt x="13"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1" name="Freeform 28"/>
            <p:cNvSpPr/>
            <p:nvPr/>
          </p:nvSpPr>
          <p:spPr bwMode="auto">
            <a:xfrm>
              <a:off x="315913" y="3602038"/>
              <a:ext cx="166688" cy="198438"/>
            </a:xfrm>
            <a:custGeom>
              <a:avLst/>
              <a:gdLst>
                <a:gd name="T0" fmla="*/ 75 w 75"/>
                <a:gd name="T1" fmla="*/ 90 h 90"/>
                <a:gd name="T2" fmla="*/ 57 w 75"/>
                <a:gd name="T3" fmla="*/ 90 h 90"/>
                <a:gd name="T4" fmla="*/ 0 w 75"/>
                <a:gd name="T5" fmla="*/ 17 h 90"/>
                <a:gd name="T6" fmla="*/ 4 w 75"/>
                <a:gd name="T7" fmla="*/ 0 h 90"/>
                <a:gd name="T8" fmla="*/ 75 w 75"/>
                <a:gd name="T9" fmla="*/ 90 h 90"/>
              </a:gdLst>
              <a:ahLst/>
              <a:cxnLst>
                <a:cxn ang="0">
                  <a:pos x="T0" y="T1"/>
                </a:cxn>
                <a:cxn ang="0">
                  <a:pos x="T2" y="T3"/>
                </a:cxn>
                <a:cxn ang="0">
                  <a:pos x="T4" y="T5"/>
                </a:cxn>
                <a:cxn ang="0">
                  <a:pos x="T6" y="T7"/>
                </a:cxn>
                <a:cxn ang="0">
                  <a:pos x="T8" y="T9"/>
                </a:cxn>
              </a:cxnLst>
              <a:rect l="0" t="0" r="r" b="b"/>
              <a:pathLst>
                <a:path w="75" h="90">
                  <a:moveTo>
                    <a:pt x="75" y="90"/>
                  </a:moveTo>
                  <a:cubicBezTo>
                    <a:pt x="57" y="90"/>
                    <a:pt x="57" y="90"/>
                    <a:pt x="57" y="90"/>
                  </a:cubicBezTo>
                  <a:cubicBezTo>
                    <a:pt x="57" y="55"/>
                    <a:pt x="33" y="25"/>
                    <a:pt x="0" y="17"/>
                  </a:cubicBezTo>
                  <a:cubicBezTo>
                    <a:pt x="4" y="0"/>
                    <a:pt x="4" y="0"/>
                    <a:pt x="4" y="0"/>
                  </a:cubicBezTo>
                  <a:cubicBezTo>
                    <a:pt x="46" y="10"/>
                    <a:pt x="75" y="47"/>
                    <a:pt x="75" y="9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2" name="Freeform 29"/>
            <p:cNvSpPr/>
            <p:nvPr/>
          </p:nvSpPr>
          <p:spPr bwMode="auto">
            <a:xfrm>
              <a:off x="71438" y="3603626"/>
              <a:ext cx="160338" cy="196850"/>
            </a:xfrm>
            <a:custGeom>
              <a:avLst/>
              <a:gdLst>
                <a:gd name="T0" fmla="*/ 18 w 73"/>
                <a:gd name="T1" fmla="*/ 89 h 89"/>
                <a:gd name="T2" fmla="*/ 0 w 73"/>
                <a:gd name="T3" fmla="*/ 89 h 89"/>
                <a:gd name="T4" fmla="*/ 68 w 73"/>
                <a:gd name="T5" fmla="*/ 0 h 89"/>
                <a:gd name="T6" fmla="*/ 73 w 73"/>
                <a:gd name="T7" fmla="*/ 17 h 89"/>
                <a:gd name="T8" fmla="*/ 18 w 73"/>
                <a:gd name="T9" fmla="*/ 89 h 89"/>
              </a:gdLst>
              <a:ahLst/>
              <a:cxnLst>
                <a:cxn ang="0">
                  <a:pos x="T0" y="T1"/>
                </a:cxn>
                <a:cxn ang="0">
                  <a:pos x="T2" y="T3"/>
                </a:cxn>
                <a:cxn ang="0">
                  <a:pos x="T4" y="T5"/>
                </a:cxn>
                <a:cxn ang="0">
                  <a:pos x="T6" y="T7"/>
                </a:cxn>
                <a:cxn ang="0">
                  <a:pos x="T8" y="T9"/>
                </a:cxn>
              </a:cxnLst>
              <a:rect l="0" t="0" r="r" b="b"/>
              <a:pathLst>
                <a:path w="73" h="89">
                  <a:moveTo>
                    <a:pt x="18" y="89"/>
                  </a:moveTo>
                  <a:cubicBezTo>
                    <a:pt x="0" y="89"/>
                    <a:pt x="0" y="89"/>
                    <a:pt x="0" y="89"/>
                  </a:cubicBezTo>
                  <a:cubicBezTo>
                    <a:pt x="0" y="47"/>
                    <a:pt x="28" y="11"/>
                    <a:pt x="68" y="0"/>
                  </a:cubicBezTo>
                  <a:cubicBezTo>
                    <a:pt x="73" y="17"/>
                    <a:pt x="73" y="17"/>
                    <a:pt x="73" y="17"/>
                  </a:cubicBezTo>
                  <a:cubicBezTo>
                    <a:pt x="41" y="26"/>
                    <a:pt x="18" y="55"/>
                    <a:pt x="18" y="8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3" name="Freeform 30"/>
            <p:cNvSpPr>
              <a:spLocks noEditPoints="1"/>
            </p:cNvSpPr>
            <p:nvPr/>
          </p:nvSpPr>
          <p:spPr bwMode="auto">
            <a:xfrm>
              <a:off x="31750"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4" name="Freeform 31"/>
            <p:cNvSpPr>
              <a:spLocks noEditPoints="1"/>
            </p:cNvSpPr>
            <p:nvPr/>
          </p:nvSpPr>
          <p:spPr bwMode="auto">
            <a:xfrm>
              <a:off x="398463"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5" name="Freeform 32"/>
            <p:cNvSpPr>
              <a:spLocks noEditPoints="1"/>
            </p:cNvSpPr>
            <p:nvPr/>
          </p:nvSpPr>
          <p:spPr bwMode="auto">
            <a:xfrm>
              <a:off x="214313" y="3557588"/>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5 h 78"/>
                <a:gd name="T18" fmla="*/ 25 w 78"/>
                <a:gd name="T19" fmla="*/ 25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5"/>
                  </a:lnTo>
                  <a:lnTo>
                    <a:pt x="25" y="25"/>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6" name="Freeform 33"/>
            <p:cNvSpPr/>
            <p:nvPr/>
          </p:nvSpPr>
          <p:spPr bwMode="auto">
            <a:xfrm>
              <a:off x="76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7" name="Oval 34"/>
            <p:cNvSpPr>
              <a:spLocks noChangeArrowheads="1"/>
            </p:cNvSpPr>
            <p:nvPr/>
          </p:nvSpPr>
          <p:spPr bwMode="auto">
            <a:xfrm>
              <a:off x="50800" y="3586163"/>
              <a:ext cx="42863"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8" name="Freeform 35"/>
            <p:cNvSpPr/>
            <p:nvPr/>
          </p:nvSpPr>
          <p:spPr bwMode="auto">
            <a:xfrm>
              <a:off x="330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9" name="Oval 36"/>
            <p:cNvSpPr>
              <a:spLocks noChangeArrowheads="1"/>
            </p:cNvSpPr>
            <p:nvPr/>
          </p:nvSpPr>
          <p:spPr bwMode="auto">
            <a:xfrm>
              <a:off x="460375" y="3586163"/>
              <a:ext cx="41275"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1" name="Freeform 37"/>
            <p:cNvSpPr>
              <a:spLocks noEditPoints="1"/>
            </p:cNvSpPr>
            <p:nvPr/>
          </p:nvSpPr>
          <p:spPr bwMode="auto">
            <a:xfrm>
              <a:off x="884238" y="1268413"/>
              <a:ext cx="207963" cy="207963"/>
            </a:xfrm>
            <a:custGeom>
              <a:avLst/>
              <a:gdLst>
                <a:gd name="T0" fmla="*/ 42 w 94"/>
                <a:gd name="T1" fmla="*/ 94 h 94"/>
                <a:gd name="T2" fmla="*/ 35 w 94"/>
                <a:gd name="T3" fmla="*/ 80 h 94"/>
                <a:gd name="T4" fmla="*/ 27 w 94"/>
                <a:gd name="T5" fmla="*/ 84 h 94"/>
                <a:gd name="T6" fmla="*/ 10 w 94"/>
                <a:gd name="T7" fmla="*/ 76 h 94"/>
                <a:gd name="T8" fmla="*/ 10 w 94"/>
                <a:gd name="T9" fmla="*/ 67 h 94"/>
                <a:gd name="T10" fmla="*/ 14 w 94"/>
                <a:gd name="T11" fmla="*/ 59 h 94"/>
                <a:gd name="T12" fmla="*/ 0 w 94"/>
                <a:gd name="T13" fmla="*/ 52 h 94"/>
                <a:gd name="T14" fmla="*/ 7 w 94"/>
                <a:gd name="T15" fmla="*/ 35 h 94"/>
                <a:gd name="T16" fmla="*/ 15 w 94"/>
                <a:gd name="T17" fmla="*/ 32 h 94"/>
                <a:gd name="T18" fmla="*/ 8 w 94"/>
                <a:gd name="T19" fmla="*/ 22 h 94"/>
                <a:gd name="T20" fmla="*/ 18 w 94"/>
                <a:gd name="T21" fmla="*/ 10 h 94"/>
                <a:gd name="T22" fmla="*/ 32 w 94"/>
                <a:gd name="T23" fmla="*/ 14 h 94"/>
                <a:gd name="T24" fmla="*/ 35 w 94"/>
                <a:gd name="T25" fmla="*/ 6 h 94"/>
                <a:gd name="T26" fmla="*/ 52 w 94"/>
                <a:gd name="T27" fmla="*/ 0 h 94"/>
                <a:gd name="T28" fmla="*/ 59 w 94"/>
                <a:gd name="T29" fmla="*/ 13 h 94"/>
                <a:gd name="T30" fmla="*/ 67 w 94"/>
                <a:gd name="T31" fmla="*/ 10 h 94"/>
                <a:gd name="T32" fmla="*/ 72 w 94"/>
                <a:gd name="T33" fmla="*/ 8 h 94"/>
                <a:gd name="T34" fmla="*/ 84 w 94"/>
                <a:gd name="T35" fmla="*/ 17 h 94"/>
                <a:gd name="T36" fmla="*/ 84 w 94"/>
                <a:gd name="T37" fmla="*/ 27 h 94"/>
                <a:gd name="T38" fmla="*/ 81 w 94"/>
                <a:gd name="T39" fmla="*/ 35 h 94"/>
                <a:gd name="T40" fmla="*/ 94 w 94"/>
                <a:gd name="T41" fmla="*/ 42 h 94"/>
                <a:gd name="T42" fmla="*/ 87 w 94"/>
                <a:gd name="T43" fmla="*/ 59 h 94"/>
                <a:gd name="T44" fmla="*/ 80 w 94"/>
                <a:gd name="T45" fmla="*/ 62 h 94"/>
                <a:gd name="T46" fmla="*/ 86 w 94"/>
                <a:gd name="T47" fmla="*/ 71 h 94"/>
                <a:gd name="T48" fmla="*/ 77 w 94"/>
                <a:gd name="T49" fmla="*/ 84 h 94"/>
                <a:gd name="T50" fmla="*/ 62 w 94"/>
                <a:gd name="T51" fmla="*/ 79 h 94"/>
                <a:gd name="T52" fmla="*/ 59 w 94"/>
                <a:gd name="T53" fmla="*/ 87 h 94"/>
                <a:gd name="T54" fmla="*/ 43 w 94"/>
                <a:gd name="T55" fmla="*/ 86 h 94"/>
                <a:gd name="T56" fmla="*/ 51 w 94"/>
                <a:gd name="T57" fmla="*/ 80 h 94"/>
                <a:gd name="T58" fmla="*/ 59 w 94"/>
                <a:gd name="T59" fmla="*/ 72 h 94"/>
                <a:gd name="T60" fmla="*/ 68 w 94"/>
                <a:gd name="T61" fmla="*/ 73 h 94"/>
                <a:gd name="T62" fmla="*/ 78 w 94"/>
                <a:gd name="T63" fmla="*/ 71 h 94"/>
                <a:gd name="T64" fmla="*/ 72 w 94"/>
                <a:gd name="T65" fmla="*/ 58 h 94"/>
                <a:gd name="T66" fmla="*/ 81 w 94"/>
                <a:gd name="T67" fmla="*/ 51 h 94"/>
                <a:gd name="T68" fmla="*/ 86 w 94"/>
                <a:gd name="T69" fmla="*/ 43 h 94"/>
                <a:gd name="T70" fmla="*/ 73 w 94"/>
                <a:gd name="T71" fmla="*/ 37 h 94"/>
                <a:gd name="T72" fmla="*/ 74 w 94"/>
                <a:gd name="T73" fmla="*/ 26 h 94"/>
                <a:gd name="T74" fmla="*/ 72 w 94"/>
                <a:gd name="T75" fmla="*/ 16 h 94"/>
                <a:gd name="T76" fmla="*/ 59 w 94"/>
                <a:gd name="T77" fmla="*/ 22 h 94"/>
                <a:gd name="T78" fmla="*/ 51 w 94"/>
                <a:gd name="T79" fmla="*/ 13 h 94"/>
                <a:gd name="T80" fmla="*/ 43 w 94"/>
                <a:gd name="T81" fmla="*/ 8 h 94"/>
                <a:gd name="T82" fmla="*/ 38 w 94"/>
                <a:gd name="T83" fmla="*/ 21 h 94"/>
                <a:gd name="T84" fmla="*/ 32 w 94"/>
                <a:gd name="T85" fmla="*/ 22 h 94"/>
                <a:gd name="T86" fmla="*/ 22 w 94"/>
                <a:gd name="T87" fmla="*/ 16 h 94"/>
                <a:gd name="T88" fmla="*/ 21 w 94"/>
                <a:gd name="T89" fmla="*/ 26 h 94"/>
                <a:gd name="T90" fmla="*/ 21 w 94"/>
                <a:gd name="T91" fmla="*/ 38 h 94"/>
                <a:gd name="T92" fmla="*/ 8 w 94"/>
                <a:gd name="T93" fmla="*/ 43 h 94"/>
                <a:gd name="T94" fmla="*/ 14 w 94"/>
                <a:gd name="T95" fmla="*/ 51 h 94"/>
                <a:gd name="T96" fmla="*/ 22 w 94"/>
                <a:gd name="T97" fmla="*/ 59 h 94"/>
                <a:gd name="T98" fmla="*/ 17 w 94"/>
                <a:gd name="T99" fmla="*/ 71 h 94"/>
                <a:gd name="T100" fmla="*/ 26 w 94"/>
                <a:gd name="T101" fmla="*/ 73 h 94"/>
                <a:gd name="T102" fmla="*/ 38 w 94"/>
                <a:gd name="T103" fmla="*/ 73 h 94"/>
                <a:gd name="T104" fmla="*/ 43 w 94"/>
                <a:gd name="T105" fmla="*/ 86 h 94"/>
                <a:gd name="T106" fmla="*/ 30 w 94"/>
                <a:gd name="T107" fmla="*/ 47 h 94"/>
                <a:gd name="T108" fmla="*/ 65 w 94"/>
                <a:gd name="T109" fmla="*/ 47 h 94"/>
                <a:gd name="T110" fmla="*/ 47 w 94"/>
                <a:gd name="T111" fmla="*/ 37 h 94"/>
                <a:gd name="T112" fmla="*/ 47 w 94"/>
                <a:gd name="T113" fmla="*/ 56 h 94"/>
                <a:gd name="T114" fmla="*/ 47 w 94"/>
                <a:gd name="T115"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4" h="94">
                  <a:moveTo>
                    <a:pt x="52" y="94"/>
                  </a:moveTo>
                  <a:cubicBezTo>
                    <a:pt x="42" y="94"/>
                    <a:pt x="42" y="94"/>
                    <a:pt x="42" y="94"/>
                  </a:cubicBezTo>
                  <a:cubicBezTo>
                    <a:pt x="38" y="94"/>
                    <a:pt x="35" y="91"/>
                    <a:pt x="35" y="87"/>
                  </a:cubicBezTo>
                  <a:cubicBezTo>
                    <a:pt x="35" y="80"/>
                    <a:pt x="35" y="80"/>
                    <a:pt x="35" y="80"/>
                  </a:cubicBezTo>
                  <a:cubicBezTo>
                    <a:pt x="32" y="79"/>
                    <a:pt x="32" y="79"/>
                    <a:pt x="32" y="79"/>
                  </a:cubicBezTo>
                  <a:cubicBezTo>
                    <a:pt x="27" y="84"/>
                    <a:pt x="27" y="84"/>
                    <a:pt x="27" y="84"/>
                  </a:cubicBezTo>
                  <a:cubicBezTo>
                    <a:pt x="25" y="86"/>
                    <a:pt x="20" y="86"/>
                    <a:pt x="18" y="84"/>
                  </a:cubicBezTo>
                  <a:cubicBezTo>
                    <a:pt x="10" y="76"/>
                    <a:pt x="10" y="76"/>
                    <a:pt x="10" y="76"/>
                  </a:cubicBezTo>
                  <a:cubicBezTo>
                    <a:pt x="9" y="75"/>
                    <a:pt x="8" y="73"/>
                    <a:pt x="8" y="71"/>
                  </a:cubicBezTo>
                  <a:cubicBezTo>
                    <a:pt x="8" y="70"/>
                    <a:pt x="9" y="68"/>
                    <a:pt x="10" y="67"/>
                  </a:cubicBezTo>
                  <a:cubicBezTo>
                    <a:pt x="15" y="62"/>
                    <a:pt x="15" y="62"/>
                    <a:pt x="15" y="62"/>
                  </a:cubicBezTo>
                  <a:cubicBezTo>
                    <a:pt x="14" y="59"/>
                    <a:pt x="14" y="59"/>
                    <a:pt x="14" y="59"/>
                  </a:cubicBezTo>
                  <a:cubicBezTo>
                    <a:pt x="7" y="59"/>
                    <a:pt x="7" y="59"/>
                    <a:pt x="7" y="59"/>
                  </a:cubicBezTo>
                  <a:cubicBezTo>
                    <a:pt x="3" y="59"/>
                    <a:pt x="0" y="56"/>
                    <a:pt x="0" y="52"/>
                  </a:cubicBezTo>
                  <a:cubicBezTo>
                    <a:pt x="0" y="42"/>
                    <a:pt x="0" y="42"/>
                    <a:pt x="0" y="42"/>
                  </a:cubicBezTo>
                  <a:cubicBezTo>
                    <a:pt x="0" y="38"/>
                    <a:pt x="3" y="35"/>
                    <a:pt x="7" y="35"/>
                  </a:cubicBezTo>
                  <a:cubicBezTo>
                    <a:pt x="14" y="35"/>
                    <a:pt x="14" y="35"/>
                    <a:pt x="14" y="35"/>
                  </a:cubicBezTo>
                  <a:cubicBezTo>
                    <a:pt x="15" y="32"/>
                    <a:pt x="15" y="32"/>
                    <a:pt x="15" y="32"/>
                  </a:cubicBezTo>
                  <a:cubicBezTo>
                    <a:pt x="10" y="27"/>
                    <a:pt x="10" y="27"/>
                    <a:pt x="10" y="27"/>
                  </a:cubicBezTo>
                  <a:cubicBezTo>
                    <a:pt x="9" y="25"/>
                    <a:pt x="8" y="24"/>
                    <a:pt x="8" y="22"/>
                  </a:cubicBezTo>
                  <a:cubicBezTo>
                    <a:pt x="8" y="20"/>
                    <a:pt x="9" y="18"/>
                    <a:pt x="10" y="17"/>
                  </a:cubicBezTo>
                  <a:cubicBezTo>
                    <a:pt x="18" y="10"/>
                    <a:pt x="18" y="10"/>
                    <a:pt x="18" y="10"/>
                  </a:cubicBezTo>
                  <a:cubicBezTo>
                    <a:pt x="20" y="7"/>
                    <a:pt x="25" y="7"/>
                    <a:pt x="27" y="10"/>
                  </a:cubicBezTo>
                  <a:cubicBezTo>
                    <a:pt x="32" y="14"/>
                    <a:pt x="32" y="14"/>
                    <a:pt x="32" y="14"/>
                  </a:cubicBezTo>
                  <a:cubicBezTo>
                    <a:pt x="35" y="13"/>
                    <a:pt x="35" y="13"/>
                    <a:pt x="35" y="13"/>
                  </a:cubicBezTo>
                  <a:cubicBezTo>
                    <a:pt x="35" y="6"/>
                    <a:pt x="35" y="6"/>
                    <a:pt x="35" y="6"/>
                  </a:cubicBezTo>
                  <a:cubicBezTo>
                    <a:pt x="35" y="3"/>
                    <a:pt x="38" y="0"/>
                    <a:pt x="42" y="0"/>
                  </a:cubicBezTo>
                  <a:cubicBezTo>
                    <a:pt x="52" y="0"/>
                    <a:pt x="52" y="0"/>
                    <a:pt x="52" y="0"/>
                  </a:cubicBezTo>
                  <a:cubicBezTo>
                    <a:pt x="56" y="0"/>
                    <a:pt x="59" y="3"/>
                    <a:pt x="59" y="6"/>
                  </a:cubicBezTo>
                  <a:cubicBezTo>
                    <a:pt x="59" y="13"/>
                    <a:pt x="59" y="13"/>
                    <a:pt x="59" y="13"/>
                  </a:cubicBezTo>
                  <a:cubicBezTo>
                    <a:pt x="62" y="14"/>
                    <a:pt x="62" y="14"/>
                    <a:pt x="62" y="14"/>
                  </a:cubicBezTo>
                  <a:cubicBezTo>
                    <a:pt x="67" y="10"/>
                    <a:pt x="67" y="10"/>
                    <a:pt x="67" y="10"/>
                  </a:cubicBezTo>
                  <a:cubicBezTo>
                    <a:pt x="68" y="9"/>
                    <a:pt x="70" y="8"/>
                    <a:pt x="72" y="8"/>
                  </a:cubicBezTo>
                  <a:cubicBezTo>
                    <a:pt x="72" y="8"/>
                    <a:pt x="72" y="8"/>
                    <a:pt x="72" y="8"/>
                  </a:cubicBezTo>
                  <a:cubicBezTo>
                    <a:pt x="74" y="8"/>
                    <a:pt x="76" y="9"/>
                    <a:pt x="77" y="10"/>
                  </a:cubicBezTo>
                  <a:cubicBezTo>
                    <a:pt x="84" y="17"/>
                    <a:pt x="84" y="17"/>
                    <a:pt x="84" y="17"/>
                  </a:cubicBezTo>
                  <a:cubicBezTo>
                    <a:pt x="85" y="18"/>
                    <a:pt x="86" y="20"/>
                    <a:pt x="86" y="22"/>
                  </a:cubicBezTo>
                  <a:cubicBezTo>
                    <a:pt x="86" y="24"/>
                    <a:pt x="85" y="25"/>
                    <a:pt x="84" y="27"/>
                  </a:cubicBezTo>
                  <a:cubicBezTo>
                    <a:pt x="79" y="31"/>
                    <a:pt x="79" y="31"/>
                    <a:pt x="79" y="31"/>
                  </a:cubicBezTo>
                  <a:cubicBezTo>
                    <a:pt x="81" y="35"/>
                    <a:pt x="81" y="35"/>
                    <a:pt x="81" y="35"/>
                  </a:cubicBezTo>
                  <a:cubicBezTo>
                    <a:pt x="87" y="35"/>
                    <a:pt x="87" y="35"/>
                    <a:pt x="87" y="35"/>
                  </a:cubicBezTo>
                  <a:cubicBezTo>
                    <a:pt x="91" y="35"/>
                    <a:pt x="94" y="38"/>
                    <a:pt x="94" y="42"/>
                  </a:cubicBezTo>
                  <a:cubicBezTo>
                    <a:pt x="94" y="52"/>
                    <a:pt x="94" y="52"/>
                    <a:pt x="94" y="52"/>
                  </a:cubicBezTo>
                  <a:cubicBezTo>
                    <a:pt x="94" y="56"/>
                    <a:pt x="91" y="59"/>
                    <a:pt x="87" y="59"/>
                  </a:cubicBezTo>
                  <a:cubicBezTo>
                    <a:pt x="81" y="59"/>
                    <a:pt x="81" y="59"/>
                    <a:pt x="81" y="59"/>
                  </a:cubicBezTo>
                  <a:cubicBezTo>
                    <a:pt x="80" y="62"/>
                    <a:pt x="80" y="62"/>
                    <a:pt x="80" y="62"/>
                  </a:cubicBezTo>
                  <a:cubicBezTo>
                    <a:pt x="84" y="67"/>
                    <a:pt x="84" y="67"/>
                    <a:pt x="84" y="67"/>
                  </a:cubicBezTo>
                  <a:cubicBezTo>
                    <a:pt x="85" y="68"/>
                    <a:pt x="86" y="70"/>
                    <a:pt x="86" y="71"/>
                  </a:cubicBezTo>
                  <a:cubicBezTo>
                    <a:pt x="86" y="73"/>
                    <a:pt x="85" y="75"/>
                    <a:pt x="84" y="76"/>
                  </a:cubicBezTo>
                  <a:cubicBezTo>
                    <a:pt x="77" y="84"/>
                    <a:pt x="77" y="84"/>
                    <a:pt x="77" y="84"/>
                  </a:cubicBezTo>
                  <a:cubicBezTo>
                    <a:pt x="74" y="86"/>
                    <a:pt x="70" y="86"/>
                    <a:pt x="67" y="84"/>
                  </a:cubicBezTo>
                  <a:cubicBezTo>
                    <a:pt x="62" y="79"/>
                    <a:pt x="62" y="79"/>
                    <a:pt x="62" y="79"/>
                  </a:cubicBezTo>
                  <a:cubicBezTo>
                    <a:pt x="59" y="80"/>
                    <a:pt x="59" y="80"/>
                    <a:pt x="59" y="80"/>
                  </a:cubicBezTo>
                  <a:cubicBezTo>
                    <a:pt x="59" y="87"/>
                    <a:pt x="59" y="87"/>
                    <a:pt x="59" y="87"/>
                  </a:cubicBezTo>
                  <a:cubicBezTo>
                    <a:pt x="59" y="91"/>
                    <a:pt x="56" y="94"/>
                    <a:pt x="52" y="94"/>
                  </a:cubicBezTo>
                  <a:close/>
                  <a:moveTo>
                    <a:pt x="43" y="86"/>
                  </a:moveTo>
                  <a:cubicBezTo>
                    <a:pt x="51" y="86"/>
                    <a:pt x="51" y="86"/>
                    <a:pt x="51" y="86"/>
                  </a:cubicBezTo>
                  <a:cubicBezTo>
                    <a:pt x="51" y="80"/>
                    <a:pt x="51" y="80"/>
                    <a:pt x="51" y="80"/>
                  </a:cubicBezTo>
                  <a:cubicBezTo>
                    <a:pt x="51" y="77"/>
                    <a:pt x="53" y="74"/>
                    <a:pt x="57" y="73"/>
                  </a:cubicBezTo>
                  <a:cubicBezTo>
                    <a:pt x="59" y="72"/>
                    <a:pt x="59" y="72"/>
                    <a:pt x="59" y="72"/>
                  </a:cubicBezTo>
                  <a:cubicBezTo>
                    <a:pt x="60" y="71"/>
                    <a:pt x="61" y="71"/>
                    <a:pt x="62" y="71"/>
                  </a:cubicBezTo>
                  <a:cubicBezTo>
                    <a:pt x="65" y="71"/>
                    <a:pt x="67" y="72"/>
                    <a:pt x="68" y="73"/>
                  </a:cubicBezTo>
                  <a:cubicBezTo>
                    <a:pt x="72" y="77"/>
                    <a:pt x="72" y="77"/>
                    <a:pt x="72" y="77"/>
                  </a:cubicBezTo>
                  <a:cubicBezTo>
                    <a:pt x="78" y="71"/>
                    <a:pt x="78" y="71"/>
                    <a:pt x="78" y="71"/>
                  </a:cubicBezTo>
                  <a:cubicBezTo>
                    <a:pt x="74" y="68"/>
                    <a:pt x="74" y="68"/>
                    <a:pt x="74" y="68"/>
                  </a:cubicBezTo>
                  <a:cubicBezTo>
                    <a:pt x="71" y="65"/>
                    <a:pt x="71" y="61"/>
                    <a:pt x="72" y="58"/>
                  </a:cubicBezTo>
                  <a:cubicBezTo>
                    <a:pt x="73" y="56"/>
                    <a:pt x="73" y="56"/>
                    <a:pt x="73" y="56"/>
                  </a:cubicBezTo>
                  <a:cubicBezTo>
                    <a:pt x="74" y="53"/>
                    <a:pt x="78" y="51"/>
                    <a:pt x="81" y="51"/>
                  </a:cubicBezTo>
                  <a:cubicBezTo>
                    <a:pt x="86" y="51"/>
                    <a:pt x="86" y="51"/>
                    <a:pt x="86" y="51"/>
                  </a:cubicBezTo>
                  <a:cubicBezTo>
                    <a:pt x="86" y="43"/>
                    <a:pt x="86" y="43"/>
                    <a:pt x="86" y="43"/>
                  </a:cubicBezTo>
                  <a:cubicBezTo>
                    <a:pt x="81" y="43"/>
                    <a:pt x="81" y="43"/>
                    <a:pt x="81" y="43"/>
                  </a:cubicBezTo>
                  <a:cubicBezTo>
                    <a:pt x="78" y="43"/>
                    <a:pt x="74" y="40"/>
                    <a:pt x="73" y="37"/>
                  </a:cubicBezTo>
                  <a:cubicBezTo>
                    <a:pt x="72" y="35"/>
                    <a:pt x="72" y="35"/>
                    <a:pt x="72" y="35"/>
                  </a:cubicBezTo>
                  <a:cubicBezTo>
                    <a:pt x="71" y="32"/>
                    <a:pt x="71" y="28"/>
                    <a:pt x="74" y="26"/>
                  </a:cubicBezTo>
                  <a:cubicBezTo>
                    <a:pt x="78" y="22"/>
                    <a:pt x="78" y="22"/>
                    <a:pt x="78" y="22"/>
                  </a:cubicBezTo>
                  <a:cubicBezTo>
                    <a:pt x="72" y="16"/>
                    <a:pt x="72" y="16"/>
                    <a:pt x="72" y="16"/>
                  </a:cubicBezTo>
                  <a:cubicBezTo>
                    <a:pt x="68" y="20"/>
                    <a:pt x="68" y="20"/>
                    <a:pt x="68" y="20"/>
                  </a:cubicBezTo>
                  <a:cubicBezTo>
                    <a:pt x="66" y="22"/>
                    <a:pt x="62" y="23"/>
                    <a:pt x="59" y="22"/>
                  </a:cubicBezTo>
                  <a:cubicBezTo>
                    <a:pt x="56" y="21"/>
                    <a:pt x="56" y="21"/>
                    <a:pt x="56" y="21"/>
                  </a:cubicBezTo>
                  <a:cubicBezTo>
                    <a:pt x="53" y="20"/>
                    <a:pt x="51" y="16"/>
                    <a:pt x="51" y="13"/>
                  </a:cubicBezTo>
                  <a:cubicBezTo>
                    <a:pt x="51" y="8"/>
                    <a:pt x="51" y="8"/>
                    <a:pt x="51" y="8"/>
                  </a:cubicBezTo>
                  <a:cubicBezTo>
                    <a:pt x="43" y="8"/>
                    <a:pt x="43" y="8"/>
                    <a:pt x="43" y="8"/>
                  </a:cubicBezTo>
                  <a:cubicBezTo>
                    <a:pt x="43" y="13"/>
                    <a:pt x="43" y="13"/>
                    <a:pt x="43" y="13"/>
                  </a:cubicBezTo>
                  <a:cubicBezTo>
                    <a:pt x="43" y="16"/>
                    <a:pt x="41" y="20"/>
                    <a:pt x="38" y="21"/>
                  </a:cubicBezTo>
                  <a:cubicBezTo>
                    <a:pt x="35" y="22"/>
                    <a:pt x="35" y="22"/>
                    <a:pt x="35" y="22"/>
                  </a:cubicBezTo>
                  <a:cubicBezTo>
                    <a:pt x="34" y="22"/>
                    <a:pt x="33" y="22"/>
                    <a:pt x="32" y="22"/>
                  </a:cubicBezTo>
                  <a:cubicBezTo>
                    <a:pt x="30" y="22"/>
                    <a:pt x="28" y="22"/>
                    <a:pt x="26" y="20"/>
                  </a:cubicBezTo>
                  <a:cubicBezTo>
                    <a:pt x="22" y="16"/>
                    <a:pt x="22" y="16"/>
                    <a:pt x="22" y="16"/>
                  </a:cubicBezTo>
                  <a:cubicBezTo>
                    <a:pt x="17" y="22"/>
                    <a:pt x="17" y="22"/>
                    <a:pt x="17" y="22"/>
                  </a:cubicBezTo>
                  <a:cubicBezTo>
                    <a:pt x="21" y="26"/>
                    <a:pt x="21" y="26"/>
                    <a:pt x="21" y="26"/>
                  </a:cubicBezTo>
                  <a:cubicBezTo>
                    <a:pt x="23" y="28"/>
                    <a:pt x="24" y="32"/>
                    <a:pt x="22" y="35"/>
                  </a:cubicBezTo>
                  <a:cubicBezTo>
                    <a:pt x="21" y="38"/>
                    <a:pt x="21" y="38"/>
                    <a:pt x="21" y="38"/>
                  </a:cubicBezTo>
                  <a:cubicBezTo>
                    <a:pt x="20" y="40"/>
                    <a:pt x="17" y="43"/>
                    <a:pt x="14" y="43"/>
                  </a:cubicBezTo>
                  <a:cubicBezTo>
                    <a:pt x="8" y="43"/>
                    <a:pt x="8" y="43"/>
                    <a:pt x="8" y="43"/>
                  </a:cubicBezTo>
                  <a:cubicBezTo>
                    <a:pt x="8" y="51"/>
                    <a:pt x="8" y="51"/>
                    <a:pt x="8" y="51"/>
                  </a:cubicBezTo>
                  <a:cubicBezTo>
                    <a:pt x="14" y="51"/>
                    <a:pt x="14" y="51"/>
                    <a:pt x="14" y="51"/>
                  </a:cubicBezTo>
                  <a:cubicBezTo>
                    <a:pt x="17" y="51"/>
                    <a:pt x="20" y="53"/>
                    <a:pt x="21" y="56"/>
                  </a:cubicBezTo>
                  <a:cubicBezTo>
                    <a:pt x="22" y="59"/>
                    <a:pt x="22" y="59"/>
                    <a:pt x="22" y="59"/>
                  </a:cubicBezTo>
                  <a:cubicBezTo>
                    <a:pt x="24" y="61"/>
                    <a:pt x="23" y="65"/>
                    <a:pt x="21" y="68"/>
                  </a:cubicBezTo>
                  <a:cubicBezTo>
                    <a:pt x="17" y="71"/>
                    <a:pt x="17" y="71"/>
                    <a:pt x="17" y="71"/>
                  </a:cubicBezTo>
                  <a:cubicBezTo>
                    <a:pt x="22" y="77"/>
                    <a:pt x="22" y="77"/>
                    <a:pt x="22" y="77"/>
                  </a:cubicBezTo>
                  <a:cubicBezTo>
                    <a:pt x="26" y="73"/>
                    <a:pt x="26" y="73"/>
                    <a:pt x="26" y="73"/>
                  </a:cubicBezTo>
                  <a:cubicBezTo>
                    <a:pt x="29" y="71"/>
                    <a:pt x="33" y="70"/>
                    <a:pt x="35" y="72"/>
                  </a:cubicBezTo>
                  <a:cubicBezTo>
                    <a:pt x="38" y="73"/>
                    <a:pt x="38" y="73"/>
                    <a:pt x="38" y="73"/>
                  </a:cubicBezTo>
                  <a:cubicBezTo>
                    <a:pt x="41" y="74"/>
                    <a:pt x="43" y="77"/>
                    <a:pt x="43" y="80"/>
                  </a:cubicBezTo>
                  <a:cubicBezTo>
                    <a:pt x="43" y="86"/>
                    <a:pt x="43" y="86"/>
                    <a:pt x="43" y="86"/>
                  </a:cubicBezTo>
                  <a:close/>
                  <a:moveTo>
                    <a:pt x="47" y="64"/>
                  </a:moveTo>
                  <a:cubicBezTo>
                    <a:pt x="38" y="64"/>
                    <a:pt x="30" y="56"/>
                    <a:pt x="30" y="47"/>
                  </a:cubicBezTo>
                  <a:cubicBezTo>
                    <a:pt x="30" y="37"/>
                    <a:pt x="38" y="29"/>
                    <a:pt x="47" y="29"/>
                  </a:cubicBezTo>
                  <a:cubicBezTo>
                    <a:pt x="57" y="29"/>
                    <a:pt x="65" y="37"/>
                    <a:pt x="65" y="47"/>
                  </a:cubicBezTo>
                  <a:cubicBezTo>
                    <a:pt x="65" y="56"/>
                    <a:pt x="57" y="64"/>
                    <a:pt x="47" y="64"/>
                  </a:cubicBezTo>
                  <a:close/>
                  <a:moveTo>
                    <a:pt x="47" y="37"/>
                  </a:moveTo>
                  <a:cubicBezTo>
                    <a:pt x="42" y="37"/>
                    <a:pt x="38" y="41"/>
                    <a:pt x="38" y="47"/>
                  </a:cubicBezTo>
                  <a:cubicBezTo>
                    <a:pt x="38" y="52"/>
                    <a:pt x="42" y="56"/>
                    <a:pt x="47" y="56"/>
                  </a:cubicBezTo>
                  <a:cubicBezTo>
                    <a:pt x="52" y="56"/>
                    <a:pt x="57" y="52"/>
                    <a:pt x="57" y="47"/>
                  </a:cubicBezTo>
                  <a:cubicBezTo>
                    <a:pt x="57" y="41"/>
                    <a:pt x="52" y="37"/>
                    <a:pt x="47"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2" name="Freeform 45"/>
            <p:cNvSpPr>
              <a:spLocks noEditPoints="1"/>
            </p:cNvSpPr>
            <p:nvPr/>
          </p:nvSpPr>
          <p:spPr bwMode="auto">
            <a:xfrm>
              <a:off x="0" y="2327276"/>
              <a:ext cx="333375" cy="334963"/>
            </a:xfrm>
            <a:custGeom>
              <a:avLst/>
              <a:gdLst>
                <a:gd name="T0" fmla="*/ 74 w 151"/>
                <a:gd name="T1" fmla="*/ 151 h 151"/>
                <a:gd name="T2" fmla="*/ 4 w 151"/>
                <a:gd name="T3" fmla="*/ 86 h 151"/>
                <a:gd name="T4" fmla="*/ 4 w 151"/>
                <a:gd name="T5" fmla="*/ 66 h 151"/>
                <a:gd name="T6" fmla="*/ 29 w 151"/>
                <a:gd name="T7" fmla="*/ 46 h 151"/>
                <a:gd name="T8" fmla="*/ 37 w 151"/>
                <a:gd name="T9" fmla="*/ 58 h 151"/>
                <a:gd name="T10" fmla="*/ 58 w 151"/>
                <a:gd name="T11" fmla="*/ 37 h 151"/>
                <a:gd name="T12" fmla="*/ 46 w 151"/>
                <a:gd name="T13" fmla="*/ 29 h 151"/>
                <a:gd name="T14" fmla="*/ 65 w 151"/>
                <a:gd name="T15" fmla="*/ 6 h 151"/>
                <a:gd name="T16" fmla="*/ 96 w 151"/>
                <a:gd name="T17" fmla="*/ 18 h 151"/>
                <a:gd name="T18" fmla="*/ 121 w 151"/>
                <a:gd name="T19" fmla="*/ 2 h 151"/>
                <a:gd name="T20" fmla="*/ 140 w 151"/>
                <a:gd name="T21" fmla="*/ 49 h 151"/>
                <a:gd name="T22" fmla="*/ 145 w 151"/>
                <a:gd name="T23" fmla="*/ 66 h 151"/>
                <a:gd name="T24" fmla="*/ 145 w 151"/>
                <a:gd name="T25" fmla="*/ 86 h 151"/>
                <a:gd name="T26" fmla="*/ 121 w 151"/>
                <a:gd name="T27" fmla="*/ 105 h 151"/>
                <a:gd name="T28" fmla="*/ 113 w 151"/>
                <a:gd name="T29" fmla="*/ 93 h 151"/>
                <a:gd name="T30" fmla="*/ 93 w 151"/>
                <a:gd name="T31" fmla="*/ 113 h 151"/>
                <a:gd name="T32" fmla="*/ 105 w 151"/>
                <a:gd name="T33" fmla="*/ 121 h 151"/>
                <a:gd name="T34" fmla="*/ 84 w 151"/>
                <a:gd name="T35" fmla="*/ 147 h 151"/>
                <a:gd name="T36" fmla="*/ 25 w 151"/>
                <a:gd name="T37" fmla="*/ 63 h 151"/>
                <a:gd name="T38" fmla="*/ 12 w 151"/>
                <a:gd name="T39" fmla="*/ 76 h 151"/>
                <a:gd name="T40" fmla="*/ 74 w 151"/>
                <a:gd name="T41" fmla="*/ 138 h 151"/>
                <a:gd name="T42" fmla="*/ 88 w 151"/>
                <a:gd name="T43" fmla="*/ 125 h 151"/>
                <a:gd name="T44" fmla="*/ 84 w 151"/>
                <a:gd name="T45" fmla="*/ 84 h 151"/>
                <a:gd name="T46" fmla="*/ 122 w 151"/>
                <a:gd name="T47" fmla="*/ 84 h 151"/>
                <a:gd name="T48" fmla="*/ 136 w 151"/>
                <a:gd name="T49" fmla="*/ 77 h 151"/>
                <a:gd name="T50" fmla="*/ 136 w 151"/>
                <a:gd name="T51" fmla="*/ 75 h 151"/>
                <a:gd name="T52" fmla="*/ 114 w 151"/>
                <a:gd name="T53" fmla="*/ 47 h 151"/>
                <a:gd name="T54" fmla="*/ 131 w 151"/>
                <a:gd name="T55" fmla="*/ 40 h 151"/>
                <a:gd name="T56" fmla="*/ 111 w 151"/>
                <a:gd name="T57" fmla="*/ 19 h 151"/>
                <a:gd name="T58" fmla="*/ 103 w 151"/>
                <a:gd name="T59" fmla="*/ 37 h 151"/>
                <a:gd name="T60" fmla="*/ 75 w 151"/>
                <a:gd name="T61" fmla="*/ 15 h 151"/>
                <a:gd name="T62" fmla="*/ 63 w 151"/>
                <a:gd name="T63" fmla="*/ 25 h 151"/>
                <a:gd name="T64" fmla="*/ 67 w 151"/>
                <a:gd name="T65" fmla="*/ 67 h 151"/>
                <a:gd name="T66" fmla="*/ 28 w 151"/>
                <a:gd name="T67" fmla="*/ 67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1" h="151">
                  <a:moveTo>
                    <a:pt x="74" y="151"/>
                  </a:moveTo>
                  <a:cubicBezTo>
                    <a:pt x="74" y="151"/>
                    <a:pt x="74" y="151"/>
                    <a:pt x="74" y="151"/>
                  </a:cubicBezTo>
                  <a:cubicBezTo>
                    <a:pt x="71" y="151"/>
                    <a:pt x="67" y="149"/>
                    <a:pt x="65" y="147"/>
                  </a:cubicBezTo>
                  <a:cubicBezTo>
                    <a:pt x="4" y="86"/>
                    <a:pt x="4" y="86"/>
                    <a:pt x="4" y="86"/>
                  </a:cubicBezTo>
                  <a:cubicBezTo>
                    <a:pt x="1" y="83"/>
                    <a:pt x="0" y="80"/>
                    <a:pt x="0" y="76"/>
                  </a:cubicBezTo>
                  <a:cubicBezTo>
                    <a:pt x="0" y="72"/>
                    <a:pt x="1" y="69"/>
                    <a:pt x="4" y="66"/>
                  </a:cubicBezTo>
                  <a:cubicBezTo>
                    <a:pt x="23" y="47"/>
                    <a:pt x="23" y="47"/>
                    <a:pt x="23" y="47"/>
                  </a:cubicBezTo>
                  <a:cubicBezTo>
                    <a:pt x="24" y="46"/>
                    <a:pt x="27" y="45"/>
                    <a:pt x="29" y="46"/>
                  </a:cubicBezTo>
                  <a:cubicBezTo>
                    <a:pt x="31" y="46"/>
                    <a:pt x="33" y="48"/>
                    <a:pt x="34" y="51"/>
                  </a:cubicBezTo>
                  <a:cubicBezTo>
                    <a:pt x="34" y="53"/>
                    <a:pt x="35" y="56"/>
                    <a:pt x="37" y="58"/>
                  </a:cubicBezTo>
                  <a:cubicBezTo>
                    <a:pt x="43" y="63"/>
                    <a:pt x="52" y="63"/>
                    <a:pt x="58" y="58"/>
                  </a:cubicBezTo>
                  <a:cubicBezTo>
                    <a:pt x="63" y="52"/>
                    <a:pt x="63" y="43"/>
                    <a:pt x="58" y="37"/>
                  </a:cubicBezTo>
                  <a:cubicBezTo>
                    <a:pt x="56" y="35"/>
                    <a:pt x="53" y="34"/>
                    <a:pt x="51" y="33"/>
                  </a:cubicBezTo>
                  <a:cubicBezTo>
                    <a:pt x="48" y="33"/>
                    <a:pt x="46" y="31"/>
                    <a:pt x="46" y="29"/>
                  </a:cubicBezTo>
                  <a:cubicBezTo>
                    <a:pt x="45" y="27"/>
                    <a:pt x="46" y="24"/>
                    <a:pt x="47" y="23"/>
                  </a:cubicBezTo>
                  <a:cubicBezTo>
                    <a:pt x="65" y="6"/>
                    <a:pt x="65" y="6"/>
                    <a:pt x="65" y="6"/>
                  </a:cubicBezTo>
                  <a:cubicBezTo>
                    <a:pt x="70" y="0"/>
                    <a:pt x="79" y="0"/>
                    <a:pt x="84" y="6"/>
                  </a:cubicBezTo>
                  <a:cubicBezTo>
                    <a:pt x="96" y="18"/>
                    <a:pt x="96" y="18"/>
                    <a:pt x="96" y="18"/>
                  </a:cubicBezTo>
                  <a:cubicBezTo>
                    <a:pt x="98" y="15"/>
                    <a:pt x="100" y="13"/>
                    <a:pt x="102" y="10"/>
                  </a:cubicBezTo>
                  <a:cubicBezTo>
                    <a:pt x="107" y="5"/>
                    <a:pt x="114" y="2"/>
                    <a:pt x="121" y="2"/>
                  </a:cubicBezTo>
                  <a:cubicBezTo>
                    <a:pt x="128" y="2"/>
                    <a:pt x="135" y="5"/>
                    <a:pt x="140" y="10"/>
                  </a:cubicBezTo>
                  <a:cubicBezTo>
                    <a:pt x="151" y="21"/>
                    <a:pt x="151" y="38"/>
                    <a:pt x="140" y="49"/>
                  </a:cubicBezTo>
                  <a:cubicBezTo>
                    <a:pt x="138" y="51"/>
                    <a:pt x="135" y="53"/>
                    <a:pt x="132" y="54"/>
                  </a:cubicBezTo>
                  <a:cubicBezTo>
                    <a:pt x="145" y="66"/>
                    <a:pt x="145" y="66"/>
                    <a:pt x="145" y="66"/>
                  </a:cubicBezTo>
                  <a:cubicBezTo>
                    <a:pt x="147" y="69"/>
                    <a:pt x="149" y="72"/>
                    <a:pt x="149" y="76"/>
                  </a:cubicBezTo>
                  <a:cubicBezTo>
                    <a:pt x="149" y="80"/>
                    <a:pt x="147" y="83"/>
                    <a:pt x="145" y="86"/>
                  </a:cubicBezTo>
                  <a:cubicBezTo>
                    <a:pt x="128" y="103"/>
                    <a:pt x="128" y="103"/>
                    <a:pt x="128" y="103"/>
                  </a:cubicBezTo>
                  <a:cubicBezTo>
                    <a:pt x="126" y="105"/>
                    <a:pt x="124" y="105"/>
                    <a:pt x="121" y="105"/>
                  </a:cubicBezTo>
                  <a:cubicBezTo>
                    <a:pt x="119" y="104"/>
                    <a:pt x="117" y="102"/>
                    <a:pt x="117" y="100"/>
                  </a:cubicBezTo>
                  <a:cubicBezTo>
                    <a:pt x="116" y="97"/>
                    <a:pt x="115" y="95"/>
                    <a:pt x="113" y="93"/>
                  </a:cubicBezTo>
                  <a:cubicBezTo>
                    <a:pt x="108" y="87"/>
                    <a:pt x="98" y="87"/>
                    <a:pt x="93" y="93"/>
                  </a:cubicBezTo>
                  <a:cubicBezTo>
                    <a:pt x="87" y="98"/>
                    <a:pt x="87" y="107"/>
                    <a:pt x="93" y="113"/>
                  </a:cubicBezTo>
                  <a:cubicBezTo>
                    <a:pt x="95" y="115"/>
                    <a:pt x="97" y="116"/>
                    <a:pt x="100" y="117"/>
                  </a:cubicBezTo>
                  <a:cubicBezTo>
                    <a:pt x="102" y="117"/>
                    <a:pt x="104" y="119"/>
                    <a:pt x="105" y="121"/>
                  </a:cubicBezTo>
                  <a:cubicBezTo>
                    <a:pt x="105" y="124"/>
                    <a:pt x="105" y="126"/>
                    <a:pt x="103" y="128"/>
                  </a:cubicBezTo>
                  <a:cubicBezTo>
                    <a:pt x="84" y="147"/>
                    <a:pt x="84" y="147"/>
                    <a:pt x="84" y="147"/>
                  </a:cubicBezTo>
                  <a:cubicBezTo>
                    <a:pt x="81" y="149"/>
                    <a:pt x="78" y="151"/>
                    <a:pt x="74" y="151"/>
                  </a:cubicBezTo>
                  <a:close/>
                  <a:moveTo>
                    <a:pt x="25" y="63"/>
                  </a:moveTo>
                  <a:cubicBezTo>
                    <a:pt x="13" y="75"/>
                    <a:pt x="13" y="75"/>
                    <a:pt x="13" y="75"/>
                  </a:cubicBezTo>
                  <a:cubicBezTo>
                    <a:pt x="12" y="76"/>
                    <a:pt x="12" y="76"/>
                    <a:pt x="12" y="76"/>
                  </a:cubicBezTo>
                  <a:cubicBezTo>
                    <a:pt x="12" y="76"/>
                    <a:pt x="12" y="77"/>
                    <a:pt x="13" y="77"/>
                  </a:cubicBezTo>
                  <a:cubicBezTo>
                    <a:pt x="74" y="138"/>
                    <a:pt x="74" y="138"/>
                    <a:pt x="74" y="138"/>
                  </a:cubicBezTo>
                  <a:cubicBezTo>
                    <a:pt x="74" y="138"/>
                    <a:pt x="74" y="138"/>
                    <a:pt x="75" y="138"/>
                  </a:cubicBezTo>
                  <a:cubicBezTo>
                    <a:pt x="88" y="125"/>
                    <a:pt x="88" y="125"/>
                    <a:pt x="88" y="125"/>
                  </a:cubicBezTo>
                  <a:cubicBezTo>
                    <a:pt x="86" y="124"/>
                    <a:pt x="85" y="123"/>
                    <a:pt x="84" y="122"/>
                  </a:cubicBezTo>
                  <a:cubicBezTo>
                    <a:pt x="73" y="111"/>
                    <a:pt x="73" y="94"/>
                    <a:pt x="84" y="84"/>
                  </a:cubicBezTo>
                  <a:cubicBezTo>
                    <a:pt x="89" y="79"/>
                    <a:pt x="96" y="76"/>
                    <a:pt x="103" y="76"/>
                  </a:cubicBezTo>
                  <a:cubicBezTo>
                    <a:pt x="110" y="76"/>
                    <a:pt x="117" y="79"/>
                    <a:pt x="122" y="84"/>
                  </a:cubicBezTo>
                  <a:cubicBezTo>
                    <a:pt x="123" y="85"/>
                    <a:pt x="124" y="86"/>
                    <a:pt x="125" y="87"/>
                  </a:cubicBezTo>
                  <a:cubicBezTo>
                    <a:pt x="136" y="77"/>
                    <a:pt x="136" y="77"/>
                    <a:pt x="136" y="77"/>
                  </a:cubicBezTo>
                  <a:cubicBezTo>
                    <a:pt x="136" y="77"/>
                    <a:pt x="136" y="76"/>
                    <a:pt x="136" y="76"/>
                  </a:cubicBezTo>
                  <a:cubicBezTo>
                    <a:pt x="136" y="76"/>
                    <a:pt x="136" y="76"/>
                    <a:pt x="136" y="75"/>
                  </a:cubicBezTo>
                  <a:cubicBezTo>
                    <a:pt x="115" y="55"/>
                    <a:pt x="115" y="55"/>
                    <a:pt x="115" y="55"/>
                  </a:cubicBezTo>
                  <a:cubicBezTo>
                    <a:pt x="113" y="53"/>
                    <a:pt x="112" y="50"/>
                    <a:pt x="114" y="47"/>
                  </a:cubicBezTo>
                  <a:cubicBezTo>
                    <a:pt x="115" y="45"/>
                    <a:pt x="117" y="43"/>
                    <a:pt x="120" y="44"/>
                  </a:cubicBezTo>
                  <a:cubicBezTo>
                    <a:pt x="124" y="44"/>
                    <a:pt x="128" y="43"/>
                    <a:pt x="131" y="40"/>
                  </a:cubicBezTo>
                  <a:cubicBezTo>
                    <a:pt x="137" y="34"/>
                    <a:pt x="137" y="25"/>
                    <a:pt x="131" y="19"/>
                  </a:cubicBezTo>
                  <a:cubicBezTo>
                    <a:pt x="126" y="14"/>
                    <a:pt x="116" y="14"/>
                    <a:pt x="111" y="19"/>
                  </a:cubicBezTo>
                  <a:cubicBezTo>
                    <a:pt x="108" y="22"/>
                    <a:pt x="106" y="26"/>
                    <a:pt x="107" y="31"/>
                  </a:cubicBezTo>
                  <a:cubicBezTo>
                    <a:pt x="107" y="33"/>
                    <a:pt x="105" y="36"/>
                    <a:pt x="103" y="37"/>
                  </a:cubicBezTo>
                  <a:cubicBezTo>
                    <a:pt x="101" y="38"/>
                    <a:pt x="98" y="37"/>
                    <a:pt x="96" y="36"/>
                  </a:cubicBezTo>
                  <a:cubicBezTo>
                    <a:pt x="75" y="15"/>
                    <a:pt x="75" y="15"/>
                    <a:pt x="75" y="15"/>
                  </a:cubicBezTo>
                  <a:cubicBezTo>
                    <a:pt x="74" y="14"/>
                    <a:pt x="74" y="14"/>
                    <a:pt x="74" y="15"/>
                  </a:cubicBezTo>
                  <a:cubicBezTo>
                    <a:pt x="63" y="25"/>
                    <a:pt x="63" y="25"/>
                    <a:pt x="63" y="25"/>
                  </a:cubicBezTo>
                  <a:cubicBezTo>
                    <a:pt x="64" y="26"/>
                    <a:pt x="66" y="27"/>
                    <a:pt x="67" y="28"/>
                  </a:cubicBezTo>
                  <a:cubicBezTo>
                    <a:pt x="77" y="39"/>
                    <a:pt x="77" y="56"/>
                    <a:pt x="67" y="67"/>
                  </a:cubicBezTo>
                  <a:cubicBezTo>
                    <a:pt x="62" y="72"/>
                    <a:pt x="55" y="75"/>
                    <a:pt x="48" y="75"/>
                  </a:cubicBezTo>
                  <a:cubicBezTo>
                    <a:pt x="40" y="75"/>
                    <a:pt x="34" y="72"/>
                    <a:pt x="28" y="67"/>
                  </a:cubicBezTo>
                  <a:cubicBezTo>
                    <a:pt x="27" y="66"/>
                    <a:pt x="26" y="64"/>
                    <a:pt x="25" y="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3" name="Freeform 46"/>
            <p:cNvSpPr/>
            <p:nvPr/>
          </p:nvSpPr>
          <p:spPr bwMode="auto">
            <a:xfrm>
              <a:off x="31750" y="2009776"/>
              <a:ext cx="96838" cy="96838"/>
            </a:xfrm>
            <a:custGeom>
              <a:avLst/>
              <a:gdLst>
                <a:gd name="T0" fmla="*/ 20 w 44"/>
                <a:gd name="T1" fmla="*/ 44 h 44"/>
                <a:gd name="T2" fmla="*/ 6 w 44"/>
                <a:gd name="T3" fmla="*/ 38 h 44"/>
                <a:gd name="T4" fmla="*/ 0 w 44"/>
                <a:gd name="T5" fmla="*/ 24 h 44"/>
                <a:gd name="T6" fmla="*/ 6 w 44"/>
                <a:gd name="T7" fmla="*/ 11 h 44"/>
                <a:gd name="T8" fmla="*/ 15 w 44"/>
                <a:gd name="T9" fmla="*/ 1 h 44"/>
                <a:gd name="T10" fmla="*/ 21 w 44"/>
                <a:gd name="T11" fmla="*/ 1 h 44"/>
                <a:gd name="T12" fmla="*/ 21 w 44"/>
                <a:gd name="T13" fmla="*/ 7 h 44"/>
                <a:gd name="T14" fmla="*/ 11 w 44"/>
                <a:gd name="T15" fmla="*/ 16 h 44"/>
                <a:gd name="T16" fmla="*/ 8 w 44"/>
                <a:gd name="T17" fmla="*/ 24 h 44"/>
                <a:gd name="T18" fmla="*/ 11 w 44"/>
                <a:gd name="T19" fmla="*/ 33 h 44"/>
                <a:gd name="T20" fmla="*/ 28 w 44"/>
                <a:gd name="T21" fmla="*/ 33 h 44"/>
                <a:gd name="T22" fmla="*/ 37 w 44"/>
                <a:gd name="T23" fmla="*/ 23 h 44"/>
                <a:gd name="T24" fmla="*/ 43 w 44"/>
                <a:gd name="T25" fmla="*/ 23 h 44"/>
                <a:gd name="T26" fmla="*/ 43 w 44"/>
                <a:gd name="T27" fmla="*/ 29 h 44"/>
                <a:gd name="T28" fmla="*/ 33 w 44"/>
                <a:gd name="T29" fmla="*/ 38 h 44"/>
                <a:gd name="T30" fmla="*/ 20 w 44"/>
                <a:gd name="T3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 h="44">
                  <a:moveTo>
                    <a:pt x="20" y="44"/>
                  </a:moveTo>
                  <a:cubicBezTo>
                    <a:pt x="14" y="44"/>
                    <a:pt x="9" y="42"/>
                    <a:pt x="6" y="38"/>
                  </a:cubicBezTo>
                  <a:cubicBezTo>
                    <a:pt x="2" y="35"/>
                    <a:pt x="0" y="30"/>
                    <a:pt x="0" y="24"/>
                  </a:cubicBezTo>
                  <a:cubicBezTo>
                    <a:pt x="0" y="19"/>
                    <a:pt x="2" y="14"/>
                    <a:pt x="6" y="11"/>
                  </a:cubicBezTo>
                  <a:cubicBezTo>
                    <a:pt x="15" y="1"/>
                    <a:pt x="15" y="1"/>
                    <a:pt x="15" y="1"/>
                  </a:cubicBezTo>
                  <a:cubicBezTo>
                    <a:pt x="17" y="0"/>
                    <a:pt x="19" y="0"/>
                    <a:pt x="21" y="1"/>
                  </a:cubicBezTo>
                  <a:cubicBezTo>
                    <a:pt x="23" y="3"/>
                    <a:pt x="23" y="5"/>
                    <a:pt x="21" y="7"/>
                  </a:cubicBezTo>
                  <a:cubicBezTo>
                    <a:pt x="11" y="16"/>
                    <a:pt x="11" y="16"/>
                    <a:pt x="11" y="16"/>
                  </a:cubicBezTo>
                  <a:cubicBezTo>
                    <a:pt x="9" y="18"/>
                    <a:pt x="8" y="21"/>
                    <a:pt x="8" y="24"/>
                  </a:cubicBezTo>
                  <a:cubicBezTo>
                    <a:pt x="8" y="27"/>
                    <a:pt x="9" y="30"/>
                    <a:pt x="11" y="33"/>
                  </a:cubicBezTo>
                  <a:cubicBezTo>
                    <a:pt x="16" y="37"/>
                    <a:pt x="23" y="37"/>
                    <a:pt x="28" y="33"/>
                  </a:cubicBezTo>
                  <a:cubicBezTo>
                    <a:pt x="37" y="23"/>
                    <a:pt x="37" y="23"/>
                    <a:pt x="37" y="23"/>
                  </a:cubicBezTo>
                  <a:cubicBezTo>
                    <a:pt x="39" y="21"/>
                    <a:pt x="41" y="21"/>
                    <a:pt x="43" y="23"/>
                  </a:cubicBezTo>
                  <a:cubicBezTo>
                    <a:pt x="44" y="25"/>
                    <a:pt x="44" y="27"/>
                    <a:pt x="43" y="29"/>
                  </a:cubicBezTo>
                  <a:cubicBezTo>
                    <a:pt x="33" y="38"/>
                    <a:pt x="33" y="38"/>
                    <a:pt x="33" y="38"/>
                  </a:cubicBezTo>
                  <a:cubicBezTo>
                    <a:pt x="30" y="42"/>
                    <a:pt x="25" y="44"/>
                    <a:pt x="20"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4" name="Freeform 47"/>
            <p:cNvSpPr>
              <a:spLocks noEditPoints="1"/>
            </p:cNvSpPr>
            <p:nvPr/>
          </p:nvSpPr>
          <p:spPr bwMode="auto">
            <a:xfrm>
              <a:off x="58738" y="1920876"/>
              <a:ext cx="158750" cy="157163"/>
            </a:xfrm>
            <a:custGeom>
              <a:avLst/>
              <a:gdLst>
                <a:gd name="T0" fmla="*/ 31 w 72"/>
                <a:gd name="T1" fmla="*/ 71 h 71"/>
                <a:gd name="T2" fmla="*/ 28 w 72"/>
                <a:gd name="T3" fmla="*/ 70 h 71"/>
                <a:gd name="T4" fmla="*/ 2 w 72"/>
                <a:gd name="T5" fmla="*/ 44 h 71"/>
                <a:gd name="T6" fmla="*/ 1 w 72"/>
                <a:gd name="T7" fmla="*/ 39 h 71"/>
                <a:gd name="T8" fmla="*/ 18 w 72"/>
                <a:gd name="T9" fmla="*/ 3 h 71"/>
                <a:gd name="T10" fmla="*/ 21 w 72"/>
                <a:gd name="T11" fmla="*/ 1 h 71"/>
                <a:gd name="T12" fmla="*/ 24 w 72"/>
                <a:gd name="T13" fmla="*/ 1 h 71"/>
                <a:gd name="T14" fmla="*/ 71 w 72"/>
                <a:gd name="T15" fmla="*/ 48 h 71"/>
                <a:gd name="T16" fmla="*/ 71 w 72"/>
                <a:gd name="T17" fmla="*/ 51 h 71"/>
                <a:gd name="T18" fmla="*/ 69 w 72"/>
                <a:gd name="T19" fmla="*/ 54 h 71"/>
                <a:gd name="T20" fmla="*/ 33 w 72"/>
                <a:gd name="T21" fmla="*/ 71 h 71"/>
                <a:gd name="T22" fmla="*/ 31 w 72"/>
                <a:gd name="T23" fmla="*/ 71 h 71"/>
                <a:gd name="T24" fmla="*/ 10 w 72"/>
                <a:gd name="T25" fmla="*/ 40 h 71"/>
                <a:gd name="T26" fmla="*/ 32 w 72"/>
                <a:gd name="T27" fmla="*/ 62 h 71"/>
                <a:gd name="T28" fmla="*/ 61 w 72"/>
                <a:gd name="T29" fmla="*/ 48 h 71"/>
                <a:gd name="T30" fmla="*/ 24 w 72"/>
                <a:gd name="T31" fmla="*/ 11 h 71"/>
                <a:gd name="T32" fmla="*/ 10 w 72"/>
                <a:gd name="T33" fmla="*/ 4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71">
                  <a:moveTo>
                    <a:pt x="31" y="71"/>
                  </a:moveTo>
                  <a:cubicBezTo>
                    <a:pt x="30" y="71"/>
                    <a:pt x="28" y="71"/>
                    <a:pt x="28" y="70"/>
                  </a:cubicBezTo>
                  <a:cubicBezTo>
                    <a:pt x="21" y="59"/>
                    <a:pt x="13" y="51"/>
                    <a:pt x="2" y="44"/>
                  </a:cubicBezTo>
                  <a:cubicBezTo>
                    <a:pt x="1" y="43"/>
                    <a:pt x="0" y="41"/>
                    <a:pt x="1" y="39"/>
                  </a:cubicBezTo>
                  <a:cubicBezTo>
                    <a:pt x="18" y="3"/>
                    <a:pt x="18" y="3"/>
                    <a:pt x="18" y="3"/>
                  </a:cubicBezTo>
                  <a:cubicBezTo>
                    <a:pt x="19" y="2"/>
                    <a:pt x="20" y="1"/>
                    <a:pt x="21" y="1"/>
                  </a:cubicBezTo>
                  <a:cubicBezTo>
                    <a:pt x="22" y="0"/>
                    <a:pt x="23" y="1"/>
                    <a:pt x="24" y="1"/>
                  </a:cubicBezTo>
                  <a:cubicBezTo>
                    <a:pt x="43" y="13"/>
                    <a:pt x="59" y="29"/>
                    <a:pt x="71" y="48"/>
                  </a:cubicBezTo>
                  <a:cubicBezTo>
                    <a:pt x="71" y="49"/>
                    <a:pt x="72" y="50"/>
                    <a:pt x="71" y="51"/>
                  </a:cubicBezTo>
                  <a:cubicBezTo>
                    <a:pt x="71" y="52"/>
                    <a:pt x="70" y="53"/>
                    <a:pt x="69" y="54"/>
                  </a:cubicBezTo>
                  <a:cubicBezTo>
                    <a:pt x="33" y="71"/>
                    <a:pt x="33" y="71"/>
                    <a:pt x="33" y="71"/>
                  </a:cubicBezTo>
                  <a:cubicBezTo>
                    <a:pt x="32" y="71"/>
                    <a:pt x="32" y="71"/>
                    <a:pt x="31" y="71"/>
                  </a:cubicBezTo>
                  <a:close/>
                  <a:moveTo>
                    <a:pt x="10" y="40"/>
                  </a:moveTo>
                  <a:cubicBezTo>
                    <a:pt x="19" y="46"/>
                    <a:pt x="26" y="53"/>
                    <a:pt x="32" y="62"/>
                  </a:cubicBezTo>
                  <a:cubicBezTo>
                    <a:pt x="61" y="48"/>
                    <a:pt x="61" y="48"/>
                    <a:pt x="61" y="48"/>
                  </a:cubicBezTo>
                  <a:cubicBezTo>
                    <a:pt x="51" y="34"/>
                    <a:pt x="38" y="21"/>
                    <a:pt x="24" y="11"/>
                  </a:cubicBezTo>
                  <a:cubicBezTo>
                    <a:pt x="10" y="40"/>
                    <a:pt x="10" y="40"/>
                    <a:pt x="10"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5" name="Freeform 48"/>
            <p:cNvSpPr/>
            <p:nvPr/>
          </p:nvSpPr>
          <p:spPr bwMode="auto">
            <a:xfrm>
              <a:off x="90488" y="2082801"/>
              <a:ext cx="53975" cy="28575"/>
            </a:xfrm>
            <a:custGeom>
              <a:avLst/>
              <a:gdLst>
                <a:gd name="T0" fmla="*/ 14 w 24"/>
                <a:gd name="T1" fmla="*/ 13 h 13"/>
                <a:gd name="T2" fmla="*/ 2 w 24"/>
                <a:gd name="T3" fmla="*/ 8 h 13"/>
                <a:gd name="T4" fmla="*/ 2 w 24"/>
                <a:gd name="T5" fmla="*/ 2 h 13"/>
                <a:gd name="T6" fmla="*/ 8 w 24"/>
                <a:gd name="T7" fmla="*/ 2 h 13"/>
                <a:gd name="T8" fmla="*/ 17 w 24"/>
                <a:gd name="T9" fmla="*/ 4 h 13"/>
                <a:gd name="T10" fmla="*/ 23 w 24"/>
                <a:gd name="T11" fmla="*/ 4 h 13"/>
                <a:gd name="T12" fmla="*/ 23 w 24"/>
                <a:gd name="T13" fmla="*/ 10 h 13"/>
                <a:gd name="T14" fmla="*/ 14 w 2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13">
                  <a:moveTo>
                    <a:pt x="14" y="13"/>
                  </a:moveTo>
                  <a:cubicBezTo>
                    <a:pt x="10" y="13"/>
                    <a:pt x="6" y="11"/>
                    <a:pt x="2" y="8"/>
                  </a:cubicBezTo>
                  <a:cubicBezTo>
                    <a:pt x="0" y="6"/>
                    <a:pt x="0" y="4"/>
                    <a:pt x="2" y="2"/>
                  </a:cubicBezTo>
                  <a:cubicBezTo>
                    <a:pt x="4" y="0"/>
                    <a:pt x="6" y="0"/>
                    <a:pt x="8" y="2"/>
                  </a:cubicBezTo>
                  <a:cubicBezTo>
                    <a:pt x="11" y="5"/>
                    <a:pt x="15" y="6"/>
                    <a:pt x="17" y="4"/>
                  </a:cubicBezTo>
                  <a:cubicBezTo>
                    <a:pt x="19" y="3"/>
                    <a:pt x="21" y="3"/>
                    <a:pt x="23" y="4"/>
                  </a:cubicBezTo>
                  <a:cubicBezTo>
                    <a:pt x="24" y="6"/>
                    <a:pt x="24" y="8"/>
                    <a:pt x="23" y="10"/>
                  </a:cubicBezTo>
                  <a:cubicBezTo>
                    <a:pt x="21" y="12"/>
                    <a:pt x="18" y="13"/>
                    <a:pt x="14"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6" name="Freeform 49"/>
            <p:cNvSpPr>
              <a:spLocks noEditPoints="1"/>
            </p:cNvSpPr>
            <p:nvPr/>
          </p:nvSpPr>
          <p:spPr bwMode="auto">
            <a:xfrm>
              <a:off x="315913" y="1582738"/>
              <a:ext cx="782638" cy="927100"/>
            </a:xfrm>
            <a:custGeom>
              <a:avLst/>
              <a:gdLst>
                <a:gd name="T0" fmla="*/ 257 w 354"/>
                <a:gd name="T1" fmla="*/ 419 h 419"/>
                <a:gd name="T2" fmla="*/ 98 w 354"/>
                <a:gd name="T3" fmla="*/ 419 h 419"/>
                <a:gd name="T4" fmla="*/ 83 w 354"/>
                <a:gd name="T5" fmla="*/ 413 h 419"/>
                <a:gd name="T6" fmla="*/ 77 w 354"/>
                <a:gd name="T7" fmla="*/ 397 h 419"/>
                <a:gd name="T8" fmla="*/ 67 w 354"/>
                <a:gd name="T9" fmla="*/ 342 h 419"/>
                <a:gd name="T10" fmla="*/ 0 w 354"/>
                <a:gd name="T11" fmla="*/ 177 h 419"/>
                <a:gd name="T12" fmla="*/ 177 w 354"/>
                <a:gd name="T13" fmla="*/ 0 h 419"/>
                <a:gd name="T14" fmla="*/ 354 w 354"/>
                <a:gd name="T15" fmla="*/ 177 h 419"/>
                <a:gd name="T16" fmla="*/ 287 w 354"/>
                <a:gd name="T17" fmla="*/ 342 h 419"/>
                <a:gd name="T18" fmla="*/ 278 w 354"/>
                <a:gd name="T19" fmla="*/ 397 h 419"/>
                <a:gd name="T20" fmla="*/ 272 w 354"/>
                <a:gd name="T21" fmla="*/ 413 h 419"/>
                <a:gd name="T22" fmla="*/ 257 w 354"/>
                <a:gd name="T23" fmla="*/ 419 h 419"/>
                <a:gd name="T24" fmla="*/ 119 w 354"/>
                <a:gd name="T25" fmla="*/ 377 h 419"/>
                <a:gd name="T26" fmla="*/ 236 w 354"/>
                <a:gd name="T27" fmla="*/ 377 h 419"/>
                <a:gd name="T28" fmla="*/ 254 w 354"/>
                <a:gd name="T29" fmla="*/ 317 h 419"/>
                <a:gd name="T30" fmla="*/ 312 w 354"/>
                <a:gd name="T31" fmla="*/ 177 h 419"/>
                <a:gd name="T32" fmla="*/ 177 w 354"/>
                <a:gd name="T33" fmla="*/ 42 h 419"/>
                <a:gd name="T34" fmla="*/ 42 w 354"/>
                <a:gd name="T35" fmla="*/ 177 h 419"/>
                <a:gd name="T36" fmla="*/ 100 w 354"/>
                <a:gd name="T37" fmla="*/ 317 h 419"/>
                <a:gd name="T38" fmla="*/ 119 w 354"/>
                <a:gd name="T39" fmla="*/ 377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4" h="419">
                  <a:moveTo>
                    <a:pt x="257" y="419"/>
                  </a:moveTo>
                  <a:cubicBezTo>
                    <a:pt x="98" y="419"/>
                    <a:pt x="98" y="419"/>
                    <a:pt x="98" y="419"/>
                  </a:cubicBezTo>
                  <a:cubicBezTo>
                    <a:pt x="92" y="419"/>
                    <a:pt x="87" y="417"/>
                    <a:pt x="83" y="413"/>
                  </a:cubicBezTo>
                  <a:cubicBezTo>
                    <a:pt x="79" y="408"/>
                    <a:pt x="77" y="403"/>
                    <a:pt x="77" y="397"/>
                  </a:cubicBezTo>
                  <a:cubicBezTo>
                    <a:pt x="78" y="382"/>
                    <a:pt x="76" y="354"/>
                    <a:pt x="67" y="342"/>
                  </a:cubicBezTo>
                  <a:cubicBezTo>
                    <a:pt x="1" y="257"/>
                    <a:pt x="0" y="178"/>
                    <a:pt x="0" y="177"/>
                  </a:cubicBezTo>
                  <a:cubicBezTo>
                    <a:pt x="0" y="79"/>
                    <a:pt x="80" y="0"/>
                    <a:pt x="177" y="0"/>
                  </a:cubicBezTo>
                  <a:cubicBezTo>
                    <a:pt x="275" y="0"/>
                    <a:pt x="354" y="79"/>
                    <a:pt x="354" y="177"/>
                  </a:cubicBezTo>
                  <a:cubicBezTo>
                    <a:pt x="354" y="178"/>
                    <a:pt x="353" y="257"/>
                    <a:pt x="287" y="342"/>
                  </a:cubicBezTo>
                  <a:cubicBezTo>
                    <a:pt x="278" y="355"/>
                    <a:pt x="277" y="384"/>
                    <a:pt x="278" y="397"/>
                  </a:cubicBezTo>
                  <a:cubicBezTo>
                    <a:pt x="278" y="403"/>
                    <a:pt x="276" y="408"/>
                    <a:pt x="272" y="413"/>
                  </a:cubicBezTo>
                  <a:cubicBezTo>
                    <a:pt x="268" y="417"/>
                    <a:pt x="263" y="419"/>
                    <a:pt x="257" y="419"/>
                  </a:cubicBezTo>
                  <a:close/>
                  <a:moveTo>
                    <a:pt x="119" y="377"/>
                  </a:moveTo>
                  <a:cubicBezTo>
                    <a:pt x="236" y="377"/>
                    <a:pt x="236" y="377"/>
                    <a:pt x="236" y="377"/>
                  </a:cubicBezTo>
                  <a:cubicBezTo>
                    <a:pt x="237" y="359"/>
                    <a:pt x="241" y="334"/>
                    <a:pt x="254" y="317"/>
                  </a:cubicBezTo>
                  <a:cubicBezTo>
                    <a:pt x="309" y="245"/>
                    <a:pt x="312" y="177"/>
                    <a:pt x="312" y="177"/>
                  </a:cubicBezTo>
                  <a:cubicBezTo>
                    <a:pt x="312" y="102"/>
                    <a:pt x="251" y="42"/>
                    <a:pt x="177" y="42"/>
                  </a:cubicBezTo>
                  <a:cubicBezTo>
                    <a:pt x="103" y="42"/>
                    <a:pt x="42" y="102"/>
                    <a:pt x="42" y="177"/>
                  </a:cubicBezTo>
                  <a:cubicBezTo>
                    <a:pt x="42" y="177"/>
                    <a:pt x="45" y="245"/>
                    <a:pt x="100" y="317"/>
                  </a:cubicBezTo>
                  <a:cubicBezTo>
                    <a:pt x="113" y="334"/>
                    <a:pt x="118" y="359"/>
                    <a:pt x="119" y="3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7" name="Freeform 50"/>
            <p:cNvSpPr/>
            <p:nvPr/>
          </p:nvSpPr>
          <p:spPr bwMode="auto">
            <a:xfrm>
              <a:off x="477838" y="2520951"/>
              <a:ext cx="458788" cy="92075"/>
            </a:xfrm>
            <a:custGeom>
              <a:avLst/>
              <a:gdLst>
                <a:gd name="T0" fmla="*/ 187 w 208"/>
                <a:gd name="T1" fmla="*/ 42 h 42"/>
                <a:gd name="T2" fmla="*/ 22 w 208"/>
                <a:gd name="T3" fmla="*/ 42 h 42"/>
                <a:gd name="T4" fmla="*/ 0 w 208"/>
                <a:gd name="T5" fmla="*/ 21 h 42"/>
                <a:gd name="T6" fmla="*/ 22 w 208"/>
                <a:gd name="T7" fmla="*/ 0 h 42"/>
                <a:gd name="T8" fmla="*/ 187 w 208"/>
                <a:gd name="T9" fmla="*/ 0 h 42"/>
                <a:gd name="T10" fmla="*/ 208 w 208"/>
                <a:gd name="T11" fmla="*/ 21 h 42"/>
                <a:gd name="T12" fmla="*/ 187 w 208"/>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08" h="42">
                  <a:moveTo>
                    <a:pt x="187" y="42"/>
                  </a:moveTo>
                  <a:cubicBezTo>
                    <a:pt x="22" y="42"/>
                    <a:pt x="22" y="42"/>
                    <a:pt x="22" y="42"/>
                  </a:cubicBezTo>
                  <a:cubicBezTo>
                    <a:pt x="10" y="42"/>
                    <a:pt x="0" y="33"/>
                    <a:pt x="0" y="21"/>
                  </a:cubicBezTo>
                  <a:cubicBezTo>
                    <a:pt x="0" y="10"/>
                    <a:pt x="10" y="0"/>
                    <a:pt x="22" y="0"/>
                  </a:cubicBezTo>
                  <a:cubicBezTo>
                    <a:pt x="187" y="0"/>
                    <a:pt x="187" y="0"/>
                    <a:pt x="187" y="0"/>
                  </a:cubicBezTo>
                  <a:cubicBezTo>
                    <a:pt x="198" y="0"/>
                    <a:pt x="208" y="10"/>
                    <a:pt x="208" y="21"/>
                  </a:cubicBezTo>
                  <a:cubicBezTo>
                    <a:pt x="208" y="33"/>
                    <a:pt x="198" y="42"/>
                    <a:pt x="187" y="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8" name="Freeform 51"/>
            <p:cNvSpPr/>
            <p:nvPr/>
          </p:nvSpPr>
          <p:spPr bwMode="auto">
            <a:xfrm>
              <a:off x="522288" y="2622551"/>
              <a:ext cx="369888" cy="95250"/>
            </a:xfrm>
            <a:custGeom>
              <a:avLst/>
              <a:gdLst>
                <a:gd name="T0" fmla="*/ 147 w 168"/>
                <a:gd name="T1" fmla="*/ 43 h 43"/>
                <a:gd name="T2" fmla="*/ 21 w 168"/>
                <a:gd name="T3" fmla="*/ 43 h 43"/>
                <a:gd name="T4" fmla="*/ 0 w 168"/>
                <a:gd name="T5" fmla="*/ 21 h 43"/>
                <a:gd name="T6" fmla="*/ 21 w 168"/>
                <a:gd name="T7" fmla="*/ 0 h 43"/>
                <a:gd name="T8" fmla="*/ 147 w 168"/>
                <a:gd name="T9" fmla="*/ 0 h 43"/>
                <a:gd name="T10" fmla="*/ 168 w 168"/>
                <a:gd name="T11" fmla="*/ 21 h 43"/>
                <a:gd name="T12" fmla="*/ 147 w 168"/>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168" h="43">
                  <a:moveTo>
                    <a:pt x="147" y="43"/>
                  </a:moveTo>
                  <a:cubicBezTo>
                    <a:pt x="21" y="43"/>
                    <a:pt x="21" y="43"/>
                    <a:pt x="21" y="43"/>
                  </a:cubicBezTo>
                  <a:cubicBezTo>
                    <a:pt x="10" y="43"/>
                    <a:pt x="0" y="33"/>
                    <a:pt x="0" y="21"/>
                  </a:cubicBezTo>
                  <a:cubicBezTo>
                    <a:pt x="0" y="10"/>
                    <a:pt x="10" y="0"/>
                    <a:pt x="21" y="0"/>
                  </a:cubicBezTo>
                  <a:cubicBezTo>
                    <a:pt x="147" y="0"/>
                    <a:pt x="147" y="0"/>
                    <a:pt x="147" y="0"/>
                  </a:cubicBezTo>
                  <a:cubicBezTo>
                    <a:pt x="158" y="0"/>
                    <a:pt x="168" y="10"/>
                    <a:pt x="168" y="21"/>
                  </a:cubicBezTo>
                  <a:cubicBezTo>
                    <a:pt x="168" y="33"/>
                    <a:pt x="158" y="43"/>
                    <a:pt x="147"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9" name="Freeform 52"/>
            <p:cNvSpPr/>
            <p:nvPr/>
          </p:nvSpPr>
          <p:spPr bwMode="auto">
            <a:xfrm>
              <a:off x="566738" y="1965326"/>
              <a:ext cx="103188" cy="490538"/>
            </a:xfrm>
            <a:custGeom>
              <a:avLst/>
              <a:gdLst>
                <a:gd name="T0" fmla="*/ 36 w 65"/>
                <a:gd name="T1" fmla="*/ 309 h 309"/>
                <a:gd name="T2" fmla="*/ 0 w 65"/>
                <a:gd name="T3" fmla="*/ 3 h 309"/>
                <a:gd name="T4" fmla="*/ 29 w 65"/>
                <a:gd name="T5" fmla="*/ 0 h 309"/>
                <a:gd name="T6" fmla="*/ 65 w 65"/>
                <a:gd name="T7" fmla="*/ 306 h 309"/>
                <a:gd name="T8" fmla="*/ 36 w 65"/>
                <a:gd name="T9" fmla="*/ 309 h 309"/>
                <a:gd name="T10" fmla="*/ 36 w 65"/>
                <a:gd name="T11" fmla="*/ 309 h 309"/>
              </a:gdLst>
              <a:ahLst/>
              <a:cxnLst>
                <a:cxn ang="0">
                  <a:pos x="T0" y="T1"/>
                </a:cxn>
                <a:cxn ang="0">
                  <a:pos x="T2" y="T3"/>
                </a:cxn>
                <a:cxn ang="0">
                  <a:pos x="T4" y="T5"/>
                </a:cxn>
                <a:cxn ang="0">
                  <a:pos x="T6" y="T7"/>
                </a:cxn>
                <a:cxn ang="0">
                  <a:pos x="T8" y="T9"/>
                </a:cxn>
                <a:cxn ang="0">
                  <a:pos x="T10" y="T11"/>
                </a:cxn>
              </a:cxnLst>
              <a:rect l="0" t="0" r="r" b="b"/>
              <a:pathLst>
                <a:path w="65" h="309">
                  <a:moveTo>
                    <a:pt x="36" y="309"/>
                  </a:moveTo>
                  <a:lnTo>
                    <a:pt x="0" y="3"/>
                  </a:lnTo>
                  <a:lnTo>
                    <a:pt x="29" y="0"/>
                  </a:lnTo>
                  <a:lnTo>
                    <a:pt x="65" y="306"/>
                  </a:lnTo>
                  <a:lnTo>
                    <a:pt x="36" y="309"/>
                  </a:lnTo>
                  <a:lnTo>
                    <a:pt x="36"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0" name="Freeform 53"/>
            <p:cNvSpPr/>
            <p:nvPr/>
          </p:nvSpPr>
          <p:spPr bwMode="auto">
            <a:xfrm>
              <a:off x="744538" y="1965326"/>
              <a:ext cx="106363" cy="490538"/>
            </a:xfrm>
            <a:custGeom>
              <a:avLst/>
              <a:gdLst>
                <a:gd name="T0" fmla="*/ 29 w 67"/>
                <a:gd name="T1" fmla="*/ 309 h 309"/>
                <a:gd name="T2" fmla="*/ 0 w 67"/>
                <a:gd name="T3" fmla="*/ 306 h 309"/>
                <a:gd name="T4" fmla="*/ 38 w 67"/>
                <a:gd name="T5" fmla="*/ 0 h 309"/>
                <a:gd name="T6" fmla="*/ 67 w 67"/>
                <a:gd name="T7" fmla="*/ 3 h 309"/>
                <a:gd name="T8" fmla="*/ 29 w 67"/>
                <a:gd name="T9" fmla="*/ 309 h 309"/>
                <a:gd name="T10" fmla="*/ 29 w 67"/>
                <a:gd name="T11" fmla="*/ 309 h 309"/>
              </a:gdLst>
              <a:ahLst/>
              <a:cxnLst>
                <a:cxn ang="0">
                  <a:pos x="T0" y="T1"/>
                </a:cxn>
                <a:cxn ang="0">
                  <a:pos x="T2" y="T3"/>
                </a:cxn>
                <a:cxn ang="0">
                  <a:pos x="T4" y="T5"/>
                </a:cxn>
                <a:cxn ang="0">
                  <a:pos x="T6" y="T7"/>
                </a:cxn>
                <a:cxn ang="0">
                  <a:pos x="T8" y="T9"/>
                </a:cxn>
                <a:cxn ang="0">
                  <a:pos x="T10" y="T11"/>
                </a:cxn>
              </a:cxnLst>
              <a:rect l="0" t="0" r="r" b="b"/>
              <a:pathLst>
                <a:path w="67" h="309">
                  <a:moveTo>
                    <a:pt x="29" y="309"/>
                  </a:moveTo>
                  <a:lnTo>
                    <a:pt x="0" y="306"/>
                  </a:lnTo>
                  <a:lnTo>
                    <a:pt x="38" y="0"/>
                  </a:lnTo>
                  <a:lnTo>
                    <a:pt x="67" y="3"/>
                  </a:lnTo>
                  <a:lnTo>
                    <a:pt x="29" y="309"/>
                  </a:lnTo>
                  <a:lnTo>
                    <a:pt x="29"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1" name="Freeform 54"/>
            <p:cNvSpPr/>
            <p:nvPr/>
          </p:nvSpPr>
          <p:spPr bwMode="auto">
            <a:xfrm>
              <a:off x="579438" y="2008188"/>
              <a:ext cx="249238" cy="79375"/>
            </a:xfrm>
            <a:custGeom>
              <a:avLst/>
              <a:gdLst>
                <a:gd name="T0" fmla="*/ 96 w 113"/>
                <a:gd name="T1" fmla="*/ 36 h 36"/>
                <a:gd name="T2" fmla="*/ 83 w 113"/>
                <a:gd name="T3" fmla="*/ 29 h 36"/>
                <a:gd name="T4" fmla="*/ 70 w 113"/>
                <a:gd name="T5" fmla="*/ 36 h 36"/>
                <a:gd name="T6" fmla="*/ 57 w 113"/>
                <a:gd name="T7" fmla="*/ 29 h 36"/>
                <a:gd name="T8" fmla="*/ 44 w 113"/>
                <a:gd name="T9" fmla="*/ 36 h 36"/>
                <a:gd name="T10" fmla="*/ 31 w 113"/>
                <a:gd name="T11" fmla="*/ 29 h 36"/>
                <a:gd name="T12" fmla="*/ 18 w 113"/>
                <a:gd name="T13" fmla="*/ 36 h 36"/>
                <a:gd name="T14" fmla="*/ 2 w 113"/>
                <a:gd name="T15" fmla="*/ 23 h 36"/>
                <a:gd name="T16" fmla="*/ 0 w 113"/>
                <a:gd name="T17" fmla="*/ 20 h 36"/>
                <a:gd name="T18" fmla="*/ 5 w 113"/>
                <a:gd name="T19" fmla="*/ 22 h 36"/>
                <a:gd name="T20" fmla="*/ 5 w 113"/>
                <a:gd name="T21" fmla="*/ 0 h 36"/>
                <a:gd name="T22" fmla="*/ 18 w 113"/>
                <a:gd name="T23" fmla="*/ 8 h 36"/>
                <a:gd name="T24" fmla="*/ 31 w 113"/>
                <a:gd name="T25" fmla="*/ 0 h 36"/>
                <a:gd name="T26" fmla="*/ 44 w 113"/>
                <a:gd name="T27" fmla="*/ 8 h 36"/>
                <a:gd name="T28" fmla="*/ 57 w 113"/>
                <a:gd name="T29" fmla="*/ 0 h 36"/>
                <a:gd name="T30" fmla="*/ 70 w 113"/>
                <a:gd name="T31" fmla="*/ 8 h 36"/>
                <a:gd name="T32" fmla="*/ 83 w 113"/>
                <a:gd name="T33" fmla="*/ 0 h 36"/>
                <a:gd name="T34" fmla="*/ 96 w 113"/>
                <a:gd name="T35" fmla="*/ 8 h 36"/>
                <a:gd name="T36" fmla="*/ 109 w 113"/>
                <a:gd name="T37" fmla="*/ 0 h 36"/>
                <a:gd name="T38" fmla="*/ 109 w 113"/>
                <a:gd name="T39" fmla="*/ 22 h 36"/>
                <a:gd name="T40" fmla="*/ 113 w 113"/>
                <a:gd name="T41" fmla="*/ 20 h 36"/>
                <a:gd name="T42" fmla="*/ 112 w 113"/>
                <a:gd name="T43" fmla="*/ 23 h 36"/>
                <a:gd name="T44" fmla="*/ 96 w 113"/>
                <a:gd name="T4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 h="36">
                  <a:moveTo>
                    <a:pt x="96" y="36"/>
                  </a:moveTo>
                  <a:cubicBezTo>
                    <a:pt x="89" y="36"/>
                    <a:pt x="85" y="32"/>
                    <a:pt x="83" y="29"/>
                  </a:cubicBezTo>
                  <a:cubicBezTo>
                    <a:pt x="80" y="32"/>
                    <a:pt x="76" y="36"/>
                    <a:pt x="70" y="36"/>
                  </a:cubicBezTo>
                  <a:cubicBezTo>
                    <a:pt x="63" y="36"/>
                    <a:pt x="59" y="32"/>
                    <a:pt x="57" y="29"/>
                  </a:cubicBezTo>
                  <a:cubicBezTo>
                    <a:pt x="54" y="32"/>
                    <a:pt x="50" y="36"/>
                    <a:pt x="44" y="36"/>
                  </a:cubicBezTo>
                  <a:cubicBezTo>
                    <a:pt x="37" y="36"/>
                    <a:pt x="33" y="32"/>
                    <a:pt x="31" y="29"/>
                  </a:cubicBezTo>
                  <a:cubicBezTo>
                    <a:pt x="28" y="32"/>
                    <a:pt x="24" y="36"/>
                    <a:pt x="18" y="36"/>
                  </a:cubicBezTo>
                  <a:cubicBezTo>
                    <a:pt x="8" y="36"/>
                    <a:pt x="4" y="27"/>
                    <a:pt x="2" y="23"/>
                  </a:cubicBezTo>
                  <a:cubicBezTo>
                    <a:pt x="1" y="22"/>
                    <a:pt x="1" y="20"/>
                    <a:pt x="0" y="20"/>
                  </a:cubicBezTo>
                  <a:cubicBezTo>
                    <a:pt x="1" y="20"/>
                    <a:pt x="3" y="22"/>
                    <a:pt x="5" y="22"/>
                  </a:cubicBezTo>
                  <a:cubicBezTo>
                    <a:pt x="5" y="0"/>
                    <a:pt x="5" y="0"/>
                    <a:pt x="5" y="0"/>
                  </a:cubicBezTo>
                  <a:cubicBezTo>
                    <a:pt x="11" y="0"/>
                    <a:pt x="15" y="4"/>
                    <a:pt x="18" y="8"/>
                  </a:cubicBezTo>
                  <a:cubicBezTo>
                    <a:pt x="20" y="4"/>
                    <a:pt x="24" y="0"/>
                    <a:pt x="31" y="0"/>
                  </a:cubicBezTo>
                  <a:cubicBezTo>
                    <a:pt x="37" y="0"/>
                    <a:pt x="41" y="4"/>
                    <a:pt x="44" y="8"/>
                  </a:cubicBezTo>
                  <a:cubicBezTo>
                    <a:pt x="46" y="4"/>
                    <a:pt x="50" y="0"/>
                    <a:pt x="57" y="0"/>
                  </a:cubicBezTo>
                  <a:cubicBezTo>
                    <a:pt x="63" y="0"/>
                    <a:pt x="67" y="4"/>
                    <a:pt x="70" y="8"/>
                  </a:cubicBezTo>
                  <a:cubicBezTo>
                    <a:pt x="72" y="4"/>
                    <a:pt x="76" y="0"/>
                    <a:pt x="83" y="0"/>
                  </a:cubicBezTo>
                  <a:cubicBezTo>
                    <a:pt x="89" y="0"/>
                    <a:pt x="93" y="4"/>
                    <a:pt x="96" y="8"/>
                  </a:cubicBezTo>
                  <a:cubicBezTo>
                    <a:pt x="98" y="4"/>
                    <a:pt x="102" y="0"/>
                    <a:pt x="109" y="0"/>
                  </a:cubicBezTo>
                  <a:cubicBezTo>
                    <a:pt x="109" y="22"/>
                    <a:pt x="109" y="22"/>
                    <a:pt x="109" y="22"/>
                  </a:cubicBezTo>
                  <a:cubicBezTo>
                    <a:pt x="111" y="22"/>
                    <a:pt x="113" y="20"/>
                    <a:pt x="113" y="20"/>
                  </a:cubicBezTo>
                  <a:cubicBezTo>
                    <a:pt x="113" y="20"/>
                    <a:pt x="112" y="22"/>
                    <a:pt x="112" y="23"/>
                  </a:cubicBezTo>
                  <a:cubicBezTo>
                    <a:pt x="110" y="27"/>
                    <a:pt x="106" y="36"/>
                    <a:pt x="96"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6" name="Freeform 55"/>
            <p:cNvSpPr/>
            <p:nvPr/>
          </p:nvSpPr>
          <p:spPr bwMode="auto">
            <a:xfrm>
              <a:off x="225425" y="1284288"/>
              <a:ext cx="290513" cy="287338"/>
            </a:xfrm>
            <a:custGeom>
              <a:avLst/>
              <a:gdLst>
                <a:gd name="T0" fmla="*/ 31 w 131"/>
                <a:gd name="T1" fmla="*/ 130 h 130"/>
                <a:gd name="T2" fmla="*/ 24 w 131"/>
                <a:gd name="T3" fmla="*/ 127 h 130"/>
                <a:gd name="T4" fmla="*/ 26 w 131"/>
                <a:gd name="T5" fmla="*/ 114 h 130"/>
                <a:gd name="T6" fmla="*/ 109 w 131"/>
                <a:gd name="T7" fmla="*/ 31 h 130"/>
                <a:gd name="T8" fmla="*/ 111 w 131"/>
                <a:gd name="T9" fmla="*/ 20 h 130"/>
                <a:gd name="T10" fmla="*/ 100 w 131"/>
                <a:gd name="T11" fmla="*/ 22 h 130"/>
                <a:gd name="T12" fmla="*/ 17 w 131"/>
                <a:gd name="T13" fmla="*/ 105 h 130"/>
                <a:gd name="T14" fmla="*/ 4 w 131"/>
                <a:gd name="T15" fmla="*/ 107 h 130"/>
                <a:gd name="T16" fmla="*/ 2 w 131"/>
                <a:gd name="T17" fmla="*/ 95 h 130"/>
                <a:gd name="T18" fmla="*/ 90 w 131"/>
                <a:gd name="T19" fmla="*/ 8 h 130"/>
                <a:gd name="T20" fmla="*/ 124 w 131"/>
                <a:gd name="T21" fmla="*/ 8 h 130"/>
                <a:gd name="T22" fmla="*/ 124 w 131"/>
                <a:gd name="T23" fmla="*/ 41 h 130"/>
                <a:gd name="T24" fmla="*/ 36 w 131"/>
                <a:gd name="T25" fmla="*/ 129 h 130"/>
                <a:gd name="T26" fmla="*/ 31 w 131"/>
                <a:gd name="T2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 h="130">
                  <a:moveTo>
                    <a:pt x="31" y="130"/>
                  </a:moveTo>
                  <a:cubicBezTo>
                    <a:pt x="29" y="130"/>
                    <a:pt x="26" y="129"/>
                    <a:pt x="24" y="127"/>
                  </a:cubicBezTo>
                  <a:cubicBezTo>
                    <a:pt x="21" y="123"/>
                    <a:pt x="22" y="117"/>
                    <a:pt x="26" y="114"/>
                  </a:cubicBezTo>
                  <a:cubicBezTo>
                    <a:pt x="58" y="92"/>
                    <a:pt x="86" y="63"/>
                    <a:pt x="109" y="31"/>
                  </a:cubicBezTo>
                  <a:cubicBezTo>
                    <a:pt x="112" y="27"/>
                    <a:pt x="112" y="21"/>
                    <a:pt x="111" y="20"/>
                  </a:cubicBezTo>
                  <a:cubicBezTo>
                    <a:pt x="110" y="19"/>
                    <a:pt x="105" y="19"/>
                    <a:pt x="100" y="22"/>
                  </a:cubicBezTo>
                  <a:cubicBezTo>
                    <a:pt x="68" y="45"/>
                    <a:pt x="40" y="74"/>
                    <a:pt x="17" y="105"/>
                  </a:cubicBezTo>
                  <a:cubicBezTo>
                    <a:pt x="14" y="109"/>
                    <a:pt x="8" y="110"/>
                    <a:pt x="4" y="107"/>
                  </a:cubicBezTo>
                  <a:cubicBezTo>
                    <a:pt x="1" y="104"/>
                    <a:pt x="0" y="99"/>
                    <a:pt x="2" y="95"/>
                  </a:cubicBezTo>
                  <a:cubicBezTo>
                    <a:pt x="26" y="62"/>
                    <a:pt x="56" y="32"/>
                    <a:pt x="90" y="8"/>
                  </a:cubicBezTo>
                  <a:cubicBezTo>
                    <a:pt x="101" y="0"/>
                    <a:pt x="116" y="0"/>
                    <a:pt x="124" y="8"/>
                  </a:cubicBezTo>
                  <a:cubicBezTo>
                    <a:pt x="131" y="15"/>
                    <a:pt x="131" y="30"/>
                    <a:pt x="124" y="41"/>
                  </a:cubicBezTo>
                  <a:cubicBezTo>
                    <a:pt x="100" y="75"/>
                    <a:pt x="70" y="105"/>
                    <a:pt x="36" y="129"/>
                  </a:cubicBezTo>
                  <a:cubicBezTo>
                    <a:pt x="35" y="130"/>
                    <a:pt x="33" y="130"/>
                    <a:pt x="31"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7" name="Freeform 56"/>
            <p:cNvSpPr/>
            <p:nvPr/>
          </p:nvSpPr>
          <p:spPr bwMode="auto">
            <a:xfrm>
              <a:off x="200025" y="1503363"/>
              <a:ext cx="96838" cy="96838"/>
            </a:xfrm>
            <a:custGeom>
              <a:avLst/>
              <a:gdLst>
                <a:gd name="T0" fmla="*/ 34 w 44"/>
                <a:gd name="T1" fmla="*/ 44 h 44"/>
                <a:gd name="T2" fmla="*/ 28 w 44"/>
                <a:gd name="T3" fmla="*/ 41 h 44"/>
                <a:gd name="T4" fmla="*/ 3 w 44"/>
                <a:gd name="T5" fmla="*/ 16 h 44"/>
                <a:gd name="T6" fmla="*/ 3 w 44"/>
                <a:gd name="T7" fmla="*/ 4 h 44"/>
                <a:gd name="T8" fmla="*/ 16 w 44"/>
                <a:gd name="T9" fmla="*/ 4 h 44"/>
                <a:gd name="T10" fmla="*/ 41 w 44"/>
                <a:gd name="T11" fmla="*/ 29 h 44"/>
                <a:gd name="T12" fmla="*/ 41 w 44"/>
                <a:gd name="T13" fmla="*/ 41 h 44"/>
                <a:gd name="T14" fmla="*/ 34 w 4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4">
                  <a:moveTo>
                    <a:pt x="34" y="44"/>
                  </a:moveTo>
                  <a:cubicBezTo>
                    <a:pt x="32" y="44"/>
                    <a:pt x="30" y="43"/>
                    <a:pt x="28" y="41"/>
                  </a:cubicBezTo>
                  <a:cubicBezTo>
                    <a:pt x="3" y="16"/>
                    <a:pt x="3" y="16"/>
                    <a:pt x="3" y="16"/>
                  </a:cubicBezTo>
                  <a:cubicBezTo>
                    <a:pt x="0" y="13"/>
                    <a:pt x="0" y="7"/>
                    <a:pt x="3" y="4"/>
                  </a:cubicBezTo>
                  <a:cubicBezTo>
                    <a:pt x="6" y="0"/>
                    <a:pt x="12" y="0"/>
                    <a:pt x="16" y="4"/>
                  </a:cubicBezTo>
                  <a:cubicBezTo>
                    <a:pt x="41" y="29"/>
                    <a:pt x="41" y="29"/>
                    <a:pt x="41" y="29"/>
                  </a:cubicBezTo>
                  <a:cubicBezTo>
                    <a:pt x="44" y="32"/>
                    <a:pt x="44" y="38"/>
                    <a:pt x="41" y="41"/>
                  </a:cubicBezTo>
                  <a:cubicBezTo>
                    <a:pt x="39" y="43"/>
                    <a:pt x="37" y="44"/>
                    <a:pt x="34"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5" name="Freeform 57"/>
            <p:cNvSpPr/>
            <p:nvPr/>
          </p:nvSpPr>
          <p:spPr bwMode="auto">
            <a:xfrm>
              <a:off x="212725" y="1487488"/>
              <a:ext cx="100013" cy="98425"/>
            </a:xfrm>
            <a:custGeom>
              <a:avLst/>
              <a:gdLst>
                <a:gd name="T0" fmla="*/ 35 w 45"/>
                <a:gd name="T1" fmla="*/ 44 h 44"/>
                <a:gd name="T2" fmla="*/ 29 w 45"/>
                <a:gd name="T3" fmla="*/ 42 h 44"/>
                <a:gd name="T4" fmla="*/ 4 w 45"/>
                <a:gd name="T5" fmla="*/ 16 h 44"/>
                <a:gd name="T6" fmla="*/ 4 w 45"/>
                <a:gd name="T7" fmla="*/ 4 h 44"/>
                <a:gd name="T8" fmla="*/ 16 w 45"/>
                <a:gd name="T9" fmla="*/ 4 h 44"/>
                <a:gd name="T10" fmla="*/ 41 w 45"/>
                <a:gd name="T11" fmla="*/ 29 h 44"/>
                <a:gd name="T12" fmla="*/ 41 w 45"/>
                <a:gd name="T13" fmla="*/ 42 h 44"/>
                <a:gd name="T14" fmla="*/ 35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5" y="44"/>
                  </a:moveTo>
                  <a:cubicBezTo>
                    <a:pt x="33" y="44"/>
                    <a:pt x="31" y="43"/>
                    <a:pt x="29" y="42"/>
                  </a:cubicBezTo>
                  <a:cubicBezTo>
                    <a:pt x="4" y="16"/>
                    <a:pt x="4" y="16"/>
                    <a:pt x="4" y="16"/>
                  </a:cubicBezTo>
                  <a:cubicBezTo>
                    <a:pt x="0" y="13"/>
                    <a:pt x="0" y="7"/>
                    <a:pt x="4" y="4"/>
                  </a:cubicBezTo>
                  <a:cubicBezTo>
                    <a:pt x="7" y="0"/>
                    <a:pt x="13" y="0"/>
                    <a:pt x="16" y="4"/>
                  </a:cubicBezTo>
                  <a:cubicBezTo>
                    <a:pt x="41" y="29"/>
                    <a:pt x="41" y="29"/>
                    <a:pt x="41" y="29"/>
                  </a:cubicBezTo>
                  <a:cubicBezTo>
                    <a:pt x="45" y="33"/>
                    <a:pt x="45" y="38"/>
                    <a:pt x="41" y="42"/>
                  </a:cubicBezTo>
                  <a:cubicBezTo>
                    <a:pt x="40" y="43"/>
                    <a:pt x="37" y="44"/>
                    <a:pt x="35"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6" name="Freeform 58"/>
            <p:cNvSpPr>
              <a:spLocks noEditPoints="1"/>
            </p:cNvSpPr>
            <p:nvPr/>
          </p:nvSpPr>
          <p:spPr bwMode="auto">
            <a:xfrm>
              <a:off x="55563" y="1541463"/>
              <a:ext cx="212725" cy="204788"/>
            </a:xfrm>
            <a:custGeom>
              <a:avLst/>
              <a:gdLst>
                <a:gd name="T0" fmla="*/ 15 w 96"/>
                <a:gd name="T1" fmla="*/ 93 h 93"/>
                <a:gd name="T2" fmla="*/ 13 w 96"/>
                <a:gd name="T3" fmla="*/ 93 h 93"/>
                <a:gd name="T4" fmla="*/ 6 w 96"/>
                <a:gd name="T5" fmla="*/ 86 h 93"/>
                <a:gd name="T6" fmla="*/ 31 w 96"/>
                <a:gd name="T7" fmla="*/ 14 h 93"/>
                <a:gd name="T8" fmla="*/ 56 w 96"/>
                <a:gd name="T9" fmla="*/ 1 h 93"/>
                <a:gd name="T10" fmla="*/ 66 w 96"/>
                <a:gd name="T11" fmla="*/ 3 h 93"/>
                <a:gd name="T12" fmla="*/ 93 w 96"/>
                <a:gd name="T13" fmla="*/ 29 h 93"/>
                <a:gd name="T14" fmla="*/ 95 w 96"/>
                <a:gd name="T15" fmla="*/ 37 h 93"/>
                <a:gd name="T16" fmla="*/ 77 w 96"/>
                <a:gd name="T17" fmla="*/ 69 h 93"/>
                <a:gd name="T18" fmla="*/ 49 w 96"/>
                <a:gd name="T19" fmla="*/ 78 h 93"/>
                <a:gd name="T20" fmla="*/ 21 w 96"/>
                <a:gd name="T21" fmla="*/ 90 h 93"/>
                <a:gd name="T22" fmla="*/ 15 w 96"/>
                <a:gd name="T23" fmla="*/ 93 h 93"/>
                <a:gd name="T24" fmla="*/ 58 w 96"/>
                <a:gd name="T25" fmla="*/ 20 h 93"/>
                <a:gd name="T26" fmla="*/ 40 w 96"/>
                <a:gd name="T27" fmla="*/ 29 h 93"/>
                <a:gd name="T28" fmla="*/ 22 w 96"/>
                <a:gd name="T29" fmla="*/ 67 h 93"/>
                <a:gd name="T30" fmla="*/ 46 w 96"/>
                <a:gd name="T31" fmla="*/ 60 h 93"/>
                <a:gd name="T32" fmla="*/ 68 w 96"/>
                <a:gd name="T33" fmla="*/ 54 h 93"/>
                <a:gd name="T34" fmla="*/ 77 w 96"/>
                <a:gd name="T35" fmla="*/ 39 h 93"/>
                <a:gd name="T36" fmla="*/ 58 w 96"/>
                <a:gd name="T37" fmla="*/ 2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93">
                  <a:moveTo>
                    <a:pt x="15" y="93"/>
                  </a:moveTo>
                  <a:cubicBezTo>
                    <a:pt x="14" y="93"/>
                    <a:pt x="13" y="93"/>
                    <a:pt x="13" y="93"/>
                  </a:cubicBezTo>
                  <a:cubicBezTo>
                    <a:pt x="10" y="92"/>
                    <a:pt x="7" y="90"/>
                    <a:pt x="6" y="86"/>
                  </a:cubicBezTo>
                  <a:cubicBezTo>
                    <a:pt x="0" y="62"/>
                    <a:pt x="6" y="29"/>
                    <a:pt x="31" y="14"/>
                  </a:cubicBezTo>
                  <a:cubicBezTo>
                    <a:pt x="39" y="9"/>
                    <a:pt x="48" y="5"/>
                    <a:pt x="56" y="1"/>
                  </a:cubicBezTo>
                  <a:cubicBezTo>
                    <a:pt x="59" y="0"/>
                    <a:pt x="63" y="0"/>
                    <a:pt x="66" y="3"/>
                  </a:cubicBezTo>
                  <a:cubicBezTo>
                    <a:pt x="93" y="29"/>
                    <a:pt x="93" y="29"/>
                    <a:pt x="93" y="29"/>
                  </a:cubicBezTo>
                  <a:cubicBezTo>
                    <a:pt x="95" y="32"/>
                    <a:pt x="96" y="35"/>
                    <a:pt x="95" y="37"/>
                  </a:cubicBezTo>
                  <a:cubicBezTo>
                    <a:pt x="93" y="48"/>
                    <a:pt x="89" y="62"/>
                    <a:pt x="77" y="69"/>
                  </a:cubicBezTo>
                  <a:cubicBezTo>
                    <a:pt x="66" y="75"/>
                    <a:pt x="57" y="77"/>
                    <a:pt x="49" y="78"/>
                  </a:cubicBezTo>
                  <a:cubicBezTo>
                    <a:pt x="38" y="79"/>
                    <a:pt x="31" y="80"/>
                    <a:pt x="21" y="90"/>
                  </a:cubicBezTo>
                  <a:cubicBezTo>
                    <a:pt x="20" y="92"/>
                    <a:pt x="17" y="93"/>
                    <a:pt x="15" y="93"/>
                  </a:cubicBezTo>
                  <a:close/>
                  <a:moveTo>
                    <a:pt x="58" y="20"/>
                  </a:moveTo>
                  <a:cubicBezTo>
                    <a:pt x="52" y="23"/>
                    <a:pt x="46" y="26"/>
                    <a:pt x="40" y="29"/>
                  </a:cubicBezTo>
                  <a:cubicBezTo>
                    <a:pt x="27" y="37"/>
                    <a:pt x="22" y="52"/>
                    <a:pt x="22" y="67"/>
                  </a:cubicBezTo>
                  <a:cubicBezTo>
                    <a:pt x="30" y="62"/>
                    <a:pt x="39" y="61"/>
                    <a:pt x="46" y="60"/>
                  </a:cubicBezTo>
                  <a:cubicBezTo>
                    <a:pt x="54" y="59"/>
                    <a:pt x="60" y="58"/>
                    <a:pt x="68" y="54"/>
                  </a:cubicBezTo>
                  <a:cubicBezTo>
                    <a:pt x="71" y="52"/>
                    <a:pt x="74" y="47"/>
                    <a:pt x="77" y="39"/>
                  </a:cubicBezTo>
                  <a:cubicBezTo>
                    <a:pt x="58" y="20"/>
                    <a:pt x="58" y="20"/>
                    <a:pt x="58"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7" name="Freeform 59"/>
            <p:cNvSpPr>
              <a:spLocks noEditPoints="1"/>
            </p:cNvSpPr>
            <p:nvPr/>
          </p:nvSpPr>
          <p:spPr bwMode="auto">
            <a:xfrm>
              <a:off x="84138" y="835026"/>
              <a:ext cx="66675" cy="66675"/>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8 h 30"/>
                <a:gd name="T12" fmla="*/ 8 w 30"/>
                <a:gd name="T13" fmla="*/ 15 h 30"/>
                <a:gd name="T14" fmla="*/ 15 w 30"/>
                <a:gd name="T15" fmla="*/ 22 h 30"/>
                <a:gd name="T16" fmla="*/ 22 w 30"/>
                <a:gd name="T17" fmla="*/ 15 h 30"/>
                <a:gd name="T18" fmla="*/ 15 w 30"/>
                <a:gd name="T19"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8"/>
                  </a:moveTo>
                  <a:cubicBezTo>
                    <a:pt x="11" y="8"/>
                    <a:pt x="8" y="11"/>
                    <a:pt x="8" y="15"/>
                  </a:cubicBezTo>
                  <a:cubicBezTo>
                    <a:pt x="8" y="19"/>
                    <a:pt x="11" y="22"/>
                    <a:pt x="15" y="22"/>
                  </a:cubicBezTo>
                  <a:cubicBezTo>
                    <a:pt x="19" y="22"/>
                    <a:pt x="22" y="19"/>
                    <a:pt x="22" y="15"/>
                  </a:cubicBezTo>
                  <a:cubicBezTo>
                    <a:pt x="22" y="11"/>
                    <a:pt x="19"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8" name="Freeform 60"/>
            <p:cNvSpPr>
              <a:spLocks noEditPoints="1"/>
            </p:cNvSpPr>
            <p:nvPr/>
          </p:nvSpPr>
          <p:spPr bwMode="auto">
            <a:xfrm>
              <a:off x="171450" y="733426"/>
              <a:ext cx="68263" cy="69850"/>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9" name="Freeform 61"/>
            <p:cNvSpPr/>
            <p:nvPr/>
          </p:nvSpPr>
          <p:spPr bwMode="auto">
            <a:xfrm>
              <a:off x="112713" y="784226"/>
              <a:ext cx="55563" cy="53975"/>
            </a:xfrm>
            <a:custGeom>
              <a:avLst/>
              <a:gdLst>
                <a:gd name="T0" fmla="*/ 21 w 25"/>
                <a:gd name="T1" fmla="*/ 24 h 24"/>
                <a:gd name="T2" fmla="*/ 21 w 25"/>
                <a:gd name="T3" fmla="*/ 24 h 24"/>
                <a:gd name="T4" fmla="*/ 17 w 25"/>
                <a:gd name="T5" fmla="*/ 20 h 24"/>
                <a:gd name="T6" fmla="*/ 17 w 25"/>
                <a:gd name="T7" fmla="*/ 8 h 24"/>
                <a:gd name="T8" fmla="*/ 4 w 25"/>
                <a:gd name="T9" fmla="*/ 8 h 24"/>
                <a:gd name="T10" fmla="*/ 0 w 25"/>
                <a:gd name="T11" fmla="*/ 4 h 24"/>
                <a:gd name="T12" fmla="*/ 4 w 25"/>
                <a:gd name="T13" fmla="*/ 0 h 24"/>
                <a:gd name="T14" fmla="*/ 21 w 25"/>
                <a:gd name="T15" fmla="*/ 0 h 24"/>
                <a:gd name="T16" fmla="*/ 23 w 25"/>
                <a:gd name="T17" fmla="*/ 2 h 24"/>
                <a:gd name="T18" fmla="*/ 25 w 25"/>
                <a:gd name="T19" fmla="*/ 4 h 24"/>
                <a:gd name="T20" fmla="*/ 25 w 25"/>
                <a:gd name="T21" fmla="*/ 20 h 24"/>
                <a:gd name="T22" fmla="*/ 21 w 25"/>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4">
                  <a:moveTo>
                    <a:pt x="21" y="24"/>
                  </a:moveTo>
                  <a:cubicBezTo>
                    <a:pt x="21" y="24"/>
                    <a:pt x="21" y="24"/>
                    <a:pt x="21" y="24"/>
                  </a:cubicBezTo>
                  <a:cubicBezTo>
                    <a:pt x="18" y="24"/>
                    <a:pt x="17" y="23"/>
                    <a:pt x="17" y="20"/>
                  </a:cubicBezTo>
                  <a:cubicBezTo>
                    <a:pt x="17" y="8"/>
                    <a:pt x="17" y="8"/>
                    <a:pt x="17" y="8"/>
                  </a:cubicBezTo>
                  <a:cubicBezTo>
                    <a:pt x="4" y="8"/>
                    <a:pt x="4" y="8"/>
                    <a:pt x="4" y="8"/>
                  </a:cubicBezTo>
                  <a:cubicBezTo>
                    <a:pt x="2" y="8"/>
                    <a:pt x="0" y="7"/>
                    <a:pt x="0" y="4"/>
                  </a:cubicBezTo>
                  <a:cubicBezTo>
                    <a:pt x="0" y="2"/>
                    <a:pt x="2" y="0"/>
                    <a:pt x="4" y="0"/>
                  </a:cubicBezTo>
                  <a:cubicBezTo>
                    <a:pt x="21" y="0"/>
                    <a:pt x="21" y="0"/>
                    <a:pt x="21" y="0"/>
                  </a:cubicBezTo>
                  <a:cubicBezTo>
                    <a:pt x="22" y="0"/>
                    <a:pt x="23" y="1"/>
                    <a:pt x="23" y="2"/>
                  </a:cubicBezTo>
                  <a:cubicBezTo>
                    <a:pt x="24" y="2"/>
                    <a:pt x="25" y="3"/>
                    <a:pt x="25" y="4"/>
                  </a:cubicBezTo>
                  <a:cubicBezTo>
                    <a:pt x="25" y="20"/>
                    <a:pt x="25" y="20"/>
                    <a:pt x="25" y="20"/>
                  </a:cubicBezTo>
                  <a:cubicBezTo>
                    <a:pt x="25" y="23"/>
                    <a:pt x="23" y="24"/>
                    <a:pt x="21"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0" name="Freeform 62"/>
            <p:cNvSpPr/>
            <p:nvPr/>
          </p:nvSpPr>
          <p:spPr bwMode="auto">
            <a:xfrm>
              <a:off x="112713" y="787401"/>
              <a:ext cx="50800" cy="66675"/>
            </a:xfrm>
            <a:custGeom>
              <a:avLst/>
              <a:gdLst>
                <a:gd name="T0" fmla="*/ 4 w 23"/>
                <a:gd name="T1" fmla="*/ 30 h 30"/>
                <a:gd name="T2" fmla="*/ 3 w 23"/>
                <a:gd name="T3" fmla="*/ 30 h 30"/>
                <a:gd name="T4" fmla="*/ 1 w 23"/>
                <a:gd name="T5" fmla="*/ 25 h 30"/>
                <a:gd name="T6" fmla="*/ 13 w 23"/>
                <a:gd name="T7" fmla="*/ 5 h 30"/>
                <a:gd name="T8" fmla="*/ 16 w 23"/>
                <a:gd name="T9" fmla="*/ 2 h 30"/>
                <a:gd name="T10" fmla="*/ 22 w 23"/>
                <a:gd name="T11" fmla="*/ 2 h 30"/>
                <a:gd name="T12" fmla="*/ 21 w 23"/>
                <a:gd name="T13" fmla="*/ 8 h 30"/>
                <a:gd name="T14" fmla="*/ 18 w 23"/>
                <a:gd name="T15" fmla="*/ 11 h 30"/>
                <a:gd name="T16" fmla="*/ 8 w 23"/>
                <a:gd name="T17" fmla="*/ 27 h 30"/>
                <a:gd name="T18" fmla="*/ 4 w 23"/>
                <a:gd name="T1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30">
                  <a:moveTo>
                    <a:pt x="4" y="30"/>
                  </a:moveTo>
                  <a:cubicBezTo>
                    <a:pt x="4" y="30"/>
                    <a:pt x="4" y="30"/>
                    <a:pt x="3" y="30"/>
                  </a:cubicBezTo>
                  <a:cubicBezTo>
                    <a:pt x="1" y="29"/>
                    <a:pt x="0" y="27"/>
                    <a:pt x="1" y="25"/>
                  </a:cubicBezTo>
                  <a:cubicBezTo>
                    <a:pt x="3" y="17"/>
                    <a:pt x="7" y="11"/>
                    <a:pt x="13" y="5"/>
                  </a:cubicBezTo>
                  <a:cubicBezTo>
                    <a:pt x="14" y="4"/>
                    <a:pt x="15" y="3"/>
                    <a:pt x="16" y="2"/>
                  </a:cubicBezTo>
                  <a:cubicBezTo>
                    <a:pt x="18" y="0"/>
                    <a:pt x="21" y="1"/>
                    <a:pt x="22" y="2"/>
                  </a:cubicBezTo>
                  <a:cubicBezTo>
                    <a:pt x="23" y="4"/>
                    <a:pt x="23" y="7"/>
                    <a:pt x="21" y="8"/>
                  </a:cubicBezTo>
                  <a:cubicBezTo>
                    <a:pt x="20" y="9"/>
                    <a:pt x="19" y="10"/>
                    <a:pt x="18" y="11"/>
                  </a:cubicBezTo>
                  <a:cubicBezTo>
                    <a:pt x="14" y="15"/>
                    <a:pt x="10" y="21"/>
                    <a:pt x="8" y="27"/>
                  </a:cubicBezTo>
                  <a:cubicBezTo>
                    <a:pt x="8" y="29"/>
                    <a:pt x="6" y="30"/>
                    <a:pt x="4"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4" name="Freeform 63"/>
            <p:cNvSpPr/>
            <p:nvPr/>
          </p:nvSpPr>
          <p:spPr bwMode="auto">
            <a:xfrm>
              <a:off x="42863" y="738188"/>
              <a:ext cx="227013" cy="214313"/>
            </a:xfrm>
            <a:custGeom>
              <a:avLst/>
              <a:gdLst>
                <a:gd name="T0" fmla="*/ 52 w 103"/>
                <a:gd name="T1" fmla="*/ 97 h 97"/>
                <a:gd name="T2" fmla="*/ 18 w 103"/>
                <a:gd name="T3" fmla="*/ 83 h 97"/>
                <a:gd name="T4" fmla="*/ 18 w 103"/>
                <a:gd name="T5" fmla="*/ 17 h 97"/>
                <a:gd name="T6" fmla="*/ 65 w 103"/>
                <a:gd name="T7" fmla="*/ 5 h 97"/>
                <a:gd name="T8" fmla="*/ 67 w 103"/>
                <a:gd name="T9" fmla="*/ 10 h 97"/>
                <a:gd name="T10" fmla="*/ 62 w 103"/>
                <a:gd name="T11" fmla="*/ 12 h 97"/>
                <a:gd name="T12" fmla="*/ 24 w 103"/>
                <a:gd name="T13" fmla="*/ 22 h 97"/>
                <a:gd name="T14" fmla="*/ 24 w 103"/>
                <a:gd name="T15" fmla="*/ 78 h 97"/>
                <a:gd name="T16" fmla="*/ 79 w 103"/>
                <a:gd name="T17" fmla="*/ 78 h 97"/>
                <a:gd name="T18" fmla="*/ 80 w 103"/>
                <a:gd name="T19" fmla="*/ 23 h 97"/>
                <a:gd name="T20" fmla="*/ 80 w 103"/>
                <a:gd name="T21" fmla="*/ 18 h 97"/>
                <a:gd name="T22" fmla="*/ 86 w 103"/>
                <a:gd name="T23" fmla="*/ 18 h 97"/>
                <a:gd name="T24" fmla="*/ 85 w 103"/>
                <a:gd name="T25" fmla="*/ 83 h 97"/>
                <a:gd name="T26" fmla="*/ 52 w 103"/>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7">
                  <a:moveTo>
                    <a:pt x="52" y="97"/>
                  </a:moveTo>
                  <a:cubicBezTo>
                    <a:pt x="39" y="97"/>
                    <a:pt x="27" y="92"/>
                    <a:pt x="18" y="83"/>
                  </a:cubicBezTo>
                  <a:cubicBezTo>
                    <a:pt x="0" y="65"/>
                    <a:pt x="0" y="35"/>
                    <a:pt x="18" y="17"/>
                  </a:cubicBezTo>
                  <a:cubicBezTo>
                    <a:pt x="30" y="4"/>
                    <a:pt x="48" y="0"/>
                    <a:pt x="65" y="5"/>
                  </a:cubicBezTo>
                  <a:cubicBezTo>
                    <a:pt x="67" y="5"/>
                    <a:pt x="68" y="8"/>
                    <a:pt x="67" y="10"/>
                  </a:cubicBezTo>
                  <a:cubicBezTo>
                    <a:pt x="67" y="12"/>
                    <a:pt x="65" y="13"/>
                    <a:pt x="62" y="12"/>
                  </a:cubicBezTo>
                  <a:cubicBezTo>
                    <a:pt x="49" y="8"/>
                    <a:pt x="34" y="12"/>
                    <a:pt x="24" y="22"/>
                  </a:cubicBezTo>
                  <a:cubicBezTo>
                    <a:pt x="9" y="37"/>
                    <a:pt x="9" y="62"/>
                    <a:pt x="24" y="78"/>
                  </a:cubicBezTo>
                  <a:cubicBezTo>
                    <a:pt x="39" y="93"/>
                    <a:pt x="64" y="93"/>
                    <a:pt x="79" y="78"/>
                  </a:cubicBezTo>
                  <a:cubicBezTo>
                    <a:pt x="94" y="63"/>
                    <a:pt x="95" y="39"/>
                    <a:pt x="80" y="23"/>
                  </a:cubicBezTo>
                  <a:cubicBezTo>
                    <a:pt x="79" y="22"/>
                    <a:pt x="79" y="19"/>
                    <a:pt x="80" y="18"/>
                  </a:cubicBezTo>
                  <a:cubicBezTo>
                    <a:pt x="82" y="16"/>
                    <a:pt x="84" y="16"/>
                    <a:pt x="86" y="18"/>
                  </a:cubicBezTo>
                  <a:cubicBezTo>
                    <a:pt x="103" y="36"/>
                    <a:pt x="103" y="65"/>
                    <a:pt x="85" y="83"/>
                  </a:cubicBezTo>
                  <a:cubicBezTo>
                    <a:pt x="76" y="92"/>
                    <a:pt x="64" y="97"/>
                    <a:pt x="52"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5" name="Freeform 64"/>
            <p:cNvSpPr/>
            <p:nvPr/>
          </p:nvSpPr>
          <p:spPr bwMode="auto">
            <a:xfrm>
              <a:off x="177800" y="842963"/>
              <a:ext cx="46038" cy="46038"/>
            </a:xfrm>
            <a:custGeom>
              <a:avLst/>
              <a:gdLst>
                <a:gd name="T0" fmla="*/ 4 w 21"/>
                <a:gd name="T1" fmla="*/ 21 h 21"/>
                <a:gd name="T2" fmla="*/ 1 w 21"/>
                <a:gd name="T3" fmla="*/ 20 h 21"/>
                <a:gd name="T4" fmla="*/ 1 w 21"/>
                <a:gd name="T5" fmla="*/ 14 h 21"/>
                <a:gd name="T6" fmla="*/ 14 w 21"/>
                <a:gd name="T7" fmla="*/ 2 h 21"/>
                <a:gd name="T8" fmla="*/ 19 w 21"/>
                <a:gd name="T9" fmla="*/ 2 h 21"/>
                <a:gd name="T10" fmla="*/ 19 w 21"/>
                <a:gd name="T11" fmla="*/ 7 h 21"/>
                <a:gd name="T12" fmla="*/ 7 w 21"/>
                <a:gd name="T13" fmla="*/ 20 h 21"/>
                <a:gd name="T14" fmla="*/ 4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4" y="21"/>
                  </a:moveTo>
                  <a:cubicBezTo>
                    <a:pt x="3" y="21"/>
                    <a:pt x="2" y="20"/>
                    <a:pt x="1" y="20"/>
                  </a:cubicBezTo>
                  <a:cubicBezTo>
                    <a:pt x="0" y="18"/>
                    <a:pt x="0" y="16"/>
                    <a:pt x="1" y="14"/>
                  </a:cubicBezTo>
                  <a:cubicBezTo>
                    <a:pt x="14" y="2"/>
                    <a:pt x="14" y="2"/>
                    <a:pt x="14" y="2"/>
                  </a:cubicBezTo>
                  <a:cubicBezTo>
                    <a:pt x="15" y="0"/>
                    <a:pt x="18" y="0"/>
                    <a:pt x="19" y="2"/>
                  </a:cubicBezTo>
                  <a:cubicBezTo>
                    <a:pt x="21" y="3"/>
                    <a:pt x="21" y="6"/>
                    <a:pt x="19" y="7"/>
                  </a:cubicBezTo>
                  <a:cubicBezTo>
                    <a:pt x="7" y="20"/>
                    <a:pt x="7" y="20"/>
                    <a:pt x="7" y="20"/>
                  </a:cubicBezTo>
                  <a:cubicBezTo>
                    <a:pt x="6" y="20"/>
                    <a:pt x="5" y="21"/>
                    <a:pt x="4"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6" name="Freeform 65"/>
            <p:cNvSpPr/>
            <p:nvPr/>
          </p:nvSpPr>
          <p:spPr bwMode="auto">
            <a:xfrm>
              <a:off x="177800" y="842963"/>
              <a:ext cx="46038" cy="46038"/>
            </a:xfrm>
            <a:custGeom>
              <a:avLst/>
              <a:gdLst>
                <a:gd name="T0" fmla="*/ 16 w 21"/>
                <a:gd name="T1" fmla="*/ 21 h 21"/>
                <a:gd name="T2" fmla="*/ 14 w 21"/>
                <a:gd name="T3" fmla="*/ 20 h 21"/>
                <a:gd name="T4" fmla="*/ 1 w 21"/>
                <a:gd name="T5" fmla="*/ 7 h 21"/>
                <a:gd name="T6" fmla="*/ 1 w 21"/>
                <a:gd name="T7" fmla="*/ 2 h 21"/>
                <a:gd name="T8" fmla="*/ 7 w 21"/>
                <a:gd name="T9" fmla="*/ 2 h 21"/>
                <a:gd name="T10" fmla="*/ 19 w 21"/>
                <a:gd name="T11" fmla="*/ 14 h 21"/>
                <a:gd name="T12" fmla="*/ 19 w 21"/>
                <a:gd name="T13" fmla="*/ 20 h 21"/>
                <a:gd name="T14" fmla="*/ 16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16" y="21"/>
                  </a:moveTo>
                  <a:cubicBezTo>
                    <a:pt x="15" y="21"/>
                    <a:pt x="14" y="20"/>
                    <a:pt x="14" y="20"/>
                  </a:cubicBezTo>
                  <a:cubicBezTo>
                    <a:pt x="1" y="7"/>
                    <a:pt x="1" y="7"/>
                    <a:pt x="1" y="7"/>
                  </a:cubicBezTo>
                  <a:cubicBezTo>
                    <a:pt x="0" y="6"/>
                    <a:pt x="0" y="3"/>
                    <a:pt x="1" y="2"/>
                  </a:cubicBezTo>
                  <a:cubicBezTo>
                    <a:pt x="3" y="0"/>
                    <a:pt x="5" y="0"/>
                    <a:pt x="7" y="2"/>
                  </a:cubicBezTo>
                  <a:cubicBezTo>
                    <a:pt x="19" y="14"/>
                    <a:pt x="19" y="14"/>
                    <a:pt x="19" y="14"/>
                  </a:cubicBezTo>
                  <a:cubicBezTo>
                    <a:pt x="21" y="16"/>
                    <a:pt x="21" y="18"/>
                    <a:pt x="19" y="20"/>
                  </a:cubicBezTo>
                  <a:cubicBezTo>
                    <a:pt x="19" y="20"/>
                    <a:pt x="17" y="21"/>
                    <a:pt x="16"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7" name="Freeform 66"/>
            <p:cNvSpPr/>
            <p:nvPr/>
          </p:nvSpPr>
          <p:spPr bwMode="auto">
            <a:xfrm>
              <a:off x="1193800" y="3767138"/>
              <a:ext cx="115888" cy="117475"/>
            </a:xfrm>
            <a:custGeom>
              <a:avLst/>
              <a:gdLst>
                <a:gd name="T0" fmla="*/ 26 w 53"/>
                <a:gd name="T1" fmla="*/ 53 h 53"/>
                <a:gd name="T2" fmla="*/ 23 w 53"/>
                <a:gd name="T3" fmla="*/ 52 h 53"/>
                <a:gd name="T4" fmla="*/ 23 w 53"/>
                <a:gd name="T5" fmla="*/ 46 h 53"/>
                <a:gd name="T6" fmla="*/ 41 w 53"/>
                <a:gd name="T7" fmla="*/ 28 h 53"/>
                <a:gd name="T8" fmla="*/ 44 w 53"/>
                <a:gd name="T9" fmla="*/ 21 h 53"/>
                <a:gd name="T10" fmla="*/ 42 w 53"/>
                <a:gd name="T11" fmla="*/ 14 h 53"/>
                <a:gd name="T12" fmla="*/ 40 w 53"/>
                <a:gd name="T13" fmla="*/ 12 h 53"/>
                <a:gd name="T14" fmla="*/ 26 w 53"/>
                <a:gd name="T15" fmla="*/ 13 h 53"/>
                <a:gd name="T16" fmla="*/ 8 w 53"/>
                <a:gd name="T17" fmla="*/ 31 h 53"/>
                <a:gd name="T18" fmla="*/ 2 w 53"/>
                <a:gd name="T19" fmla="*/ 31 h 53"/>
                <a:gd name="T20" fmla="*/ 2 w 53"/>
                <a:gd name="T21" fmla="*/ 26 h 53"/>
                <a:gd name="T22" fmla="*/ 20 w 53"/>
                <a:gd name="T23" fmla="*/ 7 h 53"/>
                <a:gd name="T24" fmla="*/ 46 w 53"/>
                <a:gd name="T25" fmla="*/ 7 h 53"/>
                <a:gd name="T26" fmla="*/ 47 w 53"/>
                <a:gd name="T27" fmla="*/ 8 h 53"/>
                <a:gd name="T28" fmla="*/ 52 w 53"/>
                <a:gd name="T29" fmla="*/ 21 h 53"/>
                <a:gd name="T30" fmla="*/ 47 w 53"/>
                <a:gd name="T31" fmla="*/ 34 h 53"/>
                <a:gd name="T32" fmla="*/ 29 w 53"/>
                <a:gd name="T33" fmla="*/ 52 h 53"/>
                <a:gd name="T34" fmla="*/ 26 w 53"/>
                <a:gd name="T35"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53">
                  <a:moveTo>
                    <a:pt x="26" y="53"/>
                  </a:moveTo>
                  <a:cubicBezTo>
                    <a:pt x="25" y="53"/>
                    <a:pt x="24" y="53"/>
                    <a:pt x="23" y="52"/>
                  </a:cubicBezTo>
                  <a:cubicBezTo>
                    <a:pt x="21" y="50"/>
                    <a:pt x="21" y="48"/>
                    <a:pt x="23" y="46"/>
                  </a:cubicBezTo>
                  <a:cubicBezTo>
                    <a:pt x="41" y="28"/>
                    <a:pt x="41" y="28"/>
                    <a:pt x="41" y="28"/>
                  </a:cubicBezTo>
                  <a:cubicBezTo>
                    <a:pt x="43" y="26"/>
                    <a:pt x="44" y="23"/>
                    <a:pt x="44" y="21"/>
                  </a:cubicBezTo>
                  <a:cubicBezTo>
                    <a:pt x="45" y="18"/>
                    <a:pt x="44" y="15"/>
                    <a:pt x="42" y="14"/>
                  </a:cubicBezTo>
                  <a:cubicBezTo>
                    <a:pt x="40" y="12"/>
                    <a:pt x="40" y="12"/>
                    <a:pt x="40" y="12"/>
                  </a:cubicBezTo>
                  <a:cubicBezTo>
                    <a:pt x="37" y="8"/>
                    <a:pt x="30" y="9"/>
                    <a:pt x="26" y="13"/>
                  </a:cubicBezTo>
                  <a:cubicBezTo>
                    <a:pt x="8" y="31"/>
                    <a:pt x="8" y="31"/>
                    <a:pt x="8" y="31"/>
                  </a:cubicBezTo>
                  <a:cubicBezTo>
                    <a:pt x="6" y="33"/>
                    <a:pt x="4" y="33"/>
                    <a:pt x="2" y="31"/>
                  </a:cubicBezTo>
                  <a:cubicBezTo>
                    <a:pt x="0" y="30"/>
                    <a:pt x="0" y="27"/>
                    <a:pt x="2" y="26"/>
                  </a:cubicBezTo>
                  <a:cubicBezTo>
                    <a:pt x="20" y="7"/>
                    <a:pt x="20" y="7"/>
                    <a:pt x="20" y="7"/>
                  </a:cubicBezTo>
                  <a:cubicBezTo>
                    <a:pt x="28" y="0"/>
                    <a:pt x="39" y="0"/>
                    <a:pt x="46" y="7"/>
                  </a:cubicBezTo>
                  <a:cubicBezTo>
                    <a:pt x="47" y="8"/>
                    <a:pt x="47" y="8"/>
                    <a:pt x="47" y="8"/>
                  </a:cubicBezTo>
                  <a:cubicBezTo>
                    <a:pt x="51" y="11"/>
                    <a:pt x="53" y="16"/>
                    <a:pt x="52" y="21"/>
                  </a:cubicBezTo>
                  <a:cubicBezTo>
                    <a:pt x="52" y="26"/>
                    <a:pt x="50" y="30"/>
                    <a:pt x="47" y="34"/>
                  </a:cubicBezTo>
                  <a:cubicBezTo>
                    <a:pt x="29" y="52"/>
                    <a:pt x="29" y="52"/>
                    <a:pt x="29" y="52"/>
                  </a:cubicBezTo>
                  <a:cubicBezTo>
                    <a:pt x="28" y="53"/>
                    <a:pt x="27" y="53"/>
                    <a:pt x="26"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7" name="Freeform 67"/>
            <p:cNvSpPr/>
            <p:nvPr/>
          </p:nvSpPr>
          <p:spPr bwMode="auto">
            <a:xfrm>
              <a:off x="1179513" y="3811588"/>
              <a:ext cx="88900" cy="85725"/>
            </a:xfrm>
            <a:custGeom>
              <a:avLst/>
              <a:gdLst>
                <a:gd name="T0" fmla="*/ 36 w 40"/>
                <a:gd name="T1" fmla="*/ 39 h 39"/>
                <a:gd name="T2" fmla="*/ 33 w 40"/>
                <a:gd name="T3" fmla="*/ 38 h 39"/>
                <a:gd name="T4" fmla="*/ 2 w 40"/>
                <a:gd name="T5" fmla="*/ 7 h 39"/>
                <a:gd name="T6" fmla="*/ 2 w 40"/>
                <a:gd name="T7" fmla="*/ 2 h 39"/>
                <a:gd name="T8" fmla="*/ 7 w 40"/>
                <a:gd name="T9" fmla="*/ 2 h 39"/>
                <a:gd name="T10" fmla="*/ 38 w 40"/>
                <a:gd name="T11" fmla="*/ 33 h 39"/>
                <a:gd name="T12" fmla="*/ 38 w 40"/>
                <a:gd name="T13" fmla="*/ 38 h 39"/>
                <a:gd name="T14" fmla="*/ 36 w 40"/>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39">
                  <a:moveTo>
                    <a:pt x="36" y="39"/>
                  </a:moveTo>
                  <a:cubicBezTo>
                    <a:pt x="35" y="39"/>
                    <a:pt x="34" y="39"/>
                    <a:pt x="33" y="38"/>
                  </a:cubicBezTo>
                  <a:cubicBezTo>
                    <a:pt x="2" y="7"/>
                    <a:pt x="2" y="7"/>
                    <a:pt x="2" y="7"/>
                  </a:cubicBezTo>
                  <a:cubicBezTo>
                    <a:pt x="0" y="6"/>
                    <a:pt x="0" y="3"/>
                    <a:pt x="2" y="2"/>
                  </a:cubicBezTo>
                  <a:cubicBezTo>
                    <a:pt x="3" y="0"/>
                    <a:pt x="6" y="0"/>
                    <a:pt x="7" y="2"/>
                  </a:cubicBezTo>
                  <a:cubicBezTo>
                    <a:pt x="38" y="33"/>
                    <a:pt x="38" y="33"/>
                    <a:pt x="38" y="33"/>
                  </a:cubicBezTo>
                  <a:cubicBezTo>
                    <a:pt x="40" y="34"/>
                    <a:pt x="40" y="37"/>
                    <a:pt x="38" y="38"/>
                  </a:cubicBezTo>
                  <a:cubicBezTo>
                    <a:pt x="38" y="39"/>
                    <a:pt x="37" y="39"/>
                    <a:pt x="36"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0" name="Freeform 68"/>
            <p:cNvSpPr/>
            <p:nvPr/>
          </p:nvSpPr>
          <p:spPr bwMode="auto">
            <a:xfrm>
              <a:off x="1125538" y="3948113"/>
              <a:ext cx="23813" cy="25400"/>
            </a:xfrm>
            <a:custGeom>
              <a:avLst/>
              <a:gdLst>
                <a:gd name="T0" fmla="*/ 5 w 11"/>
                <a:gd name="T1" fmla="*/ 11 h 11"/>
                <a:gd name="T2" fmla="*/ 2 w 11"/>
                <a:gd name="T3" fmla="*/ 9 h 11"/>
                <a:gd name="T4" fmla="*/ 2 w 11"/>
                <a:gd name="T5" fmla="*/ 4 h 11"/>
                <a:gd name="T6" fmla="*/ 4 w 11"/>
                <a:gd name="T7" fmla="*/ 2 h 11"/>
                <a:gd name="T8" fmla="*/ 9 w 11"/>
                <a:gd name="T9" fmla="*/ 2 h 11"/>
                <a:gd name="T10" fmla="*/ 9 w 11"/>
                <a:gd name="T11" fmla="*/ 8 h 11"/>
                <a:gd name="T12" fmla="*/ 8 w 11"/>
                <a:gd name="T13" fmla="*/ 9 h 11"/>
                <a:gd name="T14" fmla="*/ 5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5" y="11"/>
                  </a:moveTo>
                  <a:cubicBezTo>
                    <a:pt x="4" y="11"/>
                    <a:pt x="3" y="10"/>
                    <a:pt x="2" y="9"/>
                  </a:cubicBezTo>
                  <a:cubicBezTo>
                    <a:pt x="0" y="8"/>
                    <a:pt x="0" y="5"/>
                    <a:pt x="2" y="4"/>
                  </a:cubicBezTo>
                  <a:cubicBezTo>
                    <a:pt x="4" y="2"/>
                    <a:pt x="4" y="2"/>
                    <a:pt x="4" y="2"/>
                  </a:cubicBezTo>
                  <a:cubicBezTo>
                    <a:pt x="5" y="0"/>
                    <a:pt x="8" y="0"/>
                    <a:pt x="9" y="2"/>
                  </a:cubicBezTo>
                  <a:cubicBezTo>
                    <a:pt x="11" y="4"/>
                    <a:pt x="11" y="6"/>
                    <a:pt x="9" y="8"/>
                  </a:cubicBezTo>
                  <a:cubicBezTo>
                    <a:pt x="8" y="9"/>
                    <a:pt x="8" y="9"/>
                    <a:pt x="8" y="9"/>
                  </a:cubicBezTo>
                  <a:cubicBezTo>
                    <a:pt x="7" y="10"/>
                    <a:pt x="6" y="11"/>
                    <a:pt x="5"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1" name="Freeform 69"/>
            <p:cNvSpPr/>
            <p:nvPr/>
          </p:nvSpPr>
          <p:spPr bwMode="auto">
            <a:xfrm>
              <a:off x="1106488" y="3930651"/>
              <a:ext cx="22225" cy="22225"/>
            </a:xfrm>
            <a:custGeom>
              <a:avLst/>
              <a:gdLst>
                <a:gd name="T0" fmla="*/ 4 w 10"/>
                <a:gd name="T1" fmla="*/ 10 h 10"/>
                <a:gd name="T2" fmla="*/ 1 w 10"/>
                <a:gd name="T3" fmla="*/ 9 h 10"/>
                <a:gd name="T4" fmla="*/ 1 w 10"/>
                <a:gd name="T5" fmla="*/ 3 h 10"/>
                <a:gd name="T6" fmla="*/ 3 w 10"/>
                <a:gd name="T7" fmla="*/ 1 h 10"/>
                <a:gd name="T8" fmla="*/ 8 w 10"/>
                <a:gd name="T9" fmla="*/ 1 h 10"/>
                <a:gd name="T10" fmla="*/ 8 w 10"/>
                <a:gd name="T11" fmla="*/ 7 h 10"/>
                <a:gd name="T12" fmla="*/ 7 w 10"/>
                <a:gd name="T13" fmla="*/ 9 h 10"/>
                <a:gd name="T14" fmla="*/ 4 w 10"/>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0">
                  <a:moveTo>
                    <a:pt x="4" y="10"/>
                  </a:moveTo>
                  <a:cubicBezTo>
                    <a:pt x="3" y="10"/>
                    <a:pt x="2" y="9"/>
                    <a:pt x="1" y="9"/>
                  </a:cubicBezTo>
                  <a:cubicBezTo>
                    <a:pt x="0" y="7"/>
                    <a:pt x="0" y="4"/>
                    <a:pt x="1" y="3"/>
                  </a:cubicBezTo>
                  <a:cubicBezTo>
                    <a:pt x="3" y="1"/>
                    <a:pt x="3" y="1"/>
                    <a:pt x="3" y="1"/>
                  </a:cubicBezTo>
                  <a:cubicBezTo>
                    <a:pt x="4" y="0"/>
                    <a:pt x="7" y="0"/>
                    <a:pt x="8" y="1"/>
                  </a:cubicBezTo>
                  <a:cubicBezTo>
                    <a:pt x="10" y="3"/>
                    <a:pt x="10" y="5"/>
                    <a:pt x="8" y="7"/>
                  </a:cubicBezTo>
                  <a:cubicBezTo>
                    <a:pt x="7" y="9"/>
                    <a:pt x="7" y="9"/>
                    <a:pt x="7" y="9"/>
                  </a:cubicBezTo>
                  <a:cubicBezTo>
                    <a:pt x="6" y="9"/>
                    <a:pt x="5" y="10"/>
                    <a:pt x="4"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2" name="Freeform 70"/>
            <p:cNvSpPr/>
            <p:nvPr/>
          </p:nvSpPr>
          <p:spPr bwMode="auto">
            <a:xfrm>
              <a:off x="1111250" y="3830638"/>
              <a:ext cx="136525" cy="138113"/>
            </a:xfrm>
            <a:custGeom>
              <a:avLst/>
              <a:gdLst>
                <a:gd name="T0" fmla="*/ 14 w 62"/>
                <a:gd name="T1" fmla="*/ 62 h 62"/>
                <a:gd name="T2" fmla="*/ 10 w 62"/>
                <a:gd name="T3" fmla="*/ 58 h 62"/>
                <a:gd name="T4" fmla="*/ 14 w 62"/>
                <a:gd name="T5" fmla="*/ 54 h 62"/>
                <a:gd name="T6" fmla="*/ 17 w 62"/>
                <a:gd name="T7" fmla="*/ 52 h 62"/>
                <a:gd name="T8" fmla="*/ 52 w 62"/>
                <a:gd name="T9" fmla="*/ 18 h 62"/>
                <a:gd name="T10" fmla="*/ 44 w 62"/>
                <a:gd name="T11" fmla="*/ 10 h 62"/>
                <a:gd name="T12" fmla="*/ 10 w 62"/>
                <a:gd name="T13" fmla="*/ 45 h 62"/>
                <a:gd name="T14" fmla="*/ 8 w 62"/>
                <a:gd name="T15" fmla="*/ 48 h 62"/>
                <a:gd name="T16" fmla="*/ 4 w 62"/>
                <a:gd name="T17" fmla="*/ 52 h 62"/>
                <a:gd name="T18" fmla="*/ 4 w 62"/>
                <a:gd name="T19" fmla="*/ 52 h 62"/>
                <a:gd name="T20" fmla="*/ 0 w 62"/>
                <a:gd name="T21" fmla="*/ 48 h 62"/>
                <a:gd name="T22" fmla="*/ 4 w 62"/>
                <a:gd name="T23" fmla="*/ 39 h 62"/>
                <a:gd name="T24" fmla="*/ 41 w 62"/>
                <a:gd name="T25" fmla="*/ 2 h 62"/>
                <a:gd name="T26" fmla="*/ 47 w 62"/>
                <a:gd name="T27" fmla="*/ 2 h 62"/>
                <a:gd name="T28" fmla="*/ 60 w 62"/>
                <a:gd name="T29" fmla="*/ 15 h 62"/>
                <a:gd name="T30" fmla="*/ 60 w 62"/>
                <a:gd name="T31" fmla="*/ 21 h 62"/>
                <a:gd name="T32" fmla="*/ 23 w 62"/>
                <a:gd name="T33" fmla="*/ 58 h 62"/>
                <a:gd name="T34" fmla="*/ 14 w 62"/>
                <a:gd name="T35" fmla="*/ 62 h 62"/>
                <a:gd name="T36" fmla="*/ 14 w 62"/>
                <a:gd name="T3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62">
                  <a:moveTo>
                    <a:pt x="14" y="62"/>
                  </a:moveTo>
                  <a:cubicBezTo>
                    <a:pt x="11" y="62"/>
                    <a:pt x="10" y="60"/>
                    <a:pt x="10" y="58"/>
                  </a:cubicBezTo>
                  <a:cubicBezTo>
                    <a:pt x="10" y="56"/>
                    <a:pt x="11" y="54"/>
                    <a:pt x="14" y="54"/>
                  </a:cubicBezTo>
                  <a:cubicBezTo>
                    <a:pt x="15" y="54"/>
                    <a:pt x="16" y="53"/>
                    <a:pt x="17" y="52"/>
                  </a:cubicBezTo>
                  <a:cubicBezTo>
                    <a:pt x="52" y="18"/>
                    <a:pt x="52" y="18"/>
                    <a:pt x="52" y="18"/>
                  </a:cubicBezTo>
                  <a:cubicBezTo>
                    <a:pt x="44" y="10"/>
                    <a:pt x="44" y="10"/>
                    <a:pt x="44" y="10"/>
                  </a:cubicBezTo>
                  <a:cubicBezTo>
                    <a:pt x="10" y="45"/>
                    <a:pt x="10" y="45"/>
                    <a:pt x="10" y="45"/>
                  </a:cubicBezTo>
                  <a:cubicBezTo>
                    <a:pt x="9" y="46"/>
                    <a:pt x="8" y="47"/>
                    <a:pt x="8" y="48"/>
                  </a:cubicBezTo>
                  <a:cubicBezTo>
                    <a:pt x="8" y="51"/>
                    <a:pt x="6" y="52"/>
                    <a:pt x="4" y="52"/>
                  </a:cubicBezTo>
                  <a:cubicBezTo>
                    <a:pt x="4" y="52"/>
                    <a:pt x="4" y="52"/>
                    <a:pt x="4" y="52"/>
                  </a:cubicBezTo>
                  <a:cubicBezTo>
                    <a:pt x="2" y="52"/>
                    <a:pt x="0" y="51"/>
                    <a:pt x="0" y="48"/>
                  </a:cubicBezTo>
                  <a:cubicBezTo>
                    <a:pt x="0" y="45"/>
                    <a:pt x="1" y="42"/>
                    <a:pt x="4" y="39"/>
                  </a:cubicBezTo>
                  <a:cubicBezTo>
                    <a:pt x="41" y="2"/>
                    <a:pt x="41" y="2"/>
                    <a:pt x="41" y="2"/>
                  </a:cubicBezTo>
                  <a:cubicBezTo>
                    <a:pt x="43" y="0"/>
                    <a:pt x="45" y="0"/>
                    <a:pt x="47" y="2"/>
                  </a:cubicBezTo>
                  <a:cubicBezTo>
                    <a:pt x="60" y="15"/>
                    <a:pt x="60" y="15"/>
                    <a:pt x="60" y="15"/>
                  </a:cubicBezTo>
                  <a:cubicBezTo>
                    <a:pt x="62" y="17"/>
                    <a:pt x="62" y="19"/>
                    <a:pt x="60" y="21"/>
                  </a:cubicBezTo>
                  <a:cubicBezTo>
                    <a:pt x="23" y="58"/>
                    <a:pt x="23" y="58"/>
                    <a:pt x="23" y="58"/>
                  </a:cubicBezTo>
                  <a:cubicBezTo>
                    <a:pt x="21" y="61"/>
                    <a:pt x="17" y="62"/>
                    <a:pt x="14" y="62"/>
                  </a:cubicBezTo>
                  <a:cubicBezTo>
                    <a:pt x="14" y="62"/>
                    <a:pt x="14" y="62"/>
                    <a:pt x="14"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3" name="Freeform 80"/>
            <p:cNvSpPr/>
            <p:nvPr/>
          </p:nvSpPr>
          <p:spPr bwMode="auto">
            <a:xfrm>
              <a:off x="1335088" y="1757363"/>
              <a:ext cx="84138" cy="84138"/>
            </a:xfrm>
            <a:custGeom>
              <a:avLst/>
              <a:gdLst>
                <a:gd name="T0" fmla="*/ 34 w 38"/>
                <a:gd name="T1" fmla="*/ 38 h 38"/>
                <a:gd name="T2" fmla="*/ 31 w 38"/>
                <a:gd name="T3" fmla="*/ 37 h 38"/>
                <a:gd name="T4" fmla="*/ 2 w 38"/>
                <a:gd name="T5" fmla="*/ 7 h 38"/>
                <a:gd name="T6" fmla="*/ 2 w 38"/>
                <a:gd name="T7" fmla="*/ 2 h 38"/>
                <a:gd name="T8" fmla="*/ 8 w 38"/>
                <a:gd name="T9" fmla="*/ 2 h 38"/>
                <a:gd name="T10" fmla="*/ 37 w 38"/>
                <a:gd name="T11" fmla="*/ 31 h 38"/>
                <a:gd name="T12" fmla="*/ 37 w 38"/>
                <a:gd name="T13" fmla="*/ 37 h 38"/>
                <a:gd name="T14" fmla="*/ 34 w 38"/>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34" y="38"/>
                  </a:moveTo>
                  <a:cubicBezTo>
                    <a:pt x="33" y="38"/>
                    <a:pt x="32" y="37"/>
                    <a:pt x="31" y="37"/>
                  </a:cubicBezTo>
                  <a:cubicBezTo>
                    <a:pt x="2" y="7"/>
                    <a:pt x="2" y="7"/>
                    <a:pt x="2" y="7"/>
                  </a:cubicBezTo>
                  <a:cubicBezTo>
                    <a:pt x="0" y="6"/>
                    <a:pt x="0" y="3"/>
                    <a:pt x="2" y="2"/>
                  </a:cubicBezTo>
                  <a:cubicBezTo>
                    <a:pt x="3" y="0"/>
                    <a:pt x="6" y="0"/>
                    <a:pt x="8" y="2"/>
                  </a:cubicBezTo>
                  <a:cubicBezTo>
                    <a:pt x="37" y="31"/>
                    <a:pt x="37" y="31"/>
                    <a:pt x="37" y="31"/>
                  </a:cubicBezTo>
                  <a:cubicBezTo>
                    <a:pt x="38" y="33"/>
                    <a:pt x="38" y="35"/>
                    <a:pt x="37" y="37"/>
                  </a:cubicBezTo>
                  <a:cubicBezTo>
                    <a:pt x="36" y="37"/>
                    <a:pt x="35" y="38"/>
                    <a:pt x="34" y="3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4" name="Freeform 81"/>
            <p:cNvSpPr>
              <a:spLocks noEditPoints="1"/>
            </p:cNvSpPr>
            <p:nvPr/>
          </p:nvSpPr>
          <p:spPr bwMode="auto">
            <a:xfrm>
              <a:off x="1217613" y="1639888"/>
              <a:ext cx="207963" cy="207963"/>
            </a:xfrm>
            <a:custGeom>
              <a:avLst/>
              <a:gdLst>
                <a:gd name="T0" fmla="*/ 41 w 94"/>
                <a:gd name="T1" fmla="*/ 94 h 94"/>
                <a:gd name="T2" fmla="*/ 41 w 94"/>
                <a:gd name="T3" fmla="*/ 94 h 94"/>
                <a:gd name="T4" fmla="*/ 37 w 94"/>
                <a:gd name="T5" fmla="*/ 92 h 94"/>
                <a:gd name="T6" fmla="*/ 0 w 94"/>
                <a:gd name="T7" fmla="*/ 6 h 94"/>
                <a:gd name="T8" fmla="*/ 1 w 94"/>
                <a:gd name="T9" fmla="*/ 1 h 94"/>
                <a:gd name="T10" fmla="*/ 6 w 94"/>
                <a:gd name="T11" fmla="*/ 0 h 94"/>
                <a:gd name="T12" fmla="*/ 92 w 94"/>
                <a:gd name="T13" fmla="*/ 37 h 94"/>
                <a:gd name="T14" fmla="*/ 94 w 94"/>
                <a:gd name="T15" fmla="*/ 40 h 94"/>
                <a:gd name="T16" fmla="*/ 92 w 94"/>
                <a:gd name="T17" fmla="*/ 44 h 94"/>
                <a:gd name="T18" fmla="*/ 59 w 94"/>
                <a:gd name="T19" fmla="*/ 59 h 94"/>
                <a:gd name="T20" fmla="*/ 44 w 94"/>
                <a:gd name="T21" fmla="*/ 92 h 94"/>
                <a:gd name="T22" fmla="*/ 41 w 94"/>
                <a:gd name="T23" fmla="*/ 94 h 94"/>
                <a:gd name="T24" fmla="*/ 12 w 94"/>
                <a:gd name="T25" fmla="*/ 12 h 94"/>
                <a:gd name="T26" fmla="*/ 41 w 94"/>
                <a:gd name="T27" fmla="*/ 80 h 94"/>
                <a:gd name="T28" fmla="*/ 52 w 94"/>
                <a:gd name="T29" fmla="*/ 54 h 94"/>
                <a:gd name="T30" fmla="*/ 54 w 94"/>
                <a:gd name="T31" fmla="*/ 52 h 94"/>
                <a:gd name="T32" fmla="*/ 80 w 94"/>
                <a:gd name="T33" fmla="*/ 41 h 94"/>
                <a:gd name="T34" fmla="*/ 12 w 94"/>
                <a:gd name="T35"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94">
                  <a:moveTo>
                    <a:pt x="41" y="94"/>
                  </a:moveTo>
                  <a:cubicBezTo>
                    <a:pt x="41" y="94"/>
                    <a:pt x="41" y="94"/>
                    <a:pt x="41" y="94"/>
                  </a:cubicBezTo>
                  <a:cubicBezTo>
                    <a:pt x="39" y="94"/>
                    <a:pt x="37" y="93"/>
                    <a:pt x="37" y="92"/>
                  </a:cubicBezTo>
                  <a:cubicBezTo>
                    <a:pt x="0" y="6"/>
                    <a:pt x="0" y="6"/>
                    <a:pt x="0" y="6"/>
                  </a:cubicBezTo>
                  <a:cubicBezTo>
                    <a:pt x="0" y="4"/>
                    <a:pt x="0" y="2"/>
                    <a:pt x="1" y="1"/>
                  </a:cubicBezTo>
                  <a:cubicBezTo>
                    <a:pt x="2" y="0"/>
                    <a:pt x="4" y="0"/>
                    <a:pt x="6" y="0"/>
                  </a:cubicBezTo>
                  <a:cubicBezTo>
                    <a:pt x="92" y="37"/>
                    <a:pt x="92" y="37"/>
                    <a:pt x="92" y="37"/>
                  </a:cubicBezTo>
                  <a:cubicBezTo>
                    <a:pt x="93" y="37"/>
                    <a:pt x="94" y="39"/>
                    <a:pt x="94" y="40"/>
                  </a:cubicBezTo>
                  <a:cubicBezTo>
                    <a:pt x="94" y="42"/>
                    <a:pt x="93" y="44"/>
                    <a:pt x="92" y="44"/>
                  </a:cubicBezTo>
                  <a:cubicBezTo>
                    <a:pt x="59" y="59"/>
                    <a:pt x="59" y="59"/>
                    <a:pt x="59" y="59"/>
                  </a:cubicBezTo>
                  <a:cubicBezTo>
                    <a:pt x="44" y="92"/>
                    <a:pt x="44" y="92"/>
                    <a:pt x="44" y="92"/>
                  </a:cubicBezTo>
                  <a:cubicBezTo>
                    <a:pt x="44" y="93"/>
                    <a:pt x="42" y="94"/>
                    <a:pt x="41" y="94"/>
                  </a:cubicBezTo>
                  <a:close/>
                  <a:moveTo>
                    <a:pt x="12" y="12"/>
                  </a:moveTo>
                  <a:cubicBezTo>
                    <a:pt x="41" y="80"/>
                    <a:pt x="41" y="80"/>
                    <a:pt x="41" y="80"/>
                  </a:cubicBezTo>
                  <a:cubicBezTo>
                    <a:pt x="52" y="54"/>
                    <a:pt x="52" y="54"/>
                    <a:pt x="52" y="54"/>
                  </a:cubicBezTo>
                  <a:cubicBezTo>
                    <a:pt x="52" y="53"/>
                    <a:pt x="53" y="52"/>
                    <a:pt x="54" y="52"/>
                  </a:cubicBezTo>
                  <a:cubicBezTo>
                    <a:pt x="80" y="41"/>
                    <a:pt x="80" y="41"/>
                    <a:pt x="80" y="41"/>
                  </a:cubicBezTo>
                  <a:cubicBezTo>
                    <a:pt x="12" y="12"/>
                    <a:pt x="12" y="12"/>
                    <a:pt x="12"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5" name="Freeform 82"/>
            <p:cNvSpPr>
              <a:spLocks noEditPoints="1"/>
            </p:cNvSpPr>
            <p:nvPr/>
          </p:nvSpPr>
          <p:spPr bwMode="auto">
            <a:xfrm>
              <a:off x="1951038" y="393701"/>
              <a:ext cx="180975" cy="214313"/>
            </a:xfrm>
            <a:custGeom>
              <a:avLst/>
              <a:gdLst>
                <a:gd name="T0" fmla="*/ 41 w 82"/>
                <a:gd name="T1" fmla="*/ 97 h 97"/>
                <a:gd name="T2" fmla="*/ 38 w 82"/>
                <a:gd name="T3" fmla="*/ 96 h 97"/>
                <a:gd name="T4" fmla="*/ 0 w 82"/>
                <a:gd name="T5" fmla="*/ 41 h 97"/>
                <a:gd name="T6" fmla="*/ 41 w 82"/>
                <a:gd name="T7" fmla="*/ 0 h 97"/>
                <a:gd name="T8" fmla="*/ 82 w 82"/>
                <a:gd name="T9" fmla="*/ 41 h 97"/>
                <a:gd name="T10" fmla="*/ 43 w 82"/>
                <a:gd name="T11" fmla="*/ 96 h 97"/>
                <a:gd name="T12" fmla="*/ 41 w 82"/>
                <a:gd name="T13" fmla="*/ 97 h 97"/>
                <a:gd name="T14" fmla="*/ 41 w 82"/>
                <a:gd name="T15" fmla="*/ 8 h 97"/>
                <a:gd name="T16" fmla="*/ 8 w 82"/>
                <a:gd name="T17" fmla="*/ 41 h 97"/>
                <a:gd name="T18" fmla="*/ 41 w 82"/>
                <a:gd name="T19" fmla="*/ 87 h 97"/>
                <a:gd name="T20" fmla="*/ 74 w 82"/>
                <a:gd name="T21" fmla="*/ 41 h 97"/>
                <a:gd name="T22" fmla="*/ 41 w 82"/>
                <a:gd name="T23" fmla="*/ 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7">
                  <a:moveTo>
                    <a:pt x="41" y="97"/>
                  </a:moveTo>
                  <a:cubicBezTo>
                    <a:pt x="40" y="97"/>
                    <a:pt x="39" y="96"/>
                    <a:pt x="38" y="96"/>
                  </a:cubicBezTo>
                  <a:cubicBezTo>
                    <a:pt x="34" y="92"/>
                    <a:pt x="0" y="62"/>
                    <a:pt x="0" y="41"/>
                  </a:cubicBezTo>
                  <a:cubicBezTo>
                    <a:pt x="0" y="18"/>
                    <a:pt x="18" y="0"/>
                    <a:pt x="41" y="0"/>
                  </a:cubicBezTo>
                  <a:cubicBezTo>
                    <a:pt x="63" y="0"/>
                    <a:pt x="82" y="18"/>
                    <a:pt x="82" y="41"/>
                  </a:cubicBezTo>
                  <a:cubicBezTo>
                    <a:pt x="82" y="62"/>
                    <a:pt x="47" y="92"/>
                    <a:pt x="43" y="96"/>
                  </a:cubicBezTo>
                  <a:cubicBezTo>
                    <a:pt x="43" y="96"/>
                    <a:pt x="42" y="97"/>
                    <a:pt x="41" y="97"/>
                  </a:cubicBezTo>
                  <a:close/>
                  <a:moveTo>
                    <a:pt x="41" y="8"/>
                  </a:moveTo>
                  <a:cubicBezTo>
                    <a:pt x="22" y="8"/>
                    <a:pt x="8" y="22"/>
                    <a:pt x="8" y="41"/>
                  </a:cubicBezTo>
                  <a:cubicBezTo>
                    <a:pt x="8" y="55"/>
                    <a:pt x="29" y="77"/>
                    <a:pt x="41" y="87"/>
                  </a:cubicBezTo>
                  <a:cubicBezTo>
                    <a:pt x="52" y="77"/>
                    <a:pt x="74" y="55"/>
                    <a:pt x="74" y="41"/>
                  </a:cubicBezTo>
                  <a:cubicBezTo>
                    <a:pt x="74" y="22"/>
                    <a:pt x="59" y="8"/>
                    <a:pt x="4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6" name="Freeform 83"/>
            <p:cNvSpPr>
              <a:spLocks noEditPoints="1"/>
            </p:cNvSpPr>
            <p:nvPr/>
          </p:nvSpPr>
          <p:spPr bwMode="auto">
            <a:xfrm>
              <a:off x="1997075" y="439738"/>
              <a:ext cx="88900" cy="88900"/>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6"/>
                    <a:pt x="13" y="32"/>
                    <a:pt x="20" y="32"/>
                  </a:cubicBezTo>
                  <a:cubicBezTo>
                    <a:pt x="26" y="32"/>
                    <a:pt x="32" y="26"/>
                    <a:pt x="32" y="20"/>
                  </a:cubicBezTo>
                  <a:cubicBezTo>
                    <a:pt x="32" y="13"/>
                    <a:pt x="26" y="8"/>
                    <a:pt x="20"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7" name="Freeform 84"/>
            <p:cNvSpPr>
              <a:spLocks noEditPoints="1"/>
            </p:cNvSpPr>
            <p:nvPr/>
          </p:nvSpPr>
          <p:spPr bwMode="auto">
            <a:xfrm>
              <a:off x="146050" y="2881313"/>
              <a:ext cx="166688" cy="254000"/>
            </a:xfrm>
            <a:custGeom>
              <a:avLst/>
              <a:gdLst>
                <a:gd name="T0" fmla="*/ 38 w 75"/>
                <a:gd name="T1" fmla="*/ 115 h 115"/>
                <a:gd name="T2" fmla="*/ 0 w 75"/>
                <a:gd name="T3" fmla="*/ 77 h 115"/>
                <a:gd name="T4" fmla="*/ 0 w 75"/>
                <a:gd name="T5" fmla="*/ 38 h 115"/>
                <a:gd name="T6" fmla="*/ 38 w 75"/>
                <a:gd name="T7" fmla="*/ 0 h 115"/>
                <a:gd name="T8" fmla="*/ 75 w 75"/>
                <a:gd name="T9" fmla="*/ 38 h 115"/>
                <a:gd name="T10" fmla="*/ 75 w 75"/>
                <a:gd name="T11" fmla="*/ 77 h 115"/>
                <a:gd name="T12" fmla="*/ 38 w 75"/>
                <a:gd name="T13" fmla="*/ 115 h 115"/>
                <a:gd name="T14" fmla="*/ 38 w 75"/>
                <a:gd name="T15" fmla="*/ 19 h 115"/>
                <a:gd name="T16" fmla="*/ 18 w 75"/>
                <a:gd name="T17" fmla="*/ 38 h 115"/>
                <a:gd name="T18" fmla="*/ 18 w 75"/>
                <a:gd name="T19" fmla="*/ 77 h 115"/>
                <a:gd name="T20" fmla="*/ 38 w 75"/>
                <a:gd name="T21" fmla="*/ 96 h 115"/>
                <a:gd name="T22" fmla="*/ 57 w 75"/>
                <a:gd name="T23" fmla="*/ 77 h 115"/>
                <a:gd name="T24" fmla="*/ 57 w 75"/>
                <a:gd name="T25" fmla="*/ 38 h 115"/>
                <a:gd name="T26" fmla="*/ 38 w 75"/>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15">
                  <a:moveTo>
                    <a:pt x="38" y="115"/>
                  </a:moveTo>
                  <a:cubicBezTo>
                    <a:pt x="17" y="115"/>
                    <a:pt x="0" y="98"/>
                    <a:pt x="0" y="77"/>
                  </a:cubicBezTo>
                  <a:cubicBezTo>
                    <a:pt x="0" y="38"/>
                    <a:pt x="0" y="38"/>
                    <a:pt x="0" y="38"/>
                  </a:cubicBezTo>
                  <a:cubicBezTo>
                    <a:pt x="0" y="17"/>
                    <a:pt x="17" y="0"/>
                    <a:pt x="38" y="0"/>
                  </a:cubicBezTo>
                  <a:cubicBezTo>
                    <a:pt x="59" y="0"/>
                    <a:pt x="75" y="17"/>
                    <a:pt x="75" y="38"/>
                  </a:cubicBezTo>
                  <a:cubicBezTo>
                    <a:pt x="75" y="77"/>
                    <a:pt x="75" y="77"/>
                    <a:pt x="75" y="77"/>
                  </a:cubicBezTo>
                  <a:cubicBezTo>
                    <a:pt x="75" y="98"/>
                    <a:pt x="59" y="115"/>
                    <a:pt x="38" y="115"/>
                  </a:cubicBezTo>
                  <a:close/>
                  <a:moveTo>
                    <a:pt x="38" y="19"/>
                  </a:moveTo>
                  <a:cubicBezTo>
                    <a:pt x="27" y="19"/>
                    <a:pt x="18" y="27"/>
                    <a:pt x="18" y="38"/>
                  </a:cubicBezTo>
                  <a:cubicBezTo>
                    <a:pt x="18" y="77"/>
                    <a:pt x="18" y="77"/>
                    <a:pt x="18" y="77"/>
                  </a:cubicBezTo>
                  <a:cubicBezTo>
                    <a:pt x="18" y="88"/>
                    <a:pt x="27" y="96"/>
                    <a:pt x="38" y="96"/>
                  </a:cubicBezTo>
                  <a:cubicBezTo>
                    <a:pt x="48" y="96"/>
                    <a:pt x="57" y="88"/>
                    <a:pt x="57" y="77"/>
                  </a:cubicBezTo>
                  <a:cubicBezTo>
                    <a:pt x="57" y="38"/>
                    <a:pt x="57" y="38"/>
                    <a:pt x="57" y="38"/>
                  </a:cubicBezTo>
                  <a:cubicBezTo>
                    <a:pt x="57" y="27"/>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8" name="Freeform 85"/>
            <p:cNvSpPr>
              <a:spLocks noEditPoints="1"/>
            </p:cNvSpPr>
            <p:nvPr/>
          </p:nvSpPr>
          <p:spPr bwMode="auto">
            <a:xfrm>
              <a:off x="409575" y="3095626"/>
              <a:ext cx="168275" cy="254000"/>
            </a:xfrm>
            <a:custGeom>
              <a:avLst/>
              <a:gdLst>
                <a:gd name="T0" fmla="*/ 38 w 76"/>
                <a:gd name="T1" fmla="*/ 115 h 115"/>
                <a:gd name="T2" fmla="*/ 0 w 76"/>
                <a:gd name="T3" fmla="*/ 77 h 115"/>
                <a:gd name="T4" fmla="*/ 0 w 76"/>
                <a:gd name="T5" fmla="*/ 38 h 115"/>
                <a:gd name="T6" fmla="*/ 38 w 76"/>
                <a:gd name="T7" fmla="*/ 0 h 115"/>
                <a:gd name="T8" fmla="*/ 76 w 76"/>
                <a:gd name="T9" fmla="*/ 38 h 115"/>
                <a:gd name="T10" fmla="*/ 76 w 76"/>
                <a:gd name="T11" fmla="*/ 77 h 115"/>
                <a:gd name="T12" fmla="*/ 38 w 76"/>
                <a:gd name="T13" fmla="*/ 115 h 115"/>
                <a:gd name="T14" fmla="*/ 38 w 76"/>
                <a:gd name="T15" fmla="*/ 19 h 115"/>
                <a:gd name="T16" fmla="*/ 19 w 76"/>
                <a:gd name="T17" fmla="*/ 38 h 115"/>
                <a:gd name="T18" fmla="*/ 19 w 76"/>
                <a:gd name="T19" fmla="*/ 77 h 115"/>
                <a:gd name="T20" fmla="*/ 38 w 76"/>
                <a:gd name="T21" fmla="*/ 96 h 115"/>
                <a:gd name="T22" fmla="*/ 57 w 76"/>
                <a:gd name="T23" fmla="*/ 77 h 115"/>
                <a:gd name="T24" fmla="*/ 57 w 76"/>
                <a:gd name="T25" fmla="*/ 38 h 115"/>
                <a:gd name="T26" fmla="*/ 38 w 76"/>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15">
                  <a:moveTo>
                    <a:pt x="38" y="115"/>
                  </a:moveTo>
                  <a:cubicBezTo>
                    <a:pt x="17" y="115"/>
                    <a:pt x="0" y="98"/>
                    <a:pt x="0" y="77"/>
                  </a:cubicBezTo>
                  <a:cubicBezTo>
                    <a:pt x="0" y="38"/>
                    <a:pt x="0" y="38"/>
                    <a:pt x="0" y="38"/>
                  </a:cubicBezTo>
                  <a:cubicBezTo>
                    <a:pt x="0" y="17"/>
                    <a:pt x="17" y="0"/>
                    <a:pt x="38" y="0"/>
                  </a:cubicBezTo>
                  <a:cubicBezTo>
                    <a:pt x="59" y="0"/>
                    <a:pt x="76" y="17"/>
                    <a:pt x="76" y="38"/>
                  </a:cubicBezTo>
                  <a:cubicBezTo>
                    <a:pt x="76" y="77"/>
                    <a:pt x="76" y="77"/>
                    <a:pt x="76" y="77"/>
                  </a:cubicBezTo>
                  <a:cubicBezTo>
                    <a:pt x="76" y="98"/>
                    <a:pt x="59" y="115"/>
                    <a:pt x="38" y="115"/>
                  </a:cubicBezTo>
                  <a:close/>
                  <a:moveTo>
                    <a:pt x="38" y="19"/>
                  </a:moveTo>
                  <a:cubicBezTo>
                    <a:pt x="27" y="19"/>
                    <a:pt x="19" y="28"/>
                    <a:pt x="19" y="38"/>
                  </a:cubicBezTo>
                  <a:cubicBezTo>
                    <a:pt x="19" y="77"/>
                    <a:pt x="19" y="77"/>
                    <a:pt x="19" y="77"/>
                  </a:cubicBezTo>
                  <a:cubicBezTo>
                    <a:pt x="19" y="88"/>
                    <a:pt x="27" y="96"/>
                    <a:pt x="38" y="96"/>
                  </a:cubicBezTo>
                  <a:cubicBezTo>
                    <a:pt x="48" y="96"/>
                    <a:pt x="57" y="88"/>
                    <a:pt x="57" y="77"/>
                  </a:cubicBezTo>
                  <a:cubicBezTo>
                    <a:pt x="57" y="38"/>
                    <a:pt x="57" y="38"/>
                    <a:pt x="57" y="38"/>
                  </a:cubicBezTo>
                  <a:cubicBezTo>
                    <a:pt x="57" y="28"/>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9" name="Freeform 86"/>
            <p:cNvSpPr/>
            <p:nvPr/>
          </p:nvSpPr>
          <p:spPr bwMode="auto">
            <a:xfrm>
              <a:off x="431800" y="2882901"/>
              <a:ext cx="165100" cy="165100"/>
            </a:xfrm>
            <a:custGeom>
              <a:avLst/>
              <a:gdLst>
                <a:gd name="T0" fmla="*/ 66 w 75"/>
                <a:gd name="T1" fmla="*/ 75 h 75"/>
                <a:gd name="T2" fmla="*/ 57 w 75"/>
                <a:gd name="T3" fmla="*/ 66 h 75"/>
                <a:gd name="T4" fmla="*/ 57 w 75"/>
                <a:gd name="T5" fmla="*/ 19 h 75"/>
                <a:gd name="T6" fmla="*/ 10 w 75"/>
                <a:gd name="T7" fmla="*/ 19 h 75"/>
                <a:gd name="T8" fmla="*/ 0 w 75"/>
                <a:gd name="T9" fmla="*/ 10 h 75"/>
                <a:gd name="T10" fmla="*/ 10 w 75"/>
                <a:gd name="T11" fmla="*/ 0 h 75"/>
                <a:gd name="T12" fmla="*/ 10 w 75"/>
                <a:gd name="T13" fmla="*/ 0 h 75"/>
                <a:gd name="T14" fmla="*/ 66 w 75"/>
                <a:gd name="T15" fmla="*/ 0 h 75"/>
                <a:gd name="T16" fmla="*/ 75 w 75"/>
                <a:gd name="T17" fmla="*/ 10 h 75"/>
                <a:gd name="T18" fmla="*/ 75 w 75"/>
                <a:gd name="T19" fmla="*/ 66 h 75"/>
                <a:gd name="T20" fmla="*/ 66 w 75"/>
                <a:gd name="T21" fmla="*/ 75 h 75"/>
                <a:gd name="T22" fmla="*/ 66 w 75"/>
                <a:gd name="T23"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 h="75">
                  <a:moveTo>
                    <a:pt x="66" y="75"/>
                  </a:moveTo>
                  <a:cubicBezTo>
                    <a:pt x="61" y="75"/>
                    <a:pt x="57" y="71"/>
                    <a:pt x="57" y="66"/>
                  </a:cubicBezTo>
                  <a:cubicBezTo>
                    <a:pt x="57" y="19"/>
                    <a:pt x="57" y="19"/>
                    <a:pt x="57" y="19"/>
                  </a:cubicBezTo>
                  <a:cubicBezTo>
                    <a:pt x="10" y="19"/>
                    <a:pt x="10" y="19"/>
                    <a:pt x="10" y="19"/>
                  </a:cubicBezTo>
                  <a:cubicBezTo>
                    <a:pt x="5" y="19"/>
                    <a:pt x="0" y="15"/>
                    <a:pt x="0" y="10"/>
                  </a:cubicBezTo>
                  <a:cubicBezTo>
                    <a:pt x="0" y="4"/>
                    <a:pt x="5" y="0"/>
                    <a:pt x="10" y="0"/>
                  </a:cubicBezTo>
                  <a:cubicBezTo>
                    <a:pt x="10" y="0"/>
                    <a:pt x="10" y="0"/>
                    <a:pt x="10" y="0"/>
                  </a:cubicBezTo>
                  <a:cubicBezTo>
                    <a:pt x="66" y="0"/>
                    <a:pt x="66" y="0"/>
                    <a:pt x="66" y="0"/>
                  </a:cubicBezTo>
                  <a:cubicBezTo>
                    <a:pt x="71" y="0"/>
                    <a:pt x="75" y="4"/>
                    <a:pt x="75" y="10"/>
                  </a:cubicBezTo>
                  <a:cubicBezTo>
                    <a:pt x="75" y="66"/>
                    <a:pt x="75" y="66"/>
                    <a:pt x="75" y="66"/>
                  </a:cubicBezTo>
                  <a:cubicBezTo>
                    <a:pt x="75" y="71"/>
                    <a:pt x="71" y="75"/>
                    <a:pt x="66" y="75"/>
                  </a:cubicBezTo>
                  <a:cubicBezTo>
                    <a:pt x="66" y="75"/>
                    <a:pt x="66" y="75"/>
                    <a:pt x="66" y="7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0" name="Freeform 87"/>
            <p:cNvSpPr/>
            <p:nvPr/>
          </p:nvSpPr>
          <p:spPr bwMode="auto">
            <a:xfrm>
              <a:off x="122238" y="2898776"/>
              <a:ext cx="458788" cy="457200"/>
            </a:xfrm>
            <a:custGeom>
              <a:avLst/>
              <a:gdLst>
                <a:gd name="T0" fmla="*/ 11 w 208"/>
                <a:gd name="T1" fmla="*/ 207 h 207"/>
                <a:gd name="T2" fmla="*/ 4 w 208"/>
                <a:gd name="T3" fmla="*/ 205 h 207"/>
                <a:gd name="T4" fmla="*/ 4 w 208"/>
                <a:gd name="T5" fmla="*/ 191 h 207"/>
                <a:gd name="T6" fmla="*/ 192 w 208"/>
                <a:gd name="T7" fmla="*/ 4 h 207"/>
                <a:gd name="T8" fmla="*/ 205 w 208"/>
                <a:gd name="T9" fmla="*/ 4 h 207"/>
                <a:gd name="T10" fmla="*/ 205 w 208"/>
                <a:gd name="T11" fmla="*/ 17 h 207"/>
                <a:gd name="T12" fmla="*/ 17 w 208"/>
                <a:gd name="T13" fmla="*/ 205 h 207"/>
                <a:gd name="T14" fmla="*/ 11 w 208"/>
                <a:gd name="T15" fmla="*/ 207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07">
                  <a:moveTo>
                    <a:pt x="11" y="207"/>
                  </a:moveTo>
                  <a:cubicBezTo>
                    <a:pt x="8" y="207"/>
                    <a:pt x="6" y="206"/>
                    <a:pt x="4" y="205"/>
                  </a:cubicBezTo>
                  <a:cubicBezTo>
                    <a:pt x="0" y="201"/>
                    <a:pt x="0" y="195"/>
                    <a:pt x="4" y="191"/>
                  </a:cubicBezTo>
                  <a:cubicBezTo>
                    <a:pt x="192" y="4"/>
                    <a:pt x="192" y="4"/>
                    <a:pt x="192" y="4"/>
                  </a:cubicBezTo>
                  <a:cubicBezTo>
                    <a:pt x="195" y="0"/>
                    <a:pt x="201" y="0"/>
                    <a:pt x="205" y="4"/>
                  </a:cubicBezTo>
                  <a:cubicBezTo>
                    <a:pt x="208" y="7"/>
                    <a:pt x="208" y="13"/>
                    <a:pt x="205" y="17"/>
                  </a:cubicBezTo>
                  <a:cubicBezTo>
                    <a:pt x="17" y="205"/>
                    <a:pt x="17" y="205"/>
                    <a:pt x="17" y="205"/>
                  </a:cubicBezTo>
                  <a:cubicBezTo>
                    <a:pt x="15" y="206"/>
                    <a:pt x="13" y="207"/>
                    <a:pt x="11" y="20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1" name="Freeform 88"/>
            <p:cNvSpPr/>
            <p:nvPr/>
          </p:nvSpPr>
          <p:spPr bwMode="auto">
            <a:xfrm>
              <a:off x="1284288" y="2971801"/>
              <a:ext cx="76200"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6" y="23"/>
                    <a:pt x="0" y="18"/>
                    <a:pt x="0" y="11"/>
                  </a:cubicBezTo>
                  <a:cubicBezTo>
                    <a:pt x="0" y="5"/>
                    <a:pt x="6" y="0"/>
                    <a:pt x="12" y="0"/>
                  </a:cubicBezTo>
                  <a:cubicBezTo>
                    <a:pt x="23" y="0"/>
                    <a:pt x="23" y="0"/>
                    <a:pt x="23" y="0"/>
                  </a:cubicBezTo>
                  <a:cubicBezTo>
                    <a:pt x="30" y="0"/>
                    <a:pt x="35" y="5"/>
                    <a:pt x="35" y="11"/>
                  </a:cubicBezTo>
                  <a:cubicBezTo>
                    <a:pt x="35" y="18"/>
                    <a:pt x="30"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2" name="Freeform 89"/>
            <p:cNvSpPr/>
            <p:nvPr/>
          </p:nvSpPr>
          <p:spPr bwMode="auto">
            <a:xfrm>
              <a:off x="1670050" y="2971801"/>
              <a:ext cx="77788"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5" y="23"/>
                    <a:pt x="0" y="18"/>
                    <a:pt x="0" y="11"/>
                  </a:cubicBezTo>
                  <a:cubicBezTo>
                    <a:pt x="0" y="5"/>
                    <a:pt x="5" y="0"/>
                    <a:pt x="12" y="0"/>
                  </a:cubicBezTo>
                  <a:cubicBezTo>
                    <a:pt x="23" y="0"/>
                    <a:pt x="23" y="0"/>
                    <a:pt x="23" y="0"/>
                  </a:cubicBezTo>
                  <a:cubicBezTo>
                    <a:pt x="29" y="0"/>
                    <a:pt x="35" y="5"/>
                    <a:pt x="35" y="11"/>
                  </a:cubicBezTo>
                  <a:cubicBezTo>
                    <a:pt x="35" y="18"/>
                    <a:pt x="29"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3" name="Freeform 90"/>
            <p:cNvSpPr>
              <a:spLocks noEditPoints="1"/>
            </p:cNvSpPr>
            <p:nvPr/>
          </p:nvSpPr>
          <p:spPr bwMode="auto">
            <a:xfrm>
              <a:off x="1477963" y="2871788"/>
              <a:ext cx="101600" cy="101600"/>
            </a:xfrm>
            <a:custGeom>
              <a:avLst/>
              <a:gdLst>
                <a:gd name="T0" fmla="*/ 23 w 46"/>
                <a:gd name="T1" fmla="*/ 46 h 46"/>
                <a:gd name="T2" fmla="*/ 0 w 46"/>
                <a:gd name="T3" fmla="*/ 23 h 46"/>
                <a:gd name="T4" fmla="*/ 23 w 46"/>
                <a:gd name="T5" fmla="*/ 0 h 46"/>
                <a:gd name="T6" fmla="*/ 46 w 46"/>
                <a:gd name="T7" fmla="*/ 23 h 46"/>
                <a:gd name="T8" fmla="*/ 23 w 46"/>
                <a:gd name="T9" fmla="*/ 46 h 46"/>
                <a:gd name="T10" fmla="*/ 23 w 46"/>
                <a:gd name="T11" fmla="*/ 12 h 46"/>
                <a:gd name="T12" fmla="*/ 11 w 46"/>
                <a:gd name="T13" fmla="*/ 23 h 46"/>
                <a:gd name="T14" fmla="*/ 23 w 46"/>
                <a:gd name="T15" fmla="*/ 35 h 46"/>
                <a:gd name="T16" fmla="*/ 34 w 46"/>
                <a:gd name="T17" fmla="*/ 23 h 46"/>
                <a:gd name="T18" fmla="*/ 23 w 46"/>
                <a:gd name="T19"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46"/>
                  </a:moveTo>
                  <a:cubicBezTo>
                    <a:pt x="10" y="46"/>
                    <a:pt x="0" y="36"/>
                    <a:pt x="0" y="23"/>
                  </a:cubicBezTo>
                  <a:cubicBezTo>
                    <a:pt x="0" y="10"/>
                    <a:pt x="10" y="0"/>
                    <a:pt x="23" y="0"/>
                  </a:cubicBezTo>
                  <a:cubicBezTo>
                    <a:pt x="35" y="0"/>
                    <a:pt x="46" y="10"/>
                    <a:pt x="46" y="23"/>
                  </a:cubicBezTo>
                  <a:cubicBezTo>
                    <a:pt x="46" y="36"/>
                    <a:pt x="35" y="46"/>
                    <a:pt x="23" y="46"/>
                  </a:cubicBezTo>
                  <a:close/>
                  <a:moveTo>
                    <a:pt x="23" y="12"/>
                  </a:moveTo>
                  <a:cubicBezTo>
                    <a:pt x="16" y="12"/>
                    <a:pt x="11" y="17"/>
                    <a:pt x="11" y="23"/>
                  </a:cubicBezTo>
                  <a:cubicBezTo>
                    <a:pt x="11" y="29"/>
                    <a:pt x="16" y="35"/>
                    <a:pt x="23" y="35"/>
                  </a:cubicBezTo>
                  <a:cubicBezTo>
                    <a:pt x="29" y="35"/>
                    <a:pt x="34" y="29"/>
                    <a:pt x="34" y="23"/>
                  </a:cubicBezTo>
                  <a:cubicBezTo>
                    <a:pt x="34" y="17"/>
                    <a:pt x="29" y="12"/>
                    <a:pt x="2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4" name="Freeform 91"/>
            <p:cNvSpPr>
              <a:spLocks noEditPoints="1"/>
            </p:cNvSpPr>
            <p:nvPr/>
          </p:nvSpPr>
          <p:spPr bwMode="auto">
            <a:xfrm>
              <a:off x="1363663" y="2819401"/>
              <a:ext cx="79375" cy="79375"/>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1 h 36"/>
                <a:gd name="T12" fmla="*/ 11 w 36"/>
                <a:gd name="T13" fmla="*/ 18 h 36"/>
                <a:gd name="T14" fmla="*/ 18 w 36"/>
                <a:gd name="T15" fmla="*/ 24 h 36"/>
                <a:gd name="T16" fmla="*/ 24 w 36"/>
                <a:gd name="T17" fmla="*/ 18 h 36"/>
                <a:gd name="T18" fmla="*/ 18 w 36"/>
                <a:gd name="T19"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11"/>
                  </a:moveTo>
                  <a:cubicBezTo>
                    <a:pt x="14" y="11"/>
                    <a:pt x="11" y="14"/>
                    <a:pt x="11" y="18"/>
                  </a:cubicBezTo>
                  <a:cubicBezTo>
                    <a:pt x="11" y="21"/>
                    <a:pt x="14" y="24"/>
                    <a:pt x="18" y="24"/>
                  </a:cubicBezTo>
                  <a:cubicBezTo>
                    <a:pt x="21" y="24"/>
                    <a:pt x="24" y="21"/>
                    <a:pt x="24" y="18"/>
                  </a:cubicBezTo>
                  <a:cubicBezTo>
                    <a:pt x="24" y="14"/>
                    <a:pt x="21" y="11"/>
                    <a:pt x="18"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5" name="Oval 92"/>
            <p:cNvSpPr>
              <a:spLocks noChangeArrowheads="1"/>
            </p:cNvSpPr>
            <p:nvPr/>
          </p:nvSpPr>
          <p:spPr bwMode="auto">
            <a:xfrm>
              <a:off x="1436688" y="2976563"/>
              <a:ext cx="36513" cy="39688"/>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6" name="Freeform 93"/>
            <p:cNvSpPr/>
            <p:nvPr/>
          </p:nvSpPr>
          <p:spPr bwMode="auto">
            <a:xfrm>
              <a:off x="1312863" y="2971801"/>
              <a:ext cx="406400" cy="444500"/>
            </a:xfrm>
            <a:custGeom>
              <a:avLst/>
              <a:gdLst>
                <a:gd name="T0" fmla="*/ 161 w 184"/>
                <a:gd name="T1" fmla="*/ 201 h 201"/>
                <a:gd name="T2" fmla="*/ 23 w 184"/>
                <a:gd name="T3" fmla="*/ 201 h 201"/>
                <a:gd name="T4" fmla="*/ 0 w 184"/>
                <a:gd name="T5" fmla="*/ 178 h 201"/>
                <a:gd name="T6" fmla="*/ 0 w 184"/>
                <a:gd name="T7" fmla="*/ 11 h 201"/>
                <a:gd name="T8" fmla="*/ 11 w 184"/>
                <a:gd name="T9" fmla="*/ 0 h 201"/>
                <a:gd name="T10" fmla="*/ 23 w 184"/>
                <a:gd name="T11" fmla="*/ 11 h 201"/>
                <a:gd name="T12" fmla="*/ 23 w 184"/>
                <a:gd name="T13" fmla="*/ 178 h 201"/>
                <a:gd name="T14" fmla="*/ 161 w 184"/>
                <a:gd name="T15" fmla="*/ 178 h 201"/>
                <a:gd name="T16" fmla="*/ 161 w 184"/>
                <a:gd name="T17" fmla="*/ 11 h 201"/>
                <a:gd name="T18" fmla="*/ 172 w 184"/>
                <a:gd name="T19" fmla="*/ 0 h 201"/>
                <a:gd name="T20" fmla="*/ 184 w 184"/>
                <a:gd name="T21" fmla="*/ 11 h 201"/>
                <a:gd name="T22" fmla="*/ 184 w 184"/>
                <a:gd name="T23" fmla="*/ 178 h 201"/>
                <a:gd name="T24" fmla="*/ 161 w 184"/>
                <a:gd name="T25" fmla="*/ 20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201">
                  <a:moveTo>
                    <a:pt x="161" y="201"/>
                  </a:moveTo>
                  <a:cubicBezTo>
                    <a:pt x="23" y="201"/>
                    <a:pt x="23" y="201"/>
                    <a:pt x="23" y="201"/>
                  </a:cubicBezTo>
                  <a:cubicBezTo>
                    <a:pt x="10" y="201"/>
                    <a:pt x="0" y="191"/>
                    <a:pt x="0" y="178"/>
                  </a:cubicBezTo>
                  <a:cubicBezTo>
                    <a:pt x="0" y="11"/>
                    <a:pt x="0" y="11"/>
                    <a:pt x="0" y="11"/>
                  </a:cubicBezTo>
                  <a:cubicBezTo>
                    <a:pt x="0" y="5"/>
                    <a:pt x="5" y="0"/>
                    <a:pt x="11" y="0"/>
                  </a:cubicBezTo>
                  <a:cubicBezTo>
                    <a:pt x="17" y="0"/>
                    <a:pt x="23" y="5"/>
                    <a:pt x="23" y="11"/>
                  </a:cubicBezTo>
                  <a:cubicBezTo>
                    <a:pt x="23" y="178"/>
                    <a:pt x="23" y="178"/>
                    <a:pt x="23" y="178"/>
                  </a:cubicBezTo>
                  <a:cubicBezTo>
                    <a:pt x="161" y="178"/>
                    <a:pt x="161" y="178"/>
                    <a:pt x="161" y="178"/>
                  </a:cubicBezTo>
                  <a:cubicBezTo>
                    <a:pt x="161" y="11"/>
                    <a:pt x="161" y="11"/>
                    <a:pt x="161" y="11"/>
                  </a:cubicBezTo>
                  <a:cubicBezTo>
                    <a:pt x="161" y="5"/>
                    <a:pt x="166" y="0"/>
                    <a:pt x="172" y="0"/>
                  </a:cubicBezTo>
                  <a:cubicBezTo>
                    <a:pt x="178" y="0"/>
                    <a:pt x="184" y="5"/>
                    <a:pt x="184" y="11"/>
                  </a:cubicBezTo>
                  <a:cubicBezTo>
                    <a:pt x="184" y="178"/>
                    <a:pt x="184" y="178"/>
                    <a:pt x="184" y="178"/>
                  </a:cubicBezTo>
                  <a:cubicBezTo>
                    <a:pt x="184" y="191"/>
                    <a:pt x="173" y="201"/>
                    <a:pt x="161" y="20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7" name="Freeform 94"/>
            <p:cNvSpPr/>
            <p:nvPr/>
          </p:nvSpPr>
          <p:spPr bwMode="auto">
            <a:xfrm>
              <a:off x="1524000" y="3038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8" name="Freeform 95"/>
            <p:cNvSpPr/>
            <p:nvPr/>
          </p:nvSpPr>
          <p:spPr bwMode="auto">
            <a:xfrm>
              <a:off x="1524000" y="3100388"/>
              <a:ext cx="109538" cy="25400"/>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9" name="Freeform 96"/>
            <p:cNvSpPr/>
            <p:nvPr/>
          </p:nvSpPr>
          <p:spPr bwMode="auto">
            <a:xfrm>
              <a:off x="1524000" y="3163888"/>
              <a:ext cx="109538" cy="26988"/>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0" name="Freeform 97"/>
            <p:cNvSpPr/>
            <p:nvPr/>
          </p:nvSpPr>
          <p:spPr bwMode="auto">
            <a:xfrm>
              <a:off x="1524000" y="3227388"/>
              <a:ext cx="109538" cy="25400"/>
            </a:xfrm>
            <a:custGeom>
              <a:avLst/>
              <a:gdLst>
                <a:gd name="T0" fmla="*/ 43 w 49"/>
                <a:gd name="T1" fmla="*/ 11 h 11"/>
                <a:gd name="T2" fmla="*/ 6 w 49"/>
                <a:gd name="T3" fmla="*/ 11 h 11"/>
                <a:gd name="T4" fmla="*/ 0 w 49"/>
                <a:gd name="T5" fmla="*/ 6 h 11"/>
                <a:gd name="T6" fmla="*/ 6 w 49"/>
                <a:gd name="T7" fmla="*/ 0 h 11"/>
                <a:gd name="T8" fmla="*/ 43 w 49"/>
                <a:gd name="T9" fmla="*/ 0 h 11"/>
                <a:gd name="T10" fmla="*/ 49 w 49"/>
                <a:gd name="T11" fmla="*/ 6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6"/>
                  </a:cubicBezTo>
                  <a:cubicBezTo>
                    <a:pt x="0" y="2"/>
                    <a:pt x="2" y="0"/>
                    <a:pt x="6" y="0"/>
                  </a:cubicBezTo>
                  <a:cubicBezTo>
                    <a:pt x="43" y="0"/>
                    <a:pt x="43" y="0"/>
                    <a:pt x="43" y="0"/>
                  </a:cubicBezTo>
                  <a:cubicBezTo>
                    <a:pt x="46" y="0"/>
                    <a:pt x="49" y="2"/>
                    <a:pt x="49" y="6"/>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1" name="Freeform 98"/>
            <p:cNvSpPr/>
            <p:nvPr/>
          </p:nvSpPr>
          <p:spPr bwMode="auto">
            <a:xfrm>
              <a:off x="1524000" y="3292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2" name="Freeform 110"/>
            <p:cNvSpPr>
              <a:spLocks noEditPoints="1"/>
            </p:cNvSpPr>
            <p:nvPr/>
          </p:nvSpPr>
          <p:spPr bwMode="auto">
            <a:xfrm>
              <a:off x="1397000" y="958851"/>
              <a:ext cx="663575" cy="566738"/>
            </a:xfrm>
            <a:custGeom>
              <a:avLst/>
              <a:gdLst>
                <a:gd name="T0" fmla="*/ 289 w 301"/>
                <a:gd name="T1" fmla="*/ 256 h 256"/>
                <a:gd name="T2" fmla="*/ 12 w 301"/>
                <a:gd name="T3" fmla="*/ 256 h 256"/>
                <a:gd name="T4" fmla="*/ 0 w 301"/>
                <a:gd name="T5" fmla="*/ 243 h 256"/>
                <a:gd name="T6" fmla="*/ 0 w 301"/>
                <a:gd name="T7" fmla="*/ 13 h 256"/>
                <a:gd name="T8" fmla="*/ 12 w 301"/>
                <a:gd name="T9" fmla="*/ 0 h 256"/>
                <a:gd name="T10" fmla="*/ 289 w 301"/>
                <a:gd name="T11" fmla="*/ 0 h 256"/>
                <a:gd name="T12" fmla="*/ 301 w 301"/>
                <a:gd name="T13" fmla="*/ 13 h 256"/>
                <a:gd name="T14" fmla="*/ 301 w 301"/>
                <a:gd name="T15" fmla="*/ 243 h 256"/>
                <a:gd name="T16" fmla="*/ 289 w 301"/>
                <a:gd name="T17" fmla="*/ 256 h 256"/>
                <a:gd name="T18" fmla="*/ 25 w 301"/>
                <a:gd name="T19" fmla="*/ 230 h 256"/>
                <a:gd name="T20" fmla="*/ 276 w 301"/>
                <a:gd name="T21" fmla="*/ 230 h 256"/>
                <a:gd name="T22" fmla="*/ 276 w 301"/>
                <a:gd name="T23" fmla="*/ 26 h 256"/>
                <a:gd name="T24" fmla="*/ 25 w 301"/>
                <a:gd name="T25" fmla="*/ 26 h 256"/>
                <a:gd name="T26" fmla="*/ 25 w 301"/>
                <a:gd name="T27" fmla="*/ 23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256">
                  <a:moveTo>
                    <a:pt x="289" y="256"/>
                  </a:moveTo>
                  <a:cubicBezTo>
                    <a:pt x="12" y="256"/>
                    <a:pt x="12" y="256"/>
                    <a:pt x="12" y="256"/>
                  </a:cubicBezTo>
                  <a:cubicBezTo>
                    <a:pt x="5" y="256"/>
                    <a:pt x="0" y="250"/>
                    <a:pt x="0" y="243"/>
                  </a:cubicBezTo>
                  <a:cubicBezTo>
                    <a:pt x="0" y="13"/>
                    <a:pt x="0" y="13"/>
                    <a:pt x="0" y="13"/>
                  </a:cubicBezTo>
                  <a:cubicBezTo>
                    <a:pt x="0" y="6"/>
                    <a:pt x="5" y="0"/>
                    <a:pt x="12" y="0"/>
                  </a:cubicBezTo>
                  <a:cubicBezTo>
                    <a:pt x="289" y="0"/>
                    <a:pt x="289" y="0"/>
                    <a:pt x="289" y="0"/>
                  </a:cubicBezTo>
                  <a:cubicBezTo>
                    <a:pt x="296" y="0"/>
                    <a:pt x="301" y="6"/>
                    <a:pt x="301" y="13"/>
                  </a:cubicBezTo>
                  <a:cubicBezTo>
                    <a:pt x="301" y="243"/>
                    <a:pt x="301" y="243"/>
                    <a:pt x="301" y="243"/>
                  </a:cubicBezTo>
                  <a:cubicBezTo>
                    <a:pt x="301" y="250"/>
                    <a:pt x="296" y="256"/>
                    <a:pt x="289" y="256"/>
                  </a:cubicBezTo>
                  <a:close/>
                  <a:moveTo>
                    <a:pt x="25" y="230"/>
                  </a:moveTo>
                  <a:cubicBezTo>
                    <a:pt x="276" y="230"/>
                    <a:pt x="276" y="230"/>
                    <a:pt x="276" y="230"/>
                  </a:cubicBezTo>
                  <a:cubicBezTo>
                    <a:pt x="276" y="26"/>
                    <a:pt x="276" y="26"/>
                    <a:pt x="276" y="26"/>
                  </a:cubicBezTo>
                  <a:cubicBezTo>
                    <a:pt x="25" y="26"/>
                    <a:pt x="25" y="26"/>
                    <a:pt x="25" y="26"/>
                  </a:cubicBezTo>
                  <a:cubicBezTo>
                    <a:pt x="25" y="230"/>
                    <a:pt x="25" y="230"/>
                    <a:pt x="25"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3" name="Freeform 111"/>
            <p:cNvSpPr/>
            <p:nvPr/>
          </p:nvSpPr>
          <p:spPr bwMode="auto">
            <a:xfrm>
              <a:off x="1392238" y="1138238"/>
              <a:ext cx="655638" cy="285750"/>
            </a:xfrm>
            <a:custGeom>
              <a:avLst/>
              <a:gdLst>
                <a:gd name="T0" fmla="*/ 282 w 297"/>
                <a:gd name="T1" fmla="*/ 129 h 129"/>
                <a:gd name="T2" fmla="*/ 274 w 297"/>
                <a:gd name="T3" fmla="*/ 126 h 129"/>
                <a:gd name="T4" fmla="*/ 223 w 297"/>
                <a:gd name="T5" fmla="*/ 82 h 129"/>
                <a:gd name="T6" fmla="*/ 159 w 297"/>
                <a:gd name="T7" fmla="*/ 124 h 129"/>
                <a:gd name="T8" fmla="*/ 78 w 297"/>
                <a:gd name="T9" fmla="*/ 37 h 129"/>
                <a:gd name="T10" fmla="*/ 24 w 297"/>
                <a:gd name="T11" fmla="*/ 94 h 129"/>
                <a:gd name="T12" fmla="*/ 5 w 297"/>
                <a:gd name="T13" fmla="*/ 94 h 129"/>
                <a:gd name="T14" fmla="*/ 5 w 297"/>
                <a:gd name="T15" fmla="*/ 76 h 129"/>
                <a:gd name="T16" fmla="*/ 78 w 297"/>
                <a:gd name="T17" fmla="*/ 0 h 129"/>
                <a:gd name="T18" fmla="*/ 163 w 297"/>
                <a:gd name="T19" fmla="*/ 91 h 129"/>
                <a:gd name="T20" fmla="*/ 225 w 297"/>
                <a:gd name="T21" fmla="*/ 50 h 129"/>
                <a:gd name="T22" fmla="*/ 291 w 297"/>
                <a:gd name="T23" fmla="*/ 106 h 129"/>
                <a:gd name="T24" fmla="*/ 292 w 297"/>
                <a:gd name="T25" fmla="*/ 124 h 129"/>
                <a:gd name="T26" fmla="*/ 282 w 297"/>
                <a:gd name="T2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7" h="129">
                  <a:moveTo>
                    <a:pt x="282" y="129"/>
                  </a:moveTo>
                  <a:cubicBezTo>
                    <a:pt x="279" y="129"/>
                    <a:pt x="276" y="128"/>
                    <a:pt x="274" y="126"/>
                  </a:cubicBezTo>
                  <a:cubicBezTo>
                    <a:pt x="223" y="82"/>
                    <a:pt x="223" y="82"/>
                    <a:pt x="223" y="82"/>
                  </a:cubicBezTo>
                  <a:cubicBezTo>
                    <a:pt x="159" y="124"/>
                    <a:pt x="159" y="124"/>
                    <a:pt x="159" y="124"/>
                  </a:cubicBezTo>
                  <a:cubicBezTo>
                    <a:pt x="78" y="37"/>
                    <a:pt x="78" y="37"/>
                    <a:pt x="78" y="37"/>
                  </a:cubicBezTo>
                  <a:cubicBezTo>
                    <a:pt x="24" y="94"/>
                    <a:pt x="24" y="94"/>
                    <a:pt x="24" y="94"/>
                  </a:cubicBezTo>
                  <a:cubicBezTo>
                    <a:pt x="19" y="99"/>
                    <a:pt x="11" y="99"/>
                    <a:pt x="5" y="94"/>
                  </a:cubicBezTo>
                  <a:cubicBezTo>
                    <a:pt x="0" y="89"/>
                    <a:pt x="0" y="81"/>
                    <a:pt x="5" y="76"/>
                  </a:cubicBezTo>
                  <a:cubicBezTo>
                    <a:pt x="78" y="0"/>
                    <a:pt x="78" y="0"/>
                    <a:pt x="78" y="0"/>
                  </a:cubicBezTo>
                  <a:cubicBezTo>
                    <a:pt x="163" y="91"/>
                    <a:pt x="163" y="91"/>
                    <a:pt x="163" y="91"/>
                  </a:cubicBezTo>
                  <a:cubicBezTo>
                    <a:pt x="225" y="50"/>
                    <a:pt x="225" y="50"/>
                    <a:pt x="225" y="50"/>
                  </a:cubicBezTo>
                  <a:cubicBezTo>
                    <a:pt x="291" y="106"/>
                    <a:pt x="291" y="106"/>
                    <a:pt x="291" y="106"/>
                  </a:cubicBezTo>
                  <a:cubicBezTo>
                    <a:pt x="296" y="111"/>
                    <a:pt x="297" y="119"/>
                    <a:pt x="292" y="124"/>
                  </a:cubicBezTo>
                  <a:cubicBezTo>
                    <a:pt x="289" y="127"/>
                    <a:pt x="286" y="129"/>
                    <a:pt x="282" y="1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4" name="Freeform 112"/>
            <p:cNvSpPr>
              <a:spLocks noEditPoints="1"/>
            </p:cNvSpPr>
            <p:nvPr/>
          </p:nvSpPr>
          <p:spPr bwMode="auto">
            <a:xfrm>
              <a:off x="1662113" y="1036638"/>
              <a:ext cx="200025" cy="203200"/>
            </a:xfrm>
            <a:custGeom>
              <a:avLst/>
              <a:gdLst>
                <a:gd name="T0" fmla="*/ 46 w 91"/>
                <a:gd name="T1" fmla="*/ 92 h 92"/>
                <a:gd name="T2" fmla="*/ 0 w 91"/>
                <a:gd name="T3" fmla="*/ 46 h 92"/>
                <a:gd name="T4" fmla="*/ 46 w 91"/>
                <a:gd name="T5" fmla="*/ 0 h 92"/>
                <a:gd name="T6" fmla="*/ 91 w 91"/>
                <a:gd name="T7" fmla="*/ 46 h 92"/>
                <a:gd name="T8" fmla="*/ 46 w 91"/>
                <a:gd name="T9" fmla="*/ 92 h 92"/>
                <a:gd name="T10" fmla="*/ 46 w 91"/>
                <a:gd name="T11" fmla="*/ 26 h 92"/>
                <a:gd name="T12" fmla="*/ 25 w 91"/>
                <a:gd name="T13" fmla="*/ 46 h 92"/>
                <a:gd name="T14" fmla="*/ 46 w 91"/>
                <a:gd name="T15" fmla="*/ 66 h 92"/>
                <a:gd name="T16" fmla="*/ 66 w 91"/>
                <a:gd name="T17" fmla="*/ 46 h 92"/>
                <a:gd name="T18" fmla="*/ 46 w 91"/>
                <a:gd name="T19" fmla="*/ 2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6" y="92"/>
                  </a:moveTo>
                  <a:cubicBezTo>
                    <a:pt x="20" y="92"/>
                    <a:pt x="0" y="71"/>
                    <a:pt x="0" y="46"/>
                  </a:cubicBezTo>
                  <a:cubicBezTo>
                    <a:pt x="0" y="21"/>
                    <a:pt x="20" y="0"/>
                    <a:pt x="46" y="0"/>
                  </a:cubicBezTo>
                  <a:cubicBezTo>
                    <a:pt x="71" y="0"/>
                    <a:pt x="91" y="21"/>
                    <a:pt x="91" y="46"/>
                  </a:cubicBezTo>
                  <a:cubicBezTo>
                    <a:pt x="91" y="71"/>
                    <a:pt x="71" y="92"/>
                    <a:pt x="46" y="92"/>
                  </a:cubicBezTo>
                  <a:close/>
                  <a:moveTo>
                    <a:pt x="46" y="26"/>
                  </a:moveTo>
                  <a:cubicBezTo>
                    <a:pt x="35" y="26"/>
                    <a:pt x="25" y="35"/>
                    <a:pt x="25" y="46"/>
                  </a:cubicBezTo>
                  <a:cubicBezTo>
                    <a:pt x="25" y="57"/>
                    <a:pt x="35" y="66"/>
                    <a:pt x="46" y="66"/>
                  </a:cubicBezTo>
                  <a:cubicBezTo>
                    <a:pt x="57" y="66"/>
                    <a:pt x="66" y="57"/>
                    <a:pt x="66" y="46"/>
                  </a:cubicBezTo>
                  <a:cubicBezTo>
                    <a:pt x="66" y="35"/>
                    <a:pt x="57" y="26"/>
                    <a:pt x="46"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5" name="Freeform 113"/>
            <p:cNvSpPr>
              <a:spLocks noEditPoints="1"/>
            </p:cNvSpPr>
            <p:nvPr/>
          </p:nvSpPr>
          <p:spPr bwMode="auto">
            <a:xfrm>
              <a:off x="425450" y="544513"/>
              <a:ext cx="249238" cy="238125"/>
            </a:xfrm>
            <a:custGeom>
              <a:avLst/>
              <a:gdLst>
                <a:gd name="T0" fmla="*/ 65 w 113"/>
                <a:gd name="T1" fmla="*/ 108 h 108"/>
                <a:gd name="T2" fmla="*/ 32 w 113"/>
                <a:gd name="T3" fmla="*/ 94 h 108"/>
                <a:gd name="T4" fmla="*/ 19 w 113"/>
                <a:gd name="T5" fmla="*/ 81 h 108"/>
                <a:gd name="T6" fmla="*/ 19 w 113"/>
                <a:gd name="T7" fmla="*/ 14 h 108"/>
                <a:gd name="T8" fmla="*/ 52 w 113"/>
                <a:gd name="T9" fmla="*/ 0 h 108"/>
                <a:gd name="T10" fmla="*/ 52 w 113"/>
                <a:gd name="T11" fmla="*/ 0 h 108"/>
                <a:gd name="T12" fmla="*/ 86 w 113"/>
                <a:gd name="T13" fmla="*/ 14 h 108"/>
                <a:gd name="T14" fmla="*/ 99 w 113"/>
                <a:gd name="T15" fmla="*/ 27 h 108"/>
                <a:gd name="T16" fmla="*/ 113 w 113"/>
                <a:gd name="T17" fmla="*/ 61 h 108"/>
                <a:gd name="T18" fmla="*/ 99 w 113"/>
                <a:gd name="T19" fmla="*/ 94 h 108"/>
                <a:gd name="T20" fmla="*/ 65 w 113"/>
                <a:gd name="T21" fmla="*/ 108 h 108"/>
                <a:gd name="T22" fmla="*/ 52 w 113"/>
                <a:gd name="T23" fmla="*/ 24 h 108"/>
                <a:gd name="T24" fmla="*/ 35 w 113"/>
                <a:gd name="T25" fmla="*/ 31 h 108"/>
                <a:gd name="T26" fmla="*/ 35 w 113"/>
                <a:gd name="T27" fmla="*/ 65 h 108"/>
                <a:gd name="T28" fmla="*/ 48 w 113"/>
                <a:gd name="T29" fmla="*/ 78 h 108"/>
                <a:gd name="T30" fmla="*/ 82 w 113"/>
                <a:gd name="T31" fmla="*/ 78 h 108"/>
                <a:gd name="T32" fmla="*/ 89 w 113"/>
                <a:gd name="T33" fmla="*/ 61 h 108"/>
                <a:gd name="T34" fmla="*/ 82 w 113"/>
                <a:gd name="T35" fmla="*/ 44 h 108"/>
                <a:gd name="T36" fmla="*/ 69 w 113"/>
                <a:gd name="T37" fmla="*/ 31 h 108"/>
                <a:gd name="T38" fmla="*/ 52 w 113"/>
                <a:gd name="T39" fmla="*/ 2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08">
                  <a:moveTo>
                    <a:pt x="65" y="108"/>
                  </a:moveTo>
                  <a:cubicBezTo>
                    <a:pt x="53" y="108"/>
                    <a:pt x="41" y="103"/>
                    <a:pt x="32" y="94"/>
                  </a:cubicBezTo>
                  <a:cubicBezTo>
                    <a:pt x="19" y="81"/>
                    <a:pt x="19" y="81"/>
                    <a:pt x="19" y="81"/>
                  </a:cubicBezTo>
                  <a:cubicBezTo>
                    <a:pt x="0" y="63"/>
                    <a:pt x="0" y="33"/>
                    <a:pt x="19" y="14"/>
                  </a:cubicBezTo>
                  <a:cubicBezTo>
                    <a:pt x="28" y="5"/>
                    <a:pt x="40" y="0"/>
                    <a:pt x="52" y="0"/>
                  </a:cubicBezTo>
                  <a:cubicBezTo>
                    <a:pt x="52" y="0"/>
                    <a:pt x="52" y="0"/>
                    <a:pt x="52" y="0"/>
                  </a:cubicBezTo>
                  <a:cubicBezTo>
                    <a:pt x="65" y="0"/>
                    <a:pt x="77" y="5"/>
                    <a:pt x="86" y="14"/>
                  </a:cubicBezTo>
                  <a:cubicBezTo>
                    <a:pt x="99" y="27"/>
                    <a:pt x="99" y="27"/>
                    <a:pt x="99" y="27"/>
                  </a:cubicBezTo>
                  <a:cubicBezTo>
                    <a:pt x="108" y="36"/>
                    <a:pt x="113" y="48"/>
                    <a:pt x="113" y="61"/>
                  </a:cubicBezTo>
                  <a:cubicBezTo>
                    <a:pt x="113" y="73"/>
                    <a:pt x="108" y="85"/>
                    <a:pt x="99" y="94"/>
                  </a:cubicBezTo>
                  <a:cubicBezTo>
                    <a:pt x="90" y="103"/>
                    <a:pt x="78" y="108"/>
                    <a:pt x="65" y="108"/>
                  </a:cubicBezTo>
                  <a:close/>
                  <a:moveTo>
                    <a:pt x="52" y="24"/>
                  </a:moveTo>
                  <a:cubicBezTo>
                    <a:pt x="46" y="24"/>
                    <a:pt x="40" y="26"/>
                    <a:pt x="35" y="31"/>
                  </a:cubicBezTo>
                  <a:cubicBezTo>
                    <a:pt x="26" y="40"/>
                    <a:pt x="26" y="55"/>
                    <a:pt x="35" y="65"/>
                  </a:cubicBezTo>
                  <a:cubicBezTo>
                    <a:pt x="48" y="78"/>
                    <a:pt x="48" y="78"/>
                    <a:pt x="48" y="78"/>
                  </a:cubicBezTo>
                  <a:cubicBezTo>
                    <a:pt x="58" y="87"/>
                    <a:pt x="73" y="87"/>
                    <a:pt x="82" y="78"/>
                  </a:cubicBezTo>
                  <a:cubicBezTo>
                    <a:pt x="87" y="73"/>
                    <a:pt x="89" y="67"/>
                    <a:pt x="89" y="61"/>
                  </a:cubicBezTo>
                  <a:cubicBezTo>
                    <a:pt x="89" y="54"/>
                    <a:pt x="87" y="48"/>
                    <a:pt x="82" y="44"/>
                  </a:cubicBezTo>
                  <a:cubicBezTo>
                    <a:pt x="69" y="31"/>
                    <a:pt x="69" y="31"/>
                    <a:pt x="69" y="31"/>
                  </a:cubicBezTo>
                  <a:cubicBezTo>
                    <a:pt x="65" y="26"/>
                    <a:pt x="59" y="24"/>
                    <a:pt x="52"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6" name="Freeform 114"/>
            <p:cNvSpPr/>
            <p:nvPr/>
          </p:nvSpPr>
          <p:spPr bwMode="auto">
            <a:xfrm>
              <a:off x="722313" y="860426"/>
              <a:ext cx="258763" cy="258763"/>
            </a:xfrm>
            <a:custGeom>
              <a:avLst/>
              <a:gdLst>
                <a:gd name="T0" fmla="*/ 82 w 117"/>
                <a:gd name="T1" fmla="*/ 117 h 117"/>
                <a:gd name="T2" fmla="*/ 53 w 117"/>
                <a:gd name="T3" fmla="*/ 104 h 117"/>
                <a:gd name="T4" fmla="*/ 12 w 117"/>
                <a:gd name="T5" fmla="*/ 64 h 117"/>
                <a:gd name="T6" fmla="*/ 0 w 117"/>
                <a:gd name="T7" fmla="*/ 35 h 117"/>
                <a:gd name="T8" fmla="*/ 12 w 117"/>
                <a:gd name="T9" fmla="*/ 5 h 117"/>
                <a:gd name="T10" fmla="*/ 29 w 117"/>
                <a:gd name="T11" fmla="*/ 5 h 117"/>
                <a:gd name="T12" fmla="*/ 29 w 117"/>
                <a:gd name="T13" fmla="*/ 21 h 117"/>
                <a:gd name="T14" fmla="*/ 24 w 117"/>
                <a:gd name="T15" fmla="*/ 35 h 117"/>
                <a:gd name="T16" fmla="*/ 29 w 117"/>
                <a:gd name="T17" fmla="*/ 48 h 117"/>
                <a:gd name="T18" fmla="*/ 69 w 117"/>
                <a:gd name="T19" fmla="*/ 88 h 117"/>
                <a:gd name="T20" fmla="*/ 82 w 117"/>
                <a:gd name="T21" fmla="*/ 93 h 117"/>
                <a:gd name="T22" fmla="*/ 82 w 117"/>
                <a:gd name="T23" fmla="*/ 93 h 117"/>
                <a:gd name="T24" fmla="*/ 95 w 117"/>
                <a:gd name="T25" fmla="*/ 88 h 117"/>
                <a:gd name="T26" fmla="*/ 112 w 117"/>
                <a:gd name="T27" fmla="*/ 88 h 117"/>
                <a:gd name="T28" fmla="*/ 112 w 117"/>
                <a:gd name="T29" fmla="*/ 104 h 117"/>
                <a:gd name="T30" fmla="*/ 82 w 117"/>
                <a:gd name="T31" fmla="*/ 117 h 117"/>
                <a:gd name="T32" fmla="*/ 82 w 117"/>
                <a:gd name="T3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117">
                  <a:moveTo>
                    <a:pt x="82" y="117"/>
                  </a:moveTo>
                  <a:cubicBezTo>
                    <a:pt x="71" y="117"/>
                    <a:pt x="60" y="112"/>
                    <a:pt x="53" y="104"/>
                  </a:cubicBezTo>
                  <a:cubicBezTo>
                    <a:pt x="12" y="64"/>
                    <a:pt x="12" y="64"/>
                    <a:pt x="12" y="64"/>
                  </a:cubicBezTo>
                  <a:cubicBezTo>
                    <a:pt x="4" y="56"/>
                    <a:pt x="0" y="46"/>
                    <a:pt x="0" y="35"/>
                  </a:cubicBezTo>
                  <a:cubicBezTo>
                    <a:pt x="0" y="23"/>
                    <a:pt x="4" y="13"/>
                    <a:pt x="12" y="5"/>
                  </a:cubicBezTo>
                  <a:cubicBezTo>
                    <a:pt x="17" y="0"/>
                    <a:pt x="24" y="0"/>
                    <a:pt x="29" y="5"/>
                  </a:cubicBezTo>
                  <a:cubicBezTo>
                    <a:pt x="34" y="9"/>
                    <a:pt x="34" y="17"/>
                    <a:pt x="29" y="21"/>
                  </a:cubicBezTo>
                  <a:cubicBezTo>
                    <a:pt x="25" y="25"/>
                    <a:pt x="24" y="30"/>
                    <a:pt x="24" y="35"/>
                  </a:cubicBezTo>
                  <a:cubicBezTo>
                    <a:pt x="24" y="40"/>
                    <a:pt x="25" y="44"/>
                    <a:pt x="29" y="48"/>
                  </a:cubicBezTo>
                  <a:cubicBezTo>
                    <a:pt x="69" y="88"/>
                    <a:pt x="69" y="88"/>
                    <a:pt x="69" y="88"/>
                  </a:cubicBezTo>
                  <a:cubicBezTo>
                    <a:pt x="73" y="91"/>
                    <a:pt x="77" y="93"/>
                    <a:pt x="82" y="93"/>
                  </a:cubicBezTo>
                  <a:cubicBezTo>
                    <a:pt x="82" y="93"/>
                    <a:pt x="82" y="93"/>
                    <a:pt x="82" y="93"/>
                  </a:cubicBezTo>
                  <a:cubicBezTo>
                    <a:pt x="87" y="93"/>
                    <a:pt x="92" y="91"/>
                    <a:pt x="95" y="88"/>
                  </a:cubicBezTo>
                  <a:cubicBezTo>
                    <a:pt x="100" y="83"/>
                    <a:pt x="107" y="83"/>
                    <a:pt x="112" y="88"/>
                  </a:cubicBezTo>
                  <a:cubicBezTo>
                    <a:pt x="117" y="92"/>
                    <a:pt x="117" y="100"/>
                    <a:pt x="112" y="104"/>
                  </a:cubicBezTo>
                  <a:cubicBezTo>
                    <a:pt x="104" y="112"/>
                    <a:pt x="94" y="117"/>
                    <a:pt x="82" y="117"/>
                  </a:cubicBezTo>
                  <a:cubicBezTo>
                    <a:pt x="82" y="117"/>
                    <a:pt x="82" y="117"/>
                    <a:pt x="82" y="1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7" name="Freeform 115"/>
            <p:cNvSpPr/>
            <p:nvPr/>
          </p:nvSpPr>
          <p:spPr bwMode="auto">
            <a:xfrm>
              <a:off x="608013" y="715963"/>
              <a:ext cx="377825" cy="376238"/>
            </a:xfrm>
            <a:custGeom>
              <a:avLst/>
              <a:gdLst>
                <a:gd name="T0" fmla="*/ 158 w 171"/>
                <a:gd name="T1" fmla="*/ 170 h 170"/>
                <a:gd name="T2" fmla="*/ 150 w 171"/>
                <a:gd name="T3" fmla="*/ 167 h 170"/>
                <a:gd name="T4" fmla="*/ 4 w 171"/>
                <a:gd name="T5" fmla="*/ 21 h 170"/>
                <a:gd name="T6" fmla="*/ 4 w 171"/>
                <a:gd name="T7" fmla="*/ 5 h 170"/>
                <a:gd name="T8" fmla="*/ 21 w 171"/>
                <a:gd name="T9" fmla="*/ 5 h 170"/>
                <a:gd name="T10" fmla="*/ 167 w 171"/>
                <a:gd name="T11" fmla="*/ 150 h 170"/>
                <a:gd name="T12" fmla="*/ 167 w 171"/>
                <a:gd name="T13" fmla="*/ 167 h 170"/>
                <a:gd name="T14" fmla="*/ 158 w 171"/>
                <a:gd name="T15" fmla="*/ 170 h 1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0">
                  <a:moveTo>
                    <a:pt x="158" y="170"/>
                  </a:moveTo>
                  <a:cubicBezTo>
                    <a:pt x="155" y="170"/>
                    <a:pt x="152" y="169"/>
                    <a:pt x="150" y="167"/>
                  </a:cubicBezTo>
                  <a:cubicBezTo>
                    <a:pt x="4" y="21"/>
                    <a:pt x="4" y="21"/>
                    <a:pt x="4" y="21"/>
                  </a:cubicBezTo>
                  <a:cubicBezTo>
                    <a:pt x="0" y="17"/>
                    <a:pt x="0" y="9"/>
                    <a:pt x="4" y="5"/>
                  </a:cubicBezTo>
                  <a:cubicBezTo>
                    <a:pt x="9" y="0"/>
                    <a:pt x="16" y="0"/>
                    <a:pt x="21" y="5"/>
                  </a:cubicBezTo>
                  <a:cubicBezTo>
                    <a:pt x="167" y="150"/>
                    <a:pt x="167" y="150"/>
                    <a:pt x="167" y="150"/>
                  </a:cubicBezTo>
                  <a:cubicBezTo>
                    <a:pt x="171" y="155"/>
                    <a:pt x="171" y="162"/>
                    <a:pt x="167" y="167"/>
                  </a:cubicBezTo>
                  <a:cubicBezTo>
                    <a:pt x="164" y="169"/>
                    <a:pt x="161" y="170"/>
                    <a:pt x="158" y="1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8" name="Freeform 116"/>
            <p:cNvSpPr>
              <a:spLocks noEditPoints="1"/>
            </p:cNvSpPr>
            <p:nvPr/>
          </p:nvSpPr>
          <p:spPr bwMode="auto">
            <a:xfrm>
              <a:off x="434975" y="879476"/>
              <a:ext cx="239713" cy="239713"/>
            </a:xfrm>
            <a:custGeom>
              <a:avLst/>
              <a:gdLst>
                <a:gd name="T0" fmla="*/ 47 w 108"/>
                <a:gd name="T1" fmla="*/ 108 h 108"/>
                <a:gd name="T2" fmla="*/ 47 w 108"/>
                <a:gd name="T3" fmla="*/ 108 h 108"/>
                <a:gd name="T4" fmla="*/ 14 w 108"/>
                <a:gd name="T5" fmla="*/ 94 h 108"/>
                <a:gd name="T6" fmla="*/ 0 w 108"/>
                <a:gd name="T7" fmla="*/ 60 h 108"/>
                <a:gd name="T8" fmla="*/ 14 w 108"/>
                <a:gd name="T9" fmla="*/ 27 h 108"/>
                <a:gd name="T10" fmla="*/ 27 w 108"/>
                <a:gd name="T11" fmla="*/ 14 h 108"/>
                <a:gd name="T12" fmla="*/ 60 w 108"/>
                <a:gd name="T13" fmla="*/ 0 h 108"/>
                <a:gd name="T14" fmla="*/ 94 w 108"/>
                <a:gd name="T15" fmla="*/ 14 h 108"/>
                <a:gd name="T16" fmla="*/ 108 w 108"/>
                <a:gd name="T17" fmla="*/ 47 h 108"/>
                <a:gd name="T18" fmla="*/ 94 w 108"/>
                <a:gd name="T19" fmla="*/ 81 h 108"/>
                <a:gd name="T20" fmla="*/ 81 w 108"/>
                <a:gd name="T21" fmla="*/ 94 h 108"/>
                <a:gd name="T22" fmla="*/ 47 w 108"/>
                <a:gd name="T23" fmla="*/ 108 h 108"/>
                <a:gd name="T24" fmla="*/ 60 w 108"/>
                <a:gd name="T25" fmla="*/ 23 h 108"/>
                <a:gd name="T26" fmla="*/ 43 w 108"/>
                <a:gd name="T27" fmla="*/ 30 h 108"/>
                <a:gd name="T28" fmla="*/ 30 w 108"/>
                <a:gd name="T29" fmla="*/ 43 h 108"/>
                <a:gd name="T30" fmla="*/ 23 w 108"/>
                <a:gd name="T31" fmla="*/ 60 h 108"/>
                <a:gd name="T32" fmla="*/ 30 w 108"/>
                <a:gd name="T33" fmla="*/ 77 h 108"/>
                <a:gd name="T34" fmla="*/ 47 w 108"/>
                <a:gd name="T35" fmla="*/ 84 h 108"/>
                <a:gd name="T36" fmla="*/ 47 w 108"/>
                <a:gd name="T37" fmla="*/ 84 h 108"/>
                <a:gd name="T38" fmla="*/ 64 w 108"/>
                <a:gd name="T39" fmla="*/ 77 h 108"/>
                <a:gd name="T40" fmla="*/ 77 w 108"/>
                <a:gd name="T41" fmla="*/ 64 h 108"/>
                <a:gd name="T42" fmla="*/ 84 w 108"/>
                <a:gd name="T43" fmla="*/ 47 h 108"/>
                <a:gd name="T44" fmla="*/ 77 w 108"/>
                <a:gd name="T45" fmla="*/ 30 h 108"/>
                <a:gd name="T46" fmla="*/ 60 w 108"/>
                <a:gd name="T47" fmla="*/ 2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108">
                  <a:moveTo>
                    <a:pt x="47" y="108"/>
                  </a:moveTo>
                  <a:cubicBezTo>
                    <a:pt x="47" y="108"/>
                    <a:pt x="47" y="108"/>
                    <a:pt x="47" y="108"/>
                  </a:cubicBezTo>
                  <a:cubicBezTo>
                    <a:pt x="35" y="108"/>
                    <a:pt x="23" y="103"/>
                    <a:pt x="14" y="94"/>
                  </a:cubicBezTo>
                  <a:cubicBezTo>
                    <a:pt x="5" y="85"/>
                    <a:pt x="0" y="73"/>
                    <a:pt x="0" y="60"/>
                  </a:cubicBezTo>
                  <a:cubicBezTo>
                    <a:pt x="0" y="48"/>
                    <a:pt x="5" y="36"/>
                    <a:pt x="14" y="27"/>
                  </a:cubicBezTo>
                  <a:cubicBezTo>
                    <a:pt x="27" y="14"/>
                    <a:pt x="27" y="14"/>
                    <a:pt x="27" y="14"/>
                  </a:cubicBezTo>
                  <a:cubicBezTo>
                    <a:pt x="36" y="5"/>
                    <a:pt x="48" y="0"/>
                    <a:pt x="60" y="0"/>
                  </a:cubicBezTo>
                  <a:cubicBezTo>
                    <a:pt x="73" y="0"/>
                    <a:pt x="85" y="5"/>
                    <a:pt x="94" y="14"/>
                  </a:cubicBezTo>
                  <a:cubicBezTo>
                    <a:pt x="103" y="23"/>
                    <a:pt x="108" y="35"/>
                    <a:pt x="108" y="47"/>
                  </a:cubicBezTo>
                  <a:cubicBezTo>
                    <a:pt x="108" y="60"/>
                    <a:pt x="103" y="72"/>
                    <a:pt x="94" y="81"/>
                  </a:cubicBezTo>
                  <a:cubicBezTo>
                    <a:pt x="81" y="94"/>
                    <a:pt x="81" y="94"/>
                    <a:pt x="81" y="94"/>
                  </a:cubicBezTo>
                  <a:cubicBezTo>
                    <a:pt x="72" y="103"/>
                    <a:pt x="60" y="108"/>
                    <a:pt x="47" y="108"/>
                  </a:cubicBezTo>
                  <a:close/>
                  <a:moveTo>
                    <a:pt x="60" y="23"/>
                  </a:moveTo>
                  <a:cubicBezTo>
                    <a:pt x="54" y="23"/>
                    <a:pt x="48" y="26"/>
                    <a:pt x="43" y="30"/>
                  </a:cubicBezTo>
                  <a:cubicBezTo>
                    <a:pt x="30" y="43"/>
                    <a:pt x="30" y="43"/>
                    <a:pt x="30" y="43"/>
                  </a:cubicBezTo>
                  <a:cubicBezTo>
                    <a:pt x="26" y="48"/>
                    <a:pt x="23" y="54"/>
                    <a:pt x="23" y="60"/>
                  </a:cubicBezTo>
                  <a:cubicBezTo>
                    <a:pt x="23" y="67"/>
                    <a:pt x="26" y="73"/>
                    <a:pt x="30" y="77"/>
                  </a:cubicBezTo>
                  <a:cubicBezTo>
                    <a:pt x="35" y="82"/>
                    <a:pt x="41" y="84"/>
                    <a:pt x="47" y="84"/>
                  </a:cubicBezTo>
                  <a:cubicBezTo>
                    <a:pt x="47" y="84"/>
                    <a:pt x="47" y="84"/>
                    <a:pt x="47" y="84"/>
                  </a:cubicBezTo>
                  <a:cubicBezTo>
                    <a:pt x="54" y="84"/>
                    <a:pt x="60" y="82"/>
                    <a:pt x="64" y="77"/>
                  </a:cubicBezTo>
                  <a:cubicBezTo>
                    <a:pt x="77" y="64"/>
                    <a:pt x="77" y="64"/>
                    <a:pt x="77" y="64"/>
                  </a:cubicBezTo>
                  <a:cubicBezTo>
                    <a:pt x="82" y="60"/>
                    <a:pt x="84" y="54"/>
                    <a:pt x="84" y="47"/>
                  </a:cubicBezTo>
                  <a:cubicBezTo>
                    <a:pt x="84" y="41"/>
                    <a:pt x="82" y="35"/>
                    <a:pt x="77" y="30"/>
                  </a:cubicBezTo>
                  <a:cubicBezTo>
                    <a:pt x="73" y="26"/>
                    <a:pt x="67" y="23"/>
                    <a:pt x="60"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9" name="Freeform 117"/>
            <p:cNvSpPr/>
            <p:nvPr/>
          </p:nvSpPr>
          <p:spPr bwMode="auto">
            <a:xfrm>
              <a:off x="722313" y="534988"/>
              <a:ext cx="258763" cy="265113"/>
            </a:xfrm>
            <a:custGeom>
              <a:avLst/>
              <a:gdLst>
                <a:gd name="T0" fmla="*/ 21 w 117"/>
                <a:gd name="T1" fmla="*/ 120 h 120"/>
                <a:gd name="T2" fmla="*/ 12 w 117"/>
                <a:gd name="T3" fmla="*/ 116 h 120"/>
                <a:gd name="T4" fmla="*/ 0 w 117"/>
                <a:gd name="T5" fmla="*/ 86 h 120"/>
                <a:gd name="T6" fmla="*/ 12 w 117"/>
                <a:gd name="T7" fmla="*/ 57 h 120"/>
                <a:gd name="T8" fmla="*/ 53 w 117"/>
                <a:gd name="T9" fmla="*/ 17 h 120"/>
                <a:gd name="T10" fmla="*/ 112 w 117"/>
                <a:gd name="T11" fmla="*/ 17 h 120"/>
                <a:gd name="T12" fmla="*/ 112 w 117"/>
                <a:gd name="T13" fmla="*/ 33 h 120"/>
                <a:gd name="T14" fmla="*/ 95 w 117"/>
                <a:gd name="T15" fmla="*/ 33 h 120"/>
                <a:gd name="T16" fmla="*/ 69 w 117"/>
                <a:gd name="T17" fmla="*/ 33 h 120"/>
                <a:gd name="T18" fmla="*/ 29 w 117"/>
                <a:gd name="T19" fmla="*/ 73 h 120"/>
                <a:gd name="T20" fmla="*/ 29 w 117"/>
                <a:gd name="T21" fmla="*/ 100 h 120"/>
                <a:gd name="T22" fmla="*/ 29 w 117"/>
                <a:gd name="T23" fmla="*/ 116 h 120"/>
                <a:gd name="T24" fmla="*/ 21 w 117"/>
                <a:gd name="T25"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120">
                  <a:moveTo>
                    <a:pt x="21" y="120"/>
                  </a:moveTo>
                  <a:cubicBezTo>
                    <a:pt x="18" y="120"/>
                    <a:pt x="15" y="119"/>
                    <a:pt x="12" y="116"/>
                  </a:cubicBezTo>
                  <a:cubicBezTo>
                    <a:pt x="4" y="108"/>
                    <a:pt x="0" y="98"/>
                    <a:pt x="0" y="86"/>
                  </a:cubicBezTo>
                  <a:cubicBezTo>
                    <a:pt x="0" y="75"/>
                    <a:pt x="4" y="65"/>
                    <a:pt x="12" y="57"/>
                  </a:cubicBezTo>
                  <a:cubicBezTo>
                    <a:pt x="53" y="17"/>
                    <a:pt x="53" y="17"/>
                    <a:pt x="53" y="17"/>
                  </a:cubicBezTo>
                  <a:cubicBezTo>
                    <a:pt x="69" y="0"/>
                    <a:pt x="96" y="0"/>
                    <a:pt x="112" y="17"/>
                  </a:cubicBezTo>
                  <a:cubicBezTo>
                    <a:pt x="117" y="21"/>
                    <a:pt x="117" y="29"/>
                    <a:pt x="112" y="33"/>
                  </a:cubicBezTo>
                  <a:cubicBezTo>
                    <a:pt x="107" y="38"/>
                    <a:pt x="100" y="38"/>
                    <a:pt x="95" y="33"/>
                  </a:cubicBezTo>
                  <a:cubicBezTo>
                    <a:pt x="88" y="26"/>
                    <a:pt x="76" y="26"/>
                    <a:pt x="69" y="33"/>
                  </a:cubicBezTo>
                  <a:cubicBezTo>
                    <a:pt x="29" y="73"/>
                    <a:pt x="29" y="73"/>
                    <a:pt x="29" y="73"/>
                  </a:cubicBezTo>
                  <a:cubicBezTo>
                    <a:pt x="22" y="81"/>
                    <a:pt x="22" y="92"/>
                    <a:pt x="29" y="100"/>
                  </a:cubicBezTo>
                  <a:cubicBezTo>
                    <a:pt x="34" y="104"/>
                    <a:pt x="34" y="112"/>
                    <a:pt x="29" y="116"/>
                  </a:cubicBezTo>
                  <a:cubicBezTo>
                    <a:pt x="27" y="119"/>
                    <a:pt x="24" y="120"/>
                    <a:pt x="21" y="1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0" name="Freeform 118"/>
            <p:cNvSpPr/>
            <p:nvPr/>
          </p:nvSpPr>
          <p:spPr bwMode="auto">
            <a:xfrm>
              <a:off x="608013" y="566738"/>
              <a:ext cx="377825" cy="377825"/>
            </a:xfrm>
            <a:custGeom>
              <a:avLst/>
              <a:gdLst>
                <a:gd name="T0" fmla="*/ 12 w 171"/>
                <a:gd name="T1" fmla="*/ 171 h 171"/>
                <a:gd name="T2" fmla="*/ 4 w 171"/>
                <a:gd name="T3" fmla="*/ 167 h 171"/>
                <a:gd name="T4" fmla="*/ 4 w 171"/>
                <a:gd name="T5" fmla="*/ 151 h 171"/>
                <a:gd name="T6" fmla="*/ 150 w 171"/>
                <a:gd name="T7" fmla="*/ 5 h 171"/>
                <a:gd name="T8" fmla="*/ 167 w 171"/>
                <a:gd name="T9" fmla="*/ 5 h 171"/>
                <a:gd name="T10" fmla="*/ 167 w 171"/>
                <a:gd name="T11" fmla="*/ 22 h 171"/>
                <a:gd name="T12" fmla="*/ 21 w 171"/>
                <a:gd name="T13" fmla="*/ 167 h 171"/>
                <a:gd name="T14" fmla="*/ 12 w 171"/>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1">
                  <a:moveTo>
                    <a:pt x="12" y="171"/>
                  </a:moveTo>
                  <a:cubicBezTo>
                    <a:pt x="9" y="171"/>
                    <a:pt x="6" y="170"/>
                    <a:pt x="4" y="167"/>
                  </a:cubicBezTo>
                  <a:cubicBezTo>
                    <a:pt x="0" y="163"/>
                    <a:pt x="0" y="155"/>
                    <a:pt x="4" y="151"/>
                  </a:cubicBezTo>
                  <a:cubicBezTo>
                    <a:pt x="150" y="5"/>
                    <a:pt x="150" y="5"/>
                    <a:pt x="150" y="5"/>
                  </a:cubicBezTo>
                  <a:cubicBezTo>
                    <a:pt x="155" y="0"/>
                    <a:pt x="162" y="0"/>
                    <a:pt x="167" y="5"/>
                  </a:cubicBezTo>
                  <a:cubicBezTo>
                    <a:pt x="171" y="10"/>
                    <a:pt x="171" y="17"/>
                    <a:pt x="167" y="22"/>
                  </a:cubicBezTo>
                  <a:cubicBezTo>
                    <a:pt x="21" y="167"/>
                    <a:pt x="21" y="167"/>
                    <a:pt x="21" y="167"/>
                  </a:cubicBezTo>
                  <a:cubicBezTo>
                    <a:pt x="19" y="170"/>
                    <a:pt x="16" y="171"/>
                    <a:pt x="12" y="17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1" name="Freeform 119"/>
            <p:cNvSpPr/>
            <p:nvPr/>
          </p:nvSpPr>
          <p:spPr bwMode="auto">
            <a:xfrm>
              <a:off x="1128713" y="2190751"/>
              <a:ext cx="282575" cy="409575"/>
            </a:xfrm>
            <a:custGeom>
              <a:avLst/>
              <a:gdLst>
                <a:gd name="T0" fmla="*/ 119 w 128"/>
                <a:gd name="T1" fmla="*/ 184 h 185"/>
                <a:gd name="T2" fmla="*/ 111 w 128"/>
                <a:gd name="T3" fmla="*/ 178 h 185"/>
                <a:gd name="T4" fmla="*/ 64 w 128"/>
                <a:gd name="T5" fmla="*/ 33 h 185"/>
                <a:gd name="T6" fmla="*/ 16 w 128"/>
                <a:gd name="T7" fmla="*/ 178 h 185"/>
                <a:gd name="T8" fmla="*/ 7 w 128"/>
                <a:gd name="T9" fmla="*/ 183 h 185"/>
                <a:gd name="T10" fmla="*/ 2 w 128"/>
                <a:gd name="T11" fmla="*/ 173 h 185"/>
                <a:gd name="T12" fmla="*/ 56 w 128"/>
                <a:gd name="T13" fmla="*/ 5 h 185"/>
                <a:gd name="T14" fmla="*/ 64 w 128"/>
                <a:gd name="T15" fmla="*/ 0 h 185"/>
                <a:gd name="T16" fmla="*/ 71 w 128"/>
                <a:gd name="T17" fmla="*/ 5 h 185"/>
                <a:gd name="T18" fmla="*/ 126 w 128"/>
                <a:gd name="T19" fmla="*/ 173 h 185"/>
                <a:gd name="T20" fmla="*/ 121 w 128"/>
                <a:gd name="T21" fmla="*/ 183 h 185"/>
                <a:gd name="T22" fmla="*/ 119 w 128"/>
                <a:gd name="T23"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85">
                  <a:moveTo>
                    <a:pt x="119" y="184"/>
                  </a:moveTo>
                  <a:cubicBezTo>
                    <a:pt x="116" y="184"/>
                    <a:pt x="112" y="181"/>
                    <a:pt x="111" y="178"/>
                  </a:cubicBezTo>
                  <a:cubicBezTo>
                    <a:pt x="64" y="33"/>
                    <a:pt x="64" y="33"/>
                    <a:pt x="64" y="33"/>
                  </a:cubicBezTo>
                  <a:cubicBezTo>
                    <a:pt x="16" y="178"/>
                    <a:pt x="16" y="178"/>
                    <a:pt x="16" y="178"/>
                  </a:cubicBezTo>
                  <a:cubicBezTo>
                    <a:pt x="15" y="182"/>
                    <a:pt x="11" y="185"/>
                    <a:pt x="7" y="183"/>
                  </a:cubicBezTo>
                  <a:cubicBezTo>
                    <a:pt x="2" y="182"/>
                    <a:pt x="0" y="177"/>
                    <a:pt x="2" y="173"/>
                  </a:cubicBezTo>
                  <a:cubicBezTo>
                    <a:pt x="56" y="5"/>
                    <a:pt x="56" y="5"/>
                    <a:pt x="56" y="5"/>
                  </a:cubicBezTo>
                  <a:cubicBezTo>
                    <a:pt x="58" y="2"/>
                    <a:pt x="61" y="0"/>
                    <a:pt x="64" y="0"/>
                  </a:cubicBezTo>
                  <a:cubicBezTo>
                    <a:pt x="67" y="0"/>
                    <a:pt x="70" y="2"/>
                    <a:pt x="71" y="5"/>
                  </a:cubicBezTo>
                  <a:cubicBezTo>
                    <a:pt x="126" y="173"/>
                    <a:pt x="126" y="173"/>
                    <a:pt x="126" y="173"/>
                  </a:cubicBezTo>
                  <a:cubicBezTo>
                    <a:pt x="128" y="177"/>
                    <a:pt x="125" y="182"/>
                    <a:pt x="121" y="183"/>
                  </a:cubicBezTo>
                  <a:cubicBezTo>
                    <a:pt x="120" y="183"/>
                    <a:pt x="120" y="184"/>
                    <a:pt x="119" y="18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2" name="Freeform 120"/>
            <p:cNvSpPr/>
            <p:nvPr/>
          </p:nvSpPr>
          <p:spPr bwMode="auto">
            <a:xfrm>
              <a:off x="1106488" y="2562226"/>
              <a:ext cx="90488" cy="34925"/>
            </a:xfrm>
            <a:custGeom>
              <a:avLst/>
              <a:gdLst>
                <a:gd name="T0" fmla="*/ 34 w 41"/>
                <a:gd name="T1" fmla="*/ 16 h 16"/>
                <a:gd name="T2" fmla="*/ 7 w 41"/>
                <a:gd name="T3" fmla="*/ 16 h 16"/>
                <a:gd name="T4" fmla="*/ 0 w 41"/>
                <a:gd name="T5" fmla="*/ 8 h 16"/>
                <a:gd name="T6" fmla="*/ 7 w 41"/>
                <a:gd name="T7" fmla="*/ 0 h 16"/>
                <a:gd name="T8" fmla="*/ 34 w 41"/>
                <a:gd name="T9" fmla="*/ 0 h 16"/>
                <a:gd name="T10" fmla="*/ 41 w 41"/>
                <a:gd name="T11" fmla="*/ 8 h 16"/>
                <a:gd name="T12" fmla="*/ 34 w 41"/>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1" h="16">
                  <a:moveTo>
                    <a:pt x="34" y="16"/>
                  </a:moveTo>
                  <a:cubicBezTo>
                    <a:pt x="7" y="16"/>
                    <a:pt x="7" y="16"/>
                    <a:pt x="7" y="16"/>
                  </a:cubicBezTo>
                  <a:cubicBezTo>
                    <a:pt x="3" y="16"/>
                    <a:pt x="0" y="12"/>
                    <a:pt x="0" y="8"/>
                  </a:cubicBezTo>
                  <a:cubicBezTo>
                    <a:pt x="0" y="3"/>
                    <a:pt x="3" y="0"/>
                    <a:pt x="7" y="0"/>
                  </a:cubicBezTo>
                  <a:cubicBezTo>
                    <a:pt x="34" y="0"/>
                    <a:pt x="34" y="0"/>
                    <a:pt x="34" y="0"/>
                  </a:cubicBezTo>
                  <a:cubicBezTo>
                    <a:pt x="38" y="0"/>
                    <a:pt x="41" y="3"/>
                    <a:pt x="41" y="8"/>
                  </a:cubicBezTo>
                  <a:cubicBezTo>
                    <a:pt x="41" y="12"/>
                    <a:pt x="38"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3" name="Freeform 121"/>
            <p:cNvSpPr/>
            <p:nvPr/>
          </p:nvSpPr>
          <p:spPr bwMode="auto">
            <a:xfrm>
              <a:off x="1341438" y="2562226"/>
              <a:ext cx="92075" cy="34925"/>
            </a:xfrm>
            <a:custGeom>
              <a:avLst/>
              <a:gdLst>
                <a:gd name="T0" fmla="*/ 34 w 42"/>
                <a:gd name="T1" fmla="*/ 16 h 16"/>
                <a:gd name="T2" fmla="*/ 8 w 42"/>
                <a:gd name="T3" fmla="*/ 16 h 16"/>
                <a:gd name="T4" fmla="*/ 0 w 42"/>
                <a:gd name="T5" fmla="*/ 8 h 16"/>
                <a:gd name="T6" fmla="*/ 8 w 42"/>
                <a:gd name="T7" fmla="*/ 0 h 16"/>
                <a:gd name="T8" fmla="*/ 34 w 42"/>
                <a:gd name="T9" fmla="*/ 0 h 16"/>
                <a:gd name="T10" fmla="*/ 42 w 42"/>
                <a:gd name="T11" fmla="*/ 8 h 16"/>
                <a:gd name="T12" fmla="*/ 34 w 4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2" h="16">
                  <a:moveTo>
                    <a:pt x="34" y="16"/>
                  </a:moveTo>
                  <a:cubicBezTo>
                    <a:pt x="8" y="16"/>
                    <a:pt x="8" y="16"/>
                    <a:pt x="8" y="16"/>
                  </a:cubicBezTo>
                  <a:cubicBezTo>
                    <a:pt x="4" y="16"/>
                    <a:pt x="0" y="12"/>
                    <a:pt x="0" y="8"/>
                  </a:cubicBezTo>
                  <a:cubicBezTo>
                    <a:pt x="0" y="3"/>
                    <a:pt x="4" y="0"/>
                    <a:pt x="8" y="0"/>
                  </a:cubicBezTo>
                  <a:cubicBezTo>
                    <a:pt x="34" y="0"/>
                    <a:pt x="34" y="0"/>
                    <a:pt x="34" y="0"/>
                  </a:cubicBezTo>
                  <a:cubicBezTo>
                    <a:pt x="39" y="0"/>
                    <a:pt x="42" y="3"/>
                    <a:pt x="42" y="8"/>
                  </a:cubicBezTo>
                  <a:cubicBezTo>
                    <a:pt x="42" y="12"/>
                    <a:pt x="39"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4" name="Freeform 122"/>
            <p:cNvSpPr/>
            <p:nvPr/>
          </p:nvSpPr>
          <p:spPr bwMode="auto">
            <a:xfrm>
              <a:off x="1176338" y="2447926"/>
              <a:ext cx="188913" cy="34925"/>
            </a:xfrm>
            <a:custGeom>
              <a:avLst/>
              <a:gdLst>
                <a:gd name="T0" fmla="*/ 78 w 86"/>
                <a:gd name="T1" fmla="*/ 16 h 16"/>
                <a:gd name="T2" fmla="*/ 8 w 86"/>
                <a:gd name="T3" fmla="*/ 16 h 16"/>
                <a:gd name="T4" fmla="*/ 0 w 86"/>
                <a:gd name="T5" fmla="*/ 8 h 16"/>
                <a:gd name="T6" fmla="*/ 8 w 86"/>
                <a:gd name="T7" fmla="*/ 0 h 16"/>
                <a:gd name="T8" fmla="*/ 78 w 86"/>
                <a:gd name="T9" fmla="*/ 0 h 16"/>
                <a:gd name="T10" fmla="*/ 86 w 86"/>
                <a:gd name="T11" fmla="*/ 8 h 16"/>
                <a:gd name="T12" fmla="*/ 78 w 8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6" h="16">
                  <a:moveTo>
                    <a:pt x="78" y="16"/>
                  </a:moveTo>
                  <a:cubicBezTo>
                    <a:pt x="8" y="16"/>
                    <a:pt x="8" y="16"/>
                    <a:pt x="8" y="16"/>
                  </a:cubicBezTo>
                  <a:cubicBezTo>
                    <a:pt x="3" y="16"/>
                    <a:pt x="0" y="12"/>
                    <a:pt x="0" y="8"/>
                  </a:cubicBezTo>
                  <a:cubicBezTo>
                    <a:pt x="0" y="4"/>
                    <a:pt x="3" y="0"/>
                    <a:pt x="8" y="0"/>
                  </a:cubicBezTo>
                  <a:cubicBezTo>
                    <a:pt x="78" y="0"/>
                    <a:pt x="78" y="0"/>
                    <a:pt x="78" y="0"/>
                  </a:cubicBezTo>
                  <a:cubicBezTo>
                    <a:pt x="82" y="0"/>
                    <a:pt x="86" y="4"/>
                    <a:pt x="86" y="8"/>
                  </a:cubicBezTo>
                  <a:cubicBezTo>
                    <a:pt x="86" y="12"/>
                    <a:pt x="82" y="16"/>
                    <a:pt x="7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5" name="Freeform 123"/>
            <p:cNvSpPr>
              <a:spLocks noEditPoints="1"/>
            </p:cNvSpPr>
            <p:nvPr/>
          </p:nvSpPr>
          <p:spPr bwMode="auto">
            <a:xfrm>
              <a:off x="1371600" y="2270126"/>
              <a:ext cx="150813" cy="133350"/>
            </a:xfrm>
            <a:custGeom>
              <a:avLst/>
              <a:gdLst>
                <a:gd name="T0" fmla="*/ 27 w 68"/>
                <a:gd name="T1" fmla="*/ 60 h 60"/>
                <a:gd name="T2" fmla="*/ 8 w 68"/>
                <a:gd name="T3" fmla="*/ 52 h 60"/>
                <a:gd name="T4" fmla="*/ 0 w 68"/>
                <a:gd name="T5" fmla="*/ 34 h 60"/>
                <a:gd name="T6" fmla="*/ 7 w 68"/>
                <a:gd name="T7" fmla="*/ 17 h 60"/>
                <a:gd name="T8" fmla="*/ 20 w 68"/>
                <a:gd name="T9" fmla="*/ 10 h 60"/>
                <a:gd name="T10" fmla="*/ 39 w 68"/>
                <a:gd name="T11" fmla="*/ 6 h 60"/>
                <a:gd name="T12" fmla="*/ 58 w 68"/>
                <a:gd name="T13" fmla="*/ 1 h 60"/>
                <a:gd name="T14" fmla="*/ 65 w 68"/>
                <a:gd name="T15" fmla="*/ 2 h 60"/>
                <a:gd name="T16" fmla="*/ 68 w 68"/>
                <a:gd name="T17" fmla="*/ 8 h 60"/>
                <a:gd name="T18" fmla="*/ 68 w 68"/>
                <a:gd name="T19" fmla="*/ 13 h 60"/>
                <a:gd name="T20" fmla="*/ 63 w 68"/>
                <a:gd name="T21" fmla="*/ 41 h 60"/>
                <a:gd name="T22" fmla="*/ 48 w 68"/>
                <a:gd name="T23" fmla="*/ 55 h 60"/>
                <a:gd name="T24" fmla="*/ 27 w 68"/>
                <a:gd name="T25" fmla="*/ 60 h 60"/>
                <a:gd name="T26" fmla="*/ 52 w 68"/>
                <a:gd name="T27" fmla="*/ 19 h 60"/>
                <a:gd name="T28" fmla="*/ 42 w 68"/>
                <a:gd name="T29" fmla="*/ 21 h 60"/>
                <a:gd name="T30" fmla="*/ 24 w 68"/>
                <a:gd name="T31" fmla="*/ 25 h 60"/>
                <a:gd name="T32" fmla="*/ 17 w 68"/>
                <a:gd name="T33" fmla="*/ 29 h 60"/>
                <a:gd name="T34" fmla="*/ 16 w 68"/>
                <a:gd name="T35" fmla="*/ 34 h 60"/>
                <a:gd name="T36" fmla="*/ 19 w 68"/>
                <a:gd name="T37" fmla="*/ 41 h 60"/>
                <a:gd name="T38" fmla="*/ 27 w 68"/>
                <a:gd name="T39" fmla="*/ 44 h 60"/>
                <a:gd name="T40" fmla="*/ 41 w 68"/>
                <a:gd name="T41" fmla="*/ 41 h 60"/>
                <a:gd name="T42" fmla="*/ 49 w 68"/>
                <a:gd name="T43" fmla="*/ 33 h 60"/>
                <a:gd name="T44" fmla="*/ 52 w 68"/>
                <a:gd name="T45" fmla="*/ 1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60">
                  <a:moveTo>
                    <a:pt x="27" y="60"/>
                  </a:moveTo>
                  <a:cubicBezTo>
                    <a:pt x="19" y="60"/>
                    <a:pt x="13" y="57"/>
                    <a:pt x="8" y="52"/>
                  </a:cubicBezTo>
                  <a:cubicBezTo>
                    <a:pt x="3" y="47"/>
                    <a:pt x="0" y="41"/>
                    <a:pt x="0" y="34"/>
                  </a:cubicBezTo>
                  <a:cubicBezTo>
                    <a:pt x="0" y="25"/>
                    <a:pt x="4" y="20"/>
                    <a:pt x="7" y="17"/>
                  </a:cubicBezTo>
                  <a:cubicBezTo>
                    <a:pt x="11" y="14"/>
                    <a:pt x="15" y="12"/>
                    <a:pt x="20" y="10"/>
                  </a:cubicBezTo>
                  <a:cubicBezTo>
                    <a:pt x="23" y="9"/>
                    <a:pt x="30" y="8"/>
                    <a:pt x="39" y="6"/>
                  </a:cubicBezTo>
                  <a:cubicBezTo>
                    <a:pt x="47" y="4"/>
                    <a:pt x="53" y="2"/>
                    <a:pt x="58" y="1"/>
                  </a:cubicBezTo>
                  <a:cubicBezTo>
                    <a:pt x="60" y="0"/>
                    <a:pt x="63" y="0"/>
                    <a:pt x="65" y="2"/>
                  </a:cubicBezTo>
                  <a:cubicBezTo>
                    <a:pt x="67" y="3"/>
                    <a:pt x="68" y="6"/>
                    <a:pt x="68" y="8"/>
                  </a:cubicBezTo>
                  <a:cubicBezTo>
                    <a:pt x="68" y="13"/>
                    <a:pt x="68" y="13"/>
                    <a:pt x="68" y="13"/>
                  </a:cubicBezTo>
                  <a:cubicBezTo>
                    <a:pt x="68" y="25"/>
                    <a:pt x="66" y="35"/>
                    <a:pt x="63" y="41"/>
                  </a:cubicBezTo>
                  <a:cubicBezTo>
                    <a:pt x="60" y="46"/>
                    <a:pt x="55" y="51"/>
                    <a:pt x="48" y="55"/>
                  </a:cubicBezTo>
                  <a:cubicBezTo>
                    <a:pt x="42" y="58"/>
                    <a:pt x="35" y="60"/>
                    <a:pt x="27" y="60"/>
                  </a:cubicBezTo>
                  <a:close/>
                  <a:moveTo>
                    <a:pt x="52" y="19"/>
                  </a:moveTo>
                  <a:cubicBezTo>
                    <a:pt x="49" y="20"/>
                    <a:pt x="46" y="20"/>
                    <a:pt x="42" y="21"/>
                  </a:cubicBezTo>
                  <a:cubicBezTo>
                    <a:pt x="33" y="23"/>
                    <a:pt x="27" y="25"/>
                    <a:pt x="24" y="25"/>
                  </a:cubicBezTo>
                  <a:cubicBezTo>
                    <a:pt x="22" y="26"/>
                    <a:pt x="20" y="27"/>
                    <a:pt x="17" y="29"/>
                  </a:cubicBezTo>
                  <a:cubicBezTo>
                    <a:pt x="17" y="30"/>
                    <a:pt x="16" y="31"/>
                    <a:pt x="16" y="34"/>
                  </a:cubicBezTo>
                  <a:cubicBezTo>
                    <a:pt x="16" y="37"/>
                    <a:pt x="16" y="39"/>
                    <a:pt x="19" y="41"/>
                  </a:cubicBezTo>
                  <a:cubicBezTo>
                    <a:pt x="20" y="42"/>
                    <a:pt x="22" y="44"/>
                    <a:pt x="27" y="44"/>
                  </a:cubicBezTo>
                  <a:cubicBezTo>
                    <a:pt x="32" y="44"/>
                    <a:pt x="37" y="43"/>
                    <a:pt x="41" y="41"/>
                  </a:cubicBezTo>
                  <a:cubicBezTo>
                    <a:pt x="45" y="39"/>
                    <a:pt x="47" y="36"/>
                    <a:pt x="49" y="33"/>
                  </a:cubicBezTo>
                  <a:cubicBezTo>
                    <a:pt x="50" y="31"/>
                    <a:pt x="52" y="27"/>
                    <a:pt x="5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6" name="Freeform 124"/>
            <p:cNvSpPr/>
            <p:nvPr/>
          </p:nvSpPr>
          <p:spPr bwMode="auto">
            <a:xfrm>
              <a:off x="1379538" y="2200276"/>
              <a:ext cx="144463" cy="200025"/>
            </a:xfrm>
            <a:custGeom>
              <a:avLst/>
              <a:gdLst>
                <a:gd name="T0" fmla="*/ 58 w 66"/>
                <a:gd name="T1" fmla="*/ 91 h 91"/>
                <a:gd name="T2" fmla="*/ 50 w 66"/>
                <a:gd name="T3" fmla="*/ 83 h 91"/>
                <a:gd name="T4" fmla="*/ 50 w 66"/>
                <a:gd name="T5" fmla="*/ 32 h 91"/>
                <a:gd name="T6" fmla="*/ 35 w 66"/>
                <a:gd name="T7" fmla="*/ 16 h 91"/>
                <a:gd name="T8" fmla="*/ 30 w 66"/>
                <a:gd name="T9" fmla="*/ 16 h 91"/>
                <a:gd name="T10" fmla="*/ 16 w 66"/>
                <a:gd name="T11" fmla="*/ 26 h 91"/>
                <a:gd name="T12" fmla="*/ 6 w 66"/>
                <a:gd name="T13" fmla="*/ 30 h 91"/>
                <a:gd name="T14" fmla="*/ 1 w 66"/>
                <a:gd name="T15" fmla="*/ 20 h 91"/>
                <a:gd name="T16" fmla="*/ 30 w 66"/>
                <a:gd name="T17" fmla="*/ 0 h 91"/>
                <a:gd name="T18" fmla="*/ 35 w 66"/>
                <a:gd name="T19" fmla="*/ 0 h 91"/>
                <a:gd name="T20" fmla="*/ 66 w 66"/>
                <a:gd name="T21" fmla="*/ 32 h 91"/>
                <a:gd name="T22" fmla="*/ 66 w 66"/>
                <a:gd name="T23" fmla="*/ 83 h 91"/>
                <a:gd name="T24" fmla="*/ 58 w 66"/>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91">
                  <a:moveTo>
                    <a:pt x="58" y="91"/>
                  </a:moveTo>
                  <a:cubicBezTo>
                    <a:pt x="54" y="91"/>
                    <a:pt x="50" y="87"/>
                    <a:pt x="50" y="83"/>
                  </a:cubicBezTo>
                  <a:cubicBezTo>
                    <a:pt x="50" y="32"/>
                    <a:pt x="50" y="32"/>
                    <a:pt x="50" y="32"/>
                  </a:cubicBezTo>
                  <a:cubicBezTo>
                    <a:pt x="50" y="23"/>
                    <a:pt x="43" y="16"/>
                    <a:pt x="35" y="16"/>
                  </a:cubicBezTo>
                  <a:cubicBezTo>
                    <a:pt x="30" y="16"/>
                    <a:pt x="30" y="16"/>
                    <a:pt x="30" y="16"/>
                  </a:cubicBezTo>
                  <a:cubicBezTo>
                    <a:pt x="24" y="16"/>
                    <a:pt x="18" y="20"/>
                    <a:pt x="16" y="26"/>
                  </a:cubicBezTo>
                  <a:cubicBezTo>
                    <a:pt x="14" y="30"/>
                    <a:pt x="10" y="31"/>
                    <a:pt x="6" y="30"/>
                  </a:cubicBezTo>
                  <a:cubicBezTo>
                    <a:pt x="2" y="28"/>
                    <a:pt x="0" y="24"/>
                    <a:pt x="1" y="20"/>
                  </a:cubicBezTo>
                  <a:cubicBezTo>
                    <a:pt x="6" y="8"/>
                    <a:pt x="17" y="0"/>
                    <a:pt x="30" y="0"/>
                  </a:cubicBezTo>
                  <a:cubicBezTo>
                    <a:pt x="35" y="0"/>
                    <a:pt x="35" y="0"/>
                    <a:pt x="35" y="0"/>
                  </a:cubicBezTo>
                  <a:cubicBezTo>
                    <a:pt x="52" y="0"/>
                    <a:pt x="66" y="14"/>
                    <a:pt x="66" y="32"/>
                  </a:cubicBezTo>
                  <a:cubicBezTo>
                    <a:pt x="66" y="83"/>
                    <a:pt x="66" y="83"/>
                    <a:pt x="66" y="83"/>
                  </a:cubicBezTo>
                  <a:cubicBezTo>
                    <a:pt x="66" y="87"/>
                    <a:pt x="62" y="91"/>
                    <a:pt x="58" y="9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7" name="Freeform 125"/>
            <p:cNvSpPr/>
            <p:nvPr/>
          </p:nvSpPr>
          <p:spPr bwMode="auto">
            <a:xfrm>
              <a:off x="877888" y="3063876"/>
              <a:ext cx="160338" cy="38100"/>
            </a:xfrm>
            <a:custGeom>
              <a:avLst/>
              <a:gdLst>
                <a:gd name="T0" fmla="*/ 69 w 73"/>
                <a:gd name="T1" fmla="*/ 17 h 17"/>
                <a:gd name="T2" fmla="*/ 68 w 73"/>
                <a:gd name="T3" fmla="*/ 16 h 17"/>
                <a:gd name="T4" fmla="*/ 4 w 73"/>
                <a:gd name="T5" fmla="*/ 9 h 17"/>
                <a:gd name="T6" fmla="*/ 0 w 73"/>
                <a:gd name="T7" fmla="*/ 6 h 17"/>
                <a:gd name="T8" fmla="*/ 3 w 73"/>
                <a:gd name="T9" fmla="*/ 3 h 17"/>
                <a:gd name="T10" fmla="*/ 70 w 73"/>
                <a:gd name="T11" fmla="*/ 11 h 17"/>
                <a:gd name="T12" fmla="*/ 72 w 73"/>
                <a:gd name="T13" fmla="*/ 15 h 17"/>
                <a:gd name="T14" fmla="*/ 69 w 73"/>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17">
                  <a:moveTo>
                    <a:pt x="69" y="17"/>
                  </a:moveTo>
                  <a:cubicBezTo>
                    <a:pt x="69" y="17"/>
                    <a:pt x="68" y="17"/>
                    <a:pt x="68" y="16"/>
                  </a:cubicBezTo>
                  <a:cubicBezTo>
                    <a:pt x="48" y="9"/>
                    <a:pt x="25" y="6"/>
                    <a:pt x="4" y="9"/>
                  </a:cubicBezTo>
                  <a:cubicBezTo>
                    <a:pt x="2" y="9"/>
                    <a:pt x="0" y="8"/>
                    <a:pt x="0" y="6"/>
                  </a:cubicBezTo>
                  <a:cubicBezTo>
                    <a:pt x="0" y="4"/>
                    <a:pt x="1" y="3"/>
                    <a:pt x="3" y="3"/>
                  </a:cubicBezTo>
                  <a:cubicBezTo>
                    <a:pt x="26" y="0"/>
                    <a:pt x="49" y="2"/>
                    <a:pt x="70" y="11"/>
                  </a:cubicBezTo>
                  <a:cubicBezTo>
                    <a:pt x="72" y="11"/>
                    <a:pt x="73" y="13"/>
                    <a:pt x="72" y="15"/>
                  </a:cubicBezTo>
                  <a:cubicBezTo>
                    <a:pt x="72" y="16"/>
                    <a:pt x="70" y="17"/>
                    <a:pt x="69"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8" name="Freeform 126"/>
            <p:cNvSpPr/>
            <p:nvPr/>
          </p:nvSpPr>
          <p:spPr bwMode="auto">
            <a:xfrm>
              <a:off x="777875" y="3086101"/>
              <a:ext cx="49213" cy="28575"/>
            </a:xfrm>
            <a:custGeom>
              <a:avLst/>
              <a:gdLst>
                <a:gd name="T0" fmla="*/ 3 w 22"/>
                <a:gd name="T1" fmla="*/ 13 h 13"/>
                <a:gd name="T2" fmla="*/ 0 w 22"/>
                <a:gd name="T3" fmla="*/ 12 h 13"/>
                <a:gd name="T4" fmla="*/ 2 w 22"/>
                <a:gd name="T5" fmla="*/ 7 h 13"/>
                <a:gd name="T6" fmla="*/ 17 w 22"/>
                <a:gd name="T7" fmla="*/ 0 h 13"/>
                <a:gd name="T8" fmla="*/ 21 w 22"/>
                <a:gd name="T9" fmla="*/ 2 h 13"/>
                <a:gd name="T10" fmla="*/ 19 w 22"/>
                <a:gd name="T11" fmla="*/ 6 h 13"/>
                <a:gd name="T12" fmla="*/ 5 w 22"/>
                <a:gd name="T13" fmla="*/ 13 h 13"/>
                <a:gd name="T14" fmla="*/ 3 w 22"/>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3">
                  <a:moveTo>
                    <a:pt x="3" y="13"/>
                  </a:moveTo>
                  <a:cubicBezTo>
                    <a:pt x="2" y="13"/>
                    <a:pt x="1" y="13"/>
                    <a:pt x="0" y="12"/>
                  </a:cubicBezTo>
                  <a:cubicBezTo>
                    <a:pt x="0" y="10"/>
                    <a:pt x="0" y="8"/>
                    <a:pt x="2" y="7"/>
                  </a:cubicBezTo>
                  <a:cubicBezTo>
                    <a:pt x="7" y="5"/>
                    <a:pt x="12" y="3"/>
                    <a:pt x="17" y="0"/>
                  </a:cubicBezTo>
                  <a:cubicBezTo>
                    <a:pt x="19" y="0"/>
                    <a:pt x="20" y="1"/>
                    <a:pt x="21" y="2"/>
                  </a:cubicBezTo>
                  <a:cubicBezTo>
                    <a:pt x="22" y="4"/>
                    <a:pt x="21" y="6"/>
                    <a:pt x="19" y="6"/>
                  </a:cubicBezTo>
                  <a:cubicBezTo>
                    <a:pt x="14" y="8"/>
                    <a:pt x="9" y="10"/>
                    <a:pt x="5" y="13"/>
                  </a:cubicBezTo>
                  <a:cubicBezTo>
                    <a:pt x="4" y="13"/>
                    <a:pt x="4" y="13"/>
                    <a:pt x="3"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9" name="Freeform 127"/>
            <p:cNvSpPr/>
            <p:nvPr/>
          </p:nvSpPr>
          <p:spPr bwMode="auto">
            <a:xfrm>
              <a:off x="828675" y="2935288"/>
              <a:ext cx="144463" cy="261938"/>
            </a:xfrm>
            <a:custGeom>
              <a:avLst/>
              <a:gdLst>
                <a:gd name="T0" fmla="*/ 62 w 65"/>
                <a:gd name="T1" fmla="*/ 118 h 118"/>
                <a:gd name="T2" fmla="*/ 62 w 65"/>
                <a:gd name="T3" fmla="*/ 118 h 118"/>
                <a:gd name="T4" fmla="*/ 59 w 65"/>
                <a:gd name="T5" fmla="*/ 115 h 118"/>
                <a:gd name="T6" fmla="*/ 2 w 65"/>
                <a:gd name="T7" fmla="*/ 6 h 118"/>
                <a:gd name="T8" fmla="*/ 1 w 65"/>
                <a:gd name="T9" fmla="*/ 2 h 118"/>
                <a:gd name="T10" fmla="*/ 5 w 65"/>
                <a:gd name="T11" fmla="*/ 1 h 118"/>
                <a:gd name="T12" fmla="*/ 65 w 65"/>
                <a:gd name="T13" fmla="*/ 115 h 118"/>
                <a:gd name="T14" fmla="*/ 62 w 65"/>
                <a:gd name="T15" fmla="*/ 118 h 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118">
                  <a:moveTo>
                    <a:pt x="62" y="118"/>
                  </a:moveTo>
                  <a:cubicBezTo>
                    <a:pt x="62" y="118"/>
                    <a:pt x="62" y="118"/>
                    <a:pt x="62" y="118"/>
                  </a:cubicBezTo>
                  <a:cubicBezTo>
                    <a:pt x="60" y="118"/>
                    <a:pt x="59" y="117"/>
                    <a:pt x="59" y="115"/>
                  </a:cubicBezTo>
                  <a:cubicBezTo>
                    <a:pt x="59" y="71"/>
                    <a:pt x="38" y="31"/>
                    <a:pt x="2" y="6"/>
                  </a:cubicBezTo>
                  <a:cubicBezTo>
                    <a:pt x="1" y="5"/>
                    <a:pt x="0" y="3"/>
                    <a:pt x="1" y="2"/>
                  </a:cubicBezTo>
                  <a:cubicBezTo>
                    <a:pt x="2" y="1"/>
                    <a:pt x="4" y="0"/>
                    <a:pt x="5" y="1"/>
                  </a:cubicBezTo>
                  <a:cubicBezTo>
                    <a:pt x="43" y="27"/>
                    <a:pt x="65" y="69"/>
                    <a:pt x="65" y="115"/>
                  </a:cubicBezTo>
                  <a:cubicBezTo>
                    <a:pt x="65" y="117"/>
                    <a:pt x="64" y="118"/>
                    <a:pt x="62" y="11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0" name="Freeform 128"/>
            <p:cNvSpPr/>
            <p:nvPr/>
          </p:nvSpPr>
          <p:spPr bwMode="auto">
            <a:xfrm>
              <a:off x="871538" y="2906713"/>
              <a:ext cx="85725" cy="82550"/>
            </a:xfrm>
            <a:custGeom>
              <a:avLst/>
              <a:gdLst>
                <a:gd name="T0" fmla="*/ 35 w 39"/>
                <a:gd name="T1" fmla="*/ 37 h 37"/>
                <a:gd name="T2" fmla="*/ 34 w 39"/>
                <a:gd name="T3" fmla="*/ 36 h 37"/>
                <a:gd name="T4" fmla="*/ 1 w 39"/>
                <a:gd name="T5" fmla="*/ 5 h 37"/>
                <a:gd name="T6" fmla="*/ 1 w 39"/>
                <a:gd name="T7" fmla="*/ 1 h 37"/>
                <a:gd name="T8" fmla="*/ 6 w 39"/>
                <a:gd name="T9" fmla="*/ 1 h 37"/>
                <a:gd name="T10" fmla="*/ 37 w 39"/>
                <a:gd name="T11" fmla="*/ 31 h 37"/>
                <a:gd name="T12" fmla="*/ 38 w 39"/>
                <a:gd name="T13" fmla="*/ 35 h 37"/>
                <a:gd name="T14" fmla="*/ 35 w 39"/>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7">
                  <a:moveTo>
                    <a:pt x="35" y="37"/>
                  </a:moveTo>
                  <a:cubicBezTo>
                    <a:pt x="35" y="37"/>
                    <a:pt x="34" y="37"/>
                    <a:pt x="34" y="36"/>
                  </a:cubicBezTo>
                  <a:cubicBezTo>
                    <a:pt x="21" y="28"/>
                    <a:pt x="10" y="17"/>
                    <a:pt x="1" y="5"/>
                  </a:cubicBezTo>
                  <a:cubicBezTo>
                    <a:pt x="0" y="4"/>
                    <a:pt x="0" y="2"/>
                    <a:pt x="1" y="1"/>
                  </a:cubicBezTo>
                  <a:cubicBezTo>
                    <a:pt x="3" y="0"/>
                    <a:pt x="5" y="0"/>
                    <a:pt x="6" y="1"/>
                  </a:cubicBezTo>
                  <a:cubicBezTo>
                    <a:pt x="14" y="13"/>
                    <a:pt x="25" y="23"/>
                    <a:pt x="37" y="31"/>
                  </a:cubicBezTo>
                  <a:cubicBezTo>
                    <a:pt x="39" y="32"/>
                    <a:pt x="39" y="34"/>
                    <a:pt x="38" y="35"/>
                  </a:cubicBezTo>
                  <a:cubicBezTo>
                    <a:pt x="37" y="36"/>
                    <a:pt x="36" y="37"/>
                    <a:pt x="35"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1" name="Freeform 129"/>
            <p:cNvSpPr/>
            <p:nvPr/>
          </p:nvSpPr>
          <p:spPr bwMode="auto">
            <a:xfrm>
              <a:off x="998538" y="3005138"/>
              <a:ext cx="79375" cy="30163"/>
            </a:xfrm>
            <a:custGeom>
              <a:avLst/>
              <a:gdLst>
                <a:gd name="T0" fmla="*/ 32 w 36"/>
                <a:gd name="T1" fmla="*/ 14 h 14"/>
                <a:gd name="T2" fmla="*/ 32 w 36"/>
                <a:gd name="T3" fmla="*/ 14 h 14"/>
                <a:gd name="T4" fmla="*/ 2 w 36"/>
                <a:gd name="T5" fmla="*/ 6 h 14"/>
                <a:gd name="T6" fmla="*/ 0 w 36"/>
                <a:gd name="T7" fmla="*/ 2 h 14"/>
                <a:gd name="T8" fmla="*/ 4 w 36"/>
                <a:gd name="T9" fmla="*/ 0 h 14"/>
                <a:gd name="T10" fmla="*/ 33 w 36"/>
                <a:gd name="T11" fmla="*/ 8 h 14"/>
                <a:gd name="T12" fmla="*/ 35 w 36"/>
                <a:gd name="T13" fmla="*/ 12 h 14"/>
                <a:gd name="T14" fmla="*/ 32 w 36"/>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4">
                  <a:moveTo>
                    <a:pt x="32" y="14"/>
                  </a:moveTo>
                  <a:cubicBezTo>
                    <a:pt x="32" y="14"/>
                    <a:pt x="32" y="14"/>
                    <a:pt x="32" y="14"/>
                  </a:cubicBezTo>
                  <a:cubicBezTo>
                    <a:pt x="22" y="13"/>
                    <a:pt x="12" y="10"/>
                    <a:pt x="2" y="6"/>
                  </a:cubicBezTo>
                  <a:cubicBezTo>
                    <a:pt x="0" y="6"/>
                    <a:pt x="0" y="4"/>
                    <a:pt x="0" y="2"/>
                  </a:cubicBezTo>
                  <a:cubicBezTo>
                    <a:pt x="1" y="1"/>
                    <a:pt x="3" y="0"/>
                    <a:pt x="4" y="0"/>
                  </a:cubicBezTo>
                  <a:cubicBezTo>
                    <a:pt x="14" y="4"/>
                    <a:pt x="23" y="7"/>
                    <a:pt x="33" y="8"/>
                  </a:cubicBezTo>
                  <a:cubicBezTo>
                    <a:pt x="35" y="8"/>
                    <a:pt x="36" y="10"/>
                    <a:pt x="35" y="12"/>
                  </a:cubicBezTo>
                  <a:cubicBezTo>
                    <a:pt x="35" y="13"/>
                    <a:pt x="34" y="14"/>
                    <a:pt x="32" y="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2" name="Freeform 130"/>
            <p:cNvSpPr>
              <a:spLocks noEditPoints="1"/>
            </p:cNvSpPr>
            <p:nvPr/>
          </p:nvSpPr>
          <p:spPr bwMode="auto">
            <a:xfrm>
              <a:off x="939800" y="2957513"/>
              <a:ext cx="76200"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8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8"/>
                  </a:cubicBezTo>
                  <a:cubicBezTo>
                    <a:pt x="0" y="8"/>
                    <a:pt x="7"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8" y="24"/>
                    <a:pt x="28" y="18"/>
                  </a:cubicBezTo>
                  <a:cubicBezTo>
                    <a:pt x="28"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3" name="Freeform 131"/>
            <p:cNvSpPr>
              <a:spLocks noEditPoints="1"/>
            </p:cNvSpPr>
            <p:nvPr/>
          </p:nvSpPr>
          <p:spPr bwMode="auto">
            <a:xfrm>
              <a:off x="1020763" y="3070226"/>
              <a:ext cx="77788"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9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8" y="35"/>
                    <a:pt x="0" y="27"/>
                    <a:pt x="0" y="18"/>
                  </a:cubicBezTo>
                  <a:cubicBezTo>
                    <a:pt x="0" y="8"/>
                    <a:pt x="8"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9" y="24"/>
                    <a:pt x="29" y="18"/>
                  </a:cubicBezTo>
                  <a:cubicBezTo>
                    <a:pt x="29"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4" name="Freeform 132"/>
            <p:cNvSpPr/>
            <p:nvPr/>
          </p:nvSpPr>
          <p:spPr bwMode="auto">
            <a:xfrm>
              <a:off x="760413" y="2894013"/>
              <a:ext cx="323850" cy="325438"/>
            </a:xfrm>
            <a:custGeom>
              <a:avLst/>
              <a:gdLst>
                <a:gd name="T0" fmla="*/ 74 w 147"/>
                <a:gd name="T1" fmla="*/ 147 h 147"/>
                <a:gd name="T2" fmla="*/ 0 w 147"/>
                <a:gd name="T3" fmla="*/ 74 h 147"/>
                <a:gd name="T4" fmla="*/ 74 w 147"/>
                <a:gd name="T5" fmla="*/ 0 h 147"/>
                <a:gd name="T6" fmla="*/ 147 w 147"/>
                <a:gd name="T7" fmla="*/ 74 h 147"/>
                <a:gd name="T8" fmla="*/ 146 w 147"/>
                <a:gd name="T9" fmla="*/ 85 h 147"/>
                <a:gd name="T10" fmla="*/ 134 w 147"/>
                <a:gd name="T11" fmla="*/ 83 h 147"/>
                <a:gd name="T12" fmla="*/ 135 w 147"/>
                <a:gd name="T13" fmla="*/ 74 h 147"/>
                <a:gd name="T14" fmla="*/ 74 w 147"/>
                <a:gd name="T15" fmla="*/ 12 h 147"/>
                <a:gd name="T16" fmla="*/ 13 w 147"/>
                <a:gd name="T17" fmla="*/ 74 h 147"/>
                <a:gd name="T18" fmla="*/ 74 w 147"/>
                <a:gd name="T19" fmla="*/ 135 h 147"/>
                <a:gd name="T20" fmla="*/ 125 w 147"/>
                <a:gd name="T21" fmla="*/ 108 h 147"/>
                <a:gd name="T22" fmla="*/ 135 w 147"/>
                <a:gd name="T23" fmla="*/ 114 h 147"/>
                <a:gd name="T24" fmla="*/ 74 w 147"/>
                <a:gd name="T25"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147">
                  <a:moveTo>
                    <a:pt x="74" y="147"/>
                  </a:moveTo>
                  <a:cubicBezTo>
                    <a:pt x="33" y="147"/>
                    <a:pt x="0" y="114"/>
                    <a:pt x="0" y="74"/>
                  </a:cubicBezTo>
                  <a:cubicBezTo>
                    <a:pt x="0" y="33"/>
                    <a:pt x="33" y="0"/>
                    <a:pt x="74" y="0"/>
                  </a:cubicBezTo>
                  <a:cubicBezTo>
                    <a:pt x="114" y="0"/>
                    <a:pt x="147" y="33"/>
                    <a:pt x="147" y="74"/>
                  </a:cubicBezTo>
                  <a:cubicBezTo>
                    <a:pt x="147" y="77"/>
                    <a:pt x="147" y="81"/>
                    <a:pt x="146" y="85"/>
                  </a:cubicBezTo>
                  <a:cubicBezTo>
                    <a:pt x="134" y="83"/>
                    <a:pt x="134" y="83"/>
                    <a:pt x="134" y="83"/>
                  </a:cubicBezTo>
                  <a:cubicBezTo>
                    <a:pt x="135" y="80"/>
                    <a:pt x="135" y="76"/>
                    <a:pt x="135" y="74"/>
                  </a:cubicBezTo>
                  <a:cubicBezTo>
                    <a:pt x="135" y="40"/>
                    <a:pt x="108" y="12"/>
                    <a:pt x="74" y="12"/>
                  </a:cubicBezTo>
                  <a:cubicBezTo>
                    <a:pt x="40" y="12"/>
                    <a:pt x="13" y="40"/>
                    <a:pt x="13" y="74"/>
                  </a:cubicBezTo>
                  <a:cubicBezTo>
                    <a:pt x="13" y="107"/>
                    <a:pt x="40" y="135"/>
                    <a:pt x="74" y="135"/>
                  </a:cubicBezTo>
                  <a:cubicBezTo>
                    <a:pt x="94" y="135"/>
                    <a:pt x="113" y="125"/>
                    <a:pt x="125" y="108"/>
                  </a:cubicBezTo>
                  <a:cubicBezTo>
                    <a:pt x="135" y="114"/>
                    <a:pt x="135" y="114"/>
                    <a:pt x="135" y="114"/>
                  </a:cubicBezTo>
                  <a:cubicBezTo>
                    <a:pt x="121" y="135"/>
                    <a:pt x="98" y="147"/>
                    <a:pt x="74" y="14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5" name="Freeform 133"/>
            <p:cNvSpPr>
              <a:spLocks noEditPoints="1"/>
            </p:cNvSpPr>
            <p:nvPr/>
          </p:nvSpPr>
          <p:spPr bwMode="auto">
            <a:xfrm>
              <a:off x="812800" y="3048001"/>
              <a:ext cx="77788" cy="77788"/>
            </a:xfrm>
            <a:custGeom>
              <a:avLst/>
              <a:gdLst>
                <a:gd name="T0" fmla="*/ 18 w 35"/>
                <a:gd name="T1" fmla="*/ 35 h 35"/>
                <a:gd name="T2" fmla="*/ 0 w 35"/>
                <a:gd name="T3" fmla="*/ 18 h 35"/>
                <a:gd name="T4" fmla="*/ 18 w 35"/>
                <a:gd name="T5" fmla="*/ 0 h 35"/>
                <a:gd name="T6" fmla="*/ 35 w 35"/>
                <a:gd name="T7" fmla="*/ 18 h 35"/>
                <a:gd name="T8" fmla="*/ 18 w 35"/>
                <a:gd name="T9" fmla="*/ 35 h 35"/>
                <a:gd name="T10" fmla="*/ 18 w 35"/>
                <a:gd name="T11" fmla="*/ 6 h 35"/>
                <a:gd name="T12" fmla="*/ 6 w 35"/>
                <a:gd name="T13" fmla="*/ 18 h 35"/>
                <a:gd name="T14" fmla="*/ 18 w 35"/>
                <a:gd name="T15" fmla="*/ 29 h 35"/>
                <a:gd name="T16" fmla="*/ 29 w 35"/>
                <a:gd name="T17" fmla="*/ 18 h 35"/>
                <a:gd name="T18" fmla="*/ 18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8"/>
                  </a:cubicBezTo>
                  <a:cubicBezTo>
                    <a:pt x="0" y="8"/>
                    <a:pt x="8" y="0"/>
                    <a:pt x="18" y="0"/>
                  </a:cubicBezTo>
                  <a:cubicBezTo>
                    <a:pt x="27" y="0"/>
                    <a:pt x="35" y="8"/>
                    <a:pt x="35" y="18"/>
                  </a:cubicBezTo>
                  <a:cubicBezTo>
                    <a:pt x="35" y="27"/>
                    <a:pt x="27" y="35"/>
                    <a:pt x="18" y="35"/>
                  </a:cubicBezTo>
                  <a:close/>
                  <a:moveTo>
                    <a:pt x="18" y="6"/>
                  </a:moveTo>
                  <a:cubicBezTo>
                    <a:pt x="11" y="6"/>
                    <a:pt x="6" y="11"/>
                    <a:pt x="6" y="18"/>
                  </a:cubicBezTo>
                  <a:cubicBezTo>
                    <a:pt x="6" y="24"/>
                    <a:pt x="11" y="29"/>
                    <a:pt x="18" y="29"/>
                  </a:cubicBezTo>
                  <a:cubicBezTo>
                    <a:pt x="24" y="29"/>
                    <a:pt x="29" y="24"/>
                    <a:pt x="29" y="18"/>
                  </a:cubicBezTo>
                  <a:cubicBezTo>
                    <a:pt x="29" y="11"/>
                    <a:pt x="24" y="6"/>
                    <a:pt x="18"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6" name="Freeform 164"/>
            <p:cNvSpPr>
              <a:spLocks noEditPoints="1"/>
            </p:cNvSpPr>
            <p:nvPr/>
          </p:nvSpPr>
          <p:spPr bwMode="auto">
            <a:xfrm>
              <a:off x="1125538" y="595313"/>
              <a:ext cx="217488" cy="207963"/>
            </a:xfrm>
            <a:custGeom>
              <a:avLst/>
              <a:gdLst>
                <a:gd name="T0" fmla="*/ 47 w 99"/>
                <a:gd name="T1" fmla="*/ 94 h 94"/>
                <a:gd name="T2" fmla="*/ 14 w 99"/>
                <a:gd name="T3" fmla="*/ 80 h 94"/>
                <a:gd name="T4" fmla="*/ 0 w 99"/>
                <a:gd name="T5" fmla="*/ 47 h 94"/>
                <a:gd name="T6" fmla="*/ 14 w 99"/>
                <a:gd name="T7" fmla="*/ 13 h 94"/>
                <a:gd name="T8" fmla="*/ 47 w 99"/>
                <a:gd name="T9" fmla="*/ 0 h 94"/>
                <a:gd name="T10" fmla="*/ 80 w 99"/>
                <a:gd name="T11" fmla="*/ 13 h 94"/>
                <a:gd name="T12" fmla="*/ 80 w 99"/>
                <a:gd name="T13" fmla="*/ 80 h 94"/>
                <a:gd name="T14" fmla="*/ 47 w 99"/>
                <a:gd name="T15" fmla="*/ 94 h 94"/>
                <a:gd name="T16" fmla="*/ 47 w 99"/>
                <a:gd name="T17" fmla="*/ 8 h 94"/>
                <a:gd name="T18" fmla="*/ 19 w 99"/>
                <a:gd name="T19" fmla="*/ 19 h 94"/>
                <a:gd name="T20" fmla="*/ 8 w 99"/>
                <a:gd name="T21" fmla="*/ 47 h 94"/>
                <a:gd name="T22" fmla="*/ 19 w 99"/>
                <a:gd name="T23" fmla="*/ 74 h 94"/>
                <a:gd name="T24" fmla="*/ 47 w 99"/>
                <a:gd name="T25" fmla="*/ 86 h 94"/>
                <a:gd name="T26" fmla="*/ 75 w 99"/>
                <a:gd name="T27" fmla="*/ 74 h 94"/>
                <a:gd name="T28" fmla="*/ 75 w 99"/>
                <a:gd name="T29" fmla="*/ 19 h 94"/>
                <a:gd name="T30" fmla="*/ 47 w 99"/>
                <a:gd name="T31" fmla="*/ 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94">
                  <a:moveTo>
                    <a:pt x="47" y="94"/>
                  </a:moveTo>
                  <a:cubicBezTo>
                    <a:pt x="34" y="94"/>
                    <a:pt x="22" y="89"/>
                    <a:pt x="14" y="80"/>
                  </a:cubicBezTo>
                  <a:cubicBezTo>
                    <a:pt x="5" y="71"/>
                    <a:pt x="0" y="59"/>
                    <a:pt x="0" y="47"/>
                  </a:cubicBezTo>
                  <a:cubicBezTo>
                    <a:pt x="0" y="34"/>
                    <a:pt x="5" y="22"/>
                    <a:pt x="14" y="13"/>
                  </a:cubicBezTo>
                  <a:cubicBezTo>
                    <a:pt x="22" y="5"/>
                    <a:pt x="34" y="0"/>
                    <a:pt x="47" y="0"/>
                  </a:cubicBezTo>
                  <a:cubicBezTo>
                    <a:pt x="59" y="0"/>
                    <a:pt x="71" y="5"/>
                    <a:pt x="80" y="13"/>
                  </a:cubicBezTo>
                  <a:cubicBezTo>
                    <a:pt x="99" y="32"/>
                    <a:pt x="99" y="62"/>
                    <a:pt x="80" y="80"/>
                  </a:cubicBezTo>
                  <a:cubicBezTo>
                    <a:pt x="71" y="89"/>
                    <a:pt x="59" y="94"/>
                    <a:pt x="47" y="94"/>
                  </a:cubicBezTo>
                  <a:close/>
                  <a:moveTo>
                    <a:pt x="47" y="8"/>
                  </a:moveTo>
                  <a:cubicBezTo>
                    <a:pt x="36" y="8"/>
                    <a:pt x="27" y="12"/>
                    <a:pt x="19" y="19"/>
                  </a:cubicBezTo>
                  <a:cubicBezTo>
                    <a:pt x="12" y="26"/>
                    <a:pt x="8" y="36"/>
                    <a:pt x="8" y="47"/>
                  </a:cubicBezTo>
                  <a:cubicBezTo>
                    <a:pt x="8" y="57"/>
                    <a:pt x="12" y="67"/>
                    <a:pt x="19" y="74"/>
                  </a:cubicBezTo>
                  <a:cubicBezTo>
                    <a:pt x="27" y="82"/>
                    <a:pt x="36" y="86"/>
                    <a:pt x="47" y="86"/>
                  </a:cubicBezTo>
                  <a:cubicBezTo>
                    <a:pt x="57" y="86"/>
                    <a:pt x="67" y="82"/>
                    <a:pt x="75" y="74"/>
                  </a:cubicBezTo>
                  <a:cubicBezTo>
                    <a:pt x="90" y="59"/>
                    <a:pt x="90" y="34"/>
                    <a:pt x="75" y="19"/>
                  </a:cubicBezTo>
                  <a:cubicBezTo>
                    <a:pt x="67" y="12"/>
                    <a:pt x="57" y="8"/>
                    <a:pt x="4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7" name="Freeform 165"/>
            <p:cNvSpPr>
              <a:spLocks noEditPoints="1"/>
            </p:cNvSpPr>
            <p:nvPr/>
          </p:nvSpPr>
          <p:spPr bwMode="auto">
            <a:xfrm>
              <a:off x="1144588" y="631826"/>
              <a:ext cx="168275" cy="171450"/>
            </a:xfrm>
            <a:custGeom>
              <a:avLst/>
              <a:gdLst>
                <a:gd name="T0" fmla="*/ 38 w 76"/>
                <a:gd name="T1" fmla="*/ 77 h 77"/>
                <a:gd name="T2" fmla="*/ 38 w 76"/>
                <a:gd name="T3" fmla="*/ 77 h 77"/>
                <a:gd name="T4" fmla="*/ 5 w 76"/>
                <a:gd name="T5" fmla="*/ 63 h 77"/>
                <a:gd name="T6" fmla="*/ 1 w 76"/>
                <a:gd name="T7" fmla="*/ 59 h 77"/>
                <a:gd name="T8" fmla="*/ 1 w 76"/>
                <a:gd name="T9" fmla="*/ 55 h 77"/>
                <a:gd name="T10" fmla="*/ 5 w 76"/>
                <a:gd name="T11" fmla="*/ 51 h 77"/>
                <a:gd name="T12" fmla="*/ 25 w 76"/>
                <a:gd name="T13" fmla="*/ 44 h 77"/>
                <a:gd name="T14" fmla="*/ 21 w 76"/>
                <a:gd name="T15" fmla="*/ 39 h 77"/>
                <a:gd name="T16" fmla="*/ 21 w 76"/>
                <a:gd name="T17" fmla="*/ 37 h 77"/>
                <a:gd name="T18" fmla="*/ 18 w 76"/>
                <a:gd name="T19" fmla="*/ 33 h 77"/>
                <a:gd name="T20" fmla="*/ 18 w 76"/>
                <a:gd name="T21" fmla="*/ 25 h 77"/>
                <a:gd name="T22" fmla="*/ 19 w 76"/>
                <a:gd name="T23" fmla="*/ 20 h 77"/>
                <a:gd name="T24" fmla="*/ 19 w 76"/>
                <a:gd name="T25" fmla="*/ 18 h 77"/>
                <a:gd name="T26" fmla="*/ 23 w 76"/>
                <a:gd name="T27" fmla="*/ 5 h 77"/>
                <a:gd name="T28" fmla="*/ 38 w 76"/>
                <a:gd name="T29" fmla="*/ 0 h 77"/>
                <a:gd name="T30" fmla="*/ 53 w 76"/>
                <a:gd name="T31" fmla="*/ 5 h 77"/>
                <a:gd name="T32" fmla="*/ 57 w 76"/>
                <a:gd name="T33" fmla="*/ 18 h 77"/>
                <a:gd name="T34" fmla="*/ 56 w 76"/>
                <a:gd name="T35" fmla="*/ 20 h 77"/>
                <a:gd name="T36" fmla="*/ 58 w 76"/>
                <a:gd name="T37" fmla="*/ 25 h 77"/>
                <a:gd name="T38" fmla="*/ 57 w 76"/>
                <a:gd name="T39" fmla="*/ 33 h 77"/>
                <a:gd name="T40" fmla="*/ 54 w 76"/>
                <a:gd name="T41" fmla="*/ 37 h 77"/>
                <a:gd name="T42" fmla="*/ 54 w 76"/>
                <a:gd name="T43" fmla="*/ 39 h 77"/>
                <a:gd name="T44" fmla="*/ 51 w 76"/>
                <a:gd name="T45" fmla="*/ 44 h 77"/>
                <a:gd name="T46" fmla="*/ 70 w 76"/>
                <a:gd name="T47" fmla="*/ 51 h 77"/>
                <a:gd name="T48" fmla="*/ 75 w 76"/>
                <a:gd name="T49" fmla="*/ 55 h 77"/>
                <a:gd name="T50" fmla="*/ 74 w 76"/>
                <a:gd name="T51" fmla="*/ 59 h 77"/>
                <a:gd name="T52" fmla="*/ 71 w 76"/>
                <a:gd name="T53" fmla="*/ 63 h 77"/>
                <a:gd name="T54" fmla="*/ 38 w 76"/>
                <a:gd name="T55" fmla="*/ 77 h 77"/>
                <a:gd name="T56" fmla="*/ 10 w 76"/>
                <a:gd name="T57" fmla="*/ 57 h 77"/>
                <a:gd name="T58" fmla="*/ 10 w 76"/>
                <a:gd name="T59" fmla="*/ 57 h 77"/>
                <a:gd name="T60" fmla="*/ 38 w 76"/>
                <a:gd name="T61" fmla="*/ 69 h 77"/>
                <a:gd name="T62" fmla="*/ 66 w 76"/>
                <a:gd name="T63" fmla="*/ 57 h 77"/>
                <a:gd name="T64" fmla="*/ 66 w 76"/>
                <a:gd name="T65" fmla="*/ 57 h 77"/>
                <a:gd name="T66" fmla="*/ 46 w 76"/>
                <a:gd name="T67" fmla="*/ 52 h 77"/>
                <a:gd name="T68" fmla="*/ 43 w 76"/>
                <a:gd name="T69" fmla="*/ 50 h 77"/>
                <a:gd name="T70" fmla="*/ 42 w 76"/>
                <a:gd name="T71" fmla="*/ 47 h 77"/>
                <a:gd name="T72" fmla="*/ 43 w 76"/>
                <a:gd name="T73" fmla="*/ 42 h 77"/>
                <a:gd name="T74" fmla="*/ 45 w 76"/>
                <a:gd name="T75" fmla="*/ 39 h 77"/>
                <a:gd name="T76" fmla="*/ 46 w 76"/>
                <a:gd name="T77" fmla="*/ 38 h 77"/>
                <a:gd name="T78" fmla="*/ 47 w 76"/>
                <a:gd name="T79" fmla="*/ 33 h 77"/>
                <a:gd name="T80" fmla="*/ 50 w 76"/>
                <a:gd name="T81" fmla="*/ 29 h 77"/>
                <a:gd name="T82" fmla="*/ 50 w 76"/>
                <a:gd name="T83" fmla="*/ 29 h 77"/>
                <a:gd name="T84" fmla="*/ 50 w 76"/>
                <a:gd name="T85" fmla="*/ 27 h 77"/>
                <a:gd name="T86" fmla="*/ 50 w 76"/>
                <a:gd name="T87" fmla="*/ 26 h 77"/>
                <a:gd name="T88" fmla="*/ 48 w 76"/>
                <a:gd name="T89" fmla="*/ 23 h 77"/>
                <a:gd name="T90" fmla="*/ 49 w 76"/>
                <a:gd name="T91" fmla="*/ 18 h 77"/>
                <a:gd name="T92" fmla="*/ 47 w 76"/>
                <a:gd name="T93" fmla="*/ 11 h 77"/>
                <a:gd name="T94" fmla="*/ 38 w 76"/>
                <a:gd name="T95" fmla="*/ 8 h 77"/>
                <a:gd name="T96" fmla="*/ 29 w 76"/>
                <a:gd name="T97" fmla="*/ 11 h 77"/>
                <a:gd name="T98" fmla="*/ 27 w 76"/>
                <a:gd name="T99" fmla="*/ 18 h 77"/>
                <a:gd name="T100" fmla="*/ 28 w 76"/>
                <a:gd name="T101" fmla="*/ 23 h 77"/>
                <a:gd name="T102" fmla="*/ 26 w 76"/>
                <a:gd name="T103" fmla="*/ 26 h 77"/>
                <a:gd name="T104" fmla="*/ 26 w 76"/>
                <a:gd name="T105" fmla="*/ 27 h 77"/>
                <a:gd name="T106" fmla="*/ 26 w 76"/>
                <a:gd name="T107" fmla="*/ 29 h 77"/>
                <a:gd name="T108" fmla="*/ 26 w 76"/>
                <a:gd name="T109" fmla="*/ 29 h 77"/>
                <a:gd name="T110" fmla="*/ 29 w 76"/>
                <a:gd name="T111" fmla="*/ 33 h 77"/>
                <a:gd name="T112" fmla="*/ 29 w 76"/>
                <a:gd name="T113" fmla="*/ 38 h 77"/>
                <a:gd name="T114" fmla="*/ 31 w 76"/>
                <a:gd name="T115" fmla="*/ 39 h 77"/>
                <a:gd name="T116" fmla="*/ 32 w 76"/>
                <a:gd name="T117" fmla="*/ 42 h 77"/>
                <a:gd name="T118" fmla="*/ 33 w 76"/>
                <a:gd name="T119" fmla="*/ 47 h 77"/>
                <a:gd name="T120" fmla="*/ 32 w 76"/>
                <a:gd name="T121" fmla="*/ 50 h 77"/>
                <a:gd name="T122" fmla="*/ 30 w 76"/>
                <a:gd name="T123" fmla="*/ 52 h 77"/>
                <a:gd name="T124" fmla="*/ 10 w 76"/>
                <a:gd name="T125" fmla="*/ 5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 h="77">
                  <a:moveTo>
                    <a:pt x="38" y="77"/>
                  </a:moveTo>
                  <a:cubicBezTo>
                    <a:pt x="38" y="77"/>
                    <a:pt x="38" y="77"/>
                    <a:pt x="38" y="77"/>
                  </a:cubicBezTo>
                  <a:cubicBezTo>
                    <a:pt x="25" y="77"/>
                    <a:pt x="13" y="72"/>
                    <a:pt x="5" y="63"/>
                  </a:cubicBezTo>
                  <a:cubicBezTo>
                    <a:pt x="3" y="62"/>
                    <a:pt x="2" y="61"/>
                    <a:pt x="1" y="59"/>
                  </a:cubicBezTo>
                  <a:cubicBezTo>
                    <a:pt x="0" y="58"/>
                    <a:pt x="0" y="56"/>
                    <a:pt x="1" y="55"/>
                  </a:cubicBezTo>
                  <a:cubicBezTo>
                    <a:pt x="2" y="53"/>
                    <a:pt x="3" y="52"/>
                    <a:pt x="5" y="51"/>
                  </a:cubicBezTo>
                  <a:cubicBezTo>
                    <a:pt x="11" y="48"/>
                    <a:pt x="18" y="46"/>
                    <a:pt x="25" y="44"/>
                  </a:cubicBezTo>
                  <a:cubicBezTo>
                    <a:pt x="23" y="43"/>
                    <a:pt x="22" y="41"/>
                    <a:pt x="21" y="39"/>
                  </a:cubicBezTo>
                  <a:cubicBezTo>
                    <a:pt x="21" y="38"/>
                    <a:pt x="21" y="38"/>
                    <a:pt x="21" y="37"/>
                  </a:cubicBezTo>
                  <a:cubicBezTo>
                    <a:pt x="20" y="36"/>
                    <a:pt x="19" y="35"/>
                    <a:pt x="18" y="33"/>
                  </a:cubicBezTo>
                  <a:cubicBezTo>
                    <a:pt x="18" y="25"/>
                    <a:pt x="18" y="25"/>
                    <a:pt x="18" y="25"/>
                  </a:cubicBezTo>
                  <a:cubicBezTo>
                    <a:pt x="17" y="23"/>
                    <a:pt x="18" y="21"/>
                    <a:pt x="19" y="20"/>
                  </a:cubicBezTo>
                  <a:cubicBezTo>
                    <a:pt x="19" y="18"/>
                    <a:pt x="19" y="18"/>
                    <a:pt x="19" y="18"/>
                  </a:cubicBezTo>
                  <a:cubicBezTo>
                    <a:pt x="19" y="16"/>
                    <a:pt x="18" y="9"/>
                    <a:pt x="23" y="5"/>
                  </a:cubicBezTo>
                  <a:cubicBezTo>
                    <a:pt x="27" y="2"/>
                    <a:pt x="32" y="0"/>
                    <a:pt x="38" y="0"/>
                  </a:cubicBezTo>
                  <a:cubicBezTo>
                    <a:pt x="44" y="0"/>
                    <a:pt x="49" y="2"/>
                    <a:pt x="53" y="5"/>
                  </a:cubicBezTo>
                  <a:cubicBezTo>
                    <a:pt x="57" y="9"/>
                    <a:pt x="57" y="16"/>
                    <a:pt x="57" y="18"/>
                  </a:cubicBezTo>
                  <a:cubicBezTo>
                    <a:pt x="56" y="20"/>
                    <a:pt x="56" y="20"/>
                    <a:pt x="56" y="20"/>
                  </a:cubicBezTo>
                  <a:cubicBezTo>
                    <a:pt x="58" y="21"/>
                    <a:pt x="58" y="23"/>
                    <a:pt x="58" y="25"/>
                  </a:cubicBezTo>
                  <a:cubicBezTo>
                    <a:pt x="57" y="33"/>
                    <a:pt x="57" y="33"/>
                    <a:pt x="57" y="33"/>
                  </a:cubicBezTo>
                  <a:cubicBezTo>
                    <a:pt x="57" y="35"/>
                    <a:pt x="56" y="36"/>
                    <a:pt x="54" y="37"/>
                  </a:cubicBezTo>
                  <a:cubicBezTo>
                    <a:pt x="54" y="39"/>
                    <a:pt x="54" y="39"/>
                    <a:pt x="54" y="39"/>
                  </a:cubicBezTo>
                  <a:cubicBezTo>
                    <a:pt x="54" y="41"/>
                    <a:pt x="53" y="43"/>
                    <a:pt x="51" y="44"/>
                  </a:cubicBezTo>
                  <a:cubicBezTo>
                    <a:pt x="58" y="46"/>
                    <a:pt x="64" y="48"/>
                    <a:pt x="70" y="51"/>
                  </a:cubicBezTo>
                  <a:cubicBezTo>
                    <a:pt x="72" y="52"/>
                    <a:pt x="74" y="53"/>
                    <a:pt x="75" y="55"/>
                  </a:cubicBezTo>
                  <a:cubicBezTo>
                    <a:pt x="76" y="56"/>
                    <a:pt x="75" y="58"/>
                    <a:pt x="74" y="59"/>
                  </a:cubicBezTo>
                  <a:cubicBezTo>
                    <a:pt x="73" y="61"/>
                    <a:pt x="72" y="62"/>
                    <a:pt x="71" y="63"/>
                  </a:cubicBezTo>
                  <a:cubicBezTo>
                    <a:pt x="62" y="72"/>
                    <a:pt x="50" y="77"/>
                    <a:pt x="38" y="77"/>
                  </a:cubicBezTo>
                  <a:close/>
                  <a:moveTo>
                    <a:pt x="10" y="57"/>
                  </a:moveTo>
                  <a:cubicBezTo>
                    <a:pt x="10" y="57"/>
                    <a:pt x="10" y="57"/>
                    <a:pt x="10" y="57"/>
                  </a:cubicBezTo>
                  <a:cubicBezTo>
                    <a:pt x="18" y="65"/>
                    <a:pt x="27" y="69"/>
                    <a:pt x="38" y="69"/>
                  </a:cubicBezTo>
                  <a:cubicBezTo>
                    <a:pt x="48" y="69"/>
                    <a:pt x="58" y="65"/>
                    <a:pt x="66" y="57"/>
                  </a:cubicBezTo>
                  <a:cubicBezTo>
                    <a:pt x="66" y="57"/>
                    <a:pt x="66" y="57"/>
                    <a:pt x="66" y="57"/>
                  </a:cubicBezTo>
                  <a:cubicBezTo>
                    <a:pt x="60" y="54"/>
                    <a:pt x="53" y="53"/>
                    <a:pt x="46" y="52"/>
                  </a:cubicBezTo>
                  <a:cubicBezTo>
                    <a:pt x="45" y="52"/>
                    <a:pt x="44" y="51"/>
                    <a:pt x="43" y="50"/>
                  </a:cubicBezTo>
                  <a:cubicBezTo>
                    <a:pt x="43" y="49"/>
                    <a:pt x="42" y="48"/>
                    <a:pt x="42" y="47"/>
                  </a:cubicBezTo>
                  <a:cubicBezTo>
                    <a:pt x="43" y="42"/>
                    <a:pt x="43" y="42"/>
                    <a:pt x="43" y="42"/>
                  </a:cubicBezTo>
                  <a:cubicBezTo>
                    <a:pt x="43" y="41"/>
                    <a:pt x="44" y="40"/>
                    <a:pt x="45" y="39"/>
                  </a:cubicBezTo>
                  <a:cubicBezTo>
                    <a:pt x="46" y="38"/>
                    <a:pt x="46" y="38"/>
                    <a:pt x="46" y="38"/>
                  </a:cubicBezTo>
                  <a:cubicBezTo>
                    <a:pt x="47" y="33"/>
                    <a:pt x="47" y="33"/>
                    <a:pt x="47" y="33"/>
                  </a:cubicBezTo>
                  <a:cubicBezTo>
                    <a:pt x="47" y="31"/>
                    <a:pt x="48" y="30"/>
                    <a:pt x="50" y="29"/>
                  </a:cubicBezTo>
                  <a:cubicBezTo>
                    <a:pt x="50" y="29"/>
                    <a:pt x="50" y="29"/>
                    <a:pt x="50" y="29"/>
                  </a:cubicBezTo>
                  <a:cubicBezTo>
                    <a:pt x="50" y="27"/>
                    <a:pt x="50" y="27"/>
                    <a:pt x="50" y="27"/>
                  </a:cubicBezTo>
                  <a:cubicBezTo>
                    <a:pt x="50" y="27"/>
                    <a:pt x="50" y="26"/>
                    <a:pt x="50" y="26"/>
                  </a:cubicBezTo>
                  <a:cubicBezTo>
                    <a:pt x="49" y="26"/>
                    <a:pt x="48" y="24"/>
                    <a:pt x="48" y="23"/>
                  </a:cubicBezTo>
                  <a:cubicBezTo>
                    <a:pt x="49" y="18"/>
                    <a:pt x="49" y="18"/>
                    <a:pt x="49" y="18"/>
                  </a:cubicBezTo>
                  <a:cubicBezTo>
                    <a:pt x="49" y="15"/>
                    <a:pt x="49" y="12"/>
                    <a:pt x="47" y="11"/>
                  </a:cubicBezTo>
                  <a:cubicBezTo>
                    <a:pt x="45" y="9"/>
                    <a:pt x="42" y="8"/>
                    <a:pt x="38" y="8"/>
                  </a:cubicBezTo>
                  <a:cubicBezTo>
                    <a:pt x="34" y="8"/>
                    <a:pt x="31" y="9"/>
                    <a:pt x="29" y="11"/>
                  </a:cubicBezTo>
                  <a:cubicBezTo>
                    <a:pt x="27" y="12"/>
                    <a:pt x="27" y="15"/>
                    <a:pt x="27" y="18"/>
                  </a:cubicBezTo>
                  <a:cubicBezTo>
                    <a:pt x="28" y="23"/>
                    <a:pt x="28" y="23"/>
                    <a:pt x="28" y="23"/>
                  </a:cubicBezTo>
                  <a:cubicBezTo>
                    <a:pt x="28" y="24"/>
                    <a:pt x="27" y="26"/>
                    <a:pt x="26" y="26"/>
                  </a:cubicBezTo>
                  <a:cubicBezTo>
                    <a:pt x="26" y="26"/>
                    <a:pt x="26" y="27"/>
                    <a:pt x="26" y="27"/>
                  </a:cubicBezTo>
                  <a:cubicBezTo>
                    <a:pt x="26" y="29"/>
                    <a:pt x="26" y="29"/>
                    <a:pt x="26" y="29"/>
                  </a:cubicBezTo>
                  <a:cubicBezTo>
                    <a:pt x="26" y="29"/>
                    <a:pt x="26" y="29"/>
                    <a:pt x="26" y="29"/>
                  </a:cubicBezTo>
                  <a:cubicBezTo>
                    <a:pt x="28" y="30"/>
                    <a:pt x="29" y="31"/>
                    <a:pt x="29" y="33"/>
                  </a:cubicBezTo>
                  <a:cubicBezTo>
                    <a:pt x="29" y="34"/>
                    <a:pt x="29" y="36"/>
                    <a:pt x="29" y="38"/>
                  </a:cubicBezTo>
                  <a:cubicBezTo>
                    <a:pt x="29" y="38"/>
                    <a:pt x="30" y="38"/>
                    <a:pt x="31" y="39"/>
                  </a:cubicBezTo>
                  <a:cubicBezTo>
                    <a:pt x="32" y="40"/>
                    <a:pt x="32" y="41"/>
                    <a:pt x="32" y="42"/>
                  </a:cubicBezTo>
                  <a:cubicBezTo>
                    <a:pt x="33" y="47"/>
                    <a:pt x="33" y="47"/>
                    <a:pt x="33" y="47"/>
                  </a:cubicBezTo>
                  <a:cubicBezTo>
                    <a:pt x="33" y="48"/>
                    <a:pt x="33" y="49"/>
                    <a:pt x="32" y="50"/>
                  </a:cubicBezTo>
                  <a:cubicBezTo>
                    <a:pt x="32" y="51"/>
                    <a:pt x="31" y="52"/>
                    <a:pt x="30" y="52"/>
                  </a:cubicBezTo>
                  <a:cubicBezTo>
                    <a:pt x="23" y="53"/>
                    <a:pt x="16" y="54"/>
                    <a:pt x="10" y="5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8" name="Freeform 173"/>
            <p:cNvSpPr/>
            <p:nvPr/>
          </p:nvSpPr>
          <p:spPr bwMode="auto">
            <a:xfrm>
              <a:off x="504825" y="4257676"/>
              <a:ext cx="61913" cy="61913"/>
            </a:xfrm>
            <a:custGeom>
              <a:avLst/>
              <a:gdLst>
                <a:gd name="T0" fmla="*/ 2 w 28"/>
                <a:gd name="T1" fmla="*/ 28 h 28"/>
                <a:gd name="T2" fmla="*/ 0 w 28"/>
                <a:gd name="T3" fmla="*/ 26 h 28"/>
                <a:gd name="T4" fmla="*/ 0 w 28"/>
                <a:gd name="T5" fmla="*/ 2 h 28"/>
                <a:gd name="T6" fmla="*/ 2 w 28"/>
                <a:gd name="T7" fmla="*/ 0 h 28"/>
                <a:gd name="T8" fmla="*/ 26 w 28"/>
                <a:gd name="T9" fmla="*/ 0 h 28"/>
                <a:gd name="T10" fmla="*/ 28 w 28"/>
                <a:gd name="T11" fmla="*/ 2 h 28"/>
                <a:gd name="T12" fmla="*/ 26 w 28"/>
                <a:gd name="T13" fmla="*/ 4 h 28"/>
                <a:gd name="T14" fmla="*/ 4 w 28"/>
                <a:gd name="T15" fmla="*/ 4 h 28"/>
                <a:gd name="T16" fmla="*/ 4 w 28"/>
                <a:gd name="T17" fmla="*/ 26 h 28"/>
                <a:gd name="T18" fmla="*/ 2 w 28"/>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 y="28"/>
                  </a:moveTo>
                  <a:cubicBezTo>
                    <a:pt x="1" y="28"/>
                    <a:pt x="0" y="27"/>
                    <a:pt x="0" y="26"/>
                  </a:cubicBezTo>
                  <a:cubicBezTo>
                    <a:pt x="0" y="2"/>
                    <a:pt x="0" y="2"/>
                    <a:pt x="0" y="2"/>
                  </a:cubicBezTo>
                  <a:cubicBezTo>
                    <a:pt x="0" y="1"/>
                    <a:pt x="1" y="0"/>
                    <a:pt x="2" y="0"/>
                  </a:cubicBezTo>
                  <a:cubicBezTo>
                    <a:pt x="26" y="0"/>
                    <a:pt x="26" y="0"/>
                    <a:pt x="26" y="0"/>
                  </a:cubicBezTo>
                  <a:cubicBezTo>
                    <a:pt x="28" y="0"/>
                    <a:pt x="28" y="1"/>
                    <a:pt x="28" y="2"/>
                  </a:cubicBezTo>
                  <a:cubicBezTo>
                    <a:pt x="28" y="3"/>
                    <a:pt x="28" y="4"/>
                    <a:pt x="26" y="4"/>
                  </a:cubicBezTo>
                  <a:cubicBezTo>
                    <a:pt x="4" y="4"/>
                    <a:pt x="4" y="4"/>
                    <a:pt x="4" y="4"/>
                  </a:cubicBezTo>
                  <a:cubicBezTo>
                    <a:pt x="4" y="26"/>
                    <a:pt x="4" y="26"/>
                    <a:pt x="4" y="26"/>
                  </a:cubicBezTo>
                  <a:cubicBezTo>
                    <a:pt x="4" y="27"/>
                    <a:pt x="4" y="28"/>
                    <a:pt x="2"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9" name="Freeform 174"/>
            <p:cNvSpPr>
              <a:spLocks noEditPoints="1"/>
            </p:cNvSpPr>
            <p:nvPr/>
          </p:nvSpPr>
          <p:spPr bwMode="auto">
            <a:xfrm>
              <a:off x="409575" y="4125913"/>
              <a:ext cx="160338" cy="198438"/>
            </a:xfrm>
            <a:custGeom>
              <a:avLst/>
              <a:gdLst>
                <a:gd name="T0" fmla="*/ 45 w 73"/>
                <a:gd name="T1" fmla="*/ 90 h 90"/>
                <a:gd name="T2" fmla="*/ 4 w 73"/>
                <a:gd name="T3" fmla="*/ 90 h 90"/>
                <a:gd name="T4" fmla="*/ 0 w 73"/>
                <a:gd name="T5" fmla="*/ 86 h 90"/>
                <a:gd name="T6" fmla="*/ 0 w 73"/>
                <a:gd name="T7" fmla="*/ 4 h 90"/>
                <a:gd name="T8" fmla="*/ 4 w 73"/>
                <a:gd name="T9" fmla="*/ 0 h 90"/>
                <a:gd name="T10" fmla="*/ 69 w 73"/>
                <a:gd name="T11" fmla="*/ 0 h 90"/>
                <a:gd name="T12" fmla="*/ 73 w 73"/>
                <a:gd name="T13" fmla="*/ 4 h 90"/>
                <a:gd name="T14" fmla="*/ 73 w 73"/>
                <a:gd name="T15" fmla="*/ 62 h 90"/>
                <a:gd name="T16" fmla="*/ 72 w 73"/>
                <a:gd name="T17" fmla="*/ 65 h 90"/>
                <a:gd name="T18" fmla="*/ 48 w 73"/>
                <a:gd name="T19" fmla="*/ 89 h 90"/>
                <a:gd name="T20" fmla="*/ 45 w 73"/>
                <a:gd name="T21" fmla="*/ 90 h 90"/>
                <a:gd name="T22" fmla="*/ 8 w 73"/>
                <a:gd name="T23" fmla="*/ 82 h 90"/>
                <a:gd name="T24" fmla="*/ 44 w 73"/>
                <a:gd name="T25" fmla="*/ 82 h 90"/>
                <a:gd name="T26" fmla="*/ 65 w 73"/>
                <a:gd name="T27" fmla="*/ 60 h 90"/>
                <a:gd name="T28" fmla="*/ 65 w 73"/>
                <a:gd name="T29" fmla="*/ 8 h 90"/>
                <a:gd name="T30" fmla="*/ 8 w 73"/>
                <a:gd name="T31" fmla="*/ 8 h 90"/>
                <a:gd name="T32" fmla="*/ 8 w 73"/>
                <a:gd name="T33" fmla="*/ 8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0">
                  <a:moveTo>
                    <a:pt x="45" y="90"/>
                  </a:moveTo>
                  <a:cubicBezTo>
                    <a:pt x="4" y="90"/>
                    <a:pt x="4" y="90"/>
                    <a:pt x="4" y="90"/>
                  </a:cubicBezTo>
                  <a:cubicBezTo>
                    <a:pt x="2" y="90"/>
                    <a:pt x="0" y="88"/>
                    <a:pt x="0" y="86"/>
                  </a:cubicBezTo>
                  <a:cubicBezTo>
                    <a:pt x="0" y="4"/>
                    <a:pt x="0" y="4"/>
                    <a:pt x="0" y="4"/>
                  </a:cubicBezTo>
                  <a:cubicBezTo>
                    <a:pt x="0" y="2"/>
                    <a:pt x="2" y="0"/>
                    <a:pt x="4" y="0"/>
                  </a:cubicBezTo>
                  <a:cubicBezTo>
                    <a:pt x="69" y="0"/>
                    <a:pt x="69" y="0"/>
                    <a:pt x="69" y="0"/>
                  </a:cubicBezTo>
                  <a:cubicBezTo>
                    <a:pt x="72" y="0"/>
                    <a:pt x="73" y="2"/>
                    <a:pt x="73" y="4"/>
                  </a:cubicBezTo>
                  <a:cubicBezTo>
                    <a:pt x="73" y="62"/>
                    <a:pt x="73" y="62"/>
                    <a:pt x="73" y="62"/>
                  </a:cubicBezTo>
                  <a:cubicBezTo>
                    <a:pt x="73" y="63"/>
                    <a:pt x="73" y="64"/>
                    <a:pt x="72" y="65"/>
                  </a:cubicBezTo>
                  <a:cubicBezTo>
                    <a:pt x="48" y="89"/>
                    <a:pt x="48" y="89"/>
                    <a:pt x="48" y="89"/>
                  </a:cubicBezTo>
                  <a:cubicBezTo>
                    <a:pt x="48" y="90"/>
                    <a:pt x="47" y="90"/>
                    <a:pt x="45" y="90"/>
                  </a:cubicBezTo>
                  <a:close/>
                  <a:moveTo>
                    <a:pt x="8" y="82"/>
                  </a:moveTo>
                  <a:cubicBezTo>
                    <a:pt x="44" y="82"/>
                    <a:pt x="44" y="82"/>
                    <a:pt x="44" y="82"/>
                  </a:cubicBezTo>
                  <a:cubicBezTo>
                    <a:pt x="65" y="60"/>
                    <a:pt x="65" y="60"/>
                    <a:pt x="65" y="60"/>
                  </a:cubicBezTo>
                  <a:cubicBezTo>
                    <a:pt x="65" y="8"/>
                    <a:pt x="65" y="8"/>
                    <a:pt x="65" y="8"/>
                  </a:cubicBezTo>
                  <a:cubicBezTo>
                    <a:pt x="8" y="8"/>
                    <a:pt x="8" y="8"/>
                    <a:pt x="8" y="8"/>
                  </a:cubicBezTo>
                  <a:cubicBezTo>
                    <a:pt x="8" y="82"/>
                    <a:pt x="8" y="82"/>
                    <a:pt x="8" y="8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0" name="Freeform 175"/>
            <p:cNvSpPr/>
            <p:nvPr/>
          </p:nvSpPr>
          <p:spPr bwMode="auto">
            <a:xfrm>
              <a:off x="444500" y="4162426"/>
              <a:ext cx="60325" cy="9525"/>
            </a:xfrm>
            <a:custGeom>
              <a:avLst/>
              <a:gdLst>
                <a:gd name="T0" fmla="*/ 25 w 27"/>
                <a:gd name="T1" fmla="*/ 4 h 4"/>
                <a:gd name="T2" fmla="*/ 2 w 27"/>
                <a:gd name="T3" fmla="*/ 4 h 4"/>
                <a:gd name="T4" fmla="*/ 0 w 27"/>
                <a:gd name="T5" fmla="*/ 2 h 4"/>
                <a:gd name="T6" fmla="*/ 2 w 27"/>
                <a:gd name="T7" fmla="*/ 0 h 4"/>
                <a:gd name="T8" fmla="*/ 25 w 27"/>
                <a:gd name="T9" fmla="*/ 0 h 4"/>
                <a:gd name="T10" fmla="*/ 27 w 27"/>
                <a:gd name="T11" fmla="*/ 2 h 4"/>
                <a:gd name="T12" fmla="*/ 25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5" y="4"/>
                  </a:moveTo>
                  <a:cubicBezTo>
                    <a:pt x="2" y="4"/>
                    <a:pt x="2" y="4"/>
                    <a:pt x="2" y="4"/>
                  </a:cubicBezTo>
                  <a:cubicBezTo>
                    <a:pt x="1" y="4"/>
                    <a:pt x="0" y="3"/>
                    <a:pt x="0" y="2"/>
                  </a:cubicBezTo>
                  <a:cubicBezTo>
                    <a:pt x="0" y="1"/>
                    <a:pt x="1" y="0"/>
                    <a:pt x="2" y="0"/>
                  </a:cubicBezTo>
                  <a:cubicBezTo>
                    <a:pt x="25" y="0"/>
                    <a:pt x="25" y="0"/>
                    <a:pt x="25" y="0"/>
                  </a:cubicBezTo>
                  <a:cubicBezTo>
                    <a:pt x="26" y="0"/>
                    <a:pt x="27" y="1"/>
                    <a:pt x="27" y="2"/>
                  </a:cubicBezTo>
                  <a:cubicBezTo>
                    <a:pt x="27" y="3"/>
                    <a:pt x="26" y="4"/>
                    <a:pt x="25"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1" name="Freeform 176"/>
            <p:cNvSpPr/>
            <p:nvPr/>
          </p:nvSpPr>
          <p:spPr bwMode="auto">
            <a:xfrm>
              <a:off x="444500" y="4184651"/>
              <a:ext cx="95250" cy="9525"/>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2" name="Freeform 177"/>
            <p:cNvSpPr/>
            <p:nvPr/>
          </p:nvSpPr>
          <p:spPr bwMode="auto">
            <a:xfrm>
              <a:off x="444500" y="4205288"/>
              <a:ext cx="95250" cy="7938"/>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3" name="Freeform 178"/>
            <p:cNvSpPr/>
            <p:nvPr/>
          </p:nvSpPr>
          <p:spPr bwMode="auto">
            <a:xfrm>
              <a:off x="444500" y="4227513"/>
              <a:ext cx="44450" cy="7938"/>
            </a:xfrm>
            <a:custGeom>
              <a:avLst/>
              <a:gdLst>
                <a:gd name="T0" fmla="*/ 18 w 20"/>
                <a:gd name="T1" fmla="*/ 4 h 4"/>
                <a:gd name="T2" fmla="*/ 2 w 20"/>
                <a:gd name="T3" fmla="*/ 4 h 4"/>
                <a:gd name="T4" fmla="*/ 0 w 20"/>
                <a:gd name="T5" fmla="*/ 2 h 4"/>
                <a:gd name="T6" fmla="*/ 2 w 20"/>
                <a:gd name="T7" fmla="*/ 0 h 4"/>
                <a:gd name="T8" fmla="*/ 18 w 20"/>
                <a:gd name="T9" fmla="*/ 0 h 4"/>
                <a:gd name="T10" fmla="*/ 20 w 20"/>
                <a:gd name="T11" fmla="*/ 2 h 4"/>
                <a:gd name="T12" fmla="*/ 18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18" y="4"/>
                  </a:moveTo>
                  <a:cubicBezTo>
                    <a:pt x="2" y="4"/>
                    <a:pt x="2" y="4"/>
                    <a:pt x="2" y="4"/>
                  </a:cubicBezTo>
                  <a:cubicBezTo>
                    <a:pt x="1" y="4"/>
                    <a:pt x="0" y="3"/>
                    <a:pt x="0" y="2"/>
                  </a:cubicBezTo>
                  <a:cubicBezTo>
                    <a:pt x="0" y="1"/>
                    <a:pt x="1" y="0"/>
                    <a:pt x="2" y="0"/>
                  </a:cubicBezTo>
                  <a:cubicBezTo>
                    <a:pt x="18" y="0"/>
                    <a:pt x="18" y="0"/>
                    <a:pt x="18" y="0"/>
                  </a:cubicBezTo>
                  <a:cubicBezTo>
                    <a:pt x="19" y="0"/>
                    <a:pt x="20" y="1"/>
                    <a:pt x="20" y="2"/>
                  </a:cubicBezTo>
                  <a:cubicBezTo>
                    <a:pt x="20" y="3"/>
                    <a:pt x="19" y="4"/>
                    <a:pt x="18"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4" name="Freeform 192"/>
            <p:cNvSpPr>
              <a:spLocks noEditPoints="1"/>
            </p:cNvSpPr>
            <p:nvPr/>
          </p:nvSpPr>
          <p:spPr bwMode="auto">
            <a:xfrm>
              <a:off x="2271713" y="3484563"/>
              <a:ext cx="182563" cy="98425"/>
            </a:xfrm>
            <a:custGeom>
              <a:avLst/>
              <a:gdLst>
                <a:gd name="T0" fmla="*/ 69 w 83"/>
                <a:gd name="T1" fmla="*/ 45 h 45"/>
                <a:gd name="T2" fmla="*/ 15 w 83"/>
                <a:gd name="T3" fmla="*/ 45 h 45"/>
                <a:gd name="T4" fmla="*/ 11 w 83"/>
                <a:gd name="T5" fmla="*/ 42 h 45"/>
                <a:gd name="T6" fmla="*/ 1 w 83"/>
                <a:gd name="T7" fmla="*/ 5 h 45"/>
                <a:gd name="T8" fmla="*/ 1 w 83"/>
                <a:gd name="T9" fmla="*/ 1 h 45"/>
                <a:gd name="T10" fmla="*/ 5 w 83"/>
                <a:gd name="T11" fmla="*/ 0 h 45"/>
                <a:gd name="T12" fmla="*/ 79 w 83"/>
                <a:gd name="T13" fmla="*/ 0 h 45"/>
                <a:gd name="T14" fmla="*/ 82 w 83"/>
                <a:gd name="T15" fmla="*/ 1 h 45"/>
                <a:gd name="T16" fmla="*/ 83 w 83"/>
                <a:gd name="T17" fmla="*/ 5 h 45"/>
                <a:gd name="T18" fmla="*/ 72 w 83"/>
                <a:gd name="T19" fmla="*/ 42 h 45"/>
                <a:gd name="T20" fmla="*/ 69 w 83"/>
                <a:gd name="T21" fmla="*/ 45 h 45"/>
                <a:gd name="T22" fmla="*/ 18 w 83"/>
                <a:gd name="T23" fmla="*/ 37 h 45"/>
                <a:gd name="T24" fmla="*/ 65 w 83"/>
                <a:gd name="T25" fmla="*/ 37 h 45"/>
                <a:gd name="T26" fmla="*/ 74 w 83"/>
                <a:gd name="T27" fmla="*/ 8 h 45"/>
                <a:gd name="T28" fmla="*/ 10 w 83"/>
                <a:gd name="T29" fmla="*/ 8 h 45"/>
                <a:gd name="T30" fmla="*/ 18 w 83"/>
                <a:gd name="T31"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45">
                  <a:moveTo>
                    <a:pt x="69" y="45"/>
                  </a:moveTo>
                  <a:cubicBezTo>
                    <a:pt x="15" y="45"/>
                    <a:pt x="15" y="45"/>
                    <a:pt x="15" y="45"/>
                  </a:cubicBezTo>
                  <a:cubicBezTo>
                    <a:pt x="13" y="45"/>
                    <a:pt x="11" y="44"/>
                    <a:pt x="11" y="42"/>
                  </a:cubicBezTo>
                  <a:cubicBezTo>
                    <a:pt x="1" y="5"/>
                    <a:pt x="1" y="5"/>
                    <a:pt x="1" y="5"/>
                  </a:cubicBezTo>
                  <a:cubicBezTo>
                    <a:pt x="0" y="4"/>
                    <a:pt x="1" y="2"/>
                    <a:pt x="1" y="1"/>
                  </a:cubicBezTo>
                  <a:cubicBezTo>
                    <a:pt x="2" y="0"/>
                    <a:pt x="3" y="0"/>
                    <a:pt x="5" y="0"/>
                  </a:cubicBezTo>
                  <a:cubicBezTo>
                    <a:pt x="79" y="0"/>
                    <a:pt x="79" y="0"/>
                    <a:pt x="79" y="0"/>
                  </a:cubicBezTo>
                  <a:cubicBezTo>
                    <a:pt x="80" y="0"/>
                    <a:pt x="81" y="0"/>
                    <a:pt x="82" y="1"/>
                  </a:cubicBezTo>
                  <a:cubicBezTo>
                    <a:pt x="83" y="2"/>
                    <a:pt x="83" y="4"/>
                    <a:pt x="83" y="5"/>
                  </a:cubicBezTo>
                  <a:cubicBezTo>
                    <a:pt x="72" y="42"/>
                    <a:pt x="72" y="42"/>
                    <a:pt x="72" y="42"/>
                  </a:cubicBezTo>
                  <a:cubicBezTo>
                    <a:pt x="72" y="44"/>
                    <a:pt x="70" y="45"/>
                    <a:pt x="69" y="45"/>
                  </a:cubicBezTo>
                  <a:close/>
                  <a:moveTo>
                    <a:pt x="18" y="37"/>
                  </a:moveTo>
                  <a:cubicBezTo>
                    <a:pt x="65" y="37"/>
                    <a:pt x="65" y="37"/>
                    <a:pt x="65" y="37"/>
                  </a:cubicBezTo>
                  <a:cubicBezTo>
                    <a:pt x="74" y="8"/>
                    <a:pt x="74" y="8"/>
                    <a:pt x="74" y="8"/>
                  </a:cubicBezTo>
                  <a:cubicBezTo>
                    <a:pt x="10" y="8"/>
                    <a:pt x="10" y="8"/>
                    <a:pt x="10" y="8"/>
                  </a:cubicBezTo>
                  <a:cubicBezTo>
                    <a:pt x="18" y="37"/>
                    <a:pt x="18" y="37"/>
                    <a:pt x="18"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5" name="Freeform 193"/>
            <p:cNvSpPr/>
            <p:nvPr/>
          </p:nvSpPr>
          <p:spPr bwMode="auto">
            <a:xfrm>
              <a:off x="2228850" y="3449638"/>
              <a:ext cx="84138" cy="133350"/>
            </a:xfrm>
            <a:custGeom>
              <a:avLst/>
              <a:gdLst>
                <a:gd name="T0" fmla="*/ 34 w 38"/>
                <a:gd name="T1" fmla="*/ 61 h 61"/>
                <a:gd name="T2" fmla="*/ 30 w 38"/>
                <a:gd name="T3" fmla="*/ 58 h 61"/>
                <a:gd name="T4" fmla="*/ 17 w 38"/>
                <a:gd name="T5" fmla="*/ 9 h 61"/>
                <a:gd name="T6" fmla="*/ 4 w 38"/>
                <a:gd name="T7" fmla="*/ 9 h 61"/>
                <a:gd name="T8" fmla="*/ 0 w 38"/>
                <a:gd name="T9" fmla="*/ 4 h 61"/>
                <a:gd name="T10" fmla="*/ 4 w 38"/>
                <a:gd name="T11" fmla="*/ 1 h 61"/>
                <a:gd name="T12" fmla="*/ 20 w 38"/>
                <a:gd name="T13" fmla="*/ 1 h 61"/>
                <a:gd name="T14" fmla="*/ 24 w 38"/>
                <a:gd name="T15" fmla="*/ 4 h 61"/>
                <a:gd name="T16" fmla="*/ 38 w 38"/>
                <a:gd name="T17" fmla="*/ 56 h 61"/>
                <a:gd name="T18" fmla="*/ 35 w 38"/>
                <a:gd name="T19" fmla="*/ 61 h 61"/>
                <a:gd name="T20" fmla="*/ 34 w 38"/>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61">
                  <a:moveTo>
                    <a:pt x="34" y="61"/>
                  </a:moveTo>
                  <a:cubicBezTo>
                    <a:pt x="32" y="61"/>
                    <a:pt x="30" y="60"/>
                    <a:pt x="30" y="58"/>
                  </a:cubicBezTo>
                  <a:cubicBezTo>
                    <a:pt x="17" y="9"/>
                    <a:pt x="17" y="9"/>
                    <a:pt x="17" y="9"/>
                  </a:cubicBezTo>
                  <a:cubicBezTo>
                    <a:pt x="4" y="9"/>
                    <a:pt x="4" y="9"/>
                    <a:pt x="4" y="9"/>
                  </a:cubicBezTo>
                  <a:cubicBezTo>
                    <a:pt x="2" y="9"/>
                    <a:pt x="0" y="7"/>
                    <a:pt x="0" y="4"/>
                  </a:cubicBezTo>
                  <a:cubicBezTo>
                    <a:pt x="0" y="2"/>
                    <a:pt x="2" y="0"/>
                    <a:pt x="4" y="1"/>
                  </a:cubicBezTo>
                  <a:cubicBezTo>
                    <a:pt x="20" y="1"/>
                    <a:pt x="20" y="1"/>
                    <a:pt x="20" y="1"/>
                  </a:cubicBezTo>
                  <a:cubicBezTo>
                    <a:pt x="22" y="1"/>
                    <a:pt x="23" y="3"/>
                    <a:pt x="24" y="4"/>
                  </a:cubicBezTo>
                  <a:cubicBezTo>
                    <a:pt x="38" y="56"/>
                    <a:pt x="38" y="56"/>
                    <a:pt x="38" y="56"/>
                  </a:cubicBezTo>
                  <a:cubicBezTo>
                    <a:pt x="38" y="58"/>
                    <a:pt x="37" y="60"/>
                    <a:pt x="35" y="61"/>
                  </a:cubicBezTo>
                  <a:cubicBezTo>
                    <a:pt x="34" y="61"/>
                    <a:pt x="34" y="61"/>
                    <a:pt x="34"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6" name="Freeform 194"/>
            <p:cNvSpPr>
              <a:spLocks noEditPoints="1"/>
            </p:cNvSpPr>
            <p:nvPr/>
          </p:nvSpPr>
          <p:spPr bwMode="auto">
            <a:xfrm>
              <a:off x="2300288" y="3587751"/>
              <a:ext cx="47625"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10" y="8"/>
                    <a:pt x="8" y="9"/>
                    <a:pt x="8" y="11"/>
                  </a:cubicBezTo>
                  <a:cubicBezTo>
                    <a:pt x="8" y="12"/>
                    <a:pt x="10" y="14"/>
                    <a:pt x="11" y="14"/>
                  </a:cubicBezTo>
                  <a:cubicBezTo>
                    <a:pt x="13" y="14"/>
                    <a:pt x="14" y="12"/>
                    <a:pt x="14" y="11"/>
                  </a:cubicBezTo>
                  <a:cubicBezTo>
                    <a:pt x="14" y="9"/>
                    <a:pt x="13"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7" name="Freeform 195"/>
            <p:cNvSpPr>
              <a:spLocks noEditPoints="1"/>
            </p:cNvSpPr>
            <p:nvPr/>
          </p:nvSpPr>
          <p:spPr bwMode="auto">
            <a:xfrm>
              <a:off x="2374900" y="3587751"/>
              <a:ext cx="49213"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9" y="8"/>
                    <a:pt x="8" y="9"/>
                    <a:pt x="8" y="11"/>
                  </a:cubicBezTo>
                  <a:cubicBezTo>
                    <a:pt x="8" y="12"/>
                    <a:pt x="9" y="14"/>
                    <a:pt x="11" y="14"/>
                  </a:cubicBezTo>
                  <a:cubicBezTo>
                    <a:pt x="12" y="14"/>
                    <a:pt x="14" y="12"/>
                    <a:pt x="14" y="11"/>
                  </a:cubicBezTo>
                  <a:cubicBezTo>
                    <a:pt x="14" y="9"/>
                    <a:pt x="12"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grpSp>
        <p:nvGrpSpPr>
          <p:cNvPr id="120" name="组合 119"/>
          <p:cNvGrpSpPr/>
          <p:nvPr/>
        </p:nvGrpSpPr>
        <p:grpSpPr>
          <a:xfrm>
            <a:off x="3427946" y="1951653"/>
            <a:ext cx="1914560" cy="863376"/>
            <a:chOff x="798411" y="1874046"/>
            <a:chExt cx="1914560" cy="863376"/>
          </a:xfrm>
        </p:grpSpPr>
        <p:sp>
          <p:nvSpPr>
            <p:cNvPr id="121" name="矩形 91"/>
            <p:cNvSpPr>
              <a:spLocks noChangeArrowheads="1"/>
            </p:cNvSpPr>
            <p:nvPr/>
          </p:nvSpPr>
          <p:spPr bwMode="auto">
            <a:xfrm>
              <a:off x="798411" y="2184337"/>
              <a:ext cx="1914560" cy="553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zh-CN" altLang="en-US" sz="1000" dirty="0">
                  <a:solidFill>
                    <a:prstClr val="white"/>
                  </a:solidFill>
                  <a:latin typeface="微软雅黑" panose="020B0503020204020204" pitchFamily="34" charset="-122"/>
                  <a:ea typeface="微软雅黑" panose="020B0503020204020204" pitchFamily="34" charset="-122"/>
                </a:rPr>
                <a:t>拥有国内顶尖的</a:t>
              </a:r>
              <a:r>
                <a:rPr lang="en-US" altLang="zh-CN" sz="1000" dirty="0">
                  <a:solidFill>
                    <a:prstClr val="white"/>
                  </a:solidFill>
                  <a:latin typeface="微软雅黑" panose="020B0503020204020204" pitchFamily="34" charset="-122"/>
                  <a:ea typeface="微软雅黑" panose="020B0503020204020204" pitchFamily="34" charset="-122"/>
                </a:rPr>
                <a:t>Web</a:t>
              </a:r>
              <a:r>
                <a:rPr lang="zh-CN" altLang="en-US" sz="1000" dirty="0">
                  <a:solidFill>
                    <a:prstClr val="white"/>
                  </a:solidFill>
                  <a:latin typeface="微软雅黑" panose="020B0503020204020204" pitchFamily="34" charset="-122"/>
                  <a:ea typeface="微软雅黑" panose="020B0503020204020204" pitchFamily="34" charset="-122"/>
                </a:rPr>
                <a:t>制作技术、顶级的</a:t>
              </a:r>
              <a:r>
                <a:rPr lang="en-US" altLang="zh-CN" sz="1000" dirty="0">
                  <a:solidFill>
                    <a:prstClr val="white"/>
                  </a:solidFill>
                  <a:latin typeface="微软雅黑" panose="020B0503020204020204" pitchFamily="34" charset="-122"/>
                  <a:ea typeface="微软雅黑" panose="020B0503020204020204" pitchFamily="34" charset="-122"/>
                </a:rPr>
                <a:t>Web</a:t>
              </a:r>
              <a:r>
                <a:rPr lang="zh-CN" altLang="en-US" sz="1000" dirty="0">
                  <a:solidFill>
                    <a:prstClr val="white"/>
                  </a:solidFill>
                  <a:latin typeface="微软雅黑" panose="020B0503020204020204" pitchFamily="34" charset="-122"/>
                  <a:ea typeface="微软雅黑" panose="020B0503020204020204" pitchFamily="34" charset="-122"/>
                </a:rPr>
                <a:t>设计团队</a:t>
              </a:r>
              <a:endParaRPr lang="zh-CN" altLang="en-US" sz="1000" dirty="0">
                <a:solidFill>
                  <a:prstClr val="white"/>
                </a:solidFill>
                <a:latin typeface="微软雅黑" panose="020B0503020204020204" pitchFamily="34" charset="-122"/>
                <a:ea typeface="微软雅黑" panose="020B0503020204020204" pitchFamily="34" charset="-122"/>
              </a:endParaRPr>
            </a:p>
          </p:txBody>
        </p:sp>
        <p:sp>
          <p:nvSpPr>
            <p:cNvPr id="122" name="文本框 121"/>
            <p:cNvSpPr txBox="1"/>
            <p:nvPr/>
          </p:nvSpPr>
          <p:spPr>
            <a:xfrm>
              <a:off x="809811" y="1874046"/>
              <a:ext cx="1107886" cy="306705"/>
            </a:xfrm>
            <a:prstGeom prst="rect">
              <a:avLst/>
            </a:prstGeom>
            <a:noFill/>
          </p:spPr>
          <p:txBody>
            <a:bodyPr wrap="square" rtlCol="0">
              <a:spAutoFit/>
            </a:bodyPr>
            <a:lstStyle/>
            <a:p>
              <a:pPr algn="dist" defTabSz="685800"/>
              <a:r>
                <a:rPr lang="zh-CN" altLang="en-US" sz="1400" b="1" spc="100" dirty="0">
                  <a:solidFill>
                    <a:prstClr val="white"/>
                  </a:solidFill>
                  <a:latin typeface="Arial" panose="020B0604020202020204" pitchFamily="34" charset="0"/>
                  <a:ea typeface="微软雅黑" panose="020B0503020204020204" pitchFamily="34" charset="-122"/>
                  <a:cs typeface="Arial" panose="020B0604020202020204" pitchFamily="34" charset="0"/>
                </a:rPr>
                <a:t>开发团队</a:t>
              </a:r>
              <a:endParaRPr lang="zh-CN" altLang="en-US" sz="1400" b="1" spc="100" dirty="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206" name="组合 205"/>
          <p:cNvGrpSpPr/>
          <p:nvPr/>
        </p:nvGrpSpPr>
        <p:grpSpPr>
          <a:xfrm>
            <a:off x="5621337" y="415926"/>
            <a:ext cx="3522663" cy="4105275"/>
            <a:chOff x="5621337" y="438151"/>
            <a:chExt cx="3522663" cy="4105275"/>
          </a:xfrm>
        </p:grpSpPr>
        <p:sp>
          <p:nvSpPr>
            <p:cNvPr id="7" name="Freeform 5"/>
            <p:cNvSpPr>
              <a:spLocks noEditPoints="1"/>
            </p:cNvSpPr>
            <p:nvPr/>
          </p:nvSpPr>
          <p:spPr bwMode="auto">
            <a:xfrm>
              <a:off x="7840662" y="890589"/>
              <a:ext cx="393700" cy="396875"/>
            </a:xfrm>
            <a:custGeom>
              <a:avLst/>
              <a:gdLst>
                <a:gd name="T0" fmla="*/ 10 w 178"/>
                <a:gd name="T1" fmla="*/ 179 h 179"/>
                <a:gd name="T2" fmla="*/ 3 w 178"/>
                <a:gd name="T3" fmla="*/ 176 h 179"/>
                <a:gd name="T4" fmla="*/ 0 w 178"/>
                <a:gd name="T5" fmla="*/ 168 h 179"/>
                <a:gd name="T6" fmla="*/ 2 w 178"/>
                <a:gd name="T7" fmla="*/ 128 h 179"/>
                <a:gd name="T8" fmla="*/ 5 w 178"/>
                <a:gd name="T9" fmla="*/ 121 h 179"/>
                <a:gd name="T10" fmla="*/ 123 w 178"/>
                <a:gd name="T11" fmla="*/ 3 h 179"/>
                <a:gd name="T12" fmla="*/ 131 w 178"/>
                <a:gd name="T13" fmla="*/ 0 h 179"/>
                <a:gd name="T14" fmla="*/ 131 w 178"/>
                <a:gd name="T15" fmla="*/ 0 h 179"/>
                <a:gd name="T16" fmla="*/ 138 w 178"/>
                <a:gd name="T17" fmla="*/ 3 h 179"/>
                <a:gd name="T18" fmla="*/ 175 w 178"/>
                <a:gd name="T19" fmla="*/ 40 h 179"/>
                <a:gd name="T20" fmla="*/ 178 w 178"/>
                <a:gd name="T21" fmla="*/ 48 h 179"/>
                <a:gd name="T22" fmla="*/ 175 w 178"/>
                <a:gd name="T23" fmla="*/ 55 h 179"/>
                <a:gd name="T24" fmla="*/ 57 w 178"/>
                <a:gd name="T25" fmla="*/ 173 h 179"/>
                <a:gd name="T26" fmla="*/ 50 w 178"/>
                <a:gd name="T27" fmla="*/ 176 h 179"/>
                <a:gd name="T28" fmla="*/ 11 w 178"/>
                <a:gd name="T29" fmla="*/ 179 h 179"/>
                <a:gd name="T30" fmla="*/ 10 w 178"/>
                <a:gd name="T31" fmla="*/ 179 h 179"/>
                <a:gd name="T32" fmla="*/ 22 w 178"/>
                <a:gd name="T33" fmla="*/ 133 h 179"/>
                <a:gd name="T34" fmla="*/ 21 w 178"/>
                <a:gd name="T35" fmla="*/ 158 h 179"/>
                <a:gd name="T36" fmla="*/ 45 w 178"/>
                <a:gd name="T37" fmla="*/ 156 h 179"/>
                <a:gd name="T38" fmla="*/ 154 w 178"/>
                <a:gd name="T39" fmla="*/ 48 h 179"/>
                <a:gd name="T40" fmla="*/ 131 w 178"/>
                <a:gd name="T41" fmla="*/ 25 h 179"/>
                <a:gd name="T42" fmla="*/ 22 w 178"/>
                <a:gd name="T43" fmla="*/ 13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8" h="179">
                  <a:moveTo>
                    <a:pt x="10" y="179"/>
                  </a:moveTo>
                  <a:cubicBezTo>
                    <a:pt x="7" y="179"/>
                    <a:pt x="5" y="178"/>
                    <a:pt x="3" y="176"/>
                  </a:cubicBezTo>
                  <a:cubicBezTo>
                    <a:pt x="1" y="174"/>
                    <a:pt x="0" y="171"/>
                    <a:pt x="0" y="168"/>
                  </a:cubicBezTo>
                  <a:cubicBezTo>
                    <a:pt x="2" y="128"/>
                    <a:pt x="2" y="128"/>
                    <a:pt x="2" y="128"/>
                  </a:cubicBezTo>
                  <a:cubicBezTo>
                    <a:pt x="2" y="126"/>
                    <a:pt x="3" y="123"/>
                    <a:pt x="5" y="121"/>
                  </a:cubicBezTo>
                  <a:cubicBezTo>
                    <a:pt x="123" y="3"/>
                    <a:pt x="123" y="3"/>
                    <a:pt x="123" y="3"/>
                  </a:cubicBezTo>
                  <a:cubicBezTo>
                    <a:pt x="125" y="1"/>
                    <a:pt x="128" y="0"/>
                    <a:pt x="131" y="0"/>
                  </a:cubicBezTo>
                  <a:cubicBezTo>
                    <a:pt x="131" y="0"/>
                    <a:pt x="131" y="0"/>
                    <a:pt x="131" y="0"/>
                  </a:cubicBezTo>
                  <a:cubicBezTo>
                    <a:pt x="133" y="0"/>
                    <a:pt x="136" y="1"/>
                    <a:pt x="138" y="3"/>
                  </a:cubicBezTo>
                  <a:cubicBezTo>
                    <a:pt x="175" y="40"/>
                    <a:pt x="175" y="40"/>
                    <a:pt x="175" y="40"/>
                  </a:cubicBezTo>
                  <a:cubicBezTo>
                    <a:pt x="177" y="42"/>
                    <a:pt x="178" y="45"/>
                    <a:pt x="178" y="48"/>
                  </a:cubicBezTo>
                  <a:cubicBezTo>
                    <a:pt x="178" y="50"/>
                    <a:pt x="177" y="53"/>
                    <a:pt x="175" y="55"/>
                  </a:cubicBezTo>
                  <a:cubicBezTo>
                    <a:pt x="57" y="173"/>
                    <a:pt x="57" y="173"/>
                    <a:pt x="57" y="173"/>
                  </a:cubicBezTo>
                  <a:cubicBezTo>
                    <a:pt x="55" y="175"/>
                    <a:pt x="53" y="176"/>
                    <a:pt x="50" y="176"/>
                  </a:cubicBezTo>
                  <a:cubicBezTo>
                    <a:pt x="11" y="179"/>
                    <a:pt x="11" y="179"/>
                    <a:pt x="11" y="179"/>
                  </a:cubicBezTo>
                  <a:cubicBezTo>
                    <a:pt x="10" y="179"/>
                    <a:pt x="10" y="179"/>
                    <a:pt x="10" y="179"/>
                  </a:cubicBezTo>
                  <a:close/>
                  <a:moveTo>
                    <a:pt x="22" y="133"/>
                  </a:moveTo>
                  <a:cubicBezTo>
                    <a:pt x="21" y="158"/>
                    <a:pt x="21" y="158"/>
                    <a:pt x="21" y="158"/>
                  </a:cubicBezTo>
                  <a:cubicBezTo>
                    <a:pt x="45" y="156"/>
                    <a:pt x="45" y="156"/>
                    <a:pt x="45" y="156"/>
                  </a:cubicBezTo>
                  <a:cubicBezTo>
                    <a:pt x="154" y="48"/>
                    <a:pt x="154" y="48"/>
                    <a:pt x="154" y="48"/>
                  </a:cubicBezTo>
                  <a:cubicBezTo>
                    <a:pt x="131" y="25"/>
                    <a:pt x="131" y="25"/>
                    <a:pt x="131" y="25"/>
                  </a:cubicBezTo>
                  <a:cubicBezTo>
                    <a:pt x="22" y="133"/>
                    <a:pt x="22" y="133"/>
                    <a:pt x="22"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8" name="Freeform 6"/>
            <p:cNvSpPr/>
            <p:nvPr/>
          </p:nvSpPr>
          <p:spPr bwMode="auto">
            <a:xfrm>
              <a:off x="8078787" y="949326"/>
              <a:ext cx="100013" cy="96838"/>
            </a:xfrm>
            <a:custGeom>
              <a:avLst/>
              <a:gdLst>
                <a:gd name="T0" fmla="*/ 39 w 45"/>
                <a:gd name="T1" fmla="*/ 44 h 44"/>
                <a:gd name="T2" fmla="*/ 35 w 45"/>
                <a:gd name="T3" fmla="*/ 43 h 44"/>
                <a:gd name="T4" fmla="*/ 2 w 45"/>
                <a:gd name="T5" fmla="*/ 9 h 44"/>
                <a:gd name="T6" fmla="*/ 2 w 45"/>
                <a:gd name="T7" fmla="*/ 2 h 44"/>
                <a:gd name="T8" fmla="*/ 9 w 45"/>
                <a:gd name="T9" fmla="*/ 2 h 44"/>
                <a:gd name="T10" fmla="*/ 43 w 45"/>
                <a:gd name="T11" fmla="*/ 35 h 44"/>
                <a:gd name="T12" fmla="*/ 43 w 45"/>
                <a:gd name="T13" fmla="*/ 43 h 44"/>
                <a:gd name="T14" fmla="*/ 39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9" y="44"/>
                  </a:moveTo>
                  <a:cubicBezTo>
                    <a:pt x="38" y="44"/>
                    <a:pt x="36" y="44"/>
                    <a:pt x="35" y="43"/>
                  </a:cubicBezTo>
                  <a:cubicBezTo>
                    <a:pt x="2" y="9"/>
                    <a:pt x="2" y="9"/>
                    <a:pt x="2" y="9"/>
                  </a:cubicBezTo>
                  <a:cubicBezTo>
                    <a:pt x="0" y="7"/>
                    <a:pt x="0" y="4"/>
                    <a:pt x="2" y="2"/>
                  </a:cubicBezTo>
                  <a:cubicBezTo>
                    <a:pt x="4" y="0"/>
                    <a:pt x="7" y="0"/>
                    <a:pt x="9" y="2"/>
                  </a:cubicBezTo>
                  <a:cubicBezTo>
                    <a:pt x="43" y="35"/>
                    <a:pt x="43" y="35"/>
                    <a:pt x="43" y="35"/>
                  </a:cubicBezTo>
                  <a:cubicBezTo>
                    <a:pt x="45" y="37"/>
                    <a:pt x="45" y="41"/>
                    <a:pt x="43" y="43"/>
                  </a:cubicBezTo>
                  <a:cubicBezTo>
                    <a:pt x="42" y="44"/>
                    <a:pt x="40" y="44"/>
                    <a:pt x="39"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9" name="Freeform 7"/>
            <p:cNvSpPr/>
            <p:nvPr/>
          </p:nvSpPr>
          <p:spPr bwMode="auto">
            <a:xfrm>
              <a:off x="7910512" y="985839"/>
              <a:ext cx="228600" cy="228600"/>
            </a:xfrm>
            <a:custGeom>
              <a:avLst/>
              <a:gdLst>
                <a:gd name="T0" fmla="*/ 5 w 103"/>
                <a:gd name="T1" fmla="*/ 103 h 103"/>
                <a:gd name="T2" fmla="*/ 2 w 103"/>
                <a:gd name="T3" fmla="*/ 102 h 103"/>
                <a:gd name="T4" fmla="*/ 2 w 103"/>
                <a:gd name="T5" fmla="*/ 95 h 103"/>
                <a:gd name="T6" fmla="*/ 94 w 103"/>
                <a:gd name="T7" fmla="*/ 2 h 103"/>
                <a:gd name="T8" fmla="*/ 101 w 103"/>
                <a:gd name="T9" fmla="*/ 2 h 103"/>
                <a:gd name="T10" fmla="*/ 101 w 103"/>
                <a:gd name="T11" fmla="*/ 9 h 103"/>
                <a:gd name="T12" fmla="*/ 9 w 103"/>
                <a:gd name="T13" fmla="*/ 102 h 103"/>
                <a:gd name="T14" fmla="*/ 5 w 103"/>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3">
                  <a:moveTo>
                    <a:pt x="5" y="103"/>
                  </a:moveTo>
                  <a:cubicBezTo>
                    <a:pt x="4" y="103"/>
                    <a:pt x="3" y="103"/>
                    <a:pt x="2" y="102"/>
                  </a:cubicBezTo>
                  <a:cubicBezTo>
                    <a:pt x="0" y="100"/>
                    <a:pt x="0" y="97"/>
                    <a:pt x="2" y="95"/>
                  </a:cubicBezTo>
                  <a:cubicBezTo>
                    <a:pt x="94" y="2"/>
                    <a:pt x="94" y="2"/>
                    <a:pt x="94" y="2"/>
                  </a:cubicBezTo>
                  <a:cubicBezTo>
                    <a:pt x="96" y="0"/>
                    <a:pt x="99" y="0"/>
                    <a:pt x="101" y="2"/>
                  </a:cubicBezTo>
                  <a:cubicBezTo>
                    <a:pt x="103" y="4"/>
                    <a:pt x="103" y="7"/>
                    <a:pt x="101" y="9"/>
                  </a:cubicBezTo>
                  <a:cubicBezTo>
                    <a:pt x="9" y="102"/>
                    <a:pt x="9" y="102"/>
                    <a:pt x="9" y="102"/>
                  </a:cubicBezTo>
                  <a:cubicBezTo>
                    <a:pt x="8" y="103"/>
                    <a:pt x="7" y="103"/>
                    <a:pt x="5" y="10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 name="Freeform 8"/>
            <p:cNvSpPr>
              <a:spLocks noEditPoints="1"/>
            </p:cNvSpPr>
            <p:nvPr/>
          </p:nvSpPr>
          <p:spPr bwMode="auto">
            <a:xfrm>
              <a:off x="7851775" y="1209676"/>
              <a:ext cx="66675" cy="66675"/>
            </a:xfrm>
            <a:custGeom>
              <a:avLst/>
              <a:gdLst>
                <a:gd name="T0" fmla="*/ 5 w 30"/>
                <a:gd name="T1" fmla="*/ 30 h 30"/>
                <a:gd name="T2" fmla="*/ 2 w 30"/>
                <a:gd name="T3" fmla="*/ 28 h 30"/>
                <a:gd name="T4" fmla="*/ 0 w 30"/>
                <a:gd name="T5" fmla="*/ 24 h 30"/>
                <a:gd name="T6" fmla="*/ 1 w 30"/>
                <a:gd name="T7" fmla="*/ 5 h 30"/>
                <a:gd name="T8" fmla="*/ 6 w 30"/>
                <a:gd name="T9" fmla="*/ 0 h 30"/>
                <a:gd name="T10" fmla="*/ 7 w 30"/>
                <a:gd name="T11" fmla="*/ 0 h 30"/>
                <a:gd name="T12" fmla="*/ 9 w 30"/>
                <a:gd name="T13" fmla="*/ 0 h 30"/>
                <a:gd name="T14" fmla="*/ 24 w 30"/>
                <a:gd name="T15" fmla="*/ 6 h 30"/>
                <a:gd name="T16" fmla="*/ 29 w 30"/>
                <a:gd name="T17" fmla="*/ 22 h 30"/>
                <a:gd name="T18" fmla="*/ 29 w 30"/>
                <a:gd name="T19" fmla="*/ 24 h 30"/>
                <a:gd name="T20" fmla="*/ 24 w 30"/>
                <a:gd name="T21" fmla="*/ 29 h 30"/>
                <a:gd name="T22" fmla="*/ 6 w 30"/>
                <a:gd name="T23" fmla="*/ 30 h 30"/>
                <a:gd name="T24" fmla="*/ 5 w 30"/>
                <a:gd name="T25" fmla="*/ 30 h 30"/>
                <a:gd name="T26" fmla="*/ 11 w 30"/>
                <a:gd name="T27" fmla="*/ 10 h 30"/>
                <a:gd name="T28" fmla="*/ 11 w 30"/>
                <a:gd name="T29" fmla="*/ 19 h 30"/>
                <a:gd name="T30" fmla="*/ 19 w 30"/>
                <a:gd name="T31" fmla="*/ 19 h 30"/>
                <a:gd name="T32" fmla="*/ 17 w 30"/>
                <a:gd name="T33" fmla="*/ 13 h 30"/>
                <a:gd name="T34" fmla="*/ 11 w 30"/>
                <a:gd name="T35"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0">
                  <a:moveTo>
                    <a:pt x="5" y="30"/>
                  </a:moveTo>
                  <a:cubicBezTo>
                    <a:pt x="4" y="30"/>
                    <a:pt x="3" y="29"/>
                    <a:pt x="2" y="28"/>
                  </a:cubicBezTo>
                  <a:cubicBezTo>
                    <a:pt x="1" y="27"/>
                    <a:pt x="0" y="26"/>
                    <a:pt x="0" y="24"/>
                  </a:cubicBezTo>
                  <a:cubicBezTo>
                    <a:pt x="1" y="5"/>
                    <a:pt x="1" y="5"/>
                    <a:pt x="1" y="5"/>
                  </a:cubicBezTo>
                  <a:cubicBezTo>
                    <a:pt x="1" y="3"/>
                    <a:pt x="3" y="1"/>
                    <a:pt x="6" y="0"/>
                  </a:cubicBezTo>
                  <a:cubicBezTo>
                    <a:pt x="6" y="0"/>
                    <a:pt x="7" y="0"/>
                    <a:pt x="7" y="0"/>
                  </a:cubicBezTo>
                  <a:cubicBezTo>
                    <a:pt x="8" y="0"/>
                    <a:pt x="9" y="0"/>
                    <a:pt x="9" y="0"/>
                  </a:cubicBezTo>
                  <a:cubicBezTo>
                    <a:pt x="15" y="0"/>
                    <a:pt x="21" y="2"/>
                    <a:pt x="24" y="6"/>
                  </a:cubicBezTo>
                  <a:cubicBezTo>
                    <a:pt x="28" y="10"/>
                    <a:pt x="30" y="16"/>
                    <a:pt x="29" y="22"/>
                  </a:cubicBezTo>
                  <a:cubicBezTo>
                    <a:pt x="29" y="23"/>
                    <a:pt x="29" y="24"/>
                    <a:pt x="29" y="24"/>
                  </a:cubicBezTo>
                  <a:cubicBezTo>
                    <a:pt x="28" y="26"/>
                    <a:pt x="26" y="28"/>
                    <a:pt x="24" y="29"/>
                  </a:cubicBezTo>
                  <a:cubicBezTo>
                    <a:pt x="6" y="30"/>
                    <a:pt x="6" y="30"/>
                    <a:pt x="6" y="30"/>
                  </a:cubicBezTo>
                  <a:cubicBezTo>
                    <a:pt x="5" y="30"/>
                    <a:pt x="5" y="30"/>
                    <a:pt x="5" y="30"/>
                  </a:cubicBezTo>
                  <a:close/>
                  <a:moveTo>
                    <a:pt x="11" y="10"/>
                  </a:moveTo>
                  <a:cubicBezTo>
                    <a:pt x="11" y="19"/>
                    <a:pt x="11" y="19"/>
                    <a:pt x="11" y="19"/>
                  </a:cubicBezTo>
                  <a:cubicBezTo>
                    <a:pt x="19" y="19"/>
                    <a:pt x="19" y="19"/>
                    <a:pt x="19" y="19"/>
                  </a:cubicBezTo>
                  <a:cubicBezTo>
                    <a:pt x="19" y="16"/>
                    <a:pt x="18" y="15"/>
                    <a:pt x="17" y="13"/>
                  </a:cubicBezTo>
                  <a:cubicBezTo>
                    <a:pt x="15" y="12"/>
                    <a:pt x="13" y="11"/>
                    <a:pt x="11"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1" name="Freeform 9"/>
            <p:cNvSpPr/>
            <p:nvPr/>
          </p:nvSpPr>
          <p:spPr bwMode="auto">
            <a:xfrm>
              <a:off x="7681912" y="923926"/>
              <a:ext cx="431800" cy="509588"/>
            </a:xfrm>
            <a:custGeom>
              <a:avLst/>
              <a:gdLst>
                <a:gd name="T0" fmla="*/ 196 w 196"/>
                <a:gd name="T1" fmla="*/ 230 h 230"/>
                <a:gd name="T2" fmla="*/ 0 w 196"/>
                <a:gd name="T3" fmla="*/ 230 h 230"/>
                <a:gd name="T4" fmla="*/ 0 w 196"/>
                <a:gd name="T5" fmla="*/ 61 h 230"/>
                <a:gd name="T6" fmla="*/ 61 w 196"/>
                <a:gd name="T7" fmla="*/ 0 h 230"/>
                <a:gd name="T8" fmla="*/ 186 w 196"/>
                <a:gd name="T9" fmla="*/ 0 h 230"/>
                <a:gd name="T10" fmla="*/ 196 w 196"/>
                <a:gd name="T11" fmla="*/ 10 h 230"/>
                <a:gd name="T12" fmla="*/ 186 w 196"/>
                <a:gd name="T13" fmla="*/ 20 h 230"/>
                <a:gd name="T14" fmla="*/ 70 w 196"/>
                <a:gd name="T15" fmla="*/ 20 h 230"/>
                <a:gd name="T16" fmla="*/ 20 w 196"/>
                <a:gd name="T17" fmla="*/ 70 h 230"/>
                <a:gd name="T18" fmla="*/ 20 w 196"/>
                <a:gd name="T19" fmla="*/ 210 h 230"/>
                <a:gd name="T20" fmla="*/ 176 w 196"/>
                <a:gd name="T21" fmla="*/ 210 h 230"/>
                <a:gd name="T22" fmla="*/ 176 w 196"/>
                <a:gd name="T23" fmla="*/ 89 h 230"/>
                <a:gd name="T24" fmla="*/ 186 w 196"/>
                <a:gd name="T25" fmla="*/ 79 h 230"/>
                <a:gd name="T26" fmla="*/ 196 w 196"/>
                <a:gd name="T27" fmla="*/ 89 h 230"/>
                <a:gd name="T28" fmla="*/ 196 w 196"/>
                <a:gd name="T29" fmla="*/ 23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6" h="230">
                  <a:moveTo>
                    <a:pt x="196" y="230"/>
                  </a:moveTo>
                  <a:cubicBezTo>
                    <a:pt x="0" y="230"/>
                    <a:pt x="0" y="230"/>
                    <a:pt x="0" y="230"/>
                  </a:cubicBezTo>
                  <a:cubicBezTo>
                    <a:pt x="0" y="61"/>
                    <a:pt x="0" y="61"/>
                    <a:pt x="0" y="61"/>
                  </a:cubicBezTo>
                  <a:cubicBezTo>
                    <a:pt x="61" y="0"/>
                    <a:pt x="61" y="0"/>
                    <a:pt x="61" y="0"/>
                  </a:cubicBezTo>
                  <a:cubicBezTo>
                    <a:pt x="186" y="0"/>
                    <a:pt x="186" y="0"/>
                    <a:pt x="186" y="0"/>
                  </a:cubicBezTo>
                  <a:cubicBezTo>
                    <a:pt x="191" y="0"/>
                    <a:pt x="196" y="4"/>
                    <a:pt x="196" y="10"/>
                  </a:cubicBezTo>
                  <a:cubicBezTo>
                    <a:pt x="196" y="16"/>
                    <a:pt x="191" y="20"/>
                    <a:pt x="186" y="20"/>
                  </a:cubicBezTo>
                  <a:cubicBezTo>
                    <a:pt x="70" y="20"/>
                    <a:pt x="70" y="20"/>
                    <a:pt x="70" y="20"/>
                  </a:cubicBezTo>
                  <a:cubicBezTo>
                    <a:pt x="20" y="70"/>
                    <a:pt x="20" y="70"/>
                    <a:pt x="20" y="70"/>
                  </a:cubicBezTo>
                  <a:cubicBezTo>
                    <a:pt x="20" y="210"/>
                    <a:pt x="20" y="210"/>
                    <a:pt x="20" y="210"/>
                  </a:cubicBezTo>
                  <a:cubicBezTo>
                    <a:pt x="176" y="210"/>
                    <a:pt x="176" y="210"/>
                    <a:pt x="176" y="210"/>
                  </a:cubicBezTo>
                  <a:cubicBezTo>
                    <a:pt x="176" y="89"/>
                    <a:pt x="176" y="89"/>
                    <a:pt x="176" y="89"/>
                  </a:cubicBezTo>
                  <a:cubicBezTo>
                    <a:pt x="176" y="84"/>
                    <a:pt x="180" y="79"/>
                    <a:pt x="186" y="79"/>
                  </a:cubicBezTo>
                  <a:cubicBezTo>
                    <a:pt x="191" y="79"/>
                    <a:pt x="196" y="84"/>
                    <a:pt x="196" y="89"/>
                  </a:cubicBezTo>
                  <a:cubicBezTo>
                    <a:pt x="196" y="230"/>
                    <a:pt x="196" y="230"/>
                    <a:pt x="196"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2" name="Freeform 10"/>
            <p:cNvSpPr/>
            <p:nvPr/>
          </p:nvSpPr>
          <p:spPr bwMode="auto">
            <a:xfrm>
              <a:off x="7693025" y="935039"/>
              <a:ext cx="144463" cy="146050"/>
            </a:xfrm>
            <a:custGeom>
              <a:avLst/>
              <a:gdLst>
                <a:gd name="T0" fmla="*/ 66 w 66"/>
                <a:gd name="T1" fmla="*/ 66 h 66"/>
                <a:gd name="T2" fmla="*/ 5 w 66"/>
                <a:gd name="T3" fmla="*/ 66 h 66"/>
                <a:gd name="T4" fmla="*/ 0 w 66"/>
                <a:gd name="T5" fmla="*/ 61 h 66"/>
                <a:gd name="T6" fmla="*/ 5 w 66"/>
                <a:gd name="T7" fmla="*/ 55 h 66"/>
                <a:gd name="T8" fmla="*/ 55 w 66"/>
                <a:gd name="T9" fmla="*/ 55 h 66"/>
                <a:gd name="T10" fmla="*/ 55 w 66"/>
                <a:gd name="T11" fmla="*/ 5 h 66"/>
                <a:gd name="T12" fmla="*/ 61 w 66"/>
                <a:gd name="T13" fmla="*/ 0 h 66"/>
                <a:gd name="T14" fmla="*/ 66 w 66"/>
                <a:gd name="T15" fmla="*/ 5 h 66"/>
                <a:gd name="T16" fmla="*/ 66 w 66"/>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66">
                  <a:moveTo>
                    <a:pt x="66" y="66"/>
                  </a:moveTo>
                  <a:cubicBezTo>
                    <a:pt x="5" y="66"/>
                    <a:pt x="5" y="66"/>
                    <a:pt x="5" y="66"/>
                  </a:cubicBezTo>
                  <a:cubicBezTo>
                    <a:pt x="2" y="66"/>
                    <a:pt x="0" y="63"/>
                    <a:pt x="0" y="61"/>
                  </a:cubicBezTo>
                  <a:cubicBezTo>
                    <a:pt x="0" y="58"/>
                    <a:pt x="2" y="55"/>
                    <a:pt x="5" y="55"/>
                  </a:cubicBezTo>
                  <a:cubicBezTo>
                    <a:pt x="55" y="55"/>
                    <a:pt x="55" y="55"/>
                    <a:pt x="55" y="55"/>
                  </a:cubicBezTo>
                  <a:cubicBezTo>
                    <a:pt x="55" y="5"/>
                    <a:pt x="55" y="5"/>
                    <a:pt x="55" y="5"/>
                  </a:cubicBezTo>
                  <a:cubicBezTo>
                    <a:pt x="55" y="2"/>
                    <a:pt x="58" y="0"/>
                    <a:pt x="61" y="0"/>
                  </a:cubicBezTo>
                  <a:cubicBezTo>
                    <a:pt x="63" y="0"/>
                    <a:pt x="66" y="2"/>
                    <a:pt x="66" y="5"/>
                  </a:cubicBezTo>
                  <a:cubicBezTo>
                    <a:pt x="66" y="66"/>
                    <a:pt x="66" y="66"/>
                    <a:pt x="66" y="6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3" name="Freeform 11"/>
            <p:cNvSpPr>
              <a:spLocks noEditPoints="1"/>
            </p:cNvSpPr>
            <p:nvPr/>
          </p:nvSpPr>
          <p:spPr bwMode="auto">
            <a:xfrm>
              <a:off x="7340600" y="1571626"/>
              <a:ext cx="777875" cy="779463"/>
            </a:xfrm>
            <a:custGeom>
              <a:avLst/>
              <a:gdLst>
                <a:gd name="T0" fmla="*/ 16 w 352"/>
                <a:gd name="T1" fmla="*/ 352 h 352"/>
                <a:gd name="T2" fmla="*/ 5 w 352"/>
                <a:gd name="T3" fmla="*/ 348 h 352"/>
                <a:gd name="T4" fmla="*/ 0 w 352"/>
                <a:gd name="T5" fmla="*/ 336 h 352"/>
                <a:gd name="T6" fmla="*/ 5 w 352"/>
                <a:gd name="T7" fmla="*/ 255 h 352"/>
                <a:gd name="T8" fmla="*/ 9 w 352"/>
                <a:gd name="T9" fmla="*/ 245 h 352"/>
                <a:gd name="T10" fmla="*/ 249 w 352"/>
                <a:gd name="T11" fmla="*/ 5 h 352"/>
                <a:gd name="T12" fmla="*/ 261 w 352"/>
                <a:gd name="T13" fmla="*/ 0 h 352"/>
                <a:gd name="T14" fmla="*/ 261 w 352"/>
                <a:gd name="T15" fmla="*/ 0 h 352"/>
                <a:gd name="T16" fmla="*/ 272 w 352"/>
                <a:gd name="T17" fmla="*/ 5 h 352"/>
                <a:gd name="T18" fmla="*/ 348 w 352"/>
                <a:gd name="T19" fmla="*/ 81 h 352"/>
                <a:gd name="T20" fmla="*/ 352 w 352"/>
                <a:gd name="T21" fmla="*/ 92 h 352"/>
                <a:gd name="T22" fmla="*/ 348 w 352"/>
                <a:gd name="T23" fmla="*/ 103 h 352"/>
                <a:gd name="T24" fmla="*/ 108 w 352"/>
                <a:gd name="T25" fmla="*/ 343 h 352"/>
                <a:gd name="T26" fmla="*/ 97 w 352"/>
                <a:gd name="T27" fmla="*/ 348 h 352"/>
                <a:gd name="T28" fmla="*/ 17 w 352"/>
                <a:gd name="T29" fmla="*/ 352 h 352"/>
                <a:gd name="T30" fmla="*/ 16 w 352"/>
                <a:gd name="T31" fmla="*/ 352 h 352"/>
                <a:gd name="T32" fmla="*/ 36 w 352"/>
                <a:gd name="T33" fmla="*/ 263 h 352"/>
                <a:gd name="T34" fmla="*/ 33 w 352"/>
                <a:gd name="T35" fmla="*/ 320 h 352"/>
                <a:gd name="T36" fmla="*/ 89 w 352"/>
                <a:gd name="T37" fmla="*/ 316 h 352"/>
                <a:gd name="T38" fmla="*/ 314 w 352"/>
                <a:gd name="T39" fmla="*/ 92 h 352"/>
                <a:gd name="T40" fmla="*/ 261 w 352"/>
                <a:gd name="T41" fmla="*/ 38 h 352"/>
                <a:gd name="T42" fmla="*/ 36 w 352"/>
                <a:gd name="T43" fmla="*/ 263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2" h="352">
                  <a:moveTo>
                    <a:pt x="16" y="352"/>
                  </a:moveTo>
                  <a:cubicBezTo>
                    <a:pt x="12" y="352"/>
                    <a:pt x="8" y="351"/>
                    <a:pt x="5" y="348"/>
                  </a:cubicBezTo>
                  <a:cubicBezTo>
                    <a:pt x="1" y="345"/>
                    <a:pt x="0" y="340"/>
                    <a:pt x="0" y="336"/>
                  </a:cubicBezTo>
                  <a:cubicBezTo>
                    <a:pt x="5" y="255"/>
                    <a:pt x="5" y="255"/>
                    <a:pt x="5" y="255"/>
                  </a:cubicBezTo>
                  <a:cubicBezTo>
                    <a:pt x="5" y="251"/>
                    <a:pt x="7" y="248"/>
                    <a:pt x="9" y="245"/>
                  </a:cubicBezTo>
                  <a:cubicBezTo>
                    <a:pt x="249" y="5"/>
                    <a:pt x="249" y="5"/>
                    <a:pt x="249" y="5"/>
                  </a:cubicBezTo>
                  <a:cubicBezTo>
                    <a:pt x="252" y="2"/>
                    <a:pt x="256" y="0"/>
                    <a:pt x="261" y="0"/>
                  </a:cubicBezTo>
                  <a:cubicBezTo>
                    <a:pt x="261" y="0"/>
                    <a:pt x="261" y="0"/>
                    <a:pt x="261" y="0"/>
                  </a:cubicBezTo>
                  <a:cubicBezTo>
                    <a:pt x="265" y="0"/>
                    <a:pt x="269" y="2"/>
                    <a:pt x="272" y="5"/>
                  </a:cubicBezTo>
                  <a:cubicBezTo>
                    <a:pt x="348" y="81"/>
                    <a:pt x="348" y="81"/>
                    <a:pt x="348" y="81"/>
                  </a:cubicBezTo>
                  <a:cubicBezTo>
                    <a:pt x="351" y="84"/>
                    <a:pt x="352" y="88"/>
                    <a:pt x="352" y="92"/>
                  </a:cubicBezTo>
                  <a:cubicBezTo>
                    <a:pt x="352" y="96"/>
                    <a:pt x="351" y="100"/>
                    <a:pt x="348" y="103"/>
                  </a:cubicBezTo>
                  <a:cubicBezTo>
                    <a:pt x="108" y="343"/>
                    <a:pt x="108" y="343"/>
                    <a:pt x="108" y="343"/>
                  </a:cubicBezTo>
                  <a:cubicBezTo>
                    <a:pt x="105" y="346"/>
                    <a:pt x="101" y="347"/>
                    <a:pt x="97" y="348"/>
                  </a:cubicBezTo>
                  <a:cubicBezTo>
                    <a:pt x="17" y="352"/>
                    <a:pt x="17" y="352"/>
                    <a:pt x="17" y="352"/>
                  </a:cubicBezTo>
                  <a:cubicBezTo>
                    <a:pt x="17" y="352"/>
                    <a:pt x="16" y="352"/>
                    <a:pt x="16" y="352"/>
                  </a:cubicBezTo>
                  <a:close/>
                  <a:moveTo>
                    <a:pt x="36" y="263"/>
                  </a:moveTo>
                  <a:cubicBezTo>
                    <a:pt x="33" y="320"/>
                    <a:pt x="33" y="320"/>
                    <a:pt x="33" y="320"/>
                  </a:cubicBezTo>
                  <a:cubicBezTo>
                    <a:pt x="89" y="316"/>
                    <a:pt x="89" y="316"/>
                    <a:pt x="89" y="316"/>
                  </a:cubicBezTo>
                  <a:cubicBezTo>
                    <a:pt x="314" y="92"/>
                    <a:pt x="314" y="92"/>
                    <a:pt x="314" y="92"/>
                  </a:cubicBezTo>
                  <a:cubicBezTo>
                    <a:pt x="261" y="38"/>
                    <a:pt x="261" y="38"/>
                    <a:pt x="261" y="38"/>
                  </a:cubicBezTo>
                  <a:cubicBezTo>
                    <a:pt x="36" y="263"/>
                    <a:pt x="36" y="263"/>
                    <a:pt x="36" y="2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 name="Freeform 12"/>
            <p:cNvSpPr/>
            <p:nvPr/>
          </p:nvSpPr>
          <p:spPr bwMode="auto">
            <a:xfrm>
              <a:off x="7800975" y="1662114"/>
              <a:ext cx="227013" cy="227013"/>
            </a:xfrm>
            <a:custGeom>
              <a:avLst/>
              <a:gdLst>
                <a:gd name="T0" fmla="*/ 86 w 103"/>
                <a:gd name="T1" fmla="*/ 102 h 102"/>
                <a:gd name="T2" fmla="*/ 74 w 103"/>
                <a:gd name="T3" fmla="*/ 97 h 102"/>
                <a:gd name="T4" fmla="*/ 6 w 103"/>
                <a:gd name="T5" fmla="*/ 29 h 102"/>
                <a:gd name="T6" fmla="*/ 6 w 103"/>
                <a:gd name="T7" fmla="*/ 7 h 102"/>
                <a:gd name="T8" fmla="*/ 29 w 103"/>
                <a:gd name="T9" fmla="*/ 7 h 102"/>
                <a:gd name="T10" fmla="*/ 97 w 103"/>
                <a:gd name="T11" fmla="*/ 75 h 102"/>
                <a:gd name="T12" fmla="*/ 97 w 103"/>
                <a:gd name="T13" fmla="*/ 97 h 102"/>
                <a:gd name="T14" fmla="*/ 86 w 103"/>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2">
                  <a:moveTo>
                    <a:pt x="86" y="102"/>
                  </a:moveTo>
                  <a:cubicBezTo>
                    <a:pt x="82" y="102"/>
                    <a:pt x="78" y="100"/>
                    <a:pt x="74" y="97"/>
                  </a:cubicBezTo>
                  <a:cubicBezTo>
                    <a:pt x="6" y="29"/>
                    <a:pt x="6" y="29"/>
                    <a:pt x="6" y="29"/>
                  </a:cubicBezTo>
                  <a:cubicBezTo>
                    <a:pt x="0" y="23"/>
                    <a:pt x="0" y="13"/>
                    <a:pt x="6" y="7"/>
                  </a:cubicBezTo>
                  <a:cubicBezTo>
                    <a:pt x="13" y="0"/>
                    <a:pt x="23" y="0"/>
                    <a:pt x="29" y="7"/>
                  </a:cubicBezTo>
                  <a:cubicBezTo>
                    <a:pt x="97" y="75"/>
                    <a:pt x="97" y="75"/>
                    <a:pt x="97" y="75"/>
                  </a:cubicBezTo>
                  <a:cubicBezTo>
                    <a:pt x="103" y="81"/>
                    <a:pt x="103" y="91"/>
                    <a:pt x="97" y="97"/>
                  </a:cubicBezTo>
                  <a:cubicBezTo>
                    <a:pt x="94" y="100"/>
                    <a:pt x="90" y="102"/>
                    <a:pt x="86" y="10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 name="Freeform 13"/>
            <p:cNvSpPr/>
            <p:nvPr/>
          </p:nvSpPr>
          <p:spPr bwMode="auto">
            <a:xfrm>
              <a:off x="7461250" y="1743076"/>
              <a:ext cx="488950" cy="485775"/>
            </a:xfrm>
            <a:custGeom>
              <a:avLst/>
              <a:gdLst>
                <a:gd name="T0" fmla="*/ 17 w 222"/>
                <a:gd name="T1" fmla="*/ 220 h 220"/>
                <a:gd name="T2" fmla="*/ 6 w 222"/>
                <a:gd name="T3" fmla="*/ 216 h 220"/>
                <a:gd name="T4" fmla="*/ 6 w 222"/>
                <a:gd name="T5" fmla="*/ 193 h 220"/>
                <a:gd name="T6" fmla="*/ 193 w 222"/>
                <a:gd name="T7" fmla="*/ 6 h 220"/>
                <a:gd name="T8" fmla="*/ 216 w 222"/>
                <a:gd name="T9" fmla="*/ 6 h 220"/>
                <a:gd name="T10" fmla="*/ 216 w 222"/>
                <a:gd name="T11" fmla="*/ 28 h 220"/>
                <a:gd name="T12" fmla="*/ 28 w 222"/>
                <a:gd name="T13" fmla="*/ 216 h 220"/>
                <a:gd name="T14" fmla="*/ 17 w 222"/>
                <a:gd name="T15" fmla="*/ 220 h 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 h="220">
                  <a:moveTo>
                    <a:pt x="17" y="220"/>
                  </a:moveTo>
                  <a:cubicBezTo>
                    <a:pt x="13" y="220"/>
                    <a:pt x="9" y="219"/>
                    <a:pt x="6" y="216"/>
                  </a:cubicBezTo>
                  <a:cubicBezTo>
                    <a:pt x="0" y="209"/>
                    <a:pt x="0" y="199"/>
                    <a:pt x="6" y="193"/>
                  </a:cubicBezTo>
                  <a:cubicBezTo>
                    <a:pt x="193" y="6"/>
                    <a:pt x="193" y="6"/>
                    <a:pt x="193" y="6"/>
                  </a:cubicBezTo>
                  <a:cubicBezTo>
                    <a:pt x="199" y="0"/>
                    <a:pt x="209" y="0"/>
                    <a:pt x="216" y="6"/>
                  </a:cubicBezTo>
                  <a:cubicBezTo>
                    <a:pt x="222" y="12"/>
                    <a:pt x="222" y="22"/>
                    <a:pt x="216" y="28"/>
                  </a:cubicBezTo>
                  <a:cubicBezTo>
                    <a:pt x="28" y="216"/>
                    <a:pt x="28" y="216"/>
                    <a:pt x="28" y="216"/>
                  </a:cubicBezTo>
                  <a:cubicBezTo>
                    <a:pt x="25" y="219"/>
                    <a:pt x="21" y="220"/>
                    <a:pt x="17" y="2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 name="Freeform 14"/>
            <p:cNvSpPr/>
            <p:nvPr/>
          </p:nvSpPr>
          <p:spPr bwMode="auto">
            <a:xfrm>
              <a:off x="7377112" y="2228851"/>
              <a:ext cx="87313" cy="88900"/>
            </a:xfrm>
            <a:custGeom>
              <a:avLst/>
              <a:gdLst>
                <a:gd name="T0" fmla="*/ 9 w 40"/>
                <a:gd name="T1" fmla="*/ 0 h 40"/>
                <a:gd name="T2" fmla="*/ 6 w 40"/>
                <a:gd name="T3" fmla="*/ 0 h 40"/>
                <a:gd name="T4" fmla="*/ 3 w 40"/>
                <a:gd name="T5" fmla="*/ 1 h 40"/>
                <a:gd name="T6" fmla="*/ 0 w 40"/>
                <a:gd name="T7" fmla="*/ 40 h 40"/>
                <a:gd name="T8" fmla="*/ 38 w 40"/>
                <a:gd name="T9" fmla="*/ 38 h 40"/>
                <a:gd name="T10" fmla="*/ 39 w 40"/>
                <a:gd name="T11" fmla="*/ 33 h 40"/>
                <a:gd name="T12" fmla="*/ 9 w 40"/>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40" h="40">
                  <a:moveTo>
                    <a:pt x="9" y="0"/>
                  </a:moveTo>
                  <a:cubicBezTo>
                    <a:pt x="8" y="0"/>
                    <a:pt x="7" y="0"/>
                    <a:pt x="6" y="0"/>
                  </a:cubicBezTo>
                  <a:cubicBezTo>
                    <a:pt x="5" y="0"/>
                    <a:pt x="4" y="1"/>
                    <a:pt x="3" y="1"/>
                  </a:cubicBezTo>
                  <a:cubicBezTo>
                    <a:pt x="0" y="40"/>
                    <a:pt x="0" y="40"/>
                    <a:pt x="0" y="40"/>
                  </a:cubicBezTo>
                  <a:cubicBezTo>
                    <a:pt x="38" y="38"/>
                    <a:pt x="38" y="38"/>
                    <a:pt x="38" y="38"/>
                  </a:cubicBezTo>
                  <a:cubicBezTo>
                    <a:pt x="38" y="36"/>
                    <a:pt x="38" y="35"/>
                    <a:pt x="39" y="33"/>
                  </a:cubicBezTo>
                  <a:cubicBezTo>
                    <a:pt x="40" y="14"/>
                    <a:pt x="27" y="0"/>
                    <a:pt x="9"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 name="Freeform 15"/>
            <p:cNvSpPr/>
            <p:nvPr/>
          </p:nvSpPr>
          <p:spPr bwMode="auto">
            <a:xfrm>
              <a:off x="7693025" y="2274889"/>
              <a:ext cx="460375" cy="71438"/>
            </a:xfrm>
            <a:custGeom>
              <a:avLst/>
              <a:gdLst>
                <a:gd name="T0" fmla="*/ 193 w 209"/>
                <a:gd name="T1" fmla="*/ 32 h 32"/>
                <a:gd name="T2" fmla="*/ 16 w 209"/>
                <a:gd name="T3" fmla="*/ 32 h 32"/>
                <a:gd name="T4" fmla="*/ 0 w 209"/>
                <a:gd name="T5" fmla="*/ 16 h 32"/>
                <a:gd name="T6" fmla="*/ 16 w 209"/>
                <a:gd name="T7" fmla="*/ 0 h 32"/>
                <a:gd name="T8" fmla="*/ 193 w 209"/>
                <a:gd name="T9" fmla="*/ 0 h 32"/>
                <a:gd name="T10" fmla="*/ 209 w 209"/>
                <a:gd name="T11" fmla="*/ 16 h 32"/>
                <a:gd name="T12" fmla="*/ 193 w 20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209" h="32">
                  <a:moveTo>
                    <a:pt x="193" y="32"/>
                  </a:moveTo>
                  <a:cubicBezTo>
                    <a:pt x="16" y="32"/>
                    <a:pt x="16" y="32"/>
                    <a:pt x="16" y="32"/>
                  </a:cubicBezTo>
                  <a:cubicBezTo>
                    <a:pt x="7" y="32"/>
                    <a:pt x="0" y="25"/>
                    <a:pt x="0" y="16"/>
                  </a:cubicBezTo>
                  <a:cubicBezTo>
                    <a:pt x="0" y="7"/>
                    <a:pt x="7" y="0"/>
                    <a:pt x="16" y="0"/>
                  </a:cubicBezTo>
                  <a:cubicBezTo>
                    <a:pt x="193" y="0"/>
                    <a:pt x="193" y="0"/>
                    <a:pt x="193" y="0"/>
                  </a:cubicBezTo>
                  <a:cubicBezTo>
                    <a:pt x="202" y="0"/>
                    <a:pt x="209" y="7"/>
                    <a:pt x="209" y="16"/>
                  </a:cubicBezTo>
                  <a:cubicBezTo>
                    <a:pt x="209" y="25"/>
                    <a:pt x="202" y="32"/>
                    <a:pt x="193"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 name="Freeform 16"/>
            <p:cNvSpPr>
              <a:spLocks noEditPoints="1"/>
            </p:cNvSpPr>
            <p:nvPr/>
          </p:nvSpPr>
          <p:spPr bwMode="auto">
            <a:xfrm>
              <a:off x="8164512" y="2628901"/>
              <a:ext cx="654050" cy="654050"/>
            </a:xfrm>
            <a:custGeom>
              <a:avLst/>
              <a:gdLst>
                <a:gd name="T0" fmla="*/ 148 w 296"/>
                <a:gd name="T1" fmla="*/ 296 h 296"/>
                <a:gd name="T2" fmla="*/ 0 w 296"/>
                <a:gd name="T3" fmla="*/ 148 h 296"/>
                <a:gd name="T4" fmla="*/ 148 w 296"/>
                <a:gd name="T5" fmla="*/ 0 h 296"/>
                <a:gd name="T6" fmla="*/ 296 w 296"/>
                <a:gd name="T7" fmla="*/ 148 h 296"/>
                <a:gd name="T8" fmla="*/ 148 w 296"/>
                <a:gd name="T9" fmla="*/ 296 h 296"/>
                <a:gd name="T10" fmla="*/ 148 w 296"/>
                <a:gd name="T11" fmla="*/ 30 h 296"/>
                <a:gd name="T12" fmla="*/ 30 w 296"/>
                <a:gd name="T13" fmla="*/ 148 h 296"/>
                <a:gd name="T14" fmla="*/ 148 w 296"/>
                <a:gd name="T15" fmla="*/ 266 h 296"/>
                <a:gd name="T16" fmla="*/ 267 w 296"/>
                <a:gd name="T17" fmla="*/ 148 h 296"/>
                <a:gd name="T18" fmla="*/ 148 w 296"/>
                <a:gd name="T19" fmla="*/ 3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6" h="296">
                  <a:moveTo>
                    <a:pt x="148" y="296"/>
                  </a:moveTo>
                  <a:cubicBezTo>
                    <a:pt x="67" y="296"/>
                    <a:pt x="0" y="229"/>
                    <a:pt x="0" y="148"/>
                  </a:cubicBezTo>
                  <a:cubicBezTo>
                    <a:pt x="0" y="66"/>
                    <a:pt x="67" y="0"/>
                    <a:pt x="148" y="0"/>
                  </a:cubicBezTo>
                  <a:cubicBezTo>
                    <a:pt x="230" y="0"/>
                    <a:pt x="296" y="66"/>
                    <a:pt x="296" y="148"/>
                  </a:cubicBezTo>
                  <a:cubicBezTo>
                    <a:pt x="296" y="229"/>
                    <a:pt x="230" y="296"/>
                    <a:pt x="148" y="296"/>
                  </a:cubicBezTo>
                  <a:close/>
                  <a:moveTo>
                    <a:pt x="148" y="30"/>
                  </a:moveTo>
                  <a:cubicBezTo>
                    <a:pt x="83" y="30"/>
                    <a:pt x="30" y="83"/>
                    <a:pt x="30" y="148"/>
                  </a:cubicBezTo>
                  <a:cubicBezTo>
                    <a:pt x="30" y="213"/>
                    <a:pt x="83" y="266"/>
                    <a:pt x="148" y="266"/>
                  </a:cubicBezTo>
                  <a:cubicBezTo>
                    <a:pt x="214" y="266"/>
                    <a:pt x="267" y="213"/>
                    <a:pt x="267" y="148"/>
                  </a:cubicBezTo>
                  <a:cubicBezTo>
                    <a:pt x="267" y="83"/>
                    <a:pt x="214" y="30"/>
                    <a:pt x="148"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 name="Freeform 17"/>
            <p:cNvSpPr/>
            <p:nvPr/>
          </p:nvSpPr>
          <p:spPr bwMode="auto">
            <a:xfrm>
              <a:off x="8275637" y="2740026"/>
              <a:ext cx="215900" cy="215900"/>
            </a:xfrm>
            <a:custGeom>
              <a:avLst/>
              <a:gdLst>
                <a:gd name="T0" fmla="*/ 15 w 98"/>
                <a:gd name="T1" fmla="*/ 98 h 98"/>
                <a:gd name="T2" fmla="*/ 0 w 98"/>
                <a:gd name="T3" fmla="*/ 98 h 98"/>
                <a:gd name="T4" fmla="*/ 98 w 98"/>
                <a:gd name="T5" fmla="*/ 0 h 98"/>
                <a:gd name="T6" fmla="*/ 98 w 98"/>
                <a:gd name="T7" fmla="*/ 15 h 98"/>
                <a:gd name="T8" fmla="*/ 15 w 98"/>
                <a:gd name="T9" fmla="*/ 98 h 98"/>
              </a:gdLst>
              <a:ahLst/>
              <a:cxnLst>
                <a:cxn ang="0">
                  <a:pos x="T0" y="T1"/>
                </a:cxn>
                <a:cxn ang="0">
                  <a:pos x="T2" y="T3"/>
                </a:cxn>
                <a:cxn ang="0">
                  <a:pos x="T4" y="T5"/>
                </a:cxn>
                <a:cxn ang="0">
                  <a:pos x="T6" y="T7"/>
                </a:cxn>
                <a:cxn ang="0">
                  <a:pos x="T8" y="T9"/>
                </a:cxn>
              </a:cxnLst>
              <a:rect l="0" t="0" r="r" b="b"/>
              <a:pathLst>
                <a:path w="98" h="98">
                  <a:moveTo>
                    <a:pt x="15" y="98"/>
                  </a:moveTo>
                  <a:cubicBezTo>
                    <a:pt x="0" y="98"/>
                    <a:pt x="0" y="98"/>
                    <a:pt x="0" y="98"/>
                  </a:cubicBezTo>
                  <a:cubicBezTo>
                    <a:pt x="0" y="44"/>
                    <a:pt x="44" y="0"/>
                    <a:pt x="98" y="0"/>
                  </a:cubicBezTo>
                  <a:cubicBezTo>
                    <a:pt x="98" y="15"/>
                    <a:pt x="98" y="15"/>
                    <a:pt x="98" y="15"/>
                  </a:cubicBezTo>
                  <a:cubicBezTo>
                    <a:pt x="53" y="15"/>
                    <a:pt x="15" y="52"/>
                    <a:pt x="15" y="9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 name="Freeform 18"/>
            <p:cNvSpPr/>
            <p:nvPr/>
          </p:nvSpPr>
          <p:spPr bwMode="auto">
            <a:xfrm>
              <a:off x="8664575" y="3140076"/>
              <a:ext cx="254000" cy="252413"/>
            </a:xfrm>
            <a:custGeom>
              <a:avLst/>
              <a:gdLst>
                <a:gd name="T0" fmla="*/ 99 w 115"/>
                <a:gd name="T1" fmla="*/ 114 h 114"/>
                <a:gd name="T2" fmla="*/ 88 w 115"/>
                <a:gd name="T3" fmla="*/ 109 h 114"/>
                <a:gd name="T4" fmla="*/ 6 w 115"/>
                <a:gd name="T5" fmla="*/ 27 h 114"/>
                <a:gd name="T6" fmla="*/ 6 w 115"/>
                <a:gd name="T7" fmla="*/ 6 h 114"/>
                <a:gd name="T8" fmla="*/ 26 w 115"/>
                <a:gd name="T9" fmla="*/ 6 h 114"/>
                <a:gd name="T10" fmla="*/ 109 w 115"/>
                <a:gd name="T11" fmla="*/ 88 h 114"/>
                <a:gd name="T12" fmla="*/ 109 w 115"/>
                <a:gd name="T13" fmla="*/ 109 h 114"/>
                <a:gd name="T14" fmla="*/ 99 w 115"/>
                <a:gd name="T15" fmla="*/ 11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99" y="114"/>
                  </a:moveTo>
                  <a:cubicBezTo>
                    <a:pt x="95" y="114"/>
                    <a:pt x="91" y="112"/>
                    <a:pt x="88" y="109"/>
                  </a:cubicBezTo>
                  <a:cubicBezTo>
                    <a:pt x="6" y="27"/>
                    <a:pt x="6" y="27"/>
                    <a:pt x="6" y="27"/>
                  </a:cubicBezTo>
                  <a:cubicBezTo>
                    <a:pt x="0" y="21"/>
                    <a:pt x="0" y="11"/>
                    <a:pt x="6" y="6"/>
                  </a:cubicBezTo>
                  <a:cubicBezTo>
                    <a:pt x="11" y="0"/>
                    <a:pt x="21" y="0"/>
                    <a:pt x="26" y="6"/>
                  </a:cubicBezTo>
                  <a:cubicBezTo>
                    <a:pt x="109" y="88"/>
                    <a:pt x="109" y="88"/>
                    <a:pt x="109" y="88"/>
                  </a:cubicBezTo>
                  <a:cubicBezTo>
                    <a:pt x="115" y="94"/>
                    <a:pt x="115" y="103"/>
                    <a:pt x="109" y="109"/>
                  </a:cubicBezTo>
                  <a:cubicBezTo>
                    <a:pt x="106" y="112"/>
                    <a:pt x="102" y="114"/>
                    <a:pt x="99" y="1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6" name="Freeform 24"/>
            <p:cNvSpPr/>
            <p:nvPr/>
          </p:nvSpPr>
          <p:spPr bwMode="auto">
            <a:xfrm>
              <a:off x="7913687" y="3281364"/>
              <a:ext cx="19050" cy="196850"/>
            </a:xfrm>
            <a:custGeom>
              <a:avLst/>
              <a:gdLst>
                <a:gd name="T0" fmla="*/ 12 w 12"/>
                <a:gd name="T1" fmla="*/ 124 h 124"/>
                <a:gd name="T2" fmla="*/ 0 w 12"/>
                <a:gd name="T3" fmla="*/ 124 h 124"/>
                <a:gd name="T4" fmla="*/ 0 w 12"/>
                <a:gd name="T5" fmla="*/ 0 h 124"/>
                <a:gd name="T6" fmla="*/ 12 w 12"/>
                <a:gd name="T7" fmla="*/ 0 h 124"/>
                <a:gd name="T8" fmla="*/ 12 w 12"/>
                <a:gd name="T9" fmla="*/ 124 h 124"/>
                <a:gd name="T10" fmla="*/ 12 w 12"/>
                <a:gd name="T11" fmla="*/ 124 h 124"/>
              </a:gdLst>
              <a:ahLst/>
              <a:cxnLst>
                <a:cxn ang="0">
                  <a:pos x="T0" y="T1"/>
                </a:cxn>
                <a:cxn ang="0">
                  <a:pos x="T2" y="T3"/>
                </a:cxn>
                <a:cxn ang="0">
                  <a:pos x="T4" y="T5"/>
                </a:cxn>
                <a:cxn ang="0">
                  <a:pos x="T6" y="T7"/>
                </a:cxn>
                <a:cxn ang="0">
                  <a:pos x="T8" y="T9"/>
                </a:cxn>
                <a:cxn ang="0">
                  <a:pos x="T10" y="T11"/>
                </a:cxn>
              </a:cxnLst>
              <a:rect l="0" t="0" r="r" b="b"/>
              <a:pathLst>
                <a:path w="12" h="124">
                  <a:moveTo>
                    <a:pt x="12" y="124"/>
                  </a:moveTo>
                  <a:lnTo>
                    <a:pt x="0" y="124"/>
                  </a:lnTo>
                  <a:lnTo>
                    <a:pt x="0" y="0"/>
                  </a:lnTo>
                  <a:lnTo>
                    <a:pt x="12" y="0"/>
                  </a:lnTo>
                  <a:lnTo>
                    <a:pt x="12" y="124"/>
                  </a:lnTo>
                  <a:lnTo>
                    <a:pt x="12" y="1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7" name="Oval 25"/>
            <p:cNvSpPr>
              <a:spLocks noChangeArrowheads="1"/>
            </p:cNvSpPr>
            <p:nvPr/>
          </p:nvSpPr>
          <p:spPr bwMode="auto">
            <a:xfrm>
              <a:off x="7902575" y="3271839"/>
              <a:ext cx="41275" cy="42863"/>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8" name="Freeform 26"/>
            <p:cNvSpPr/>
            <p:nvPr/>
          </p:nvSpPr>
          <p:spPr bwMode="auto">
            <a:xfrm>
              <a:off x="7797800" y="3057526"/>
              <a:ext cx="247650" cy="38100"/>
            </a:xfrm>
            <a:custGeom>
              <a:avLst/>
              <a:gdLst>
                <a:gd name="T0" fmla="*/ 156 w 156"/>
                <a:gd name="T1" fmla="*/ 24 h 24"/>
                <a:gd name="T2" fmla="*/ 0 w 156"/>
                <a:gd name="T3" fmla="*/ 24 h 24"/>
                <a:gd name="T4" fmla="*/ 0 w 156"/>
                <a:gd name="T5" fmla="*/ 0 h 24"/>
                <a:gd name="T6" fmla="*/ 156 w 156"/>
                <a:gd name="T7" fmla="*/ 0 h 24"/>
                <a:gd name="T8" fmla="*/ 156 w 156"/>
                <a:gd name="T9" fmla="*/ 24 h 24"/>
                <a:gd name="T10" fmla="*/ 156 w 156"/>
                <a:gd name="T11" fmla="*/ 24 h 24"/>
              </a:gdLst>
              <a:ahLst/>
              <a:cxnLst>
                <a:cxn ang="0">
                  <a:pos x="T0" y="T1"/>
                </a:cxn>
                <a:cxn ang="0">
                  <a:pos x="T2" y="T3"/>
                </a:cxn>
                <a:cxn ang="0">
                  <a:pos x="T4" y="T5"/>
                </a:cxn>
                <a:cxn ang="0">
                  <a:pos x="T6" y="T7"/>
                </a:cxn>
                <a:cxn ang="0">
                  <a:pos x="T8" y="T9"/>
                </a:cxn>
                <a:cxn ang="0">
                  <a:pos x="T10" y="T11"/>
                </a:cxn>
              </a:cxnLst>
              <a:rect l="0" t="0" r="r" b="b"/>
              <a:pathLst>
                <a:path w="156" h="24">
                  <a:moveTo>
                    <a:pt x="156" y="24"/>
                  </a:moveTo>
                  <a:lnTo>
                    <a:pt x="0" y="24"/>
                  </a:lnTo>
                  <a:lnTo>
                    <a:pt x="0" y="0"/>
                  </a:lnTo>
                  <a:lnTo>
                    <a:pt x="156" y="0"/>
                  </a:lnTo>
                  <a:lnTo>
                    <a:pt x="156" y="24"/>
                  </a:lnTo>
                  <a:lnTo>
                    <a:pt x="156" y="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9" name="Freeform 27"/>
            <p:cNvSpPr>
              <a:spLocks noEditPoints="1"/>
            </p:cNvSpPr>
            <p:nvPr/>
          </p:nvSpPr>
          <p:spPr bwMode="auto">
            <a:xfrm>
              <a:off x="7754937" y="3106739"/>
              <a:ext cx="336550" cy="401638"/>
            </a:xfrm>
            <a:custGeom>
              <a:avLst/>
              <a:gdLst>
                <a:gd name="T0" fmla="*/ 115 w 212"/>
                <a:gd name="T1" fmla="*/ 253 h 253"/>
                <a:gd name="T2" fmla="*/ 96 w 212"/>
                <a:gd name="T3" fmla="*/ 253 h 253"/>
                <a:gd name="T4" fmla="*/ 0 w 212"/>
                <a:gd name="T5" fmla="*/ 131 h 253"/>
                <a:gd name="T6" fmla="*/ 41 w 212"/>
                <a:gd name="T7" fmla="*/ 44 h 253"/>
                <a:gd name="T8" fmla="*/ 41 w 212"/>
                <a:gd name="T9" fmla="*/ 0 h 253"/>
                <a:gd name="T10" fmla="*/ 171 w 212"/>
                <a:gd name="T11" fmla="*/ 0 h 253"/>
                <a:gd name="T12" fmla="*/ 171 w 212"/>
                <a:gd name="T13" fmla="*/ 44 h 253"/>
                <a:gd name="T14" fmla="*/ 212 w 212"/>
                <a:gd name="T15" fmla="*/ 131 h 253"/>
                <a:gd name="T16" fmla="*/ 115 w 212"/>
                <a:gd name="T17" fmla="*/ 253 h 253"/>
                <a:gd name="T18" fmla="*/ 115 w 212"/>
                <a:gd name="T19" fmla="*/ 253 h 253"/>
                <a:gd name="T20" fmla="*/ 27 w 212"/>
                <a:gd name="T21" fmla="*/ 128 h 253"/>
                <a:gd name="T22" fmla="*/ 105 w 212"/>
                <a:gd name="T23" fmla="*/ 227 h 253"/>
                <a:gd name="T24" fmla="*/ 183 w 212"/>
                <a:gd name="T25" fmla="*/ 128 h 253"/>
                <a:gd name="T26" fmla="*/ 146 w 212"/>
                <a:gd name="T27" fmla="*/ 50 h 253"/>
                <a:gd name="T28" fmla="*/ 146 w 212"/>
                <a:gd name="T29" fmla="*/ 24 h 253"/>
                <a:gd name="T30" fmla="*/ 66 w 212"/>
                <a:gd name="T31" fmla="*/ 24 h 253"/>
                <a:gd name="T32" fmla="*/ 66 w 212"/>
                <a:gd name="T33" fmla="*/ 50 h 253"/>
                <a:gd name="T34" fmla="*/ 27 w 212"/>
                <a:gd name="T35" fmla="*/ 128 h 253"/>
                <a:gd name="T36" fmla="*/ 27 w 212"/>
                <a:gd name="T37" fmla="*/ 12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2" h="253">
                  <a:moveTo>
                    <a:pt x="115" y="253"/>
                  </a:moveTo>
                  <a:lnTo>
                    <a:pt x="96" y="253"/>
                  </a:lnTo>
                  <a:lnTo>
                    <a:pt x="0" y="131"/>
                  </a:lnTo>
                  <a:lnTo>
                    <a:pt x="41" y="44"/>
                  </a:lnTo>
                  <a:lnTo>
                    <a:pt x="41" y="0"/>
                  </a:lnTo>
                  <a:lnTo>
                    <a:pt x="171" y="0"/>
                  </a:lnTo>
                  <a:lnTo>
                    <a:pt x="171" y="44"/>
                  </a:lnTo>
                  <a:lnTo>
                    <a:pt x="212" y="131"/>
                  </a:lnTo>
                  <a:lnTo>
                    <a:pt x="115" y="253"/>
                  </a:lnTo>
                  <a:lnTo>
                    <a:pt x="115" y="253"/>
                  </a:lnTo>
                  <a:close/>
                  <a:moveTo>
                    <a:pt x="27" y="128"/>
                  </a:moveTo>
                  <a:lnTo>
                    <a:pt x="105" y="227"/>
                  </a:lnTo>
                  <a:lnTo>
                    <a:pt x="183" y="128"/>
                  </a:lnTo>
                  <a:lnTo>
                    <a:pt x="146" y="50"/>
                  </a:lnTo>
                  <a:lnTo>
                    <a:pt x="146" y="24"/>
                  </a:lnTo>
                  <a:lnTo>
                    <a:pt x="66" y="24"/>
                  </a:lnTo>
                  <a:lnTo>
                    <a:pt x="66" y="50"/>
                  </a:lnTo>
                  <a:lnTo>
                    <a:pt x="27" y="128"/>
                  </a:lnTo>
                  <a:lnTo>
                    <a:pt x="27" y="128"/>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0" name="Freeform 38"/>
            <p:cNvSpPr>
              <a:spLocks noEditPoints="1"/>
            </p:cNvSpPr>
            <p:nvPr/>
          </p:nvSpPr>
          <p:spPr bwMode="auto">
            <a:xfrm>
              <a:off x="7812087" y="4324351"/>
              <a:ext cx="222250" cy="219075"/>
            </a:xfrm>
            <a:custGeom>
              <a:avLst/>
              <a:gdLst>
                <a:gd name="T0" fmla="*/ 92 w 101"/>
                <a:gd name="T1" fmla="*/ 99 h 99"/>
                <a:gd name="T2" fmla="*/ 88 w 101"/>
                <a:gd name="T3" fmla="*/ 95 h 99"/>
                <a:gd name="T4" fmla="*/ 48 w 101"/>
                <a:gd name="T5" fmla="*/ 52 h 99"/>
                <a:gd name="T6" fmla="*/ 48 w 101"/>
                <a:gd name="T7" fmla="*/ 68 h 99"/>
                <a:gd name="T8" fmla="*/ 46 w 101"/>
                <a:gd name="T9" fmla="*/ 71 h 99"/>
                <a:gd name="T10" fmla="*/ 42 w 101"/>
                <a:gd name="T11" fmla="*/ 71 h 99"/>
                <a:gd name="T12" fmla="*/ 2 w 101"/>
                <a:gd name="T13" fmla="*/ 39 h 99"/>
                <a:gd name="T14" fmla="*/ 0 w 101"/>
                <a:gd name="T15" fmla="*/ 36 h 99"/>
                <a:gd name="T16" fmla="*/ 2 w 101"/>
                <a:gd name="T17" fmla="*/ 33 h 99"/>
                <a:gd name="T18" fmla="*/ 42 w 101"/>
                <a:gd name="T19" fmla="*/ 1 h 99"/>
                <a:gd name="T20" fmla="*/ 46 w 101"/>
                <a:gd name="T21" fmla="*/ 1 h 99"/>
                <a:gd name="T22" fmla="*/ 48 w 101"/>
                <a:gd name="T23" fmla="*/ 4 h 99"/>
                <a:gd name="T24" fmla="*/ 48 w 101"/>
                <a:gd name="T25" fmla="*/ 18 h 99"/>
                <a:gd name="T26" fmla="*/ 89 w 101"/>
                <a:gd name="T27" fmla="*/ 41 h 99"/>
                <a:gd name="T28" fmla="*/ 96 w 101"/>
                <a:gd name="T29" fmla="*/ 95 h 99"/>
                <a:gd name="T30" fmla="*/ 96 w 101"/>
                <a:gd name="T31" fmla="*/ 95 h 99"/>
                <a:gd name="T32" fmla="*/ 92 w 101"/>
                <a:gd name="T33" fmla="*/ 99 h 99"/>
                <a:gd name="T34" fmla="*/ 92 w 101"/>
                <a:gd name="T35" fmla="*/ 99 h 99"/>
                <a:gd name="T36" fmla="*/ 44 w 101"/>
                <a:gd name="T37" fmla="*/ 43 h 99"/>
                <a:gd name="T38" fmla="*/ 45 w 101"/>
                <a:gd name="T39" fmla="*/ 43 h 99"/>
                <a:gd name="T40" fmla="*/ 91 w 101"/>
                <a:gd name="T41" fmla="*/ 73 h 99"/>
                <a:gd name="T42" fmla="*/ 83 w 101"/>
                <a:gd name="T43" fmla="*/ 46 h 99"/>
                <a:gd name="T44" fmla="*/ 44 w 101"/>
                <a:gd name="T45" fmla="*/ 26 h 99"/>
                <a:gd name="T46" fmla="*/ 40 w 101"/>
                <a:gd name="T47" fmla="*/ 22 h 99"/>
                <a:gd name="T48" fmla="*/ 40 w 101"/>
                <a:gd name="T49" fmla="*/ 13 h 99"/>
                <a:gd name="T50" fmla="*/ 11 w 101"/>
                <a:gd name="T51" fmla="*/ 36 h 99"/>
                <a:gd name="T52" fmla="*/ 40 w 101"/>
                <a:gd name="T53" fmla="*/ 59 h 99"/>
                <a:gd name="T54" fmla="*/ 40 w 101"/>
                <a:gd name="T55" fmla="*/ 47 h 99"/>
                <a:gd name="T56" fmla="*/ 42 w 101"/>
                <a:gd name="T57" fmla="*/ 44 h 99"/>
                <a:gd name="T58" fmla="*/ 44 w 101"/>
                <a:gd name="T59" fmla="*/ 4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99">
                  <a:moveTo>
                    <a:pt x="92" y="99"/>
                  </a:moveTo>
                  <a:cubicBezTo>
                    <a:pt x="90" y="99"/>
                    <a:pt x="88" y="97"/>
                    <a:pt x="88" y="95"/>
                  </a:cubicBezTo>
                  <a:cubicBezTo>
                    <a:pt x="84" y="62"/>
                    <a:pt x="63" y="54"/>
                    <a:pt x="48" y="52"/>
                  </a:cubicBezTo>
                  <a:cubicBezTo>
                    <a:pt x="48" y="68"/>
                    <a:pt x="48" y="68"/>
                    <a:pt x="48" y="68"/>
                  </a:cubicBezTo>
                  <a:cubicBezTo>
                    <a:pt x="48" y="69"/>
                    <a:pt x="47" y="71"/>
                    <a:pt x="46" y="71"/>
                  </a:cubicBezTo>
                  <a:cubicBezTo>
                    <a:pt x="45" y="72"/>
                    <a:pt x="43" y="72"/>
                    <a:pt x="42" y="71"/>
                  </a:cubicBezTo>
                  <a:cubicBezTo>
                    <a:pt x="2" y="39"/>
                    <a:pt x="2" y="39"/>
                    <a:pt x="2" y="39"/>
                  </a:cubicBezTo>
                  <a:cubicBezTo>
                    <a:pt x="1" y="38"/>
                    <a:pt x="0" y="37"/>
                    <a:pt x="0" y="36"/>
                  </a:cubicBezTo>
                  <a:cubicBezTo>
                    <a:pt x="0" y="35"/>
                    <a:pt x="1" y="34"/>
                    <a:pt x="2" y="33"/>
                  </a:cubicBezTo>
                  <a:cubicBezTo>
                    <a:pt x="42" y="1"/>
                    <a:pt x="42" y="1"/>
                    <a:pt x="42" y="1"/>
                  </a:cubicBezTo>
                  <a:cubicBezTo>
                    <a:pt x="43" y="0"/>
                    <a:pt x="45" y="0"/>
                    <a:pt x="46" y="1"/>
                  </a:cubicBezTo>
                  <a:cubicBezTo>
                    <a:pt x="47" y="2"/>
                    <a:pt x="48" y="3"/>
                    <a:pt x="48" y="4"/>
                  </a:cubicBezTo>
                  <a:cubicBezTo>
                    <a:pt x="48" y="18"/>
                    <a:pt x="48" y="18"/>
                    <a:pt x="48" y="18"/>
                  </a:cubicBezTo>
                  <a:cubicBezTo>
                    <a:pt x="67" y="21"/>
                    <a:pt x="81" y="29"/>
                    <a:pt x="89" y="41"/>
                  </a:cubicBezTo>
                  <a:cubicBezTo>
                    <a:pt x="99" y="55"/>
                    <a:pt x="101" y="74"/>
                    <a:pt x="96" y="95"/>
                  </a:cubicBezTo>
                  <a:cubicBezTo>
                    <a:pt x="96" y="95"/>
                    <a:pt x="96" y="95"/>
                    <a:pt x="96" y="95"/>
                  </a:cubicBezTo>
                  <a:cubicBezTo>
                    <a:pt x="96" y="97"/>
                    <a:pt x="94" y="99"/>
                    <a:pt x="92" y="99"/>
                  </a:cubicBezTo>
                  <a:cubicBezTo>
                    <a:pt x="92" y="99"/>
                    <a:pt x="92" y="99"/>
                    <a:pt x="92" y="99"/>
                  </a:cubicBezTo>
                  <a:close/>
                  <a:moveTo>
                    <a:pt x="44" y="43"/>
                  </a:moveTo>
                  <a:cubicBezTo>
                    <a:pt x="44" y="43"/>
                    <a:pt x="44" y="43"/>
                    <a:pt x="45" y="43"/>
                  </a:cubicBezTo>
                  <a:cubicBezTo>
                    <a:pt x="56" y="44"/>
                    <a:pt x="79" y="49"/>
                    <a:pt x="91" y="73"/>
                  </a:cubicBezTo>
                  <a:cubicBezTo>
                    <a:pt x="90" y="64"/>
                    <a:pt x="89" y="54"/>
                    <a:pt x="83" y="46"/>
                  </a:cubicBezTo>
                  <a:cubicBezTo>
                    <a:pt x="75" y="35"/>
                    <a:pt x="62" y="28"/>
                    <a:pt x="44" y="26"/>
                  </a:cubicBezTo>
                  <a:cubicBezTo>
                    <a:pt x="42" y="25"/>
                    <a:pt x="40" y="24"/>
                    <a:pt x="40" y="22"/>
                  </a:cubicBezTo>
                  <a:cubicBezTo>
                    <a:pt x="40" y="13"/>
                    <a:pt x="40" y="13"/>
                    <a:pt x="40" y="13"/>
                  </a:cubicBezTo>
                  <a:cubicBezTo>
                    <a:pt x="11" y="36"/>
                    <a:pt x="11" y="36"/>
                    <a:pt x="11" y="36"/>
                  </a:cubicBezTo>
                  <a:cubicBezTo>
                    <a:pt x="40" y="59"/>
                    <a:pt x="40" y="59"/>
                    <a:pt x="40" y="59"/>
                  </a:cubicBezTo>
                  <a:cubicBezTo>
                    <a:pt x="40" y="47"/>
                    <a:pt x="40" y="47"/>
                    <a:pt x="40" y="47"/>
                  </a:cubicBezTo>
                  <a:cubicBezTo>
                    <a:pt x="40" y="46"/>
                    <a:pt x="41" y="45"/>
                    <a:pt x="42" y="44"/>
                  </a:cubicBezTo>
                  <a:cubicBezTo>
                    <a:pt x="42" y="44"/>
                    <a:pt x="43" y="43"/>
                    <a:pt x="44"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1" name="Freeform 39"/>
            <p:cNvSpPr/>
            <p:nvPr/>
          </p:nvSpPr>
          <p:spPr bwMode="auto">
            <a:xfrm>
              <a:off x="8777287" y="663576"/>
              <a:ext cx="34925" cy="169863"/>
            </a:xfrm>
            <a:custGeom>
              <a:avLst/>
              <a:gdLst>
                <a:gd name="T0" fmla="*/ 8 w 16"/>
                <a:gd name="T1" fmla="*/ 77 h 77"/>
                <a:gd name="T2" fmla="*/ 0 w 16"/>
                <a:gd name="T3" fmla="*/ 69 h 77"/>
                <a:gd name="T4" fmla="*/ 0 w 16"/>
                <a:gd name="T5" fmla="*/ 8 h 77"/>
                <a:gd name="T6" fmla="*/ 8 w 16"/>
                <a:gd name="T7" fmla="*/ 0 h 77"/>
                <a:gd name="T8" fmla="*/ 16 w 16"/>
                <a:gd name="T9" fmla="*/ 8 h 77"/>
                <a:gd name="T10" fmla="*/ 16 w 16"/>
                <a:gd name="T11" fmla="*/ 69 h 77"/>
                <a:gd name="T12" fmla="*/ 8 w 16"/>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16" h="77">
                  <a:moveTo>
                    <a:pt x="8" y="77"/>
                  </a:moveTo>
                  <a:cubicBezTo>
                    <a:pt x="4" y="77"/>
                    <a:pt x="0" y="74"/>
                    <a:pt x="0" y="69"/>
                  </a:cubicBezTo>
                  <a:cubicBezTo>
                    <a:pt x="0" y="8"/>
                    <a:pt x="0" y="8"/>
                    <a:pt x="0" y="8"/>
                  </a:cubicBezTo>
                  <a:cubicBezTo>
                    <a:pt x="0" y="4"/>
                    <a:pt x="4" y="0"/>
                    <a:pt x="8" y="0"/>
                  </a:cubicBezTo>
                  <a:cubicBezTo>
                    <a:pt x="12" y="0"/>
                    <a:pt x="16" y="4"/>
                    <a:pt x="16" y="8"/>
                  </a:cubicBezTo>
                  <a:cubicBezTo>
                    <a:pt x="16" y="69"/>
                    <a:pt x="16" y="69"/>
                    <a:pt x="16" y="69"/>
                  </a:cubicBezTo>
                  <a:cubicBezTo>
                    <a:pt x="16" y="74"/>
                    <a:pt x="12" y="77"/>
                    <a:pt x="8" y="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2" name="Freeform 40"/>
            <p:cNvSpPr/>
            <p:nvPr/>
          </p:nvSpPr>
          <p:spPr bwMode="auto">
            <a:xfrm>
              <a:off x="8710612" y="731839"/>
              <a:ext cx="169863" cy="33338"/>
            </a:xfrm>
            <a:custGeom>
              <a:avLst/>
              <a:gdLst>
                <a:gd name="T0" fmla="*/ 69 w 77"/>
                <a:gd name="T1" fmla="*/ 15 h 15"/>
                <a:gd name="T2" fmla="*/ 7 w 77"/>
                <a:gd name="T3" fmla="*/ 15 h 15"/>
                <a:gd name="T4" fmla="*/ 0 w 77"/>
                <a:gd name="T5" fmla="*/ 8 h 15"/>
                <a:gd name="T6" fmla="*/ 7 w 77"/>
                <a:gd name="T7" fmla="*/ 0 h 15"/>
                <a:gd name="T8" fmla="*/ 69 w 77"/>
                <a:gd name="T9" fmla="*/ 0 h 15"/>
                <a:gd name="T10" fmla="*/ 77 w 77"/>
                <a:gd name="T11" fmla="*/ 8 h 15"/>
                <a:gd name="T12" fmla="*/ 69 w 77"/>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77" h="15">
                  <a:moveTo>
                    <a:pt x="69" y="15"/>
                  </a:moveTo>
                  <a:cubicBezTo>
                    <a:pt x="7" y="15"/>
                    <a:pt x="7" y="15"/>
                    <a:pt x="7" y="15"/>
                  </a:cubicBezTo>
                  <a:cubicBezTo>
                    <a:pt x="3" y="15"/>
                    <a:pt x="0" y="12"/>
                    <a:pt x="0" y="8"/>
                  </a:cubicBezTo>
                  <a:cubicBezTo>
                    <a:pt x="0" y="3"/>
                    <a:pt x="3" y="0"/>
                    <a:pt x="7" y="0"/>
                  </a:cubicBezTo>
                  <a:cubicBezTo>
                    <a:pt x="69" y="0"/>
                    <a:pt x="69" y="0"/>
                    <a:pt x="69" y="0"/>
                  </a:cubicBezTo>
                  <a:cubicBezTo>
                    <a:pt x="73" y="0"/>
                    <a:pt x="77" y="3"/>
                    <a:pt x="77" y="8"/>
                  </a:cubicBezTo>
                  <a:cubicBezTo>
                    <a:pt x="77" y="12"/>
                    <a:pt x="73" y="15"/>
                    <a:pt x="69"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3" name="Freeform 41"/>
            <p:cNvSpPr>
              <a:spLocks noEditPoints="1"/>
            </p:cNvSpPr>
            <p:nvPr/>
          </p:nvSpPr>
          <p:spPr bwMode="auto">
            <a:xfrm>
              <a:off x="8570912" y="546101"/>
              <a:ext cx="446088" cy="406400"/>
            </a:xfrm>
            <a:custGeom>
              <a:avLst/>
              <a:gdLst>
                <a:gd name="T0" fmla="*/ 101 w 202"/>
                <a:gd name="T1" fmla="*/ 184 h 184"/>
                <a:gd name="T2" fmla="*/ 36 w 202"/>
                <a:gd name="T3" fmla="*/ 157 h 184"/>
                <a:gd name="T4" fmla="*/ 36 w 202"/>
                <a:gd name="T5" fmla="*/ 27 h 184"/>
                <a:gd name="T6" fmla="*/ 101 w 202"/>
                <a:gd name="T7" fmla="*/ 0 h 184"/>
                <a:gd name="T8" fmla="*/ 166 w 202"/>
                <a:gd name="T9" fmla="*/ 27 h 184"/>
                <a:gd name="T10" fmla="*/ 166 w 202"/>
                <a:gd name="T11" fmla="*/ 157 h 184"/>
                <a:gd name="T12" fmla="*/ 101 w 202"/>
                <a:gd name="T13" fmla="*/ 184 h 184"/>
                <a:gd name="T14" fmla="*/ 101 w 202"/>
                <a:gd name="T15" fmla="*/ 15 h 184"/>
                <a:gd name="T16" fmla="*/ 47 w 202"/>
                <a:gd name="T17" fmla="*/ 38 h 184"/>
                <a:gd name="T18" fmla="*/ 47 w 202"/>
                <a:gd name="T19" fmla="*/ 146 h 184"/>
                <a:gd name="T20" fmla="*/ 101 w 202"/>
                <a:gd name="T21" fmla="*/ 168 h 184"/>
                <a:gd name="T22" fmla="*/ 155 w 202"/>
                <a:gd name="T23" fmla="*/ 146 h 184"/>
                <a:gd name="T24" fmla="*/ 155 w 202"/>
                <a:gd name="T25" fmla="*/ 38 h 184"/>
                <a:gd name="T26" fmla="*/ 101 w 202"/>
                <a:gd name="T27" fmla="*/ 1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2" h="184">
                  <a:moveTo>
                    <a:pt x="101" y="184"/>
                  </a:moveTo>
                  <a:cubicBezTo>
                    <a:pt x="76" y="184"/>
                    <a:pt x="53" y="174"/>
                    <a:pt x="36" y="157"/>
                  </a:cubicBezTo>
                  <a:cubicBezTo>
                    <a:pt x="0" y="121"/>
                    <a:pt x="0" y="62"/>
                    <a:pt x="36" y="27"/>
                  </a:cubicBezTo>
                  <a:cubicBezTo>
                    <a:pt x="53" y="9"/>
                    <a:pt x="77" y="0"/>
                    <a:pt x="101" y="0"/>
                  </a:cubicBezTo>
                  <a:cubicBezTo>
                    <a:pt x="126" y="0"/>
                    <a:pt x="149" y="9"/>
                    <a:pt x="166" y="27"/>
                  </a:cubicBezTo>
                  <a:cubicBezTo>
                    <a:pt x="202" y="62"/>
                    <a:pt x="202" y="121"/>
                    <a:pt x="166" y="157"/>
                  </a:cubicBezTo>
                  <a:cubicBezTo>
                    <a:pt x="149" y="174"/>
                    <a:pt x="126" y="184"/>
                    <a:pt x="101" y="184"/>
                  </a:cubicBezTo>
                  <a:close/>
                  <a:moveTo>
                    <a:pt x="101" y="15"/>
                  </a:moveTo>
                  <a:cubicBezTo>
                    <a:pt x="81" y="15"/>
                    <a:pt x="62" y="23"/>
                    <a:pt x="47" y="38"/>
                  </a:cubicBezTo>
                  <a:cubicBezTo>
                    <a:pt x="17" y="67"/>
                    <a:pt x="17" y="116"/>
                    <a:pt x="47" y="146"/>
                  </a:cubicBezTo>
                  <a:cubicBezTo>
                    <a:pt x="61" y="160"/>
                    <a:pt x="81" y="168"/>
                    <a:pt x="101" y="168"/>
                  </a:cubicBezTo>
                  <a:cubicBezTo>
                    <a:pt x="121" y="168"/>
                    <a:pt x="141" y="160"/>
                    <a:pt x="155" y="146"/>
                  </a:cubicBezTo>
                  <a:cubicBezTo>
                    <a:pt x="185" y="116"/>
                    <a:pt x="185" y="67"/>
                    <a:pt x="155" y="38"/>
                  </a:cubicBezTo>
                  <a:cubicBezTo>
                    <a:pt x="141" y="23"/>
                    <a:pt x="122" y="15"/>
                    <a:pt x="10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4" name="Freeform 42"/>
            <p:cNvSpPr>
              <a:spLocks noEditPoints="1"/>
            </p:cNvSpPr>
            <p:nvPr/>
          </p:nvSpPr>
          <p:spPr bwMode="auto">
            <a:xfrm>
              <a:off x="8394700" y="1879601"/>
              <a:ext cx="492125" cy="479425"/>
            </a:xfrm>
            <a:custGeom>
              <a:avLst/>
              <a:gdLst>
                <a:gd name="T0" fmla="*/ 96 w 223"/>
                <a:gd name="T1" fmla="*/ 217 h 217"/>
                <a:gd name="T2" fmla="*/ 89 w 223"/>
                <a:gd name="T3" fmla="*/ 214 h 217"/>
                <a:gd name="T4" fmla="*/ 87 w 223"/>
                <a:gd name="T5" fmla="*/ 204 h 217"/>
                <a:gd name="T6" fmla="*/ 82 w 223"/>
                <a:gd name="T7" fmla="*/ 152 h 217"/>
                <a:gd name="T8" fmla="*/ 75 w 223"/>
                <a:gd name="T9" fmla="*/ 151 h 217"/>
                <a:gd name="T10" fmla="*/ 67 w 223"/>
                <a:gd name="T11" fmla="*/ 143 h 217"/>
                <a:gd name="T12" fmla="*/ 66 w 223"/>
                <a:gd name="T13" fmla="*/ 135 h 217"/>
                <a:gd name="T14" fmla="*/ 14 w 223"/>
                <a:gd name="T15" fmla="*/ 131 h 217"/>
                <a:gd name="T16" fmla="*/ 4 w 223"/>
                <a:gd name="T17" fmla="*/ 129 h 217"/>
                <a:gd name="T18" fmla="*/ 2 w 223"/>
                <a:gd name="T19" fmla="*/ 118 h 217"/>
                <a:gd name="T20" fmla="*/ 17 w 223"/>
                <a:gd name="T21" fmla="*/ 95 h 217"/>
                <a:gd name="T22" fmla="*/ 76 w 223"/>
                <a:gd name="T23" fmla="*/ 74 h 217"/>
                <a:gd name="T24" fmla="*/ 102 w 223"/>
                <a:gd name="T25" fmla="*/ 37 h 217"/>
                <a:gd name="T26" fmla="*/ 188 w 223"/>
                <a:gd name="T27" fmla="*/ 0 h 217"/>
                <a:gd name="T28" fmla="*/ 208 w 223"/>
                <a:gd name="T29" fmla="*/ 2 h 217"/>
                <a:gd name="T30" fmla="*/ 216 w 223"/>
                <a:gd name="T31" fmla="*/ 10 h 217"/>
                <a:gd name="T32" fmla="*/ 181 w 223"/>
                <a:gd name="T33" fmla="*/ 116 h 217"/>
                <a:gd name="T34" fmla="*/ 144 w 223"/>
                <a:gd name="T35" fmla="*/ 142 h 217"/>
                <a:gd name="T36" fmla="*/ 123 w 223"/>
                <a:gd name="T37" fmla="*/ 201 h 217"/>
                <a:gd name="T38" fmla="*/ 100 w 223"/>
                <a:gd name="T39" fmla="*/ 216 h 217"/>
                <a:gd name="T40" fmla="*/ 96 w 223"/>
                <a:gd name="T41" fmla="*/ 217 h 217"/>
                <a:gd name="T42" fmla="*/ 85 w 223"/>
                <a:gd name="T43" fmla="*/ 133 h 217"/>
                <a:gd name="T44" fmla="*/ 88 w 223"/>
                <a:gd name="T45" fmla="*/ 134 h 217"/>
                <a:gd name="T46" fmla="*/ 95 w 223"/>
                <a:gd name="T47" fmla="*/ 137 h 217"/>
                <a:gd name="T48" fmla="*/ 110 w 223"/>
                <a:gd name="T49" fmla="*/ 186 h 217"/>
                <a:gd name="T50" fmla="*/ 124 w 223"/>
                <a:gd name="T51" fmla="*/ 138 h 217"/>
                <a:gd name="T52" fmla="*/ 130 w 223"/>
                <a:gd name="T53" fmla="*/ 127 h 217"/>
                <a:gd name="T54" fmla="*/ 167 w 223"/>
                <a:gd name="T55" fmla="*/ 102 h 217"/>
                <a:gd name="T56" fmla="*/ 198 w 223"/>
                <a:gd name="T57" fmla="*/ 20 h 217"/>
                <a:gd name="T58" fmla="*/ 115 w 223"/>
                <a:gd name="T59" fmla="*/ 51 h 217"/>
                <a:gd name="T60" fmla="*/ 91 w 223"/>
                <a:gd name="T61" fmla="*/ 88 h 217"/>
                <a:gd name="T62" fmla="*/ 80 w 223"/>
                <a:gd name="T63" fmla="*/ 94 h 217"/>
                <a:gd name="T64" fmla="*/ 32 w 223"/>
                <a:gd name="T65" fmla="*/ 107 h 217"/>
                <a:gd name="T66" fmla="*/ 81 w 223"/>
                <a:gd name="T67" fmla="*/ 123 h 217"/>
                <a:gd name="T68" fmla="*/ 84 w 223"/>
                <a:gd name="T69" fmla="*/ 130 h 217"/>
                <a:gd name="T70" fmla="*/ 85 w 223"/>
                <a:gd name="T71" fmla="*/ 133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3" h="217">
                  <a:moveTo>
                    <a:pt x="96" y="217"/>
                  </a:moveTo>
                  <a:cubicBezTo>
                    <a:pt x="94" y="217"/>
                    <a:pt x="91" y="216"/>
                    <a:pt x="89" y="214"/>
                  </a:cubicBezTo>
                  <a:cubicBezTo>
                    <a:pt x="87" y="211"/>
                    <a:pt x="86" y="207"/>
                    <a:pt x="87" y="204"/>
                  </a:cubicBezTo>
                  <a:cubicBezTo>
                    <a:pt x="94" y="187"/>
                    <a:pt x="92" y="168"/>
                    <a:pt x="82" y="152"/>
                  </a:cubicBezTo>
                  <a:cubicBezTo>
                    <a:pt x="80" y="152"/>
                    <a:pt x="77" y="151"/>
                    <a:pt x="75" y="151"/>
                  </a:cubicBezTo>
                  <a:cubicBezTo>
                    <a:pt x="71" y="150"/>
                    <a:pt x="68" y="147"/>
                    <a:pt x="67" y="143"/>
                  </a:cubicBezTo>
                  <a:cubicBezTo>
                    <a:pt x="67" y="141"/>
                    <a:pt x="66" y="138"/>
                    <a:pt x="66" y="135"/>
                  </a:cubicBezTo>
                  <a:cubicBezTo>
                    <a:pt x="51" y="126"/>
                    <a:pt x="31" y="124"/>
                    <a:pt x="14" y="131"/>
                  </a:cubicBezTo>
                  <a:cubicBezTo>
                    <a:pt x="11" y="132"/>
                    <a:pt x="7" y="131"/>
                    <a:pt x="4" y="129"/>
                  </a:cubicBezTo>
                  <a:cubicBezTo>
                    <a:pt x="1" y="126"/>
                    <a:pt x="0" y="122"/>
                    <a:pt x="2" y="118"/>
                  </a:cubicBezTo>
                  <a:cubicBezTo>
                    <a:pt x="5" y="109"/>
                    <a:pt x="11" y="102"/>
                    <a:pt x="17" y="95"/>
                  </a:cubicBezTo>
                  <a:cubicBezTo>
                    <a:pt x="33" y="80"/>
                    <a:pt x="54" y="72"/>
                    <a:pt x="76" y="74"/>
                  </a:cubicBezTo>
                  <a:cubicBezTo>
                    <a:pt x="83" y="60"/>
                    <a:pt x="91" y="48"/>
                    <a:pt x="102" y="37"/>
                  </a:cubicBezTo>
                  <a:cubicBezTo>
                    <a:pt x="125" y="14"/>
                    <a:pt x="157" y="0"/>
                    <a:pt x="188" y="0"/>
                  </a:cubicBezTo>
                  <a:cubicBezTo>
                    <a:pt x="195" y="0"/>
                    <a:pt x="202" y="1"/>
                    <a:pt x="208" y="2"/>
                  </a:cubicBezTo>
                  <a:cubicBezTo>
                    <a:pt x="212" y="3"/>
                    <a:pt x="215" y="6"/>
                    <a:pt x="216" y="10"/>
                  </a:cubicBezTo>
                  <a:cubicBezTo>
                    <a:pt x="223" y="46"/>
                    <a:pt x="210" y="87"/>
                    <a:pt x="181" y="116"/>
                  </a:cubicBezTo>
                  <a:cubicBezTo>
                    <a:pt x="170" y="127"/>
                    <a:pt x="158" y="135"/>
                    <a:pt x="144" y="142"/>
                  </a:cubicBezTo>
                  <a:cubicBezTo>
                    <a:pt x="146" y="163"/>
                    <a:pt x="139" y="185"/>
                    <a:pt x="123" y="201"/>
                  </a:cubicBezTo>
                  <a:cubicBezTo>
                    <a:pt x="116" y="207"/>
                    <a:pt x="109" y="212"/>
                    <a:pt x="100" y="216"/>
                  </a:cubicBezTo>
                  <a:cubicBezTo>
                    <a:pt x="99" y="217"/>
                    <a:pt x="97" y="217"/>
                    <a:pt x="96" y="217"/>
                  </a:cubicBezTo>
                  <a:close/>
                  <a:moveTo>
                    <a:pt x="85" y="133"/>
                  </a:moveTo>
                  <a:cubicBezTo>
                    <a:pt x="86" y="133"/>
                    <a:pt x="87" y="133"/>
                    <a:pt x="88" y="134"/>
                  </a:cubicBezTo>
                  <a:cubicBezTo>
                    <a:pt x="91" y="134"/>
                    <a:pt x="94" y="135"/>
                    <a:pt x="95" y="137"/>
                  </a:cubicBezTo>
                  <a:cubicBezTo>
                    <a:pt x="106" y="152"/>
                    <a:pt x="111" y="169"/>
                    <a:pt x="110" y="186"/>
                  </a:cubicBezTo>
                  <a:cubicBezTo>
                    <a:pt x="123" y="173"/>
                    <a:pt x="128" y="155"/>
                    <a:pt x="124" y="138"/>
                  </a:cubicBezTo>
                  <a:cubicBezTo>
                    <a:pt x="123" y="133"/>
                    <a:pt x="126" y="129"/>
                    <a:pt x="130" y="127"/>
                  </a:cubicBezTo>
                  <a:cubicBezTo>
                    <a:pt x="144" y="121"/>
                    <a:pt x="156" y="113"/>
                    <a:pt x="167" y="102"/>
                  </a:cubicBezTo>
                  <a:cubicBezTo>
                    <a:pt x="190" y="80"/>
                    <a:pt x="201" y="49"/>
                    <a:pt x="198" y="20"/>
                  </a:cubicBezTo>
                  <a:cubicBezTo>
                    <a:pt x="169" y="17"/>
                    <a:pt x="138" y="28"/>
                    <a:pt x="115" y="51"/>
                  </a:cubicBezTo>
                  <a:cubicBezTo>
                    <a:pt x="105" y="61"/>
                    <a:pt x="97" y="74"/>
                    <a:pt x="91" y="88"/>
                  </a:cubicBezTo>
                  <a:cubicBezTo>
                    <a:pt x="89" y="92"/>
                    <a:pt x="85" y="95"/>
                    <a:pt x="80" y="94"/>
                  </a:cubicBezTo>
                  <a:cubicBezTo>
                    <a:pt x="63" y="90"/>
                    <a:pt x="45" y="95"/>
                    <a:pt x="32" y="107"/>
                  </a:cubicBezTo>
                  <a:cubicBezTo>
                    <a:pt x="49" y="107"/>
                    <a:pt x="67" y="112"/>
                    <a:pt x="81" y="123"/>
                  </a:cubicBezTo>
                  <a:cubicBezTo>
                    <a:pt x="83" y="124"/>
                    <a:pt x="84" y="127"/>
                    <a:pt x="84" y="130"/>
                  </a:cubicBezTo>
                  <a:cubicBezTo>
                    <a:pt x="85" y="131"/>
                    <a:pt x="85" y="132"/>
                    <a:pt x="85"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5" name="Freeform 43"/>
            <p:cNvSpPr>
              <a:spLocks noEditPoints="1"/>
            </p:cNvSpPr>
            <p:nvPr/>
          </p:nvSpPr>
          <p:spPr bwMode="auto">
            <a:xfrm>
              <a:off x="8682037" y="1958976"/>
              <a:ext cx="109538" cy="107950"/>
            </a:xfrm>
            <a:custGeom>
              <a:avLst/>
              <a:gdLst>
                <a:gd name="T0" fmla="*/ 26 w 50"/>
                <a:gd name="T1" fmla="*/ 49 h 49"/>
                <a:gd name="T2" fmla="*/ 10 w 50"/>
                <a:gd name="T3" fmla="*/ 42 h 49"/>
                <a:gd name="T4" fmla="*/ 10 w 50"/>
                <a:gd name="T5" fmla="*/ 9 h 49"/>
                <a:gd name="T6" fmla="*/ 43 w 50"/>
                <a:gd name="T7" fmla="*/ 9 h 49"/>
                <a:gd name="T8" fmla="*/ 50 w 50"/>
                <a:gd name="T9" fmla="*/ 26 h 49"/>
                <a:gd name="T10" fmla="*/ 43 w 50"/>
                <a:gd name="T11" fmla="*/ 42 h 49"/>
                <a:gd name="T12" fmla="*/ 26 w 50"/>
                <a:gd name="T13" fmla="*/ 49 h 49"/>
                <a:gd name="T14" fmla="*/ 26 w 50"/>
                <a:gd name="T15" fmla="*/ 11 h 49"/>
                <a:gd name="T16" fmla="*/ 16 w 50"/>
                <a:gd name="T17" fmla="*/ 15 h 49"/>
                <a:gd name="T18" fmla="*/ 16 w 50"/>
                <a:gd name="T19" fmla="*/ 36 h 49"/>
                <a:gd name="T20" fmla="*/ 37 w 50"/>
                <a:gd name="T21" fmla="*/ 36 h 49"/>
                <a:gd name="T22" fmla="*/ 41 w 50"/>
                <a:gd name="T23" fmla="*/ 26 h 49"/>
                <a:gd name="T24" fmla="*/ 37 w 50"/>
                <a:gd name="T25" fmla="*/ 15 h 49"/>
                <a:gd name="T26" fmla="*/ 26 w 50"/>
                <a:gd name="T27"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49">
                  <a:moveTo>
                    <a:pt x="26" y="49"/>
                  </a:moveTo>
                  <a:cubicBezTo>
                    <a:pt x="20" y="49"/>
                    <a:pt x="14" y="47"/>
                    <a:pt x="10" y="42"/>
                  </a:cubicBezTo>
                  <a:cubicBezTo>
                    <a:pt x="0" y="33"/>
                    <a:pt x="0" y="18"/>
                    <a:pt x="10" y="9"/>
                  </a:cubicBezTo>
                  <a:cubicBezTo>
                    <a:pt x="19" y="0"/>
                    <a:pt x="34" y="0"/>
                    <a:pt x="43" y="9"/>
                  </a:cubicBezTo>
                  <a:cubicBezTo>
                    <a:pt x="48" y="13"/>
                    <a:pt x="50" y="19"/>
                    <a:pt x="50" y="26"/>
                  </a:cubicBezTo>
                  <a:cubicBezTo>
                    <a:pt x="50" y="32"/>
                    <a:pt x="48" y="38"/>
                    <a:pt x="43" y="42"/>
                  </a:cubicBezTo>
                  <a:cubicBezTo>
                    <a:pt x="39" y="47"/>
                    <a:pt x="33" y="49"/>
                    <a:pt x="26" y="49"/>
                  </a:cubicBezTo>
                  <a:close/>
                  <a:moveTo>
                    <a:pt x="26" y="11"/>
                  </a:moveTo>
                  <a:cubicBezTo>
                    <a:pt x="23" y="11"/>
                    <a:pt x="19" y="13"/>
                    <a:pt x="16" y="15"/>
                  </a:cubicBezTo>
                  <a:cubicBezTo>
                    <a:pt x="11" y="21"/>
                    <a:pt x="11" y="30"/>
                    <a:pt x="16" y="36"/>
                  </a:cubicBezTo>
                  <a:cubicBezTo>
                    <a:pt x="22" y="41"/>
                    <a:pt x="31" y="41"/>
                    <a:pt x="37" y="36"/>
                  </a:cubicBezTo>
                  <a:cubicBezTo>
                    <a:pt x="39" y="33"/>
                    <a:pt x="41" y="29"/>
                    <a:pt x="41" y="26"/>
                  </a:cubicBezTo>
                  <a:cubicBezTo>
                    <a:pt x="41" y="22"/>
                    <a:pt x="39" y="18"/>
                    <a:pt x="37" y="15"/>
                  </a:cubicBezTo>
                  <a:cubicBezTo>
                    <a:pt x="34" y="13"/>
                    <a:pt x="30" y="11"/>
                    <a:pt x="26"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6" name="Freeform 44"/>
            <p:cNvSpPr/>
            <p:nvPr/>
          </p:nvSpPr>
          <p:spPr bwMode="auto">
            <a:xfrm>
              <a:off x="8462962" y="2149476"/>
              <a:ext cx="144463" cy="136525"/>
            </a:xfrm>
            <a:custGeom>
              <a:avLst/>
              <a:gdLst>
                <a:gd name="T0" fmla="*/ 17 w 65"/>
                <a:gd name="T1" fmla="*/ 62 h 62"/>
                <a:gd name="T2" fmla="*/ 7 w 65"/>
                <a:gd name="T3" fmla="*/ 61 h 62"/>
                <a:gd name="T4" fmla="*/ 4 w 65"/>
                <a:gd name="T5" fmla="*/ 57 h 62"/>
                <a:gd name="T6" fmla="*/ 23 w 65"/>
                <a:gd name="T7" fmla="*/ 2 h 62"/>
                <a:gd name="T8" fmla="*/ 29 w 65"/>
                <a:gd name="T9" fmla="*/ 2 h 62"/>
                <a:gd name="T10" fmla="*/ 29 w 65"/>
                <a:gd name="T11" fmla="*/ 9 h 62"/>
                <a:gd name="T12" fmla="*/ 12 w 65"/>
                <a:gd name="T13" fmla="*/ 52 h 62"/>
                <a:gd name="T14" fmla="*/ 56 w 65"/>
                <a:gd name="T15" fmla="*/ 36 h 62"/>
                <a:gd name="T16" fmla="*/ 63 w 65"/>
                <a:gd name="T17" fmla="*/ 36 h 62"/>
                <a:gd name="T18" fmla="*/ 63 w 65"/>
                <a:gd name="T19" fmla="*/ 42 h 62"/>
                <a:gd name="T20" fmla="*/ 17 w 65"/>
                <a:gd name="T2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 h="62">
                  <a:moveTo>
                    <a:pt x="17" y="62"/>
                  </a:moveTo>
                  <a:cubicBezTo>
                    <a:pt x="14" y="62"/>
                    <a:pt x="11" y="62"/>
                    <a:pt x="7" y="61"/>
                  </a:cubicBezTo>
                  <a:cubicBezTo>
                    <a:pt x="5" y="61"/>
                    <a:pt x="4" y="59"/>
                    <a:pt x="4" y="57"/>
                  </a:cubicBezTo>
                  <a:cubicBezTo>
                    <a:pt x="0" y="38"/>
                    <a:pt x="7" y="17"/>
                    <a:pt x="23" y="2"/>
                  </a:cubicBezTo>
                  <a:cubicBezTo>
                    <a:pt x="24" y="0"/>
                    <a:pt x="27" y="0"/>
                    <a:pt x="29" y="2"/>
                  </a:cubicBezTo>
                  <a:cubicBezTo>
                    <a:pt x="31" y="4"/>
                    <a:pt x="31" y="7"/>
                    <a:pt x="29" y="9"/>
                  </a:cubicBezTo>
                  <a:cubicBezTo>
                    <a:pt x="17" y="21"/>
                    <a:pt x="11" y="37"/>
                    <a:pt x="12" y="52"/>
                  </a:cubicBezTo>
                  <a:cubicBezTo>
                    <a:pt x="28" y="54"/>
                    <a:pt x="44" y="48"/>
                    <a:pt x="56" y="36"/>
                  </a:cubicBezTo>
                  <a:cubicBezTo>
                    <a:pt x="58" y="34"/>
                    <a:pt x="61" y="34"/>
                    <a:pt x="63" y="36"/>
                  </a:cubicBezTo>
                  <a:cubicBezTo>
                    <a:pt x="65" y="37"/>
                    <a:pt x="65" y="40"/>
                    <a:pt x="63" y="42"/>
                  </a:cubicBezTo>
                  <a:cubicBezTo>
                    <a:pt x="50" y="55"/>
                    <a:pt x="34" y="62"/>
                    <a:pt x="17"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3" name="Freeform 71"/>
            <p:cNvSpPr/>
            <p:nvPr/>
          </p:nvSpPr>
          <p:spPr bwMode="auto">
            <a:xfrm>
              <a:off x="5797550" y="3806826"/>
              <a:ext cx="23813" cy="25400"/>
            </a:xfrm>
            <a:custGeom>
              <a:avLst/>
              <a:gdLst>
                <a:gd name="T0" fmla="*/ 2 w 11"/>
                <a:gd name="T1" fmla="*/ 11 h 11"/>
                <a:gd name="T2" fmla="*/ 1 w 11"/>
                <a:gd name="T3" fmla="*/ 10 h 11"/>
                <a:gd name="T4" fmla="*/ 1 w 11"/>
                <a:gd name="T5" fmla="*/ 8 h 11"/>
                <a:gd name="T6" fmla="*/ 7 w 11"/>
                <a:gd name="T7" fmla="*/ 1 h 11"/>
                <a:gd name="T8" fmla="*/ 10 w 11"/>
                <a:gd name="T9" fmla="*/ 1 h 11"/>
                <a:gd name="T10" fmla="*/ 10 w 11"/>
                <a:gd name="T11" fmla="*/ 4 h 11"/>
                <a:gd name="T12" fmla="*/ 3 w 11"/>
                <a:gd name="T13" fmla="*/ 10 h 11"/>
                <a:gd name="T14" fmla="*/ 2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2" y="11"/>
                  </a:moveTo>
                  <a:cubicBezTo>
                    <a:pt x="2" y="11"/>
                    <a:pt x="1" y="11"/>
                    <a:pt x="1" y="10"/>
                  </a:cubicBezTo>
                  <a:cubicBezTo>
                    <a:pt x="0" y="10"/>
                    <a:pt x="0" y="8"/>
                    <a:pt x="1" y="8"/>
                  </a:cubicBezTo>
                  <a:cubicBezTo>
                    <a:pt x="7" y="1"/>
                    <a:pt x="7" y="1"/>
                    <a:pt x="7" y="1"/>
                  </a:cubicBezTo>
                  <a:cubicBezTo>
                    <a:pt x="8" y="0"/>
                    <a:pt x="9" y="0"/>
                    <a:pt x="10" y="1"/>
                  </a:cubicBezTo>
                  <a:cubicBezTo>
                    <a:pt x="11" y="2"/>
                    <a:pt x="11" y="3"/>
                    <a:pt x="10" y="4"/>
                  </a:cubicBezTo>
                  <a:cubicBezTo>
                    <a:pt x="3" y="10"/>
                    <a:pt x="3" y="10"/>
                    <a:pt x="3" y="10"/>
                  </a:cubicBezTo>
                  <a:cubicBezTo>
                    <a:pt x="3" y="11"/>
                    <a:pt x="3" y="11"/>
                    <a:pt x="2"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4" name="Freeform 72"/>
            <p:cNvSpPr/>
            <p:nvPr/>
          </p:nvSpPr>
          <p:spPr bwMode="auto">
            <a:xfrm>
              <a:off x="5735637" y="3862389"/>
              <a:ext cx="31750" cy="28575"/>
            </a:xfrm>
            <a:custGeom>
              <a:avLst/>
              <a:gdLst>
                <a:gd name="T0" fmla="*/ 9 w 14"/>
                <a:gd name="T1" fmla="*/ 13 h 13"/>
                <a:gd name="T2" fmla="*/ 7 w 14"/>
                <a:gd name="T3" fmla="*/ 12 h 13"/>
                <a:gd name="T4" fmla="*/ 2 w 14"/>
                <a:gd name="T5" fmla="*/ 7 h 13"/>
                <a:gd name="T6" fmla="*/ 2 w 14"/>
                <a:gd name="T7" fmla="*/ 2 h 13"/>
                <a:gd name="T8" fmla="*/ 7 w 14"/>
                <a:gd name="T9" fmla="*/ 2 h 13"/>
                <a:gd name="T10" fmla="*/ 12 w 14"/>
                <a:gd name="T11" fmla="*/ 7 h 13"/>
                <a:gd name="T12" fmla="*/ 12 w 14"/>
                <a:gd name="T13" fmla="*/ 12 h 13"/>
                <a:gd name="T14" fmla="*/ 9 w 1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9" y="13"/>
                  </a:moveTo>
                  <a:cubicBezTo>
                    <a:pt x="8" y="13"/>
                    <a:pt x="7" y="13"/>
                    <a:pt x="7" y="12"/>
                  </a:cubicBezTo>
                  <a:cubicBezTo>
                    <a:pt x="2" y="7"/>
                    <a:pt x="2" y="7"/>
                    <a:pt x="2" y="7"/>
                  </a:cubicBezTo>
                  <a:cubicBezTo>
                    <a:pt x="0" y="6"/>
                    <a:pt x="0" y="3"/>
                    <a:pt x="2" y="2"/>
                  </a:cubicBezTo>
                  <a:cubicBezTo>
                    <a:pt x="3" y="0"/>
                    <a:pt x="6" y="0"/>
                    <a:pt x="7" y="2"/>
                  </a:cubicBezTo>
                  <a:cubicBezTo>
                    <a:pt x="12" y="7"/>
                    <a:pt x="12" y="7"/>
                    <a:pt x="12" y="7"/>
                  </a:cubicBezTo>
                  <a:cubicBezTo>
                    <a:pt x="14" y="8"/>
                    <a:pt x="14" y="11"/>
                    <a:pt x="12" y="12"/>
                  </a:cubicBezTo>
                  <a:cubicBezTo>
                    <a:pt x="12" y="13"/>
                    <a:pt x="11" y="13"/>
                    <a:pt x="9"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5" name="Freeform 73"/>
            <p:cNvSpPr/>
            <p:nvPr/>
          </p:nvSpPr>
          <p:spPr bwMode="auto">
            <a:xfrm>
              <a:off x="5797550" y="3894139"/>
              <a:ext cx="23813" cy="23813"/>
            </a:xfrm>
            <a:custGeom>
              <a:avLst/>
              <a:gdLst>
                <a:gd name="T0" fmla="*/ 9 w 11"/>
                <a:gd name="T1" fmla="*/ 11 h 11"/>
                <a:gd name="T2" fmla="*/ 7 w 11"/>
                <a:gd name="T3" fmla="*/ 10 h 11"/>
                <a:gd name="T4" fmla="*/ 1 w 11"/>
                <a:gd name="T5" fmla="*/ 3 h 11"/>
                <a:gd name="T6" fmla="*/ 1 w 11"/>
                <a:gd name="T7" fmla="*/ 1 h 11"/>
                <a:gd name="T8" fmla="*/ 3 w 11"/>
                <a:gd name="T9" fmla="*/ 1 h 11"/>
                <a:gd name="T10" fmla="*/ 10 w 11"/>
                <a:gd name="T11" fmla="*/ 7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8" y="11"/>
                    <a:pt x="8" y="11"/>
                    <a:pt x="7" y="10"/>
                  </a:cubicBezTo>
                  <a:cubicBezTo>
                    <a:pt x="1" y="3"/>
                    <a:pt x="1" y="3"/>
                    <a:pt x="1" y="3"/>
                  </a:cubicBezTo>
                  <a:cubicBezTo>
                    <a:pt x="0" y="3"/>
                    <a:pt x="0" y="1"/>
                    <a:pt x="1" y="1"/>
                  </a:cubicBezTo>
                  <a:cubicBezTo>
                    <a:pt x="1" y="0"/>
                    <a:pt x="3" y="0"/>
                    <a:pt x="3" y="1"/>
                  </a:cubicBezTo>
                  <a:cubicBezTo>
                    <a:pt x="10" y="7"/>
                    <a:pt x="10" y="7"/>
                    <a:pt x="10" y="7"/>
                  </a:cubicBezTo>
                  <a:cubicBezTo>
                    <a:pt x="11" y="8"/>
                    <a:pt x="11" y="9"/>
                    <a:pt x="10" y="10"/>
                  </a:cubicBezTo>
                  <a:cubicBezTo>
                    <a:pt x="10" y="11"/>
                    <a:pt x="9"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6" name="Freeform 74"/>
            <p:cNvSpPr/>
            <p:nvPr/>
          </p:nvSpPr>
          <p:spPr bwMode="auto">
            <a:xfrm>
              <a:off x="5711825" y="3806826"/>
              <a:ext cx="23813" cy="25400"/>
            </a:xfrm>
            <a:custGeom>
              <a:avLst/>
              <a:gdLst>
                <a:gd name="T0" fmla="*/ 9 w 11"/>
                <a:gd name="T1" fmla="*/ 11 h 11"/>
                <a:gd name="T2" fmla="*/ 8 w 11"/>
                <a:gd name="T3" fmla="*/ 10 h 11"/>
                <a:gd name="T4" fmla="*/ 1 w 11"/>
                <a:gd name="T5" fmla="*/ 4 h 11"/>
                <a:gd name="T6" fmla="*/ 1 w 11"/>
                <a:gd name="T7" fmla="*/ 1 h 11"/>
                <a:gd name="T8" fmla="*/ 4 w 11"/>
                <a:gd name="T9" fmla="*/ 1 h 11"/>
                <a:gd name="T10" fmla="*/ 10 w 11"/>
                <a:gd name="T11" fmla="*/ 8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9" y="11"/>
                    <a:pt x="8" y="11"/>
                    <a:pt x="8" y="10"/>
                  </a:cubicBezTo>
                  <a:cubicBezTo>
                    <a:pt x="1" y="4"/>
                    <a:pt x="1" y="4"/>
                    <a:pt x="1" y="4"/>
                  </a:cubicBezTo>
                  <a:cubicBezTo>
                    <a:pt x="0" y="3"/>
                    <a:pt x="0" y="2"/>
                    <a:pt x="1" y="1"/>
                  </a:cubicBezTo>
                  <a:cubicBezTo>
                    <a:pt x="2" y="0"/>
                    <a:pt x="3" y="0"/>
                    <a:pt x="4" y="1"/>
                  </a:cubicBezTo>
                  <a:cubicBezTo>
                    <a:pt x="10" y="8"/>
                    <a:pt x="10" y="8"/>
                    <a:pt x="10" y="8"/>
                  </a:cubicBezTo>
                  <a:cubicBezTo>
                    <a:pt x="11" y="8"/>
                    <a:pt x="11" y="10"/>
                    <a:pt x="10" y="10"/>
                  </a:cubicBezTo>
                  <a:cubicBezTo>
                    <a:pt x="10" y="11"/>
                    <a:pt x="10"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7" name="Freeform 75"/>
            <p:cNvSpPr/>
            <p:nvPr/>
          </p:nvSpPr>
          <p:spPr bwMode="auto">
            <a:xfrm>
              <a:off x="5813425"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2" y="0"/>
                    <a:pt x="13" y="1"/>
                    <a:pt x="13" y="2"/>
                  </a:cubicBezTo>
                  <a:cubicBezTo>
                    <a:pt x="13" y="3"/>
                    <a:pt x="12"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8" name="Freeform 76"/>
            <p:cNvSpPr/>
            <p:nvPr/>
          </p:nvSpPr>
          <p:spPr bwMode="auto">
            <a:xfrm>
              <a:off x="5691187"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3" y="0"/>
                    <a:pt x="13" y="1"/>
                    <a:pt x="13" y="2"/>
                  </a:cubicBezTo>
                  <a:cubicBezTo>
                    <a:pt x="13" y="3"/>
                    <a:pt x="13"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9" name="Freeform 77"/>
            <p:cNvSpPr/>
            <p:nvPr/>
          </p:nvSpPr>
          <p:spPr bwMode="auto">
            <a:xfrm>
              <a:off x="5762625" y="390842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0"/>
                    <a:pt x="1" y="0"/>
                    <a:pt x="2" y="0"/>
                  </a:cubicBezTo>
                  <a:cubicBezTo>
                    <a:pt x="3" y="0"/>
                    <a:pt x="4" y="0"/>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80" name="Freeform 78"/>
            <p:cNvSpPr/>
            <p:nvPr/>
          </p:nvSpPr>
          <p:spPr bwMode="auto">
            <a:xfrm>
              <a:off x="5762625" y="378777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1"/>
                    <a:pt x="1" y="0"/>
                    <a:pt x="2" y="0"/>
                  </a:cubicBezTo>
                  <a:cubicBezTo>
                    <a:pt x="3" y="0"/>
                    <a:pt x="4" y="1"/>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81" name="Freeform 79"/>
            <p:cNvSpPr>
              <a:spLocks noEditPoints="1"/>
            </p:cNvSpPr>
            <p:nvPr/>
          </p:nvSpPr>
          <p:spPr bwMode="auto">
            <a:xfrm>
              <a:off x="5621337" y="3833814"/>
              <a:ext cx="169863" cy="173038"/>
            </a:xfrm>
            <a:custGeom>
              <a:avLst/>
              <a:gdLst>
                <a:gd name="T0" fmla="*/ 10 w 77"/>
                <a:gd name="T1" fmla="*/ 78 h 78"/>
                <a:gd name="T2" fmla="*/ 3 w 77"/>
                <a:gd name="T3" fmla="*/ 76 h 78"/>
                <a:gd name="T4" fmla="*/ 1 w 77"/>
                <a:gd name="T5" fmla="*/ 67 h 78"/>
                <a:gd name="T6" fmla="*/ 5 w 77"/>
                <a:gd name="T7" fmla="*/ 59 h 78"/>
                <a:gd name="T8" fmla="*/ 58 w 77"/>
                <a:gd name="T9" fmla="*/ 6 h 78"/>
                <a:gd name="T10" fmla="*/ 75 w 77"/>
                <a:gd name="T11" fmla="*/ 4 h 78"/>
                <a:gd name="T12" fmla="*/ 77 w 77"/>
                <a:gd name="T13" fmla="*/ 11 h 78"/>
                <a:gd name="T14" fmla="*/ 73 w 77"/>
                <a:gd name="T15" fmla="*/ 21 h 78"/>
                <a:gd name="T16" fmla="*/ 20 w 77"/>
                <a:gd name="T17" fmla="*/ 74 h 78"/>
                <a:gd name="T18" fmla="*/ 10 w 77"/>
                <a:gd name="T19" fmla="*/ 78 h 78"/>
                <a:gd name="T20" fmla="*/ 68 w 77"/>
                <a:gd name="T21" fmla="*/ 10 h 78"/>
                <a:gd name="T22" fmla="*/ 64 w 77"/>
                <a:gd name="T23" fmla="*/ 12 h 78"/>
                <a:gd name="T24" fmla="*/ 11 w 77"/>
                <a:gd name="T25" fmla="*/ 65 h 78"/>
                <a:gd name="T26" fmla="*/ 9 w 77"/>
                <a:gd name="T27" fmla="*/ 69 h 78"/>
                <a:gd name="T28" fmla="*/ 9 w 77"/>
                <a:gd name="T29" fmla="*/ 70 h 78"/>
                <a:gd name="T30" fmla="*/ 10 w 77"/>
                <a:gd name="T31" fmla="*/ 70 h 78"/>
                <a:gd name="T32" fmla="*/ 14 w 77"/>
                <a:gd name="T33" fmla="*/ 68 h 78"/>
                <a:gd name="T34" fmla="*/ 67 w 77"/>
                <a:gd name="T35" fmla="*/ 15 h 78"/>
                <a:gd name="T36" fmla="*/ 69 w 77"/>
                <a:gd name="T37" fmla="*/ 11 h 78"/>
                <a:gd name="T38" fmla="*/ 69 w 77"/>
                <a:gd name="T39" fmla="*/ 10 h 78"/>
                <a:gd name="T40" fmla="*/ 68 w 77"/>
                <a:gd name="T41" fmla="*/ 1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 h="78">
                  <a:moveTo>
                    <a:pt x="10" y="78"/>
                  </a:moveTo>
                  <a:cubicBezTo>
                    <a:pt x="7" y="78"/>
                    <a:pt x="5" y="77"/>
                    <a:pt x="3" y="76"/>
                  </a:cubicBezTo>
                  <a:cubicBezTo>
                    <a:pt x="1" y="74"/>
                    <a:pt x="0" y="71"/>
                    <a:pt x="1" y="67"/>
                  </a:cubicBezTo>
                  <a:cubicBezTo>
                    <a:pt x="1" y="64"/>
                    <a:pt x="3" y="62"/>
                    <a:pt x="5" y="59"/>
                  </a:cubicBezTo>
                  <a:cubicBezTo>
                    <a:pt x="58" y="6"/>
                    <a:pt x="58" y="6"/>
                    <a:pt x="58" y="6"/>
                  </a:cubicBezTo>
                  <a:cubicBezTo>
                    <a:pt x="63" y="1"/>
                    <a:pt x="71" y="0"/>
                    <a:pt x="75" y="4"/>
                  </a:cubicBezTo>
                  <a:cubicBezTo>
                    <a:pt x="76" y="6"/>
                    <a:pt x="77" y="8"/>
                    <a:pt x="77" y="11"/>
                  </a:cubicBezTo>
                  <a:cubicBezTo>
                    <a:pt x="77" y="14"/>
                    <a:pt x="76" y="18"/>
                    <a:pt x="73" y="21"/>
                  </a:cubicBezTo>
                  <a:cubicBezTo>
                    <a:pt x="20" y="74"/>
                    <a:pt x="20" y="74"/>
                    <a:pt x="20" y="74"/>
                  </a:cubicBezTo>
                  <a:cubicBezTo>
                    <a:pt x="17" y="77"/>
                    <a:pt x="13" y="78"/>
                    <a:pt x="10" y="78"/>
                  </a:cubicBezTo>
                  <a:close/>
                  <a:moveTo>
                    <a:pt x="68" y="10"/>
                  </a:moveTo>
                  <a:cubicBezTo>
                    <a:pt x="67" y="10"/>
                    <a:pt x="66" y="10"/>
                    <a:pt x="64" y="12"/>
                  </a:cubicBezTo>
                  <a:cubicBezTo>
                    <a:pt x="11" y="65"/>
                    <a:pt x="11" y="65"/>
                    <a:pt x="11" y="65"/>
                  </a:cubicBezTo>
                  <a:cubicBezTo>
                    <a:pt x="10" y="66"/>
                    <a:pt x="9" y="67"/>
                    <a:pt x="9" y="69"/>
                  </a:cubicBezTo>
                  <a:cubicBezTo>
                    <a:pt x="9" y="69"/>
                    <a:pt x="9" y="70"/>
                    <a:pt x="9" y="70"/>
                  </a:cubicBezTo>
                  <a:cubicBezTo>
                    <a:pt x="9" y="70"/>
                    <a:pt x="10" y="70"/>
                    <a:pt x="10" y="70"/>
                  </a:cubicBezTo>
                  <a:cubicBezTo>
                    <a:pt x="11" y="70"/>
                    <a:pt x="13" y="70"/>
                    <a:pt x="14" y="68"/>
                  </a:cubicBezTo>
                  <a:cubicBezTo>
                    <a:pt x="67" y="15"/>
                    <a:pt x="67" y="15"/>
                    <a:pt x="67" y="15"/>
                  </a:cubicBezTo>
                  <a:cubicBezTo>
                    <a:pt x="69" y="13"/>
                    <a:pt x="69" y="12"/>
                    <a:pt x="69" y="11"/>
                  </a:cubicBezTo>
                  <a:cubicBezTo>
                    <a:pt x="69" y="11"/>
                    <a:pt x="69" y="10"/>
                    <a:pt x="69" y="10"/>
                  </a:cubicBezTo>
                  <a:cubicBezTo>
                    <a:pt x="69" y="10"/>
                    <a:pt x="68" y="10"/>
                    <a:pt x="6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1" name="Freeform 99"/>
            <p:cNvSpPr>
              <a:spLocks noEditPoints="1"/>
            </p:cNvSpPr>
            <p:nvPr/>
          </p:nvSpPr>
          <p:spPr bwMode="auto">
            <a:xfrm>
              <a:off x="8513762" y="3857626"/>
              <a:ext cx="438150" cy="600075"/>
            </a:xfrm>
            <a:custGeom>
              <a:avLst/>
              <a:gdLst>
                <a:gd name="T0" fmla="*/ 184 w 198"/>
                <a:gd name="T1" fmla="*/ 271 h 271"/>
                <a:gd name="T2" fmla="*/ 14 w 198"/>
                <a:gd name="T3" fmla="*/ 271 h 271"/>
                <a:gd name="T4" fmla="*/ 0 w 198"/>
                <a:gd name="T5" fmla="*/ 257 h 271"/>
                <a:gd name="T6" fmla="*/ 0 w 198"/>
                <a:gd name="T7" fmla="*/ 14 h 271"/>
                <a:gd name="T8" fmla="*/ 14 w 198"/>
                <a:gd name="T9" fmla="*/ 0 h 271"/>
                <a:gd name="T10" fmla="*/ 184 w 198"/>
                <a:gd name="T11" fmla="*/ 0 h 271"/>
                <a:gd name="T12" fmla="*/ 198 w 198"/>
                <a:gd name="T13" fmla="*/ 14 h 271"/>
                <a:gd name="T14" fmla="*/ 198 w 198"/>
                <a:gd name="T15" fmla="*/ 257 h 271"/>
                <a:gd name="T16" fmla="*/ 184 w 198"/>
                <a:gd name="T17" fmla="*/ 271 h 271"/>
                <a:gd name="T18" fmla="*/ 28 w 198"/>
                <a:gd name="T19" fmla="*/ 242 h 271"/>
                <a:gd name="T20" fmla="*/ 169 w 198"/>
                <a:gd name="T21" fmla="*/ 242 h 271"/>
                <a:gd name="T22" fmla="*/ 169 w 198"/>
                <a:gd name="T23" fmla="*/ 29 h 271"/>
                <a:gd name="T24" fmla="*/ 28 w 198"/>
                <a:gd name="T25" fmla="*/ 29 h 271"/>
                <a:gd name="T26" fmla="*/ 28 w 198"/>
                <a:gd name="T27" fmla="*/ 24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8" h="271">
                  <a:moveTo>
                    <a:pt x="184" y="271"/>
                  </a:moveTo>
                  <a:cubicBezTo>
                    <a:pt x="14" y="271"/>
                    <a:pt x="14" y="271"/>
                    <a:pt x="14" y="271"/>
                  </a:cubicBezTo>
                  <a:cubicBezTo>
                    <a:pt x="6" y="271"/>
                    <a:pt x="0" y="264"/>
                    <a:pt x="0" y="257"/>
                  </a:cubicBezTo>
                  <a:cubicBezTo>
                    <a:pt x="0" y="14"/>
                    <a:pt x="0" y="14"/>
                    <a:pt x="0" y="14"/>
                  </a:cubicBezTo>
                  <a:cubicBezTo>
                    <a:pt x="0" y="6"/>
                    <a:pt x="6" y="0"/>
                    <a:pt x="14" y="0"/>
                  </a:cubicBezTo>
                  <a:cubicBezTo>
                    <a:pt x="184" y="0"/>
                    <a:pt x="184" y="0"/>
                    <a:pt x="184" y="0"/>
                  </a:cubicBezTo>
                  <a:cubicBezTo>
                    <a:pt x="191" y="0"/>
                    <a:pt x="198" y="6"/>
                    <a:pt x="198" y="14"/>
                  </a:cubicBezTo>
                  <a:cubicBezTo>
                    <a:pt x="198" y="257"/>
                    <a:pt x="198" y="257"/>
                    <a:pt x="198" y="257"/>
                  </a:cubicBezTo>
                  <a:cubicBezTo>
                    <a:pt x="198" y="264"/>
                    <a:pt x="191" y="271"/>
                    <a:pt x="184" y="271"/>
                  </a:cubicBezTo>
                  <a:close/>
                  <a:moveTo>
                    <a:pt x="28" y="242"/>
                  </a:moveTo>
                  <a:cubicBezTo>
                    <a:pt x="169" y="242"/>
                    <a:pt x="169" y="242"/>
                    <a:pt x="169" y="242"/>
                  </a:cubicBezTo>
                  <a:cubicBezTo>
                    <a:pt x="169" y="29"/>
                    <a:pt x="169" y="29"/>
                    <a:pt x="169" y="29"/>
                  </a:cubicBezTo>
                  <a:cubicBezTo>
                    <a:pt x="28" y="29"/>
                    <a:pt x="28" y="29"/>
                    <a:pt x="28" y="29"/>
                  </a:cubicBezTo>
                  <a:cubicBezTo>
                    <a:pt x="28" y="242"/>
                    <a:pt x="28" y="242"/>
                    <a:pt x="28" y="2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2" name="Freeform 100"/>
            <p:cNvSpPr/>
            <p:nvPr/>
          </p:nvSpPr>
          <p:spPr bwMode="auto">
            <a:xfrm>
              <a:off x="8716962" y="3883026"/>
              <a:ext cx="33338" cy="549275"/>
            </a:xfrm>
            <a:custGeom>
              <a:avLst/>
              <a:gdLst>
                <a:gd name="T0" fmla="*/ 7 w 15"/>
                <a:gd name="T1" fmla="*/ 249 h 249"/>
                <a:gd name="T2" fmla="*/ 0 w 15"/>
                <a:gd name="T3" fmla="*/ 242 h 249"/>
                <a:gd name="T4" fmla="*/ 0 w 15"/>
                <a:gd name="T5" fmla="*/ 7 h 249"/>
                <a:gd name="T6" fmla="*/ 7 w 15"/>
                <a:gd name="T7" fmla="*/ 0 h 249"/>
                <a:gd name="T8" fmla="*/ 15 w 15"/>
                <a:gd name="T9" fmla="*/ 7 h 249"/>
                <a:gd name="T10" fmla="*/ 15 w 15"/>
                <a:gd name="T11" fmla="*/ 242 h 249"/>
                <a:gd name="T12" fmla="*/ 7 w 15"/>
                <a:gd name="T13" fmla="*/ 249 h 249"/>
              </a:gdLst>
              <a:ahLst/>
              <a:cxnLst>
                <a:cxn ang="0">
                  <a:pos x="T0" y="T1"/>
                </a:cxn>
                <a:cxn ang="0">
                  <a:pos x="T2" y="T3"/>
                </a:cxn>
                <a:cxn ang="0">
                  <a:pos x="T4" y="T5"/>
                </a:cxn>
                <a:cxn ang="0">
                  <a:pos x="T6" y="T7"/>
                </a:cxn>
                <a:cxn ang="0">
                  <a:pos x="T8" y="T9"/>
                </a:cxn>
                <a:cxn ang="0">
                  <a:pos x="T10" y="T11"/>
                </a:cxn>
                <a:cxn ang="0">
                  <a:pos x="T12" y="T13"/>
                </a:cxn>
              </a:cxnLst>
              <a:rect l="0" t="0" r="r" b="b"/>
              <a:pathLst>
                <a:path w="15" h="249">
                  <a:moveTo>
                    <a:pt x="7" y="249"/>
                  </a:moveTo>
                  <a:cubicBezTo>
                    <a:pt x="3" y="249"/>
                    <a:pt x="0" y="246"/>
                    <a:pt x="0" y="242"/>
                  </a:cubicBezTo>
                  <a:cubicBezTo>
                    <a:pt x="0" y="7"/>
                    <a:pt x="0" y="7"/>
                    <a:pt x="0" y="7"/>
                  </a:cubicBezTo>
                  <a:cubicBezTo>
                    <a:pt x="0" y="3"/>
                    <a:pt x="3" y="0"/>
                    <a:pt x="7" y="0"/>
                  </a:cubicBezTo>
                  <a:cubicBezTo>
                    <a:pt x="11" y="0"/>
                    <a:pt x="15" y="3"/>
                    <a:pt x="15" y="7"/>
                  </a:cubicBezTo>
                  <a:cubicBezTo>
                    <a:pt x="15" y="242"/>
                    <a:pt x="15" y="242"/>
                    <a:pt x="15" y="242"/>
                  </a:cubicBezTo>
                  <a:cubicBezTo>
                    <a:pt x="15" y="246"/>
                    <a:pt x="11" y="249"/>
                    <a:pt x="7" y="24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3" name="Freeform 101"/>
            <p:cNvSpPr/>
            <p:nvPr/>
          </p:nvSpPr>
          <p:spPr bwMode="auto">
            <a:xfrm>
              <a:off x="8529637" y="4048126"/>
              <a:ext cx="407988" cy="33338"/>
            </a:xfrm>
            <a:custGeom>
              <a:avLst/>
              <a:gdLst>
                <a:gd name="T0" fmla="*/ 178 w 185"/>
                <a:gd name="T1" fmla="*/ 15 h 15"/>
                <a:gd name="T2" fmla="*/ 7 w 185"/>
                <a:gd name="T3" fmla="*/ 15 h 15"/>
                <a:gd name="T4" fmla="*/ 0 w 185"/>
                <a:gd name="T5" fmla="*/ 7 h 15"/>
                <a:gd name="T6" fmla="*/ 7 w 185"/>
                <a:gd name="T7" fmla="*/ 0 h 15"/>
                <a:gd name="T8" fmla="*/ 178 w 185"/>
                <a:gd name="T9" fmla="*/ 0 h 15"/>
                <a:gd name="T10" fmla="*/ 185 w 185"/>
                <a:gd name="T11" fmla="*/ 7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1"/>
                    <a:pt x="0" y="7"/>
                  </a:cubicBezTo>
                  <a:cubicBezTo>
                    <a:pt x="0" y="4"/>
                    <a:pt x="3" y="0"/>
                    <a:pt x="7" y="0"/>
                  </a:cubicBezTo>
                  <a:cubicBezTo>
                    <a:pt x="178" y="0"/>
                    <a:pt x="178" y="0"/>
                    <a:pt x="178" y="0"/>
                  </a:cubicBezTo>
                  <a:cubicBezTo>
                    <a:pt x="182" y="0"/>
                    <a:pt x="185" y="4"/>
                    <a:pt x="185" y="7"/>
                  </a:cubicBezTo>
                  <a:cubicBezTo>
                    <a:pt x="185" y="11"/>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4" name="Freeform 102"/>
            <p:cNvSpPr/>
            <p:nvPr/>
          </p:nvSpPr>
          <p:spPr bwMode="auto">
            <a:xfrm>
              <a:off x="8529637" y="4227514"/>
              <a:ext cx="407988" cy="33338"/>
            </a:xfrm>
            <a:custGeom>
              <a:avLst/>
              <a:gdLst>
                <a:gd name="T0" fmla="*/ 178 w 185"/>
                <a:gd name="T1" fmla="*/ 15 h 15"/>
                <a:gd name="T2" fmla="*/ 7 w 185"/>
                <a:gd name="T3" fmla="*/ 15 h 15"/>
                <a:gd name="T4" fmla="*/ 0 w 185"/>
                <a:gd name="T5" fmla="*/ 8 h 15"/>
                <a:gd name="T6" fmla="*/ 7 w 185"/>
                <a:gd name="T7" fmla="*/ 0 h 15"/>
                <a:gd name="T8" fmla="*/ 178 w 185"/>
                <a:gd name="T9" fmla="*/ 0 h 15"/>
                <a:gd name="T10" fmla="*/ 185 w 185"/>
                <a:gd name="T11" fmla="*/ 8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2"/>
                    <a:pt x="0" y="8"/>
                  </a:cubicBezTo>
                  <a:cubicBezTo>
                    <a:pt x="0" y="4"/>
                    <a:pt x="3" y="0"/>
                    <a:pt x="7" y="0"/>
                  </a:cubicBezTo>
                  <a:cubicBezTo>
                    <a:pt x="178" y="0"/>
                    <a:pt x="178" y="0"/>
                    <a:pt x="178" y="0"/>
                  </a:cubicBezTo>
                  <a:cubicBezTo>
                    <a:pt x="182" y="0"/>
                    <a:pt x="185" y="4"/>
                    <a:pt x="185" y="8"/>
                  </a:cubicBezTo>
                  <a:cubicBezTo>
                    <a:pt x="185" y="12"/>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5" name="Freeform 103"/>
            <p:cNvSpPr/>
            <p:nvPr/>
          </p:nvSpPr>
          <p:spPr bwMode="auto">
            <a:xfrm>
              <a:off x="8308975" y="4114801"/>
              <a:ext cx="179388" cy="63500"/>
            </a:xfrm>
            <a:custGeom>
              <a:avLst/>
              <a:gdLst>
                <a:gd name="T0" fmla="*/ 67 w 81"/>
                <a:gd name="T1" fmla="*/ 29 h 29"/>
                <a:gd name="T2" fmla="*/ 14 w 81"/>
                <a:gd name="T3" fmla="*/ 29 h 29"/>
                <a:gd name="T4" fmla="*/ 0 w 81"/>
                <a:gd name="T5" fmla="*/ 14 h 29"/>
                <a:gd name="T6" fmla="*/ 14 w 81"/>
                <a:gd name="T7" fmla="*/ 0 h 29"/>
                <a:gd name="T8" fmla="*/ 67 w 81"/>
                <a:gd name="T9" fmla="*/ 0 h 29"/>
                <a:gd name="T10" fmla="*/ 81 w 81"/>
                <a:gd name="T11" fmla="*/ 14 h 29"/>
                <a:gd name="T12" fmla="*/ 67 w 81"/>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81" h="29">
                  <a:moveTo>
                    <a:pt x="67" y="29"/>
                  </a:moveTo>
                  <a:cubicBezTo>
                    <a:pt x="14" y="29"/>
                    <a:pt x="14" y="29"/>
                    <a:pt x="14" y="29"/>
                  </a:cubicBezTo>
                  <a:cubicBezTo>
                    <a:pt x="6" y="29"/>
                    <a:pt x="0" y="22"/>
                    <a:pt x="0" y="14"/>
                  </a:cubicBezTo>
                  <a:cubicBezTo>
                    <a:pt x="0" y="6"/>
                    <a:pt x="6" y="0"/>
                    <a:pt x="14" y="0"/>
                  </a:cubicBezTo>
                  <a:cubicBezTo>
                    <a:pt x="67" y="0"/>
                    <a:pt x="67" y="0"/>
                    <a:pt x="67" y="0"/>
                  </a:cubicBezTo>
                  <a:cubicBezTo>
                    <a:pt x="75" y="0"/>
                    <a:pt x="81" y="6"/>
                    <a:pt x="81" y="14"/>
                  </a:cubicBezTo>
                  <a:cubicBezTo>
                    <a:pt x="81" y="22"/>
                    <a:pt x="75" y="29"/>
                    <a:pt x="67" y="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6" name="Freeform 104"/>
            <p:cNvSpPr/>
            <p:nvPr/>
          </p:nvSpPr>
          <p:spPr bwMode="auto">
            <a:xfrm>
              <a:off x="8172450"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7" name="Freeform 105"/>
            <p:cNvSpPr/>
            <p:nvPr/>
          </p:nvSpPr>
          <p:spPr bwMode="auto">
            <a:xfrm>
              <a:off x="8562975"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8" name="Freeform 106"/>
            <p:cNvSpPr/>
            <p:nvPr/>
          </p:nvSpPr>
          <p:spPr bwMode="auto">
            <a:xfrm>
              <a:off x="8366125" y="3692526"/>
              <a:ext cx="63500" cy="473075"/>
            </a:xfrm>
            <a:custGeom>
              <a:avLst/>
              <a:gdLst>
                <a:gd name="T0" fmla="*/ 15 w 29"/>
                <a:gd name="T1" fmla="*/ 214 h 214"/>
                <a:gd name="T2" fmla="*/ 0 w 29"/>
                <a:gd name="T3" fmla="*/ 200 h 214"/>
                <a:gd name="T4" fmla="*/ 0 w 29"/>
                <a:gd name="T5" fmla="*/ 14 h 214"/>
                <a:gd name="T6" fmla="*/ 15 w 29"/>
                <a:gd name="T7" fmla="*/ 0 h 214"/>
                <a:gd name="T8" fmla="*/ 29 w 29"/>
                <a:gd name="T9" fmla="*/ 14 h 214"/>
                <a:gd name="T10" fmla="*/ 29 w 29"/>
                <a:gd name="T11" fmla="*/ 200 h 214"/>
                <a:gd name="T12" fmla="*/ 15 w 29"/>
                <a:gd name="T13" fmla="*/ 214 h 214"/>
              </a:gdLst>
              <a:ahLst/>
              <a:cxnLst>
                <a:cxn ang="0">
                  <a:pos x="T0" y="T1"/>
                </a:cxn>
                <a:cxn ang="0">
                  <a:pos x="T2" y="T3"/>
                </a:cxn>
                <a:cxn ang="0">
                  <a:pos x="T4" y="T5"/>
                </a:cxn>
                <a:cxn ang="0">
                  <a:pos x="T6" y="T7"/>
                </a:cxn>
                <a:cxn ang="0">
                  <a:pos x="T8" y="T9"/>
                </a:cxn>
                <a:cxn ang="0">
                  <a:pos x="T10" y="T11"/>
                </a:cxn>
                <a:cxn ang="0">
                  <a:pos x="T12" y="T13"/>
                </a:cxn>
              </a:cxnLst>
              <a:rect l="0" t="0" r="r" b="b"/>
              <a:pathLst>
                <a:path w="29" h="214">
                  <a:moveTo>
                    <a:pt x="15" y="214"/>
                  </a:moveTo>
                  <a:cubicBezTo>
                    <a:pt x="7" y="214"/>
                    <a:pt x="0" y="208"/>
                    <a:pt x="0" y="200"/>
                  </a:cubicBezTo>
                  <a:cubicBezTo>
                    <a:pt x="0" y="14"/>
                    <a:pt x="0" y="14"/>
                    <a:pt x="0" y="14"/>
                  </a:cubicBezTo>
                  <a:cubicBezTo>
                    <a:pt x="0" y="6"/>
                    <a:pt x="7" y="0"/>
                    <a:pt x="15" y="0"/>
                  </a:cubicBezTo>
                  <a:cubicBezTo>
                    <a:pt x="22" y="0"/>
                    <a:pt x="29" y="6"/>
                    <a:pt x="29" y="14"/>
                  </a:cubicBezTo>
                  <a:cubicBezTo>
                    <a:pt x="29" y="200"/>
                    <a:pt x="29" y="200"/>
                    <a:pt x="29" y="200"/>
                  </a:cubicBezTo>
                  <a:cubicBezTo>
                    <a:pt x="29" y="208"/>
                    <a:pt x="22" y="214"/>
                    <a:pt x="15" y="2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9" name="Freeform 107"/>
            <p:cNvSpPr/>
            <p:nvPr/>
          </p:nvSpPr>
          <p:spPr bwMode="auto">
            <a:xfrm>
              <a:off x="8172450" y="3671889"/>
              <a:ext cx="452438" cy="61913"/>
            </a:xfrm>
            <a:custGeom>
              <a:avLst/>
              <a:gdLst>
                <a:gd name="T0" fmla="*/ 191 w 205"/>
                <a:gd name="T1" fmla="*/ 28 h 28"/>
                <a:gd name="T2" fmla="*/ 14 w 205"/>
                <a:gd name="T3" fmla="*/ 28 h 28"/>
                <a:gd name="T4" fmla="*/ 0 w 205"/>
                <a:gd name="T5" fmla="*/ 14 h 28"/>
                <a:gd name="T6" fmla="*/ 14 w 205"/>
                <a:gd name="T7" fmla="*/ 0 h 28"/>
                <a:gd name="T8" fmla="*/ 191 w 205"/>
                <a:gd name="T9" fmla="*/ 0 h 28"/>
                <a:gd name="T10" fmla="*/ 205 w 205"/>
                <a:gd name="T11" fmla="*/ 14 h 28"/>
                <a:gd name="T12" fmla="*/ 191 w 205"/>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205" h="28">
                  <a:moveTo>
                    <a:pt x="191" y="28"/>
                  </a:moveTo>
                  <a:cubicBezTo>
                    <a:pt x="14" y="28"/>
                    <a:pt x="14" y="28"/>
                    <a:pt x="14" y="28"/>
                  </a:cubicBezTo>
                  <a:cubicBezTo>
                    <a:pt x="6" y="28"/>
                    <a:pt x="0" y="22"/>
                    <a:pt x="0" y="14"/>
                  </a:cubicBezTo>
                  <a:cubicBezTo>
                    <a:pt x="0" y="6"/>
                    <a:pt x="6" y="0"/>
                    <a:pt x="14" y="0"/>
                  </a:cubicBezTo>
                  <a:cubicBezTo>
                    <a:pt x="191" y="0"/>
                    <a:pt x="191" y="0"/>
                    <a:pt x="191" y="0"/>
                  </a:cubicBezTo>
                  <a:cubicBezTo>
                    <a:pt x="199" y="0"/>
                    <a:pt x="205" y="6"/>
                    <a:pt x="205" y="14"/>
                  </a:cubicBezTo>
                  <a:cubicBezTo>
                    <a:pt x="205" y="22"/>
                    <a:pt x="199" y="28"/>
                    <a:pt x="191"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10" name="Freeform 108"/>
            <p:cNvSpPr>
              <a:spLocks noEditPoints="1"/>
            </p:cNvSpPr>
            <p:nvPr/>
          </p:nvSpPr>
          <p:spPr bwMode="auto">
            <a:xfrm>
              <a:off x="8235950" y="1373189"/>
              <a:ext cx="201613" cy="274638"/>
            </a:xfrm>
            <a:custGeom>
              <a:avLst/>
              <a:gdLst>
                <a:gd name="T0" fmla="*/ 36 w 91"/>
                <a:gd name="T1" fmla="*/ 124 h 124"/>
                <a:gd name="T2" fmla="*/ 29 w 91"/>
                <a:gd name="T3" fmla="*/ 119 h 124"/>
                <a:gd name="T4" fmla="*/ 1 w 91"/>
                <a:gd name="T5" fmla="*/ 25 h 124"/>
                <a:gd name="T6" fmla="*/ 6 w 91"/>
                <a:gd name="T7" fmla="*/ 15 h 124"/>
                <a:gd name="T8" fmla="*/ 53 w 91"/>
                <a:gd name="T9" fmla="*/ 1 h 124"/>
                <a:gd name="T10" fmla="*/ 59 w 91"/>
                <a:gd name="T11" fmla="*/ 2 h 124"/>
                <a:gd name="T12" fmla="*/ 63 w 91"/>
                <a:gd name="T13" fmla="*/ 6 h 124"/>
                <a:gd name="T14" fmla="*/ 91 w 91"/>
                <a:gd name="T15" fmla="*/ 100 h 124"/>
                <a:gd name="T16" fmla="*/ 90 w 91"/>
                <a:gd name="T17" fmla="*/ 106 h 124"/>
                <a:gd name="T18" fmla="*/ 85 w 91"/>
                <a:gd name="T19" fmla="*/ 110 h 124"/>
                <a:gd name="T20" fmla="*/ 38 w 91"/>
                <a:gd name="T21" fmla="*/ 124 h 124"/>
                <a:gd name="T22" fmla="*/ 36 w 91"/>
                <a:gd name="T23" fmla="*/ 124 h 124"/>
                <a:gd name="T24" fmla="*/ 18 w 91"/>
                <a:gd name="T25" fmla="*/ 28 h 124"/>
                <a:gd name="T26" fmla="*/ 18 w 91"/>
                <a:gd name="T27" fmla="*/ 28 h 124"/>
                <a:gd name="T28" fmla="*/ 41 w 91"/>
                <a:gd name="T29" fmla="*/ 107 h 124"/>
                <a:gd name="T30" fmla="*/ 73 w 91"/>
                <a:gd name="T31" fmla="*/ 97 h 124"/>
                <a:gd name="T32" fmla="*/ 50 w 91"/>
                <a:gd name="T33" fmla="*/ 18 h 124"/>
                <a:gd name="T34" fmla="*/ 18 w 91"/>
                <a:gd name="T35" fmla="*/ 2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24">
                  <a:moveTo>
                    <a:pt x="36" y="124"/>
                  </a:moveTo>
                  <a:cubicBezTo>
                    <a:pt x="33" y="124"/>
                    <a:pt x="30" y="122"/>
                    <a:pt x="29" y="119"/>
                  </a:cubicBezTo>
                  <a:cubicBezTo>
                    <a:pt x="1" y="25"/>
                    <a:pt x="1" y="25"/>
                    <a:pt x="1" y="25"/>
                  </a:cubicBezTo>
                  <a:cubicBezTo>
                    <a:pt x="0" y="20"/>
                    <a:pt x="2" y="16"/>
                    <a:pt x="6" y="15"/>
                  </a:cubicBezTo>
                  <a:cubicBezTo>
                    <a:pt x="53" y="1"/>
                    <a:pt x="53" y="1"/>
                    <a:pt x="53" y="1"/>
                  </a:cubicBezTo>
                  <a:cubicBezTo>
                    <a:pt x="55" y="0"/>
                    <a:pt x="57" y="1"/>
                    <a:pt x="59" y="2"/>
                  </a:cubicBezTo>
                  <a:cubicBezTo>
                    <a:pt x="61" y="3"/>
                    <a:pt x="62" y="4"/>
                    <a:pt x="63" y="6"/>
                  </a:cubicBezTo>
                  <a:cubicBezTo>
                    <a:pt x="91" y="100"/>
                    <a:pt x="91" y="100"/>
                    <a:pt x="91" y="100"/>
                  </a:cubicBezTo>
                  <a:cubicBezTo>
                    <a:pt x="91" y="102"/>
                    <a:pt x="91" y="104"/>
                    <a:pt x="90" y="106"/>
                  </a:cubicBezTo>
                  <a:cubicBezTo>
                    <a:pt x="89" y="108"/>
                    <a:pt x="87" y="109"/>
                    <a:pt x="85" y="110"/>
                  </a:cubicBezTo>
                  <a:cubicBezTo>
                    <a:pt x="38" y="124"/>
                    <a:pt x="38" y="124"/>
                    <a:pt x="38" y="124"/>
                  </a:cubicBezTo>
                  <a:cubicBezTo>
                    <a:pt x="38" y="124"/>
                    <a:pt x="37" y="124"/>
                    <a:pt x="36" y="124"/>
                  </a:cubicBezTo>
                  <a:close/>
                  <a:moveTo>
                    <a:pt x="18" y="28"/>
                  </a:moveTo>
                  <a:cubicBezTo>
                    <a:pt x="18" y="28"/>
                    <a:pt x="18" y="28"/>
                    <a:pt x="18" y="28"/>
                  </a:cubicBezTo>
                  <a:cubicBezTo>
                    <a:pt x="41" y="107"/>
                    <a:pt x="41" y="107"/>
                    <a:pt x="41" y="107"/>
                  </a:cubicBezTo>
                  <a:cubicBezTo>
                    <a:pt x="73" y="97"/>
                    <a:pt x="73" y="97"/>
                    <a:pt x="73" y="97"/>
                  </a:cubicBezTo>
                  <a:cubicBezTo>
                    <a:pt x="50" y="18"/>
                    <a:pt x="50" y="18"/>
                    <a:pt x="50" y="18"/>
                  </a:cubicBezTo>
                  <a:cubicBezTo>
                    <a:pt x="18" y="28"/>
                    <a:pt x="18" y="28"/>
                    <a:pt x="18"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 name="Freeform 109"/>
            <p:cNvSpPr>
              <a:spLocks noEditPoints="1"/>
            </p:cNvSpPr>
            <p:nvPr/>
          </p:nvSpPr>
          <p:spPr bwMode="auto">
            <a:xfrm>
              <a:off x="8345487" y="1230314"/>
              <a:ext cx="301625" cy="334963"/>
            </a:xfrm>
            <a:custGeom>
              <a:avLst/>
              <a:gdLst>
                <a:gd name="T0" fmla="*/ 89 w 136"/>
                <a:gd name="T1" fmla="*/ 152 h 152"/>
                <a:gd name="T2" fmla="*/ 83 w 136"/>
                <a:gd name="T3" fmla="*/ 152 h 152"/>
                <a:gd name="T4" fmla="*/ 63 w 136"/>
                <a:gd name="T5" fmla="*/ 150 h 152"/>
                <a:gd name="T6" fmla="*/ 51 w 136"/>
                <a:gd name="T7" fmla="*/ 149 h 152"/>
                <a:gd name="T8" fmla="*/ 27 w 136"/>
                <a:gd name="T9" fmla="*/ 149 h 152"/>
                <a:gd name="T10" fmla="*/ 18 w 136"/>
                <a:gd name="T11" fmla="*/ 144 h 152"/>
                <a:gd name="T12" fmla="*/ 1 w 136"/>
                <a:gd name="T13" fmla="*/ 87 h 152"/>
                <a:gd name="T14" fmla="*/ 3 w 136"/>
                <a:gd name="T15" fmla="*/ 78 h 152"/>
                <a:gd name="T16" fmla="*/ 37 w 136"/>
                <a:gd name="T17" fmla="*/ 41 h 152"/>
                <a:gd name="T18" fmla="*/ 38 w 136"/>
                <a:gd name="T19" fmla="*/ 15 h 152"/>
                <a:gd name="T20" fmla="*/ 41 w 136"/>
                <a:gd name="T21" fmla="*/ 6 h 152"/>
                <a:gd name="T22" fmla="*/ 58 w 136"/>
                <a:gd name="T23" fmla="*/ 0 h 152"/>
                <a:gd name="T24" fmla="*/ 69 w 136"/>
                <a:gd name="T25" fmla="*/ 5 h 152"/>
                <a:gd name="T26" fmla="*/ 78 w 136"/>
                <a:gd name="T27" fmla="*/ 40 h 152"/>
                <a:gd name="T28" fmla="*/ 77 w 136"/>
                <a:gd name="T29" fmla="*/ 46 h 152"/>
                <a:gd name="T30" fmla="*/ 76 w 136"/>
                <a:gd name="T31" fmla="*/ 50 h 152"/>
                <a:gd name="T32" fmla="*/ 76 w 136"/>
                <a:gd name="T33" fmla="*/ 55 h 152"/>
                <a:gd name="T34" fmla="*/ 106 w 136"/>
                <a:gd name="T35" fmla="*/ 58 h 152"/>
                <a:gd name="T36" fmla="*/ 109 w 136"/>
                <a:gd name="T37" fmla="*/ 58 h 152"/>
                <a:gd name="T38" fmla="*/ 136 w 136"/>
                <a:gd name="T39" fmla="*/ 84 h 152"/>
                <a:gd name="T40" fmla="*/ 130 w 136"/>
                <a:gd name="T41" fmla="*/ 99 h 152"/>
                <a:gd name="T42" fmla="*/ 131 w 136"/>
                <a:gd name="T43" fmla="*/ 104 h 152"/>
                <a:gd name="T44" fmla="*/ 124 w 136"/>
                <a:gd name="T45" fmla="*/ 120 h 152"/>
                <a:gd name="T46" fmla="*/ 124 w 136"/>
                <a:gd name="T47" fmla="*/ 120 h 152"/>
                <a:gd name="T48" fmla="*/ 112 w 136"/>
                <a:gd name="T49" fmla="*/ 138 h 152"/>
                <a:gd name="T50" fmla="*/ 112 w 136"/>
                <a:gd name="T51" fmla="*/ 140 h 152"/>
                <a:gd name="T52" fmla="*/ 89 w 136"/>
                <a:gd name="T53" fmla="*/ 152 h 152"/>
                <a:gd name="T54" fmla="*/ 40 w 136"/>
                <a:gd name="T55" fmla="*/ 132 h 152"/>
                <a:gd name="T56" fmla="*/ 52 w 136"/>
                <a:gd name="T57" fmla="*/ 133 h 152"/>
                <a:gd name="T58" fmla="*/ 64 w 136"/>
                <a:gd name="T59" fmla="*/ 134 h 152"/>
                <a:gd name="T60" fmla="*/ 85 w 136"/>
                <a:gd name="T61" fmla="*/ 136 h 152"/>
                <a:gd name="T62" fmla="*/ 89 w 136"/>
                <a:gd name="T63" fmla="*/ 136 h 152"/>
                <a:gd name="T64" fmla="*/ 97 w 136"/>
                <a:gd name="T65" fmla="*/ 135 h 152"/>
                <a:gd name="T66" fmla="*/ 98 w 136"/>
                <a:gd name="T67" fmla="*/ 132 h 152"/>
                <a:gd name="T68" fmla="*/ 103 w 136"/>
                <a:gd name="T69" fmla="*/ 126 h 152"/>
                <a:gd name="T70" fmla="*/ 108 w 136"/>
                <a:gd name="T71" fmla="*/ 119 h 152"/>
                <a:gd name="T72" fmla="*/ 108 w 136"/>
                <a:gd name="T73" fmla="*/ 117 h 152"/>
                <a:gd name="T74" fmla="*/ 112 w 136"/>
                <a:gd name="T75" fmla="*/ 109 h 152"/>
                <a:gd name="T76" fmla="*/ 115 w 136"/>
                <a:gd name="T77" fmla="*/ 103 h 152"/>
                <a:gd name="T78" fmla="*/ 115 w 136"/>
                <a:gd name="T79" fmla="*/ 100 h 152"/>
                <a:gd name="T80" fmla="*/ 116 w 136"/>
                <a:gd name="T81" fmla="*/ 91 h 152"/>
                <a:gd name="T82" fmla="*/ 120 w 136"/>
                <a:gd name="T83" fmla="*/ 84 h 152"/>
                <a:gd name="T84" fmla="*/ 110 w 136"/>
                <a:gd name="T85" fmla="*/ 73 h 152"/>
                <a:gd name="T86" fmla="*/ 106 w 136"/>
                <a:gd name="T87" fmla="*/ 73 h 152"/>
                <a:gd name="T88" fmla="*/ 64 w 136"/>
                <a:gd name="T89" fmla="*/ 65 h 152"/>
                <a:gd name="T90" fmla="*/ 60 w 136"/>
                <a:gd name="T91" fmla="*/ 57 h 152"/>
                <a:gd name="T92" fmla="*/ 61 w 136"/>
                <a:gd name="T93" fmla="*/ 49 h 152"/>
                <a:gd name="T94" fmla="*/ 62 w 136"/>
                <a:gd name="T95" fmla="*/ 44 h 152"/>
                <a:gd name="T96" fmla="*/ 62 w 136"/>
                <a:gd name="T97" fmla="*/ 39 h 152"/>
                <a:gd name="T98" fmla="*/ 58 w 136"/>
                <a:gd name="T99" fmla="*/ 15 h 152"/>
                <a:gd name="T100" fmla="*/ 54 w 136"/>
                <a:gd name="T101" fmla="*/ 16 h 152"/>
                <a:gd name="T102" fmla="*/ 51 w 136"/>
                <a:gd name="T103" fmla="*/ 46 h 152"/>
                <a:gd name="T104" fmla="*/ 51 w 136"/>
                <a:gd name="T105" fmla="*/ 48 h 152"/>
                <a:gd name="T106" fmla="*/ 17 w 136"/>
                <a:gd name="T107" fmla="*/ 87 h 152"/>
                <a:gd name="T108" fmla="*/ 31 w 136"/>
                <a:gd name="T109" fmla="*/ 133 h 152"/>
                <a:gd name="T110" fmla="*/ 40 w 136"/>
                <a:gd name="T111" fmla="*/ 13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6" h="152">
                  <a:moveTo>
                    <a:pt x="89" y="152"/>
                  </a:moveTo>
                  <a:cubicBezTo>
                    <a:pt x="87" y="152"/>
                    <a:pt x="85" y="152"/>
                    <a:pt x="83" y="152"/>
                  </a:cubicBezTo>
                  <a:cubicBezTo>
                    <a:pt x="78" y="151"/>
                    <a:pt x="71" y="150"/>
                    <a:pt x="63" y="150"/>
                  </a:cubicBezTo>
                  <a:cubicBezTo>
                    <a:pt x="51" y="149"/>
                    <a:pt x="51" y="149"/>
                    <a:pt x="51" y="149"/>
                  </a:cubicBezTo>
                  <a:cubicBezTo>
                    <a:pt x="38" y="147"/>
                    <a:pt x="30" y="148"/>
                    <a:pt x="27" y="149"/>
                  </a:cubicBezTo>
                  <a:cubicBezTo>
                    <a:pt x="23" y="150"/>
                    <a:pt x="19" y="148"/>
                    <a:pt x="18" y="144"/>
                  </a:cubicBezTo>
                  <a:cubicBezTo>
                    <a:pt x="1" y="87"/>
                    <a:pt x="1" y="87"/>
                    <a:pt x="1" y="87"/>
                  </a:cubicBezTo>
                  <a:cubicBezTo>
                    <a:pt x="0" y="84"/>
                    <a:pt x="1" y="80"/>
                    <a:pt x="3" y="78"/>
                  </a:cubicBezTo>
                  <a:cubicBezTo>
                    <a:pt x="13" y="70"/>
                    <a:pt x="31" y="52"/>
                    <a:pt x="37" y="41"/>
                  </a:cubicBezTo>
                  <a:cubicBezTo>
                    <a:pt x="40" y="30"/>
                    <a:pt x="38" y="16"/>
                    <a:pt x="38" y="15"/>
                  </a:cubicBezTo>
                  <a:cubicBezTo>
                    <a:pt x="38" y="12"/>
                    <a:pt x="39" y="9"/>
                    <a:pt x="41" y="6"/>
                  </a:cubicBezTo>
                  <a:cubicBezTo>
                    <a:pt x="47" y="0"/>
                    <a:pt x="57" y="0"/>
                    <a:pt x="58" y="0"/>
                  </a:cubicBezTo>
                  <a:cubicBezTo>
                    <a:pt x="62" y="0"/>
                    <a:pt x="66" y="2"/>
                    <a:pt x="69" y="5"/>
                  </a:cubicBezTo>
                  <a:cubicBezTo>
                    <a:pt x="76" y="12"/>
                    <a:pt x="79" y="25"/>
                    <a:pt x="78" y="40"/>
                  </a:cubicBezTo>
                  <a:cubicBezTo>
                    <a:pt x="78" y="42"/>
                    <a:pt x="77" y="44"/>
                    <a:pt x="77" y="46"/>
                  </a:cubicBezTo>
                  <a:cubicBezTo>
                    <a:pt x="77" y="48"/>
                    <a:pt x="77" y="49"/>
                    <a:pt x="76" y="50"/>
                  </a:cubicBezTo>
                  <a:cubicBezTo>
                    <a:pt x="76" y="52"/>
                    <a:pt x="76" y="53"/>
                    <a:pt x="76" y="55"/>
                  </a:cubicBezTo>
                  <a:cubicBezTo>
                    <a:pt x="80" y="56"/>
                    <a:pt x="90" y="58"/>
                    <a:pt x="106" y="58"/>
                  </a:cubicBezTo>
                  <a:cubicBezTo>
                    <a:pt x="109" y="58"/>
                    <a:pt x="109" y="58"/>
                    <a:pt x="109" y="58"/>
                  </a:cubicBezTo>
                  <a:cubicBezTo>
                    <a:pt x="124" y="58"/>
                    <a:pt x="136" y="69"/>
                    <a:pt x="136" y="84"/>
                  </a:cubicBezTo>
                  <a:cubicBezTo>
                    <a:pt x="136" y="89"/>
                    <a:pt x="134" y="94"/>
                    <a:pt x="130" y="99"/>
                  </a:cubicBezTo>
                  <a:cubicBezTo>
                    <a:pt x="131" y="101"/>
                    <a:pt x="131" y="103"/>
                    <a:pt x="131" y="104"/>
                  </a:cubicBezTo>
                  <a:cubicBezTo>
                    <a:pt x="131" y="110"/>
                    <a:pt x="128" y="116"/>
                    <a:pt x="124" y="120"/>
                  </a:cubicBezTo>
                  <a:cubicBezTo>
                    <a:pt x="124" y="120"/>
                    <a:pt x="124" y="120"/>
                    <a:pt x="124" y="120"/>
                  </a:cubicBezTo>
                  <a:cubicBezTo>
                    <a:pt x="123" y="128"/>
                    <a:pt x="119" y="135"/>
                    <a:pt x="112" y="138"/>
                  </a:cubicBezTo>
                  <a:cubicBezTo>
                    <a:pt x="112" y="139"/>
                    <a:pt x="112" y="140"/>
                    <a:pt x="112" y="140"/>
                  </a:cubicBezTo>
                  <a:cubicBezTo>
                    <a:pt x="109" y="148"/>
                    <a:pt x="101" y="152"/>
                    <a:pt x="89" y="152"/>
                  </a:cubicBezTo>
                  <a:close/>
                  <a:moveTo>
                    <a:pt x="40" y="132"/>
                  </a:moveTo>
                  <a:cubicBezTo>
                    <a:pt x="44" y="132"/>
                    <a:pt x="48" y="133"/>
                    <a:pt x="52" y="133"/>
                  </a:cubicBezTo>
                  <a:cubicBezTo>
                    <a:pt x="64" y="134"/>
                    <a:pt x="64" y="134"/>
                    <a:pt x="64" y="134"/>
                  </a:cubicBezTo>
                  <a:cubicBezTo>
                    <a:pt x="73" y="135"/>
                    <a:pt x="80" y="135"/>
                    <a:pt x="85" y="136"/>
                  </a:cubicBezTo>
                  <a:cubicBezTo>
                    <a:pt x="86" y="136"/>
                    <a:pt x="88" y="136"/>
                    <a:pt x="89" y="136"/>
                  </a:cubicBezTo>
                  <a:cubicBezTo>
                    <a:pt x="95" y="136"/>
                    <a:pt x="97" y="135"/>
                    <a:pt x="97" y="135"/>
                  </a:cubicBezTo>
                  <a:cubicBezTo>
                    <a:pt x="97" y="134"/>
                    <a:pt x="98" y="133"/>
                    <a:pt x="98" y="132"/>
                  </a:cubicBezTo>
                  <a:cubicBezTo>
                    <a:pt x="98" y="129"/>
                    <a:pt x="100" y="127"/>
                    <a:pt x="103" y="126"/>
                  </a:cubicBezTo>
                  <a:cubicBezTo>
                    <a:pt x="106" y="125"/>
                    <a:pt x="108" y="122"/>
                    <a:pt x="108" y="119"/>
                  </a:cubicBezTo>
                  <a:cubicBezTo>
                    <a:pt x="108" y="119"/>
                    <a:pt x="108" y="118"/>
                    <a:pt x="108" y="117"/>
                  </a:cubicBezTo>
                  <a:cubicBezTo>
                    <a:pt x="107" y="114"/>
                    <a:pt x="109" y="111"/>
                    <a:pt x="112" y="109"/>
                  </a:cubicBezTo>
                  <a:cubicBezTo>
                    <a:pt x="114" y="108"/>
                    <a:pt x="115" y="106"/>
                    <a:pt x="115" y="103"/>
                  </a:cubicBezTo>
                  <a:cubicBezTo>
                    <a:pt x="115" y="102"/>
                    <a:pt x="115" y="101"/>
                    <a:pt x="115" y="100"/>
                  </a:cubicBezTo>
                  <a:cubicBezTo>
                    <a:pt x="113" y="97"/>
                    <a:pt x="114" y="93"/>
                    <a:pt x="116" y="91"/>
                  </a:cubicBezTo>
                  <a:cubicBezTo>
                    <a:pt x="119" y="89"/>
                    <a:pt x="120" y="86"/>
                    <a:pt x="120" y="84"/>
                  </a:cubicBezTo>
                  <a:cubicBezTo>
                    <a:pt x="120" y="78"/>
                    <a:pt x="115" y="73"/>
                    <a:pt x="110" y="73"/>
                  </a:cubicBezTo>
                  <a:cubicBezTo>
                    <a:pt x="110" y="73"/>
                    <a:pt x="108" y="73"/>
                    <a:pt x="106" y="73"/>
                  </a:cubicBezTo>
                  <a:cubicBezTo>
                    <a:pt x="72" y="73"/>
                    <a:pt x="66" y="67"/>
                    <a:pt x="64" y="65"/>
                  </a:cubicBezTo>
                  <a:cubicBezTo>
                    <a:pt x="62" y="63"/>
                    <a:pt x="60" y="60"/>
                    <a:pt x="60" y="57"/>
                  </a:cubicBezTo>
                  <a:cubicBezTo>
                    <a:pt x="61" y="54"/>
                    <a:pt x="61" y="52"/>
                    <a:pt x="61" y="49"/>
                  </a:cubicBezTo>
                  <a:cubicBezTo>
                    <a:pt x="61" y="47"/>
                    <a:pt x="61" y="45"/>
                    <a:pt x="62" y="44"/>
                  </a:cubicBezTo>
                  <a:cubicBezTo>
                    <a:pt x="62" y="42"/>
                    <a:pt x="62" y="41"/>
                    <a:pt x="62" y="39"/>
                  </a:cubicBezTo>
                  <a:cubicBezTo>
                    <a:pt x="63" y="24"/>
                    <a:pt x="59" y="17"/>
                    <a:pt x="58" y="15"/>
                  </a:cubicBezTo>
                  <a:cubicBezTo>
                    <a:pt x="57" y="16"/>
                    <a:pt x="55" y="16"/>
                    <a:pt x="54" y="16"/>
                  </a:cubicBezTo>
                  <a:cubicBezTo>
                    <a:pt x="55" y="22"/>
                    <a:pt x="55" y="35"/>
                    <a:pt x="51" y="46"/>
                  </a:cubicBezTo>
                  <a:cubicBezTo>
                    <a:pt x="51" y="47"/>
                    <a:pt x="51" y="47"/>
                    <a:pt x="51" y="48"/>
                  </a:cubicBezTo>
                  <a:cubicBezTo>
                    <a:pt x="45" y="59"/>
                    <a:pt x="29" y="77"/>
                    <a:pt x="17" y="87"/>
                  </a:cubicBezTo>
                  <a:cubicBezTo>
                    <a:pt x="31" y="133"/>
                    <a:pt x="31" y="133"/>
                    <a:pt x="31" y="133"/>
                  </a:cubicBezTo>
                  <a:cubicBezTo>
                    <a:pt x="33" y="133"/>
                    <a:pt x="37" y="132"/>
                    <a:pt x="40" y="1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3" name="Freeform 134"/>
            <p:cNvSpPr>
              <a:spLocks noEditPoints="1"/>
            </p:cNvSpPr>
            <p:nvPr/>
          </p:nvSpPr>
          <p:spPr bwMode="auto">
            <a:xfrm>
              <a:off x="6637337" y="1289051"/>
              <a:ext cx="476250" cy="455613"/>
            </a:xfrm>
            <a:custGeom>
              <a:avLst/>
              <a:gdLst>
                <a:gd name="T0" fmla="*/ 103 w 216"/>
                <a:gd name="T1" fmla="*/ 206 h 206"/>
                <a:gd name="T2" fmla="*/ 30 w 216"/>
                <a:gd name="T3" fmla="*/ 176 h 206"/>
                <a:gd name="T4" fmla="*/ 0 w 216"/>
                <a:gd name="T5" fmla="*/ 103 h 206"/>
                <a:gd name="T6" fmla="*/ 30 w 216"/>
                <a:gd name="T7" fmla="*/ 30 h 206"/>
                <a:gd name="T8" fmla="*/ 103 w 216"/>
                <a:gd name="T9" fmla="*/ 0 h 206"/>
                <a:gd name="T10" fmla="*/ 176 w 216"/>
                <a:gd name="T11" fmla="*/ 30 h 206"/>
                <a:gd name="T12" fmla="*/ 176 w 216"/>
                <a:gd name="T13" fmla="*/ 176 h 206"/>
                <a:gd name="T14" fmla="*/ 103 w 216"/>
                <a:gd name="T15" fmla="*/ 206 h 206"/>
                <a:gd name="T16" fmla="*/ 103 w 216"/>
                <a:gd name="T17" fmla="*/ 17 h 206"/>
                <a:gd name="T18" fmla="*/ 43 w 216"/>
                <a:gd name="T19" fmla="*/ 42 h 206"/>
                <a:gd name="T20" fmla="*/ 18 w 216"/>
                <a:gd name="T21" fmla="*/ 103 h 206"/>
                <a:gd name="T22" fmla="*/ 43 w 216"/>
                <a:gd name="T23" fmla="*/ 163 h 206"/>
                <a:gd name="T24" fmla="*/ 103 w 216"/>
                <a:gd name="T25" fmla="*/ 188 h 206"/>
                <a:gd name="T26" fmla="*/ 164 w 216"/>
                <a:gd name="T27" fmla="*/ 163 h 206"/>
                <a:gd name="T28" fmla="*/ 164 w 216"/>
                <a:gd name="T29" fmla="*/ 42 h 206"/>
                <a:gd name="T30" fmla="*/ 103 w 216"/>
                <a:gd name="T31" fmla="*/ 1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206">
                  <a:moveTo>
                    <a:pt x="103" y="206"/>
                  </a:moveTo>
                  <a:cubicBezTo>
                    <a:pt x="76" y="206"/>
                    <a:pt x="50" y="195"/>
                    <a:pt x="30" y="176"/>
                  </a:cubicBezTo>
                  <a:cubicBezTo>
                    <a:pt x="11" y="156"/>
                    <a:pt x="0" y="130"/>
                    <a:pt x="0" y="103"/>
                  </a:cubicBezTo>
                  <a:cubicBezTo>
                    <a:pt x="0" y="75"/>
                    <a:pt x="11" y="49"/>
                    <a:pt x="30" y="30"/>
                  </a:cubicBezTo>
                  <a:cubicBezTo>
                    <a:pt x="50" y="11"/>
                    <a:pt x="76" y="0"/>
                    <a:pt x="103" y="0"/>
                  </a:cubicBezTo>
                  <a:cubicBezTo>
                    <a:pt x="131" y="0"/>
                    <a:pt x="157" y="11"/>
                    <a:pt x="176" y="30"/>
                  </a:cubicBezTo>
                  <a:cubicBezTo>
                    <a:pt x="216" y="70"/>
                    <a:pt x="216" y="136"/>
                    <a:pt x="176" y="176"/>
                  </a:cubicBezTo>
                  <a:cubicBezTo>
                    <a:pt x="157" y="195"/>
                    <a:pt x="131" y="206"/>
                    <a:pt x="103" y="206"/>
                  </a:cubicBezTo>
                  <a:close/>
                  <a:moveTo>
                    <a:pt x="103" y="17"/>
                  </a:moveTo>
                  <a:cubicBezTo>
                    <a:pt x="80" y="17"/>
                    <a:pt x="59" y="26"/>
                    <a:pt x="43" y="42"/>
                  </a:cubicBezTo>
                  <a:cubicBezTo>
                    <a:pt x="27" y="59"/>
                    <a:pt x="18" y="80"/>
                    <a:pt x="18" y="103"/>
                  </a:cubicBezTo>
                  <a:cubicBezTo>
                    <a:pt x="18" y="126"/>
                    <a:pt x="27" y="147"/>
                    <a:pt x="43" y="163"/>
                  </a:cubicBezTo>
                  <a:cubicBezTo>
                    <a:pt x="59" y="180"/>
                    <a:pt x="80" y="188"/>
                    <a:pt x="103" y="188"/>
                  </a:cubicBezTo>
                  <a:cubicBezTo>
                    <a:pt x="126" y="188"/>
                    <a:pt x="148" y="180"/>
                    <a:pt x="164" y="163"/>
                  </a:cubicBezTo>
                  <a:cubicBezTo>
                    <a:pt x="197" y="130"/>
                    <a:pt x="197" y="76"/>
                    <a:pt x="164" y="42"/>
                  </a:cubicBezTo>
                  <a:cubicBezTo>
                    <a:pt x="148" y="26"/>
                    <a:pt x="126" y="17"/>
                    <a:pt x="103"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 name="Freeform 135"/>
            <p:cNvSpPr/>
            <p:nvPr/>
          </p:nvSpPr>
          <p:spPr bwMode="auto">
            <a:xfrm>
              <a:off x="6659562" y="1450976"/>
              <a:ext cx="239713" cy="19050"/>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5" name="Freeform 136"/>
            <p:cNvSpPr/>
            <p:nvPr/>
          </p:nvSpPr>
          <p:spPr bwMode="auto">
            <a:xfrm>
              <a:off x="6700837" y="1455739"/>
              <a:ext cx="134938" cy="214313"/>
            </a:xfrm>
            <a:custGeom>
              <a:avLst/>
              <a:gdLst>
                <a:gd name="T0" fmla="*/ 5 w 61"/>
                <a:gd name="T1" fmla="*/ 97 h 97"/>
                <a:gd name="T2" fmla="*/ 3 w 61"/>
                <a:gd name="T3" fmla="*/ 96 h 97"/>
                <a:gd name="T4" fmla="*/ 2 w 61"/>
                <a:gd name="T5" fmla="*/ 90 h 97"/>
                <a:gd name="T6" fmla="*/ 52 w 61"/>
                <a:gd name="T7" fmla="*/ 3 h 97"/>
                <a:gd name="T8" fmla="*/ 58 w 61"/>
                <a:gd name="T9" fmla="*/ 1 h 97"/>
                <a:gd name="T10" fmla="*/ 59 w 61"/>
                <a:gd name="T11" fmla="*/ 7 h 97"/>
                <a:gd name="T12" fmla="*/ 9 w 61"/>
                <a:gd name="T13" fmla="*/ 94 h 97"/>
                <a:gd name="T14" fmla="*/ 5 w 61"/>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7">
                  <a:moveTo>
                    <a:pt x="5" y="97"/>
                  </a:moveTo>
                  <a:cubicBezTo>
                    <a:pt x="5" y="97"/>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7"/>
                    <a:pt x="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6" name="Freeform 137"/>
            <p:cNvSpPr/>
            <p:nvPr/>
          </p:nvSpPr>
          <p:spPr bwMode="auto">
            <a:xfrm>
              <a:off x="6784975" y="1517651"/>
              <a:ext cx="131763" cy="211138"/>
            </a:xfrm>
            <a:custGeom>
              <a:avLst/>
              <a:gdLst>
                <a:gd name="T0" fmla="*/ 55 w 60"/>
                <a:gd name="T1" fmla="*/ 96 h 96"/>
                <a:gd name="T2" fmla="*/ 51 w 60"/>
                <a:gd name="T3" fmla="*/ 94 h 96"/>
                <a:gd name="T4" fmla="*/ 1 w 60"/>
                <a:gd name="T5" fmla="*/ 7 h 96"/>
                <a:gd name="T6" fmla="*/ 3 w 60"/>
                <a:gd name="T7" fmla="*/ 1 h 96"/>
                <a:gd name="T8" fmla="*/ 9 w 60"/>
                <a:gd name="T9" fmla="*/ 2 h 96"/>
                <a:gd name="T10" fmla="*/ 59 w 60"/>
                <a:gd name="T11" fmla="*/ 90 h 96"/>
                <a:gd name="T12" fmla="*/ 57 w 60"/>
                <a:gd name="T13" fmla="*/ 96 h 96"/>
                <a:gd name="T14" fmla="*/ 55 w 60"/>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6">
                  <a:moveTo>
                    <a:pt x="55" y="96"/>
                  </a:moveTo>
                  <a:cubicBezTo>
                    <a:pt x="54" y="96"/>
                    <a:pt x="52" y="95"/>
                    <a:pt x="51" y="94"/>
                  </a:cubicBezTo>
                  <a:cubicBezTo>
                    <a:pt x="1" y="7"/>
                    <a:pt x="1" y="7"/>
                    <a:pt x="1" y="7"/>
                  </a:cubicBezTo>
                  <a:cubicBezTo>
                    <a:pt x="0" y="5"/>
                    <a:pt x="0" y="2"/>
                    <a:pt x="3" y="1"/>
                  </a:cubicBezTo>
                  <a:cubicBezTo>
                    <a:pt x="5" y="0"/>
                    <a:pt x="7" y="0"/>
                    <a:pt x="9" y="2"/>
                  </a:cubicBezTo>
                  <a:cubicBezTo>
                    <a:pt x="59" y="90"/>
                    <a:pt x="59" y="90"/>
                    <a:pt x="59" y="90"/>
                  </a:cubicBezTo>
                  <a:cubicBezTo>
                    <a:pt x="60" y="92"/>
                    <a:pt x="59" y="94"/>
                    <a:pt x="57" y="96"/>
                  </a:cubicBezTo>
                  <a:cubicBezTo>
                    <a:pt x="57" y="96"/>
                    <a:pt x="56" y="96"/>
                    <a:pt x="5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1" name="Freeform 138"/>
            <p:cNvSpPr/>
            <p:nvPr/>
          </p:nvSpPr>
          <p:spPr bwMode="auto">
            <a:xfrm>
              <a:off x="6824662" y="1571626"/>
              <a:ext cx="241300" cy="20638"/>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1" name="Freeform 139"/>
            <p:cNvSpPr/>
            <p:nvPr/>
          </p:nvSpPr>
          <p:spPr bwMode="auto">
            <a:xfrm>
              <a:off x="6888162" y="1373189"/>
              <a:ext cx="134938" cy="212725"/>
            </a:xfrm>
            <a:custGeom>
              <a:avLst/>
              <a:gdLst>
                <a:gd name="T0" fmla="*/ 5 w 61"/>
                <a:gd name="T1" fmla="*/ 96 h 96"/>
                <a:gd name="T2" fmla="*/ 3 w 61"/>
                <a:gd name="T3" fmla="*/ 96 h 96"/>
                <a:gd name="T4" fmla="*/ 2 w 61"/>
                <a:gd name="T5" fmla="*/ 90 h 96"/>
                <a:gd name="T6" fmla="*/ 52 w 61"/>
                <a:gd name="T7" fmla="*/ 3 h 96"/>
                <a:gd name="T8" fmla="*/ 58 w 61"/>
                <a:gd name="T9" fmla="*/ 1 h 96"/>
                <a:gd name="T10" fmla="*/ 59 w 61"/>
                <a:gd name="T11" fmla="*/ 7 h 96"/>
                <a:gd name="T12" fmla="*/ 9 w 61"/>
                <a:gd name="T13" fmla="*/ 94 h 96"/>
                <a:gd name="T14" fmla="*/ 5 w 61"/>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6">
                  <a:moveTo>
                    <a:pt x="5" y="96"/>
                  </a:moveTo>
                  <a:cubicBezTo>
                    <a:pt x="5" y="96"/>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6"/>
                    <a:pt x="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2" name="Freeform 140"/>
            <p:cNvSpPr/>
            <p:nvPr/>
          </p:nvSpPr>
          <p:spPr bwMode="auto">
            <a:xfrm>
              <a:off x="6807200" y="1311276"/>
              <a:ext cx="131763" cy="214313"/>
            </a:xfrm>
            <a:custGeom>
              <a:avLst/>
              <a:gdLst>
                <a:gd name="T0" fmla="*/ 55 w 60"/>
                <a:gd name="T1" fmla="*/ 97 h 97"/>
                <a:gd name="T2" fmla="*/ 52 w 60"/>
                <a:gd name="T3" fmla="*/ 95 h 97"/>
                <a:gd name="T4" fmla="*/ 1 w 60"/>
                <a:gd name="T5" fmla="*/ 8 h 97"/>
                <a:gd name="T6" fmla="*/ 3 w 60"/>
                <a:gd name="T7" fmla="*/ 2 h 97"/>
                <a:gd name="T8" fmla="*/ 9 w 60"/>
                <a:gd name="T9" fmla="*/ 3 h 97"/>
                <a:gd name="T10" fmla="*/ 59 w 60"/>
                <a:gd name="T11" fmla="*/ 90 h 97"/>
                <a:gd name="T12" fmla="*/ 58 w 60"/>
                <a:gd name="T13" fmla="*/ 96 h 97"/>
                <a:gd name="T14" fmla="*/ 55 w 60"/>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7">
                  <a:moveTo>
                    <a:pt x="55" y="97"/>
                  </a:moveTo>
                  <a:cubicBezTo>
                    <a:pt x="54" y="97"/>
                    <a:pt x="52" y="96"/>
                    <a:pt x="52" y="95"/>
                  </a:cubicBezTo>
                  <a:cubicBezTo>
                    <a:pt x="1" y="8"/>
                    <a:pt x="1" y="8"/>
                    <a:pt x="1" y="8"/>
                  </a:cubicBezTo>
                  <a:cubicBezTo>
                    <a:pt x="0" y="5"/>
                    <a:pt x="1" y="3"/>
                    <a:pt x="3" y="2"/>
                  </a:cubicBezTo>
                  <a:cubicBezTo>
                    <a:pt x="5" y="0"/>
                    <a:pt x="8" y="1"/>
                    <a:pt x="9" y="3"/>
                  </a:cubicBezTo>
                  <a:cubicBezTo>
                    <a:pt x="59" y="90"/>
                    <a:pt x="59" y="90"/>
                    <a:pt x="59" y="90"/>
                  </a:cubicBezTo>
                  <a:cubicBezTo>
                    <a:pt x="60" y="92"/>
                    <a:pt x="60" y="95"/>
                    <a:pt x="58" y="96"/>
                  </a:cubicBezTo>
                  <a:cubicBezTo>
                    <a:pt x="57" y="97"/>
                    <a:pt x="56" y="97"/>
                    <a:pt x="5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3" name="Freeform 141"/>
            <p:cNvSpPr>
              <a:spLocks noEditPoints="1"/>
            </p:cNvSpPr>
            <p:nvPr/>
          </p:nvSpPr>
          <p:spPr bwMode="auto">
            <a:xfrm>
              <a:off x="8770937" y="2419351"/>
              <a:ext cx="328613" cy="238125"/>
            </a:xfrm>
            <a:custGeom>
              <a:avLst/>
              <a:gdLst>
                <a:gd name="T0" fmla="*/ 74 w 149"/>
                <a:gd name="T1" fmla="*/ 108 h 108"/>
                <a:gd name="T2" fmla="*/ 0 w 149"/>
                <a:gd name="T3" fmla="*/ 56 h 108"/>
                <a:gd name="T4" fmla="*/ 0 w 149"/>
                <a:gd name="T5" fmla="*/ 52 h 108"/>
                <a:gd name="T6" fmla="*/ 74 w 149"/>
                <a:gd name="T7" fmla="*/ 0 h 108"/>
                <a:gd name="T8" fmla="*/ 149 w 149"/>
                <a:gd name="T9" fmla="*/ 52 h 108"/>
                <a:gd name="T10" fmla="*/ 149 w 149"/>
                <a:gd name="T11" fmla="*/ 56 h 108"/>
                <a:gd name="T12" fmla="*/ 74 w 149"/>
                <a:gd name="T13" fmla="*/ 108 h 108"/>
                <a:gd name="T14" fmla="*/ 13 w 149"/>
                <a:gd name="T15" fmla="*/ 54 h 108"/>
                <a:gd name="T16" fmla="*/ 74 w 149"/>
                <a:gd name="T17" fmla="*/ 95 h 108"/>
                <a:gd name="T18" fmla="*/ 136 w 149"/>
                <a:gd name="T19" fmla="*/ 54 h 108"/>
                <a:gd name="T20" fmla="*/ 74 w 149"/>
                <a:gd name="T21" fmla="*/ 13 h 108"/>
                <a:gd name="T22" fmla="*/ 13 w 149"/>
                <a:gd name="T23" fmla="*/ 5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9" h="108">
                  <a:moveTo>
                    <a:pt x="74" y="108"/>
                  </a:moveTo>
                  <a:cubicBezTo>
                    <a:pt x="40" y="108"/>
                    <a:pt x="10" y="87"/>
                    <a:pt x="0" y="56"/>
                  </a:cubicBezTo>
                  <a:cubicBezTo>
                    <a:pt x="0" y="55"/>
                    <a:pt x="0" y="53"/>
                    <a:pt x="0" y="52"/>
                  </a:cubicBezTo>
                  <a:cubicBezTo>
                    <a:pt x="10" y="21"/>
                    <a:pt x="40" y="0"/>
                    <a:pt x="74" y="0"/>
                  </a:cubicBezTo>
                  <a:cubicBezTo>
                    <a:pt x="109" y="0"/>
                    <a:pt x="139" y="21"/>
                    <a:pt x="149" y="52"/>
                  </a:cubicBezTo>
                  <a:cubicBezTo>
                    <a:pt x="149" y="53"/>
                    <a:pt x="149" y="55"/>
                    <a:pt x="149" y="56"/>
                  </a:cubicBezTo>
                  <a:cubicBezTo>
                    <a:pt x="139" y="87"/>
                    <a:pt x="109" y="108"/>
                    <a:pt x="74" y="108"/>
                  </a:cubicBezTo>
                  <a:close/>
                  <a:moveTo>
                    <a:pt x="13" y="54"/>
                  </a:moveTo>
                  <a:cubicBezTo>
                    <a:pt x="22" y="79"/>
                    <a:pt x="47" y="95"/>
                    <a:pt x="74" y="95"/>
                  </a:cubicBezTo>
                  <a:cubicBezTo>
                    <a:pt x="102" y="95"/>
                    <a:pt x="127" y="79"/>
                    <a:pt x="136" y="54"/>
                  </a:cubicBezTo>
                  <a:cubicBezTo>
                    <a:pt x="127" y="29"/>
                    <a:pt x="102" y="13"/>
                    <a:pt x="74" y="13"/>
                  </a:cubicBezTo>
                  <a:cubicBezTo>
                    <a:pt x="47" y="13"/>
                    <a:pt x="22" y="29"/>
                    <a:pt x="13" y="5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4" name="Freeform 142"/>
            <p:cNvSpPr/>
            <p:nvPr/>
          </p:nvSpPr>
          <p:spPr bwMode="auto">
            <a:xfrm>
              <a:off x="8856662" y="2460626"/>
              <a:ext cx="157163" cy="155575"/>
            </a:xfrm>
            <a:custGeom>
              <a:avLst/>
              <a:gdLst>
                <a:gd name="T0" fmla="*/ 35 w 71"/>
                <a:gd name="T1" fmla="*/ 70 h 70"/>
                <a:gd name="T2" fmla="*/ 0 w 71"/>
                <a:gd name="T3" fmla="*/ 35 h 70"/>
                <a:gd name="T4" fmla="*/ 7 w 71"/>
                <a:gd name="T5" fmla="*/ 28 h 70"/>
                <a:gd name="T6" fmla="*/ 13 w 71"/>
                <a:gd name="T7" fmla="*/ 35 h 70"/>
                <a:gd name="T8" fmla="*/ 35 w 71"/>
                <a:gd name="T9" fmla="*/ 57 h 70"/>
                <a:gd name="T10" fmla="*/ 58 w 71"/>
                <a:gd name="T11" fmla="*/ 35 h 70"/>
                <a:gd name="T12" fmla="*/ 35 w 71"/>
                <a:gd name="T13" fmla="*/ 13 h 70"/>
                <a:gd name="T14" fmla="*/ 29 w 71"/>
                <a:gd name="T15" fmla="*/ 6 h 70"/>
                <a:gd name="T16" fmla="*/ 35 w 71"/>
                <a:gd name="T17" fmla="*/ 0 h 70"/>
                <a:gd name="T18" fmla="*/ 71 w 71"/>
                <a:gd name="T19" fmla="*/ 35 h 70"/>
                <a:gd name="T20" fmla="*/ 35 w 71"/>
                <a:gd name="T21"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1" h="70">
                  <a:moveTo>
                    <a:pt x="35" y="70"/>
                  </a:moveTo>
                  <a:cubicBezTo>
                    <a:pt x="16" y="70"/>
                    <a:pt x="0" y="54"/>
                    <a:pt x="0" y="35"/>
                  </a:cubicBezTo>
                  <a:cubicBezTo>
                    <a:pt x="0" y="31"/>
                    <a:pt x="3" y="28"/>
                    <a:pt x="7" y="28"/>
                  </a:cubicBezTo>
                  <a:cubicBezTo>
                    <a:pt x="10" y="28"/>
                    <a:pt x="13" y="31"/>
                    <a:pt x="13" y="35"/>
                  </a:cubicBezTo>
                  <a:cubicBezTo>
                    <a:pt x="13" y="47"/>
                    <a:pt x="23" y="57"/>
                    <a:pt x="35" y="57"/>
                  </a:cubicBezTo>
                  <a:cubicBezTo>
                    <a:pt x="48" y="57"/>
                    <a:pt x="58" y="47"/>
                    <a:pt x="58" y="35"/>
                  </a:cubicBezTo>
                  <a:cubicBezTo>
                    <a:pt x="58" y="23"/>
                    <a:pt x="48" y="13"/>
                    <a:pt x="35" y="13"/>
                  </a:cubicBezTo>
                  <a:cubicBezTo>
                    <a:pt x="32" y="13"/>
                    <a:pt x="29" y="10"/>
                    <a:pt x="29" y="6"/>
                  </a:cubicBezTo>
                  <a:cubicBezTo>
                    <a:pt x="29" y="3"/>
                    <a:pt x="32" y="0"/>
                    <a:pt x="35" y="0"/>
                  </a:cubicBezTo>
                  <a:cubicBezTo>
                    <a:pt x="55" y="0"/>
                    <a:pt x="71" y="16"/>
                    <a:pt x="71" y="35"/>
                  </a:cubicBezTo>
                  <a:cubicBezTo>
                    <a:pt x="71" y="54"/>
                    <a:pt x="55" y="70"/>
                    <a:pt x="35" y="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5" name="Freeform 143"/>
            <p:cNvSpPr/>
            <p:nvPr/>
          </p:nvSpPr>
          <p:spPr bwMode="auto">
            <a:xfrm>
              <a:off x="6959600" y="642939"/>
              <a:ext cx="17463" cy="58738"/>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5"/>
                    <a:pt x="0" y="22"/>
                  </a:cubicBezTo>
                  <a:cubicBezTo>
                    <a:pt x="0" y="4"/>
                    <a:pt x="0" y="4"/>
                    <a:pt x="0" y="4"/>
                  </a:cubicBezTo>
                  <a:cubicBezTo>
                    <a:pt x="0" y="2"/>
                    <a:pt x="1" y="0"/>
                    <a:pt x="4" y="0"/>
                  </a:cubicBezTo>
                  <a:cubicBezTo>
                    <a:pt x="6" y="0"/>
                    <a:pt x="8" y="2"/>
                    <a:pt x="8" y="4"/>
                  </a:cubicBezTo>
                  <a:cubicBezTo>
                    <a:pt x="8" y="22"/>
                    <a:pt x="8" y="22"/>
                    <a:pt x="8" y="22"/>
                  </a:cubicBezTo>
                  <a:cubicBezTo>
                    <a:pt x="8" y="25"/>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6" name="Freeform 144"/>
            <p:cNvSpPr/>
            <p:nvPr/>
          </p:nvSpPr>
          <p:spPr bwMode="auto">
            <a:xfrm>
              <a:off x="6959600" y="792164"/>
              <a:ext cx="17463" cy="57150"/>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4"/>
                    <a:pt x="0" y="22"/>
                  </a:cubicBezTo>
                  <a:cubicBezTo>
                    <a:pt x="0" y="4"/>
                    <a:pt x="0" y="4"/>
                    <a:pt x="0" y="4"/>
                  </a:cubicBezTo>
                  <a:cubicBezTo>
                    <a:pt x="0" y="2"/>
                    <a:pt x="1" y="0"/>
                    <a:pt x="4" y="0"/>
                  </a:cubicBezTo>
                  <a:cubicBezTo>
                    <a:pt x="6" y="0"/>
                    <a:pt x="8" y="2"/>
                    <a:pt x="8" y="4"/>
                  </a:cubicBezTo>
                  <a:cubicBezTo>
                    <a:pt x="8" y="22"/>
                    <a:pt x="8" y="22"/>
                    <a:pt x="8" y="22"/>
                  </a:cubicBezTo>
                  <a:cubicBezTo>
                    <a:pt x="8" y="24"/>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7" name="Freeform 145"/>
            <p:cNvSpPr/>
            <p:nvPr/>
          </p:nvSpPr>
          <p:spPr bwMode="auto">
            <a:xfrm>
              <a:off x="7011987"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8" name="Freeform 146"/>
            <p:cNvSpPr/>
            <p:nvPr/>
          </p:nvSpPr>
          <p:spPr bwMode="auto">
            <a:xfrm>
              <a:off x="6864350"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9" name="Freeform 147"/>
            <p:cNvSpPr/>
            <p:nvPr/>
          </p:nvSpPr>
          <p:spPr bwMode="auto">
            <a:xfrm>
              <a:off x="6994525" y="669926"/>
              <a:ext cx="49213" cy="46038"/>
            </a:xfrm>
            <a:custGeom>
              <a:avLst/>
              <a:gdLst>
                <a:gd name="T0" fmla="*/ 5 w 22"/>
                <a:gd name="T1" fmla="*/ 21 h 21"/>
                <a:gd name="T2" fmla="*/ 2 w 22"/>
                <a:gd name="T3" fmla="*/ 20 h 21"/>
                <a:gd name="T4" fmla="*/ 2 w 22"/>
                <a:gd name="T5" fmla="*/ 15 h 21"/>
                <a:gd name="T6" fmla="*/ 15 w 22"/>
                <a:gd name="T7" fmla="*/ 2 h 21"/>
                <a:gd name="T8" fmla="*/ 20 w 22"/>
                <a:gd name="T9" fmla="*/ 2 h 21"/>
                <a:gd name="T10" fmla="*/ 20 w 22"/>
                <a:gd name="T11" fmla="*/ 8 h 21"/>
                <a:gd name="T12" fmla="*/ 8 w 22"/>
                <a:gd name="T13" fmla="*/ 20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1"/>
                    <a:pt x="2" y="20"/>
                  </a:cubicBezTo>
                  <a:cubicBezTo>
                    <a:pt x="0" y="19"/>
                    <a:pt x="0" y="16"/>
                    <a:pt x="2" y="15"/>
                  </a:cubicBezTo>
                  <a:cubicBezTo>
                    <a:pt x="15" y="2"/>
                    <a:pt x="15" y="2"/>
                    <a:pt x="15" y="2"/>
                  </a:cubicBezTo>
                  <a:cubicBezTo>
                    <a:pt x="16" y="0"/>
                    <a:pt x="19" y="0"/>
                    <a:pt x="20" y="2"/>
                  </a:cubicBezTo>
                  <a:cubicBezTo>
                    <a:pt x="22" y="3"/>
                    <a:pt x="22" y="6"/>
                    <a:pt x="20" y="8"/>
                  </a:cubicBezTo>
                  <a:cubicBezTo>
                    <a:pt x="8" y="20"/>
                    <a:pt x="8" y="20"/>
                    <a:pt x="8" y="20"/>
                  </a:cubicBezTo>
                  <a:cubicBezTo>
                    <a:pt x="7" y="21"/>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0" name="Freeform 148"/>
            <p:cNvSpPr/>
            <p:nvPr/>
          </p:nvSpPr>
          <p:spPr bwMode="auto">
            <a:xfrm>
              <a:off x="6891337" y="776289"/>
              <a:ext cx="47625" cy="46038"/>
            </a:xfrm>
            <a:custGeom>
              <a:avLst/>
              <a:gdLst>
                <a:gd name="T0" fmla="*/ 5 w 22"/>
                <a:gd name="T1" fmla="*/ 21 h 21"/>
                <a:gd name="T2" fmla="*/ 2 w 22"/>
                <a:gd name="T3" fmla="*/ 19 h 21"/>
                <a:gd name="T4" fmla="*/ 2 w 22"/>
                <a:gd name="T5" fmla="*/ 14 h 21"/>
                <a:gd name="T6" fmla="*/ 14 w 22"/>
                <a:gd name="T7" fmla="*/ 1 h 21"/>
                <a:gd name="T8" fmla="*/ 20 w 22"/>
                <a:gd name="T9" fmla="*/ 1 h 21"/>
                <a:gd name="T10" fmla="*/ 20 w 22"/>
                <a:gd name="T11" fmla="*/ 7 h 21"/>
                <a:gd name="T12" fmla="*/ 7 w 22"/>
                <a:gd name="T13" fmla="*/ 19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0"/>
                    <a:pt x="2" y="19"/>
                  </a:cubicBezTo>
                  <a:cubicBezTo>
                    <a:pt x="0" y="18"/>
                    <a:pt x="0" y="15"/>
                    <a:pt x="2" y="14"/>
                  </a:cubicBezTo>
                  <a:cubicBezTo>
                    <a:pt x="14" y="1"/>
                    <a:pt x="14" y="1"/>
                    <a:pt x="14" y="1"/>
                  </a:cubicBezTo>
                  <a:cubicBezTo>
                    <a:pt x="16" y="0"/>
                    <a:pt x="19" y="0"/>
                    <a:pt x="20" y="1"/>
                  </a:cubicBezTo>
                  <a:cubicBezTo>
                    <a:pt x="22" y="3"/>
                    <a:pt x="22" y="5"/>
                    <a:pt x="20" y="7"/>
                  </a:cubicBezTo>
                  <a:cubicBezTo>
                    <a:pt x="7" y="19"/>
                    <a:pt x="7" y="19"/>
                    <a:pt x="7" y="19"/>
                  </a:cubicBezTo>
                  <a:cubicBezTo>
                    <a:pt x="7" y="20"/>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2" name="Freeform 149"/>
            <p:cNvSpPr/>
            <p:nvPr/>
          </p:nvSpPr>
          <p:spPr bwMode="auto">
            <a:xfrm>
              <a:off x="6994525" y="774701"/>
              <a:ext cx="49213" cy="47625"/>
            </a:xfrm>
            <a:custGeom>
              <a:avLst/>
              <a:gdLst>
                <a:gd name="T0" fmla="*/ 17 w 22"/>
                <a:gd name="T1" fmla="*/ 22 h 22"/>
                <a:gd name="T2" fmla="*/ 15 w 22"/>
                <a:gd name="T3" fmla="*/ 20 h 22"/>
                <a:gd name="T4" fmla="*/ 2 w 22"/>
                <a:gd name="T5" fmla="*/ 8 h 22"/>
                <a:gd name="T6" fmla="*/ 2 w 22"/>
                <a:gd name="T7" fmla="*/ 2 h 22"/>
                <a:gd name="T8" fmla="*/ 8 w 22"/>
                <a:gd name="T9" fmla="*/ 2 h 22"/>
                <a:gd name="T10" fmla="*/ 20 w 22"/>
                <a:gd name="T11" fmla="*/ 15 h 22"/>
                <a:gd name="T12" fmla="*/ 20 w 22"/>
                <a:gd name="T13" fmla="*/ 20 h 22"/>
                <a:gd name="T14" fmla="*/ 17 w 22"/>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17" y="22"/>
                  </a:moveTo>
                  <a:cubicBezTo>
                    <a:pt x="16" y="22"/>
                    <a:pt x="15" y="21"/>
                    <a:pt x="15" y="20"/>
                  </a:cubicBezTo>
                  <a:cubicBezTo>
                    <a:pt x="2" y="8"/>
                    <a:pt x="2" y="8"/>
                    <a:pt x="2" y="8"/>
                  </a:cubicBezTo>
                  <a:cubicBezTo>
                    <a:pt x="0" y="6"/>
                    <a:pt x="0" y="4"/>
                    <a:pt x="2" y="2"/>
                  </a:cubicBezTo>
                  <a:cubicBezTo>
                    <a:pt x="3" y="0"/>
                    <a:pt x="6" y="0"/>
                    <a:pt x="8" y="2"/>
                  </a:cubicBezTo>
                  <a:cubicBezTo>
                    <a:pt x="20" y="15"/>
                    <a:pt x="20" y="15"/>
                    <a:pt x="20" y="15"/>
                  </a:cubicBezTo>
                  <a:cubicBezTo>
                    <a:pt x="22" y="16"/>
                    <a:pt x="22" y="19"/>
                    <a:pt x="20" y="20"/>
                  </a:cubicBezTo>
                  <a:cubicBezTo>
                    <a:pt x="19" y="21"/>
                    <a:pt x="18" y="22"/>
                    <a:pt x="17" y="2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3" name="Freeform 150"/>
            <p:cNvSpPr/>
            <p:nvPr/>
          </p:nvSpPr>
          <p:spPr bwMode="auto">
            <a:xfrm>
              <a:off x="6891337" y="669926"/>
              <a:ext cx="47625" cy="46038"/>
            </a:xfrm>
            <a:custGeom>
              <a:avLst/>
              <a:gdLst>
                <a:gd name="T0" fmla="*/ 17 w 22"/>
                <a:gd name="T1" fmla="*/ 21 h 21"/>
                <a:gd name="T2" fmla="*/ 14 w 22"/>
                <a:gd name="T3" fmla="*/ 20 h 21"/>
                <a:gd name="T4" fmla="*/ 2 w 22"/>
                <a:gd name="T5" fmla="*/ 8 h 21"/>
                <a:gd name="T6" fmla="*/ 2 w 22"/>
                <a:gd name="T7" fmla="*/ 2 h 21"/>
                <a:gd name="T8" fmla="*/ 7 w 22"/>
                <a:gd name="T9" fmla="*/ 2 h 21"/>
                <a:gd name="T10" fmla="*/ 20 w 22"/>
                <a:gd name="T11" fmla="*/ 15 h 21"/>
                <a:gd name="T12" fmla="*/ 20 w 22"/>
                <a:gd name="T13" fmla="*/ 20 h 21"/>
                <a:gd name="T14" fmla="*/ 17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17" y="21"/>
                  </a:moveTo>
                  <a:cubicBezTo>
                    <a:pt x="16" y="21"/>
                    <a:pt x="15" y="21"/>
                    <a:pt x="14" y="20"/>
                  </a:cubicBezTo>
                  <a:cubicBezTo>
                    <a:pt x="2" y="8"/>
                    <a:pt x="2" y="8"/>
                    <a:pt x="2" y="8"/>
                  </a:cubicBezTo>
                  <a:cubicBezTo>
                    <a:pt x="0" y="6"/>
                    <a:pt x="0" y="3"/>
                    <a:pt x="2" y="2"/>
                  </a:cubicBezTo>
                  <a:cubicBezTo>
                    <a:pt x="3" y="0"/>
                    <a:pt x="6" y="0"/>
                    <a:pt x="7" y="2"/>
                  </a:cubicBezTo>
                  <a:cubicBezTo>
                    <a:pt x="20" y="15"/>
                    <a:pt x="20" y="15"/>
                    <a:pt x="20" y="15"/>
                  </a:cubicBezTo>
                  <a:cubicBezTo>
                    <a:pt x="22" y="16"/>
                    <a:pt x="22" y="19"/>
                    <a:pt x="20" y="20"/>
                  </a:cubicBezTo>
                  <a:cubicBezTo>
                    <a:pt x="19" y="21"/>
                    <a:pt x="18" y="21"/>
                    <a:pt x="17"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4" name="Freeform 151"/>
            <p:cNvSpPr>
              <a:spLocks noEditPoints="1"/>
            </p:cNvSpPr>
            <p:nvPr/>
          </p:nvSpPr>
          <p:spPr bwMode="auto">
            <a:xfrm>
              <a:off x="6934200" y="714376"/>
              <a:ext cx="65088" cy="63500"/>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8 h 29"/>
                <a:gd name="T12" fmla="*/ 8 w 29"/>
                <a:gd name="T13" fmla="*/ 15 h 29"/>
                <a:gd name="T14" fmla="*/ 15 w 29"/>
                <a:gd name="T15" fmla="*/ 21 h 29"/>
                <a:gd name="T16" fmla="*/ 21 w 29"/>
                <a:gd name="T17" fmla="*/ 15 h 29"/>
                <a:gd name="T18" fmla="*/ 15 w 29"/>
                <a:gd name="T19" fmla="*/ 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6" y="29"/>
                    <a:pt x="0" y="23"/>
                    <a:pt x="0" y="15"/>
                  </a:cubicBezTo>
                  <a:cubicBezTo>
                    <a:pt x="0" y="7"/>
                    <a:pt x="6" y="0"/>
                    <a:pt x="15" y="0"/>
                  </a:cubicBezTo>
                  <a:cubicBezTo>
                    <a:pt x="23" y="0"/>
                    <a:pt x="29" y="7"/>
                    <a:pt x="29" y="15"/>
                  </a:cubicBezTo>
                  <a:cubicBezTo>
                    <a:pt x="29" y="23"/>
                    <a:pt x="23" y="29"/>
                    <a:pt x="15" y="29"/>
                  </a:cubicBezTo>
                  <a:close/>
                  <a:moveTo>
                    <a:pt x="15" y="8"/>
                  </a:moveTo>
                  <a:cubicBezTo>
                    <a:pt x="11" y="8"/>
                    <a:pt x="8" y="11"/>
                    <a:pt x="8" y="15"/>
                  </a:cubicBezTo>
                  <a:cubicBezTo>
                    <a:pt x="8" y="18"/>
                    <a:pt x="11" y="21"/>
                    <a:pt x="15" y="21"/>
                  </a:cubicBezTo>
                  <a:cubicBezTo>
                    <a:pt x="18" y="21"/>
                    <a:pt x="21" y="18"/>
                    <a:pt x="21" y="15"/>
                  </a:cubicBezTo>
                  <a:cubicBezTo>
                    <a:pt x="21" y="11"/>
                    <a:pt x="18"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5" name="Freeform 152"/>
            <p:cNvSpPr>
              <a:spLocks noEditPoints="1"/>
            </p:cNvSpPr>
            <p:nvPr/>
          </p:nvSpPr>
          <p:spPr bwMode="auto">
            <a:xfrm>
              <a:off x="6626225" y="3860801"/>
              <a:ext cx="68263" cy="68263"/>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30" name="Freeform 153"/>
            <p:cNvSpPr>
              <a:spLocks noEditPoints="1"/>
            </p:cNvSpPr>
            <p:nvPr/>
          </p:nvSpPr>
          <p:spPr bwMode="auto">
            <a:xfrm>
              <a:off x="6767512" y="3784601"/>
              <a:ext cx="68263" cy="69850"/>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8 h 31"/>
                <a:gd name="T12" fmla="*/ 8 w 31"/>
                <a:gd name="T13" fmla="*/ 15 h 31"/>
                <a:gd name="T14" fmla="*/ 15 w 31"/>
                <a:gd name="T15" fmla="*/ 23 h 31"/>
                <a:gd name="T16" fmla="*/ 23 w 31"/>
                <a:gd name="T17" fmla="*/ 15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8"/>
                  </a:moveTo>
                  <a:cubicBezTo>
                    <a:pt x="11" y="8"/>
                    <a:pt x="8" y="11"/>
                    <a:pt x="8" y="15"/>
                  </a:cubicBezTo>
                  <a:cubicBezTo>
                    <a:pt x="8" y="20"/>
                    <a:pt x="11" y="23"/>
                    <a:pt x="15" y="23"/>
                  </a:cubicBezTo>
                  <a:cubicBezTo>
                    <a:pt x="20" y="23"/>
                    <a:pt x="23" y="20"/>
                    <a:pt x="23" y="15"/>
                  </a:cubicBezTo>
                  <a:cubicBezTo>
                    <a:pt x="23" y="11"/>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31" name="Freeform 154"/>
            <p:cNvSpPr>
              <a:spLocks noEditPoints="1"/>
            </p:cNvSpPr>
            <p:nvPr/>
          </p:nvSpPr>
          <p:spPr bwMode="auto">
            <a:xfrm>
              <a:off x="6767512" y="3935414"/>
              <a:ext cx="68263" cy="68263"/>
            </a:xfrm>
            <a:custGeom>
              <a:avLst/>
              <a:gdLst>
                <a:gd name="T0" fmla="*/ 15 w 31"/>
                <a:gd name="T1" fmla="*/ 31 h 31"/>
                <a:gd name="T2" fmla="*/ 0 w 31"/>
                <a:gd name="T3" fmla="*/ 16 h 31"/>
                <a:gd name="T4" fmla="*/ 15 w 31"/>
                <a:gd name="T5" fmla="*/ 0 h 31"/>
                <a:gd name="T6" fmla="*/ 31 w 31"/>
                <a:gd name="T7" fmla="*/ 16 h 31"/>
                <a:gd name="T8" fmla="*/ 15 w 31"/>
                <a:gd name="T9" fmla="*/ 31 h 31"/>
                <a:gd name="T10" fmla="*/ 15 w 31"/>
                <a:gd name="T11" fmla="*/ 8 h 31"/>
                <a:gd name="T12" fmla="*/ 8 w 31"/>
                <a:gd name="T13" fmla="*/ 16 h 31"/>
                <a:gd name="T14" fmla="*/ 15 w 31"/>
                <a:gd name="T15" fmla="*/ 23 h 31"/>
                <a:gd name="T16" fmla="*/ 23 w 31"/>
                <a:gd name="T17" fmla="*/ 16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6"/>
                  </a:cubicBezTo>
                  <a:cubicBezTo>
                    <a:pt x="0" y="7"/>
                    <a:pt x="7" y="0"/>
                    <a:pt x="15" y="0"/>
                  </a:cubicBezTo>
                  <a:cubicBezTo>
                    <a:pt x="24" y="0"/>
                    <a:pt x="31" y="7"/>
                    <a:pt x="31" y="16"/>
                  </a:cubicBezTo>
                  <a:cubicBezTo>
                    <a:pt x="31" y="24"/>
                    <a:pt x="24" y="31"/>
                    <a:pt x="15" y="31"/>
                  </a:cubicBezTo>
                  <a:close/>
                  <a:moveTo>
                    <a:pt x="15" y="8"/>
                  </a:moveTo>
                  <a:cubicBezTo>
                    <a:pt x="11" y="8"/>
                    <a:pt x="8" y="12"/>
                    <a:pt x="8" y="16"/>
                  </a:cubicBezTo>
                  <a:cubicBezTo>
                    <a:pt x="8" y="20"/>
                    <a:pt x="11" y="23"/>
                    <a:pt x="15" y="23"/>
                  </a:cubicBezTo>
                  <a:cubicBezTo>
                    <a:pt x="20" y="23"/>
                    <a:pt x="23" y="20"/>
                    <a:pt x="23" y="16"/>
                  </a:cubicBezTo>
                  <a:cubicBezTo>
                    <a:pt x="23" y="12"/>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32" name="Freeform 155"/>
            <p:cNvSpPr/>
            <p:nvPr/>
          </p:nvSpPr>
          <p:spPr bwMode="auto">
            <a:xfrm>
              <a:off x="6673850" y="3895726"/>
              <a:ext cx="111125" cy="71438"/>
            </a:xfrm>
            <a:custGeom>
              <a:avLst/>
              <a:gdLst>
                <a:gd name="T0" fmla="*/ 46 w 50"/>
                <a:gd name="T1" fmla="*/ 32 h 32"/>
                <a:gd name="T2" fmla="*/ 44 w 50"/>
                <a:gd name="T3" fmla="*/ 31 h 32"/>
                <a:gd name="T4" fmla="*/ 3 w 50"/>
                <a:gd name="T5" fmla="*/ 8 h 32"/>
                <a:gd name="T6" fmla="*/ 1 w 50"/>
                <a:gd name="T7" fmla="*/ 2 h 32"/>
                <a:gd name="T8" fmla="*/ 7 w 50"/>
                <a:gd name="T9" fmla="*/ 1 h 32"/>
                <a:gd name="T10" fmla="*/ 48 w 50"/>
                <a:gd name="T11" fmla="*/ 24 h 32"/>
                <a:gd name="T12" fmla="*/ 49 w 50"/>
                <a:gd name="T13" fmla="*/ 30 h 32"/>
                <a:gd name="T14" fmla="*/ 46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46" y="32"/>
                  </a:moveTo>
                  <a:cubicBezTo>
                    <a:pt x="45" y="32"/>
                    <a:pt x="44" y="31"/>
                    <a:pt x="44" y="31"/>
                  </a:cubicBezTo>
                  <a:cubicBezTo>
                    <a:pt x="3" y="8"/>
                    <a:pt x="3" y="8"/>
                    <a:pt x="3" y="8"/>
                  </a:cubicBezTo>
                  <a:cubicBezTo>
                    <a:pt x="1" y="6"/>
                    <a:pt x="0" y="4"/>
                    <a:pt x="1" y="2"/>
                  </a:cubicBezTo>
                  <a:cubicBezTo>
                    <a:pt x="2" y="0"/>
                    <a:pt x="5" y="0"/>
                    <a:pt x="7" y="1"/>
                  </a:cubicBezTo>
                  <a:cubicBezTo>
                    <a:pt x="48" y="24"/>
                    <a:pt x="48" y="24"/>
                    <a:pt x="48" y="24"/>
                  </a:cubicBezTo>
                  <a:cubicBezTo>
                    <a:pt x="49" y="25"/>
                    <a:pt x="50" y="28"/>
                    <a:pt x="49" y="30"/>
                  </a:cubicBezTo>
                  <a:cubicBezTo>
                    <a:pt x="48" y="31"/>
                    <a:pt x="47" y="32"/>
                    <a:pt x="46"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33" name="Freeform 156"/>
            <p:cNvSpPr/>
            <p:nvPr/>
          </p:nvSpPr>
          <p:spPr bwMode="auto">
            <a:xfrm>
              <a:off x="6673850" y="3822701"/>
              <a:ext cx="111125" cy="71438"/>
            </a:xfrm>
            <a:custGeom>
              <a:avLst/>
              <a:gdLst>
                <a:gd name="T0" fmla="*/ 5 w 50"/>
                <a:gd name="T1" fmla="*/ 32 h 32"/>
                <a:gd name="T2" fmla="*/ 1 w 50"/>
                <a:gd name="T3" fmla="*/ 30 h 32"/>
                <a:gd name="T4" fmla="*/ 3 w 50"/>
                <a:gd name="T5" fmla="*/ 25 h 32"/>
                <a:gd name="T6" fmla="*/ 44 w 50"/>
                <a:gd name="T7" fmla="*/ 1 h 32"/>
                <a:gd name="T8" fmla="*/ 49 w 50"/>
                <a:gd name="T9" fmla="*/ 2 h 32"/>
                <a:gd name="T10" fmla="*/ 48 w 50"/>
                <a:gd name="T11" fmla="*/ 8 h 32"/>
                <a:gd name="T12" fmla="*/ 7 w 50"/>
                <a:gd name="T13" fmla="*/ 32 h 32"/>
                <a:gd name="T14" fmla="*/ 5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5" y="32"/>
                  </a:moveTo>
                  <a:cubicBezTo>
                    <a:pt x="3" y="32"/>
                    <a:pt x="2" y="31"/>
                    <a:pt x="1" y="30"/>
                  </a:cubicBezTo>
                  <a:cubicBezTo>
                    <a:pt x="0" y="28"/>
                    <a:pt x="1" y="26"/>
                    <a:pt x="3" y="25"/>
                  </a:cubicBezTo>
                  <a:cubicBezTo>
                    <a:pt x="44" y="1"/>
                    <a:pt x="44" y="1"/>
                    <a:pt x="44" y="1"/>
                  </a:cubicBezTo>
                  <a:cubicBezTo>
                    <a:pt x="45" y="0"/>
                    <a:pt x="48" y="1"/>
                    <a:pt x="49" y="2"/>
                  </a:cubicBezTo>
                  <a:cubicBezTo>
                    <a:pt x="50" y="4"/>
                    <a:pt x="49" y="7"/>
                    <a:pt x="48" y="8"/>
                  </a:cubicBezTo>
                  <a:cubicBezTo>
                    <a:pt x="7" y="32"/>
                    <a:pt x="7" y="32"/>
                    <a:pt x="7" y="32"/>
                  </a:cubicBezTo>
                  <a:cubicBezTo>
                    <a:pt x="6" y="32"/>
                    <a:pt x="5" y="32"/>
                    <a:pt x="5"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34" name="Freeform 157"/>
            <p:cNvSpPr>
              <a:spLocks noEditPoints="1"/>
            </p:cNvSpPr>
            <p:nvPr/>
          </p:nvSpPr>
          <p:spPr bwMode="auto">
            <a:xfrm>
              <a:off x="7540625" y="3686176"/>
              <a:ext cx="419100" cy="355600"/>
            </a:xfrm>
            <a:custGeom>
              <a:avLst/>
              <a:gdLst>
                <a:gd name="T0" fmla="*/ 45 w 190"/>
                <a:gd name="T1" fmla="*/ 161 h 161"/>
                <a:gd name="T2" fmla="*/ 41 w 190"/>
                <a:gd name="T3" fmla="*/ 160 h 161"/>
                <a:gd name="T4" fmla="*/ 37 w 190"/>
                <a:gd name="T5" fmla="*/ 153 h 161"/>
                <a:gd name="T6" fmla="*/ 37 w 190"/>
                <a:gd name="T7" fmla="*/ 129 h 161"/>
                <a:gd name="T8" fmla="*/ 17 w 190"/>
                <a:gd name="T9" fmla="*/ 129 h 161"/>
                <a:gd name="T10" fmla="*/ 0 w 190"/>
                <a:gd name="T11" fmla="*/ 112 h 161"/>
                <a:gd name="T12" fmla="*/ 0 w 190"/>
                <a:gd name="T13" fmla="*/ 17 h 161"/>
                <a:gd name="T14" fmla="*/ 17 w 190"/>
                <a:gd name="T15" fmla="*/ 0 h 161"/>
                <a:gd name="T16" fmla="*/ 173 w 190"/>
                <a:gd name="T17" fmla="*/ 0 h 161"/>
                <a:gd name="T18" fmla="*/ 190 w 190"/>
                <a:gd name="T19" fmla="*/ 17 h 161"/>
                <a:gd name="T20" fmla="*/ 190 w 190"/>
                <a:gd name="T21" fmla="*/ 112 h 161"/>
                <a:gd name="T22" fmla="*/ 173 w 190"/>
                <a:gd name="T23" fmla="*/ 129 h 161"/>
                <a:gd name="T24" fmla="*/ 88 w 190"/>
                <a:gd name="T25" fmla="*/ 129 h 161"/>
                <a:gd name="T26" fmla="*/ 50 w 190"/>
                <a:gd name="T27" fmla="*/ 159 h 161"/>
                <a:gd name="T28" fmla="*/ 45 w 190"/>
                <a:gd name="T29" fmla="*/ 161 h 161"/>
                <a:gd name="T30" fmla="*/ 17 w 190"/>
                <a:gd name="T31" fmla="*/ 17 h 161"/>
                <a:gd name="T32" fmla="*/ 17 w 190"/>
                <a:gd name="T33" fmla="*/ 112 h 161"/>
                <a:gd name="T34" fmla="*/ 45 w 190"/>
                <a:gd name="T35" fmla="*/ 112 h 161"/>
                <a:gd name="T36" fmla="*/ 54 w 190"/>
                <a:gd name="T37" fmla="*/ 121 h 161"/>
                <a:gd name="T38" fmla="*/ 54 w 190"/>
                <a:gd name="T39" fmla="*/ 135 h 161"/>
                <a:gd name="T40" fmla="*/ 80 w 190"/>
                <a:gd name="T41" fmla="*/ 114 h 161"/>
                <a:gd name="T42" fmla="*/ 85 w 190"/>
                <a:gd name="T43" fmla="*/ 112 h 161"/>
                <a:gd name="T44" fmla="*/ 173 w 190"/>
                <a:gd name="T45" fmla="*/ 112 h 161"/>
                <a:gd name="T46" fmla="*/ 173 w 190"/>
                <a:gd name="T47" fmla="*/ 17 h 161"/>
                <a:gd name="T48" fmla="*/ 17 w 190"/>
                <a:gd name="T49" fmla="*/ 1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0" h="161">
                  <a:moveTo>
                    <a:pt x="45" y="161"/>
                  </a:moveTo>
                  <a:cubicBezTo>
                    <a:pt x="44" y="161"/>
                    <a:pt x="43" y="161"/>
                    <a:pt x="41" y="160"/>
                  </a:cubicBezTo>
                  <a:cubicBezTo>
                    <a:pt x="38" y="159"/>
                    <a:pt x="37" y="156"/>
                    <a:pt x="37" y="153"/>
                  </a:cubicBezTo>
                  <a:cubicBezTo>
                    <a:pt x="37" y="129"/>
                    <a:pt x="37" y="129"/>
                    <a:pt x="37" y="129"/>
                  </a:cubicBezTo>
                  <a:cubicBezTo>
                    <a:pt x="17" y="129"/>
                    <a:pt x="17" y="129"/>
                    <a:pt x="17" y="129"/>
                  </a:cubicBezTo>
                  <a:cubicBezTo>
                    <a:pt x="8" y="129"/>
                    <a:pt x="0" y="122"/>
                    <a:pt x="0" y="112"/>
                  </a:cubicBezTo>
                  <a:cubicBezTo>
                    <a:pt x="0" y="17"/>
                    <a:pt x="0" y="17"/>
                    <a:pt x="0" y="17"/>
                  </a:cubicBezTo>
                  <a:cubicBezTo>
                    <a:pt x="0" y="7"/>
                    <a:pt x="8" y="0"/>
                    <a:pt x="17" y="0"/>
                  </a:cubicBezTo>
                  <a:cubicBezTo>
                    <a:pt x="173" y="0"/>
                    <a:pt x="173" y="0"/>
                    <a:pt x="173" y="0"/>
                  </a:cubicBezTo>
                  <a:cubicBezTo>
                    <a:pt x="182" y="0"/>
                    <a:pt x="190" y="7"/>
                    <a:pt x="190" y="17"/>
                  </a:cubicBezTo>
                  <a:cubicBezTo>
                    <a:pt x="190" y="112"/>
                    <a:pt x="190" y="112"/>
                    <a:pt x="190" y="112"/>
                  </a:cubicBezTo>
                  <a:cubicBezTo>
                    <a:pt x="190" y="122"/>
                    <a:pt x="182" y="129"/>
                    <a:pt x="173" y="129"/>
                  </a:cubicBezTo>
                  <a:cubicBezTo>
                    <a:pt x="88" y="129"/>
                    <a:pt x="88" y="129"/>
                    <a:pt x="88" y="129"/>
                  </a:cubicBezTo>
                  <a:cubicBezTo>
                    <a:pt x="50" y="159"/>
                    <a:pt x="50" y="159"/>
                    <a:pt x="50" y="159"/>
                  </a:cubicBezTo>
                  <a:cubicBezTo>
                    <a:pt x="49" y="160"/>
                    <a:pt x="47" y="161"/>
                    <a:pt x="45" y="161"/>
                  </a:cubicBezTo>
                  <a:close/>
                  <a:moveTo>
                    <a:pt x="17" y="17"/>
                  </a:moveTo>
                  <a:cubicBezTo>
                    <a:pt x="17" y="112"/>
                    <a:pt x="17" y="112"/>
                    <a:pt x="17" y="112"/>
                  </a:cubicBezTo>
                  <a:cubicBezTo>
                    <a:pt x="45" y="112"/>
                    <a:pt x="45" y="112"/>
                    <a:pt x="45" y="112"/>
                  </a:cubicBezTo>
                  <a:cubicBezTo>
                    <a:pt x="50" y="112"/>
                    <a:pt x="54" y="116"/>
                    <a:pt x="54" y="121"/>
                  </a:cubicBezTo>
                  <a:cubicBezTo>
                    <a:pt x="54" y="135"/>
                    <a:pt x="54" y="135"/>
                    <a:pt x="54" y="135"/>
                  </a:cubicBezTo>
                  <a:cubicBezTo>
                    <a:pt x="80" y="114"/>
                    <a:pt x="80" y="114"/>
                    <a:pt x="80" y="114"/>
                  </a:cubicBezTo>
                  <a:cubicBezTo>
                    <a:pt x="82" y="113"/>
                    <a:pt x="84" y="112"/>
                    <a:pt x="85" y="112"/>
                  </a:cubicBezTo>
                  <a:cubicBezTo>
                    <a:pt x="173" y="112"/>
                    <a:pt x="173" y="112"/>
                    <a:pt x="173" y="112"/>
                  </a:cubicBezTo>
                  <a:cubicBezTo>
                    <a:pt x="173" y="17"/>
                    <a:pt x="173" y="17"/>
                    <a:pt x="173" y="17"/>
                  </a:cubicBezTo>
                  <a:cubicBezTo>
                    <a:pt x="17" y="17"/>
                    <a:pt x="17" y="17"/>
                    <a:pt x="17"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35" name="Freeform 158"/>
            <p:cNvSpPr/>
            <p:nvPr/>
          </p:nvSpPr>
          <p:spPr bwMode="auto">
            <a:xfrm>
              <a:off x="7639050" y="3787776"/>
              <a:ext cx="230188" cy="19050"/>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36" name="Freeform 159"/>
            <p:cNvSpPr/>
            <p:nvPr/>
          </p:nvSpPr>
          <p:spPr bwMode="auto">
            <a:xfrm>
              <a:off x="7639050" y="3844926"/>
              <a:ext cx="230188" cy="20638"/>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2" name="Freeform 160"/>
            <p:cNvSpPr/>
            <p:nvPr/>
          </p:nvSpPr>
          <p:spPr bwMode="auto">
            <a:xfrm>
              <a:off x="7231062" y="3270251"/>
              <a:ext cx="66675" cy="114300"/>
            </a:xfrm>
            <a:custGeom>
              <a:avLst/>
              <a:gdLst>
                <a:gd name="T0" fmla="*/ 26 w 30"/>
                <a:gd name="T1" fmla="*/ 52 h 52"/>
                <a:gd name="T2" fmla="*/ 23 w 30"/>
                <a:gd name="T3" fmla="*/ 51 h 52"/>
                <a:gd name="T4" fmla="*/ 1 w 30"/>
                <a:gd name="T5" fmla="*/ 29 h 52"/>
                <a:gd name="T6" fmla="*/ 1 w 30"/>
                <a:gd name="T7" fmla="*/ 23 h 52"/>
                <a:gd name="T8" fmla="*/ 23 w 30"/>
                <a:gd name="T9" fmla="*/ 2 h 52"/>
                <a:gd name="T10" fmla="*/ 28 w 30"/>
                <a:gd name="T11" fmla="*/ 2 h 52"/>
                <a:gd name="T12" fmla="*/ 28 w 30"/>
                <a:gd name="T13" fmla="*/ 8 h 52"/>
                <a:gd name="T14" fmla="*/ 10 w 30"/>
                <a:gd name="T15" fmla="*/ 26 h 52"/>
                <a:gd name="T16" fmla="*/ 28 w 30"/>
                <a:gd name="T17" fmla="*/ 45 h 52"/>
                <a:gd name="T18" fmla="*/ 28 w 30"/>
                <a:gd name="T19" fmla="*/ 51 h 52"/>
                <a:gd name="T20" fmla="*/ 26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26" y="52"/>
                  </a:moveTo>
                  <a:cubicBezTo>
                    <a:pt x="25" y="52"/>
                    <a:pt x="24" y="51"/>
                    <a:pt x="23" y="51"/>
                  </a:cubicBezTo>
                  <a:cubicBezTo>
                    <a:pt x="1" y="29"/>
                    <a:pt x="1" y="29"/>
                    <a:pt x="1" y="29"/>
                  </a:cubicBezTo>
                  <a:cubicBezTo>
                    <a:pt x="0" y="28"/>
                    <a:pt x="0" y="25"/>
                    <a:pt x="1" y="23"/>
                  </a:cubicBezTo>
                  <a:cubicBezTo>
                    <a:pt x="23" y="2"/>
                    <a:pt x="23" y="2"/>
                    <a:pt x="23" y="2"/>
                  </a:cubicBezTo>
                  <a:cubicBezTo>
                    <a:pt x="24" y="0"/>
                    <a:pt x="27" y="0"/>
                    <a:pt x="28" y="2"/>
                  </a:cubicBezTo>
                  <a:cubicBezTo>
                    <a:pt x="30" y="4"/>
                    <a:pt x="30" y="6"/>
                    <a:pt x="28" y="8"/>
                  </a:cubicBezTo>
                  <a:cubicBezTo>
                    <a:pt x="10" y="26"/>
                    <a:pt x="10" y="26"/>
                    <a:pt x="10" y="26"/>
                  </a:cubicBezTo>
                  <a:cubicBezTo>
                    <a:pt x="28" y="45"/>
                    <a:pt x="28" y="45"/>
                    <a:pt x="28" y="45"/>
                  </a:cubicBezTo>
                  <a:cubicBezTo>
                    <a:pt x="30" y="47"/>
                    <a:pt x="30" y="49"/>
                    <a:pt x="28" y="51"/>
                  </a:cubicBezTo>
                  <a:cubicBezTo>
                    <a:pt x="28" y="51"/>
                    <a:pt x="27" y="52"/>
                    <a:pt x="26"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3" name="Freeform 161"/>
            <p:cNvSpPr/>
            <p:nvPr/>
          </p:nvSpPr>
          <p:spPr bwMode="auto">
            <a:xfrm>
              <a:off x="7243762" y="3319464"/>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4" name="Freeform 162"/>
            <p:cNvSpPr/>
            <p:nvPr/>
          </p:nvSpPr>
          <p:spPr bwMode="auto">
            <a:xfrm>
              <a:off x="7367587" y="3173414"/>
              <a:ext cx="66675" cy="114300"/>
            </a:xfrm>
            <a:custGeom>
              <a:avLst/>
              <a:gdLst>
                <a:gd name="T0" fmla="*/ 4 w 30"/>
                <a:gd name="T1" fmla="*/ 52 h 52"/>
                <a:gd name="T2" fmla="*/ 2 w 30"/>
                <a:gd name="T3" fmla="*/ 51 h 52"/>
                <a:gd name="T4" fmla="*/ 2 w 30"/>
                <a:gd name="T5" fmla="*/ 45 h 52"/>
                <a:gd name="T6" fmla="*/ 20 w 30"/>
                <a:gd name="T7" fmla="*/ 26 h 52"/>
                <a:gd name="T8" fmla="*/ 2 w 30"/>
                <a:gd name="T9" fmla="*/ 8 h 52"/>
                <a:gd name="T10" fmla="*/ 2 w 30"/>
                <a:gd name="T11" fmla="*/ 2 h 52"/>
                <a:gd name="T12" fmla="*/ 7 w 30"/>
                <a:gd name="T13" fmla="*/ 2 h 52"/>
                <a:gd name="T14" fmla="*/ 29 w 30"/>
                <a:gd name="T15" fmla="*/ 23 h 52"/>
                <a:gd name="T16" fmla="*/ 29 w 30"/>
                <a:gd name="T17" fmla="*/ 29 h 52"/>
                <a:gd name="T18" fmla="*/ 7 w 30"/>
                <a:gd name="T19" fmla="*/ 51 h 52"/>
                <a:gd name="T20" fmla="*/ 4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4" y="52"/>
                  </a:moveTo>
                  <a:cubicBezTo>
                    <a:pt x="3" y="52"/>
                    <a:pt x="2" y="51"/>
                    <a:pt x="2" y="51"/>
                  </a:cubicBezTo>
                  <a:cubicBezTo>
                    <a:pt x="0" y="49"/>
                    <a:pt x="0" y="47"/>
                    <a:pt x="2" y="45"/>
                  </a:cubicBezTo>
                  <a:cubicBezTo>
                    <a:pt x="20" y="26"/>
                    <a:pt x="20" y="26"/>
                    <a:pt x="20" y="26"/>
                  </a:cubicBezTo>
                  <a:cubicBezTo>
                    <a:pt x="2" y="8"/>
                    <a:pt x="2" y="8"/>
                    <a:pt x="2" y="8"/>
                  </a:cubicBezTo>
                  <a:cubicBezTo>
                    <a:pt x="0" y="6"/>
                    <a:pt x="0" y="4"/>
                    <a:pt x="2" y="2"/>
                  </a:cubicBezTo>
                  <a:cubicBezTo>
                    <a:pt x="3" y="0"/>
                    <a:pt x="6" y="0"/>
                    <a:pt x="7" y="2"/>
                  </a:cubicBezTo>
                  <a:cubicBezTo>
                    <a:pt x="29" y="23"/>
                    <a:pt x="29" y="23"/>
                    <a:pt x="29" y="23"/>
                  </a:cubicBezTo>
                  <a:cubicBezTo>
                    <a:pt x="30" y="25"/>
                    <a:pt x="30" y="28"/>
                    <a:pt x="29" y="29"/>
                  </a:cubicBezTo>
                  <a:cubicBezTo>
                    <a:pt x="7" y="51"/>
                    <a:pt x="7" y="51"/>
                    <a:pt x="7" y="51"/>
                  </a:cubicBezTo>
                  <a:cubicBezTo>
                    <a:pt x="6" y="51"/>
                    <a:pt x="5" y="52"/>
                    <a:pt x="4"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5" name="Freeform 163"/>
            <p:cNvSpPr/>
            <p:nvPr/>
          </p:nvSpPr>
          <p:spPr bwMode="auto">
            <a:xfrm>
              <a:off x="7231062" y="3221039"/>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8" name="Freeform 166"/>
            <p:cNvSpPr/>
            <p:nvPr/>
          </p:nvSpPr>
          <p:spPr bwMode="auto">
            <a:xfrm>
              <a:off x="8904287" y="3497264"/>
              <a:ext cx="211138" cy="211138"/>
            </a:xfrm>
            <a:custGeom>
              <a:avLst/>
              <a:gdLst>
                <a:gd name="T0" fmla="*/ 91 w 95"/>
                <a:gd name="T1" fmla="*/ 95 h 95"/>
                <a:gd name="T2" fmla="*/ 4 w 95"/>
                <a:gd name="T3" fmla="*/ 95 h 95"/>
                <a:gd name="T4" fmla="*/ 0 w 95"/>
                <a:gd name="T5" fmla="*/ 91 h 95"/>
                <a:gd name="T6" fmla="*/ 0 w 95"/>
                <a:gd name="T7" fmla="*/ 4 h 95"/>
                <a:gd name="T8" fmla="*/ 4 w 95"/>
                <a:gd name="T9" fmla="*/ 0 h 95"/>
                <a:gd name="T10" fmla="*/ 47 w 95"/>
                <a:gd name="T11" fmla="*/ 0 h 95"/>
                <a:gd name="T12" fmla="*/ 51 w 95"/>
                <a:gd name="T13" fmla="*/ 4 h 95"/>
                <a:gd name="T14" fmla="*/ 47 w 95"/>
                <a:gd name="T15" fmla="*/ 8 h 95"/>
                <a:gd name="T16" fmla="*/ 8 w 95"/>
                <a:gd name="T17" fmla="*/ 8 h 95"/>
                <a:gd name="T18" fmla="*/ 8 w 95"/>
                <a:gd name="T19" fmla="*/ 87 h 95"/>
                <a:gd name="T20" fmla="*/ 87 w 95"/>
                <a:gd name="T21" fmla="*/ 87 h 95"/>
                <a:gd name="T22" fmla="*/ 87 w 95"/>
                <a:gd name="T23" fmla="*/ 48 h 95"/>
                <a:gd name="T24" fmla="*/ 91 w 95"/>
                <a:gd name="T25" fmla="*/ 44 h 95"/>
                <a:gd name="T26" fmla="*/ 95 w 95"/>
                <a:gd name="T27" fmla="*/ 48 h 95"/>
                <a:gd name="T28" fmla="*/ 95 w 95"/>
                <a:gd name="T29" fmla="*/ 91 h 95"/>
                <a:gd name="T30" fmla="*/ 91 w 95"/>
                <a:gd name="T3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95">
                  <a:moveTo>
                    <a:pt x="91" y="95"/>
                  </a:moveTo>
                  <a:cubicBezTo>
                    <a:pt x="4" y="95"/>
                    <a:pt x="4" y="95"/>
                    <a:pt x="4" y="95"/>
                  </a:cubicBezTo>
                  <a:cubicBezTo>
                    <a:pt x="2" y="95"/>
                    <a:pt x="0" y="93"/>
                    <a:pt x="0" y="91"/>
                  </a:cubicBezTo>
                  <a:cubicBezTo>
                    <a:pt x="0" y="4"/>
                    <a:pt x="0" y="4"/>
                    <a:pt x="0" y="4"/>
                  </a:cubicBezTo>
                  <a:cubicBezTo>
                    <a:pt x="0" y="1"/>
                    <a:pt x="2" y="0"/>
                    <a:pt x="4" y="0"/>
                  </a:cubicBezTo>
                  <a:cubicBezTo>
                    <a:pt x="47" y="0"/>
                    <a:pt x="47" y="0"/>
                    <a:pt x="47" y="0"/>
                  </a:cubicBezTo>
                  <a:cubicBezTo>
                    <a:pt x="49" y="0"/>
                    <a:pt x="51" y="1"/>
                    <a:pt x="51" y="4"/>
                  </a:cubicBezTo>
                  <a:cubicBezTo>
                    <a:pt x="51" y="6"/>
                    <a:pt x="49" y="8"/>
                    <a:pt x="47" y="8"/>
                  </a:cubicBezTo>
                  <a:cubicBezTo>
                    <a:pt x="8" y="8"/>
                    <a:pt x="8" y="8"/>
                    <a:pt x="8" y="8"/>
                  </a:cubicBezTo>
                  <a:cubicBezTo>
                    <a:pt x="8" y="87"/>
                    <a:pt x="8" y="87"/>
                    <a:pt x="8" y="87"/>
                  </a:cubicBezTo>
                  <a:cubicBezTo>
                    <a:pt x="87" y="87"/>
                    <a:pt x="87" y="87"/>
                    <a:pt x="87" y="87"/>
                  </a:cubicBezTo>
                  <a:cubicBezTo>
                    <a:pt x="87" y="48"/>
                    <a:pt x="87" y="48"/>
                    <a:pt x="87" y="48"/>
                  </a:cubicBezTo>
                  <a:cubicBezTo>
                    <a:pt x="87" y="45"/>
                    <a:pt x="89" y="44"/>
                    <a:pt x="91" y="44"/>
                  </a:cubicBezTo>
                  <a:cubicBezTo>
                    <a:pt x="93" y="44"/>
                    <a:pt x="95" y="45"/>
                    <a:pt x="95" y="48"/>
                  </a:cubicBezTo>
                  <a:cubicBezTo>
                    <a:pt x="95" y="91"/>
                    <a:pt x="95" y="91"/>
                    <a:pt x="95" y="91"/>
                  </a:cubicBezTo>
                  <a:cubicBezTo>
                    <a:pt x="95" y="93"/>
                    <a:pt x="93" y="95"/>
                    <a:pt x="91"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9" name="Freeform 167"/>
            <p:cNvSpPr/>
            <p:nvPr/>
          </p:nvSpPr>
          <p:spPr bwMode="auto">
            <a:xfrm>
              <a:off x="9043987" y="3497264"/>
              <a:ext cx="71438" cy="69850"/>
            </a:xfrm>
            <a:custGeom>
              <a:avLst/>
              <a:gdLst>
                <a:gd name="T0" fmla="*/ 28 w 32"/>
                <a:gd name="T1" fmla="*/ 31 h 31"/>
                <a:gd name="T2" fmla="*/ 24 w 32"/>
                <a:gd name="T3" fmla="*/ 27 h 31"/>
                <a:gd name="T4" fmla="*/ 24 w 32"/>
                <a:gd name="T5" fmla="*/ 8 h 31"/>
                <a:gd name="T6" fmla="*/ 4 w 32"/>
                <a:gd name="T7" fmla="*/ 8 h 31"/>
                <a:gd name="T8" fmla="*/ 0 w 32"/>
                <a:gd name="T9" fmla="*/ 4 h 31"/>
                <a:gd name="T10" fmla="*/ 4 w 32"/>
                <a:gd name="T11" fmla="*/ 0 h 31"/>
                <a:gd name="T12" fmla="*/ 4 w 32"/>
                <a:gd name="T13" fmla="*/ 0 h 31"/>
                <a:gd name="T14" fmla="*/ 28 w 32"/>
                <a:gd name="T15" fmla="*/ 0 h 31"/>
                <a:gd name="T16" fmla="*/ 32 w 32"/>
                <a:gd name="T17" fmla="*/ 4 h 31"/>
                <a:gd name="T18" fmla="*/ 32 w 32"/>
                <a:gd name="T19" fmla="*/ 27 h 31"/>
                <a:gd name="T20" fmla="*/ 28 w 32"/>
                <a:gd name="T21" fmla="*/ 31 h 31"/>
                <a:gd name="T22" fmla="*/ 28 w 32"/>
                <a:gd name="T2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31">
                  <a:moveTo>
                    <a:pt x="28" y="31"/>
                  </a:moveTo>
                  <a:cubicBezTo>
                    <a:pt x="26" y="31"/>
                    <a:pt x="24" y="30"/>
                    <a:pt x="24" y="27"/>
                  </a:cubicBezTo>
                  <a:cubicBezTo>
                    <a:pt x="24" y="8"/>
                    <a:pt x="24" y="8"/>
                    <a:pt x="24" y="8"/>
                  </a:cubicBezTo>
                  <a:cubicBezTo>
                    <a:pt x="4" y="8"/>
                    <a:pt x="4" y="8"/>
                    <a:pt x="4" y="8"/>
                  </a:cubicBezTo>
                  <a:cubicBezTo>
                    <a:pt x="2" y="8"/>
                    <a:pt x="0" y="6"/>
                    <a:pt x="0" y="4"/>
                  </a:cubicBezTo>
                  <a:cubicBezTo>
                    <a:pt x="0" y="1"/>
                    <a:pt x="2" y="0"/>
                    <a:pt x="4" y="0"/>
                  </a:cubicBezTo>
                  <a:cubicBezTo>
                    <a:pt x="4" y="0"/>
                    <a:pt x="4" y="0"/>
                    <a:pt x="4" y="0"/>
                  </a:cubicBezTo>
                  <a:cubicBezTo>
                    <a:pt x="28" y="0"/>
                    <a:pt x="28" y="0"/>
                    <a:pt x="28" y="0"/>
                  </a:cubicBezTo>
                  <a:cubicBezTo>
                    <a:pt x="30" y="0"/>
                    <a:pt x="32" y="1"/>
                    <a:pt x="32" y="4"/>
                  </a:cubicBezTo>
                  <a:cubicBezTo>
                    <a:pt x="32" y="27"/>
                    <a:pt x="32" y="27"/>
                    <a:pt x="32" y="27"/>
                  </a:cubicBezTo>
                  <a:cubicBezTo>
                    <a:pt x="32" y="30"/>
                    <a:pt x="30" y="31"/>
                    <a:pt x="28" y="31"/>
                  </a:cubicBezTo>
                  <a:cubicBezTo>
                    <a:pt x="28" y="31"/>
                    <a:pt x="28" y="31"/>
                    <a:pt x="28"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0" name="Freeform 168"/>
            <p:cNvSpPr/>
            <p:nvPr/>
          </p:nvSpPr>
          <p:spPr bwMode="auto">
            <a:xfrm>
              <a:off x="9013825" y="3502026"/>
              <a:ext cx="93663" cy="95250"/>
            </a:xfrm>
            <a:custGeom>
              <a:avLst/>
              <a:gdLst>
                <a:gd name="T0" fmla="*/ 5 w 43"/>
                <a:gd name="T1" fmla="*/ 43 h 43"/>
                <a:gd name="T2" fmla="*/ 2 w 43"/>
                <a:gd name="T3" fmla="*/ 42 h 43"/>
                <a:gd name="T4" fmla="*/ 2 w 43"/>
                <a:gd name="T5" fmla="*/ 36 h 43"/>
                <a:gd name="T6" fmla="*/ 36 w 43"/>
                <a:gd name="T7" fmla="*/ 2 h 43"/>
                <a:gd name="T8" fmla="*/ 42 w 43"/>
                <a:gd name="T9" fmla="*/ 2 h 43"/>
                <a:gd name="T10" fmla="*/ 42 w 43"/>
                <a:gd name="T11" fmla="*/ 8 h 43"/>
                <a:gd name="T12" fmla="*/ 7 w 43"/>
                <a:gd name="T13" fmla="*/ 42 h 43"/>
                <a:gd name="T14" fmla="*/ 5 w 4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3">
                  <a:moveTo>
                    <a:pt x="5" y="43"/>
                  </a:moveTo>
                  <a:cubicBezTo>
                    <a:pt x="4" y="43"/>
                    <a:pt x="3" y="43"/>
                    <a:pt x="2" y="42"/>
                  </a:cubicBezTo>
                  <a:cubicBezTo>
                    <a:pt x="0" y="40"/>
                    <a:pt x="0" y="38"/>
                    <a:pt x="2" y="36"/>
                  </a:cubicBezTo>
                  <a:cubicBezTo>
                    <a:pt x="36" y="2"/>
                    <a:pt x="36" y="2"/>
                    <a:pt x="36" y="2"/>
                  </a:cubicBezTo>
                  <a:cubicBezTo>
                    <a:pt x="38" y="0"/>
                    <a:pt x="40" y="0"/>
                    <a:pt x="42" y="2"/>
                  </a:cubicBezTo>
                  <a:cubicBezTo>
                    <a:pt x="43" y="4"/>
                    <a:pt x="43" y="6"/>
                    <a:pt x="42" y="8"/>
                  </a:cubicBezTo>
                  <a:cubicBezTo>
                    <a:pt x="7" y="42"/>
                    <a:pt x="7" y="42"/>
                    <a:pt x="7" y="42"/>
                  </a:cubicBezTo>
                  <a:cubicBezTo>
                    <a:pt x="7" y="43"/>
                    <a:pt x="6" y="43"/>
                    <a:pt x="5"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1" name="Freeform 169"/>
            <p:cNvSpPr/>
            <p:nvPr/>
          </p:nvSpPr>
          <p:spPr bwMode="auto">
            <a:xfrm>
              <a:off x="8969375" y="1385889"/>
              <a:ext cx="73025" cy="211138"/>
            </a:xfrm>
            <a:custGeom>
              <a:avLst/>
              <a:gdLst>
                <a:gd name="T0" fmla="*/ 5 w 33"/>
                <a:gd name="T1" fmla="*/ 95 h 95"/>
                <a:gd name="T2" fmla="*/ 4 w 33"/>
                <a:gd name="T3" fmla="*/ 95 h 95"/>
                <a:gd name="T4" fmla="*/ 1 w 33"/>
                <a:gd name="T5" fmla="*/ 90 h 95"/>
                <a:gd name="T6" fmla="*/ 24 w 33"/>
                <a:gd name="T7" fmla="*/ 3 h 95"/>
                <a:gd name="T8" fmla="*/ 29 w 33"/>
                <a:gd name="T9" fmla="*/ 1 h 95"/>
                <a:gd name="T10" fmla="*/ 32 w 33"/>
                <a:gd name="T11" fmla="*/ 5 h 95"/>
                <a:gd name="T12" fmla="*/ 9 w 33"/>
                <a:gd name="T13" fmla="*/ 92 h 95"/>
                <a:gd name="T14" fmla="*/ 5 w 33"/>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95">
                  <a:moveTo>
                    <a:pt x="5" y="95"/>
                  </a:moveTo>
                  <a:cubicBezTo>
                    <a:pt x="4" y="95"/>
                    <a:pt x="4" y="95"/>
                    <a:pt x="4" y="95"/>
                  </a:cubicBezTo>
                  <a:cubicBezTo>
                    <a:pt x="2" y="95"/>
                    <a:pt x="0" y="93"/>
                    <a:pt x="1" y="90"/>
                  </a:cubicBezTo>
                  <a:cubicBezTo>
                    <a:pt x="24" y="3"/>
                    <a:pt x="24" y="3"/>
                    <a:pt x="24" y="3"/>
                  </a:cubicBezTo>
                  <a:cubicBezTo>
                    <a:pt x="25" y="1"/>
                    <a:pt x="27" y="0"/>
                    <a:pt x="29" y="1"/>
                  </a:cubicBezTo>
                  <a:cubicBezTo>
                    <a:pt x="31" y="1"/>
                    <a:pt x="33" y="3"/>
                    <a:pt x="32" y="5"/>
                  </a:cubicBezTo>
                  <a:cubicBezTo>
                    <a:pt x="9" y="92"/>
                    <a:pt x="9" y="92"/>
                    <a:pt x="9" y="92"/>
                  </a:cubicBezTo>
                  <a:cubicBezTo>
                    <a:pt x="8" y="94"/>
                    <a:pt x="7" y="95"/>
                    <a:pt x="5"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2" name="Freeform 170"/>
            <p:cNvSpPr/>
            <p:nvPr/>
          </p:nvSpPr>
          <p:spPr bwMode="auto">
            <a:xfrm>
              <a:off x="9037637" y="1385889"/>
              <a:ext cx="69850" cy="211138"/>
            </a:xfrm>
            <a:custGeom>
              <a:avLst/>
              <a:gdLst>
                <a:gd name="T0" fmla="*/ 4 w 32"/>
                <a:gd name="T1" fmla="*/ 95 h 95"/>
                <a:gd name="T2" fmla="*/ 3 w 32"/>
                <a:gd name="T3" fmla="*/ 95 h 95"/>
                <a:gd name="T4" fmla="*/ 0 w 32"/>
                <a:gd name="T5" fmla="*/ 90 h 95"/>
                <a:gd name="T6" fmla="*/ 24 w 32"/>
                <a:gd name="T7" fmla="*/ 3 h 95"/>
                <a:gd name="T8" fmla="*/ 29 w 32"/>
                <a:gd name="T9" fmla="*/ 1 h 95"/>
                <a:gd name="T10" fmla="*/ 31 w 32"/>
                <a:gd name="T11" fmla="*/ 5 h 95"/>
                <a:gd name="T12" fmla="*/ 8 w 32"/>
                <a:gd name="T13" fmla="*/ 92 h 95"/>
                <a:gd name="T14" fmla="*/ 4 w 32"/>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95">
                  <a:moveTo>
                    <a:pt x="4" y="95"/>
                  </a:moveTo>
                  <a:cubicBezTo>
                    <a:pt x="4" y="95"/>
                    <a:pt x="4" y="95"/>
                    <a:pt x="3" y="95"/>
                  </a:cubicBezTo>
                  <a:cubicBezTo>
                    <a:pt x="1" y="95"/>
                    <a:pt x="0" y="93"/>
                    <a:pt x="0" y="90"/>
                  </a:cubicBezTo>
                  <a:cubicBezTo>
                    <a:pt x="24" y="3"/>
                    <a:pt x="24" y="3"/>
                    <a:pt x="24" y="3"/>
                  </a:cubicBezTo>
                  <a:cubicBezTo>
                    <a:pt x="24" y="1"/>
                    <a:pt x="26" y="0"/>
                    <a:pt x="29" y="1"/>
                  </a:cubicBezTo>
                  <a:cubicBezTo>
                    <a:pt x="31" y="1"/>
                    <a:pt x="32" y="3"/>
                    <a:pt x="31" y="5"/>
                  </a:cubicBezTo>
                  <a:cubicBezTo>
                    <a:pt x="8" y="92"/>
                    <a:pt x="8" y="92"/>
                    <a:pt x="8" y="92"/>
                  </a:cubicBezTo>
                  <a:cubicBezTo>
                    <a:pt x="8" y="94"/>
                    <a:pt x="6" y="95"/>
                    <a:pt x="4"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3" name="Freeform 171"/>
            <p:cNvSpPr/>
            <p:nvPr/>
          </p:nvSpPr>
          <p:spPr bwMode="auto">
            <a:xfrm>
              <a:off x="8934450" y="1450976"/>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1"/>
                    <a:pt x="2" y="0"/>
                    <a:pt x="4" y="0"/>
                  </a:cubicBezTo>
                  <a:cubicBezTo>
                    <a:pt x="91" y="0"/>
                    <a:pt x="91" y="0"/>
                    <a:pt x="91" y="0"/>
                  </a:cubicBezTo>
                  <a:cubicBezTo>
                    <a:pt x="93" y="0"/>
                    <a:pt x="95" y="1"/>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4" name="Freeform 172"/>
            <p:cNvSpPr/>
            <p:nvPr/>
          </p:nvSpPr>
          <p:spPr bwMode="auto">
            <a:xfrm>
              <a:off x="8934450" y="1517651"/>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2"/>
                    <a:pt x="2" y="0"/>
                    <a:pt x="4" y="0"/>
                  </a:cubicBezTo>
                  <a:cubicBezTo>
                    <a:pt x="91" y="0"/>
                    <a:pt x="91" y="0"/>
                    <a:pt x="91" y="0"/>
                  </a:cubicBezTo>
                  <a:cubicBezTo>
                    <a:pt x="93" y="0"/>
                    <a:pt x="95" y="2"/>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1" name="Freeform 179"/>
            <p:cNvSpPr>
              <a:spLocks noEditPoints="1"/>
            </p:cNvSpPr>
            <p:nvPr/>
          </p:nvSpPr>
          <p:spPr bwMode="auto">
            <a:xfrm>
              <a:off x="8226425" y="527051"/>
              <a:ext cx="65088" cy="158750"/>
            </a:xfrm>
            <a:custGeom>
              <a:avLst/>
              <a:gdLst>
                <a:gd name="T0" fmla="*/ 25 w 29"/>
                <a:gd name="T1" fmla="*/ 72 h 72"/>
                <a:gd name="T2" fmla="*/ 4 w 29"/>
                <a:gd name="T3" fmla="*/ 72 h 72"/>
                <a:gd name="T4" fmla="*/ 0 w 29"/>
                <a:gd name="T5" fmla="*/ 68 h 72"/>
                <a:gd name="T6" fmla="*/ 0 w 29"/>
                <a:gd name="T7" fmla="*/ 4 h 72"/>
                <a:gd name="T8" fmla="*/ 4 w 29"/>
                <a:gd name="T9" fmla="*/ 0 h 72"/>
                <a:gd name="T10" fmla="*/ 25 w 29"/>
                <a:gd name="T11" fmla="*/ 0 h 72"/>
                <a:gd name="T12" fmla="*/ 29 w 29"/>
                <a:gd name="T13" fmla="*/ 4 h 72"/>
                <a:gd name="T14" fmla="*/ 29 w 29"/>
                <a:gd name="T15" fmla="*/ 68 h 72"/>
                <a:gd name="T16" fmla="*/ 25 w 29"/>
                <a:gd name="T17" fmla="*/ 72 h 72"/>
                <a:gd name="T18" fmla="*/ 8 w 29"/>
                <a:gd name="T19" fmla="*/ 64 h 72"/>
                <a:gd name="T20" fmla="*/ 21 w 29"/>
                <a:gd name="T21" fmla="*/ 64 h 72"/>
                <a:gd name="T22" fmla="*/ 21 w 29"/>
                <a:gd name="T23" fmla="*/ 8 h 72"/>
                <a:gd name="T24" fmla="*/ 8 w 29"/>
                <a:gd name="T25" fmla="*/ 8 h 72"/>
                <a:gd name="T26" fmla="*/ 8 w 29"/>
                <a:gd name="T2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72">
                  <a:moveTo>
                    <a:pt x="25" y="72"/>
                  </a:moveTo>
                  <a:cubicBezTo>
                    <a:pt x="4" y="72"/>
                    <a:pt x="4" y="72"/>
                    <a:pt x="4" y="72"/>
                  </a:cubicBezTo>
                  <a:cubicBezTo>
                    <a:pt x="1" y="72"/>
                    <a:pt x="0" y="71"/>
                    <a:pt x="0" y="68"/>
                  </a:cubicBezTo>
                  <a:cubicBezTo>
                    <a:pt x="0" y="4"/>
                    <a:pt x="0" y="4"/>
                    <a:pt x="0" y="4"/>
                  </a:cubicBezTo>
                  <a:cubicBezTo>
                    <a:pt x="0" y="2"/>
                    <a:pt x="1" y="0"/>
                    <a:pt x="4" y="0"/>
                  </a:cubicBezTo>
                  <a:cubicBezTo>
                    <a:pt x="25" y="0"/>
                    <a:pt x="25" y="0"/>
                    <a:pt x="25" y="0"/>
                  </a:cubicBezTo>
                  <a:cubicBezTo>
                    <a:pt x="27" y="0"/>
                    <a:pt x="29" y="2"/>
                    <a:pt x="29" y="4"/>
                  </a:cubicBezTo>
                  <a:cubicBezTo>
                    <a:pt x="29" y="68"/>
                    <a:pt x="29" y="68"/>
                    <a:pt x="29" y="68"/>
                  </a:cubicBezTo>
                  <a:cubicBezTo>
                    <a:pt x="29" y="71"/>
                    <a:pt x="27" y="72"/>
                    <a:pt x="25" y="72"/>
                  </a:cubicBezTo>
                  <a:close/>
                  <a:moveTo>
                    <a:pt x="8" y="64"/>
                  </a:moveTo>
                  <a:cubicBezTo>
                    <a:pt x="21" y="64"/>
                    <a:pt x="21" y="64"/>
                    <a:pt x="21" y="64"/>
                  </a:cubicBezTo>
                  <a:cubicBezTo>
                    <a:pt x="21" y="8"/>
                    <a:pt x="21" y="8"/>
                    <a:pt x="21" y="8"/>
                  </a:cubicBezTo>
                  <a:cubicBezTo>
                    <a:pt x="8" y="8"/>
                    <a:pt x="8" y="8"/>
                    <a:pt x="8" y="8"/>
                  </a:cubicBezTo>
                  <a:cubicBezTo>
                    <a:pt x="8" y="64"/>
                    <a:pt x="8" y="64"/>
                    <a:pt x="8" y="6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2" name="Freeform 180"/>
            <p:cNvSpPr>
              <a:spLocks noEditPoints="1"/>
            </p:cNvSpPr>
            <p:nvPr/>
          </p:nvSpPr>
          <p:spPr bwMode="auto">
            <a:xfrm>
              <a:off x="8150225" y="588964"/>
              <a:ext cx="63500" cy="96838"/>
            </a:xfrm>
            <a:custGeom>
              <a:avLst/>
              <a:gdLst>
                <a:gd name="T0" fmla="*/ 25 w 29"/>
                <a:gd name="T1" fmla="*/ 44 h 44"/>
                <a:gd name="T2" fmla="*/ 4 w 29"/>
                <a:gd name="T3" fmla="*/ 44 h 44"/>
                <a:gd name="T4" fmla="*/ 0 w 29"/>
                <a:gd name="T5" fmla="*/ 40 h 44"/>
                <a:gd name="T6" fmla="*/ 0 w 29"/>
                <a:gd name="T7" fmla="*/ 4 h 44"/>
                <a:gd name="T8" fmla="*/ 4 w 29"/>
                <a:gd name="T9" fmla="*/ 0 h 44"/>
                <a:gd name="T10" fmla="*/ 25 w 29"/>
                <a:gd name="T11" fmla="*/ 0 h 44"/>
                <a:gd name="T12" fmla="*/ 29 w 29"/>
                <a:gd name="T13" fmla="*/ 4 h 44"/>
                <a:gd name="T14" fmla="*/ 29 w 29"/>
                <a:gd name="T15" fmla="*/ 40 h 44"/>
                <a:gd name="T16" fmla="*/ 25 w 29"/>
                <a:gd name="T17" fmla="*/ 44 h 44"/>
                <a:gd name="T18" fmla="*/ 8 w 29"/>
                <a:gd name="T19" fmla="*/ 36 h 44"/>
                <a:gd name="T20" fmla="*/ 21 w 29"/>
                <a:gd name="T21" fmla="*/ 36 h 44"/>
                <a:gd name="T22" fmla="*/ 21 w 29"/>
                <a:gd name="T23" fmla="*/ 8 h 44"/>
                <a:gd name="T24" fmla="*/ 8 w 29"/>
                <a:gd name="T25" fmla="*/ 8 h 44"/>
                <a:gd name="T26" fmla="*/ 8 w 29"/>
                <a:gd name="T27" fmla="*/ 3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44">
                  <a:moveTo>
                    <a:pt x="25" y="44"/>
                  </a:moveTo>
                  <a:cubicBezTo>
                    <a:pt x="4" y="44"/>
                    <a:pt x="4" y="44"/>
                    <a:pt x="4" y="44"/>
                  </a:cubicBezTo>
                  <a:cubicBezTo>
                    <a:pt x="1" y="44"/>
                    <a:pt x="0" y="43"/>
                    <a:pt x="0" y="40"/>
                  </a:cubicBezTo>
                  <a:cubicBezTo>
                    <a:pt x="0" y="4"/>
                    <a:pt x="0" y="4"/>
                    <a:pt x="0" y="4"/>
                  </a:cubicBezTo>
                  <a:cubicBezTo>
                    <a:pt x="0" y="1"/>
                    <a:pt x="1" y="0"/>
                    <a:pt x="4" y="0"/>
                  </a:cubicBezTo>
                  <a:cubicBezTo>
                    <a:pt x="25" y="0"/>
                    <a:pt x="25" y="0"/>
                    <a:pt x="25" y="0"/>
                  </a:cubicBezTo>
                  <a:cubicBezTo>
                    <a:pt x="27" y="0"/>
                    <a:pt x="29" y="1"/>
                    <a:pt x="29" y="4"/>
                  </a:cubicBezTo>
                  <a:cubicBezTo>
                    <a:pt x="29" y="40"/>
                    <a:pt x="29" y="40"/>
                    <a:pt x="29" y="40"/>
                  </a:cubicBezTo>
                  <a:cubicBezTo>
                    <a:pt x="29" y="43"/>
                    <a:pt x="27" y="44"/>
                    <a:pt x="25" y="44"/>
                  </a:cubicBezTo>
                  <a:close/>
                  <a:moveTo>
                    <a:pt x="8" y="36"/>
                  </a:moveTo>
                  <a:cubicBezTo>
                    <a:pt x="21" y="36"/>
                    <a:pt x="21" y="36"/>
                    <a:pt x="21" y="36"/>
                  </a:cubicBezTo>
                  <a:cubicBezTo>
                    <a:pt x="21" y="8"/>
                    <a:pt x="21" y="8"/>
                    <a:pt x="21" y="8"/>
                  </a:cubicBezTo>
                  <a:cubicBezTo>
                    <a:pt x="8" y="8"/>
                    <a:pt x="8" y="8"/>
                    <a:pt x="8" y="8"/>
                  </a:cubicBezTo>
                  <a:cubicBezTo>
                    <a:pt x="8" y="36"/>
                    <a:pt x="8" y="36"/>
                    <a:pt x="8"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3" name="Freeform 181"/>
            <p:cNvSpPr>
              <a:spLocks noEditPoints="1"/>
            </p:cNvSpPr>
            <p:nvPr/>
          </p:nvSpPr>
          <p:spPr bwMode="auto">
            <a:xfrm>
              <a:off x="8072437" y="633414"/>
              <a:ext cx="63500" cy="52388"/>
            </a:xfrm>
            <a:custGeom>
              <a:avLst/>
              <a:gdLst>
                <a:gd name="T0" fmla="*/ 25 w 29"/>
                <a:gd name="T1" fmla="*/ 24 h 24"/>
                <a:gd name="T2" fmla="*/ 4 w 29"/>
                <a:gd name="T3" fmla="*/ 24 h 24"/>
                <a:gd name="T4" fmla="*/ 0 w 29"/>
                <a:gd name="T5" fmla="*/ 20 h 24"/>
                <a:gd name="T6" fmla="*/ 0 w 29"/>
                <a:gd name="T7" fmla="*/ 4 h 24"/>
                <a:gd name="T8" fmla="*/ 4 w 29"/>
                <a:gd name="T9" fmla="*/ 0 h 24"/>
                <a:gd name="T10" fmla="*/ 25 w 29"/>
                <a:gd name="T11" fmla="*/ 0 h 24"/>
                <a:gd name="T12" fmla="*/ 29 w 29"/>
                <a:gd name="T13" fmla="*/ 4 h 24"/>
                <a:gd name="T14" fmla="*/ 29 w 29"/>
                <a:gd name="T15" fmla="*/ 20 h 24"/>
                <a:gd name="T16" fmla="*/ 25 w 29"/>
                <a:gd name="T17" fmla="*/ 24 h 24"/>
                <a:gd name="T18" fmla="*/ 8 w 29"/>
                <a:gd name="T19" fmla="*/ 16 h 24"/>
                <a:gd name="T20" fmla="*/ 21 w 29"/>
                <a:gd name="T21" fmla="*/ 16 h 24"/>
                <a:gd name="T22" fmla="*/ 21 w 29"/>
                <a:gd name="T23" fmla="*/ 8 h 24"/>
                <a:gd name="T24" fmla="*/ 8 w 29"/>
                <a:gd name="T25" fmla="*/ 8 h 24"/>
                <a:gd name="T26" fmla="*/ 8 w 29"/>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4">
                  <a:moveTo>
                    <a:pt x="25" y="24"/>
                  </a:moveTo>
                  <a:cubicBezTo>
                    <a:pt x="4" y="24"/>
                    <a:pt x="4" y="24"/>
                    <a:pt x="4" y="24"/>
                  </a:cubicBezTo>
                  <a:cubicBezTo>
                    <a:pt x="1" y="24"/>
                    <a:pt x="0" y="23"/>
                    <a:pt x="0" y="20"/>
                  </a:cubicBezTo>
                  <a:cubicBezTo>
                    <a:pt x="0" y="4"/>
                    <a:pt x="0" y="4"/>
                    <a:pt x="0" y="4"/>
                  </a:cubicBezTo>
                  <a:cubicBezTo>
                    <a:pt x="0" y="1"/>
                    <a:pt x="1" y="0"/>
                    <a:pt x="4" y="0"/>
                  </a:cubicBezTo>
                  <a:cubicBezTo>
                    <a:pt x="25" y="0"/>
                    <a:pt x="25" y="0"/>
                    <a:pt x="25" y="0"/>
                  </a:cubicBezTo>
                  <a:cubicBezTo>
                    <a:pt x="27" y="0"/>
                    <a:pt x="29" y="1"/>
                    <a:pt x="29" y="4"/>
                  </a:cubicBezTo>
                  <a:cubicBezTo>
                    <a:pt x="29" y="20"/>
                    <a:pt x="29" y="20"/>
                    <a:pt x="29" y="20"/>
                  </a:cubicBezTo>
                  <a:cubicBezTo>
                    <a:pt x="29" y="23"/>
                    <a:pt x="27" y="24"/>
                    <a:pt x="25" y="24"/>
                  </a:cubicBezTo>
                  <a:close/>
                  <a:moveTo>
                    <a:pt x="8" y="16"/>
                  </a:moveTo>
                  <a:cubicBezTo>
                    <a:pt x="21" y="16"/>
                    <a:pt x="21" y="16"/>
                    <a:pt x="21" y="16"/>
                  </a:cubicBezTo>
                  <a:cubicBezTo>
                    <a:pt x="21" y="8"/>
                    <a:pt x="21" y="8"/>
                    <a:pt x="21" y="8"/>
                  </a:cubicBezTo>
                  <a:cubicBezTo>
                    <a:pt x="8" y="8"/>
                    <a:pt x="8" y="8"/>
                    <a:pt x="8" y="8"/>
                  </a:cubicBezTo>
                  <a:cubicBezTo>
                    <a:pt x="8" y="16"/>
                    <a:pt x="8" y="16"/>
                    <a:pt x="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4" name="Freeform 182"/>
            <p:cNvSpPr/>
            <p:nvPr/>
          </p:nvSpPr>
          <p:spPr bwMode="auto">
            <a:xfrm>
              <a:off x="8212137" y="438151"/>
              <a:ext cx="53975" cy="88900"/>
            </a:xfrm>
            <a:custGeom>
              <a:avLst/>
              <a:gdLst>
                <a:gd name="T0" fmla="*/ 5 w 25"/>
                <a:gd name="T1" fmla="*/ 40 h 40"/>
                <a:gd name="T2" fmla="*/ 2 w 25"/>
                <a:gd name="T3" fmla="*/ 38 h 40"/>
                <a:gd name="T4" fmla="*/ 2 w 25"/>
                <a:gd name="T5" fmla="*/ 33 h 40"/>
                <a:gd name="T6" fmla="*/ 15 w 25"/>
                <a:gd name="T7" fmla="*/ 20 h 40"/>
                <a:gd name="T8" fmla="*/ 2 w 25"/>
                <a:gd name="T9" fmla="*/ 7 h 40"/>
                <a:gd name="T10" fmla="*/ 2 w 25"/>
                <a:gd name="T11" fmla="*/ 2 h 40"/>
                <a:gd name="T12" fmla="*/ 8 w 25"/>
                <a:gd name="T13" fmla="*/ 2 h 40"/>
                <a:gd name="T14" fmla="*/ 23 w 25"/>
                <a:gd name="T15" fmla="*/ 17 h 40"/>
                <a:gd name="T16" fmla="*/ 23 w 25"/>
                <a:gd name="T17" fmla="*/ 23 h 40"/>
                <a:gd name="T18" fmla="*/ 8 w 25"/>
                <a:gd name="T19" fmla="*/ 38 h 40"/>
                <a:gd name="T20" fmla="*/ 5 w 25"/>
                <a:gd name="T2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40">
                  <a:moveTo>
                    <a:pt x="5" y="40"/>
                  </a:moveTo>
                  <a:cubicBezTo>
                    <a:pt x="4" y="40"/>
                    <a:pt x="3" y="39"/>
                    <a:pt x="2" y="38"/>
                  </a:cubicBezTo>
                  <a:cubicBezTo>
                    <a:pt x="0" y="37"/>
                    <a:pt x="0" y="34"/>
                    <a:pt x="2" y="33"/>
                  </a:cubicBezTo>
                  <a:cubicBezTo>
                    <a:pt x="15" y="20"/>
                    <a:pt x="15" y="20"/>
                    <a:pt x="15" y="20"/>
                  </a:cubicBezTo>
                  <a:cubicBezTo>
                    <a:pt x="2" y="7"/>
                    <a:pt x="2" y="7"/>
                    <a:pt x="2" y="7"/>
                  </a:cubicBezTo>
                  <a:cubicBezTo>
                    <a:pt x="0" y="6"/>
                    <a:pt x="0" y="3"/>
                    <a:pt x="2" y="2"/>
                  </a:cubicBezTo>
                  <a:cubicBezTo>
                    <a:pt x="3" y="0"/>
                    <a:pt x="6" y="0"/>
                    <a:pt x="8" y="2"/>
                  </a:cubicBezTo>
                  <a:cubicBezTo>
                    <a:pt x="23" y="17"/>
                    <a:pt x="23" y="17"/>
                    <a:pt x="23" y="17"/>
                  </a:cubicBezTo>
                  <a:cubicBezTo>
                    <a:pt x="25" y="19"/>
                    <a:pt x="25" y="21"/>
                    <a:pt x="23" y="23"/>
                  </a:cubicBezTo>
                  <a:cubicBezTo>
                    <a:pt x="8" y="38"/>
                    <a:pt x="8" y="38"/>
                    <a:pt x="8" y="38"/>
                  </a:cubicBezTo>
                  <a:cubicBezTo>
                    <a:pt x="7" y="39"/>
                    <a:pt x="6" y="40"/>
                    <a:pt x="5"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5" name="Freeform 183"/>
            <p:cNvSpPr/>
            <p:nvPr/>
          </p:nvSpPr>
          <p:spPr bwMode="auto">
            <a:xfrm>
              <a:off x="8096250" y="473076"/>
              <a:ext cx="157163" cy="133350"/>
            </a:xfrm>
            <a:custGeom>
              <a:avLst/>
              <a:gdLst>
                <a:gd name="T0" fmla="*/ 4 w 71"/>
                <a:gd name="T1" fmla="*/ 60 h 60"/>
                <a:gd name="T2" fmla="*/ 3 w 71"/>
                <a:gd name="T3" fmla="*/ 60 h 60"/>
                <a:gd name="T4" fmla="*/ 0 w 71"/>
                <a:gd name="T5" fmla="*/ 55 h 60"/>
                <a:gd name="T6" fmla="*/ 67 w 71"/>
                <a:gd name="T7" fmla="*/ 0 h 60"/>
                <a:gd name="T8" fmla="*/ 71 w 71"/>
                <a:gd name="T9" fmla="*/ 4 h 60"/>
                <a:gd name="T10" fmla="*/ 67 w 71"/>
                <a:gd name="T11" fmla="*/ 8 h 60"/>
                <a:gd name="T12" fmla="*/ 8 w 71"/>
                <a:gd name="T13" fmla="*/ 57 h 60"/>
                <a:gd name="T14" fmla="*/ 4 w 71"/>
                <a:gd name="T15" fmla="*/ 6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 h="60">
                  <a:moveTo>
                    <a:pt x="4" y="60"/>
                  </a:moveTo>
                  <a:cubicBezTo>
                    <a:pt x="4" y="60"/>
                    <a:pt x="4" y="60"/>
                    <a:pt x="3" y="60"/>
                  </a:cubicBezTo>
                  <a:cubicBezTo>
                    <a:pt x="1" y="60"/>
                    <a:pt x="0" y="58"/>
                    <a:pt x="0" y="55"/>
                  </a:cubicBezTo>
                  <a:cubicBezTo>
                    <a:pt x="6" y="23"/>
                    <a:pt x="34" y="0"/>
                    <a:pt x="67" y="0"/>
                  </a:cubicBezTo>
                  <a:cubicBezTo>
                    <a:pt x="69" y="0"/>
                    <a:pt x="71" y="2"/>
                    <a:pt x="71" y="4"/>
                  </a:cubicBezTo>
                  <a:cubicBezTo>
                    <a:pt x="71" y="6"/>
                    <a:pt x="69" y="8"/>
                    <a:pt x="67" y="8"/>
                  </a:cubicBezTo>
                  <a:cubicBezTo>
                    <a:pt x="38" y="8"/>
                    <a:pt x="14" y="29"/>
                    <a:pt x="8" y="57"/>
                  </a:cubicBezTo>
                  <a:cubicBezTo>
                    <a:pt x="8" y="59"/>
                    <a:pt x="6" y="60"/>
                    <a:pt x="4" y="6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6" name="Freeform 184"/>
            <p:cNvSpPr>
              <a:spLocks noEditPoints="1"/>
            </p:cNvSpPr>
            <p:nvPr/>
          </p:nvSpPr>
          <p:spPr bwMode="auto">
            <a:xfrm>
              <a:off x="6000750" y="1576389"/>
              <a:ext cx="215900" cy="157163"/>
            </a:xfrm>
            <a:custGeom>
              <a:avLst/>
              <a:gdLst>
                <a:gd name="T0" fmla="*/ 49 w 98"/>
                <a:gd name="T1" fmla="*/ 71 h 71"/>
                <a:gd name="T2" fmla="*/ 8 w 98"/>
                <a:gd name="T3" fmla="*/ 69 h 71"/>
                <a:gd name="T4" fmla="*/ 5 w 98"/>
                <a:gd name="T5" fmla="*/ 66 h 71"/>
                <a:gd name="T6" fmla="*/ 5 w 98"/>
                <a:gd name="T7" fmla="*/ 6 h 71"/>
                <a:gd name="T8" fmla="*/ 8 w 98"/>
                <a:gd name="T9" fmla="*/ 3 h 71"/>
                <a:gd name="T10" fmla="*/ 90 w 98"/>
                <a:gd name="T11" fmla="*/ 3 h 71"/>
                <a:gd name="T12" fmla="*/ 94 w 98"/>
                <a:gd name="T13" fmla="*/ 6 h 71"/>
                <a:gd name="T14" fmla="*/ 94 w 98"/>
                <a:gd name="T15" fmla="*/ 66 h 71"/>
                <a:gd name="T16" fmla="*/ 90 w 98"/>
                <a:gd name="T17" fmla="*/ 69 h 71"/>
                <a:gd name="T18" fmla="*/ 49 w 98"/>
                <a:gd name="T19" fmla="*/ 71 h 71"/>
                <a:gd name="T20" fmla="*/ 12 w 98"/>
                <a:gd name="T21" fmla="*/ 61 h 71"/>
                <a:gd name="T22" fmla="*/ 87 w 98"/>
                <a:gd name="T23" fmla="*/ 61 h 71"/>
                <a:gd name="T24" fmla="*/ 87 w 98"/>
                <a:gd name="T25" fmla="*/ 11 h 71"/>
                <a:gd name="T26" fmla="*/ 12 w 98"/>
                <a:gd name="T27" fmla="*/ 11 h 71"/>
                <a:gd name="T28" fmla="*/ 12 w 98"/>
                <a:gd name="T29" fmla="*/ 6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71">
                  <a:moveTo>
                    <a:pt x="49" y="71"/>
                  </a:moveTo>
                  <a:cubicBezTo>
                    <a:pt x="36" y="71"/>
                    <a:pt x="22" y="70"/>
                    <a:pt x="8" y="69"/>
                  </a:cubicBezTo>
                  <a:cubicBezTo>
                    <a:pt x="6" y="68"/>
                    <a:pt x="5" y="67"/>
                    <a:pt x="5" y="66"/>
                  </a:cubicBezTo>
                  <a:cubicBezTo>
                    <a:pt x="0" y="46"/>
                    <a:pt x="0" y="26"/>
                    <a:pt x="5" y="6"/>
                  </a:cubicBezTo>
                  <a:cubicBezTo>
                    <a:pt x="5" y="4"/>
                    <a:pt x="6" y="3"/>
                    <a:pt x="8" y="3"/>
                  </a:cubicBezTo>
                  <a:cubicBezTo>
                    <a:pt x="35" y="0"/>
                    <a:pt x="63" y="0"/>
                    <a:pt x="90" y="3"/>
                  </a:cubicBezTo>
                  <a:cubicBezTo>
                    <a:pt x="92" y="3"/>
                    <a:pt x="93" y="4"/>
                    <a:pt x="94" y="6"/>
                  </a:cubicBezTo>
                  <a:cubicBezTo>
                    <a:pt x="98" y="26"/>
                    <a:pt x="98" y="46"/>
                    <a:pt x="94" y="66"/>
                  </a:cubicBezTo>
                  <a:cubicBezTo>
                    <a:pt x="93" y="67"/>
                    <a:pt x="92" y="68"/>
                    <a:pt x="90" y="69"/>
                  </a:cubicBezTo>
                  <a:cubicBezTo>
                    <a:pt x="77" y="70"/>
                    <a:pt x="63" y="71"/>
                    <a:pt x="49" y="71"/>
                  </a:cubicBezTo>
                  <a:close/>
                  <a:moveTo>
                    <a:pt x="12" y="61"/>
                  </a:moveTo>
                  <a:cubicBezTo>
                    <a:pt x="37" y="64"/>
                    <a:pt x="62" y="64"/>
                    <a:pt x="87" y="61"/>
                  </a:cubicBezTo>
                  <a:cubicBezTo>
                    <a:pt x="90" y="44"/>
                    <a:pt x="90" y="27"/>
                    <a:pt x="87" y="11"/>
                  </a:cubicBezTo>
                  <a:cubicBezTo>
                    <a:pt x="62" y="8"/>
                    <a:pt x="37" y="8"/>
                    <a:pt x="12" y="11"/>
                  </a:cubicBezTo>
                  <a:cubicBezTo>
                    <a:pt x="8" y="27"/>
                    <a:pt x="8" y="44"/>
                    <a:pt x="12"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7" name="Freeform 185"/>
            <p:cNvSpPr>
              <a:spLocks noEditPoints="1"/>
            </p:cNvSpPr>
            <p:nvPr/>
          </p:nvSpPr>
          <p:spPr bwMode="auto">
            <a:xfrm>
              <a:off x="6078537" y="1611314"/>
              <a:ext cx="79375" cy="87313"/>
            </a:xfrm>
            <a:custGeom>
              <a:avLst/>
              <a:gdLst>
                <a:gd name="T0" fmla="*/ 6 w 36"/>
                <a:gd name="T1" fmla="*/ 39 h 39"/>
                <a:gd name="T2" fmla="*/ 0 w 36"/>
                <a:gd name="T3" fmla="*/ 33 h 39"/>
                <a:gd name="T4" fmla="*/ 0 w 36"/>
                <a:gd name="T5" fmla="*/ 6 h 39"/>
                <a:gd name="T6" fmla="*/ 6 w 36"/>
                <a:gd name="T7" fmla="*/ 0 h 39"/>
                <a:gd name="T8" fmla="*/ 9 w 36"/>
                <a:gd name="T9" fmla="*/ 1 h 39"/>
                <a:gd name="T10" fmla="*/ 33 w 36"/>
                <a:gd name="T11" fmla="*/ 15 h 39"/>
                <a:gd name="T12" fmla="*/ 36 w 36"/>
                <a:gd name="T13" fmla="*/ 20 h 39"/>
                <a:gd name="T14" fmla="*/ 33 w 36"/>
                <a:gd name="T15" fmla="*/ 25 h 39"/>
                <a:gd name="T16" fmla="*/ 9 w 36"/>
                <a:gd name="T17" fmla="*/ 39 h 39"/>
                <a:gd name="T18" fmla="*/ 6 w 36"/>
                <a:gd name="T19" fmla="*/ 39 h 39"/>
                <a:gd name="T20" fmla="*/ 8 w 36"/>
                <a:gd name="T21" fmla="*/ 10 h 39"/>
                <a:gd name="T22" fmla="*/ 8 w 36"/>
                <a:gd name="T23" fmla="*/ 30 h 39"/>
                <a:gd name="T24" fmla="*/ 26 w 36"/>
                <a:gd name="T25" fmla="*/ 20 h 39"/>
                <a:gd name="T26" fmla="*/ 8 w 36"/>
                <a:gd name="T27" fmla="*/ 1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39">
                  <a:moveTo>
                    <a:pt x="6" y="39"/>
                  </a:moveTo>
                  <a:cubicBezTo>
                    <a:pt x="3" y="39"/>
                    <a:pt x="0" y="37"/>
                    <a:pt x="0" y="33"/>
                  </a:cubicBezTo>
                  <a:cubicBezTo>
                    <a:pt x="0" y="6"/>
                    <a:pt x="0" y="6"/>
                    <a:pt x="0" y="6"/>
                  </a:cubicBezTo>
                  <a:cubicBezTo>
                    <a:pt x="0" y="3"/>
                    <a:pt x="3" y="0"/>
                    <a:pt x="6" y="0"/>
                  </a:cubicBezTo>
                  <a:cubicBezTo>
                    <a:pt x="7" y="0"/>
                    <a:pt x="8" y="1"/>
                    <a:pt x="9" y="1"/>
                  </a:cubicBezTo>
                  <a:cubicBezTo>
                    <a:pt x="33" y="15"/>
                    <a:pt x="33" y="15"/>
                    <a:pt x="33" y="15"/>
                  </a:cubicBezTo>
                  <a:cubicBezTo>
                    <a:pt x="35" y="16"/>
                    <a:pt x="36" y="18"/>
                    <a:pt x="36" y="20"/>
                  </a:cubicBezTo>
                  <a:cubicBezTo>
                    <a:pt x="36" y="22"/>
                    <a:pt x="35" y="24"/>
                    <a:pt x="33" y="25"/>
                  </a:cubicBezTo>
                  <a:cubicBezTo>
                    <a:pt x="9" y="39"/>
                    <a:pt x="9" y="39"/>
                    <a:pt x="9" y="39"/>
                  </a:cubicBezTo>
                  <a:cubicBezTo>
                    <a:pt x="8" y="39"/>
                    <a:pt x="7" y="39"/>
                    <a:pt x="6" y="39"/>
                  </a:cubicBezTo>
                  <a:close/>
                  <a:moveTo>
                    <a:pt x="8" y="10"/>
                  </a:moveTo>
                  <a:cubicBezTo>
                    <a:pt x="8" y="30"/>
                    <a:pt x="8" y="30"/>
                    <a:pt x="8" y="30"/>
                  </a:cubicBezTo>
                  <a:cubicBezTo>
                    <a:pt x="26" y="20"/>
                    <a:pt x="26" y="20"/>
                    <a:pt x="26" y="20"/>
                  </a:cubicBezTo>
                  <a:cubicBezTo>
                    <a:pt x="8" y="10"/>
                    <a:pt x="8" y="10"/>
                    <a:pt x="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8" name="Freeform 186"/>
            <p:cNvSpPr>
              <a:spLocks noEditPoints="1"/>
            </p:cNvSpPr>
            <p:nvPr/>
          </p:nvSpPr>
          <p:spPr bwMode="auto">
            <a:xfrm>
              <a:off x="8874125" y="2921001"/>
              <a:ext cx="123825" cy="73025"/>
            </a:xfrm>
            <a:custGeom>
              <a:avLst/>
              <a:gdLst>
                <a:gd name="T0" fmla="*/ 17 w 56"/>
                <a:gd name="T1" fmla="*/ 33 h 33"/>
                <a:gd name="T2" fmla="*/ 14 w 56"/>
                <a:gd name="T3" fmla="*/ 32 h 33"/>
                <a:gd name="T4" fmla="*/ 2 w 56"/>
                <a:gd name="T5" fmla="*/ 22 h 33"/>
                <a:gd name="T6" fmla="*/ 1 w 56"/>
                <a:gd name="T7" fmla="*/ 18 h 33"/>
                <a:gd name="T8" fmla="*/ 3 w 56"/>
                <a:gd name="T9" fmla="*/ 15 h 33"/>
                <a:gd name="T10" fmla="*/ 38 w 56"/>
                <a:gd name="T11" fmla="*/ 1 h 33"/>
                <a:gd name="T12" fmla="*/ 42 w 56"/>
                <a:gd name="T13" fmla="*/ 2 h 33"/>
                <a:gd name="T14" fmla="*/ 54 w 56"/>
                <a:gd name="T15" fmla="*/ 12 h 33"/>
                <a:gd name="T16" fmla="*/ 55 w 56"/>
                <a:gd name="T17" fmla="*/ 16 h 33"/>
                <a:gd name="T18" fmla="*/ 53 w 56"/>
                <a:gd name="T19" fmla="*/ 19 h 33"/>
                <a:gd name="T20" fmla="*/ 18 w 56"/>
                <a:gd name="T21" fmla="*/ 33 h 33"/>
                <a:gd name="T22" fmla="*/ 17 w 56"/>
                <a:gd name="T23" fmla="*/ 33 h 33"/>
                <a:gd name="T24" fmla="*/ 12 w 56"/>
                <a:gd name="T25" fmla="*/ 20 h 33"/>
                <a:gd name="T26" fmla="*/ 18 w 56"/>
                <a:gd name="T27" fmla="*/ 24 h 33"/>
                <a:gd name="T28" fmla="*/ 44 w 56"/>
                <a:gd name="T29" fmla="*/ 14 h 33"/>
                <a:gd name="T30" fmla="*/ 39 w 56"/>
                <a:gd name="T31" fmla="*/ 9 h 33"/>
                <a:gd name="T32" fmla="*/ 12 w 56"/>
                <a:gd name="T33"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33">
                  <a:moveTo>
                    <a:pt x="17" y="33"/>
                  </a:moveTo>
                  <a:cubicBezTo>
                    <a:pt x="16" y="33"/>
                    <a:pt x="15" y="33"/>
                    <a:pt x="14" y="32"/>
                  </a:cubicBezTo>
                  <a:cubicBezTo>
                    <a:pt x="2" y="22"/>
                    <a:pt x="2" y="22"/>
                    <a:pt x="2" y="22"/>
                  </a:cubicBezTo>
                  <a:cubicBezTo>
                    <a:pt x="1" y="21"/>
                    <a:pt x="0" y="19"/>
                    <a:pt x="1" y="18"/>
                  </a:cubicBezTo>
                  <a:cubicBezTo>
                    <a:pt x="1" y="17"/>
                    <a:pt x="2" y="15"/>
                    <a:pt x="3" y="15"/>
                  </a:cubicBezTo>
                  <a:cubicBezTo>
                    <a:pt x="38" y="1"/>
                    <a:pt x="38" y="1"/>
                    <a:pt x="38" y="1"/>
                  </a:cubicBezTo>
                  <a:cubicBezTo>
                    <a:pt x="39" y="0"/>
                    <a:pt x="41" y="1"/>
                    <a:pt x="42" y="2"/>
                  </a:cubicBezTo>
                  <a:cubicBezTo>
                    <a:pt x="54" y="12"/>
                    <a:pt x="54" y="12"/>
                    <a:pt x="54" y="12"/>
                  </a:cubicBezTo>
                  <a:cubicBezTo>
                    <a:pt x="55" y="13"/>
                    <a:pt x="56" y="14"/>
                    <a:pt x="55" y="16"/>
                  </a:cubicBezTo>
                  <a:cubicBezTo>
                    <a:pt x="55" y="17"/>
                    <a:pt x="54" y="18"/>
                    <a:pt x="53" y="19"/>
                  </a:cubicBezTo>
                  <a:cubicBezTo>
                    <a:pt x="18" y="33"/>
                    <a:pt x="18" y="33"/>
                    <a:pt x="18" y="33"/>
                  </a:cubicBezTo>
                  <a:cubicBezTo>
                    <a:pt x="18" y="33"/>
                    <a:pt x="17" y="33"/>
                    <a:pt x="17" y="33"/>
                  </a:cubicBezTo>
                  <a:close/>
                  <a:moveTo>
                    <a:pt x="12" y="20"/>
                  </a:moveTo>
                  <a:cubicBezTo>
                    <a:pt x="18" y="24"/>
                    <a:pt x="18" y="24"/>
                    <a:pt x="18" y="24"/>
                  </a:cubicBezTo>
                  <a:cubicBezTo>
                    <a:pt x="44" y="14"/>
                    <a:pt x="44" y="14"/>
                    <a:pt x="44" y="14"/>
                  </a:cubicBezTo>
                  <a:cubicBezTo>
                    <a:pt x="39" y="9"/>
                    <a:pt x="39" y="9"/>
                    <a:pt x="39" y="9"/>
                  </a:cubicBezTo>
                  <a:cubicBezTo>
                    <a:pt x="12" y="20"/>
                    <a:pt x="12" y="20"/>
                    <a:pt x="12"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9" name="Freeform 187"/>
            <p:cNvSpPr/>
            <p:nvPr/>
          </p:nvSpPr>
          <p:spPr bwMode="auto">
            <a:xfrm>
              <a:off x="8977312" y="3016251"/>
              <a:ext cx="111125" cy="106363"/>
            </a:xfrm>
            <a:custGeom>
              <a:avLst/>
              <a:gdLst>
                <a:gd name="T0" fmla="*/ 4 w 50"/>
                <a:gd name="T1" fmla="*/ 48 h 48"/>
                <a:gd name="T2" fmla="*/ 2 w 50"/>
                <a:gd name="T3" fmla="*/ 47 h 48"/>
                <a:gd name="T4" fmla="*/ 0 w 50"/>
                <a:gd name="T5" fmla="*/ 44 h 48"/>
                <a:gd name="T6" fmla="*/ 0 w 50"/>
                <a:gd name="T7" fmla="*/ 4 h 48"/>
                <a:gd name="T8" fmla="*/ 4 w 50"/>
                <a:gd name="T9" fmla="*/ 0 h 48"/>
                <a:gd name="T10" fmla="*/ 8 w 50"/>
                <a:gd name="T11" fmla="*/ 4 h 48"/>
                <a:gd name="T12" fmla="*/ 8 w 50"/>
                <a:gd name="T13" fmla="*/ 38 h 48"/>
                <a:gd name="T14" fmla="*/ 42 w 50"/>
                <a:gd name="T15" fmla="*/ 27 h 48"/>
                <a:gd name="T16" fmla="*/ 42 w 50"/>
                <a:gd name="T17" fmla="*/ 10 h 48"/>
                <a:gd name="T18" fmla="*/ 46 w 50"/>
                <a:gd name="T19" fmla="*/ 6 h 48"/>
                <a:gd name="T20" fmla="*/ 50 w 50"/>
                <a:gd name="T21" fmla="*/ 10 h 48"/>
                <a:gd name="T22" fmla="*/ 50 w 50"/>
                <a:gd name="T23" fmla="*/ 30 h 48"/>
                <a:gd name="T24" fmla="*/ 47 w 50"/>
                <a:gd name="T25" fmla="*/ 34 h 48"/>
                <a:gd name="T26" fmla="*/ 5 w 50"/>
                <a:gd name="T27" fmla="*/ 47 h 48"/>
                <a:gd name="T28" fmla="*/ 4 w 50"/>
                <a:gd name="T2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48">
                  <a:moveTo>
                    <a:pt x="4" y="48"/>
                  </a:moveTo>
                  <a:cubicBezTo>
                    <a:pt x="3" y="48"/>
                    <a:pt x="2" y="47"/>
                    <a:pt x="2" y="47"/>
                  </a:cubicBezTo>
                  <a:cubicBezTo>
                    <a:pt x="0" y="46"/>
                    <a:pt x="0" y="45"/>
                    <a:pt x="0" y="44"/>
                  </a:cubicBezTo>
                  <a:cubicBezTo>
                    <a:pt x="0" y="4"/>
                    <a:pt x="0" y="4"/>
                    <a:pt x="0" y="4"/>
                  </a:cubicBezTo>
                  <a:cubicBezTo>
                    <a:pt x="0" y="2"/>
                    <a:pt x="2" y="0"/>
                    <a:pt x="4" y="0"/>
                  </a:cubicBezTo>
                  <a:cubicBezTo>
                    <a:pt x="6" y="0"/>
                    <a:pt x="8" y="2"/>
                    <a:pt x="8" y="4"/>
                  </a:cubicBezTo>
                  <a:cubicBezTo>
                    <a:pt x="8" y="38"/>
                    <a:pt x="8" y="38"/>
                    <a:pt x="8" y="38"/>
                  </a:cubicBezTo>
                  <a:cubicBezTo>
                    <a:pt x="42" y="27"/>
                    <a:pt x="42" y="27"/>
                    <a:pt x="42" y="27"/>
                  </a:cubicBezTo>
                  <a:cubicBezTo>
                    <a:pt x="42" y="10"/>
                    <a:pt x="42" y="10"/>
                    <a:pt x="42" y="10"/>
                  </a:cubicBezTo>
                  <a:cubicBezTo>
                    <a:pt x="42" y="7"/>
                    <a:pt x="43" y="6"/>
                    <a:pt x="46" y="6"/>
                  </a:cubicBezTo>
                  <a:cubicBezTo>
                    <a:pt x="48" y="6"/>
                    <a:pt x="50" y="7"/>
                    <a:pt x="50" y="10"/>
                  </a:cubicBezTo>
                  <a:cubicBezTo>
                    <a:pt x="50" y="30"/>
                    <a:pt x="50" y="30"/>
                    <a:pt x="50" y="30"/>
                  </a:cubicBezTo>
                  <a:cubicBezTo>
                    <a:pt x="50" y="32"/>
                    <a:pt x="48" y="34"/>
                    <a:pt x="47" y="34"/>
                  </a:cubicBezTo>
                  <a:cubicBezTo>
                    <a:pt x="5" y="47"/>
                    <a:pt x="5" y="47"/>
                    <a:pt x="5" y="47"/>
                  </a:cubicBezTo>
                  <a:cubicBezTo>
                    <a:pt x="5" y="47"/>
                    <a:pt x="4" y="48"/>
                    <a:pt x="4" y="4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0" name="Freeform 188"/>
            <p:cNvSpPr>
              <a:spLocks noEditPoints="1"/>
            </p:cNvSpPr>
            <p:nvPr/>
          </p:nvSpPr>
          <p:spPr bwMode="auto">
            <a:xfrm>
              <a:off x="8999537" y="2982914"/>
              <a:ext cx="122238" cy="73025"/>
            </a:xfrm>
            <a:custGeom>
              <a:avLst/>
              <a:gdLst>
                <a:gd name="T0" fmla="*/ 17 w 55"/>
                <a:gd name="T1" fmla="*/ 33 h 33"/>
                <a:gd name="T2" fmla="*/ 14 w 55"/>
                <a:gd name="T3" fmla="*/ 32 h 33"/>
                <a:gd name="T4" fmla="*/ 2 w 55"/>
                <a:gd name="T5" fmla="*/ 21 h 33"/>
                <a:gd name="T6" fmla="*/ 0 w 55"/>
                <a:gd name="T7" fmla="*/ 17 h 33"/>
                <a:gd name="T8" fmla="*/ 3 w 55"/>
                <a:gd name="T9" fmla="*/ 14 h 33"/>
                <a:gd name="T10" fmla="*/ 38 w 55"/>
                <a:gd name="T11" fmla="*/ 1 h 33"/>
                <a:gd name="T12" fmla="*/ 42 w 55"/>
                <a:gd name="T13" fmla="*/ 1 h 33"/>
                <a:gd name="T14" fmla="*/ 54 w 55"/>
                <a:gd name="T15" fmla="*/ 12 h 33"/>
                <a:gd name="T16" fmla="*/ 55 w 55"/>
                <a:gd name="T17" fmla="*/ 15 h 33"/>
                <a:gd name="T18" fmla="*/ 53 w 55"/>
                <a:gd name="T19" fmla="*/ 18 h 33"/>
                <a:gd name="T20" fmla="*/ 18 w 55"/>
                <a:gd name="T21" fmla="*/ 32 h 33"/>
                <a:gd name="T22" fmla="*/ 17 w 55"/>
                <a:gd name="T23" fmla="*/ 33 h 33"/>
                <a:gd name="T24" fmla="*/ 12 w 55"/>
                <a:gd name="T25" fmla="*/ 19 h 33"/>
                <a:gd name="T26" fmla="*/ 17 w 55"/>
                <a:gd name="T27" fmla="*/ 24 h 33"/>
                <a:gd name="T28" fmla="*/ 44 w 55"/>
                <a:gd name="T29" fmla="*/ 14 h 33"/>
                <a:gd name="T30" fmla="*/ 38 w 55"/>
                <a:gd name="T31" fmla="*/ 9 h 33"/>
                <a:gd name="T32" fmla="*/ 12 w 55"/>
                <a:gd name="T33"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3">
                  <a:moveTo>
                    <a:pt x="17" y="33"/>
                  </a:moveTo>
                  <a:cubicBezTo>
                    <a:pt x="16" y="33"/>
                    <a:pt x="15" y="32"/>
                    <a:pt x="14" y="32"/>
                  </a:cubicBezTo>
                  <a:cubicBezTo>
                    <a:pt x="2" y="21"/>
                    <a:pt x="2" y="21"/>
                    <a:pt x="2" y="21"/>
                  </a:cubicBezTo>
                  <a:cubicBezTo>
                    <a:pt x="1" y="20"/>
                    <a:pt x="0" y="19"/>
                    <a:pt x="0" y="17"/>
                  </a:cubicBezTo>
                  <a:cubicBezTo>
                    <a:pt x="1" y="16"/>
                    <a:pt x="2" y="15"/>
                    <a:pt x="3" y="14"/>
                  </a:cubicBezTo>
                  <a:cubicBezTo>
                    <a:pt x="38" y="1"/>
                    <a:pt x="38" y="1"/>
                    <a:pt x="38" y="1"/>
                  </a:cubicBezTo>
                  <a:cubicBezTo>
                    <a:pt x="39" y="0"/>
                    <a:pt x="41" y="0"/>
                    <a:pt x="42" y="1"/>
                  </a:cubicBezTo>
                  <a:cubicBezTo>
                    <a:pt x="54" y="12"/>
                    <a:pt x="54" y="12"/>
                    <a:pt x="54" y="12"/>
                  </a:cubicBezTo>
                  <a:cubicBezTo>
                    <a:pt x="55" y="13"/>
                    <a:pt x="55" y="14"/>
                    <a:pt x="55" y="15"/>
                  </a:cubicBezTo>
                  <a:cubicBezTo>
                    <a:pt x="55" y="17"/>
                    <a:pt x="54" y="18"/>
                    <a:pt x="53" y="18"/>
                  </a:cubicBezTo>
                  <a:cubicBezTo>
                    <a:pt x="18" y="32"/>
                    <a:pt x="18" y="32"/>
                    <a:pt x="18" y="32"/>
                  </a:cubicBezTo>
                  <a:cubicBezTo>
                    <a:pt x="18" y="33"/>
                    <a:pt x="17" y="33"/>
                    <a:pt x="17" y="33"/>
                  </a:cubicBezTo>
                  <a:close/>
                  <a:moveTo>
                    <a:pt x="12" y="19"/>
                  </a:moveTo>
                  <a:cubicBezTo>
                    <a:pt x="17" y="24"/>
                    <a:pt x="17" y="24"/>
                    <a:pt x="17" y="24"/>
                  </a:cubicBezTo>
                  <a:cubicBezTo>
                    <a:pt x="44" y="14"/>
                    <a:pt x="44" y="14"/>
                    <a:pt x="44" y="14"/>
                  </a:cubicBezTo>
                  <a:cubicBezTo>
                    <a:pt x="38" y="9"/>
                    <a:pt x="38" y="9"/>
                    <a:pt x="38" y="9"/>
                  </a:cubicBezTo>
                  <a:cubicBezTo>
                    <a:pt x="12" y="19"/>
                    <a:pt x="12" y="19"/>
                    <a:pt x="1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1" name="Freeform 189"/>
            <p:cNvSpPr>
              <a:spLocks noEditPoints="1"/>
            </p:cNvSpPr>
            <p:nvPr/>
          </p:nvSpPr>
          <p:spPr bwMode="auto">
            <a:xfrm>
              <a:off x="8993187" y="2916239"/>
              <a:ext cx="122238" cy="74613"/>
            </a:xfrm>
            <a:custGeom>
              <a:avLst/>
              <a:gdLst>
                <a:gd name="T0" fmla="*/ 39 w 55"/>
                <a:gd name="T1" fmla="*/ 34 h 34"/>
                <a:gd name="T2" fmla="*/ 37 w 55"/>
                <a:gd name="T3" fmla="*/ 34 h 34"/>
                <a:gd name="T4" fmla="*/ 2 w 55"/>
                <a:gd name="T5" fmla="*/ 20 h 34"/>
                <a:gd name="T6" fmla="*/ 0 w 55"/>
                <a:gd name="T7" fmla="*/ 17 h 34"/>
                <a:gd name="T8" fmla="*/ 1 w 55"/>
                <a:gd name="T9" fmla="*/ 13 h 34"/>
                <a:gd name="T10" fmla="*/ 13 w 55"/>
                <a:gd name="T11" fmla="*/ 2 h 34"/>
                <a:gd name="T12" fmla="*/ 17 w 55"/>
                <a:gd name="T13" fmla="*/ 1 h 34"/>
                <a:gd name="T14" fmla="*/ 52 w 55"/>
                <a:gd name="T15" fmla="*/ 15 h 34"/>
                <a:gd name="T16" fmla="*/ 54 w 55"/>
                <a:gd name="T17" fmla="*/ 18 h 34"/>
                <a:gd name="T18" fmla="*/ 53 w 55"/>
                <a:gd name="T19" fmla="*/ 22 h 34"/>
                <a:gd name="T20" fmla="*/ 41 w 55"/>
                <a:gd name="T21" fmla="*/ 33 h 34"/>
                <a:gd name="T22" fmla="*/ 39 w 55"/>
                <a:gd name="T23" fmla="*/ 34 h 34"/>
                <a:gd name="T24" fmla="*/ 11 w 55"/>
                <a:gd name="T25" fmla="*/ 15 h 34"/>
                <a:gd name="T26" fmla="*/ 38 w 55"/>
                <a:gd name="T27" fmla="*/ 26 h 34"/>
                <a:gd name="T28" fmla="*/ 43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2" y="20"/>
                    <a:pt x="2" y="20"/>
                    <a:pt x="2" y="20"/>
                  </a:cubicBezTo>
                  <a:cubicBezTo>
                    <a:pt x="1" y="20"/>
                    <a:pt x="0" y="18"/>
                    <a:pt x="0" y="17"/>
                  </a:cubicBezTo>
                  <a:cubicBezTo>
                    <a:pt x="0" y="16"/>
                    <a:pt x="0" y="14"/>
                    <a:pt x="1" y="13"/>
                  </a:cubicBezTo>
                  <a:cubicBezTo>
                    <a:pt x="13" y="2"/>
                    <a:pt x="13" y="2"/>
                    <a:pt x="13" y="2"/>
                  </a:cubicBezTo>
                  <a:cubicBezTo>
                    <a:pt x="14" y="1"/>
                    <a:pt x="16" y="0"/>
                    <a:pt x="17" y="1"/>
                  </a:cubicBezTo>
                  <a:cubicBezTo>
                    <a:pt x="52" y="15"/>
                    <a:pt x="52" y="15"/>
                    <a:pt x="52" y="15"/>
                  </a:cubicBezTo>
                  <a:cubicBezTo>
                    <a:pt x="53" y="15"/>
                    <a:pt x="54" y="17"/>
                    <a:pt x="54" y="18"/>
                  </a:cubicBezTo>
                  <a:cubicBezTo>
                    <a:pt x="55" y="19"/>
                    <a:pt x="54" y="21"/>
                    <a:pt x="53" y="22"/>
                  </a:cubicBezTo>
                  <a:cubicBezTo>
                    <a:pt x="41" y="33"/>
                    <a:pt x="41" y="33"/>
                    <a:pt x="41" y="33"/>
                  </a:cubicBezTo>
                  <a:cubicBezTo>
                    <a:pt x="41" y="34"/>
                    <a:pt x="40" y="34"/>
                    <a:pt x="39" y="34"/>
                  </a:cubicBezTo>
                  <a:close/>
                  <a:moveTo>
                    <a:pt x="11" y="15"/>
                  </a:moveTo>
                  <a:cubicBezTo>
                    <a:pt x="38" y="26"/>
                    <a:pt x="38" y="26"/>
                    <a:pt x="38" y="26"/>
                  </a:cubicBezTo>
                  <a:cubicBezTo>
                    <a:pt x="43" y="20"/>
                    <a:pt x="43" y="20"/>
                    <a:pt x="43"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2" name="Freeform 190"/>
            <p:cNvSpPr/>
            <p:nvPr/>
          </p:nvSpPr>
          <p:spPr bwMode="auto">
            <a:xfrm>
              <a:off x="8904287" y="3032126"/>
              <a:ext cx="90488" cy="90488"/>
            </a:xfrm>
            <a:custGeom>
              <a:avLst/>
              <a:gdLst>
                <a:gd name="T0" fmla="*/ 36 w 41"/>
                <a:gd name="T1" fmla="*/ 41 h 41"/>
                <a:gd name="T2" fmla="*/ 35 w 41"/>
                <a:gd name="T3" fmla="*/ 40 h 41"/>
                <a:gd name="T4" fmla="*/ 3 w 41"/>
                <a:gd name="T5" fmla="*/ 27 h 41"/>
                <a:gd name="T6" fmla="*/ 0 w 41"/>
                <a:gd name="T7" fmla="*/ 23 h 41"/>
                <a:gd name="T8" fmla="*/ 0 w 41"/>
                <a:gd name="T9" fmla="*/ 4 h 41"/>
                <a:gd name="T10" fmla="*/ 4 w 41"/>
                <a:gd name="T11" fmla="*/ 0 h 41"/>
                <a:gd name="T12" fmla="*/ 8 w 41"/>
                <a:gd name="T13" fmla="*/ 4 h 41"/>
                <a:gd name="T14" fmla="*/ 8 w 41"/>
                <a:gd name="T15" fmla="*/ 21 h 41"/>
                <a:gd name="T16" fmla="*/ 38 w 41"/>
                <a:gd name="T17" fmla="*/ 33 h 41"/>
                <a:gd name="T18" fmla="*/ 40 w 41"/>
                <a:gd name="T19" fmla="*/ 38 h 41"/>
                <a:gd name="T20" fmla="*/ 36 w 41"/>
                <a:gd name="T21"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41">
                  <a:moveTo>
                    <a:pt x="36" y="41"/>
                  </a:moveTo>
                  <a:cubicBezTo>
                    <a:pt x="36" y="41"/>
                    <a:pt x="35" y="40"/>
                    <a:pt x="35" y="40"/>
                  </a:cubicBezTo>
                  <a:cubicBezTo>
                    <a:pt x="3" y="27"/>
                    <a:pt x="3" y="27"/>
                    <a:pt x="3" y="27"/>
                  </a:cubicBezTo>
                  <a:cubicBezTo>
                    <a:pt x="1" y="26"/>
                    <a:pt x="0" y="25"/>
                    <a:pt x="0" y="23"/>
                  </a:cubicBezTo>
                  <a:cubicBezTo>
                    <a:pt x="0" y="4"/>
                    <a:pt x="0" y="4"/>
                    <a:pt x="0" y="4"/>
                  </a:cubicBezTo>
                  <a:cubicBezTo>
                    <a:pt x="0" y="2"/>
                    <a:pt x="2" y="0"/>
                    <a:pt x="4" y="0"/>
                  </a:cubicBezTo>
                  <a:cubicBezTo>
                    <a:pt x="6" y="0"/>
                    <a:pt x="8" y="2"/>
                    <a:pt x="8" y="4"/>
                  </a:cubicBezTo>
                  <a:cubicBezTo>
                    <a:pt x="8" y="21"/>
                    <a:pt x="8" y="21"/>
                    <a:pt x="8" y="21"/>
                  </a:cubicBezTo>
                  <a:cubicBezTo>
                    <a:pt x="38" y="33"/>
                    <a:pt x="38" y="33"/>
                    <a:pt x="38" y="33"/>
                  </a:cubicBezTo>
                  <a:cubicBezTo>
                    <a:pt x="40" y="34"/>
                    <a:pt x="41" y="36"/>
                    <a:pt x="40" y="38"/>
                  </a:cubicBezTo>
                  <a:cubicBezTo>
                    <a:pt x="39" y="40"/>
                    <a:pt x="38" y="41"/>
                    <a:pt x="36" y="4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3" name="Freeform 191"/>
            <p:cNvSpPr>
              <a:spLocks noEditPoints="1"/>
            </p:cNvSpPr>
            <p:nvPr/>
          </p:nvSpPr>
          <p:spPr bwMode="auto">
            <a:xfrm>
              <a:off x="8874125" y="2984501"/>
              <a:ext cx="120650" cy="76200"/>
            </a:xfrm>
            <a:custGeom>
              <a:avLst/>
              <a:gdLst>
                <a:gd name="T0" fmla="*/ 39 w 55"/>
                <a:gd name="T1" fmla="*/ 34 h 34"/>
                <a:gd name="T2" fmla="*/ 37 w 55"/>
                <a:gd name="T3" fmla="*/ 34 h 34"/>
                <a:gd name="T4" fmla="*/ 3 w 55"/>
                <a:gd name="T5" fmla="*/ 20 h 34"/>
                <a:gd name="T6" fmla="*/ 0 w 55"/>
                <a:gd name="T7" fmla="*/ 17 h 34"/>
                <a:gd name="T8" fmla="*/ 1 w 55"/>
                <a:gd name="T9" fmla="*/ 13 h 34"/>
                <a:gd name="T10" fmla="*/ 13 w 55"/>
                <a:gd name="T11" fmla="*/ 2 h 34"/>
                <a:gd name="T12" fmla="*/ 18 w 55"/>
                <a:gd name="T13" fmla="*/ 1 h 34"/>
                <a:gd name="T14" fmla="*/ 52 w 55"/>
                <a:gd name="T15" fmla="*/ 15 h 34"/>
                <a:gd name="T16" fmla="*/ 55 w 55"/>
                <a:gd name="T17" fmla="*/ 18 h 34"/>
                <a:gd name="T18" fmla="*/ 54 w 55"/>
                <a:gd name="T19" fmla="*/ 21 h 34"/>
                <a:gd name="T20" fmla="*/ 42 w 55"/>
                <a:gd name="T21" fmla="*/ 33 h 34"/>
                <a:gd name="T22" fmla="*/ 39 w 55"/>
                <a:gd name="T23" fmla="*/ 34 h 34"/>
                <a:gd name="T24" fmla="*/ 11 w 55"/>
                <a:gd name="T25" fmla="*/ 15 h 34"/>
                <a:gd name="T26" fmla="*/ 38 w 55"/>
                <a:gd name="T27" fmla="*/ 25 h 34"/>
                <a:gd name="T28" fmla="*/ 44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3" y="20"/>
                    <a:pt x="3" y="20"/>
                    <a:pt x="3" y="20"/>
                  </a:cubicBezTo>
                  <a:cubicBezTo>
                    <a:pt x="1" y="19"/>
                    <a:pt x="0" y="18"/>
                    <a:pt x="0" y="17"/>
                  </a:cubicBezTo>
                  <a:cubicBezTo>
                    <a:pt x="0" y="16"/>
                    <a:pt x="0" y="14"/>
                    <a:pt x="1" y="13"/>
                  </a:cubicBezTo>
                  <a:cubicBezTo>
                    <a:pt x="13" y="2"/>
                    <a:pt x="13" y="2"/>
                    <a:pt x="13" y="2"/>
                  </a:cubicBezTo>
                  <a:cubicBezTo>
                    <a:pt x="14" y="0"/>
                    <a:pt x="16" y="0"/>
                    <a:pt x="18" y="1"/>
                  </a:cubicBezTo>
                  <a:cubicBezTo>
                    <a:pt x="52" y="15"/>
                    <a:pt x="52" y="15"/>
                    <a:pt x="52" y="15"/>
                  </a:cubicBezTo>
                  <a:cubicBezTo>
                    <a:pt x="54" y="15"/>
                    <a:pt x="55" y="16"/>
                    <a:pt x="55" y="18"/>
                  </a:cubicBezTo>
                  <a:cubicBezTo>
                    <a:pt x="55" y="19"/>
                    <a:pt x="55" y="20"/>
                    <a:pt x="54" y="21"/>
                  </a:cubicBezTo>
                  <a:cubicBezTo>
                    <a:pt x="42" y="33"/>
                    <a:pt x="42" y="33"/>
                    <a:pt x="42" y="33"/>
                  </a:cubicBezTo>
                  <a:cubicBezTo>
                    <a:pt x="41" y="34"/>
                    <a:pt x="40" y="34"/>
                    <a:pt x="39" y="34"/>
                  </a:cubicBezTo>
                  <a:close/>
                  <a:moveTo>
                    <a:pt x="11" y="15"/>
                  </a:moveTo>
                  <a:cubicBezTo>
                    <a:pt x="38" y="25"/>
                    <a:pt x="38" y="25"/>
                    <a:pt x="38" y="25"/>
                  </a:cubicBezTo>
                  <a:cubicBezTo>
                    <a:pt x="44" y="20"/>
                    <a:pt x="44" y="20"/>
                    <a:pt x="44"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8" name="Freeform 196"/>
            <p:cNvSpPr>
              <a:spLocks noEditPoints="1"/>
            </p:cNvSpPr>
            <p:nvPr/>
          </p:nvSpPr>
          <p:spPr bwMode="auto">
            <a:xfrm>
              <a:off x="8178800" y="1912939"/>
              <a:ext cx="160338" cy="114300"/>
            </a:xfrm>
            <a:custGeom>
              <a:avLst/>
              <a:gdLst>
                <a:gd name="T0" fmla="*/ 65 w 73"/>
                <a:gd name="T1" fmla="*/ 52 h 52"/>
                <a:gd name="T2" fmla="*/ 8 w 73"/>
                <a:gd name="T3" fmla="*/ 52 h 52"/>
                <a:gd name="T4" fmla="*/ 0 w 73"/>
                <a:gd name="T5" fmla="*/ 44 h 52"/>
                <a:gd name="T6" fmla="*/ 0 w 73"/>
                <a:gd name="T7" fmla="*/ 8 h 52"/>
                <a:gd name="T8" fmla="*/ 8 w 73"/>
                <a:gd name="T9" fmla="*/ 0 h 52"/>
                <a:gd name="T10" fmla="*/ 65 w 73"/>
                <a:gd name="T11" fmla="*/ 0 h 52"/>
                <a:gd name="T12" fmla="*/ 73 w 73"/>
                <a:gd name="T13" fmla="*/ 8 h 52"/>
                <a:gd name="T14" fmla="*/ 73 w 73"/>
                <a:gd name="T15" fmla="*/ 44 h 52"/>
                <a:gd name="T16" fmla="*/ 65 w 73"/>
                <a:gd name="T17" fmla="*/ 52 h 52"/>
                <a:gd name="T18" fmla="*/ 8 w 73"/>
                <a:gd name="T19" fmla="*/ 8 h 52"/>
                <a:gd name="T20" fmla="*/ 8 w 73"/>
                <a:gd name="T21" fmla="*/ 44 h 52"/>
                <a:gd name="T22" fmla="*/ 65 w 73"/>
                <a:gd name="T23" fmla="*/ 44 h 52"/>
                <a:gd name="T24" fmla="*/ 65 w 73"/>
                <a:gd name="T25" fmla="*/ 8 h 52"/>
                <a:gd name="T26" fmla="*/ 8 w 73"/>
                <a:gd name="T27" fmla="*/ 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52">
                  <a:moveTo>
                    <a:pt x="65" y="52"/>
                  </a:moveTo>
                  <a:cubicBezTo>
                    <a:pt x="8" y="52"/>
                    <a:pt x="8" y="52"/>
                    <a:pt x="8" y="52"/>
                  </a:cubicBezTo>
                  <a:cubicBezTo>
                    <a:pt x="3" y="52"/>
                    <a:pt x="0" y="48"/>
                    <a:pt x="0" y="44"/>
                  </a:cubicBezTo>
                  <a:cubicBezTo>
                    <a:pt x="0" y="8"/>
                    <a:pt x="0" y="8"/>
                    <a:pt x="0" y="8"/>
                  </a:cubicBezTo>
                  <a:cubicBezTo>
                    <a:pt x="0" y="3"/>
                    <a:pt x="3" y="0"/>
                    <a:pt x="8" y="0"/>
                  </a:cubicBezTo>
                  <a:cubicBezTo>
                    <a:pt x="65" y="0"/>
                    <a:pt x="65" y="0"/>
                    <a:pt x="65" y="0"/>
                  </a:cubicBezTo>
                  <a:cubicBezTo>
                    <a:pt x="69" y="0"/>
                    <a:pt x="73" y="3"/>
                    <a:pt x="73" y="8"/>
                  </a:cubicBezTo>
                  <a:cubicBezTo>
                    <a:pt x="73" y="44"/>
                    <a:pt x="73" y="44"/>
                    <a:pt x="73" y="44"/>
                  </a:cubicBezTo>
                  <a:cubicBezTo>
                    <a:pt x="73" y="48"/>
                    <a:pt x="69" y="52"/>
                    <a:pt x="65" y="52"/>
                  </a:cubicBezTo>
                  <a:close/>
                  <a:moveTo>
                    <a:pt x="8" y="8"/>
                  </a:moveTo>
                  <a:cubicBezTo>
                    <a:pt x="8" y="44"/>
                    <a:pt x="8" y="44"/>
                    <a:pt x="8" y="44"/>
                  </a:cubicBezTo>
                  <a:cubicBezTo>
                    <a:pt x="65" y="44"/>
                    <a:pt x="65" y="44"/>
                    <a:pt x="65" y="44"/>
                  </a:cubicBezTo>
                  <a:cubicBezTo>
                    <a:pt x="65" y="8"/>
                    <a:pt x="65" y="8"/>
                    <a:pt x="65"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9" name="Freeform 197"/>
            <p:cNvSpPr>
              <a:spLocks noEditPoints="1"/>
            </p:cNvSpPr>
            <p:nvPr/>
          </p:nvSpPr>
          <p:spPr bwMode="auto">
            <a:xfrm>
              <a:off x="8320087" y="1912939"/>
              <a:ext cx="66675" cy="114300"/>
            </a:xfrm>
            <a:custGeom>
              <a:avLst/>
              <a:gdLst>
                <a:gd name="T0" fmla="*/ 26 w 30"/>
                <a:gd name="T1" fmla="*/ 52 h 52"/>
                <a:gd name="T2" fmla="*/ 24 w 30"/>
                <a:gd name="T3" fmla="*/ 51 h 52"/>
                <a:gd name="T4" fmla="*/ 2 w 30"/>
                <a:gd name="T5" fmla="*/ 40 h 52"/>
                <a:gd name="T6" fmla="*/ 0 w 30"/>
                <a:gd name="T7" fmla="*/ 37 h 52"/>
                <a:gd name="T8" fmla="*/ 0 w 30"/>
                <a:gd name="T9" fmla="*/ 15 h 52"/>
                <a:gd name="T10" fmla="*/ 2 w 30"/>
                <a:gd name="T11" fmla="*/ 11 h 52"/>
                <a:gd name="T12" fmla="*/ 24 w 30"/>
                <a:gd name="T13" fmla="*/ 0 h 52"/>
                <a:gd name="T14" fmla="*/ 28 w 30"/>
                <a:gd name="T15" fmla="*/ 1 h 52"/>
                <a:gd name="T16" fmla="*/ 30 w 30"/>
                <a:gd name="T17" fmla="*/ 4 h 52"/>
                <a:gd name="T18" fmla="*/ 30 w 30"/>
                <a:gd name="T19" fmla="*/ 48 h 52"/>
                <a:gd name="T20" fmla="*/ 28 w 30"/>
                <a:gd name="T21" fmla="*/ 51 h 52"/>
                <a:gd name="T22" fmla="*/ 26 w 30"/>
                <a:gd name="T23" fmla="*/ 52 h 52"/>
                <a:gd name="T24" fmla="*/ 8 w 30"/>
                <a:gd name="T25" fmla="*/ 34 h 52"/>
                <a:gd name="T26" fmla="*/ 22 w 30"/>
                <a:gd name="T27" fmla="*/ 41 h 52"/>
                <a:gd name="T28" fmla="*/ 22 w 30"/>
                <a:gd name="T29" fmla="*/ 10 h 52"/>
                <a:gd name="T30" fmla="*/ 8 w 30"/>
                <a:gd name="T31" fmla="*/ 17 h 52"/>
                <a:gd name="T32" fmla="*/ 8 w 30"/>
                <a:gd name="T33" fmla="*/ 3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52">
                  <a:moveTo>
                    <a:pt x="26" y="52"/>
                  </a:moveTo>
                  <a:cubicBezTo>
                    <a:pt x="25" y="52"/>
                    <a:pt x="25" y="51"/>
                    <a:pt x="24" y="51"/>
                  </a:cubicBezTo>
                  <a:cubicBezTo>
                    <a:pt x="2" y="40"/>
                    <a:pt x="2" y="40"/>
                    <a:pt x="2" y="40"/>
                  </a:cubicBezTo>
                  <a:cubicBezTo>
                    <a:pt x="1" y="40"/>
                    <a:pt x="0" y="38"/>
                    <a:pt x="0" y="37"/>
                  </a:cubicBezTo>
                  <a:cubicBezTo>
                    <a:pt x="0" y="15"/>
                    <a:pt x="0" y="15"/>
                    <a:pt x="0" y="15"/>
                  </a:cubicBezTo>
                  <a:cubicBezTo>
                    <a:pt x="0" y="13"/>
                    <a:pt x="1" y="12"/>
                    <a:pt x="2" y="11"/>
                  </a:cubicBezTo>
                  <a:cubicBezTo>
                    <a:pt x="24" y="0"/>
                    <a:pt x="24" y="0"/>
                    <a:pt x="24" y="0"/>
                  </a:cubicBezTo>
                  <a:cubicBezTo>
                    <a:pt x="26" y="0"/>
                    <a:pt x="27" y="0"/>
                    <a:pt x="28" y="1"/>
                  </a:cubicBezTo>
                  <a:cubicBezTo>
                    <a:pt x="29" y="1"/>
                    <a:pt x="30" y="3"/>
                    <a:pt x="30" y="4"/>
                  </a:cubicBezTo>
                  <a:cubicBezTo>
                    <a:pt x="30" y="48"/>
                    <a:pt x="30" y="48"/>
                    <a:pt x="30" y="48"/>
                  </a:cubicBezTo>
                  <a:cubicBezTo>
                    <a:pt x="30" y="49"/>
                    <a:pt x="29" y="50"/>
                    <a:pt x="28" y="51"/>
                  </a:cubicBezTo>
                  <a:cubicBezTo>
                    <a:pt x="28" y="51"/>
                    <a:pt x="27" y="52"/>
                    <a:pt x="26" y="52"/>
                  </a:cubicBezTo>
                  <a:close/>
                  <a:moveTo>
                    <a:pt x="8" y="34"/>
                  </a:moveTo>
                  <a:cubicBezTo>
                    <a:pt x="22" y="41"/>
                    <a:pt x="22" y="41"/>
                    <a:pt x="22" y="41"/>
                  </a:cubicBezTo>
                  <a:cubicBezTo>
                    <a:pt x="22" y="10"/>
                    <a:pt x="22" y="10"/>
                    <a:pt x="22" y="10"/>
                  </a:cubicBezTo>
                  <a:cubicBezTo>
                    <a:pt x="8" y="17"/>
                    <a:pt x="8" y="17"/>
                    <a:pt x="8" y="17"/>
                  </a:cubicBezTo>
                  <a:cubicBezTo>
                    <a:pt x="8" y="34"/>
                    <a:pt x="8" y="34"/>
                    <a:pt x="8" y="3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0" name="Freeform 198"/>
            <p:cNvSpPr>
              <a:spLocks noEditPoints="1"/>
            </p:cNvSpPr>
            <p:nvPr/>
          </p:nvSpPr>
          <p:spPr bwMode="auto">
            <a:xfrm>
              <a:off x="8183562" y="1847851"/>
              <a:ext cx="76200" cy="77788"/>
            </a:xfrm>
            <a:custGeom>
              <a:avLst/>
              <a:gdLst>
                <a:gd name="T0" fmla="*/ 17 w 35"/>
                <a:gd name="T1" fmla="*/ 35 h 35"/>
                <a:gd name="T2" fmla="*/ 0 w 35"/>
                <a:gd name="T3" fmla="*/ 17 h 35"/>
                <a:gd name="T4" fmla="*/ 17 w 35"/>
                <a:gd name="T5" fmla="*/ 0 h 35"/>
                <a:gd name="T6" fmla="*/ 35 w 35"/>
                <a:gd name="T7" fmla="*/ 17 h 35"/>
                <a:gd name="T8" fmla="*/ 17 w 35"/>
                <a:gd name="T9" fmla="*/ 35 h 35"/>
                <a:gd name="T10" fmla="*/ 17 w 35"/>
                <a:gd name="T11" fmla="*/ 8 h 35"/>
                <a:gd name="T12" fmla="*/ 8 w 35"/>
                <a:gd name="T13" fmla="*/ 17 h 35"/>
                <a:gd name="T14" fmla="*/ 17 w 35"/>
                <a:gd name="T15" fmla="*/ 27 h 35"/>
                <a:gd name="T16" fmla="*/ 27 w 35"/>
                <a:gd name="T17" fmla="*/ 17 h 35"/>
                <a:gd name="T18" fmla="*/ 17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7"/>
                  </a:cubicBezTo>
                  <a:cubicBezTo>
                    <a:pt x="0" y="8"/>
                    <a:pt x="7" y="0"/>
                    <a:pt x="17" y="0"/>
                  </a:cubicBezTo>
                  <a:cubicBezTo>
                    <a:pt x="27" y="0"/>
                    <a:pt x="35" y="8"/>
                    <a:pt x="35" y="17"/>
                  </a:cubicBezTo>
                  <a:cubicBezTo>
                    <a:pt x="35" y="27"/>
                    <a:pt x="27" y="35"/>
                    <a:pt x="17" y="35"/>
                  </a:cubicBezTo>
                  <a:close/>
                  <a:moveTo>
                    <a:pt x="17" y="8"/>
                  </a:moveTo>
                  <a:cubicBezTo>
                    <a:pt x="12" y="8"/>
                    <a:pt x="8" y="12"/>
                    <a:pt x="8" y="17"/>
                  </a:cubicBezTo>
                  <a:cubicBezTo>
                    <a:pt x="8" y="23"/>
                    <a:pt x="12" y="27"/>
                    <a:pt x="17" y="27"/>
                  </a:cubicBezTo>
                  <a:cubicBezTo>
                    <a:pt x="23" y="27"/>
                    <a:pt x="27" y="23"/>
                    <a:pt x="27" y="17"/>
                  </a:cubicBezTo>
                  <a:cubicBezTo>
                    <a:pt x="27" y="12"/>
                    <a:pt x="23" y="8"/>
                    <a:pt x="1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1" name="Freeform 199"/>
            <p:cNvSpPr>
              <a:spLocks noEditPoints="1"/>
            </p:cNvSpPr>
            <p:nvPr/>
          </p:nvSpPr>
          <p:spPr bwMode="auto">
            <a:xfrm>
              <a:off x="8247062" y="1847851"/>
              <a:ext cx="77788" cy="77788"/>
            </a:xfrm>
            <a:custGeom>
              <a:avLst/>
              <a:gdLst>
                <a:gd name="T0" fmla="*/ 18 w 35"/>
                <a:gd name="T1" fmla="*/ 35 h 35"/>
                <a:gd name="T2" fmla="*/ 0 w 35"/>
                <a:gd name="T3" fmla="*/ 17 h 35"/>
                <a:gd name="T4" fmla="*/ 18 w 35"/>
                <a:gd name="T5" fmla="*/ 0 h 35"/>
                <a:gd name="T6" fmla="*/ 35 w 35"/>
                <a:gd name="T7" fmla="*/ 17 h 35"/>
                <a:gd name="T8" fmla="*/ 18 w 35"/>
                <a:gd name="T9" fmla="*/ 35 h 35"/>
                <a:gd name="T10" fmla="*/ 18 w 35"/>
                <a:gd name="T11" fmla="*/ 8 h 35"/>
                <a:gd name="T12" fmla="*/ 8 w 35"/>
                <a:gd name="T13" fmla="*/ 17 h 35"/>
                <a:gd name="T14" fmla="*/ 18 w 35"/>
                <a:gd name="T15" fmla="*/ 27 h 35"/>
                <a:gd name="T16" fmla="*/ 27 w 35"/>
                <a:gd name="T17" fmla="*/ 17 h 35"/>
                <a:gd name="T18" fmla="*/ 18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7"/>
                  </a:cubicBezTo>
                  <a:cubicBezTo>
                    <a:pt x="0" y="8"/>
                    <a:pt x="8" y="0"/>
                    <a:pt x="18" y="0"/>
                  </a:cubicBezTo>
                  <a:cubicBezTo>
                    <a:pt x="27" y="0"/>
                    <a:pt x="35" y="8"/>
                    <a:pt x="35" y="17"/>
                  </a:cubicBezTo>
                  <a:cubicBezTo>
                    <a:pt x="35" y="27"/>
                    <a:pt x="27" y="35"/>
                    <a:pt x="18" y="35"/>
                  </a:cubicBezTo>
                  <a:close/>
                  <a:moveTo>
                    <a:pt x="18" y="8"/>
                  </a:moveTo>
                  <a:cubicBezTo>
                    <a:pt x="12" y="8"/>
                    <a:pt x="8" y="12"/>
                    <a:pt x="8" y="17"/>
                  </a:cubicBezTo>
                  <a:cubicBezTo>
                    <a:pt x="8" y="23"/>
                    <a:pt x="12" y="27"/>
                    <a:pt x="18" y="27"/>
                  </a:cubicBezTo>
                  <a:cubicBezTo>
                    <a:pt x="23" y="27"/>
                    <a:pt x="27" y="23"/>
                    <a:pt x="27" y="17"/>
                  </a:cubicBezTo>
                  <a:cubicBezTo>
                    <a:pt x="27" y="12"/>
                    <a:pt x="23" y="8"/>
                    <a:pt x="1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2" name="Freeform 200"/>
            <p:cNvSpPr/>
            <p:nvPr/>
          </p:nvSpPr>
          <p:spPr bwMode="auto">
            <a:xfrm>
              <a:off x="7542212" y="2474914"/>
              <a:ext cx="430213" cy="287338"/>
            </a:xfrm>
            <a:custGeom>
              <a:avLst/>
              <a:gdLst>
                <a:gd name="T0" fmla="*/ 153 w 195"/>
                <a:gd name="T1" fmla="*/ 130 h 130"/>
                <a:gd name="T2" fmla="*/ 145 w 195"/>
                <a:gd name="T3" fmla="*/ 122 h 130"/>
                <a:gd name="T4" fmla="*/ 153 w 195"/>
                <a:gd name="T5" fmla="*/ 114 h 130"/>
                <a:gd name="T6" fmla="*/ 169 w 195"/>
                <a:gd name="T7" fmla="*/ 107 h 130"/>
                <a:gd name="T8" fmla="*/ 179 w 195"/>
                <a:gd name="T9" fmla="*/ 85 h 130"/>
                <a:gd name="T10" fmla="*/ 150 w 195"/>
                <a:gd name="T11" fmla="*/ 56 h 130"/>
                <a:gd name="T12" fmla="*/ 141 w 195"/>
                <a:gd name="T13" fmla="*/ 58 h 130"/>
                <a:gd name="T14" fmla="*/ 135 w 195"/>
                <a:gd name="T15" fmla="*/ 57 h 130"/>
                <a:gd name="T16" fmla="*/ 131 w 195"/>
                <a:gd name="T17" fmla="*/ 51 h 130"/>
                <a:gd name="T18" fmla="*/ 92 w 195"/>
                <a:gd name="T19" fmla="*/ 16 h 130"/>
                <a:gd name="T20" fmla="*/ 53 w 195"/>
                <a:gd name="T21" fmla="*/ 55 h 130"/>
                <a:gd name="T22" fmla="*/ 54 w 195"/>
                <a:gd name="T23" fmla="*/ 63 h 130"/>
                <a:gd name="T24" fmla="*/ 52 w 195"/>
                <a:gd name="T25" fmla="*/ 69 h 130"/>
                <a:gd name="T26" fmla="*/ 46 w 195"/>
                <a:gd name="T27" fmla="*/ 72 h 130"/>
                <a:gd name="T28" fmla="*/ 37 w 195"/>
                <a:gd name="T29" fmla="*/ 72 h 130"/>
                <a:gd name="T30" fmla="*/ 16 w 195"/>
                <a:gd name="T31" fmla="*/ 93 h 130"/>
                <a:gd name="T32" fmla="*/ 37 w 195"/>
                <a:gd name="T33" fmla="*/ 114 h 130"/>
                <a:gd name="T34" fmla="*/ 45 w 195"/>
                <a:gd name="T35" fmla="*/ 122 h 130"/>
                <a:gd name="T36" fmla="*/ 37 w 195"/>
                <a:gd name="T37" fmla="*/ 130 h 130"/>
                <a:gd name="T38" fmla="*/ 0 w 195"/>
                <a:gd name="T39" fmla="*/ 93 h 130"/>
                <a:gd name="T40" fmla="*/ 37 w 195"/>
                <a:gd name="T41" fmla="*/ 56 h 130"/>
                <a:gd name="T42" fmla="*/ 37 w 195"/>
                <a:gd name="T43" fmla="*/ 56 h 130"/>
                <a:gd name="T44" fmla="*/ 37 w 195"/>
                <a:gd name="T45" fmla="*/ 55 h 130"/>
                <a:gd name="T46" fmla="*/ 92 w 195"/>
                <a:gd name="T47" fmla="*/ 0 h 130"/>
                <a:gd name="T48" fmla="*/ 145 w 195"/>
                <a:gd name="T49" fmla="*/ 41 h 130"/>
                <a:gd name="T50" fmla="*/ 150 w 195"/>
                <a:gd name="T51" fmla="*/ 41 h 130"/>
                <a:gd name="T52" fmla="*/ 195 w 195"/>
                <a:gd name="T53" fmla="*/ 85 h 130"/>
                <a:gd name="T54" fmla="*/ 180 w 195"/>
                <a:gd name="T55" fmla="*/ 119 h 130"/>
                <a:gd name="T56" fmla="*/ 153 w 195"/>
                <a:gd name="T5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5" h="130">
                  <a:moveTo>
                    <a:pt x="153" y="130"/>
                  </a:moveTo>
                  <a:cubicBezTo>
                    <a:pt x="149" y="130"/>
                    <a:pt x="145" y="127"/>
                    <a:pt x="145" y="122"/>
                  </a:cubicBezTo>
                  <a:cubicBezTo>
                    <a:pt x="145" y="118"/>
                    <a:pt x="149" y="114"/>
                    <a:pt x="153" y="114"/>
                  </a:cubicBezTo>
                  <a:cubicBezTo>
                    <a:pt x="159" y="114"/>
                    <a:pt x="165" y="112"/>
                    <a:pt x="169" y="107"/>
                  </a:cubicBezTo>
                  <a:cubicBezTo>
                    <a:pt x="176" y="101"/>
                    <a:pt x="179" y="94"/>
                    <a:pt x="179" y="85"/>
                  </a:cubicBezTo>
                  <a:cubicBezTo>
                    <a:pt x="179" y="69"/>
                    <a:pt x="166" y="56"/>
                    <a:pt x="150" y="56"/>
                  </a:cubicBezTo>
                  <a:cubicBezTo>
                    <a:pt x="147" y="56"/>
                    <a:pt x="144" y="57"/>
                    <a:pt x="141" y="58"/>
                  </a:cubicBezTo>
                  <a:cubicBezTo>
                    <a:pt x="139" y="58"/>
                    <a:pt x="136" y="58"/>
                    <a:pt x="135" y="57"/>
                  </a:cubicBezTo>
                  <a:cubicBezTo>
                    <a:pt x="133" y="56"/>
                    <a:pt x="131" y="53"/>
                    <a:pt x="131" y="51"/>
                  </a:cubicBezTo>
                  <a:cubicBezTo>
                    <a:pt x="129" y="31"/>
                    <a:pt x="112" y="16"/>
                    <a:pt x="92" y="16"/>
                  </a:cubicBezTo>
                  <a:cubicBezTo>
                    <a:pt x="70" y="16"/>
                    <a:pt x="53" y="33"/>
                    <a:pt x="53" y="55"/>
                  </a:cubicBezTo>
                  <a:cubicBezTo>
                    <a:pt x="53" y="58"/>
                    <a:pt x="53" y="60"/>
                    <a:pt x="54" y="63"/>
                  </a:cubicBezTo>
                  <a:cubicBezTo>
                    <a:pt x="54" y="65"/>
                    <a:pt x="53" y="67"/>
                    <a:pt x="52" y="69"/>
                  </a:cubicBezTo>
                  <a:cubicBezTo>
                    <a:pt x="50" y="71"/>
                    <a:pt x="48" y="72"/>
                    <a:pt x="46" y="72"/>
                  </a:cubicBezTo>
                  <a:cubicBezTo>
                    <a:pt x="37" y="72"/>
                    <a:pt x="37" y="72"/>
                    <a:pt x="37" y="72"/>
                  </a:cubicBezTo>
                  <a:cubicBezTo>
                    <a:pt x="25" y="72"/>
                    <a:pt x="16" y="82"/>
                    <a:pt x="16" y="93"/>
                  </a:cubicBezTo>
                  <a:cubicBezTo>
                    <a:pt x="16" y="105"/>
                    <a:pt x="25" y="114"/>
                    <a:pt x="37" y="114"/>
                  </a:cubicBezTo>
                  <a:cubicBezTo>
                    <a:pt x="41" y="114"/>
                    <a:pt x="45" y="118"/>
                    <a:pt x="45" y="122"/>
                  </a:cubicBezTo>
                  <a:cubicBezTo>
                    <a:pt x="45" y="127"/>
                    <a:pt x="41" y="130"/>
                    <a:pt x="37" y="130"/>
                  </a:cubicBezTo>
                  <a:cubicBezTo>
                    <a:pt x="17" y="130"/>
                    <a:pt x="0" y="114"/>
                    <a:pt x="0" y="93"/>
                  </a:cubicBezTo>
                  <a:cubicBezTo>
                    <a:pt x="0" y="73"/>
                    <a:pt x="17" y="56"/>
                    <a:pt x="37" y="56"/>
                  </a:cubicBezTo>
                  <a:cubicBezTo>
                    <a:pt x="37" y="56"/>
                    <a:pt x="37" y="56"/>
                    <a:pt x="37" y="56"/>
                  </a:cubicBezTo>
                  <a:cubicBezTo>
                    <a:pt x="37" y="56"/>
                    <a:pt x="37" y="55"/>
                    <a:pt x="37" y="55"/>
                  </a:cubicBezTo>
                  <a:cubicBezTo>
                    <a:pt x="37" y="25"/>
                    <a:pt x="62" y="0"/>
                    <a:pt x="92" y="0"/>
                  </a:cubicBezTo>
                  <a:cubicBezTo>
                    <a:pt x="117" y="0"/>
                    <a:pt x="139" y="17"/>
                    <a:pt x="145" y="41"/>
                  </a:cubicBezTo>
                  <a:cubicBezTo>
                    <a:pt x="147" y="41"/>
                    <a:pt x="148" y="41"/>
                    <a:pt x="150" y="41"/>
                  </a:cubicBezTo>
                  <a:cubicBezTo>
                    <a:pt x="175" y="41"/>
                    <a:pt x="195" y="61"/>
                    <a:pt x="195" y="85"/>
                  </a:cubicBezTo>
                  <a:cubicBezTo>
                    <a:pt x="195" y="98"/>
                    <a:pt x="189" y="110"/>
                    <a:pt x="180" y="119"/>
                  </a:cubicBezTo>
                  <a:cubicBezTo>
                    <a:pt x="174" y="126"/>
                    <a:pt x="164" y="130"/>
                    <a:pt x="153"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3" name="Freeform 201"/>
            <p:cNvSpPr/>
            <p:nvPr/>
          </p:nvSpPr>
          <p:spPr bwMode="auto">
            <a:xfrm>
              <a:off x="7580312" y="2808289"/>
              <a:ext cx="350838" cy="100013"/>
            </a:xfrm>
            <a:custGeom>
              <a:avLst/>
              <a:gdLst>
                <a:gd name="T0" fmla="*/ 80 w 159"/>
                <a:gd name="T1" fmla="*/ 45 h 45"/>
                <a:gd name="T2" fmla="*/ 3 w 159"/>
                <a:gd name="T3" fmla="*/ 14 h 45"/>
                <a:gd name="T4" fmla="*/ 3 w 159"/>
                <a:gd name="T5" fmla="*/ 3 h 45"/>
                <a:gd name="T6" fmla="*/ 14 w 159"/>
                <a:gd name="T7" fmla="*/ 3 h 45"/>
                <a:gd name="T8" fmla="*/ 145 w 159"/>
                <a:gd name="T9" fmla="*/ 3 h 45"/>
                <a:gd name="T10" fmla="*/ 156 w 159"/>
                <a:gd name="T11" fmla="*/ 3 h 45"/>
                <a:gd name="T12" fmla="*/ 156 w 159"/>
                <a:gd name="T13" fmla="*/ 14 h 45"/>
                <a:gd name="T14" fmla="*/ 80 w 159"/>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45">
                  <a:moveTo>
                    <a:pt x="80" y="45"/>
                  </a:moveTo>
                  <a:cubicBezTo>
                    <a:pt x="52" y="45"/>
                    <a:pt x="24" y="35"/>
                    <a:pt x="3" y="14"/>
                  </a:cubicBezTo>
                  <a:cubicBezTo>
                    <a:pt x="0" y="11"/>
                    <a:pt x="0" y="6"/>
                    <a:pt x="3" y="3"/>
                  </a:cubicBezTo>
                  <a:cubicBezTo>
                    <a:pt x="6" y="0"/>
                    <a:pt x="11" y="0"/>
                    <a:pt x="14" y="3"/>
                  </a:cubicBezTo>
                  <a:cubicBezTo>
                    <a:pt x="50" y="39"/>
                    <a:pt x="109" y="39"/>
                    <a:pt x="145" y="3"/>
                  </a:cubicBezTo>
                  <a:cubicBezTo>
                    <a:pt x="148" y="0"/>
                    <a:pt x="153" y="0"/>
                    <a:pt x="156" y="3"/>
                  </a:cubicBezTo>
                  <a:cubicBezTo>
                    <a:pt x="159" y="6"/>
                    <a:pt x="159" y="11"/>
                    <a:pt x="156" y="14"/>
                  </a:cubicBezTo>
                  <a:cubicBezTo>
                    <a:pt x="135" y="35"/>
                    <a:pt x="107" y="45"/>
                    <a:pt x="80"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4" name="Freeform 202"/>
            <p:cNvSpPr/>
            <p:nvPr/>
          </p:nvSpPr>
          <p:spPr bwMode="auto">
            <a:xfrm>
              <a:off x="7620000" y="2768601"/>
              <a:ext cx="271463" cy="85725"/>
            </a:xfrm>
            <a:custGeom>
              <a:avLst/>
              <a:gdLst>
                <a:gd name="T0" fmla="*/ 62 w 123"/>
                <a:gd name="T1" fmla="*/ 39 h 39"/>
                <a:gd name="T2" fmla="*/ 3 w 123"/>
                <a:gd name="T3" fmla="*/ 14 h 39"/>
                <a:gd name="T4" fmla="*/ 3 w 123"/>
                <a:gd name="T5" fmla="*/ 3 h 39"/>
                <a:gd name="T6" fmla="*/ 14 w 123"/>
                <a:gd name="T7" fmla="*/ 3 h 39"/>
                <a:gd name="T8" fmla="*/ 109 w 123"/>
                <a:gd name="T9" fmla="*/ 3 h 39"/>
                <a:gd name="T10" fmla="*/ 120 w 123"/>
                <a:gd name="T11" fmla="*/ 3 h 39"/>
                <a:gd name="T12" fmla="*/ 120 w 123"/>
                <a:gd name="T13" fmla="*/ 14 h 39"/>
                <a:gd name="T14" fmla="*/ 62 w 123"/>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39">
                  <a:moveTo>
                    <a:pt x="62" y="39"/>
                  </a:moveTo>
                  <a:cubicBezTo>
                    <a:pt x="40" y="39"/>
                    <a:pt x="19" y="30"/>
                    <a:pt x="3" y="14"/>
                  </a:cubicBezTo>
                  <a:cubicBezTo>
                    <a:pt x="0" y="11"/>
                    <a:pt x="0" y="6"/>
                    <a:pt x="3" y="3"/>
                  </a:cubicBezTo>
                  <a:cubicBezTo>
                    <a:pt x="6" y="0"/>
                    <a:pt x="11" y="0"/>
                    <a:pt x="14" y="3"/>
                  </a:cubicBezTo>
                  <a:cubicBezTo>
                    <a:pt x="40" y="29"/>
                    <a:pt x="83" y="29"/>
                    <a:pt x="109" y="3"/>
                  </a:cubicBezTo>
                  <a:cubicBezTo>
                    <a:pt x="112" y="0"/>
                    <a:pt x="117" y="0"/>
                    <a:pt x="120" y="3"/>
                  </a:cubicBezTo>
                  <a:cubicBezTo>
                    <a:pt x="123" y="6"/>
                    <a:pt x="123" y="11"/>
                    <a:pt x="120" y="14"/>
                  </a:cubicBezTo>
                  <a:cubicBezTo>
                    <a:pt x="104" y="30"/>
                    <a:pt x="83" y="39"/>
                    <a:pt x="62"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5" name="Freeform 203"/>
            <p:cNvSpPr/>
            <p:nvPr/>
          </p:nvSpPr>
          <p:spPr bwMode="auto">
            <a:xfrm>
              <a:off x="7661275" y="2725739"/>
              <a:ext cx="187325" cy="69850"/>
            </a:xfrm>
            <a:custGeom>
              <a:avLst/>
              <a:gdLst>
                <a:gd name="T0" fmla="*/ 43 w 85"/>
                <a:gd name="T1" fmla="*/ 31 h 31"/>
                <a:gd name="T2" fmla="*/ 3 w 85"/>
                <a:gd name="T3" fmla="*/ 14 h 31"/>
                <a:gd name="T4" fmla="*/ 3 w 85"/>
                <a:gd name="T5" fmla="*/ 3 h 31"/>
                <a:gd name="T6" fmla="*/ 14 w 85"/>
                <a:gd name="T7" fmla="*/ 3 h 31"/>
                <a:gd name="T8" fmla="*/ 71 w 85"/>
                <a:gd name="T9" fmla="*/ 3 h 31"/>
                <a:gd name="T10" fmla="*/ 82 w 85"/>
                <a:gd name="T11" fmla="*/ 3 h 31"/>
                <a:gd name="T12" fmla="*/ 82 w 85"/>
                <a:gd name="T13" fmla="*/ 14 h 31"/>
                <a:gd name="T14" fmla="*/ 43 w 85"/>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 h="31">
                  <a:moveTo>
                    <a:pt x="43" y="31"/>
                  </a:moveTo>
                  <a:cubicBezTo>
                    <a:pt x="28" y="31"/>
                    <a:pt x="14" y="25"/>
                    <a:pt x="3" y="14"/>
                  </a:cubicBezTo>
                  <a:cubicBezTo>
                    <a:pt x="0" y="11"/>
                    <a:pt x="0" y="6"/>
                    <a:pt x="3" y="3"/>
                  </a:cubicBezTo>
                  <a:cubicBezTo>
                    <a:pt x="6" y="0"/>
                    <a:pt x="11" y="0"/>
                    <a:pt x="14" y="3"/>
                  </a:cubicBezTo>
                  <a:cubicBezTo>
                    <a:pt x="30" y="19"/>
                    <a:pt x="55" y="19"/>
                    <a:pt x="71" y="3"/>
                  </a:cubicBezTo>
                  <a:cubicBezTo>
                    <a:pt x="74" y="0"/>
                    <a:pt x="79" y="0"/>
                    <a:pt x="82" y="3"/>
                  </a:cubicBezTo>
                  <a:cubicBezTo>
                    <a:pt x="85" y="6"/>
                    <a:pt x="85" y="11"/>
                    <a:pt x="82" y="14"/>
                  </a:cubicBezTo>
                  <a:cubicBezTo>
                    <a:pt x="71" y="25"/>
                    <a:pt x="57" y="31"/>
                    <a:pt x="43"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ntr" presetSubtype="16" fill="hold" nodeType="withEffect">
                                  <p:stCondLst>
                                    <p:cond delay="0"/>
                                  </p:stCondLst>
                                  <p:childTnLst>
                                    <p:set>
                                      <p:cBhvr>
                                        <p:cTn id="6" dur="1" fill="hold">
                                          <p:stCondLst>
                                            <p:cond delay="0"/>
                                          </p:stCondLst>
                                        </p:cTn>
                                        <p:tgtEl>
                                          <p:spTgt spid="111"/>
                                        </p:tgtEl>
                                        <p:attrNameLst>
                                          <p:attrName>style.visibility</p:attrName>
                                        </p:attrNameLst>
                                      </p:cBhvr>
                                      <p:to>
                                        <p:strVal val="visible"/>
                                      </p:to>
                                    </p:set>
                                    <p:animEffect transition="in" filter="diamond(in)">
                                      <p:cBhvr>
                                        <p:cTn id="7" dur="700"/>
                                        <p:tgtEl>
                                          <p:spTgt spid="111"/>
                                        </p:tgtEl>
                                      </p:cBhvr>
                                    </p:animEffect>
                                  </p:childTnLst>
                                </p:cTn>
                              </p:par>
                              <p:par>
                                <p:cTn id="8" presetID="9" presetClass="entr" presetSubtype="0" fill="hold" nodeType="withEffect">
                                  <p:stCondLst>
                                    <p:cond delay="600"/>
                                  </p:stCondLst>
                                  <p:childTnLst>
                                    <p:set>
                                      <p:cBhvr>
                                        <p:cTn id="9" dur="1" fill="hold">
                                          <p:stCondLst>
                                            <p:cond delay="0"/>
                                          </p:stCondLst>
                                        </p:cTn>
                                        <p:tgtEl>
                                          <p:spTgt spid="120"/>
                                        </p:tgtEl>
                                        <p:attrNameLst>
                                          <p:attrName>style.visibility</p:attrName>
                                        </p:attrNameLst>
                                      </p:cBhvr>
                                      <p:to>
                                        <p:strVal val="visible"/>
                                      </p:to>
                                    </p:set>
                                    <p:animEffect transition="in" filter="dissolve">
                                      <p:cBhvr>
                                        <p:cTn id="10" dur="50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7" name="组合 206"/>
          <p:cNvGrpSpPr/>
          <p:nvPr/>
        </p:nvGrpSpPr>
        <p:grpSpPr>
          <a:xfrm>
            <a:off x="0" y="503238"/>
            <a:ext cx="3030538" cy="3930650"/>
            <a:chOff x="0" y="393701"/>
            <a:chExt cx="3030538" cy="3930650"/>
          </a:xfrm>
        </p:grpSpPr>
        <p:sp>
          <p:nvSpPr>
            <p:cNvPr id="21" name="Freeform 19"/>
            <p:cNvSpPr>
              <a:spLocks noEditPoints="1"/>
            </p:cNvSpPr>
            <p:nvPr/>
          </p:nvSpPr>
          <p:spPr bwMode="auto">
            <a:xfrm>
              <a:off x="2836863" y="1200151"/>
              <a:ext cx="193675" cy="128588"/>
            </a:xfrm>
            <a:custGeom>
              <a:avLst/>
              <a:gdLst>
                <a:gd name="T0" fmla="*/ 80 w 88"/>
                <a:gd name="T1" fmla="*/ 58 h 58"/>
                <a:gd name="T2" fmla="*/ 8 w 88"/>
                <a:gd name="T3" fmla="*/ 58 h 58"/>
                <a:gd name="T4" fmla="*/ 0 w 88"/>
                <a:gd name="T5" fmla="*/ 50 h 58"/>
                <a:gd name="T6" fmla="*/ 0 w 88"/>
                <a:gd name="T7" fmla="*/ 8 h 58"/>
                <a:gd name="T8" fmla="*/ 8 w 88"/>
                <a:gd name="T9" fmla="*/ 0 h 58"/>
                <a:gd name="T10" fmla="*/ 80 w 88"/>
                <a:gd name="T11" fmla="*/ 0 h 58"/>
                <a:gd name="T12" fmla="*/ 88 w 88"/>
                <a:gd name="T13" fmla="*/ 8 h 58"/>
                <a:gd name="T14" fmla="*/ 88 w 88"/>
                <a:gd name="T15" fmla="*/ 50 h 58"/>
                <a:gd name="T16" fmla="*/ 80 w 88"/>
                <a:gd name="T17" fmla="*/ 58 h 58"/>
                <a:gd name="T18" fmla="*/ 8 w 88"/>
                <a:gd name="T19" fmla="*/ 8 h 58"/>
                <a:gd name="T20" fmla="*/ 8 w 88"/>
                <a:gd name="T21" fmla="*/ 50 h 58"/>
                <a:gd name="T22" fmla="*/ 80 w 88"/>
                <a:gd name="T23" fmla="*/ 50 h 58"/>
                <a:gd name="T24" fmla="*/ 80 w 88"/>
                <a:gd name="T25" fmla="*/ 8 h 58"/>
                <a:gd name="T26" fmla="*/ 8 w 88"/>
                <a:gd name="T27"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58">
                  <a:moveTo>
                    <a:pt x="80" y="58"/>
                  </a:moveTo>
                  <a:cubicBezTo>
                    <a:pt x="8" y="58"/>
                    <a:pt x="8" y="58"/>
                    <a:pt x="8" y="58"/>
                  </a:cubicBezTo>
                  <a:cubicBezTo>
                    <a:pt x="4" y="58"/>
                    <a:pt x="0" y="55"/>
                    <a:pt x="0" y="50"/>
                  </a:cubicBezTo>
                  <a:cubicBezTo>
                    <a:pt x="0" y="8"/>
                    <a:pt x="0" y="8"/>
                    <a:pt x="0" y="8"/>
                  </a:cubicBezTo>
                  <a:cubicBezTo>
                    <a:pt x="0" y="3"/>
                    <a:pt x="4" y="0"/>
                    <a:pt x="8" y="0"/>
                  </a:cubicBezTo>
                  <a:cubicBezTo>
                    <a:pt x="80" y="0"/>
                    <a:pt x="80" y="0"/>
                    <a:pt x="80" y="0"/>
                  </a:cubicBezTo>
                  <a:cubicBezTo>
                    <a:pt x="84" y="0"/>
                    <a:pt x="88" y="3"/>
                    <a:pt x="88" y="8"/>
                  </a:cubicBezTo>
                  <a:cubicBezTo>
                    <a:pt x="88" y="50"/>
                    <a:pt x="88" y="50"/>
                    <a:pt x="88" y="50"/>
                  </a:cubicBezTo>
                  <a:cubicBezTo>
                    <a:pt x="88" y="55"/>
                    <a:pt x="84" y="58"/>
                    <a:pt x="80" y="58"/>
                  </a:cubicBezTo>
                  <a:close/>
                  <a:moveTo>
                    <a:pt x="8" y="8"/>
                  </a:moveTo>
                  <a:cubicBezTo>
                    <a:pt x="8" y="50"/>
                    <a:pt x="8" y="50"/>
                    <a:pt x="8" y="50"/>
                  </a:cubicBezTo>
                  <a:cubicBezTo>
                    <a:pt x="80" y="50"/>
                    <a:pt x="80" y="50"/>
                    <a:pt x="80" y="50"/>
                  </a:cubicBezTo>
                  <a:cubicBezTo>
                    <a:pt x="80" y="8"/>
                    <a:pt x="80" y="8"/>
                    <a:pt x="80"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2" name="Freeform 20"/>
            <p:cNvSpPr/>
            <p:nvPr/>
          </p:nvSpPr>
          <p:spPr bwMode="auto">
            <a:xfrm>
              <a:off x="2867025" y="1116013"/>
              <a:ext cx="133350" cy="100013"/>
            </a:xfrm>
            <a:custGeom>
              <a:avLst/>
              <a:gdLst>
                <a:gd name="T0" fmla="*/ 56 w 60"/>
                <a:gd name="T1" fmla="*/ 45 h 45"/>
                <a:gd name="T2" fmla="*/ 52 w 60"/>
                <a:gd name="T3" fmla="*/ 41 h 45"/>
                <a:gd name="T4" fmla="*/ 52 w 60"/>
                <a:gd name="T5" fmla="*/ 30 h 45"/>
                <a:gd name="T6" fmla="*/ 30 w 60"/>
                <a:gd name="T7" fmla="*/ 8 h 45"/>
                <a:gd name="T8" fmla="*/ 8 w 60"/>
                <a:gd name="T9" fmla="*/ 30 h 45"/>
                <a:gd name="T10" fmla="*/ 8 w 60"/>
                <a:gd name="T11" fmla="*/ 41 h 45"/>
                <a:gd name="T12" fmla="*/ 4 w 60"/>
                <a:gd name="T13" fmla="*/ 45 h 45"/>
                <a:gd name="T14" fmla="*/ 0 w 60"/>
                <a:gd name="T15" fmla="*/ 41 h 45"/>
                <a:gd name="T16" fmla="*/ 0 w 60"/>
                <a:gd name="T17" fmla="*/ 30 h 45"/>
                <a:gd name="T18" fmla="*/ 30 w 60"/>
                <a:gd name="T19" fmla="*/ 0 h 45"/>
                <a:gd name="T20" fmla="*/ 60 w 60"/>
                <a:gd name="T21" fmla="*/ 30 h 45"/>
                <a:gd name="T22" fmla="*/ 60 w 60"/>
                <a:gd name="T23" fmla="*/ 41 h 45"/>
                <a:gd name="T24" fmla="*/ 56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56" y="45"/>
                  </a:moveTo>
                  <a:cubicBezTo>
                    <a:pt x="53" y="45"/>
                    <a:pt x="52" y="43"/>
                    <a:pt x="52" y="41"/>
                  </a:cubicBezTo>
                  <a:cubicBezTo>
                    <a:pt x="52" y="30"/>
                    <a:pt x="52" y="30"/>
                    <a:pt x="52" y="30"/>
                  </a:cubicBezTo>
                  <a:cubicBezTo>
                    <a:pt x="52" y="18"/>
                    <a:pt x="42" y="8"/>
                    <a:pt x="30" y="8"/>
                  </a:cubicBezTo>
                  <a:cubicBezTo>
                    <a:pt x="18" y="8"/>
                    <a:pt x="8" y="18"/>
                    <a:pt x="8" y="30"/>
                  </a:cubicBezTo>
                  <a:cubicBezTo>
                    <a:pt x="8" y="41"/>
                    <a:pt x="8" y="41"/>
                    <a:pt x="8" y="41"/>
                  </a:cubicBezTo>
                  <a:cubicBezTo>
                    <a:pt x="8" y="43"/>
                    <a:pt x="7" y="45"/>
                    <a:pt x="4" y="45"/>
                  </a:cubicBezTo>
                  <a:cubicBezTo>
                    <a:pt x="2" y="45"/>
                    <a:pt x="0" y="43"/>
                    <a:pt x="0" y="41"/>
                  </a:cubicBezTo>
                  <a:cubicBezTo>
                    <a:pt x="0" y="30"/>
                    <a:pt x="0" y="30"/>
                    <a:pt x="0" y="30"/>
                  </a:cubicBezTo>
                  <a:cubicBezTo>
                    <a:pt x="0" y="13"/>
                    <a:pt x="14" y="0"/>
                    <a:pt x="30" y="0"/>
                  </a:cubicBezTo>
                  <a:cubicBezTo>
                    <a:pt x="46" y="0"/>
                    <a:pt x="60" y="13"/>
                    <a:pt x="60" y="30"/>
                  </a:cubicBezTo>
                  <a:cubicBezTo>
                    <a:pt x="60" y="41"/>
                    <a:pt x="60" y="41"/>
                    <a:pt x="60" y="41"/>
                  </a:cubicBezTo>
                  <a:cubicBezTo>
                    <a:pt x="60" y="43"/>
                    <a:pt x="58" y="45"/>
                    <a:pt x="56"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3" name="Freeform 21"/>
            <p:cNvSpPr/>
            <p:nvPr/>
          </p:nvSpPr>
          <p:spPr bwMode="auto">
            <a:xfrm>
              <a:off x="2916238" y="1233488"/>
              <a:ext cx="34925" cy="55563"/>
            </a:xfrm>
            <a:custGeom>
              <a:avLst/>
              <a:gdLst>
                <a:gd name="T0" fmla="*/ 8 w 16"/>
                <a:gd name="T1" fmla="*/ 0 h 25"/>
                <a:gd name="T2" fmla="*/ 0 w 16"/>
                <a:gd name="T3" fmla="*/ 9 h 25"/>
                <a:gd name="T4" fmla="*/ 4 w 16"/>
                <a:gd name="T5" fmla="*/ 16 h 25"/>
                <a:gd name="T6" fmla="*/ 4 w 16"/>
                <a:gd name="T7" fmla="*/ 25 h 25"/>
                <a:gd name="T8" fmla="*/ 12 w 16"/>
                <a:gd name="T9" fmla="*/ 25 h 25"/>
                <a:gd name="T10" fmla="*/ 12 w 16"/>
                <a:gd name="T11" fmla="*/ 16 h 25"/>
                <a:gd name="T12" fmla="*/ 16 w 16"/>
                <a:gd name="T13" fmla="*/ 9 h 25"/>
                <a:gd name="T14" fmla="*/ 8 w 16"/>
                <a:gd name="T15" fmla="*/ 0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5">
                  <a:moveTo>
                    <a:pt x="8" y="0"/>
                  </a:moveTo>
                  <a:cubicBezTo>
                    <a:pt x="3" y="0"/>
                    <a:pt x="0" y="4"/>
                    <a:pt x="0" y="9"/>
                  </a:cubicBezTo>
                  <a:cubicBezTo>
                    <a:pt x="0" y="12"/>
                    <a:pt x="1" y="15"/>
                    <a:pt x="4" y="16"/>
                  </a:cubicBezTo>
                  <a:cubicBezTo>
                    <a:pt x="4" y="25"/>
                    <a:pt x="4" y="25"/>
                    <a:pt x="4" y="25"/>
                  </a:cubicBezTo>
                  <a:cubicBezTo>
                    <a:pt x="12" y="25"/>
                    <a:pt x="12" y="25"/>
                    <a:pt x="12" y="25"/>
                  </a:cubicBezTo>
                  <a:cubicBezTo>
                    <a:pt x="12" y="16"/>
                    <a:pt x="12" y="16"/>
                    <a:pt x="12" y="16"/>
                  </a:cubicBezTo>
                  <a:cubicBezTo>
                    <a:pt x="15" y="15"/>
                    <a:pt x="16" y="12"/>
                    <a:pt x="16" y="9"/>
                  </a:cubicBezTo>
                  <a:cubicBezTo>
                    <a:pt x="16" y="4"/>
                    <a:pt x="13" y="0"/>
                    <a:pt x="8"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4" name="Freeform 22"/>
            <p:cNvSpPr>
              <a:spLocks noEditPoints="1"/>
            </p:cNvSpPr>
            <p:nvPr/>
          </p:nvSpPr>
          <p:spPr bwMode="auto">
            <a:xfrm>
              <a:off x="727075" y="3463926"/>
              <a:ext cx="220663" cy="192088"/>
            </a:xfrm>
            <a:custGeom>
              <a:avLst/>
              <a:gdLst>
                <a:gd name="T0" fmla="*/ 51 w 100"/>
                <a:gd name="T1" fmla="*/ 87 h 87"/>
                <a:gd name="T2" fmla="*/ 49 w 100"/>
                <a:gd name="T3" fmla="*/ 87 h 87"/>
                <a:gd name="T4" fmla="*/ 48 w 100"/>
                <a:gd name="T5" fmla="*/ 86 h 87"/>
                <a:gd name="T6" fmla="*/ 47 w 100"/>
                <a:gd name="T7" fmla="*/ 85 h 87"/>
                <a:gd name="T8" fmla="*/ 31 w 100"/>
                <a:gd name="T9" fmla="*/ 74 h 87"/>
                <a:gd name="T10" fmla="*/ 1 w 100"/>
                <a:gd name="T11" fmla="*/ 41 h 87"/>
                <a:gd name="T12" fmla="*/ 0 w 100"/>
                <a:gd name="T13" fmla="*/ 32 h 87"/>
                <a:gd name="T14" fmla="*/ 9 w 100"/>
                <a:gd name="T15" fmla="*/ 9 h 87"/>
                <a:gd name="T16" fmla="*/ 29 w 100"/>
                <a:gd name="T17" fmla="*/ 0 h 87"/>
                <a:gd name="T18" fmla="*/ 29 w 100"/>
                <a:gd name="T19" fmla="*/ 0 h 87"/>
                <a:gd name="T20" fmla="*/ 50 w 100"/>
                <a:gd name="T21" fmla="*/ 10 h 87"/>
                <a:gd name="T22" fmla="*/ 71 w 100"/>
                <a:gd name="T23" fmla="*/ 0 h 87"/>
                <a:gd name="T24" fmla="*/ 71 w 100"/>
                <a:gd name="T25" fmla="*/ 0 h 87"/>
                <a:gd name="T26" fmla="*/ 100 w 100"/>
                <a:gd name="T27" fmla="*/ 31 h 87"/>
                <a:gd name="T28" fmla="*/ 99 w 100"/>
                <a:gd name="T29" fmla="*/ 40 h 87"/>
                <a:gd name="T30" fmla="*/ 70 w 100"/>
                <a:gd name="T31" fmla="*/ 74 h 87"/>
                <a:gd name="T32" fmla="*/ 53 w 100"/>
                <a:gd name="T33" fmla="*/ 86 h 87"/>
                <a:gd name="T34" fmla="*/ 51 w 100"/>
                <a:gd name="T35" fmla="*/ 87 h 87"/>
                <a:gd name="T36" fmla="*/ 29 w 100"/>
                <a:gd name="T37" fmla="*/ 9 h 87"/>
                <a:gd name="T38" fmla="*/ 15 w 100"/>
                <a:gd name="T39" fmla="*/ 15 h 87"/>
                <a:gd name="T40" fmla="*/ 8 w 100"/>
                <a:gd name="T41" fmla="*/ 32 h 87"/>
                <a:gd name="T42" fmla="*/ 9 w 100"/>
                <a:gd name="T43" fmla="*/ 39 h 87"/>
                <a:gd name="T44" fmla="*/ 37 w 100"/>
                <a:gd name="T45" fmla="*/ 67 h 87"/>
                <a:gd name="T46" fmla="*/ 51 w 100"/>
                <a:gd name="T47" fmla="*/ 78 h 87"/>
                <a:gd name="T48" fmla="*/ 65 w 100"/>
                <a:gd name="T49" fmla="*/ 67 h 87"/>
                <a:gd name="T50" fmla="*/ 91 w 100"/>
                <a:gd name="T51" fmla="*/ 38 h 87"/>
                <a:gd name="T52" fmla="*/ 92 w 100"/>
                <a:gd name="T53" fmla="*/ 31 h 87"/>
                <a:gd name="T54" fmla="*/ 71 w 100"/>
                <a:gd name="T55" fmla="*/ 8 h 87"/>
                <a:gd name="T56" fmla="*/ 71 w 100"/>
                <a:gd name="T57" fmla="*/ 8 h 87"/>
                <a:gd name="T58" fmla="*/ 54 w 100"/>
                <a:gd name="T59" fmla="*/ 19 h 87"/>
                <a:gd name="T60" fmla="*/ 50 w 100"/>
                <a:gd name="T61" fmla="*/ 21 h 87"/>
                <a:gd name="T62" fmla="*/ 46 w 100"/>
                <a:gd name="T63" fmla="*/ 19 h 87"/>
                <a:gd name="T64" fmla="*/ 29 w 100"/>
                <a:gd name="T65" fmla="*/ 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0" h="87">
                  <a:moveTo>
                    <a:pt x="51" y="87"/>
                  </a:moveTo>
                  <a:cubicBezTo>
                    <a:pt x="50" y="87"/>
                    <a:pt x="49" y="87"/>
                    <a:pt x="49" y="87"/>
                  </a:cubicBezTo>
                  <a:cubicBezTo>
                    <a:pt x="49" y="86"/>
                    <a:pt x="48" y="86"/>
                    <a:pt x="48" y="86"/>
                  </a:cubicBezTo>
                  <a:cubicBezTo>
                    <a:pt x="47" y="85"/>
                    <a:pt x="47" y="85"/>
                    <a:pt x="47" y="85"/>
                  </a:cubicBezTo>
                  <a:cubicBezTo>
                    <a:pt x="44" y="83"/>
                    <a:pt x="36" y="78"/>
                    <a:pt x="31" y="74"/>
                  </a:cubicBezTo>
                  <a:cubicBezTo>
                    <a:pt x="13" y="60"/>
                    <a:pt x="3" y="49"/>
                    <a:pt x="1" y="41"/>
                  </a:cubicBezTo>
                  <a:cubicBezTo>
                    <a:pt x="0" y="38"/>
                    <a:pt x="0" y="35"/>
                    <a:pt x="0" y="32"/>
                  </a:cubicBezTo>
                  <a:cubicBezTo>
                    <a:pt x="0" y="23"/>
                    <a:pt x="3" y="15"/>
                    <a:pt x="9" y="9"/>
                  </a:cubicBezTo>
                  <a:cubicBezTo>
                    <a:pt x="14" y="3"/>
                    <a:pt x="21" y="0"/>
                    <a:pt x="29" y="0"/>
                  </a:cubicBezTo>
                  <a:cubicBezTo>
                    <a:pt x="29" y="0"/>
                    <a:pt x="29" y="0"/>
                    <a:pt x="29" y="0"/>
                  </a:cubicBezTo>
                  <a:cubicBezTo>
                    <a:pt x="37" y="0"/>
                    <a:pt x="44" y="4"/>
                    <a:pt x="50" y="10"/>
                  </a:cubicBezTo>
                  <a:cubicBezTo>
                    <a:pt x="55" y="4"/>
                    <a:pt x="63" y="0"/>
                    <a:pt x="71" y="0"/>
                  </a:cubicBezTo>
                  <a:cubicBezTo>
                    <a:pt x="71" y="0"/>
                    <a:pt x="71" y="0"/>
                    <a:pt x="71" y="0"/>
                  </a:cubicBezTo>
                  <a:cubicBezTo>
                    <a:pt x="87" y="0"/>
                    <a:pt x="100" y="14"/>
                    <a:pt x="100" y="31"/>
                  </a:cubicBezTo>
                  <a:cubicBezTo>
                    <a:pt x="100" y="34"/>
                    <a:pt x="100" y="37"/>
                    <a:pt x="99" y="40"/>
                  </a:cubicBezTo>
                  <a:cubicBezTo>
                    <a:pt x="98" y="48"/>
                    <a:pt x="88" y="59"/>
                    <a:pt x="70" y="74"/>
                  </a:cubicBezTo>
                  <a:cubicBezTo>
                    <a:pt x="63" y="79"/>
                    <a:pt x="57" y="84"/>
                    <a:pt x="53" y="86"/>
                  </a:cubicBezTo>
                  <a:cubicBezTo>
                    <a:pt x="52" y="87"/>
                    <a:pt x="52" y="87"/>
                    <a:pt x="51" y="87"/>
                  </a:cubicBezTo>
                  <a:close/>
                  <a:moveTo>
                    <a:pt x="29" y="9"/>
                  </a:moveTo>
                  <a:cubicBezTo>
                    <a:pt x="24" y="9"/>
                    <a:pt x="19" y="11"/>
                    <a:pt x="15" y="15"/>
                  </a:cubicBezTo>
                  <a:cubicBezTo>
                    <a:pt x="11" y="19"/>
                    <a:pt x="8" y="25"/>
                    <a:pt x="8" y="32"/>
                  </a:cubicBezTo>
                  <a:cubicBezTo>
                    <a:pt x="8" y="34"/>
                    <a:pt x="9" y="37"/>
                    <a:pt x="9" y="39"/>
                  </a:cubicBezTo>
                  <a:cubicBezTo>
                    <a:pt x="10" y="42"/>
                    <a:pt x="15" y="50"/>
                    <a:pt x="37" y="67"/>
                  </a:cubicBezTo>
                  <a:cubicBezTo>
                    <a:pt x="41" y="71"/>
                    <a:pt x="47" y="75"/>
                    <a:pt x="51" y="78"/>
                  </a:cubicBezTo>
                  <a:cubicBezTo>
                    <a:pt x="55" y="75"/>
                    <a:pt x="59" y="72"/>
                    <a:pt x="65" y="67"/>
                  </a:cubicBezTo>
                  <a:cubicBezTo>
                    <a:pt x="86" y="50"/>
                    <a:pt x="90" y="41"/>
                    <a:pt x="91" y="38"/>
                  </a:cubicBezTo>
                  <a:cubicBezTo>
                    <a:pt x="92" y="35"/>
                    <a:pt x="92" y="33"/>
                    <a:pt x="92" y="31"/>
                  </a:cubicBezTo>
                  <a:cubicBezTo>
                    <a:pt x="92" y="18"/>
                    <a:pt x="83" y="8"/>
                    <a:pt x="71" y="8"/>
                  </a:cubicBezTo>
                  <a:cubicBezTo>
                    <a:pt x="71" y="8"/>
                    <a:pt x="71" y="8"/>
                    <a:pt x="71" y="8"/>
                  </a:cubicBezTo>
                  <a:cubicBezTo>
                    <a:pt x="64" y="8"/>
                    <a:pt x="57" y="12"/>
                    <a:pt x="54" y="19"/>
                  </a:cubicBezTo>
                  <a:cubicBezTo>
                    <a:pt x="53" y="20"/>
                    <a:pt x="52" y="21"/>
                    <a:pt x="50" y="21"/>
                  </a:cubicBezTo>
                  <a:cubicBezTo>
                    <a:pt x="49" y="21"/>
                    <a:pt x="47" y="20"/>
                    <a:pt x="46" y="19"/>
                  </a:cubicBezTo>
                  <a:cubicBezTo>
                    <a:pt x="42" y="13"/>
                    <a:pt x="36" y="9"/>
                    <a:pt x="29"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5" name="Freeform 23"/>
            <p:cNvSpPr/>
            <p:nvPr/>
          </p:nvSpPr>
          <p:spPr bwMode="auto">
            <a:xfrm>
              <a:off x="879475" y="3497263"/>
              <a:ext cx="38100" cy="53975"/>
            </a:xfrm>
            <a:custGeom>
              <a:avLst/>
              <a:gdLst>
                <a:gd name="T0" fmla="*/ 13 w 17"/>
                <a:gd name="T1" fmla="*/ 24 h 24"/>
                <a:gd name="T2" fmla="*/ 13 w 17"/>
                <a:gd name="T3" fmla="*/ 23 h 24"/>
                <a:gd name="T4" fmla="*/ 11 w 17"/>
                <a:gd name="T5" fmla="*/ 21 h 24"/>
                <a:gd name="T6" fmla="*/ 12 w 17"/>
                <a:gd name="T7" fmla="*/ 20 h 24"/>
                <a:gd name="T8" fmla="*/ 12 w 17"/>
                <a:gd name="T9" fmla="*/ 16 h 24"/>
                <a:gd name="T10" fmla="*/ 2 w 17"/>
                <a:gd name="T11" fmla="*/ 4 h 24"/>
                <a:gd name="T12" fmla="*/ 0 w 17"/>
                <a:gd name="T13" fmla="*/ 2 h 24"/>
                <a:gd name="T14" fmla="*/ 2 w 17"/>
                <a:gd name="T15" fmla="*/ 0 h 24"/>
                <a:gd name="T16" fmla="*/ 16 w 17"/>
                <a:gd name="T17" fmla="*/ 16 h 24"/>
                <a:gd name="T18" fmla="*/ 16 w 17"/>
                <a:gd name="T19" fmla="*/ 21 h 24"/>
                <a:gd name="T20" fmla="*/ 16 w 17"/>
                <a:gd name="T21" fmla="*/ 22 h 24"/>
                <a:gd name="T22" fmla="*/ 13 w 17"/>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24">
                  <a:moveTo>
                    <a:pt x="13" y="24"/>
                  </a:moveTo>
                  <a:cubicBezTo>
                    <a:pt x="13" y="24"/>
                    <a:pt x="13" y="24"/>
                    <a:pt x="13" y="23"/>
                  </a:cubicBezTo>
                  <a:cubicBezTo>
                    <a:pt x="12" y="23"/>
                    <a:pt x="11" y="22"/>
                    <a:pt x="11" y="21"/>
                  </a:cubicBezTo>
                  <a:cubicBezTo>
                    <a:pt x="12" y="20"/>
                    <a:pt x="12" y="20"/>
                    <a:pt x="12" y="20"/>
                  </a:cubicBezTo>
                  <a:cubicBezTo>
                    <a:pt x="12" y="18"/>
                    <a:pt x="12" y="17"/>
                    <a:pt x="12" y="16"/>
                  </a:cubicBezTo>
                  <a:cubicBezTo>
                    <a:pt x="12" y="9"/>
                    <a:pt x="8" y="4"/>
                    <a:pt x="2" y="4"/>
                  </a:cubicBezTo>
                  <a:cubicBezTo>
                    <a:pt x="1" y="4"/>
                    <a:pt x="0" y="3"/>
                    <a:pt x="0" y="2"/>
                  </a:cubicBezTo>
                  <a:cubicBezTo>
                    <a:pt x="0" y="1"/>
                    <a:pt x="1" y="0"/>
                    <a:pt x="2" y="0"/>
                  </a:cubicBezTo>
                  <a:cubicBezTo>
                    <a:pt x="10" y="0"/>
                    <a:pt x="16" y="7"/>
                    <a:pt x="16" y="16"/>
                  </a:cubicBezTo>
                  <a:cubicBezTo>
                    <a:pt x="17" y="18"/>
                    <a:pt x="16" y="19"/>
                    <a:pt x="16" y="21"/>
                  </a:cubicBezTo>
                  <a:cubicBezTo>
                    <a:pt x="16" y="22"/>
                    <a:pt x="16" y="22"/>
                    <a:pt x="16" y="22"/>
                  </a:cubicBezTo>
                  <a:cubicBezTo>
                    <a:pt x="15" y="23"/>
                    <a:pt x="14" y="24"/>
                    <a:pt x="13"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30" name="Freeform 28"/>
            <p:cNvSpPr/>
            <p:nvPr/>
          </p:nvSpPr>
          <p:spPr bwMode="auto">
            <a:xfrm>
              <a:off x="315913" y="3602038"/>
              <a:ext cx="166688" cy="198438"/>
            </a:xfrm>
            <a:custGeom>
              <a:avLst/>
              <a:gdLst>
                <a:gd name="T0" fmla="*/ 75 w 75"/>
                <a:gd name="T1" fmla="*/ 90 h 90"/>
                <a:gd name="T2" fmla="*/ 57 w 75"/>
                <a:gd name="T3" fmla="*/ 90 h 90"/>
                <a:gd name="T4" fmla="*/ 0 w 75"/>
                <a:gd name="T5" fmla="*/ 17 h 90"/>
                <a:gd name="T6" fmla="*/ 4 w 75"/>
                <a:gd name="T7" fmla="*/ 0 h 90"/>
                <a:gd name="T8" fmla="*/ 75 w 75"/>
                <a:gd name="T9" fmla="*/ 90 h 90"/>
              </a:gdLst>
              <a:ahLst/>
              <a:cxnLst>
                <a:cxn ang="0">
                  <a:pos x="T0" y="T1"/>
                </a:cxn>
                <a:cxn ang="0">
                  <a:pos x="T2" y="T3"/>
                </a:cxn>
                <a:cxn ang="0">
                  <a:pos x="T4" y="T5"/>
                </a:cxn>
                <a:cxn ang="0">
                  <a:pos x="T6" y="T7"/>
                </a:cxn>
                <a:cxn ang="0">
                  <a:pos x="T8" y="T9"/>
                </a:cxn>
              </a:cxnLst>
              <a:rect l="0" t="0" r="r" b="b"/>
              <a:pathLst>
                <a:path w="75" h="90">
                  <a:moveTo>
                    <a:pt x="75" y="90"/>
                  </a:moveTo>
                  <a:cubicBezTo>
                    <a:pt x="57" y="90"/>
                    <a:pt x="57" y="90"/>
                    <a:pt x="57" y="90"/>
                  </a:cubicBezTo>
                  <a:cubicBezTo>
                    <a:pt x="57" y="55"/>
                    <a:pt x="33" y="25"/>
                    <a:pt x="0" y="17"/>
                  </a:cubicBezTo>
                  <a:cubicBezTo>
                    <a:pt x="4" y="0"/>
                    <a:pt x="4" y="0"/>
                    <a:pt x="4" y="0"/>
                  </a:cubicBezTo>
                  <a:cubicBezTo>
                    <a:pt x="46" y="10"/>
                    <a:pt x="75" y="47"/>
                    <a:pt x="75" y="9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31" name="Freeform 29"/>
            <p:cNvSpPr/>
            <p:nvPr/>
          </p:nvSpPr>
          <p:spPr bwMode="auto">
            <a:xfrm>
              <a:off x="71438" y="3603626"/>
              <a:ext cx="160338" cy="196850"/>
            </a:xfrm>
            <a:custGeom>
              <a:avLst/>
              <a:gdLst>
                <a:gd name="T0" fmla="*/ 18 w 73"/>
                <a:gd name="T1" fmla="*/ 89 h 89"/>
                <a:gd name="T2" fmla="*/ 0 w 73"/>
                <a:gd name="T3" fmla="*/ 89 h 89"/>
                <a:gd name="T4" fmla="*/ 68 w 73"/>
                <a:gd name="T5" fmla="*/ 0 h 89"/>
                <a:gd name="T6" fmla="*/ 73 w 73"/>
                <a:gd name="T7" fmla="*/ 17 h 89"/>
                <a:gd name="T8" fmla="*/ 18 w 73"/>
                <a:gd name="T9" fmla="*/ 89 h 89"/>
              </a:gdLst>
              <a:ahLst/>
              <a:cxnLst>
                <a:cxn ang="0">
                  <a:pos x="T0" y="T1"/>
                </a:cxn>
                <a:cxn ang="0">
                  <a:pos x="T2" y="T3"/>
                </a:cxn>
                <a:cxn ang="0">
                  <a:pos x="T4" y="T5"/>
                </a:cxn>
                <a:cxn ang="0">
                  <a:pos x="T6" y="T7"/>
                </a:cxn>
                <a:cxn ang="0">
                  <a:pos x="T8" y="T9"/>
                </a:cxn>
              </a:cxnLst>
              <a:rect l="0" t="0" r="r" b="b"/>
              <a:pathLst>
                <a:path w="73" h="89">
                  <a:moveTo>
                    <a:pt x="18" y="89"/>
                  </a:moveTo>
                  <a:cubicBezTo>
                    <a:pt x="0" y="89"/>
                    <a:pt x="0" y="89"/>
                    <a:pt x="0" y="89"/>
                  </a:cubicBezTo>
                  <a:cubicBezTo>
                    <a:pt x="0" y="47"/>
                    <a:pt x="28" y="11"/>
                    <a:pt x="68" y="0"/>
                  </a:cubicBezTo>
                  <a:cubicBezTo>
                    <a:pt x="73" y="17"/>
                    <a:pt x="73" y="17"/>
                    <a:pt x="73" y="17"/>
                  </a:cubicBezTo>
                  <a:cubicBezTo>
                    <a:pt x="41" y="26"/>
                    <a:pt x="18" y="55"/>
                    <a:pt x="18" y="8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32" name="Freeform 30"/>
            <p:cNvSpPr>
              <a:spLocks noEditPoints="1"/>
            </p:cNvSpPr>
            <p:nvPr/>
          </p:nvSpPr>
          <p:spPr bwMode="auto">
            <a:xfrm>
              <a:off x="31750"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33" name="Freeform 31"/>
            <p:cNvSpPr>
              <a:spLocks noEditPoints="1"/>
            </p:cNvSpPr>
            <p:nvPr/>
          </p:nvSpPr>
          <p:spPr bwMode="auto">
            <a:xfrm>
              <a:off x="398463"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34" name="Freeform 32"/>
            <p:cNvSpPr>
              <a:spLocks noEditPoints="1"/>
            </p:cNvSpPr>
            <p:nvPr/>
          </p:nvSpPr>
          <p:spPr bwMode="auto">
            <a:xfrm>
              <a:off x="214313" y="3557588"/>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5 h 78"/>
                <a:gd name="T18" fmla="*/ 25 w 78"/>
                <a:gd name="T19" fmla="*/ 25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5"/>
                  </a:lnTo>
                  <a:lnTo>
                    <a:pt x="25" y="25"/>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35" name="Freeform 33"/>
            <p:cNvSpPr/>
            <p:nvPr/>
          </p:nvSpPr>
          <p:spPr bwMode="auto">
            <a:xfrm>
              <a:off x="76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36" name="Oval 34"/>
            <p:cNvSpPr>
              <a:spLocks noChangeArrowheads="1"/>
            </p:cNvSpPr>
            <p:nvPr/>
          </p:nvSpPr>
          <p:spPr bwMode="auto">
            <a:xfrm>
              <a:off x="50800" y="3586163"/>
              <a:ext cx="42863"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37" name="Freeform 35"/>
            <p:cNvSpPr/>
            <p:nvPr/>
          </p:nvSpPr>
          <p:spPr bwMode="auto">
            <a:xfrm>
              <a:off x="330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38" name="Oval 36"/>
            <p:cNvSpPr>
              <a:spLocks noChangeArrowheads="1"/>
            </p:cNvSpPr>
            <p:nvPr/>
          </p:nvSpPr>
          <p:spPr bwMode="auto">
            <a:xfrm>
              <a:off x="460375" y="3586163"/>
              <a:ext cx="41275"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39" name="Freeform 37"/>
            <p:cNvSpPr>
              <a:spLocks noEditPoints="1"/>
            </p:cNvSpPr>
            <p:nvPr/>
          </p:nvSpPr>
          <p:spPr bwMode="auto">
            <a:xfrm>
              <a:off x="884238" y="1268413"/>
              <a:ext cx="207963" cy="207963"/>
            </a:xfrm>
            <a:custGeom>
              <a:avLst/>
              <a:gdLst>
                <a:gd name="T0" fmla="*/ 42 w 94"/>
                <a:gd name="T1" fmla="*/ 94 h 94"/>
                <a:gd name="T2" fmla="*/ 35 w 94"/>
                <a:gd name="T3" fmla="*/ 80 h 94"/>
                <a:gd name="T4" fmla="*/ 27 w 94"/>
                <a:gd name="T5" fmla="*/ 84 h 94"/>
                <a:gd name="T6" fmla="*/ 10 w 94"/>
                <a:gd name="T7" fmla="*/ 76 h 94"/>
                <a:gd name="T8" fmla="*/ 10 w 94"/>
                <a:gd name="T9" fmla="*/ 67 h 94"/>
                <a:gd name="T10" fmla="*/ 14 w 94"/>
                <a:gd name="T11" fmla="*/ 59 h 94"/>
                <a:gd name="T12" fmla="*/ 0 w 94"/>
                <a:gd name="T13" fmla="*/ 52 h 94"/>
                <a:gd name="T14" fmla="*/ 7 w 94"/>
                <a:gd name="T15" fmla="*/ 35 h 94"/>
                <a:gd name="T16" fmla="*/ 15 w 94"/>
                <a:gd name="T17" fmla="*/ 32 h 94"/>
                <a:gd name="T18" fmla="*/ 8 w 94"/>
                <a:gd name="T19" fmla="*/ 22 h 94"/>
                <a:gd name="T20" fmla="*/ 18 w 94"/>
                <a:gd name="T21" fmla="*/ 10 h 94"/>
                <a:gd name="T22" fmla="*/ 32 w 94"/>
                <a:gd name="T23" fmla="*/ 14 h 94"/>
                <a:gd name="T24" fmla="*/ 35 w 94"/>
                <a:gd name="T25" fmla="*/ 6 h 94"/>
                <a:gd name="T26" fmla="*/ 52 w 94"/>
                <a:gd name="T27" fmla="*/ 0 h 94"/>
                <a:gd name="T28" fmla="*/ 59 w 94"/>
                <a:gd name="T29" fmla="*/ 13 h 94"/>
                <a:gd name="T30" fmla="*/ 67 w 94"/>
                <a:gd name="T31" fmla="*/ 10 h 94"/>
                <a:gd name="T32" fmla="*/ 72 w 94"/>
                <a:gd name="T33" fmla="*/ 8 h 94"/>
                <a:gd name="T34" fmla="*/ 84 w 94"/>
                <a:gd name="T35" fmla="*/ 17 h 94"/>
                <a:gd name="T36" fmla="*/ 84 w 94"/>
                <a:gd name="T37" fmla="*/ 27 h 94"/>
                <a:gd name="T38" fmla="*/ 81 w 94"/>
                <a:gd name="T39" fmla="*/ 35 h 94"/>
                <a:gd name="T40" fmla="*/ 94 w 94"/>
                <a:gd name="T41" fmla="*/ 42 h 94"/>
                <a:gd name="T42" fmla="*/ 87 w 94"/>
                <a:gd name="T43" fmla="*/ 59 h 94"/>
                <a:gd name="T44" fmla="*/ 80 w 94"/>
                <a:gd name="T45" fmla="*/ 62 h 94"/>
                <a:gd name="T46" fmla="*/ 86 w 94"/>
                <a:gd name="T47" fmla="*/ 71 h 94"/>
                <a:gd name="T48" fmla="*/ 77 w 94"/>
                <a:gd name="T49" fmla="*/ 84 h 94"/>
                <a:gd name="T50" fmla="*/ 62 w 94"/>
                <a:gd name="T51" fmla="*/ 79 h 94"/>
                <a:gd name="T52" fmla="*/ 59 w 94"/>
                <a:gd name="T53" fmla="*/ 87 h 94"/>
                <a:gd name="T54" fmla="*/ 43 w 94"/>
                <a:gd name="T55" fmla="*/ 86 h 94"/>
                <a:gd name="T56" fmla="*/ 51 w 94"/>
                <a:gd name="T57" fmla="*/ 80 h 94"/>
                <a:gd name="T58" fmla="*/ 59 w 94"/>
                <a:gd name="T59" fmla="*/ 72 h 94"/>
                <a:gd name="T60" fmla="*/ 68 w 94"/>
                <a:gd name="T61" fmla="*/ 73 h 94"/>
                <a:gd name="T62" fmla="*/ 78 w 94"/>
                <a:gd name="T63" fmla="*/ 71 h 94"/>
                <a:gd name="T64" fmla="*/ 72 w 94"/>
                <a:gd name="T65" fmla="*/ 58 h 94"/>
                <a:gd name="T66" fmla="*/ 81 w 94"/>
                <a:gd name="T67" fmla="*/ 51 h 94"/>
                <a:gd name="T68" fmla="*/ 86 w 94"/>
                <a:gd name="T69" fmla="*/ 43 h 94"/>
                <a:gd name="T70" fmla="*/ 73 w 94"/>
                <a:gd name="T71" fmla="*/ 37 h 94"/>
                <a:gd name="T72" fmla="*/ 74 w 94"/>
                <a:gd name="T73" fmla="*/ 26 h 94"/>
                <a:gd name="T74" fmla="*/ 72 w 94"/>
                <a:gd name="T75" fmla="*/ 16 h 94"/>
                <a:gd name="T76" fmla="*/ 59 w 94"/>
                <a:gd name="T77" fmla="*/ 22 h 94"/>
                <a:gd name="T78" fmla="*/ 51 w 94"/>
                <a:gd name="T79" fmla="*/ 13 h 94"/>
                <a:gd name="T80" fmla="*/ 43 w 94"/>
                <a:gd name="T81" fmla="*/ 8 h 94"/>
                <a:gd name="T82" fmla="*/ 38 w 94"/>
                <a:gd name="T83" fmla="*/ 21 h 94"/>
                <a:gd name="T84" fmla="*/ 32 w 94"/>
                <a:gd name="T85" fmla="*/ 22 h 94"/>
                <a:gd name="T86" fmla="*/ 22 w 94"/>
                <a:gd name="T87" fmla="*/ 16 h 94"/>
                <a:gd name="T88" fmla="*/ 21 w 94"/>
                <a:gd name="T89" fmla="*/ 26 h 94"/>
                <a:gd name="T90" fmla="*/ 21 w 94"/>
                <a:gd name="T91" fmla="*/ 38 h 94"/>
                <a:gd name="T92" fmla="*/ 8 w 94"/>
                <a:gd name="T93" fmla="*/ 43 h 94"/>
                <a:gd name="T94" fmla="*/ 14 w 94"/>
                <a:gd name="T95" fmla="*/ 51 h 94"/>
                <a:gd name="T96" fmla="*/ 22 w 94"/>
                <a:gd name="T97" fmla="*/ 59 h 94"/>
                <a:gd name="T98" fmla="*/ 17 w 94"/>
                <a:gd name="T99" fmla="*/ 71 h 94"/>
                <a:gd name="T100" fmla="*/ 26 w 94"/>
                <a:gd name="T101" fmla="*/ 73 h 94"/>
                <a:gd name="T102" fmla="*/ 38 w 94"/>
                <a:gd name="T103" fmla="*/ 73 h 94"/>
                <a:gd name="T104" fmla="*/ 43 w 94"/>
                <a:gd name="T105" fmla="*/ 86 h 94"/>
                <a:gd name="T106" fmla="*/ 30 w 94"/>
                <a:gd name="T107" fmla="*/ 47 h 94"/>
                <a:gd name="T108" fmla="*/ 65 w 94"/>
                <a:gd name="T109" fmla="*/ 47 h 94"/>
                <a:gd name="T110" fmla="*/ 47 w 94"/>
                <a:gd name="T111" fmla="*/ 37 h 94"/>
                <a:gd name="T112" fmla="*/ 47 w 94"/>
                <a:gd name="T113" fmla="*/ 56 h 94"/>
                <a:gd name="T114" fmla="*/ 47 w 94"/>
                <a:gd name="T115"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4" h="94">
                  <a:moveTo>
                    <a:pt x="52" y="94"/>
                  </a:moveTo>
                  <a:cubicBezTo>
                    <a:pt x="42" y="94"/>
                    <a:pt x="42" y="94"/>
                    <a:pt x="42" y="94"/>
                  </a:cubicBezTo>
                  <a:cubicBezTo>
                    <a:pt x="38" y="94"/>
                    <a:pt x="35" y="91"/>
                    <a:pt x="35" y="87"/>
                  </a:cubicBezTo>
                  <a:cubicBezTo>
                    <a:pt x="35" y="80"/>
                    <a:pt x="35" y="80"/>
                    <a:pt x="35" y="80"/>
                  </a:cubicBezTo>
                  <a:cubicBezTo>
                    <a:pt x="32" y="79"/>
                    <a:pt x="32" y="79"/>
                    <a:pt x="32" y="79"/>
                  </a:cubicBezTo>
                  <a:cubicBezTo>
                    <a:pt x="27" y="84"/>
                    <a:pt x="27" y="84"/>
                    <a:pt x="27" y="84"/>
                  </a:cubicBezTo>
                  <a:cubicBezTo>
                    <a:pt x="25" y="86"/>
                    <a:pt x="20" y="86"/>
                    <a:pt x="18" y="84"/>
                  </a:cubicBezTo>
                  <a:cubicBezTo>
                    <a:pt x="10" y="76"/>
                    <a:pt x="10" y="76"/>
                    <a:pt x="10" y="76"/>
                  </a:cubicBezTo>
                  <a:cubicBezTo>
                    <a:pt x="9" y="75"/>
                    <a:pt x="8" y="73"/>
                    <a:pt x="8" y="71"/>
                  </a:cubicBezTo>
                  <a:cubicBezTo>
                    <a:pt x="8" y="70"/>
                    <a:pt x="9" y="68"/>
                    <a:pt x="10" y="67"/>
                  </a:cubicBezTo>
                  <a:cubicBezTo>
                    <a:pt x="15" y="62"/>
                    <a:pt x="15" y="62"/>
                    <a:pt x="15" y="62"/>
                  </a:cubicBezTo>
                  <a:cubicBezTo>
                    <a:pt x="14" y="59"/>
                    <a:pt x="14" y="59"/>
                    <a:pt x="14" y="59"/>
                  </a:cubicBezTo>
                  <a:cubicBezTo>
                    <a:pt x="7" y="59"/>
                    <a:pt x="7" y="59"/>
                    <a:pt x="7" y="59"/>
                  </a:cubicBezTo>
                  <a:cubicBezTo>
                    <a:pt x="3" y="59"/>
                    <a:pt x="0" y="56"/>
                    <a:pt x="0" y="52"/>
                  </a:cubicBezTo>
                  <a:cubicBezTo>
                    <a:pt x="0" y="42"/>
                    <a:pt x="0" y="42"/>
                    <a:pt x="0" y="42"/>
                  </a:cubicBezTo>
                  <a:cubicBezTo>
                    <a:pt x="0" y="38"/>
                    <a:pt x="3" y="35"/>
                    <a:pt x="7" y="35"/>
                  </a:cubicBezTo>
                  <a:cubicBezTo>
                    <a:pt x="14" y="35"/>
                    <a:pt x="14" y="35"/>
                    <a:pt x="14" y="35"/>
                  </a:cubicBezTo>
                  <a:cubicBezTo>
                    <a:pt x="15" y="32"/>
                    <a:pt x="15" y="32"/>
                    <a:pt x="15" y="32"/>
                  </a:cubicBezTo>
                  <a:cubicBezTo>
                    <a:pt x="10" y="27"/>
                    <a:pt x="10" y="27"/>
                    <a:pt x="10" y="27"/>
                  </a:cubicBezTo>
                  <a:cubicBezTo>
                    <a:pt x="9" y="25"/>
                    <a:pt x="8" y="24"/>
                    <a:pt x="8" y="22"/>
                  </a:cubicBezTo>
                  <a:cubicBezTo>
                    <a:pt x="8" y="20"/>
                    <a:pt x="9" y="18"/>
                    <a:pt x="10" y="17"/>
                  </a:cubicBezTo>
                  <a:cubicBezTo>
                    <a:pt x="18" y="10"/>
                    <a:pt x="18" y="10"/>
                    <a:pt x="18" y="10"/>
                  </a:cubicBezTo>
                  <a:cubicBezTo>
                    <a:pt x="20" y="7"/>
                    <a:pt x="25" y="7"/>
                    <a:pt x="27" y="10"/>
                  </a:cubicBezTo>
                  <a:cubicBezTo>
                    <a:pt x="32" y="14"/>
                    <a:pt x="32" y="14"/>
                    <a:pt x="32" y="14"/>
                  </a:cubicBezTo>
                  <a:cubicBezTo>
                    <a:pt x="35" y="13"/>
                    <a:pt x="35" y="13"/>
                    <a:pt x="35" y="13"/>
                  </a:cubicBezTo>
                  <a:cubicBezTo>
                    <a:pt x="35" y="6"/>
                    <a:pt x="35" y="6"/>
                    <a:pt x="35" y="6"/>
                  </a:cubicBezTo>
                  <a:cubicBezTo>
                    <a:pt x="35" y="3"/>
                    <a:pt x="38" y="0"/>
                    <a:pt x="42" y="0"/>
                  </a:cubicBezTo>
                  <a:cubicBezTo>
                    <a:pt x="52" y="0"/>
                    <a:pt x="52" y="0"/>
                    <a:pt x="52" y="0"/>
                  </a:cubicBezTo>
                  <a:cubicBezTo>
                    <a:pt x="56" y="0"/>
                    <a:pt x="59" y="3"/>
                    <a:pt x="59" y="6"/>
                  </a:cubicBezTo>
                  <a:cubicBezTo>
                    <a:pt x="59" y="13"/>
                    <a:pt x="59" y="13"/>
                    <a:pt x="59" y="13"/>
                  </a:cubicBezTo>
                  <a:cubicBezTo>
                    <a:pt x="62" y="14"/>
                    <a:pt x="62" y="14"/>
                    <a:pt x="62" y="14"/>
                  </a:cubicBezTo>
                  <a:cubicBezTo>
                    <a:pt x="67" y="10"/>
                    <a:pt x="67" y="10"/>
                    <a:pt x="67" y="10"/>
                  </a:cubicBezTo>
                  <a:cubicBezTo>
                    <a:pt x="68" y="9"/>
                    <a:pt x="70" y="8"/>
                    <a:pt x="72" y="8"/>
                  </a:cubicBezTo>
                  <a:cubicBezTo>
                    <a:pt x="72" y="8"/>
                    <a:pt x="72" y="8"/>
                    <a:pt x="72" y="8"/>
                  </a:cubicBezTo>
                  <a:cubicBezTo>
                    <a:pt x="74" y="8"/>
                    <a:pt x="76" y="9"/>
                    <a:pt x="77" y="10"/>
                  </a:cubicBezTo>
                  <a:cubicBezTo>
                    <a:pt x="84" y="17"/>
                    <a:pt x="84" y="17"/>
                    <a:pt x="84" y="17"/>
                  </a:cubicBezTo>
                  <a:cubicBezTo>
                    <a:pt x="85" y="18"/>
                    <a:pt x="86" y="20"/>
                    <a:pt x="86" y="22"/>
                  </a:cubicBezTo>
                  <a:cubicBezTo>
                    <a:pt x="86" y="24"/>
                    <a:pt x="85" y="25"/>
                    <a:pt x="84" y="27"/>
                  </a:cubicBezTo>
                  <a:cubicBezTo>
                    <a:pt x="79" y="31"/>
                    <a:pt x="79" y="31"/>
                    <a:pt x="79" y="31"/>
                  </a:cubicBezTo>
                  <a:cubicBezTo>
                    <a:pt x="81" y="35"/>
                    <a:pt x="81" y="35"/>
                    <a:pt x="81" y="35"/>
                  </a:cubicBezTo>
                  <a:cubicBezTo>
                    <a:pt x="87" y="35"/>
                    <a:pt x="87" y="35"/>
                    <a:pt x="87" y="35"/>
                  </a:cubicBezTo>
                  <a:cubicBezTo>
                    <a:pt x="91" y="35"/>
                    <a:pt x="94" y="38"/>
                    <a:pt x="94" y="42"/>
                  </a:cubicBezTo>
                  <a:cubicBezTo>
                    <a:pt x="94" y="52"/>
                    <a:pt x="94" y="52"/>
                    <a:pt x="94" y="52"/>
                  </a:cubicBezTo>
                  <a:cubicBezTo>
                    <a:pt x="94" y="56"/>
                    <a:pt x="91" y="59"/>
                    <a:pt x="87" y="59"/>
                  </a:cubicBezTo>
                  <a:cubicBezTo>
                    <a:pt x="81" y="59"/>
                    <a:pt x="81" y="59"/>
                    <a:pt x="81" y="59"/>
                  </a:cubicBezTo>
                  <a:cubicBezTo>
                    <a:pt x="80" y="62"/>
                    <a:pt x="80" y="62"/>
                    <a:pt x="80" y="62"/>
                  </a:cubicBezTo>
                  <a:cubicBezTo>
                    <a:pt x="84" y="67"/>
                    <a:pt x="84" y="67"/>
                    <a:pt x="84" y="67"/>
                  </a:cubicBezTo>
                  <a:cubicBezTo>
                    <a:pt x="85" y="68"/>
                    <a:pt x="86" y="70"/>
                    <a:pt x="86" y="71"/>
                  </a:cubicBezTo>
                  <a:cubicBezTo>
                    <a:pt x="86" y="73"/>
                    <a:pt x="85" y="75"/>
                    <a:pt x="84" y="76"/>
                  </a:cubicBezTo>
                  <a:cubicBezTo>
                    <a:pt x="77" y="84"/>
                    <a:pt x="77" y="84"/>
                    <a:pt x="77" y="84"/>
                  </a:cubicBezTo>
                  <a:cubicBezTo>
                    <a:pt x="74" y="86"/>
                    <a:pt x="70" y="86"/>
                    <a:pt x="67" y="84"/>
                  </a:cubicBezTo>
                  <a:cubicBezTo>
                    <a:pt x="62" y="79"/>
                    <a:pt x="62" y="79"/>
                    <a:pt x="62" y="79"/>
                  </a:cubicBezTo>
                  <a:cubicBezTo>
                    <a:pt x="59" y="80"/>
                    <a:pt x="59" y="80"/>
                    <a:pt x="59" y="80"/>
                  </a:cubicBezTo>
                  <a:cubicBezTo>
                    <a:pt x="59" y="87"/>
                    <a:pt x="59" y="87"/>
                    <a:pt x="59" y="87"/>
                  </a:cubicBezTo>
                  <a:cubicBezTo>
                    <a:pt x="59" y="91"/>
                    <a:pt x="56" y="94"/>
                    <a:pt x="52" y="94"/>
                  </a:cubicBezTo>
                  <a:close/>
                  <a:moveTo>
                    <a:pt x="43" y="86"/>
                  </a:moveTo>
                  <a:cubicBezTo>
                    <a:pt x="51" y="86"/>
                    <a:pt x="51" y="86"/>
                    <a:pt x="51" y="86"/>
                  </a:cubicBezTo>
                  <a:cubicBezTo>
                    <a:pt x="51" y="80"/>
                    <a:pt x="51" y="80"/>
                    <a:pt x="51" y="80"/>
                  </a:cubicBezTo>
                  <a:cubicBezTo>
                    <a:pt x="51" y="77"/>
                    <a:pt x="53" y="74"/>
                    <a:pt x="57" y="73"/>
                  </a:cubicBezTo>
                  <a:cubicBezTo>
                    <a:pt x="59" y="72"/>
                    <a:pt x="59" y="72"/>
                    <a:pt x="59" y="72"/>
                  </a:cubicBezTo>
                  <a:cubicBezTo>
                    <a:pt x="60" y="71"/>
                    <a:pt x="61" y="71"/>
                    <a:pt x="62" y="71"/>
                  </a:cubicBezTo>
                  <a:cubicBezTo>
                    <a:pt x="65" y="71"/>
                    <a:pt x="67" y="72"/>
                    <a:pt x="68" y="73"/>
                  </a:cubicBezTo>
                  <a:cubicBezTo>
                    <a:pt x="72" y="77"/>
                    <a:pt x="72" y="77"/>
                    <a:pt x="72" y="77"/>
                  </a:cubicBezTo>
                  <a:cubicBezTo>
                    <a:pt x="78" y="71"/>
                    <a:pt x="78" y="71"/>
                    <a:pt x="78" y="71"/>
                  </a:cubicBezTo>
                  <a:cubicBezTo>
                    <a:pt x="74" y="68"/>
                    <a:pt x="74" y="68"/>
                    <a:pt x="74" y="68"/>
                  </a:cubicBezTo>
                  <a:cubicBezTo>
                    <a:pt x="71" y="65"/>
                    <a:pt x="71" y="61"/>
                    <a:pt x="72" y="58"/>
                  </a:cubicBezTo>
                  <a:cubicBezTo>
                    <a:pt x="73" y="56"/>
                    <a:pt x="73" y="56"/>
                    <a:pt x="73" y="56"/>
                  </a:cubicBezTo>
                  <a:cubicBezTo>
                    <a:pt x="74" y="53"/>
                    <a:pt x="78" y="51"/>
                    <a:pt x="81" y="51"/>
                  </a:cubicBezTo>
                  <a:cubicBezTo>
                    <a:pt x="86" y="51"/>
                    <a:pt x="86" y="51"/>
                    <a:pt x="86" y="51"/>
                  </a:cubicBezTo>
                  <a:cubicBezTo>
                    <a:pt x="86" y="43"/>
                    <a:pt x="86" y="43"/>
                    <a:pt x="86" y="43"/>
                  </a:cubicBezTo>
                  <a:cubicBezTo>
                    <a:pt x="81" y="43"/>
                    <a:pt x="81" y="43"/>
                    <a:pt x="81" y="43"/>
                  </a:cubicBezTo>
                  <a:cubicBezTo>
                    <a:pt x="78" y="43"/>
                    <a:pt x="74" y="40"/>
                    <a:pt x="73" y="37"/>
                  </a:cubicBezTo>
                  <a:cubicBezTo>
                    <a:pt x="72" y="35"/>
                    <a:pt x="72" y="35"/>
                    <a:pt x="72" y="35"/>
                  </a:cubicBezTo>
                  <a:cubicBezTo>
                    <a:pt x="71" y="32"/>
                    <a:pt x="71" y="28"/>
                    <a:pt x="74" y="26"/>
                  </a:cubicBezTo>
                  <a:cubicBezTo>
                    <a:pt x="78" y="22"/>
                    <a:pt x="78" y="22"/>
                    <a:pt x="78" y="22"/>
                  </a:cubicBezTo>
                  <a:cubicBezTo>
                    <a:pt x="72" y="16"/>
                    <a:pt x="72" y="16"/>
                    <a:pt x="72" y="16"/>
                  </a:cubicBezTo>
                  <a:cubicBezTo>
                    <a:pt x="68" y="20"/>
                    <a:pt x="68" y="20"/>
                    <a:pt x="68" y="20"/>
                  </a:cubicBezTo>
                  <a:cubicBezTo>
                    <a:pt x="66" y="22"/>
                    <a:pt x="62" y="23"/>
                    <a:pt x="59" y="22"/>
                  </a:cubicBezTo>
                  <a:cubicBezTo>
                    <a:pt x="56" y="21"/>
                    <a:pt x="56" y="21"/>
                    <a:pt x="56" y="21"/>
                  </a:cubicBezTo>
                  <a:cubicBezTo>
                    <a:pt x="53" y="20"/>
                    <a:pt x="51" y="16"/>
                    <a:pt x="51" y="13"/>
                  </a:cubicBezTo>
                  <a:cubicBezTo>
                    <a:pt x="51" y="8"/>
                    <a:pt x="51" y="8"/>
                    <a:pt x="51" y="8"/>
                  </a:cubicBezTo>
                  <a:cubicBezTo>
                    <a:pt x="43" y="8"/>
                    <a:pt x="43" y="8"/>
                    <a:pt x="43" y="8"/>
                  </a:cubicBezTo>
                  <a:cubicBezTo>
                    <a:pt x="43" y="13"/>
                    <a:pt x="43" y="13"/>
                    <a:pt x="43" y="13"/>
                  </a:cubicBezTo>
                  <a:cubicBezTo>
                    <a:pt x="43" y="16"/>
                    <a:pt x="41" y="20"/>
                    <a:pt x="38" y="21"/>
                  </a:cubicBezTo>
                  <a:cubicBezTo>
                    <a:pt x="35" y="22"/>
                    <a:pt x="35" y="22"/>
                    <a:pt x="35" y="22"/>
                  </a:cubicBezTo>
                  <a:cubicBezTo>
                    <a:pt x="34" y="22"/>
                    <a:pt x="33" y="22"/>
                    <a:pt x="32" y="22"/>
                  </a:cubicBezTo>
                  <a:cubicBezTo>
                    <a:pt x="30" y="22"/>
                    <a:pt x="28" y="22"/>
                    <a:pt x="26" y="20"/>
                  </a:cubicBezTo>
                  <a:cubicBezTo>
                    <a:pt x="22" y="16"/>
                    <a:pt x="22" y="16"/>
                    <a:pt x="22" y="16"/>
                  </a:cubicBezTo>
                  <a:cubicBezTo>
                    <a:pt x="17" y="22"/>
                    <a:pt x="17" y="22"/>
                    <a:pt x="17" y="22"/>
                  </a:cubicBezTo>
                  <a:cubicBezTo>
                    <a:pt x="21" y="26"/>
                    <a:pt x="21" y="26"/>
                    <a:pt x="21" y="26"/>
                  </a:cubicBezTo>
                  <a:cubicBezTo>
                    <a:pt x="23" y="28"/>
                    <a:pt x="24" y="32"/>
                    <a:pt x="22" y="35"/>
                  </a:cubicBezTo>
                  <a:cubicBezTo>
                    <a:pt x="21" y="38"/>
                    <a:pt x="21" y="38"/>
                    <a:pt x="21" y="38"/>
                  </a:cubicBezTo>
                  <a:cubicBezTo>
                    <a:pt x="20" y="40"/>
                    <a:pt x="17" y="43"/>
                    <a:pt x="14" y="43"/>
                  </a:cubicBezTo>
                  <a:cubicBezTo>
                    <a:pt x="8" y="43"/>
                    <a:pt x="8" y="43"/>
                    <a:pt x="8" y="43"/>
                  </a:cubicBezTo>
                  <a:cubicBezTo>
                    <a:pt x="8" y="51"/>
                    <a:pt x="8" y="51"/>
                    <a:pt x="8" y="51"/>
                  </a:cubicBezTo>
                  <a:cubicBezTo>
                    <a:pt x="14" y="51"/>
                    <a:pt x="14" y="51"/>
                    <a:pt x="14" y="51"/>
                  </a:cubicBezTo>
                  <a:cubicBezTo>
                    <a:pt x="17" y="51"/>
                    <a:pt x="20" y="53"/>
                    <a:pt x="21" y="56"/>
                  </a:cubicBezTo>
                  <a:cubicBezTo>
                    <a:pt x="22" y="59"/>
                    <a:pt x="22" y="59"/>
                    <a:pt x="22" y="59"/>
                  </a:cubicBezTo>
                  <a:cubicBezTo>
                    <a:pt x="24" y="61"/>
                    <a:pt x="23" y="65"/>
                    <a:pt x="21" y="68"/>
                  </a:cubicBezTo>
                  <a:cubicBezTo>
                    <a:pt x="17" y="71"/>
                    <a:pt x="17" y="71"/>
                    <a:pt x="17" y="71"/>
                  </a:cubicBezTo>
                  <a:cubicBezTo>
                    <a:pt x="22" y="77"/>
                    <a:pt x="22" y="77"/>
                    <a:pt x="22" y="77"/>
                  </a:cubicBezTo>
                  <a:cubicBezTo>
                    <a:pt x="26" y="73"/>
                    <a:pt x="26" y="73"/>
                    <a:pt x="26" y="73"/>
                  </a:cubicBezTo>
                  <a:cubicBezTo>
                    <a:pt x="29" y="71"/>
                    <a:pt x="33" y="70"/>
                    <a:pt x="35" y="72"/>
                  </a:cubicBezTo>
                  <a:cubicBezTo>
                    <a:pt x="38" y="73"/>
                    <a:pt x="38" y="73"/>
                    <a:pt x="38" y="73"/>
                  </a:cubicBezTo>
                  <a:cubicBezTo>
                    <a:pt x="41" y="74"/>
                    <a:pt x="43" y="77"/>
                    <a:pt x="43" y="80"/>
                  </a:cubicBezTo>
                  <a:cubicBezTo>
                    <a:pt x="43" y="86"/>
                    <a:pt x="43" y="86"/>
                    <a:pt x="43" y="86"/>
                  </a:cubicBezTo>
                  <a:close/>
                  <a:moveTo>
                    <a:pt x="47" y="64"/>
                  </a:moveTo>
                  <a:cubicBezTo>
                    <a:pt x="38" y="64"/>
                    <a:pt x="30" y="56"/>
                    <a:pt x="30" y="47"/>
                  </a:cubicBezTo>
                  <a:cubicBezTo>
                    <a:pt x="30" y="37"/>
                    <a:pt x="38" y="29"/>
                    <a:pt x="47" y="29"/>
                  </a:cubicBezTo>
                  <a:cubicBezTo>
                    <a:pt x="57" y="29"/>
                    <a:pt x="65" y="37"/>
                    <a:pt x="65" y="47"/>
                  </a:cubicBezTo>
                  <a:cubicBezTo>
                    <a:pt x="65" y="56"/>
                    <a:pt x="57" y="64"/>
                    <a:pt x="47" y="64"/>
                  </a:cubicBezTo>
                  <a:close/>
                  <a:moveTo>
                    <a:pt x="47" y="37"/>
                  </a:moveTo>
                  <a:cubicBezTo>
                    <a:pt x="42" y="37"/>
                    <a:pt x="38" y="41"/>
                    <a:pt x="38" y="47"/>
                  </a:cubicBezTo>
                  <a:cubicBezTo>
                    <a:pt x="38" y="52"/>
                    <a:pt x="42" y="56"/>
                    <a:pt x="47" y="56"/>
                  </a:cubicBezTo>
                  <a:cubicBezTo>
                    <a:pt x="52" y="56"/>
                    <a:pt x="57" y="52"/>
                    <a:pt x="57" y="47"/>
                  </a:cubicBezTo>
                  <a:cubicBezTo>
                    <a:pt x="57" y="41"/>
                    <a:pt x="52" y="37"/>
                    <a:pt x="47"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7" name="Freeform 45"/>
            <p:cNvSpPr>
              <a:spLocks noEditPoints="1"/>
            </p:cNvSpPr>
            <p:nvPr/>
          </p:nvSpPr>
          <p:spPr bwMode="auto">
            <a:xfrm>
              <a:off x="0" y="2327276"/>
              <a:ext cx="333375" cy="334963"/>
            </a:xfrm>
            <a:custGeom>
              <a:avLst/>
              <a:gdLst>
                <a:gd name="T0" fmla="*/ 74 w 151"/>
                <a:gd name="T1" fmla="*/ 151 h 151"/>
                <a:gd name="T2" fmla="*/ 4 w 151"/>
                <a:gd name="T3" fmla="*/ 86 h 151"/>
                <a:gd name="T4" fmla="*/ 4 w 151"/>
                <a:gd name="T5" fmla="*/ 66 h 151"/>
                <a:gd name="T6" fmla="*/ 29 w 151"/>
                <a:gd name="T7" fmla="*/ 46 h 151"/>
                <a:gd name="T8" fmla="*/ 37 w 151"/>
                <a:gd name="T9" fmla="*/ 58 h 151"/>
                <a:gd name="T10" fmla="*/ 58 w 151"/>
                <a:gd name="T11" fmla="*/ 37 h 151"/>
                <a:gd name="T12" fmla="*/ 46 w 151"/>
                <a:gd name="T13" fmla="*/ 29 h 151"/>
                <a:gd name="T14" fmla="*/ 65 w 151"/>
                <a:gd name="T15" fmla="*/ 6 h 151"/>
                <a:gd name="T16" fmla="*/ 96 w 151"/>
                <a:gd name="T17" fmla="*/ 18 h 151"/>
                <a:gd name="T18" fmla="*/ 121 w 151"/>
                <a:gd name="T19" fmla="*/ 2 h 151"/>
                <a:gd name="T20" fmla="*/ 140 w 151"/>
                <a:gd name="T21" fmla="*/ 49 h 151"/>
                <a:gd name="T22" fmla="*/ 145 w 151"/>
                <a:gd name="T23" fmla="*/ 66 h 151"/>
                <a:gd name="T24" fmla="*/ 145 w 151"/>
                <a:gd name="T25" fmla="*/ 86 h 151"/>
                <a:gd name="T26" fmla="*/ 121 w 151"/>
                <a:gd name="T27" fmla="*/ 105 h 151"/>
                <a:gd name="T28" fmla="*/ 113 w 151"/>
                <a:gd name="T29" fmla="*/ 93 h 151"/>
                <a:gd name="T30" fmla="*/ 93 w 151"/>
                <a:gd name="T31" fmla="*/ 113 h 151"/>
                <a:gd name="T32" fmla="*/ 105 w 151"/>
                <a:gd name="T33" fmla="*/ 121 h 151"/>
                <a:gd name="T34" fmla="*/ 84 w 151"/>
                <a:gd name="T35" fmla="*/ 147 h 151"/>
                <a:gd name="T36" fmla="*/ 25 w 151"/>
                <a:gd name="T37" fmla="*/ 63 h 151"/>
                <a:gd name="T38" fmla="*/ 12 w 151"/>
                <a:gd name="T39" fmla="*/ 76 h 151"/>
                <a:gd name="T40" fmla="*/ 74 w 151"/>
                <a:gd name="T41" fmla="*/ 138 h 151"/>
                <a:gd name="T42" fmla="*/ 88 w 151"/>
                <a:gd name="T43" fmla="*/ 125 h 151"/>
                <a:gd name="T44" fmla="*/ 84 w 151"/>
                <a:gd name="T45" fmla="*/ 84 h 151"/>
                <a:gd name="T46" fmla="*/ 122 w 151"/>
                <a:gd name="T47" fmla="*/ 84 h 151"/>
                <a:gd name="T48" fmla="*/ 136 w 151"/>
                <a:gd name="T49" fmla="*/ 77 h 151"/>
                <a:gd name="T50" fmla="*/ 136 w 151"/>
                <a:gd name="T51" fmla="*/ 75 h 151"/>
                <a:gd name="T52" fmla="*/ 114 w 151"/>
                <a:gd name="T53" fmla="*/ 47 h 151"/>
                <a:gd name="T54" fmla="*/ 131 w 151"/>
                <a:gd name="T55" fmla="*/ 40 h 151"/>
                <a:gd name="T56" fmla="*/ 111 w 151"/>
                <a:gd name="T57" fmla="*/ 19 h 151"/>
                <a:gd name="T58" fmla="*/ 103 w 151"/>
                <a:gd name="T59" fmla="*/ 37 h 151"/>
                <a:gd name="T60" fmla="*/ 75 w 151"/>
                <a:gd name="T61" fmla="*/ 15 h 151"/>
                <a:gd name="T62" fmla="*/ 63 w 151"/>
                <a:gd name="T63" fmla="*/ 25 h 151"/>
                <a:gd name="T64" fmla="*/ 67 w 151"/>
                <a:gd name="T65" fmla="*/ 67 h 151"/>
                <a:gd name="T66" fmla="*/ 28 w 151"/>
                <a:gd name="T67" fmla="*/ 67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1" h="151">
                  <a:moveTo>
                    <a:pt x="74" y="151"/>
                  </a:moveTo>
                  <a:cubicBezTo>
                    <a:pt x="74" y="151"/>
                    <a:pt x="74" y="151"/>
                    <a:pt x="74" y="151"/>
                  </a:cubicBezTo>
                  <a:cubicBezTo>
                    <a:pt x="71" y="151"/>
                    <a:pt x="67" y="149"/>
                    <a:pt x="65" y="147"/>
                  </a:cubicBezTo>
                  <a:cubicBezTo>
                    <a:pt x="4" y="86"/>
                    <a:pt x="4" y="86"/>
                    <a:pt x="4" y="86"/>
                  </a:cubicBezTo>
                  <a:cubicBezTo>
                    <a:pt x="1" y="83"/>
                    <a:pt x="0" y="80"/>
                    <a:pt x="0" y="76"/>
                  </a:cubicBezTo>
                  <a:cubicBezTo>
                    <a:pt x="0" y="72"/>
                    <a:pt x="1" y="69"/>
                    <a:pt x="4" y="66"/>
                  </a:cubicBezTo>
                  <a:cubicBezTo>
                    <a:pt x="23" y="47"/>
                    <a:pt x="23" y="47"/>
                    <a:pt x="23" y="47"/>
                  </a:cubicBezTo>
                  <a:cubicBezTo>
                    <a:pt x="24" y="46"/>
                    <a:pt x="27" y="45"/>
                    <a:pt x="29" y="46"/>
                  </a:cubicBezTo>
                  <a:cubicBezTo>
                    <a:pt x="31" y="46"/>
                    <a:pt x="33" y="48"/>
                    <a:pt x="34" y="51"/>
                  </a:cubicBezTo>
                  <a:cubicBezTo>
                    <a:pt x="34" y="53"/>
                    <a:pt x="35" y="56"/>
                    <a:pt x="37" y="58"/>
                  </a:cubicBezTo>
                  <a:cubicBezTo>
                    <a:pt x="43" y="63"/>
                    <a:pt x="52" y="63"/>
                    <a:pt x="58" y="58"/>
                  </a:cubicBezTo>
                  <a:cubicBezTo>
                    <a:pt x="63" y="52"/>
                    <a:pt x="63" y="43"/>
                    <a:pt x="58" y="37"/>
                  </a:cubicBezTo>
                  <a:cubicBezTo>
                    <a:pt x="56" y="35"/>
                    <a:pt x="53" y="34"/>
                    <a:pt x="51" y="33"/>
                  </a:cubicBezTo>
                  <a:cubicBezTo>
                    <a:pt x="48" y="33"/>
                    <a:pt x="46" y="31"/>
                    <a:pt x="46" y="29"/>
                  </a:cubicBezTo>
                  <a:cubicBezTo>
                    <a:pt x="45" y="27"/>
                    <a:pt x="46" y="24"/>
                    <a:pt x="47" y="23"/>
                  </a:cubicBezTo>
                  <a:cubicBezTo>
                    <a:pt x="65" y="6"/>
                    <a:pt x="65" y="6"/>
                    <a:pt x="65" y="6"/>
                  </a:cubicBezTo>
                  <a:cubicBezTo>
                    <a:pt x="70" y="0"/>
                    <a:pt x="79" y="0"/>
                    <a:pt x="84" y="6"/>
                  </a:cubicBezTo>
                  <a:cubicBezTo>
                    <a:pt x="96" y="18"/>
                    <a:pt x="96" y="18"/>
                    <a:pt x="96" y="18"/>
                  </a:cubicBezTo>
                  <a:cubicBezTo>
                    <a:pt x="98" y="15"/>
                    <a:pt x="100" y="13"/>
                    <a:pt x="102" y="10"/>
                  </a:cubicBezTo>
                  <a:cubicBezTo>
                    <a:pt x="107" y="5"/>
                    <a:pt x="114" y="2"/>
                    <a:pt x="121" y="2"/>
                  </a:cubicBezTo>
                  <a:cubicBezTo>
                    <a:pt x="128" y="2"/>
                    <a:pt x="135" y="5"/>
                    <a:pt x="140" y="10"/>
                  </a:cubicBezTo>
                  <a:cubicBezTo>
                    <a:pt x="151" y="21"/>
                    <a:pt x="151" y="38"/>
                    <a:pt x="140" y="49"/>
                  </a:cubicBezTo>
                  <a:cubicBezTo>
                    <a:pt x="138" y="51"/>
                    <a:pt x="135" y="53"/>
                    <a:pt x="132" y="54"/>
                  </a:cubicBezTo>
                  <a:cubicBezTo>
                    <a:pt x="145" y="66"/>
                    <a:pt x="145" y="66"/>
                    <a:pt x="145" y="66"/>
                  </a:cubicBezTo>
                  <a:cubicBezTo>
                    <a:pt x="147" y="69"/>
                    <a:pt x="149" y="72"/>
                    <a:pt x="149" y="76"/>
                  </a:cubicBezTo>
                  <a:cubicBezTo>
                    <a:pt x="149" y="80"/>
                    <a:pt x="147" y="83"/>
                    <a:pt x="145" y="86"/>
                  </a:cubicBezTo>
                  <a:cubicBezTo>
                    <a:pt x="128" y="103"/>
                    <a:pt x="128" y="103"/>
                    <a:pt x="128" y="103"/>
                  </a:cubicBezTo>
                  <a:cubicBezTo>
                    <a:pt x="126" y="105"/>
                    <a:pt x="124" y="105"/>
                    <a:pt x="121" y="105"/>
                  </a:cubicBezTo>
                  <a:cubicBezTo>
                    <a:pt x="119" y="104"/>
                    <a:pt x="117" y="102"/>
                    <a:pt x="117" y="100"/>
                  </a:cubicBezTo>
                  <a:cubicBezTo>
                    <a:pt x="116" y="97"/>
                    <a:pt x="115" y="95"/>
                    <a:pt x="113" y="93"/>
                  </a:cubicBezTo>
                  <a:cubicBezTo>
                    <a:pt x="108" y="87"/>
                    <a:pt x="98" y="87"/>
                    <a:pt x="93" y="93"/>
                  </a:cubicBezTo>
                  <a:cubicBezTo>
                    <a:pt x="87" y="98"/>
                    <a:pt x="87" y="107"/>
                    <a:pt x="93" y="113"/>
                  </a:cubicBezTo>
                  <a:cubicBezTo>
                    <a:pt x="95" y="115"/>
                    <a:pt x="97" y="116"/>
                    <a:pt x="100" y="117"/>
                  </a:cubicBezTo>
                  <a:cubicBezTo>
                    <a:pt x="102" y="117"/>
                    <a:pt x="104" y="119"/>
                    <a:pt x="105" y="121"/>
                  </a:cubicBezTo>
                  <a:cubicBezTo>
                    <a:pt x="105" y="124"/>
                    <a:pt x="105" y="126"/>
                    <a:pt x="103" y="128"/>
                  </a:cubicBezTo>
                  <a:cubicBezTo>
                    <a:pt x="84" y="147"/>
                    <a:pt x="84" y="147"/>
                    <a:pt x="84" y="147"/>
                  </a:cubicBezTo>
                  <a:cubicBezTo>
                    <a:pt x="81" y="149"/>
                    <a:pt x="78" y="151"/>
                    <a:pt x="74" y="151"/>
                  </a:cubicBezTo>
                  <a:close/>
                  <a:moveTo>
                    <a:pt x="25" y="63"/>
                  </a:moveTo>
                  <a:cubicBezTo>
                    <a:pt x="13" y="75"/>
                    <a:pt x="13" y="75"/>
                    <a:pt x="13" y="75"/>
                  </a:cubicBezTo>
                  <a:cubicBezTo>
                    <a:pt x="12" y="76"/>
                    <a:pt x="12" y="76"/>
                    <a:pt x="12" y="76"/>
                  </a:cubicBezTo>
                  <a:cubicBezTo>
                    <a:pt x="12" y="76"/>
                    <a:pt x="12" y="77"/>
                    <a:pt x="13" y="77"/>
                  </a:cubicBezTo>
                  <a:cubicBezTo>
                    <a:pt x="74" y="138"/>
                    <a:pt x="74" y="138"/>
                    <a:pt x="74" y="138"/>
                  </a:cubicBezTo>
                  <a:cubicBezTo>
                    <a:pt x="74" y="138"/>
                    <a:pt x="74" y="138"/>
                    <a:pt x="75" y="138"/>
                  </a:cubicBezTo>
                  <a:cubicBezTo>
                    <a:pt x="88" y="125"/>
                    <a:pt x="88" y="125"/>
                    <a:pt x="88" y="125"/>
                  </a:cubicBezTo>
                  <a:cubicBezTo>
                    <a:pt x="86" y="124"/>
                    <a:pt x="85" y="123"/>
                    <a:pt x="84" y="122"/>
                  </a:cubicBezTo>
                  <a:cubicBezTo>
                    <a:pt x="73" y="111"/>
                    <a:pt x="73" y="94"/>
                    <a:pt x="84" y="84"/>
                  </a:cubicBezTo>
                  <a:cubicBezTo>
                    <a:pt x="89" y="79"/>
                    <a:pt x="96" y="76"/>
                    <a:pt x="103" y="76"/>
                  </a:cubicBezTo>
                  <a:cubicBezTo>
                    <a:pt x="110" y="76"/>
                    <a:pt x="117" y="79"/>
                    <a:pt x="122" y="84"/>
                  </a:cubicBezTo>
                  <a:cubicBezTo>
                    <a:pt x="123" y="85"/>
                    <a:pt x="124" y="86"/>
                    <a:pt x="125" y="87"/>
                  </a:cubicBezTo>
                  <a:cubicBezTo>
                    <a:pt x="136" y="77"/>
                    <a:pt x="136" y="77"/>
                    <a:pt x="136" y="77"/>
                  </a:cubicBezTo>
                  <a:cubicBezTo>
                    <a:pt x="136" y="77"/>
                    <a:pt x="136" y="76"/>
                    <a:pt x="136" y="76"/>
                  </a:cubicBezTo>
                  <a:cubicBezTo>
                    <a:pt x="136" y="76"/>
                    <a:pt x="136" y="76"/>
                    <a:pt x="136" y="75"/>
                  </a:cubicBezTo>
                  <a:cubicBezTo>
                    <a:pt x="115" y="55"/>
                    <a:pt x="115" y="55"/>
                    <a:pt x="115" y="55"/>
                  </a:cubicBezTo>
                  <a:cubicBezTo>
                    <a:pt x="113" y="53"/>
                    <a:pt x="112" y="50"/>
                    <a:pt x="114" y="47"/>
                  </a:cubicBezTo>
                  <a:cubicBezTo>
                    <a:pt x="115" y="45"/>
                    <a:pt x="117" y="43"/>
                    <a:pt x="120" y="44"/>
                  </a:cubicBezTo>
                  <a:cubicBezTo>
                    <a:pt x="124" y="44"/>
                    <a:pt x="128" y="43"/>
                    <a:pt x="131" y="40"/>
                  </a:cubicBezTo>
                  <a:cubicBezTo>
                    <a:pt x="137" y="34"/>
                    <a:pt x="137" y="25"/>
                    <a:pt x="131" y="19"/>
                  </a:cubicBezTo>
                  <a:cubicBezTo>
                    <a:pt x="126" y="14"/>
                    <a:pt x="116" y="14"/>
                    <a:pt x="111" y="19"/>
                  </a:cubicBezTo>
                  <a:cubicBezTo>
                    <a:pt x="108" y="22"/>
                    <a:pt x="106" y="26"/>
                    <a:pt x="107" y="31"/>
                  </a:cubicBezTo>
                  <a:cubicBezTo>
                    <a:pt x="107" y="33"/>
                    <a:pt x="105" y="36"/>
                    <a:pt x="103" y="37"/>
                  </a:cubicBezTo>
                  <a:cubicBezTo>
                    <a:pt x="101" y="38"/>
                    <a:pt x="98" y="37"/>
                    <a:pt x="96" y="36"/>
                  </a:cubicBezTo>
                  <a:cubicBezTo>
                    <a:pt x="75" y="15"/>
                    <a:pt x="75" y="15"/>
                    <a:pt x="75" y="15"/>
                  </a:cubicBezTo>
                  <a:cubicBezTo>
                    <a:pt x="74" y="14"/>
                    <a:pt x="74" y="14"/>
                    <a:pt x="74" y="15"/>
                  </a:cubicBezTo>
                  <a:cubicBezTo>
                    <a:pt x="63" y="25"/>
                    <a:pt x="63" y="25"/>
                    <a:pt x="63" y="25"/>
                  </a:cubicBezTo>
                  <a:cubicBezTo>
                    <a:pt x="64" y="26"/>
                    <a:pt x="66" y="27"/>
                    <a:pt x="67" y="28"/>
                  </a:cubicBezTo>
                  <a:cubicBezTo>
                    <a:pt x="77" y="39"/>
                    <a:pt x="77" y="56"/>
                    <a:pt x="67" y="67"/>
                  </a:cubicBezTo>
                  <a:cubicBezTo>
                    <a:pt x="62" y="72"/>
                    <a:pt x="55" y="75"/>
                    <a:pt x="48" y="75"/>
                  </a:cubicBezTo>
                  <a:cubicBezTo>
                    <a:pt x="40" y="75"/>
                    <a:pt x="34" y="72"/>
                    <a:pt x="28" y="67"/>
                  </a:cubicBezTo>
                  <a:cubicBezTo>
                    <a:pt x="27" y="66"/>
                    <a:pt x="26" y="64"/>
                    <a:pt x="25" y="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8" name="Freeform 46"/>
            <p:cNvSpPr/>
            <p:nvPr/>
          </p:nvSpPr>
          <p:spPr bwMode="auto">
            <a:xfrm>
              <a:off x="31750" y="2009776"/>
              <a:ext cx="96838" cy="96838"/>
            </a:xfrm>
            <a:custGeom>
              <a:avLst/>
              <a:gdLst>
                <a:gd name="T0" fmla="*/ 20 w 44"/>
                <a:gd name="T1" fmla="*/ 44 h 44"/>
                <a:gd name="T2" fmla="*/ 6 w 44"/>
                <a:gd name="T3" fmla="*/ 38 h 44"/>
                <a:gd name="T4" fmla="*/ 0 w 44"/>
                <a:gd name="T5" fmla="*/ 24 h 44"/>
                <a:gd name="T6" fmla="*/ 6 w 44"/>
                <a:gd name="T7" fmla="*/ 11 h 44"/>
                <a:gd name="T8" fmla="*/ 15 w 44"/>
                <a:gd name="T9" fmla="*/ 1 h 44"/>
                <a:gd name="T10" fmla="*/ 21 w 44"/>
                <a:gd name="T11" fmla="*/ 1 h 44"/>
                <a:gd name="T12" fmla="*/ 21 w 44"/>
                <a:gd name="T13" fmla="*/ 7 h 44"/>
                <a:gd name="T14" fmla="*/ 11 w 44"/>
                <a:gd name="T15" fmla="*/ 16 h 44"/>
                <a:gd name="T16" fmla="*/ 8 w 44"/>
                <a:gd name="T17" fmla="*/ 24 h 44"/>
                <a:gd name="T18" fmla="*/ 11 w 44"/>
                <a:gd name="T19" fmla="*/ 33 h 44"/>
                <a:gd name="T20" fmla="*/ 28 w 44"/>
                <a:gd name="T21" fmla="*/ 33 h 44"/>
                <a:gd name="T22" fmla="*/ 37 w 44"/>
                <a:gd name="T23" fmla="*/ 23 h 44"/>
                <a:gd name="T24" fmla="*/ 43 w 44"/>
                <a:gd name="T25" fmla="*/ 23 h 44"/>
                <a:gd name="T26" fmla="*/ 43 w 44"/>
                <a:gd name="T27" fmla="*/ 29 h 44"/>
                <a:gd name="T28" fmla="*/ 33 w 44"/>
                <a:gd name="T29" fmla="*/ 38 h 44"/>
                <a:gd name="T30" fmla="*/ 20 w 44"/>
                <a:gd name="T3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 h="44">
                  <a:moveTo>
                    <a:pt x="20" y="44"/>
                  </a:moveTo>
                  <a:cubicBezTo>
                    <a:pt x="14" y="44"/>
                    <a:pt x="9" y="42"/>
                    <a:pt x="6" y="38"/>
                  </a:cubicBezTo>
                  <a:cubicBezTo>
                    <a:pt x="2" y="35"/>
                    <a:pt x="0" y="30"/>
                    <a:pt x="0" y="24"/>
                  </a:cubicBezTo>
                  <a:cubicBezTo>
                    <a:pt x="0" y="19"/>
                    <a:pt x="2" y="14"/>
                    <a:pt x="6" y="11"/>
                  </a:cubicBezTo>
                  <a:cubicBezTo>
                    <a:pt x="15" y="1"/>
                    <a:pt x="15" y="1"/>
                    <a:pt x="15" y="1"/>
                  </a:cubicBezTo>
                  <a:cubicBezTo>
                    <a:pt x="17" y="0"/>
                    <a:pt x="19" y="0"/>
                    <a:pt x="21" y="1"/>
                  </a:cubicBezTo>
                  <a:cubicBezTo>
                    <a:pt x="23" y="3"/>
                    <a:pt x="23" y="5"/>
                    <a:pt x="21" y="7"/>
                  </a:cubicBezTo>
                  <a:cubicBezTo>
                    <a:pt x="11" y="16"/>
                    <a:pt x="11" y="16"/>
                    <a:pt x="11" y="16"/>
                  </a:cubicBezTo>
                  <a:cubicBezTo>
                    <a:pt x="9" y="18"/>
                    <a:pt x="8" y="21"/>
                    <a:pt x="8" y="24"/>
                  </a:cubicBezTo>
                  <a:cubicBezTo>
                    <a:pt x="8" y="27"/>
                    <a:pt x="9" y="30"/>
                    <a:pt x="11" y="33"/>
                  </a:cubicBezTo>
                  <a:cubicBezTo>
                    <a:pt x="16" y="37"/>
                    <a:pt x="23" y="37"/>
                    <a:pt x="28" y="33"/>
                  </a:cubicBezTo>
                  <a:cubicBezTo>
                    <a:pt x="37" y="23"/>
                    <a:pt x="37" y="23"/>
                    <a:pt x="37" y="23"/>
                  </a:cubicBezTo>
                  <a:cubicBezTo>
                    <a:pt x="39" y="21"/>
                    <a:pt x="41" y="21"/>
                    <a:pt x="43" y="23"/>
                  </a:cubicBezTo>
                  <a:cubicBezTo>
                    <a:pt x="44" y="25"/>
                    <a:pt x="44" y="27"/>
                    <a:pt x="43" y="29"/>
                  </a:cubicBezTo>
                  <a:cubicBezTo>
                    <a:pt x="33" y="38"/>
                    <a:pt x="33" y="38"/>
                    <a:pt x="33" y="38"/>
                  </a:cubicBezTo>
                  <a:cubicBezTo>
                    <a:pt x="30" y="42"/>
                    <a:pt x="25" y="44"/>
                    <a:pt x="20"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9" name="Freeform 47"/>
            <p:cNvSpPr>
              <a:spLocks noEditPoints="1"/>
            </p:cNvSpPr>
            <p:nvPr/>
          </p:nvSpPr>
          <p:spPr bwMode="auto">
            <a:xfrm>
              <a:off x="58738" y="1920876"/>
              <a:ext cx="158750" cy="157163"/>
            </a:xfrm>
            <a:custGeom>
              <a:avLst/>
              <a:gdLst>
                <a:gd name="T0" fmla="*/ 31 w 72"/>
                <a:gd name="T1" fmla="*/ 71 h 71"/>
                <a:gd name="T2" fmla="*/ 28 w 72"/>
                <a:gd name="T3" fmla="*/ 70 h 71"/>
                <a:gd name="T4" fmla="*/ 2 w 72"/>
                <a:gd name="T5" fmla="*/ 44 h 71"/>
                <a:gd name="T6" fmla="*/ 1 w 72"/>
                <a:gd name="T7" fmla="*/ 39 h 71"/>
                <a:gd name="T8" fmla="*/ 18 w 72"/>
                <a:gd name="T9" fmla="*/ 3 h 71"/>
                <a:gd name="T10" fmla="*/ 21 w 72"/>
                <a:gd name="T11" fmla="*/ 1 h 71"/>
                <a:gd name="T12" fmla="*/ 24 w 72"/>
                <a:gd name="T13" fmla="*/ 1 h 71"/>
                <a:gd name="T14" fmla="*/ 71 w 72"/>
                <a:gd name="T15" fmla="*/ 48 h 71"/>
                <a:gd name="T16" fmla="*/ 71 w 72"/>
                <a:gd name="T17" fmla="*/ 51 h 71"/>
                <a:gd name="T18" fmla="*/ 69 w 72"/>
                <a:gd name="T19" fmla="*/ 54 h 71"/>
                <a:gd name="T20" fmla="*/ 33 w 72"/>
                <a:gd name="T21" fmla="*/ 71 h 71"/>
                <a:gd name="T22" fmla="*/ 31 w 72"/>
                <a:gd name="T23" fmla="*/ 71 h 71"/>
                <a:gd name="T24" fmla="*/ 10 w 72"/>
                <a:gd name="T25" fmla="*/ 40 h 71"/>
                <a:gd name="T26" fmla="*/ 32 w 72"/>
                <a:gd name="T27" fmla="*/ 62 h 71"/>
                <a:gd name="T28" fmla="*/ 61 w 72"/>
                <a:gd name="T29" fmla="*/ 48 h 71"/>
                <a:gd name="T30" fmla="*/ 24 w 72"/>
                <a:gd name="T31" fmla="*/ 11 h 71"/>
                <a:gd name="T32" fmla="*/ 10 w 72"/>
                <a:gd name="T33" fmla="*/ 4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71">
                  <a:moveTo>
                    <a:pt x="31" y="71"/>
                  </a:moveTo>
                  <a:cubicBezTo>
                    <a:pt x="30" y="71"/>
                    <a:pt x="28" y="71"/>
                    <a:pt x="28" y="70"/>
                  </a:cubicBezTo>
                  <a:cubicBezTo>
                    <a:pt x="21" y="59"/>
                    <a:pt x="13" y="51"/>
                    <a:pt x="2" y="44"/>
                  </a:cubicBezTo>
                  <a:cubicBezTo>
                    <a:pt x="1" y="43"/>
                    <a:pt x="0" y="41"/>
                    <a:pt x="1" y="39"/>
                  </a:cubicBezTo>
                  <a:cubicBezTo>
                    <a:pt x="18" y="3"/>
                    <a:pt x="18" y="3"/>
                    <a:pt x="18" y="3"/>
                  </a:cubicBezTo>
                  <a:cubicBezTo>
                    <a:pt x="19" y="2"/>
                    <a:pt x="20" y="1"/>
                    <a:pt x="21" y="1"/>
                  </a:cubicBezTo>
                  <a:cubicBezTo>
                    <a:pt x="22" y="0"/>
                    <a:pt x="23" y="1"/>
                    <a:pt x="24" y="1"/>
                  </a:cubicBezTo>
                  <a:cubicBezTo>
                    <a:pt x="43" y="13"/>
                    <a:pt x="59" y="29"/>
                    <a:pt x="71" y="48"/>
                  </a:cubicBezTo>
                  <a:cubicBezTo>
                    <a:pt x="71" y="49"/>
                    <a:pt x="72" y="50"/>
                    <a:pt x="71" y="51"/>
                  </a:cubicBezTo>
                  <a:cubicBezTo>
                    <a:pt x="71" y="52"/>
                    <a:pt x="70" y="53"/>
                    <a:pt x="69" y="54"/>
                  </a:cubicBezTo>
                  <a:cubicBezTo>
                    <a:pt x="33" y="71"/>
                    <a:pt x="33" y="71"/>
                    <a:pt x="33" y="71"/>
                  </a:cubicBezTo>
                  <a:cubicBezTo>
                    <a:pt x="32" y="71"/>
                    <a:pt x="32" y="71"/>
                    <a:pt x="31" y="71"/>
                  </a:cubicBezTo>
                  <a:close/>
                  <a:moveTo>
                    <a:pt x="10" y="40"/>
                  </a:moveTo>
                  <a:cubicBezTo>
                    <a:pt x="19" y="46"/>
                    <a:pt x="26" y="53"/>
                    <a:pt x="32" y="62"/>
                  </a:cubicBezTo>
                  <a:cubicBezTo>
                    <a:pt x="61" y="48"/>
                    <a:pt x="61" y="48"/>
                    <a:pt x="61" y="48"/>
                  </a:cubicBezTo>
                  <a:cubicBezTo>
                    <a:pt x="51" y="34"/>
                    <a:pt x="38" y="21"/>
                    <a:pt x="24" y="11"/>
                  </a:cubicBezTo>
                  <a:cubicBezTo>
                    <a:pt x="10" y="40"/>
                    <a:pt x="10" y="40"/>
                    <a:pt x="10"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50" name="Freeform 48"/>
            <p:cNvSpPr/>
            <p:nvPr/>
          </p:nvSpPr>
          <p:spPr bwMode="auto">
            <a:xfrm>
              <a:off x="90488" y="2082801"/>
              <a:ext cx="53975" cy="28575"/>
            </a:xfrm>
            <a:custGeom>
              <a:avLst/>
              <a:gdLst>
                <a:gd name="T0" fmla="*/ 14 w 24"/>
                <a:gd name="T1" fmla="*/ 13 h 13"/>
                <a:gd name="T2" fmla="*/ 2 w 24"/>
                <a:gd name="T3" fmla="*/ 8 h 13"/>
                <a:gd name="T4" fmla="*/ 2 w 24"/>
                <a:gd name="T5" fmla="*/ 2 h 13"/>
                <a:gd name="T6" fmla="*/ 8 w 24"/>
                <a:gd name="T7" fmla="*/ 2 h 13"/>
                <a:gd name="T8" fmla="*/ 17 w 24"/>
                <a:gd name="T9" fmla="*/ 4 h 13"/>
                <a:gd name="T10" fmla="*/ 23 w 24"/>
                <a:gd name="T11" fmla="*/ 4 h 13"/>
                <a:gd name="T12" fmla="*/ 23 w 24"/>
                <a:gd name="T13" fmla="*/ 10 h 13"/>
                <a:gd name="T14" fmla="*/ 14 w 2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13">
                  <a:moveTo>
                    <a:pt x="14" y="13"/>
                  </a:moveTo>
                  <a:cubicBezTo>
                    <a:pt x="10" y="13"/>
                    <a:pt x="6" y="11"/>
                    <a:pt x="2" y="8"/>
                  </a:cubicBezTo>
                  <a:cubicBezTo>
                    <a:pt x="0" y="6"/>
                    <a:pt x="0" y="4"/>
                    <a:pt x="2" y="2"/>
                  </a:cubicBezTo>
                  <a:cubicBezTo>
                    <a:pt x="4" y="0"/>
                    <a:pt x="6" y="0"/>
                    <a:pt x="8" y="2"/>
                  </a:cubicBezTo>
                  <a:cubicBezTo>
                    <a:pt x="11" y="5"/>
                    <a:pt x="15" y="6"/>
                    <a:pt x="17" y="4"/>
                  </a:cubicBezTo>
                  <a:cubicBezTo>
                    <a:pt x="19" y="3"/>
                    <a:pt x="21" y="3"/>
                    <a:pt x="23" y="4"/>
                  </a:cubicBezTo>
                  <a:cubicBezTo>
                    <a:pt x="24" y="6"/>
                    <a:pt x="24" y="8"/>
                    <a:pt x="23" y="10"/>
                  </a:cubicBezTo>
                  <a:cubicBezTo>
                    <a:pt x="21" y="12"/>
                    <a:pt x="18" y="13"/>
                    <a:pt x="14"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51" name="Freeform 49"/>
            <p:cNvSpPr>
              <a:spLocks noEditPoints="1"/>
            </p:cNvSpPr>
            <p:nvPr/>
          </p:nvSpPr>
          <p:spPr bwMode="auto">
            <a:xfrm>
              <a:off x="315913" y="1582738"/>
              <a:ext cx="782638" cy="927100"/>
            </a:xfrm>
            <a:custGeom>
              <a:avLst/>
              <a:gdLst>
                <a:gd name="T0" fmla="*/ 257 w 354"/>
                <a:gd name="T1" fmla="*/ 419 h 419"/>
                <a:gd name="T2" fmla="*/ 98 w 354"/>
                <a:gd name="T3" fmla="*/ 419 h 419"/>
                <a:gd name="T4" fmla="*/ 83 w 354"/>
                <a:gd name="T5" fmla="*/ 413 h 419"/>
                <a:gd name="T6" fmla="*/ 77 w 354"/>
                <a:gd name="T7" fmla="*/ 397 h 419"/>
                <a:gd name="T8" fmla="*/ 67 w 354"/>
                <a:gd name="T9" fmla="*/ 342 h 419"/>
                <a:gd name="T10" fmla="*/ 0 w 354"/>
                <a:gd name="T11" fmla="*/ 177 h 419"/>
                <a:gd name="T12" fmla="*/ 177 w 354"/>
                <a:gd name="T13" fmla="*/ 0 h 419"/>
                <a:gd name="T14" fmla="*/ 354 w 354"/>
                <a:gd name="T15" fmla="*/ 177 h 419"/>
                <a:gd name="T16" fmla="*/ 287 w 354"/>
                <a:gd name="T17" fmla="*/ 342 h 419"/>
                <a:gd name="T18" fmla="*/ 278 w 354"/>
                <a:gd name="T19" fmla="*/ 397 h 419"/>
                <a:gd name="T20" fmla="*/ 272 w 354"/>
                <a:gd name="T21" fmla="*/ 413 h 419"/>
                <a:gd name="T22" fmla="*/ 257 w 354"/>
                <a:gd name="T23" fmla="*/ 419 h 419"/>
                <a:gd name="T24" fmla="*/ 119 w 354"/>
                <a:gd name="T25" fmla="*/ 377 h 419"/>
                <a:gd name="T26" fmla="*/ 236 w 354"/>
                <a:gd name="T27" fmla="*/ 377 h 419"/>
                <a:gd name="T28" fmla="*/ 254 w 354"/>
                <a:gd name="T29" fmla="*/ 317 h 419"/>
                <a:gd name="T30" fmla="*/ 312 w 354"/>
                <a:gd name="T31" fmla="*/ 177 h 419"/>
                <a:gd name="T32" fmla="*/ 177 w 354"/>
                <a:gd name="T33" fmla="*/ 42 h 419"/>
                <a:gd name="T34" fmla="*/ 42 w 354"/>
                <a:gd name="T35" fmla="*/ 177 h 419"/>
                <a:gd name="T36" fmla="*/ 100 w 354"/>
                <a:gd name="T37" fmla="*/ 317 h 419"/>
                <a:gd name="T38" fmla="*/ 119 w 354"/>
                <a:gd name="T39" fmla="*/ 377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4" h="419">
                  <a:moveTo>
                    <a:pt x="257" y="419"/>
                  </a:moveTo>
                  <a:cubicBezTo>
                    <a:pt x="98" y="419"/>
                    <a:pt x="98" y="419"/>
                    <a:pt x="98" y="419"/>
                  </a:cubicBezTo>
                  <a:cubicBezTo>
                    <a:pt x="92" y="419"/>
                    <a:pt x="87" y="417"/>
                    <a:pt x="83" y="413"/>
                  </a:cubicBezTo>
                  <a:cubicBezTo>
                    <a:pt x="79" y="408"/>
                    <a:pt x="77" y="403"/>
                    <a:pt x="77" y="397"/>
                  </a:cubicBezTo>
                  <a:cubicBezTo>
                    <a:pt x="78" y="382"/>
                    <a:pt x="76" y="354"/>
                    <a:pt x="67" y="342"/>
                  </a:cubicBezTo>
                  <a:cubicBezTo>
                    <a:pt x="1" y="257"/>
                    <a:pt x="0" y="178"/>
                    <a:pt x="0" y="177"/>
                  </a:cubicBezTo>
                  <a:cubicBezTo>
                    <a:pt x="0" y="79"/>
                    <a:pt x="80" y="0"/>
                    <a:pt x="177" y="0"/>
                  </a:cubicBezTo>
                  <a:cubicBezTo>
                    <a:pt x="275" y="0"/>
                    <a:pt x="354" y="79"/>
                    <a:pt x="354" y="177"/>
                  </a:cubicBezTo>
                  <a:cubicBezTo>
                    <a:pt x="354" y="178"/>
                    <a:pt x="353" y="257"/>
                    <a:pt x="287" y="342"/>
                  </a:cubicBezTo>
                  <a:cubicBezTo>
                    <a:pt x="278" y="355"/>
                    <a:pt x="277" y="384"/>
                    <a:pt x="278" y="397"/>
                  </a:cubicBezTo>
                  <a:cubicBezTo>
                    <a:pt x="278" y="403"/>
                    <a:pt x="276" y="408"/>
                    <a:pt x="272" y="413"/>
                  </a:cubicBezTo>
                  <a:cubicBezTo>
                    <a:pt x="268" y="417"/>
                    <a:pt x="263" y="419"/>
                    <a:pt x="257" y="419"/>
                  </a:cubicBezTo>
                  <a:close/>
                  <a:moveTo>
                    <a:pt x="119" y="377"/>
                  </a:moveTo>
                  <a:cubicBezTo>
                    <a:pt x="236" y="377"/>
                    <a:pt x="236" y="377"/>
                    <a:pt x="236" y="377"/>
                  </a:cubicBezTo>
                  <a:cubicBezTo>
                    <a:pt x="237" y="359"/>
                    <a:pt x="241" y="334"/>
                    <a:pt x="254" y="317"/>
                  </a:cubicBezTo>
                  <a:cubicBezTo>
                    <a:pt x="309" y="245"/>
                    <a:pt x="312" y="177"/>
                    <a:pt x="312" y="177"/>
                  </a:cubicBezTo>
                  <a:cubicBezTo>
                    <a:pt x="312" y="102"/>
                    <a:pt x="251" y="42"/>
                    <a:pt x="177" y="42"/>
                  </a:cubicBezTo>
                  <a:cubicBezTo>
                    <a:pt x="103" y="42"/>
                    <a:pt x="42" y="102"/>
                    <a:pt x="42" y="177"/>
                  </a:cubicBezTo>
                  <a:cubicBezTo>
                    <a:pt x="42" y="177"/>
                    <a:pt x="45" y="245"/>
                    <a:pt x="100" y="317"/>
                  </a:cubicBezTo>
                  <a:cubicBezTo>
                    <a:pt x="113" y="334"/>
                    <a:pt x="118" y="359"/>
                    <a:pt x="119" y="3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52" name="Freeform 50"/>
            <p:cNvSpPr/>
            <p:nvPr/>
          </p:nvSpPr>
          <p:spPr bwMode="auto">
            <a:xfrm>
              <a:off x="477838" y="2520951"/>
              <a:ext cx="458788" cy="92075"/>
            </a:xfrm>
            <a:custGeom>
              <a:avLst/>
              <a:gdLst>
                <a:gd name="T0" fmla="*/ 187 w 208"/>
                <a:gd name="T1" fmla="*/ 42 h 42"/>
                <a:gd name="T2" fmla="*/ 22 w 208"/>
                <a:gd name="T3" fmla="*/ 42 h 42"/>
                <a:gd name="T4" fmla="*/ 0 w 208"/>
                <a:gd name="T5" fmla="*/ 21 h 42"/>
                <a:gd name="T6" fmla="*/ 22 w 208"/>
                <a:gd name="T7" fmla="*/ 0 h 42"/>
                <a:gd name="T8" fmla="*/ 187 w 208"/>
                <a:gd name="T9" fmla="*/ 0 h 42"/>
                <a:gd name="T10" fmla="*/ 208 w 208"/>
                <a:gd name="T11" fmla="*/ 21 h 42"/>
                <a:gd name="T12" fmla="*/ 187 w 208"/>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08" h="42">
                  <a:moveTo>
                    <a:pt x="187" y="42"/>
                  </a:moveTo>
                  <a:cubicBezTo>
                    <a:pt x="22" y="42"/>
                    <a:pt x="22" y="42"/>
                    <a:pt x="22" y="42"/>
                  </a:cubicBezTo>
                  <a:cubicBezTo>
                    <a:pt x="10" y="42"/>
                    <a:pt x="0" y="33"/>
                    <a:pt x="0" y="21"/>
                  </a:cubicBezTo>
                  <a:cubicBezTo>
                    <a:pt x="0" y="10"/>
                    <a:pt x="10" y="0"/>
                    <a:pt x="22" y="0"/>
                  </a:cubicBezTo>
                  <a:cubicBezTo>
                    <a:pt x="187" y="0"/>
                    <a:pt x="187" y="0"/>
                    <a:pt x="187" y="0"/>
                  </a:cubicBezTo>
                  <a:cubicBezTo>
                    <a:pt x="198" y="0"/>
                    <a:pt x="208" y="10"/>
                    <a:pt x="208" y="21"/>
                  </a:cubicBezTo>
                  <a:cubicBezTo>
                    <a:pt x="208" y="33"/>
                    <a:pt x="198" y="42"/>
                    <a:pt x="187" y="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53" name="Freeform 51"/>
            <p:cNvSpPr/>
            <p:nvPr/>
          </p:nvSpPr>
          <p:spPr bwMode="auto">
            <a:xfrm>
              <a:off x="522288" y="2622551"/>
              <a:ext cx="369888" cy="95250"/>
            </a:xfrm>
            <a:custGeom>
              <a:avLst/>
              <a:gdLst>
                <a:gd name="T0" fmla="*/ 147 w 168"/>
                <a:gd name="T1" fmla="*/ 43 h 43"/>
                <a:gd name="T2" fmla="*/ 21 w 168"/>
                <a:gd name="T3" fmla="*/ 43 h 43"/>
                <a:gd name="T4" fmla="*/ 0 w 168"/>
                <a:gd name="T5" fmla="*/ 21 h 43"/>
                <a:gd name="T6" fmla="*/ 21 w 168"/>
                <a:gd name="T7" fmla="*/ 0 h 43"/>
                <a:gd name="T8" fmla="*/ 147 w 168"/>
                <a:gd name="T9" fmla="*/ 0 h 43"/>
                <a:gd name="T10" fmla="*/ 168 w 168"/>
                <a:gd name="T11" fmla="*/ 21 h 43"/>
                <a:gd name="T12" fmla="*/ 147 w 168"/>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168" h="43">
                  <a:moveTo>
                    <a:pt x="147" y="43"/>
                  </a:moveTo>
                  <a:cubicBezTo>
                    <a:pt x="21" y="43"/>
                    <a:pt x="21" y="43"/>
                    <a:pt x="21" y="43"/>
                  </a:cubicBezTo>
                  <a:cubicBezTo>
                    <a:pt x="10" y="43"/>
                    <a:pt x="0" y="33"/>
                    <a:pt x="0" y="21"/>
                  </a:cubicBezTo>
                  <a:cubicBezTo>
                    <a:pt x="0" y="10"/>
                    <a:pt x="10" y="0"/>
                    <a:pt x="21" y="0"/>
                  </a:cubicBezTo>
                  <a:cubicBezTo>
                    <a:pt x="147" y="0"/>
                    <a:pt x="147" y="0"/>
                    <a:pt x="147" y="0"/>
                  </a:cubicBezTo>
                  <a:cubicBezTo>
                    <a:pt x="158" y="0"/>
                    <a:pt x="168" y="10"/>
                    <a:pt x="168" y="21"/>
                  </a:cubicBezTo>
                  <a:cubicBezTo>
                    <a:pt x="168" y="33"/>
                    <a:pt x="158" y="43"/>
                    <a:pt x="147"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54" name="Freeform 52"/>
            <p:cNvSpPr/>
            <p:nvPr/>
          </p:nvSpPr>
          <p:spPr bwMode="auto">
            <a:xfrm>
              <a:off x="566738" y="1965326"/>
              <a:ext cx="103188" cy="490538"/>
            </a:xfrm>
            <a:custGeom>
              <a:avLst/>
              <a:gdLst>
                <a:gd name="T0" fmla="*/ 36 w 65"/>
                <a:gd name="T1" fmla="*/ 309 h 309"/>
                <a:gd name="T2" fmla="*/ 0 w 65"/>
                <a:gd name="T3" fmla="*/ 3 h 309"/>
                <a:gd name="T4" fmla="*/ 29 w 65"/>
                <a:gd name="T5" fmla="*/ 0 h 309"/>
                <a:gd name="T6" fmla="*/ 65 w 65"/>
                <a:gd name="T7" fmla="*/ 306 h 309"/>
                <a:gd name="T8" fmla="*/ 36 w 65"/>
                <a:gd name="T9" fmla="*/ 309 h 309"/>
                <a:gd name="T10" fmla="*/ 36 w 65"/>
                <a:gd name="T11" fmla="*/ 309 h 309"/>
              </a:gdLst>
              <a:ahLst/>
              <a:cxnLst>
                <a:cxn ang="0">
                  <a:pos x="T0" y="T1"/>
                </a:cxn>
                <a:cxn ang="0">
                  <a:pos x="T2" y="T3"/>
                </a:cxn>
                <a:cxn ang="0">
                  <a:pos x="T4" y="T5"/>
                </a:cxn>
                <a:cxn ang="0">
                  <a:pos x="T6" y="T7"/>
                </a:cxn>
                <a:cxn ang="0">
                  <a:pos x="T8" y="T9"/>
                </a:cxn>
                <a:cxn ang="0">
                  <a:pos x="T10" y="T11"/>
                </a:cxn>
              </a:cxnLst>
              <a:rect l="0" t="0" r="r" b="b"/>
              <a:pathLst>
                <a:path w="65" h="309">
                  <a:moveTo>
                    <a:pt x="36" y="309"/>
                  </a:moveTo>
                  <a:lnTo>
                    <a:pt x="0" y="3"/>
                  </a:lnTo>
                  <a:lnTo>
                    <a:pt x="29" y="0"/>
                  </a:lnTo>
                  <a:lnTo>
                    <a:pt x="65" y="306"/>
                  </a:lnTo>
                  <a:lnTo>
                    <a:pt x="36" y="309"/>
                  </a:lnTo>
                  <a:lnTo>
                    <a:pt x="36"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55" name="Freeform 53"/>
            <p:cNvSpPr/>
            <p:nvPr/>
          </p:nvSpPr>
          <p:spPr bwMode="auto">
            <a:xfrm>
              <a:off x="744538" y="1965326"/>
              <a:ext cx="106363" cy="490538"/>
            </a:xfrm>
            <a:custGeom>
              <a:avLst/>
              <a:gdLst>
                <a:gd name="T0" fmla="*/ 29 w 67"/>
                <a:gd name="T1" fmla="*/ 309 h 309"/>
                <a:gd name="T2" fmla="*/ 0 w 67"/>
                <a:gd name="T3" fmla="*/ 306 h 309"/>
                <a:gd name="T4" fmla="*/ 38 w 67"/>
                <a:gd name="T5" fmla="*/ 0 h 309"/>
                <a:gd name="T6" fmla="*/ 67 w 67"/>
                <a:gd name="T7" fmla="*/ 3 h 309"/>
                <a:gd name="T8" fmla="*/ 29 w 67"/>
                <a:gd name="T9" fmla="*/ 309 h 309"/>
                <a:gd name="T10" fmla="*/ 29 w 67"/>
                <a:gd name="T11" fmla="*/ 309 h 309"/>
              </a:gdLst>
              <a:ahLst/>
              <a:cxnLst>
                <a:cxn ang="0">
                  <a:pos x="T0" y="T1"/>
                </a:cxn>
                <a:cxn ang="0">
                  <a:pos x="T2" y="T3"/>
                </a:cxn>
                <a:cxn ang="0">
                  <a:pos x="T4" y="T5"/>
                </a:cxn>
                <a:cxn ang="0">
                  <a:pos x="T6" y="T7"/>
                </a:cxn>
                <a:cxn ang="0">
                  <a:pos x="T8" y="T9"/>
                </a:cxn>
                <a:cxn ang="0">
                  <a:pos x="T10" y="T11"/>
                </a:cxn>
              </a:cxnLst>
              <a:rect l="0" t="0" r="r" b="b"/>
              <a:pathLst>
                <a:path w="67" h="309">
                  <a:moveTo>
                    <a:pt x="29" y="309"/>
                  </a:moveTo>
                  <a:lnTo>
                    <a:pt x="0" y="306"/>
                  </a:lnTo>
                  <a:lnTo>
                    <a:pt x="38" y="0"/>
                  </a:lnTo>
                  <a:lnTo>
                    <a:pt x="67" y="3"/>
                  </a:lnTo>
                  <a:lnTo>
                    <a:pt x="29" y="309"/>
                  </a:lnTo>
                  <a:lnTo>
                    <a:pt x="29"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56" name="Freeform 54"/>
            <p:cNvSpPr/>
            <p:nvPr/>
          </p:nvSpPr>
          <p:spPr bwMode="auto">
            <a:xfrm>
              <a:off x="579438" y="2008188"/>
              <a:ext cx="249238" cy="79375"/>
            </a:xfrm>
            <a:custGeom>
              <a:avLst/>
              <a:gdLst>
                <a:gd name="T0" fmla="*/ 96 w 113"/>
                <a:gd name="T1" fmla="*/ 36 h 36"/>
                <a:gd name="T2" fmla="*/ 83 w 113"/>
                <a:gd name="T3" fmla="*/ 29 h 36"/>
                <a:gd name="T4" fmla="*/ 70 w 113"/>
                <a:gd name="T5" fmla="*/ 36 h 36"/>
                <a:gd name="T6" fmla="*/ 57 w 113"/>
                <a:gd name="T7" fmla="*/ 29 h 36"/>
                <a:gd name="T8" fmla="*/ 44 w 113"/>
                <a:gd name="T9" fmla="*/ 36 h 36"/>
                <a:gd name="T10" fmla="*/ 31 w 113"/>
                <a:gd name="T11" fmla="*/ 29 h 36"/>
                <a:gd name="T12" fmla="*/ 18 w 113"/>
                <a:gd name="T13" fmla="*/ 36 h 36"/>
                <a:gd name="T14" fmla="*/ 2 w 113"/>
                <a:gd name="T15" fmla="*/ 23 h 36"/>
                <a:gd name="T16" fmla="*/ 0 w 113"/>
                <a:gd name="T17" fmla="*/ 20 h 36"/>
                <a:gd name="T18" fmla="*/ 5 w 113"/>
                <a:gd name="T19" fmla="*/ 22 h 36"/>
                <a:gd name="T20" fmla="*/ 5 w 113"/>
                <a:gd name="T21" fmla="*/ 0 h 36"/>
                <a:gd name="T22" fmla="*/ 18 w 113"/>
                <a:gd name="T23" fmla="*/ 8 h 36"/>
                <a:gd name="T24" fmla="*/ 31 w 113"/>
                <a:gd name="T25" fmla="*/ 0 h 36"/>
                <a:gd name="T26" fmla="*/ 44 w 113"/>
                <a:gd name="T27" fmla="*/ 8 h 36"/>
                <a:gd name="T28" fmla="*/ 57 w 113"/>
                <a:gd name="T29" fmla="*/ 0 h 36"/>
                <a:gd name="T30" fmla="*/ 70 w 113"/>
                <a:gd name="T31" fmla="*/ 8 h 36"/>
                <a:gd name="T32" fmla="*/ 83 w 113"/>
                <a:gd name="T33" fmla="*/ 0 h 36"/>
                <a:gd name="T34" fmla="*/ 96 w 113"/>
                <a:gd name="T35" fmla="*/ 8 h 36"/>
                <a:gd name="T36" fmla="*/ 109 w 113"/>
                <a:gd name="T37" fmla="*/ 0 h 36"/>
                <a:gd name="T38" fmla="*/ 109 w 113"/>
                <a:gd name="T39" fmla="*/ 22 h 36"/>
                <a:gd name="T40" fmla="*/ 113 w 113"/>
                <a:gd name="T41" fmla="*/ 20 h 36"/>
                <a:gd name="T42" fmla="*/ 112 w 113"/>
                <a:gd name="T43" fmla="*/ 23 h 36"/>
                <a:gd name="T44" fmla="*/ 96 w 113"/>
                <a:gd name="T4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 h="36">
                  <a:moveTo>
                    <a:pt x="96" y="36"/>
                  </a:moveTo>
                  <a:cubicBezTo>
                    <a:pt x="89" y="36"/>
                    <a:pt x="85" y="32"/>
                    <a:pt x="83" y="29"/>
                  </a:cubicBezTo>
                  <a:cubicBezTo>
                    <a:pt x="80" y="32"/>
                    <a:pt x="76" y="36"/>
                    <a:pt x="70" y="36"/>
                  </a:cubicBezTo>
                  <a:cubicBezTo>
                    <a:pt x="63" y="36"/>
                    <a:pt x="59" y="32"/>
                    <a:pt x="57" y="29"/>
                  </a:cubicBezTo>
                  <a:cubicBezTo>
                    <a:pt x="54" y="32"/>
                    <a:pt x="50" y="36"/>
                    <a:pt x="44" y="36"/>
                  </a:cubicBezTo>
                  <a:cubicBezTo>
                    <a:pt x="37" y="36"/>
                    <a:pt x="33" y="32"/>
                    <a:pt x="31" y="29"/>
                  </a:cubicBezTo>
                  <a:cubicBezTo>
                    <a:pt x="28" y="32"/>
                    <a:pt x="24" y="36"/>
                    <a:pt x="18" y="36"/>
                  </a:cubicBezTo>
                  <a:cubicBezTo>
                    <a:pt x="8" y="36"/>
                    <a:pt x="4" y="27"/>
                    <a:pt x="2" y="23"/>
                  </a:cubicBezTo>
                  <a:cubicBezTo>
                    <a:pt x="1" y="22"/>
                    <a:pt x="1" y="20"/>
                    <a:pt x="0" y="20"/>
                  </a:cubicBezTo>
                  <a:cubicBezTo>
                    <a:pt x="1" y="20"/>
                    <a:pt x="3" y="22"/>
                    <a:pt x="5" y="22"/>
                  </a:cubicBezTo>
                  <a:cubicBezTo>
                    <a:pt x="5" y="0"/>
                    <a:pt x="5" y="0"/>
                    <a:pt x="5" y="0"/>
                  </a:cubicBezTo>
                  <a:cubicBezTo>
                    <a:pt x="11" y="0"/>
                    <a:pt x="15" y="4"/>
                    <a:pt x="18" y="8"/>
                  </a:cubicBezTo>
                  <a:cubicBezTo>
                    <a:pt x="20" y="4"/>
                    <a:pt x="24" y="0"/>
                    <a:pt x="31" y="0"/>
                  </a:cubicBezTo>
                  <a:cubicBezTo>
                    <a:pt x="37" y="0"/>
                    <a:pt x="41" y="4"/>
                    <a:pt x="44" y="8"/>
                  </a:cubicBezTo>
                  <a:cubicBezTo>
                    <a:pt x="46" y="4"/>
                    <a:pt x="50" y="0"/>
                    <a:pt x="57" y="0"/>
                  </a:cubicBezTo>
                  <a:cubicBezTo>
                    <a:pt x="63" y="0"/>
                    <a:pt x="67" y="4"/>
                    <a:pt x="70" y="8"/>
                  </a:cubicBezTo>
                  <a:cubicBezTo>
                    <a:pt x="72" y="4"/>
                    <a:pt x="76" y="0"/>
                    <a:pt x="83" y="0"/>
                  </a:cubicBezTo>
                  <a:cubicBezTo>
                    <a:pt x="89" y="0"/>
                    <a:pt x="93" y="4"/>
                    <a:pt x="96" y="8"/>
                  </a:cubicBezTo>
                  <a:cubicBezTo>
                    <a:pt x="98" y="4"/>
                    <a:pt x="102" y="0"/>
                    <a:pt x="109" y="0"/>
                  </a:cubicBezTo>
                  <a:cubicBezTo>
                    <a:pt x="109" y="22"/>
                    <a:pt x="109" y="22"/>
                    <a:pt x="109" y="22"/>
                  </a:cubicBezTo>
                  <a:cubicBezTo>
                    <a:pt x="111" y="22"/>
                    <a:pt x="113" y="20"/>
                    <a:pt x="113" y="20"/>
                  </a:cubicBezTo>
                  <a:cubicBezTo>
                    <a:pt x="113" y="20"/>
                    <a:pt x="112" y="22"/>
                    <a:pt x="112" y="23"/>
                  </a:cubicBezTo>
                  <a:cubicBezTo>
                    <a:pt x="110" y="27"/>
                    <a:pt x="106" y="36"/>
                    <a:pt x="96"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57" name="Freeform 55"/>
            <p:cNvSpPr/>
            <p:nvPr/>
          </p:nvSpPr>
          <p:spPr bwMode="auto">
            <a:xfrm>
              <a:off x="225425" y="1284288"/>
              <a:ext cx="290513" cy="287338"/>
            </a:xfrm>
            <a:custGeom>
              <a:avLst/>
              <a:gdLst>
                <a:gd name="T0" fmla="*/ 31 w 131"/>
                <a:gd name="T1" fmla="*/ 130 h 130"/>
                <a:gd name="T2" fmla="*/ 24 w 131"/>
                <a:gd name="T3" fmla="*/ 127 h 130"/>
                <a:gd name="T4" fmla="*/ 26 w 131"/>
                <a:gd name="T5" fmla="*/ 114 h 130"/>
                <a:gd name="T6" fmla="*/ 109 w 131"/>
                <a:gd name="T7" fmla="*/ 31 h 130"/>
                <a:gd name="T8" fmla="*/ 111 w 131"/>
                <a:gd name="T9" fmla="*/ 20 h 130"/>
                <a:gd name="T10" fmla="*/ 100 w 131"/>
                <a:gd name="T11" fmla="*/ 22 h 130"/>
                <a:gd name="T12" fmla="*/ 17 w 131"/>
                <a:gd name="T13" fmla="*/ 105 h 130"/>
                <a:gd name="T14" fmla="*/ 4 w 131"/>
                <a:gd name="T15" fmla="*/ 107 h 130"/>
                <a:gd name="T16" fmla="*/ 2 w 131"/>
                <a:gd name="T17" fmla="*/ 95 h 130"/>
                <a:gd name="T18" fmla="*/ 90 w 131"/>
                <a:gd name="T19" fmla="*/ 8 h 130"/>
                <a:gd name="T20" fmla="*/ 124 w 131"/>
                <a:gd name="T21" fmla="*/ 8 h 130"/>
                <a:gd name="T22" fmla="*/ 124 w 131"/>
                <a:gd name="T23" fmla="*/ 41 h 130"/>
                <a:gd name="T24" fmla="*/ 36 w 131"/>
                <a:gd name="T25" fmla="*/ 129 h 130"/>
                <a:gd name="T26" fmla="*/ 31 w 131"/>
                <a:gd name="T2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 h="130">
                  <a:moveTo>
                    <a:pt x="31" y="130"/>
                  </a:moveTo>
                  <a:cubicBezTo>
                    <a:pt x="29" y="130"/>
                    <a:pt x="26" y="129"/>
                    <a:pt x="24" y="127"/>
                  </a:cubicBezTo>
                  <a:cubicBezTo>
                    <a:pt x="21" y="123"/>
                    <a:pt x="22" y="117"/>
                    <a:pt x="26" y="114"/>
                  </a:cubicBezTo>
                  <a:cubicBezTo>
                    <a:pt x="58" y="92"/>
                    <a:pt x="86" y="63"/>
                    <a:pt x="109" y="31"/>
                  </a:cubicBezTo>
                  <a:cubicBezTo>
                    <a:pt x="112" y="27"/>
                    <a:pt x="112" y="21"/>
                    <a:pt x="111" y="20"/>
                  </a:cubicBezTo>
                  <a:cubicBezTo>
                    <a:pt x="110" y="19"/>
                    <a:pt x="105" y="19"/>
                    <a:pt x="100" y="22"/>
                  </a:cubicBezTo>
                  <a:cubicBezTo>
                    <a:pt x="68" y="45"/>
                    <a:pt x="40" y="74"/>
                    <a:pt x="17" y="105"/>
                  </a:cubicBezTo>
                  <a:cubicBezTo>
                    <a:pt x="14" y="109"/>
                    <a:pt x="8" y="110"/>
                    <a:pt x="4" y="107"/>
                  </a:cubicBezTo>
                  <a:cubicBezTo>
                    <a:pt x="1" y="104"/>
                    <a:pt x="0" y="99"/>
                    <a:pt x="2" y="95"/>
                  </a:cubicBezTo>
                  <a:cubicBezTo>
                    <a:pt x="26" y="62"/>
                    <a:pt x="56" y="32"/>
                    <a:pt x="90" y="8"/>
                  </a:cubicBezTo>
                  <a:cubicBezTo>
                    <a:pt x="101" y="0"/>
                    <a:pt x="116" y="0"/>
                    <a:pt x="124" y="8"/>
                  </a:cubicBezTo>
                  <a:cubicBezTo>
                    <a:pt x="131" y="15"/>
                    <a:pt x="131" y="30"/>
                    <a:pt x="124" y="41"/>
                  </a:cubicBezTo>
                  <a:cubicBezTo>
                    <a:pt x="100" y="75"/>
                    <a:pt x="70" y="105"/>
                    <a:pt x="36" y="129"/>
                  </a:cubicBezTo>
                  <a:cubicBezTo>
                    <a:pt x="35" y="130"/>
                    <a:pt x="33" y="130"/>
                    <a:pt x="31"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58" name="Freeform 56"/>
            <p:cNvSpPr/>
            <p:nvPr/>
          </p:nvSpPr>
          <p:spPr bwMode="auto">
            <a:xfrm>
              <a:off x="200025" y="1503363"/>
              <a:ext cx="96838" cy="96838"/>
            </a:xfrm>
            <a:custGeom>
              <a:avLst/>
              <a:gdLst>
                <a:gd name="T0" fmla="*/ 34 w 44"/>
                <a:gd name="T1" fmla="*/ 44 h 44"/>
                <a:gd name="T2" fmla="*/ 28 w 44"/>
                <a:gd name="T3" fmla="*/ 41 h 44"/>
                <a:gd name="T4" fmla="*/ 3 w 44"/>
                <a:gd name="T5" fmla="*/ 16 h 44"/>
                <a:gd name="T6" fmla="*/ 3 w 44"/>
                <a:gd name="T7" fmla="*/ 4 h 44"/>
                <a:gd name="T8" fmla="*/ 16 w 44"/>
                <a:gd name="T9" fmla="*/ 4 h 44"/>
                <a:gd name="T10" fmla="*/ 41 w 44"/>
                <a:gd name="T11" fmla="*/ 29 h 44"/>
                <a:gd name="T12" fmla="*/ 41 w 44"/>
                <a:gd name="T13" fmla="*/ 41 h 44"/>
                <a:gd name="T14" fmla="*/ 34 w 4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4">
                  <a:moveTo>
                    <a:pt x="34" y="44"/>
                  </a:moveTo>
                  <a:cubicBezTo>
                    <a:pt x="32" y="44"/>
                    <a:pt x="30" y="43"/>
                    <a:pt x="28" y="41"/>
                  </a:cubicBezTo>
                  <a:cubicBezTo>
                    <a:pt x="3" y="16"/>
                    <a:pt x="3" y="16"/>
                    <a:pt x="3" y="16"/>
                  </a:cubicBezTo>
                  <a:cubicBezTo>
                    <a:pt x="0" y="13"/>
                    <a:pt x="0" y="7"/>
                    <a:pt x="3" y="4"/>
                  </a:cubicBezTo>
                  <a:cubicBezTo>
                    <a:pt x="6" y="0"/>
                    <a:pt x="12" y="0"/>
                    <a:pt x="16" y="4"/>
                  </a:cubicBezTo>
                  <a:cubicBezTo>
                    <a:pt x="41" y="29"/>
                    <a:pt x="41" y="29"/>
                    <a:pt x="41" y="29"/>
                  </a:cubicBezTo>
                  <a:cubicBezTo>
                    <a:pt x="44" y="32"/>
                    <a:pt x="44" y="38"/>
                    <a:pt x="41" y="41"/>
                  </a:cubicBezTo>
                  <a:cubicBezTo>
                    <a:pt x="39" y="43"/>
                    <a:pt x="37" y="44"/>
                    <a:pt x="34"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59" name="Freeform 57"/>
            <p:cNvSpPr/>
            <p:nvPr/>
          </p:nvSpPr>
          <p:spPr bwMode="auto">
            <a:xfrm>
              <a:off x="212725" y="1487488"/>
              <a:ext cx="100013" cy="98425"/>
            </a:xfrm>
            <a:custGeom>
              <a:avLst/>
              <a:gdLst>
                <a:gd name="T0" fmla="*/ 35 w 45"/>
                <a:gd name="T1" fmla="*/ 44 h 44"/>
                <a:gd name="T2" fmla="*/ 29 w 45"/>
                <a:gd name="T3" fmla="*/ 42 h 44"/>
                <a:gd name="T4" fmla="*/ 4 w 45"/>
                <a:gd name="T5" fmla="*/ 16 h 44"/>
                <a:gd name="T6" fmla="*/ 4 w 45"/>
                <a:gd name="T7" fmla="*/ 4 h 44"/>
                <a:gd name="T8" fmla="*/ 16 w 45"/>
                <a:gd name="T9" fmla="*/ 4 h 44"/>
                <a:gd name="T10" fmla="*/ 41 w 45"/>
                <a:gd name="T11" fmla="*/ 29 h 44"/>
                <a:gd name="T12" fmla="*/ 41 w 45"/>
                <a:gd name="T13" fmla="*/ 42 h 44"/>
                <a:gd name="T14" fmla="*/ 35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5" y="44"/>
                  </a:moveTo>
                  <a:cubicBezTo>
                    <a:pt x="33" y="44"/>
                    <a:pt x="31" y="43"/>
                    <a:pt x="29" y="42"/>
                  </a:cubicBezTo>
                  <a:cubicBezTo>
                    <a:pt x="4" y="16"/>
                    <a:pt x="4" y="16"/>
                    <a:pt x="4" y="16"/>
                  </a:cubicBezTo>
                  <a:cubicBezTo>
                    <a:pt x="0" y="13"/>
                    <a:pt x="0" y="7"/>
                    <a:pt x="4" y="4"/>
                  </a:cubicBezTo>
                  <a:cubicBezTo>
                    <a:pt x="7" y="0"/>
                    <a:pt x="13" y="0"/>
                    <a:pt x="16" y="4"/>
                  </a:cubicBezTo>
                  <a:cubicBezTo>
                    <a:pt x="41" y="29"/>
                    <a:pt x="41" y="29"/>
                    <a:pt x="41" y="29"/>
                  </a:cubicBezTo>
                  <a:cubicBezTo>
                    <a:pt x="45" y="33"/>
                    <a:pt x="45" y="38"/>
                    <a:pt x="41" y="42"/>
                  </a:cubicBezTo>
                  <a:cubicBezTo>
                    <a:pt x="40" y="43"/>
                    <a:pt x="37" y="44"/>
                    <a:pt x="35"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60" name="Freeform 58"/>
            <p:cNvSpPr>
              <a:spLocks noEditPoints="1"/>
            </p:cNvSpPr>
            <p:nvPr/>
          </p:nvSpPr>
          <p:spPr bwMode="auto">
            <a:xfrm>
              <a:off x="55563" y="1541463"/>
              <a:ext cx="212725" cy="204788"/>
            </a:xfrm>
            <a:custGeom>
              <a:avLst/>
              <a:gdLst>
                <a:gd name="T0" fmla="*/ 15 w 96"/>
                <a:gd name="T1" fmla="*/ 93 h 93"/>
                <a:gd name="T2" fmla="*/ 13 w 96"/>
                <a:gd name="T3" fmla="*/ 93 h 93"/>
                <a:gd name="T4" fmla="*/ 6 w 96"/>
                <a:gd name="T5" fmla="*/ 86 h 93"/>
                <a:gd name="T6" fmla="*/ 31 w 96"/>
                <a:gd name="T7" fmla="*/ 14 h 93"/>
                <a:gd name="T8" fmla="*/ 56 w 96"/>
                <a:gd name="T9" fmla="*/ 1 h 93"/>
                <a:gd name="T10" fmla="*/ 66 w 96"/>
                <a:gd name="T11" fmla="*/ 3 h 93"/>
                <a:gd name="T12" fmla="*/ 93 w 96"/>
                <a:gd name="T13" fmla="*/ 29 h 93"/>
                <a:gd name="T14" fmla="*/ 95 w 96"/>
                <a:gd name="T15" fmla="*/ 37 h 93"/>
                <a:gd name="T16" fmla="*/ 77 w 96"/>
                <a:gd name="T17" fmla="*/ 69 h 93"/>
                <a:gd name="T18" fmla="*/ 49 w 96"/>
                <a:gd name="T19" fmla="*/ 78 h 93"/>
                <a:gd name="T20" fmla="*/ 21 w 96"/>
                <a:gd name="T21" fmla="*/ 90 h 93"/>
                <a:gd name="T22" fmla="*/ 15 w 96"/>
                <a:gd name="T23" fmla="*/ 93 h 93"/>
                <a:gd name="T24" fmla="*/ 58 w 96"/>
                <a:gd name="T25" fmla="*/ 20 h 93"/>
                <a:gd name="T26" fmla="*/ 40 w 96"/>
                <a:gd name="T27" fmla="*/ 29 h 93"/>
                <a:gd name="T28" fmla="*/ 22 w 96"/>
                <a:gd name="T29" fmla="*/ 67 h 93"/>
                <a:gd name="T30" fmla="*/ 46 w 96"/>
                <a:gd name="T31" fmla="*/ 60 h 93"/>
                <a:gd name="T32" fmla="*/ 68 w 96"/>
                <a:gd name="T33" fmla="*/ 54 h 93"/>
                <a:gd name="T34" fmla="*/ 77 w 96"/>
                <a:gd name="T35" fmla="*/ 39 h 93"/>
                <a:gd name="T36" fmla="*/ 58 w 96"/>
                <a:gd name="T37" fmla="*/ 2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93">
                  <a:moveTo>
                    <a:pt x="15" y="93"/>
                  </a:moveTo>
                  <a:cubicBezTo>
                    <a:pt x="14" y="93"/>
                    <a:pt x="13" y="93"/>
                    <a:pt x="13" y="93"/>
                  </a:cubicBezTo>
                  <a:cubicBezTo>
                    <a:pt x="10" y="92"/>
                    <a:pt x="7" y="90"/>
                    <a:pt x="6" y="86"/>
                  </a:cubicBezTo>
                  <a:cubicBezTo>
                    <a:pt x="0" y="62"/>
                    <a:pt x="6" y="29"/>
                    <a:pt x="31" y="14"/>
                  </a:cubicBezTo>
                  <a:cubicBezTo>
                    <a:pt x="39" y="9"/>
                    <a:pt x="48" y="5"/>
                    <a:pt x="56" y="1"/>
                  </a:cubicBezTo>
                  <a:cubicBezTo>
                    <a:pt x="59" y="0"/>
                    <a:pt x="63" y="0"/>
                    <a:pt x="66" y="3"/>
                  </a:cubicBezTo>
                  <a:cubicBezTo>
                    <a:pt x="93" y="29"/>
                    <a:pt x="93" y="29"/>
                    <a:pt x="93" y="29"/>
                  </a:cubicBezTo>
                  <a:cubicBezTo>
                    <a:pt x="95" y="32"/>
                    <a:pt x="96" y="35"/>
                    <a:pt x="95" y="37"/>
                  </a:cubicBezTo>
                  <a:cubicBezTo>
                    <a:pt x="93" y="48"/>
                    <a:pt x="89" y="62"/>
                    <a:pt x="77" y="69"/>
                  </a:cubicBezTo>
                  <a:cubicBezTo>
                    <a:pt x="66" y="75"/>
                    <a:pt x="57" y="77"/>
                    <a:pt x="49" y="78"/>
                  </a:cubicBezTo>
                  <a:cubicBezTo>
                    <a:pt x="38" y="79"/>
                    <a:pt x="31" y="80"/>
                    <a:pt x="21" y="90"/>
                  </a:cubicBezTo>
                  <a:cubicBezTo>
                    <a:pt x="20" y="92"/>
                    <a:pt x="17" y="93"/>
                    <a:pt x="15" y="93"/>
                  </a:cubicBezTo>
                  <a:close/>
                  <a:moveTo>
                    <a:pt x="58" y="20"/>
                  </a:moveTo>
                  <a:cubicBezTo>
                    <a:pt x="52" y="23"/>
                    <a:pt x="46" y="26"/>
                    <a:pt x="40" y="29"/>
                  </a:cubicBezTo>
                  <a:cubicBezTo>
                    <a:pt x="27" y="37"/>
                    <a:pt x="22" y="52"/>
                    <a:pt x="22" y="67"/>
                  </a:cubicBezTo>
                  <a:cubicBezTo>
                    <a:pt x="30" y="62"/>
                    <a:pt x="39" y="61"/>
                    <a:pt x="46" y="60"/>
                  </a:cubicBezTo>
                  <a:cubicBezTo>
                    <a:pt x="54" y="59"/>
                    <a:pt x="60" y="58"/>
                    <a:pt x="68" y="54"/>
                  </a:cubicBezTo>
                  <a:cubicBezTo>
                    <a:pt x="71" y="52"/>
                    <a:pt x="74" y="47"/>
                    <a:pt x="77" y="39"/>
                  </a:cubicBezTo>
                  <a:cubicBezTo>
                    <a:pt x="58" y="20"/>
                    <a:pt x="58" y="20"/>
                    <a:pt x="58"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61" name="Freeform 59"/>
            <p:cNvSpPr>
              <a:spLocks noEditPoints="1"/>
            </p:cNvSpPr>
            <p:nvPr/>
          </p:nvSpPr>
          <p:spPr bwMode="auto">
            <a:xfrm>
              <a:off x="84138" y="835026"/>
              <a:ext cx="66675" cy="66675"/>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8 h 30"/>
                <a:gd name="T12" fmla="*/ 8 w 30"/>
                <a:gd name="T13" fmla="*/ 15 h 30"/>
                <a:gd name="T14" fmla="*/ 15 w 30"/>
                <a:gd name="T15" fmla="*/ 22 h 30"/>
                <a:gd name="T16" fmla="*/ 22 w 30"/>
                <a:gd name="T17" fmla="*/ 15 h 30"/>
                <a:gd name="T18" fmla="*/ 15 w 30"/>
                <a:gd name="T19"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8"/>
                  </a:moveTo>
                  <a:cubicBezTo>
                    <a:pt x="11" y="8"/>
                    <a:pt x="8" y="11"/>
                    <a:pt x="8" y="15"/>
                  </a:cubicBezTo>
                  <a:cubicBezTo>
                    <a:pt x="8" y="19"/>
                    <a:pt x="11" y="22"/>
                    <a:pt x="15" y="22"/>
                  </a:cubicBezTo>
                  <a:cubicBezTo>
                    <a:pt x="19" y="22"/>
                    <a:pt x="22" y="19"/>
                    <a:pt x="22" y="15"/>
                  </a:cubicBezTo>
                  <a:cubicBezTo>
                    <a:pt x="22" y="11"/>
                    <a:pt x="19"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62" name="Freeform 60"/>
            <p:cNvSpPr>
              <a:spLocks noEditPoints="1"/>
            </p:cNvSpPr>
            <p:nvPr/>
          </p:nvSpPr>
          <p:spPr bwMode="auto">
            <a:xfrm>
              <a:off x="171450" y="733426"/>
              <a:ext cx="68263" cy="69850"/>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63" name="Freeform 61"/>
            <p:cNvSpPr/>
            <p:nvPr/>
          </p:nvSpPr>
          <p:spPr bwMode="auto">
            <a:xfrm>
              <a:off x="112713" y="784226"/>
              <a:ext cx="55563" cy="53975"/>
            </a:xfrm>
            <a:custGeom>
              <a:avLst/>
              <a:gdLst>
                <a:gd name="T0" fmla="*/ 21 w 25"/>
                <a:gd name="T1" fmla="*/ 24 h 24"/>
                <a:gd name="T2" fmla="*/ 21 w 25"/>
                <a:gd name="T3" fmla="*/ 24 h 24"/>
                <a:gd name="T4" fmla="*/ 17 w 25"/>
                <a:gd name="T5" fmla="*/ 20 h 24"/>
                <a:gd name="T6" fmla="*/ 17 w 25"/>
                <a:gd name="T7" fmla="*/ 8 h 24"/>
                <a:gd name="T8" fmla="*/ 4 w 25"/>
                <a:gd name="T9" fmla="*/ 8 h 24"/>
                <a:gd name="T10" fmla="*/ 0 w 25"/>
                <a:gd name="T11" fmla="*/ 4 h 24"/>
                <a:gd name="T12" fmla="*/ 4 w 25"/>
                <a:gd name="T13" fmla="*/ 0 h 24"/>
                <a:gd name="T14" fmla="*/ 21 w 25"/>
                <a:gd name="T15" fmla="*/ 0 h 24"/>
                <a:gd name="T16" fmla="*/ 23 w 25"/>
                <a:gd name="T17" fmla="*/ 2 h 24"/>
                <a:gd name="T18" fmla="*/ 25 w 25"/>
                <a:gd name="T19" fmla="*/ 4 h 24"/>
                <a:gd name="T20" fmla="*/ 25 w 25"/>
                <a:gd name="T21" fmla="*/ 20 h 24"/>
                <a:gd name="T22" fmla="*/ 21 w 25"/>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4">
                  <a:moveTo>
                    <a:pt x="21" y="24"/>
                  </a:moveTo>
                  <a:cubicBezTo>
                    <a:pt x="21" y="24"/>
                    <a:pt x="21" y="24"/>
                    <a:pt x="21" y="24"/>
                  </a:cubicBezTo>
                  <a:cubicBezTo>
                    <a:pt x="18" y="24"/>
                    <a:pt x="17" y="23"/>
                    <a:pt x="17" y="20"/>
                  </a:cubicBezTo>
                  <a:cubicBezTo>
                    <a:pt x="17" y="8"/>
                    <a:pt x="17" y="8"/>
                    <a:pt x="17" y="8"/>
                  </a:cubicBezTo>
                  <a:cubicBezTo>
                    <a:pt x="4" y="8"/>
                    <a:pt x="4" y="8"/>
                    <a:pt x="4" y="8"/>
                  </a:cubicBezTo>
                  <a:cubicBezTo>
                    <a:pt x="2" y="8"/>
                    <a:pt x="0" y="7"/>
                    <a:pt x="0" y="4"/>
                  </a:cubicBezTo>
                  <a:cubicBezTo>
                    <a:pt x="0" y="2"/>
                    <a:pt x="2" y="0"/>
                    <a:pt x="4" y="0"/>
                  </a:cubicBezTo>
                  <a:cubicBezTo>
                    <a:pt x="21" y="0"/>
                    <a:pt x="21" y="0"/>
                    <a:pt x="21" y="0"/>
                  </a:cubicBezTo>
                  <a:cubicBezTo>
                    <a:pt x="22" y="0"/>
                    <a:pt x="23" y="1"/>
                    <a:pt x="23" y="2"/>
                  </a:cubicBezTo>
                  <a:cubicBezTo>
                    <a:pt x="24" y="2"/>
                    <a:pt x="25" y="3"/>
                    <a:pt x="25" y="4"/>
                  </a:cubicBezTo>
                  <a:cubicBezTo>
                    <a:pt x="25" y="20"/>
                    <a:pt x="25" y="20"/>
                    <a:pt x="25" y="20"/>
                  </a:cubicBezTo>
                  <a:cubicBezTo>
                    <a:pt x="25" y="23"/>
                    <a:pt x="23" y="24"/>
                    <a:pt x="21"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64" name="Freeform 62"/>
            <p:cNvSpPr/>
            <p:nvPr/>
          </p:nvSpPr>
          <p:spPr bwMode="auto">
            <a:xfrm>
              <a:off x="112713" y="787401"/>
              <a:ext cx="50800" cy="66675"/>
            </a:xfrm>
            <a:custGeom>
              <a:avLst/>
              <a:gdLst>
                <a:gd name="T0" fmla="*/ 4 w 23"/>
                <a:gd name="T1" fmla="*/ 30 h 30"/>
                <a:gd name="T2" fmla="*/ 3 w 23"/>
                <a:gd name="T3" fmla="*/ 30 h 30"/>
                <a:gd name="T4" fmla="*/ 1 w 23"/>
                <a:gd name="T5" fmla="*/ 25 h 30"/>
                <a:gd name="T6" fmla="*/ 13 w 23"/>
                <a:gd name="T7" fmla="*/ 5 h 30"/>
                <a:gd name="T8" fmla="*/ 16 w 23"/>
                <a:gd name="T9" fmla="*/ 2 h 30"/>
                <a:gd name="T10" fmla="*/ 22 w 23"/>
                <a:gd name="T11" fmla="*/ 2 h 30"/>
                <a:gd name="T12" fmla="*/ 21 w 23"/>
                <a:gd name="T13" fmla="*/ 8 h 30"/>
                <a:gd name="T14" fmla="*/ 18 w 23"/>
                <a:gd name="T15" fmla="*/ 11 h 30"/>
                <a:gd name="T16" fmla="*/ 8 w 23"/>
                <a:gd name="T17" fmla="*/ 27 h 30"/>
                <a:gd name="T18" fmla="*/ 4 w 23"/>
                <a:gd name="T1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30">
                  <a:moveTo>
                    <a:pt x="4" y="30"/>
                  </a:moveTo>
                  <a:cubicBezTo>
                    <a:pt x="4" y="30"/>
                    <a:pt x="4" y="30"/>
                    <a:pt x="3" y="30"/>
                  </a:cubicBezTo>
                  <a:cubicBezTo>
                    <a:pt x="1" y="29"/>
                    <a:pt x="0" y="27"/>
                    <a:pt x="1" y="25"/>
                  </a:cubicBezTo>
                  <a:cubicBezTo>
                    <a:pt x="3" y="17"/>
                    <a:pt x="7" y="11"/>
                    <a:pt x="13" y="5"/>
                  </a:cubicBezTo>
                  <a:cubicBezTo>
                    <a:pt x="14" y="4"/>
                    <a:pt x="15" y="3"/>
                    <a:pt x="16" y="2"/>
                  </a:cubicBezTo>
                  <a:cubicBezTo>
                    <a:pt x="18" y="0"/>
                    <a:pt x="21" y="1"/>
                    <a:pt x="22" y="2"/>
                  </a:cubicBezTo>
                  <a:cubicBezTo>
                    <a:pt x="23" y="4"/>
                    <a:pt x="23" y="7"/>
                    <a:pt x="21" y="8"/>
                  </a:cubicBezTo>
                  <a:cubicBezTo>
                    <a:pt x="20" y="9"/>
                    <a:pt x="19" y="10"/>
                    <a:pt x="18" y="11"/>
                  </a:cubicBezTo>
                  <a:cubicBezTo>
                    <a:pt x="14" y="15"/>
                    <a:pt x="10" y="21"/>
                    <a:pt x="8" y="27"/>
                  </a:cubicBezTo>
                  <a:cubicBezTo>
                    <a:pt x="8" y="29"/>
                    <a:pt x="6" y="30"/>
                    <a:pt x="4"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65" name="Freeform 63"/>
            <p:cNvSpPr/>
            <p:nvPr/>
          </p:nvSpPr>
          <p:spPr bwMode="auto">
            <a:xfrm>
              <a:off x="42863" y="738188"/>
              <a:ext cx="227013" cy="214313"/>
            </a:xfrm>
            <a:custGeom>
              <a:avLst/>
              <a:gdLst>
                <a:gd name="T0" fmla="*/ 52 w 103"/>
                <a:gd name="T1" fmla="*/ 97 h 97"/>
                <a:gd name="T2" fmla="*/ 18 w 103"/>
                <a:gd name="T3" fmla="*/ 83 h 97"/>
                <a:gd name="T4" fmla="*/ 18 w 103"/>
                <a:gd name="T5" fmla="*/ 17 h 97"/>
                <a:gd name="T6" fmla="*/ 65 w 103"/>
                <a:gd name="T7" fmla="*/ 5 h 97"/>
                <a:gd name="T8" fmla="*/ 67 w 103"/>
                <a:gd name="T9" fmla="*/ 10 h 97"/>
                <a:gd name="T10" fmla="*/ 62 w 103"/>
                <a:gd name="T11" fmla="*/ 12 h 97"/>
                <a:gd name="T12" fmla="*/ 24 w 103"/>
                <a:gd name="T13" fmla="*/ 22 h 97"/>
                <a:gd name="T14" fmla="*/ 24 w 103"/>
                <a:gd name="T15" fmla="*/ 78 h 97"/>
                <a:gd name="T16" fmla="*/ 79 w 103"/>
                <a:gd name="T17" fmla="*/ 78 h 97"/>
                <a:gd name="T18" fmla="*/ 80 w 103"/>
                <a:gd name="T19" fmla="*/ 23 h 97"/>
                <a:gd name="T20" fmla="*/ 80 w 103"/>
                <a:gd name="T21" fmla="*/ 18 h 97"/>
                <a:gd name="T22" fmla="*/ 86 w 103"/>
                <a:gd name="T23" fmla="*/ 18 h 97"/>
                <a:gd name="T24" fmla="*/ 85 w 103"/>
                <a:gd name="T25" fmla="*/ 83 h 97"/>
                <a:gd name="T26" fmla="*/ 52 w 103"/>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7">
                  <a:moveTo>
                    <a:pt x="52" y="97"/>
                  </a:moveTo>
                  <a:cubicBezTo>
                    <a:pt x="39" y="97"/>
                    <a:pt x="27" y="92"/>
                    <a:pt x="18" y="83"/>
                  </a:cubicBezTo>
                  <a:cubicBezTo>
                    <a:pt x="0" y="65"/>
                    <a:pt x="0" y="35"/>
                    <a:pt x="18" y="17"/>
                  </a:cubicBezTo>
                  <a:cubicBezTo>
                    <a:pt x="30" y="4"/>
                    <a:pt x="48" y="0"/>
                    <a:pt x="65" y="5"/>
                  </a:cubicBezTo>
                  <a:cubicBezTo>
                    <a:pt x="67" y="5"/>
                    <a:pt x="68" y="8"/>
                    <a:pt x="67" y="10"/>
                  </a:cubicBezTo>
                  <a:cubicBezTo>
                    <a:pt x="67" y="12"/>
                    <a:pt x="65" y="13"/>
                    <a:pt x="62" y="12"/>
                  </a:cubicBezTo>
                  <a:cubicBezTo>
                    <a:pt x="49" y="8"/>
                    <a:pt x="34" y="12"/>
                    <a:pt x="24" y="22"/>
                  </a:cubicBezTo>
                  <a:cubicBezTo>
                    <a:pt x="9" y="37"/>
                    <a:pt x="9" y="62"/>
                    <a:pt x="24" y="78"/>
                  </a:cubicBezTo>
                  <a:cubicBezTo>
                    <a:pt x="39" y="93"/>
                    <a:pt x="64" y="93"/>
                    <a:pt x="79" y="78"/>
                  </a:cubicBezTo>
                  <a:cubicBezTo>
                    <a:pt x="94" y="63"/>
                    <a:pt x="95" y="39"/>
                    <a:pt x="80" y="23"/>
                  </a:cubicBezTo>
                  <a:cubicBezTo>
                    <a:pt x="79" y="22"/>
                    <a:pt x="79" y="19"/>
                    <a:pt x="80" y="18"/>
                  </a:cubicBezTo>
                  <a:cubicBezTo>
                    <a:pt x="82" y="16"/>
                    <a:pt x="84" y="16"/>
                    <a:pt x="86" y="18"/>
                  </a:cubicBezTo>
                  <a:cubicBezTo>
                    <a:pt x="103" y="36"/>
                    <a:pt x="103" y="65"/>
                    <a:pt x="85" y="83"/>
                  </a:cubicBezTo>
                  <a:cubicBezTo>
                    <a:pt x="76" y="92"/>
                    <a:pt x="64" y="97"/>
                    <a:pt x="52"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66" name="Freeform 64"/>
            <p:cNvSpPr/>
            <p:nvPr/>
          </p:nvSpPr>
          <p:spPr bwMode="auto">
            <a:xfrm>
              <a:off x="177800" y="842963"/>
              <a:ext cx="46038" cy="46038"/>
            </a:xfrm>
            <a:custGeom>
              <a:avLst/>
              <a:gdLst>
                <a:gd name="T0" fmla="*/ 4 w 21"/>
                <a:gd name="T1" fmla="*/ 21 h 21"/>
                <a:gd name="T2" fmla="*/ 1 w 21"/>
                <a:gd name="T3" fmla="*/ 20 h 21"/>
                <a:gd name="T4" fmla="*/ 1 w 21"/>
                <a:gd name="T5" fmla="*/ 14 h 21"/>
                <a:gd name="T6" fmla="*/ 14 w 21"/>
                <a:gd name="T7" fmla="*/ 2 h 21"/>
                <a:gd name="T8" fmla="*/ 19 w 21"/>
                <a:gd name="T9" fmla="*/ 2 h 21"/>
                <a:gd name="T10" fmla="*/ 19 w 21"/>
                <a:gd name="T11" fmla="*/ 7 h 21"/>
                <a:gd name="T12" fmla="*/ 7 w 21"/>
                <a:gd name="T13" fmla="*/ 20 h 21"/>
                <a:gd name="T14" fmla="*/ 4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4" y="21"/>
                  </a:moveTo>
                  <a:cubicBezTo>
                    <a:pt x="3" y="21"/>
                    <a:pt x="2" y="20"/>
                    <a:pt x="1" y="20"/>
                  </a:cubicBezTo>
                  <a:cubicBezTo>
                    <a:pt x="0" y="18"/>
                    <a:pt x="0" y="16"/>
                    <a:pt x="1" y="14"/>
                  </a:cubicBezTo>
                  <a:cubicBezTo>
                    <a:pt x="14" y="2"/>
                    <a:pt x="14" y="2"/>
                    <a:pt x="14" y="2"/>
                  </a:cubicBezTo>
                  <a:cubicBezTo>
                    <a:pt x="15" y="0"/>
                    <a:pt x="18" y="0"/>
                    <a:pt x="19" y="2"/>
                  </a:cubicBezTo>
                  <a:cubicBezTo>
                    <a:pt x="21" y="3"/>
                    <a:pt x="21" y="6"/>
                    <a:pt x="19" y="7"/>
                  </a:cubicBezTo>
                  <a:cubicBezTo>
                    <a:pt x="7" y="20"/>
                    <a:pt x="7" y="20"/>
                    <a:pt x="7" y="20"/>
                  </a:cubicBezTo>
                  <a:cubicBezTo>
                    <a:pt x="6" y="20"/>
                    <a:pt x="5" y="21"/>
                    <a:pt x="4"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67" name="Freeform 65"/>
            <p:cNvSpPr/>
            <p:nvPr/>
          </p:nvSpPr>
          <p:spPr bwMode="auto">
            <a:xfrm>
              <a:off x="177800" y="842963"/>
              <a:ext cx="46038" cy="46038"/>
            </a:xfrm>
            <a:custGeom>
              <a:avLst/>
              <a:gdLst>
                <a:gd name="T0" fmla="*/ 16 w 21"/>
                <a:gd name="T1" fmla="*/ 21 h 21"/>
                <a:gd name="T2" fmla="*/ 14 w 21"/>
                <a:gd name="T3" fmla="*/ 20 h 21"/>
                <a:gd name="T4" fmla="*/ 1 w 21"/>
                <a:gd name="T5" fmla="*/ 7 h 21"/>
                <a:gd name="T6" fmla="*/ 1 w 21"/>
                <a:gd name="T7" fmla="*/ 2 h 21"/>
                <a:gd name="T8" fmla="*/ 7 w 21"/>
                <a:gd name="T9" fmla="*/ 2 h 21"/>
                <a:gd name="T10" fmla="*/ 19 w 21"/>
                <a:gd name="T11" fmla="*/ 14 h 21"/>
                <a:gd name="T12" fmla="*/ 19 w 21"/>
                <a:gd name="T13" fmla="*/ 20 h 21"/>
                <a:gd name="T14" fmla="*/ 16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16" y="21"/>
                  </a:moveTo>
                  <a:cubicBezTo>
                    <a:pt x="15" y="21"/>
                    <a:pt x="14" y="20"/>
                    <a:pt x="14" y="20"/>
                  </a:cubicBezTo>
                  <a:cubicBezTo>
                    <a:pt x="1" y="7"/>
                    <a:pt x="1" y="7"/>
                    <a:pt x="1" y="7"/>
                  </a:cubicBezTo>
                  <a:cubicBezTo>
                    <a:pt x="0" y="6"/>
                    <a:pt x="0" y="3"/>
                    <a:pt x="1" y="2"/>
                  </a:cubicBezTo>
                  <a:cubicBezTo>
                    <a:pt x="3" y="0"/>
                    <a:pt x="5" y="0"/>
                    <a:pt x="7" y="2"/>
                  </a:cubicBezTo>
                  <a:cubicBezTo>
                    <a:pt x="19" y="14"/>
                    <a:pt x="19" y="14"/>
                    <a:pt x="19" y="14"/>
                  </a:cubicBezTo>
                  <a:cubicBezTo>
                    <a:pt x="21" y="16"/>
                    <a:pt x="21" y="18"/>
                    <a:pt x="19" y="20"/>
                  </a:cubicBezTo>
                  <a:cubicBezTo>
                    <a:pt x="19" y="20"/>
                    <a:pt x="17" y="21"/>
                    <a:pt x="16"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68" name="Freeform 66"/>
            <p:cNvSpPr/>
            <p:nvPr/>
          </p:nvSpPr>
          <p:spPr bwMode="auto">
            <a:xfrm>
              <a:off x="1193800" y="3767138"/>
              <a:ext cx="115888" cy="117475"/>
            </a:xfrm>
            <a:custGeom>
              <a:avLst/>
              <a:gdLst>
                <a:gd name="T0" fmla="*/ 26 w 53"/>
                <a:gd name="T1" fmla="*/ 53 h 53"/>
                <a:gd name="T2" fmla="*/ 23 w 53"/>
                <a:gd name="T3" fmla="*/ 52 h 53"/>
                <a:gd name="T4" fmla="*/ 23 w 53"/>
                <a:gd name="T5" fmla="*/ 46 h 53"/>
                <a:gd name="T6" fmla="*/ 41 w 53"/>
                <a:gd name="T7" fmla="*/ 28 h 53"/>
                <a:gd name="T8" fmla="*/ 44 w 53"/>
                <a:gd name="T9" fmla="*/ 21 h 53"/>
                <a:gd name="T10" fmla="*/ 42 w 53"/>
                <a:gd name="T11" fmla="*/ 14 h 53"/>
                <a:gd name="T12" fmla="*/ 40 w 53"/>
                <a:gd name="T13" fmla="*/ 12 h 53"/>
                <a:gd name="T14" fmla="*/ 26 w 53"/>
                <a:gd name="T15" fmla="*/ 13 h 53"/>
                <a:gd name="T16" fmla="*/ 8 w 53"/>
                <a:gd name="T17" fmla="*/ 31 h 53"/>
                <a:gd name="T18" fmla="*/ 2 w 53"/>
                <a:gd name="T19" fmla="*/ 31 h 53"/>
                <a:gd name="T20" fmla="*/ 2 w 53"/>
                <a:gd name="T21" fmla="*/ 26 h 53"/>
                <a:gd name="T22" fmla="*/ 20 w 53"/>
                <a:gd name="T23" fmla="*/ 7 h 53"/>
                <a:gd name="T24" fmla="*/ 46 w 53"/>
                <a:gd name="T25" fmla="*/ 7 h 53"/>
                <a:gd name="T26" fmla="*/ 47 w 53"/>
                <a:gd name="T27" fmla="*/ 8 h 53"/>
                <a:gd name="T28" fmla="*/ 52 w 53"/>
                <a:gd name="T29" fmla="*/ 21 h 53"/>
                <a:gd name="T30" fmla="*/ 47 w 53"/>
                <a:gd name="T31" fmla="*/ 34 h 53"/>
                <a:gd name="T32" fmla="*/ 29 w 53"/>
                <a:gd name="T33" fmla="*/ 52 h 53"/>
                <a:gd name="T34" fmla="*/ 26 w 53"/>
                <a:gd name="T35"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53">
                  <a:moveTo>
                    <a:pt x="26" y="53"/>
                  </a:moveTo>
                  <a:cubicBezTo>
                    <a:pt x="25" y="53"/>
                    <a:pt x="24" y="53"/>
                    <a:pt x="23" y="52"/>
                  </a:cubicBezTo>
                  <a:cubicBezTo>
                    <a:pt x="21" y="50"/>
                    <a:pt x="21" y="48"/>
                    <a:pt x="23" y="46"/>
                  </a:cubicBezTo>
                  <a:cubicBezTo>
                    <a:pt x="41" y="28"/>
                    <a:pt x="41" y="28"/>
                    <a:pt x="41" y="28"/>
                  </a:cubicBezTo>
                  <a:cubicBezTo>
                    <a:pt x="43" y="26"/>
                    <a:pt x="44" y="23"/>
                    <a:pt x="44" y="21"/>
                  </a:cubicBezTo>
                  <a:cubicBezTo>
                    <a:pt x="45" y="18"/>
                    <a:pt x="44" y="15"/>
                    <a:pt x="42" y="14"/>
                  </a:cubicBezTo>
                  <a:cubicBezTo>
                    <a:pt x="40" y="12"/>
                    <a:pt x="40" y="12"/>
                    <a:pt x="40" y="12"/>
                  </a:cubicBezTo>
                  <a:cubicBezTo>
                    <a:pt x="37" y="8"/>
                    <a:pt x="30" y="9"/>
                    <a:pt x="26" y="13"/>
                  </a:cubicBezTo>
                  <a:cubicBezTo>
                    <a:pt x="8" y="31"/>
                    <a:pt x="8" y="31"/>
                    <a:pt x="8" y="31"/>
                  </a:cubicBezTo>
                  <a:cubicBezTo>
                    <a:pt x="6" y="33"/>
                    <a:pt x="4" y="33"/>
                    <a:pt x="2" y="31"/>
                  </a:cubicBezTo>
                  <a:cubicBezTo>
                    <a:pt x="0" y="30"/>
                    <a:pt x="0" y="27"/>
                    <a:pt x="2" y="26"/>
                  </a:cubicBezTo>
                  <a:cubicBezTo>
                    <a:pt x="20" y="7"/>
                    <a:pt x="20" y="7"/>
                    <a:pt x="20" y="7"/>
                  </a:cubicBezTo>
                  <a:cubicBezTo>
                    <a:pt x="28" y="0"/>
                    <a:pt x="39" y="0"/>
                    <a:pt x="46" y="7"/>
                  </a:cubicBezTo>
                  <a:cubicBezTo>
                    <a:pt x="47" y="8"/>
                    <a:pt x="47" y="8"/>
                    <a:pt x="47" y="8"/>
                  </a:cubicBezTo>
                  <a:cubicBezTo>
                    <a:pt x="51" y="11"/>
                    <a:pt x="53" y="16"/>
                    <a:pt x="52" y="21"/>
                  </a:cubicBezTo>
                  <a:cubicBezTo>
                    <a:pt x="52" y="26"/>
                    <a:pt x="50" y="30"/>
                    <a:pt x="47" y="34"/>
                  </a:cubicBezTo>
                  <a:cubicBezTo>
                    <a:pt x="29" y="52"/>
                    <a:pt x="29" y="52"/>
                    <a:pt x="29" y="52"/>
                  </a:cubicBezTo>
                  <a:cubicBezTo>
                    <a:pt x="28" y="53"/>
                    <a:pt x="27" y="53"/>
                    <a:pt x="26"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69" name="Freeform 67"/>
            <p:cNvSpPr/>
            <p:nvPr/>
          </p:nvSpPr>
          <p:spPr bwMode="auto">
            <a:xfrm>
              <a:off x="1179513" y="3811588"/>
              <a:ext cx="88900" cy="85725"/>
            </a:xfrm>
            <a:custGeom>
              <a:avLst/>
              <a:gdLst>
                <a:gd name="T0" fmla="*/ 36 w 40"/>
                <a:gd name="T1" fmla="*/ 39 h 39"/>
                <a:gd name="T2" fmla="*/ 33 w 40"/>
                <a:gd name="T3" fmla="*/ 38 h 39"/>
                <a:gd name="T4" fmla="*/ 2 w 40"/>
                <a:gd name="T5" fmla="*/ 7 h 39"/>
                <a:gd name="T6" fmla="*/ 2 w 40"/>
                <a:gd name="T7" fmla="*/ 2 h 39"/>
                <a:gd name="T8" fmla="*/ 7 w 40"/>
                <a:gd name="T9" fmla="*/ 2 h 39"/>
                <a:gd name="T10" fmla="*/ 38 w 40"/>
                <a:gd name="T11" fmla="*/ 33 h 39"/>
                <a:gd name="T12" fmla="*/ 38 w 40"/>
                <a:gd name="T13" fmla="*/ 38 h 39"/>
                <a:gd name="T14" fmla="*/ 36 w 40"/>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39">
                  <a:moveTo>
                    <a:pt x="36" y="39"/>
                  </a:moveTo>
                  <a:cubicBezTo>
                    <a:pt x="35" y="39"/>
                    <a:pt x="34" y="39"/>
                    <a:pt x="33" y="38"/>
                  </a:cubicBezTo>
                  <a:cubicBezTo>
                    <a:pt x="2" y="7"/>
                    <a:pt x="2" y="7"/>
                    <a:pt x="2" y="7"/>
                  </a:cubicBezTo>
                  <a:cubicBezTo>
                    <a:pt x="0" y="6"/>
                    <a:pt x="0" y="3"/>
                    <a:pt x="2" y="2"/>
                  </a:cubicBezTo>
                  <a:cubicBezTo>
                    <a:pt x="3" y="0"/>
                    <a:pt x="6" y="0"/>
                    <a:pt x="7" y="2"/>
                  </a:cubicBezTo>
                  <a:cubicBezTo>
                    <a:pt x="38" y="33"/>
                    <a:pt x="38" y="33"/>
                    <a:pt x="38" y="33"/>
                  </a:cubicBezTo>
                  <a:cubicBezTo>
                    <a:pt x="40" y="34"/>
                    <a:pt x="40" y="37"/>
                    <a:pt x="38" y="38"/>
                  </a:cubicBezTo>
                  <a:cubicBezTo>
                    <a:pt x="38" y="39"/>
                    <a:pt x="37" y="39"/>
                    <a:pt x="36"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0" name="Freeform 68"/>
            <p:cNvSpPr/>
            <p:nvPr/>
          </p:nvSpPr>
          <p:spPr bwMode="auto">
            <a:xfrm>
              <a:off x="1125538" y="3948113"/>
              <a:ext cx="23813" cy="25400"/>
            </a:xfrm>
            <a:custGeom>
              <a:avLst/>
              <a:gdLst>
                <a:gd name="T0" fmla="*/ 5 w 11"/>
                <a:gd name="T1" fmla="*/ 11 h 11"/>
                <a:gd name="T2" fmla="*/ 2 w 11"/>
                <a:gd name="T3" fmla="*/ 9 h 11"/>
                <a:gd name="T4" fmla="*/ 2 w 11"/>
                <a:gd name="T5" fmla="*/ 4 h 11"/>
                <a:gd name="T6" fmla="*/ 4 w 11"/>
                <a:gd name="T7" fmla="*/ 2 h 11"/>
                <a:gd name="T8" fmla="*/ 9 w 11"/>
                <a:gd name="T9" fmla="*/ 2 h 11"/>
                <a:gd name="T10" fmla="*/ 9 w 11"/>
                <a:gd name="T11" fmla="*/ 8 h 11"/>
                <a:gd name="T12" fmla="*/ 8 w 11"/>
                <a:gd name="T13" fmla="*/ 9 h 11"/>
                <a:gd name="T14" fmla="*/ 5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5" y="11"/>
                  </a:moveTo>
                  <a:cubicBezTo>
                    <a:pt x="4" y="11"/>
                    <a:pt x="3" y="10"/>
                    <a:pt x="2" y="9"/>
                  </a:cubicBezTo>
                  <a:cubicBezTo>
                    <a:pt x="0" y="8"/>
                    <a:pt x="0" y="5"/>
                    <a:pt x="2" y="4"/>
                  </a:cubicBezTo>
                  <a:cubicBezTo>
                    <a:pt x="4" y="2"/>
                    <a:pt x="4" y="2"/>
                    <a:pt x="4" y="2"/>
                  </a:cubicBezTo>
                  <a:cubicBezTo>
                    <a:pt x="5" y="0"/>
                    <a:pt x="8" y="0"/>
                    <a:pt x="9" y="2"/>
                  </a:cubicBezTo>
                  <a:cubicBezTo>
                    <a:pt x="11" y="4"/>
                    <a:pt x="11" y="6"/>
                    <a:pt x="9" y="8"/>
                  </a:cubicBezTo>
                  <a:cubicBezTo>
                    <a:pt x="8" y="9"/>
                    <a:pt x="8" y="9"/>
                    <a:pt x="8" y="9"/>
                  </a:cubicBezTo>
                  <a:cubicBezTo>
                    <a:pt x="7" y="10"/>
                    <a:pt x="6" y="11"/>
                    <a:pt x="5"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1" name="Freeform 69"/>
            <p:cNvSpPr/>
            <p:nvPr/>
          </p:nvSpPr>
          <p:spPr bwMode="auto">
            <a:xfrm>
              <a:off x="1106488" y="3930651"/>
              <a:ext cx="22225" cy="22225"/>
            </a:xfrm>
            <a:custGeom>
              <a:avLst/>
              <a:gdLst>
                <a:gd name="T0" fmla="*/ 4 w 10"/>
                <a:gd name="T1" fmla="*/ 10 h 10"/>
                <a:gd name="T2" fmla="*/ 1 w 10"/>
                <a:gd name="T3" fmla="*/ 9 h 10"/>
                <a:gd name="T4" fmla="*/ 1 w 10"/>
                <a:gd name="T5" fmla="*/ 3 h 10"/>
                <a:gd name="T6" fmla="*/ 3 w 10"/>
                <a:gd name="T7" fmla="*/ 1 h 10"/>
                <a:gd name="T8" fmla="*/ 8 w 10"/>
                <a:gd name="T9" fmla="*/ 1 h 10"/>
                <a:gd name="T10" fmla="*/ 8 w 10"/>
                <a:gd name="T11" fmla="*/ 7 h 10"/>
                <a:gd name="T12" fmla="*/ 7 w 10"/>
                <a:gd name="T13" fmla="*/ 9 h 10"/>
                <a:gd name="T14" fmla="*/ 4 w 10"/>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0">
                  <a:moveTo>
                    <a:pt x="4" y="10"/>
                  </a:moveTo>
                  <a:cubicBezTo>
                    <a:pt x="3" y="10"/>
                    <a:pt x="2" y="9"/>
                    <a:pt x="1" y="9"/>
                  </a:cubicBezTo>
                  <a:cubicBezTo>
                    <a:pt x="0" y="7"/>
                    <a:pt x="0" y="4"/>
                    <a:pt x="1" y="3"/>
                  </a:cubicBezTo>
                  <a:cubicBezTo>
                    <a:pt x="3" y="1"/>
                    <a:pt x="3" y="1"/>
                    <a:pt x="3" y="1"/>
                  </a:cubicBezTo>
                  <a:cubicBezTo>
                    <a:pt x="4" y="0"/>
                    <a:pt x="7" y="0"/>
                    <a:pt x="8" y="1"/>
                  </a:cubicBezTo>
                  <a:cubicBezTo>
                    <a:pt x="10" y="3"/>
                    <a:pt x="10" y="5"/>
                    <a:pt x="8" y="7"/>
                  </a:cubicBezTo>
                  <a:cubicBezTo>
                    <a:pt x="7" y="9"/>
                    <a:pt x="7" y="9"/>
                    <a:pt x="7" y="9"/>
                  </a:cubicBezTo>
                  <a:cubicBezTo>
                    <a:pt x="6" y="9"/>
                    <a:pt x="5" y="10"/>
                    <a:pt x="4"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2" name="Freeform 70"/>
            <p:cNvSpPr/>
            <p:nvPr/>
          </p:nvSpPr>
          <p:spPr bwMode="auto">
            <a:xfrm>
              <a:off x="1111250" y="3830638"/>
              <a:ext cx="136525" cy="138113"/>
            </a:xfrm>
            <a:custGeom>
              <a:avLst/>
              <a:gdLst>
                <a:gd name="T0" fmla="*/ 14 w 62"/>
                <a:gd name="T1" fmla="*/ 62 h 62"/>
                <a:gd name="T2" fmla="*/ 10 w 62"/>
                <a:gd name="T3" fmla="*/ 58 h 62"/>
                <a:gd name="T4" fmla="*/ 14 w 62"/>
                <a:gd name="T5" fmla="*/ 54 h 62"/>
                <a:gd name="T6" fmla="*/ 17 w 62"/>
                <a:gd name="T7" fmla="*/ 52 h 62"/>
                <a:gd name="T8" fmla="*/ 52 w 62"/>
                <a:gd name="T9" fmla="*/ 18 h 62"/>
                <a:gd name="T10" fmla="*/ 44 w 62"/>
                <a:gd name="T11" fmla="*/ 10 h 62"/>
                <a:gd name="T12" fmla="*/ 10 w 62"/>
                <a:gd name="T13" fmla="*/ 45 h 62"/>
                <a:gd name="T14" fmla="*/ 8 w 62"/>
                <a:gd name="T15" fmla="*/ 48 h 62"/>
                <a:gd name="T16" fmla="*/ 4 w 62"/>
                <a:gd name="T17" fmla="*/ 52 h 62"/>
                <a:gd name="T18" fmla="*/ 4 w 62"/>
                <a:gd name="T19" fmla="*/ 52 h 62"/>
                <a:gd name="T20" fmla="*/ 0 w 62"/>
                <a:gd name="T21" fmla="*/ 48 h 62"/>
                <a:gd name="T22" fmla="*/ 4 w 62"/>
                <a:gd name="T23" fmla="*/ 39 h 62"/>
                <a:gd name="T24" fmla="*/ 41 w 62"/>
                <a:gd name="T25" fmla="*/ 2 h 62"/>
                <a:gd name="T26" fmla="*/ 47 w 62"/>
                <a:gd name="T27" fmla="*/ 2 h 62"/>
                <a:gd name="T28" fmla="*/ 60 w 62"/>
                <a:gd name="T29" fmla="*/ 15 h 62"/>
                <a:gd name="T30" fmla="*/ 60 w 62"/>
                <a:gd name="T31" fmla="*/ 21 h 62"/>
                <a:gd name="T32" fmla="*/ 23 w 62"/>
                <a:gd name="T33" fmla="*/ 58 h 62"/>
                <a:gd name="T34" fmla="*/ 14 w 62"/>
                <a:gd name="T35" fmla="*/ 62 h 62"/>
                <a:gd name="T36" fmla="*/ 14 w 62"/>
                <a:gd name="T3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62">
                  <a:moveTo>
                    <a:pt x="14" y="62"/>
                  </a:moveTo>
                  <a:cubicBezTo>
                    <a:pt x="11" y="62"/>
                    <a:pt x="10" y="60"/>
                    <a:pt x="10" y="58"/>
                  </a:cubicBezTo>
                  <a:cubicBezTo>
                    <a:pt x="10" y="56"/>
                    <a:pt x="11" y="54"/>
                    <a:pt x="14" y="54"/>
                  </a:cubicBezTo>
                  <a:cubicBezTo>
                    <a:pt x="15" y="54"/>
                    <a:pt x="16" y="53"/>
                    <a:pt x="17" y="52"/>
                  </a:cubicBezTo>
                  <a:cubicBezTo>
                    <a:pt x="52" y="18"/>
                    <a:pt x="52" y="18"/>
                    <a:pt x="52" y="18"/>
                  </a:cubicBezTo>
                  <a:cubicBezTo>
                    <a:pt x="44" y="10"/>
                    <a:pt x="44" y="10"/>
                    <a:pt x="44" y="10"/>
                  </a:cubicBezTo>
                  <a:cubicBezTo>
                    <a:pt x="10" y="45"/>
                    <a:pt x="10" y="45"/>
                    <a:pt x="10" y="45"/>
                  </a:cubicBezTo>
                  <a:cubicBezTo>
                    <a:pt x="9" y="46"/>
                    <a:pt x="8" y="47"/>
                    <a:pt x="8" y="48"/>
                  </a:cubicBezTo>
                  <a:cubicBezTo>
                    <a:pt x="8" y="51"/>
                    <a:pt x="6" y="52"/>
                    <a:pt x="4" y="52"/>
                  </a:cubicBezTo>
                  <a:cubicBezTo>
                    <a:pt x="4" y="52"/>
                    <a:pt x="4" y="52"/>
                    <a:pt x="4" y="52"/>
                  </a:cubicBezTo>
                  <a:cubicBezTo>
                    <a:pt x="2" y="52"/>
                    <a:pt x="0" y="51"/>
                    <a:pt x="0" y="48"/>
                  </a:cubicBezTo>
                  <a:cubicBezTo>
                    <a:pt x="0" y="45"/>
                    <a:pt x="1" y="42"/>
                    <a:pt x="4" y="39"/>
                  </a:cubicBezTo>
                  <a:cubicBezTo>
                    <a:pt x="41" y="2"/>
                    <a:pt x="41" y="2"/>
                    <a:pt x="41" y="2"/>
                  </a:cubicBezTo>
                  <a:cubicBezTo>
                    <a:pt x="43" y="0"/>
                    <a:pt x="45" y="0"/>
                    <a:pt x="47" y="2"/>
                  </a:cubicBezTo>
                  <a:cubicBezTo>
                    <a:pt x="60" y="15"/>
                    <a:pt x="60" y="15"/>
                    <a:pt x="60" y="15"/>
                  </a:cubicBezTo>
                  <a:cubicBezTo>
                    <a:pt x="62" y="17"/>
                    <a:pt x="62" y="19"/>
                    <a:pt x="60" y="21"/>
                  </a:cubicBezTo>
                  <a:cubicBezTo>
                    <a:pt x="23" y="58"/>
                    <a:pt x="23" y="58"/>
                    <a:pt x="23" y="58"/>
                  </a:cubicBezTo>
                  <a:cubicBezTo>
                    <a:pt x="21" y="61"/>
                    <a:pt x="17" y="62"/>
                    <a:pt x="14" y="62"/>
                  </a:cubicBezTo>
                  <a:cubicBezTo>
                    <a:pt x="14" y="62"/>
                    <a:pt x="14" y="62"/>
                    <a:pt x="14"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82" name="Freeform 80"/>
            <p:cNvSpPr/>
            <p:nvPr/>
          </p:nvSpPr>
          <p:spPr bwMode="auto">
            <a:xfrm>
              <a:off x="1335088" y="1757363"/>
              <a:ext cx="84138" cy="84138"/>
            </a:xfrm>
            <a:custGeom>
              <a:avLst/>
              <a:gdLst>
                <a:gd name="T0" fmla="*/ 34 w 38"/>
                <a:gd name="T1" fmla="*/ 38 h 38"/>
                <a:gd name="T2" fmla="*/ 31 w 38"/>
                <a:gd name="T3" fmla="*/ 37 h 38"/>
                <a:gd name="T4" fmla="*/ 2 w 38"/>
                <a:gd name="T5" fmla="*/ 7 h 38"/>
                <a:gd name="T6" fmla="*/ 2 w 38"/>
                <a:gd name="T7" fmla="*/ 2 h 38"/>
                <a:gd name="T8" fmla="*/ 8 w 38"/>
                <a:gd name="T9" fmla="*/ 2 h 38"/>
                <a:gd name="T10" fmla="*/ 37 w 38"/>
                <a:gd name="T11" fmla="*/ 31 h 38"/>
                <a:gd name="T12" fmla="*/ 37 w 38"/>
                <a:gd name="T13" fmla="*/ 37 h 38"/>
                <a:gd name="T14" fmla="*/ 34 w 38"/>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34" y="38"/>
                  </a:moveTo>
                  <a:cubicBezTo>
                    <a:pt x="33" y="38"/>
                    <a:pt x="32" y="37"/>
                    <a:pt x="31" y="37"/>
                  </a:cubicBezTo>
                  <a:cubicBezTo>
                    <a:pt x="2" y="7"/>
                    <a:pt x="2" y="7"/>
                    <a:pt x="2" y="7"/>
                  </a:cubicBezTo>
                  <a:cubicBezTo>
                    <a:pt x="0" y="6"/>
                    <a:pt x="0" y="3"/>
                    <a:pt x="2" y="2"/>
                  </a:cubicBezTo>
                  <a:cubicBezTo>
                    <a:pt x="3" y="0"/>
                    <a:pt x="6" y="0"/>
                    <a:pt x="8" y="2"/>
                  </a:cubicBezTo>
                  <a:cubicBezTo>
                    <a:pt x="37" y="31"/>
                    <a:pt x="37" y="31"/>
                    <a:pt x="37" y="31"/>
                  </a:cubicBezTo>
                  <a:cubicBezTo>
                    <a:pt x="38" y="33"/>
                    <a:pt x="38" y="35"/>
                    <a:pt x="37" y="37"/>
                  </a:cubicBezTo>
                  <a:cubicBezTo>
                    <a:pt x="36" y="37"/>
                    <a:pt x="35" y="38"/>
                    <a:pt x="34" y="3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83" name="Freeform 81"/>
            <p:cNvSpPr>
              <a:spLocks noEditPoints="1"/>
            </p:cNvSpPr>
            <p:nvPr/>
          </p:nvSpPr>
          <p:spPr bwMode="auto">
            <a:xfrm>
              <a:off x="1217613" y="1639888"/>
              <a:ext cx="207963" cy="207963"/>
            </a:xfrm>
            <a:custGeom>
              <a:avLst/>
              <a:gdLst>
                <a:gd name="T0" fmla="*/ 41 w 94"/>
                <a:gd name="T1" fmla="*/ 94 h 94"/>
                <a:gd name="T2" fmla="*/ 41 w 94"/>
                <a:gd name="T3" fmla="*/ 94 h 94"/>
                <a:gd name="T4" fmla="*/ 37 w 94"/>
                <a:gd name="T5" fmla="*/ 92 h 94"/>
                <a:gd name="T6" fmla="*/ 0 w 94"/>
                <a:gd name="T7" fmla="*/ 6 h 94"/>
                <a:gd name="T8" fmla="*/ 1 w 94"/>
                <a:gd name="T9" fmla="*/ 1 h 94"/>
                <a:gd name="T10" fmla="*/ 6 w 94"/>
                <a:gd name="T11" fmla="*/ 0 h 94"/>
                <a:gd name="T12" fmla="*/ 92 w 94"/>
                <a:gd name="T13" fmla="*/ 37 h 94"/>
                <a:gd name="T14" fmla="*/ 94 w 94"/>
                <a:gd name="T15" fmla="*/ 40 h 94"/>
                <a:gd name="T16" fmla="*/ 92 w 94"/>
                <a:gd name="T17" fmla="*/ 44 h 94"/>
                <a:gd name="T18" fmla="*/ 59 w 94"/>
                <a:gd name="T19" fmla="*/ 59 h 94"/>
                <a:gd name="T20" fmla="*/ 44 w 94"/>
                <a:gd name="T21" fmla="*/ 92 h 94"/>
                <a:gd name="T22" fmla="*/ 41 w 94"/>
                <a:gd name="T23" fmla="*/ 94 h 94"/>
                <a:gd name="T24" fmla="*/ 12 w 94"/>
                <a:gd name="T25" fmla="*/ 12 h 94"/>
                <a:gd name="T26" fmla="*/ 41 w 94"/>
                <a:gd name="T27" fmla="*/ 80 h 94"/>
                <a:gd name="T28" fmla="*/ 52 w 94"/>
                <a:gd name="T29" fmla="*/ 54 h 94"/>
                <a:gd name="T30" fmla="*/ 54 w 94"/>
                <a:gd name="T31" fmla="*/ 52 h 94"/>
                <a:gd name="T32" fmla="*/ 80 w 94"/>
                <a:gd name="T33" fmla="*/ 41 h 94"/>
                <a:gd name="T34" fmla="*/ 12 w 94"/>
                <a:gd name="T35"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94">
                  <a:moveTo>
                    <a:pt x="41" y="94"/>
                  </a:moveTo>
                  <a:cubicBezTo>
                    <a:pt x="41" y="94"/>
                    <a:pt x="41" y="94"/>
                    <a:pt x="41" y="94"/>
                  </a:cubicBezTo>
                  <a:cubicBezTo>
                    <a:pt x="39" y="94"/>
                    <a:pt x="37" y="93"/>
                    <a:pt x="37" y="92"/>
                  </a:cubicBezTo>
                  <a:cubicBezTo>
                    <a:pt x="0" y="6"/>
                    <a:pt x="0" y="6"/>
                    <a:pt x="0" y="6"/>
                  </a:cubicBezTo>
                  <a:cubicBezTo>
                    <a:pt x="0" y="4"/>
                    <a:pt x="0" y="2"/>
                    <a:pt x="1" y="1"/>
                  </a:cubicBezTo>
                  <a:cubicBezTo>
                    <a:pt x="2" y="0"/>
                    <a:pt x="4" y="0"/>
                    <a:pt x="6" y="0"/>
                  </a:cubicBezTo>
                  <a:cubicBezTo>
                    <a:pt x="92" y="37"/>
                    <a:pt x="92" y="37"/>
                    <a:pt x="92" y="37"/>
                  </a:cubicBezTo>
                  <a:cubicBezTo>
                    <a:pt x="93" y="37"/>
                    <a:pt x="94" y="39"/>
                    <a:pt x="94" y="40"/>
                  </a:cubicBezTo>
                  <a:cubicBezTo>
                    <a:pt x="94" y="42"/>
                    <a:pt x="93" y="44"/>
                    <a:pt x="92" y="44"/>
                  </a:cubicBezTo>
                  <a:cubicBezTo>
                    <a:pt x="59" y="59"/>
                    <a:pt x="59" y="59"/>
                    <a:pt x="59" y="59"/>
                  </a:cubicBezTo>
                  <a:cubicBezTo>
                    <a:pt x="44" y="92"/>
                    <a:pt x="44" y="92"/>
                    <a:pt x="44" y="92"/>
                  </a:cubicBezTo>
                  <a:cubicBezTo>
                    <a:pt x="44" y="93"/>
                    <a:pt x="42" y="94"/>
                    <a:pt x="41" y="94"/>
                  </a:cubicBezTo>
                  <a:close/>
                  <a:moveTo>
                    <a:pt x="12" y="12"/>
                  </a:moveTo>
                  <a:cubicBezTo>
                    <a:pt x="41" y="80"/>
                    <a:pt x="41" y="80"/>
                    <a:pt x="41" y="80"/>
                  </a:cubicBezTo>
                  <a:cubicBezTo>
                    <a:pt x="52" y="54"/>
                    <a:pt x="52" y="54"/>
                    <a:pt x="52" y="54"/>
                  </a:cubicBezTo>
                  <a:cubicBezTo>
                    <a:pt x="52" y="53"/>
                    <a:pt x="53" y="52"/>
                    <a:pt x="54" y="52"/>
                  </a:cubicBezTo>
                  <a:cubicBezTo>
                    <a:pt x="80" y="41"/>
                    <a:pt x="80" y="41"/>
                    <a:pt x="80" y="41"/>
                  </a:cubicBezTo>
                  <a:cubicBezTo>
                    <a:pt x="12" y="12"/>
                    <a:pt x="12" y="12"/>
                    <a:pt x="12"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84" name="Freeform 82"/>
            <p:cNvSpPr>
              <a:spLocks noEditPoints="1"/>
            </p:cNvSpPr>
            <p:nvPr/>
          </p:nvSpPr>
          <p:spPr bwMode="auto">
            <a:xfrm>
              <a:off x="1951038" y="393701"/>
              <a:ext cx="180975" cy="214313"/>
            </a:xfrm>
            <a:custGeom>
              <a:avLst/>
              <a:gdLst>
                <a:gd name="T0" fmla="*/ 41 w 82"/>
                <a:gd name="T1" fmla="*/ 97 h 97"/>
                <a:gd name="T2" fmla="*/ 38 w 82"/>
                <a:gd name="T3" fmla="*/ 96 h 97"/>
                <a:gd name="T4" fmla="*/ 0 w 82"/>
                <a:gd name="T5" fmla="*/ 41 h 97"/>
                <a:gd name="T6" fmla="*/ 41 w 82"/>
                <a:gd name="T7" fmla="*/ 0 h 97"/>
                <a:gd name="T8" fmla="*/ 82 w 82"/>
                <a:gd name="T9" fmla="*/ 41 h 97"/>
                <a:gd name="T10" fmla="*/ 43 w 82"/>
                <a:gd name="T11" fmla="*/ 96 h 97"/>
                <a:gd name="T12" fmla="*/ 41 w 82"/>
                <a:gd name="T13" fmla="*/ 97 h 97"/>
                <a:gd name="T14" fmla="*/ 41 w 82"/>
                <a:gd name="T15" fmla="*/ 8 h 97"/>
                <a:gd name="T16" fmla="*/ 8 w 82"/>
                <a:gd name="T17" fmla="*/ 41 h 97"/>
                <a:gd name="T18" fmla="*/ 41 w 82"/>
                <a:gd name="T19" fmla="*/ 87 h 97"/>
                <a:gd name="T20" fmla="*/ 74 w 82"/>
                <a:gd name="T21" fmla="*/ 41 h 97"/>
                <a:gd name="T22" fmla="*/ 41 w 82"/>
                <a:gd name="T23" fmla="*/ 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7">
                  <a:moveTo>
                    <a:pt x="41" y="97"/>
                  </a:moveTo>
                  <a:cubicBezTo>
                    <a:pt x="40" y="97"/>
                    <a:pt x="39" y="96"/>
                    <a:pt x="38" y="96"/>
                  </a:cubicBezTo>
                  <a:cubicBezTo>
                    <a:pt x="34" y="92"/>
                    <a:pt x="0" y="62"/>
                    <a:pt x="0" y="41"/>
                  </a:cubicBezTo>
                  <a:cubicBezTo>
                    <a:pt x="0" y="18"/>
                    <a:pt x="18" y="0"/>
                    <a:pt x="41" y="0"/>
                  </a:cubicBezTo>
                  <a:cubicBezTo>
                    <a:pt x="63" y="0"/>
                    <a:pt x="82" y="18"/>
                    <a:pt x="82" y="41"/>
                  </a:cubicBezTo>
                  <a:cubicBezTo>
                    <a:pt x="82" y="62"/>
                    <a:pt x="47" y="92"/>
                    <a:pt x="43" y="96"/>
                  </a:cubicBezTo>
                  <a:cubicBezTo>
                    <a:pt x="43" y="96"/>
                    <a:pt x="42" y="97"/>
                    <a:pt x="41" y="97"/>
                  </a:cubicBezTo>
                  <a:close/>
                  <a:moveTo>
                    <a:pt x="41" y="8"/>
                  </a:moveTo>
                  <a:cubicBezTo>
                    <a:pt x="22" y="8"/>
                    <a:pt x="8" y="22"/>
                    <a:pt x="8" y="41"/>
                  </a:cubicBezTo>
                  <a:cubicBezTo>
                    <a:pt x="8" y="55"/>
                    <a:pt x="29" y="77"/>
                    <a:pt x="41" y="87"/>
                  </a:cubicBezTo>
                  <a:cubicBezTo>
                    <a:pt x="52" y="77"/>
                    <a:pt x="74" y="55"/>
                    <a:pt x="74" y="41"/>
                  </a:cubicBezTo>
                  <a:cubicBezTo>
                    <a:pt x="74" y="22"/>
                    <a:pt x="59" y="8"/>
                    <a:pt x="4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85" name="Freeform 83"/>
            <p:cNvSpPr>
              <a:spLocks noEditPoints="1"/>
            </p:cNvSpPr>
            <p:nvPr/>
          </p:nvSpPr>
          <p:spPr bwMode="auto">
            <a:xfrm>
              <a:off x="1997075" y="439738"/>
              <a:ext cx="88900" cy="88900"/>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6"/>
                    <a:pt x="13" y="32"/>
                    <a:pt x="20" y="32"/>
                  </a:cubicBezTo>
                  <a:cubicBezTo>
                    <a:pt x="26" y="32"/>
                    <a:pt x="32" y="26"/>
                    <a:pt x="32" y="20"/>
                  </a:cubicBezTo>
                  <a:cubicBezTo>
                    <a:pt x="32" y="13"/>
                    <a:pt x="26" y="8"/>
                    <a:pt x="20"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86" name="Freeform 84"/>
            <p:cNvSpPr>
              <a:spLocks noEditPoints="1"/>
            </p:cNvSpPr>
            <p:nvPr/>
          </p:nvSpPr>
          <p:spPr bwMode="auto">
            <a:xfrm>
              <a:off x="146050" y="2881313"/>
              <a:ext cx="166688" cy="254000"/>
            </a:xfrm>
            <a:custGeom>
              <a:avLst/>
              <a:gdLst>
                <a:gd name="T0" fmla="*/ 38 w 75"/>
                <a:gd name="T1" fmla="*/ 115 h 115"/>
                <a:gd name="T2" fmla="*/ 0 w 75"/>
                <a:gd name="T3" fmla="*/ 77 h 115"/>
                <a:gd name="T4" fmla="*/ 0 w 75"/>
                <a:gd name="T5" fmla="*/ 38 h 115"/>
                <a:gd name="T6" fmla="*/ 38 w 75"/>
                <a:gd name="T7" fmla="*/ 0 h 115"/>
                <a:gd name="T8" fmla="*/ 75 w 75"/>
                <a:gd name="T9" fmla="*/ 38 h 115"/>
                <a:gd name="T10" fmla="*/ 75 w 75"/>
                <a:gd name="T11" fmla="*/ 77 h 115"/>
                <a:gd name="T12" fmla="*/ 38 w 75"/>
                <a:gd name="T13" fmla="*/ 115 h 115"/>
                <a:gd name="T14" fmla="*/ 38 w 75"/>
                <a:gd name="T15" fmla="*/ 19 h 115"/>
                <a:gd name="T16" fmla="*/ 18 w 75"/>
                <a:gd name="T17" fmla="*/ 38 h 115"/>
                <a:gd name="T18" fmla="*/ 18 w 75"/>
                <a:gd name="T19" fmla="*/ 77 h 115"/>
                <a:gd name="T20" fmla="*/ 38 w 75"/>
                <a:gd name="T21" fmla="*/ 96 h 115"/>
                <a:gd name="T22" fmla="*/ 57 w 75"/>
                <a:gd name="T23" fmla="*/ 77 h 115"/>
                <a:gd name="T24" fmla="*/ 57 w 75"/>
                <a:gd name="T25" fmla="*/ 38 h 115"/>
                <a:gd name="T26" fmla="*/ 38 w 75"/>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15">
                  <a:moveTo>
                    <a:pt x="38" y="115"/>
                  </a:moveTo>
                  <a:cubicBezTo>
                    <a:pt x="17" y="115"/>
                    <a:pt x="0" y="98"/>
                    <a:pt x="0" y="77"/>
                  </a:cubicBezTo>
                  <a:cubicBezTo>
                    <a:pt x="0" y="38"/>
                    <a:pt x="0" y="38"/>
                    <a:pt x="0" y="38"/>
                  </a:cubicBezTo>
                  <a:cubicBezTo>
                    <a:pt x="0" y="17"/>
                    <a:pt x="17" y="0"/>
                    <a:pt x="38" y="0"/>
                  </a:cubicBezTo>
                  <a:cubicBezTo>
                    <a:pt x="59" y="0"/>
                    <a:pt x="75" y="17"/>
                    <a:pt x="75" y="38"/>
                  </a:cubicBezTo>
                  <a:cubicBezTo>
                    <a:pt x="75" y="77"/>
                    <a:pt x="75" y="77"/>
                    <a:pt x="75" y="77"/>
                  </a:cubicBezTo>
                  <a:cubicBezTo>
                    <a:pt x="75" y="98"/>
                    <a:pt x="59" y="115"/>
                    <a:pt x="38" y="115"/>
                  </a:cubicBezTo>
                  <a:close/>
                  <a:moveTo>
                    <a:pt x="38" y="19"/>
                  </a:moveTo>
                  <a:cubicBezTo>
                    <a:pt x="27" y="19"/>
                    <a:pt x="18" y="27"/>
                    <a:pt x="18" y="38"/>
                  </a:cubicBezTo>
                  <a:cubicBezTo>
                    <a:pt x="18" y="77"/>
                    <a:pt x="18" y="77"/>
                    <a:pt x="18" y="77"/>
                  </a:cubicBezTo>
                  <a:cubicBezTo>
                    <a:pt x="18" y="88"/>
                    <a:pt x="27" y="96"/>
                    <a:pt x="38" y="96"/>
                  </a:cubicBezTo>
                  <a:cubicBezTo>
                    <a:pt x="48" y="96"/>
                    <a:pt x="57" y="88"/>
                    <a:pt x="57" y="77"/>
                  </a:cubicBezTo>
                  <a:cubicBezTo>
                    <a:pt x="57" y="38"/>
                    <a:pt x="57" y="38"/>
                    <a:pt x="57" y="38"/>
                  </a:cubicBezTo>
                  <a:cubicBezTo>
                    <a:pt x="57" y="27"/>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87" name="Freeform 85"/>
            <p:cNvSpPr>
              <a:spLocks noEditPoints="1"/>
            </p:cNvSpPr>
            <p:nvPr/>
          </p:nvSpPr>
          <p:spPr bwMode="auto">
            <a:xfrm>
              <a:off x="409575" y="3095626"/>
              <a:ext cx="168275" cy="254000"/>
            </a:xfrm>
            <a:custGeom>
              <a:avLst/>
              <a:gdLst>
                <a:gd name="T0" fmla="*/ 38 w 76"/>
                <a:gd name="T1" fmla="*/ 115 h 115"/>
                <a:gd name="T2" fmla="*/ 0 w 76"/>
                <a:gd name="T3" fmla="*/ 77 h 115"/>
                <a:gd name="T4" fmla="*/ 0 w 76"/>
                <a:gd name="T5" fmla="*/ 38 h 115"/>
                <a:gd name="T6" fmla="*/ 38 w 76"/>
                <a:gd name="T7" fmla="*/ 0 h 115"/>
                <a:gd name="T8" fmla="*/ 76 w 76"/>
                <a:gd name="T9" fmla="*/ 38 h 115"/>
                <a:gd name="T10" fmla="*/ 76 w 76"/>
                <a:gd name="T11" fmla="*/ 77 h 115"/>
                <a:gd name="T12" fmla="*/ 38 w 76"/>
                <a:gd name="T13" fmla="*/ 115 h 115"/>
                <a:gd name="T14" fmla="*/ 38 w 76"/>
                <a:gd name="T15" fmla="*/ 19 h 115"/>
                <a:gd name="T16" fmla="*/ 19 w 76"/>
                <a:gd name="T17" fmla="*/ 38 h 115"/>
                <a:gd name="T18" fmla="*/ 19 w 76"/>
                <a:gd name="T19" fmla="*/ 77 h 115"/>
                <a:gd name="T20" fmla="*/ 38 w 76"/>
                <a:gd name="T21" fmla="*/ 96 h 115"/>
                <a:gd name="T22" fmla="*/ 57 w 76"/>
                <a:gd name="T23" fmla="*/ 77 h 115"/>
                <a:gd name="T24" fmla="*/ 57 w 76"/>
                <a:gd name="T25" fmla="*/ 38 h 115"/>
                <a:gd name="T26" fmla="*/ 38 w 76"/>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15">
                  <a:moveTo>
                    <a:pt x="38" y="115"/>
                  </a:moveTo>
                  <a:cubicBezTo>
                    <a:pt x="17" y="115"/>
                    <a:pt x="0" y="98"/>
                    <a:pt x="0" y="77"/>
                  </a:cubicBezTo>
                  <a:cubicBezTo>
                    <a:pt x="0" y="38"/>
                    <a:pt x="0" y="38"/>
                    <a:pt x="0" y="38"/>
                  </a:cubicBezTo>
                  <a:cubicBezTo>
                    <a:pt x="0" y="17"/>
                    <a:pt x="17" y="0"/>
                    <a:pt x="38" y="0"/>
                  </a:cubicBezTo>
                  <a:cubicBezTo>
                    <a:pt x="59" y="0"/>
                    <a:pt x="76" y="17"/>
                    <a:pt x="76" y="38"/>
                  </a:cubicBezTo>
                  <a:cubicBezTo>
                    <a:pt x="76" y="77"/>
                    <a:pt x="76" y="77"/>
                    <a:pt x="76" y="77"/>
                  </a:cubicBezTo>
                  <a:cubicBezTo>
                    <a:pt x="76" y="98"/>
                    <a:pt x="59" y="115"/>
                    <a:pt x="38" y="115"/>
                  </a:cubicBezTo>
                  <a:close/>
                  <a:moveTo>
                    <a:pt x="38" y="19"/>
                  </a:moveTo>
                  <a:cubicBezTo>
                    <a:pt x="27" y="19"/>
                    <a:pt x="19" y="28"/>
                    <a:pt x="19" y="38"/>
                  </a:cubicBezTo>
                  <a:cubicBezTo>
                    <a:pt x="19" y="77"/>
                    <a:pt x="19" y="77"/>
                    <a:pt x="19" y="77"/>
                  </a:cubicBezTo>
                  <a:cubicBezTo>
                    <a:pt x="19" y="88"/>
                    <a:pt x="27" y="96"/>
                    <a:pt x="38" y="96"/>
                  </a:cubicBezTo>
                  <a:cubicBezTo>
                    <a:pt x="48" y="96"/>
                    <a:pt x="57" y="88"/>
                    <a:pt x="57" y="77"/>
                  </a:cubicBezTo>
                  <a:cubicBezTo>
                    <a:pt x="57" y="38"/>
                    <a:pt x="57" y="38"/>
                    <a:pt x="57" y="38"/>
                  </a:cubicBezTo>
                  <a:cubicBezTo>
                    <a:pt x="57" y="28"/>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88" name="Freeform 86"/>
            <p:cNvSpPr/>
            <p:nvPr/>
          </p:nvSpPr>
          <p:spPr bwMode="auto">
            <a:xfrm>
              <a:off x="431800" y="2882901"/>
              <a:ext cx="165100" cy="165100"/>
            </a:xfrm>
            <a:custGeom>
              <a:avLst/>
              <a:gdLst>
                <a:gd name="T0" fmla="*/ 66 w 75"/>
                <a:gd name="T1" fmla="*/ 75 h 75"/>
                <a:gd name="T2" fmla="*/ 57 w 75"/>
                <a:gd name="T3" fmla="*/ 66 h 75"/>
                <a:gd name="T4" fmla="*/ 57 w 75"/>
                <a:gd name="T5" fmla="*/ 19 h 75"/>
                <a:gd name="T6" fmla="*/ 10 w 75"/>
                <a:gd name="T7" fmla="*/ 19 h 75"/>
                <a:gd name="T8" fmla="*/ 0 w 75"/>
                <a:gd name="T9" fmla="*/ 10 h 75"/>
                <a:gd name="T10" fmla="*/ 10 w 75"/>
                <a:gd name="T11" fmla="*/ 0 h 75"/>
                <a:gd name="T12" fmla="*/ 10 w 75"/>
                <a:gd name="T13" fmla="*/ 0 h 75"/>
                <a:gd name="T14" fmla="*/ 66 w 75"/>
                <a:gd name="T15" fmla="*/ 0 h 75"/>
                <a:gd name="T16" fmla="*/ 75 w 75"/>
                <a:gd name="T17" fmla="*/ 10 h 75"/>
                <a:gd name="T18" fmla="*/ 75 w 75"/>
                <a:gd name="T19" fmla="*/ 66 h 75"/>
                <a:gd name="T20" fmla="*/ 66 w 75"/>
                <a:gd name="T21" fmla="*/ 75 h 75"/>
                <a:gd name="T22" fmla="*/ 66 w 75"/>
                <a:gd name="T23"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 h="75">
                  <a:moveTo>
                    <a:pt x="66" y="75"/>
                  </a:moveTo>
                  <a:cubicBezTo>
                    <a:pt x="61" y="75"/>
                    <a:pt x="57" y="71"/>
                    <a:pt x="57" y="66"/>
                  </a:cubicBezTo>
                  <a:cubicBezTo>
                    <a:pt x="57" y="19"/>
                    <a:pt x="57" y="19"/>
                    <a:pt x="57" y="19"/>
                  </a:cubicBezTo>
                  <a:cubicBezTo>
                    <a:pt x="10" y="19"/>
                    <a:pt x="10" y="19"/>
                    <a:pt x="10" y="19"/>
                  </a:cubicBezTo>
                  <a:cubicBezTo>
                    <a:pt x="5" y="19"/>
                    <a:pt x="0" y="15"/>
                    <a:pt x="0" y="10"/>
                  </a:cubicBezTo>
                  <a:cubicBezTo>
                    <a:pt x="0" y="4"/>
                    <a:pt x="5" y="0"/>
                    <a:pt x="10" y="0"/>
                  </a:cubicBezTo>
                  <a:cubicBezTo>
                    <a:pt x="10" y="0"/>
                    <a:pt x="10" y="0"/>
                    <a:pt x="10" y="0"/>
                  </a:cubicBezTo>
                  <a:cubicBezTo>
                    <a:pt x="66" y="0"/>
                    <a:pt x="66" y="0"/>
                    <a:pt x="66" y="0"/>
                  </a:cubicBezTo>
                  <a:cubicBezTo>
                    <a:pt x="71" y="0"/>
                    <a:pt x="75" y="4"/>
                    <a:pt x="75" y="10"/>
                  </a:cubicBezTo>
                  <a:cubicBezTo>
                    <a:pt x="75" y="66"/>
                    <a:pt x="75" y="66"/>
                    <a:pt x="75" y="66"/>
                  </a:cubicBezTo>
                  <a:cubicBezTo>
                    <a:pt x="75" y="71"/>
                    <a:pt x="71" y="75"/>
                    <a:pt x="66" y="75"/>
                  </a:cubicBezTo>
                  <a:cubicBezTo>
                    <a:pt x="66" y="75"/>
                    <a:pt x="66" y="75"/>
                    <a:pt x="66" y="7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89" name="Freeform 87"/>
            <p:cNvSpPr/>
            <p:nvPr/>
          </p:nvSpPr>
          <p:spPr bwMode="auto">
            <a:xfrm>
              <a:off x="122238" y="2898776"/>
              <a:ext cx="458788" cy="457200"/>
            </a:xfrm>
            <a:custGeom>
              <a:avLst/>
              <a:gdLst>
                <a:gd name="T0" fmla="*/ 11 w 208"/>
                <a:gd name="T1" fmla="*/ 207 h 207"/>
                <a:gd name="T2" fmla="*/ 4 w 208"/>
                <a:gd name="T3" fmla="*/ 205 h 207"/>
                <a:gd name="T4" fmla="*/ 4 w 208"/>
                <a:gd name="T5" fmla="*/ 191 h 207"/>
                <a:gd name="T6" fmla="*/ 192 w 208"/>
                <a:gd name="T7" fmla="*/ 4 h 207"/>
                <a:gd name="T8" fmla="*/ 205 w 208"/>
                <a:gd name="T9" fmla="*/ 4 h 207"/>
                <a:gd name="T10" fmla="*/ 205 w 208"/>
                <a:gd name="T11" fmla="*/ 17 h 207"/>
                <a:gd name="T12" fmla="*/ 17 w 208"/>
                <a:gd name="T13" fmla="*/ 205 h 207"/>
                <a:gd name="T14" fmla="*/ 11 w 208"/>
                <a:gd name="T15" fmla="*/ 207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07">
                  <a:moveTo>
                    <a:pt x="11" y="207"/>
                  </a:moveTo>
                  <a:cubicBezTo>
                    <a:pt x="8" y="207"/>
                    <a:pt x="6" y="206"/>
                    <a:pt x="4" y="205"/>
                  </a:cubicBezTo>
                  <a:cubicBezTo>
                    <a:pt x="0" y="201"/>
                    <a:pt x="0" y="195"/>
                    <a:pt x="4" y="191"/>
                  </a:cubicBezTo>
                  <a:cubicBezTo>
                    <a:pt x="192" y="4"/>
                    <a:pt x="192" y="4"/>
                    <a:pt x="192" y="4"/>
                  </a:cubicBezTo>
                  <a:cubicBezTo>
                    <a:pt x="195" y="0"/>
                    <a:pt x="201" y="0"/>
                    <a:pt x="205" y="4"/>
                  </a:cubicBezTo>
                  <a:cubicBezTo>
                    <a:pt x="208" y="7"/>
                    <a:pt x="208" y="13"/>
                    <a:pt x="205" y="17"/>
                  </a:cubicBezTo>
                  <a:cubicBezTo>
                    <a:pt x="17" y="205"/>
                    <a:pt x="17" y="205"/>
                    <a:pt x="17" y="205"/>
                  </a:cubicBezTo>
                  <a:cubicBezTo>
                    <a:pt x="15" y="206"/>
                    <a:pt x="13" y="207"/>
                    <a:pt x="11" y="20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90" name="Freeform 88"/>
            <p:cNvSpPr/>
            <p:nvPr/>
          </p:nvSpPr>
          <p:spPr bwMode="auto">
            <a:xfrm>
              <a:off x="1284288" y="2971801"/>
              <a:ext cx="76200"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6" y="23"/>
                    <a:pt x="0" y="18"/>
                    <a:pt x="0" y="11"/>
                  </a:cubicBezTo>
                  <a:cubicBezTo>
                    <a:pt x="0" y="5"/>
                    <a:pt x="6" y="0"/>
                    <a:pt x="12" y="0"/>
                  </a:cubicBezTo>
                  <a:cubicBezTo>
                    <a:pt x="23" y="0"/>
                    <a:pt x="23" y="0"/>
                    <a:pt x="23" y="0"/>
                  </a:cubicBezTo>
                  <a:cubicBezTo>
                    <a:pt x="30" y="0"/>
                    <a:pt x="35" y="5"/>
                    <a:pt x="35" y="11"/>
                  </a:cubicBezTo>
                  <a:cubicBezTo>
                    <a:pt x="35" y="18"/>
                    <a:pt x="30"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91" name="Freeform 89"/>
            <p:cNvSpPr/>
            <p:nvPr/>
          </p:nvSpPr>
          <p:spPr bwMode="auto">
            <a:xfrm>
              <a:off x="1670050" y="2971801"/>
              <a:ext cx="77788"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5" y="23"/>
                    <a:pt x="0" y="18"/>
                    <a:pt x="0" y="11"/>
                  </a:cubicBezTo>
                  <a:cubicBezTo>
                    <a:pt x="0" y="5"/>
                    <a:pt x="5" y="0"/>
                    <a:pt x="12" y="0"/>
                  </a:cubicBezTo>
                  <a:cubicBezTo>
                    <a:pt x="23" y="0"/>
                    <a:pt x="23" y="0"/>
                    <a:pt x="23" y="0"/>
                  </a:cubicBezTo>
                  <a:cubicBezTo>
                    <a:pt x="29" y="0"/>
                    <a:pt x="35" y="5"/>
                    <a:pt x="35" y="11"/>
                  </a:cubicBezTo>
                  <a:cubicBezTo>
                    <a:pt x="35" y="18"/>
                    <a:pt x="29"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92" name="Freeform 90"/>
            <p:cNvSpPr>
              <a:spLocks noEditPoints="1"/>
            </p:cNvSpPr>
            <p:nvPr/>
          </p:nvSpPr>
          <p:spPr bwMode="auto">
            <a:xfrm>
              <a:off x="1477963" y="2871788"/>
              <a:ext cx="101600" cy="101600"/>
            </a:xfrm>
            <a:custGeom>
              <a:avLst/>
              <a:gdLst>
                <a:gd name="T0" fmla="*/ 23 w 46"/>
                <a:gd name="T1" fmla="*/ 46 h 46"/>
                <a:gd name="T2" fmla="*/ 0 w 46"/>
                <a:gd name="T3" fmla="*/ 23 h 46"/>
                <a:gd name="T4" fmla="*/ 23 w 46"/>
                <a:gd name="T5" fmla="*/ 0 h 46"/>
                <a:gd name="T6" fmla="*/ 46 w 46"/>
                <a:gd name="T7" fmla="*/ 23 h 46"/>
                <a:gd name="T8" fmla="*/ 23 w 46"/>
                <a:gd name="T9" fmla="*/ 46 h 46"/>
                <a:gd name="T10" fmla="*/ 23 w 46"/>
                <a:gd name="T11" fmla="*/ 12 h 46"/>
                <a:gd name="T12" fmla="*/ 11 w 46"/>
                <a:gd name="T13" fmla="*/ 23 h 46"/>
                <a:gd name="T14" fmla="*/ 23 w 46"/>
                <a:gd name="T15" fmla="*/ 35 h 46"/>
                <a:gd name="T16" fmla="*/ 34 w 46"/>
                <a:gd name="T17" fmla="*/ 23 h 46"/>
                <a:gd name="T18" fmla="*/ 23 w 46"/>
                <a:gd name="T19"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46"/>
                  </a:moveTo>
                  <a:cubicBezTo>
                    <a:pt x="10" y="46"/>
                    <a:pt x="0" y="36"/>
                    <a:pt x="0" y="23"/>
                  </a:cubicBezTo>
                  <a:cubicBezTo>
                    <a:pt x="0" y="10"/>
                    <a:pt x="10" y="0"/>
                    <a:pt x="23" y="0"/>
                  </a:cubicBezTo>
                  <a:cubicBezTo>
                    <a:pt x="35" y="0"/>
                    <a:pt x="46" y="10"/>
                    <a:pt x="46" y="23"/>
                  </a:cubicBezTo>
                  <a:cubicBezTo>
                    <a:pt x="46" y="36"/>
                    <a:pt x="35" y="46"/>
                    <a:pt x="23" y="46"/>
                  </a:cubicBezTo>
                  <a:close/>
                  <a:moveTo>
                    <a:pt x="23" y="12"/>
                  </a:moveTo>
                  <a:cubicBezTo>
                    <a:pt x="16" y="12"/>
                    <a:pt x="11" y="17"/>
                    <a:pt x="11" y="23"/>
                  </a:cubicBezTo>
                  <a:cubicBezTo>
                    <a:pt x="11" y="29"/>
                    <a:pt x="16" y="35"/>
                    <a:pt x="23" y="35"/>
                  </a:cubicBezTo>
                  <a:cubicBezTo>
                    <a:pt x="29" y="35"/>
                    <a:pt x="34" y="29"/>
                    <a:pt x="34" y="23"/>
                  </a:cubicBezTo>
                  <a:cubicBezTo>
                    <a:pt x="34" y="17"/>
                    <a:pt x="29" y="12"/>
                    <a:pt x="2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93" name="Freeform 91"/>
            <p:cNvSpPr>
              <a:spLocks noEditPoints="1"/>
            </p:cNvSpPr>
            <p:nvPr/>
          </p:nvSpPr>
          <p:spPr bwMode="auto">
            <a:xfrm>
              <a:off x="1363663" y="2819401"/>
              <a:ext cx="79375" cy="79375"/>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1 h 36"/>
                <a:gd name="T12" fmla="*/ 11 w 36"/>
                <a:gd name="T13" fmla="*/ 18 h 36"/>
                <a:gd name="T14" fmla="*/ 18 w 36"/>
                <a:gd name="T15" fmla="*/ 24 h 36"/>
                <a:gd name="T16" fmla="*/ 24 w 36"/>
                <a:gd name="T17" fmla="*/ 18 h 36"/>
                <a:gd name="T18" fmla="*/ 18 w 36"/>
                <a:gd name="T19"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11"/>
                  </a:moveTo>
                  <a:cubicBezTo>
                    <a:pt x="14" y="11"/>
                    <a:pt x="11" y="14"/>
                    <a:pt x="11" y="18"/>
                  </a:cubicBezTo>
                  <a:cubicBezTo>
                    <a:pt x="11" y="21"/>
                    <a:pt x="14" y="24"/>
                    <a:pt x="18" y="24"/>
                  </a:cubicBezTo>
                  <a:cubicBezTo>
                    <a:pt x="21" y="24"/>
                    <a:pt x="24" y="21"/>
                    <a:pt x="24" y="18"/>
                  </a:cubicBezTo>
                  <a:cubicBezTo>
                    <a:pt x="24" y="14"/>
                    <a:pt x="21" y="11"/>
                    <a:pt x="18"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94" name="Oval 92"/>
            <p:cNvSpPr>
              <a:spLocks noChangeArrowheads="1"/>
            </p:cNvSpPr>
            <p:nvPr/>
          </p:nvSpPr>
          <p:spPr bwMode="auto">
            <a:xfrm>
              <a:off x="1436688" y="2976563"/>
              <a:ext cx="36513" cy="39688"/>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95" name="Freeform 93"/>
            <p:cNvSpPr/>
            <p:nvPr/>
          </p:nvSpPr>
          <p:spPr bwMode="auto">
            <a:xfrm>
              <a:off x="1312863" y="2971801"/>
              <a:ext cx="406400" cy="444500"/>
            </a:xfrm>
            <a:custGeom>
              <a:avLst/>
              <a:gdLst>
                <a:gd name="T0" fmla="*/ 161 w 184"/>
                <a:gd name="T1" fmla="*/ 201 h 201"/>
                <a:gd name="T2" fmla="*/ 23 w 184"/>
                <a:gd name="T3" fmla="*/ 201 h 201"/>
                <a:gd name="T4" fmla="*/ 0 w 184"/>
                <a:gd name="T5" fmla="*/ 178 h 201"/>
                <a:gd name="T6" fmla="*/ 0 w 184"/>
                <a:gd name="T7" fmla="*/ 11 h 201"/>
                <a:gd name="T8" fmla="*/ 11 w 184"/>
                <a:gd name="T9" fmla="*/ 0 h 201"/>
                <a:gd name="T10" fmla="*/ 23 w 184"/>
                <a:gd name="T11" fmla="*/ 11 h 201"/>
                <a:gd name="T12" fmla="*/ 23 w 184"/>
                <a:gd name="T13" fmla="*/ 178 h 201"/>
                <a:gd name="T14" fmla="*/ 161 w 184"/>
                <a:gd name="T15" fmla="*/ 178 h 201"/>
                <a:gd name="T16" fmla="*/ 161 w 184"/>
                <a:gd name="T17" fmla="*/ 11 h 201"/>
                <a:gd name="T18" fmla="*/ 172 w 184"/>
                <a:gd name="T19" fmla="*/ 0 h 201"/>
                <a:gd name="T20" fmla="*/ 184 w 184"/>
                <a:gd name="T21" fmla="*/ 11 h 201"/>
                <a:gd name="T22" fmla="*/ 184 w 184"/>
                <a:gd name="T23" fmla="*/ 178 h 201"/>
                <a:gd name="T24" fmla="*/ 161 w 184"/>
                <a:gd name="T25" fmla="*/ 20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201">
                  <a:moveTo>
                    <a:pt x="161" y="201"/>
                  </a:moveTo>
                  <a:cubicBezTo>
                    <a:pt x="23" y="201"/>
                    <a:pt x="23" y="201"/>
                    <a:pt x="23" y="201"/>
                  </a:cubicBezTo>
                  <a:cubicBezTo>
                    <a:pt x="10" y="201"/>
                    <a:pt x="0" y="191"/>
                    <a:pt x="0" y="178"/>
                  </a:cubicBezTo>
                  <a:cubicBezTo>
                    <a:pt x="0" y="11"/>
                    <a:pt x="0" y="11"/>
                    <a:pt x="0" y="11"/>
                  </a:cubicBezTo>
                  <a:cubicBezTo>
                    <a:pt x="0" y="5"/>
                    <a:pt x="5" y="0"/>
                    <a:pt x="11" y="0"/>
                  </a:cubicBezTo>
                  <a:cubicBezTo>
                    <a:pt x="17" y="0"/>
                    <a:pt x="23" y="5"/>
                    <a:pt x="23" y="11"/>
                  </a:cubicBezTo>
                  <a:cubicBezTo>
                    <a:pt x="23" y="178"/>
                    <a:pt x="23" y="178"/>
                    <a:pt x="23" y="178"/>
                  </a:cubicBezTo>
                  <a:cubicBezTo>
                    <a:pt x="161" y="178"/>
                    <a:pt x="161" y="178"/>
                    <a:pt x="161" y="178"/>
                  </a:cubicBezTo>
                  <a:cubicBezTo>
                    <a:pt x="161" y="11"/>
                    <a:pt x="161" y="11"/>
                    <a:pt x="161" y="11"/>
                  </a:cubicBezTo>
                  <a:cubicBezTo>
                    <a:pt x="161" y="5"/>
                    <a:pt x="166" y="0"/>
                    <a:pt x="172" y="0"/>
                  </a:cubicBezTo>
                  <a:cubicBezTo>
                    <a:pt x="178" y="0"/>
                    <a:pt x="184" y="5"/>
                    <a:pt x="184" y="11"/>
                  </a:cubicBezTo>
                  <a:cubicBezTo>
                    <a:pt x="184" y="178"/>
                    <a:pt x="184" y="178"/>
                    <a:pt x="184" y="178"/>
                  </a:cubicBezTo>
                  <a:cubicBezTo>
                    <a:pt x="184" y="191"/>
                    <a:pt x="173" y="201"/>
                    <a:pt x="161" y="20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96" name="Freeform 94"/>
            <p:cNvSpPr/>
            <p:nvPr/>
          </p:nvSpPr>
          <p:spPr bwMode="auto">
            <a:xfrm>
              <a:off x="1524000" y="3038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97" name="Freeform 95"/>
            <p:cNvSpPr/>
            <p:nvPr/>
          </p:nvSpPr>
          <p:spPr bwMode="auto">
            <a:xfrm>
              <a:off x="1524000" y="3100388"/>
              <a:ext cx="109538" cy="25400"/>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98" name="Freeform 96"/>
            <p:cNvSpPr/>
            <p:nvPr/>
          </p:nvSpPr>
          <p:spPr bwMode="auto">
            <a:xfrm>
              <a:off x="1524000" y="3163888"/>
              <a:ext cx="109538" cy="26988"/>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99" name="Freeform 97"/>
            <p:cNvSpPr/>
            <p:nvPr/>
          </p:nvSpPr>
          <p:spPr bwMode="auto">
            <a:xfrm>
              <a:off x="1524000" y="3227388"/>
              <a:ext cx="109538" cy="25400"/>
            </a:xfrm>
            <a:custGeom>
              <a:avLst/>
              <a:gdLst>
                <a:gd name="T0" fmla="*/ 43 w 49"/>
                <a:gd name="T1" fmla="*/ 11 h 11"/>
                <a:gd name="T2" fmla="*/ 6 w 49"/>
                <a:gd name="T3" fmla="*/ 11 h 11"/>
                <a:gd name="T4" fmla="*/ 0 w 49"/>
                <a:gd name="T5" fmla="*/ 6 h 11"/>
                <a:gd name="T6" fmla="*/ 6 w 49"/>
                <a:gd name="T7" fmla="*/ 0 h 11"/>
                <a:gd name="T8" fmla="*/ 43 w 49"/>
                <a:gd name="T9" fmla="*/ 0 h 11"/>
                <a:gd name="T10" fmla="*/ 49 w 49"/>
                <a:gd name="T11" fmla="*/ 6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6"/>
                  </a:cubicBezTo>
                  <a:cubicBezTo>
                    <a:pt x="0" y="2"/>
                    <a:pt x="2" y="0"/>
                    <a:pt x="6" y="0"/>
                  </a:cubicBezTo>
                  <a:cubicBezTo>
                    <a:pt x="43" y="0"/>
                    <a:pt x="43" y="0"/>
                    <a:pt x="43" y="0"/>
                  </a:cubicBezTo>
                  <a:cubicBezTo>
                    <a:pt x="46" y="0"/>
                    <a:pt x="49" y="2"/>
                    <a:pt x="49" y="6"/>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0" name="Freeform 98"/>
            <p:cNvSpPr/>
            <p:nvPr/>
          </p:nvSpPr>
          <p:spPr bwMode="auto">
            <a:xfrm>
              <a:off x="1524000" y="3292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12" name="Freeform 110"/>
            <p:cNvSpPr>
              <a:spLocks noEditPoints="1"/>
            </p:cNvSpPr>
            <p:nvPr/>
          </p:nvSpPr>
          <p:spPr bwMode="auto">
            <a:xfrm>
              <a:off x="1397000" y="958851"/>
              <a:ext cx="663575" cy="566738"/>
            </a:xfrm>
            <a:custGeom>
              <a:avLst/>
              <a:gdLst>
                <a:gd name="T0" fmla="*/ 289 w 301"/>
                <a:gd name="T1" fmla="*/ 256 h 256"/>
                <a:gd name="T2" fmla="*/ 12 w 301"/>
                <a:gd name="T3" fmla="*/ 256 h 256"/>
                <a:gd name="T4" fmla="*/ 0 w 301"/>
                <a:gd name="T5" fmla="*/ 243 h 256"/>
                <a:gd name="T6" fmla="*/ 0 w 301"/>
                <a:gd name="T7" fmla="*/ 13 h 256"/>
                <a:gd name="T8" fmla="*/ 12 w 301"/>
                <a:gd name="T9" fmla="*/ 0 h 256"/>
                <a:gd name="T10" fmla="*/ 289 w 301"/>
                <a:gd name="T11" fmla="*/ 0 h 256"/>
                <a:gd name="T12" fmla="*/ 301 w 301"/>
                <a:gd name="T13" fmla="*/ 13 h 256"/>
                <a:gd name="T14" fmla="*/ 301 w 301"/>
                <a:gd name="T15" fmla="*/ 243 h 256"/>
                <a:gd name="T16" fmla="*/ 289 w 301"/>
                <a:gd name="T17" fmla="*/ 256 h 256"/>
                <a:gd name="T18" fmla="*/ 25 w 301"/>
                <a:gd name="T19" fmla="*/ 230 h 256"/>
                <a:gd name="T20" fmla="*/ 276 w 301"/>
                <a:gd name="T21" fmla="*/ 230 h 256"/>
                <a:gd name="T22" fmla="*/ 276 w 301"/>
                <a:gd name="T23" fmla="*/ 26 h 256"/>
                <a:gd name="T24" fmla="*/ 25 w 301"/>
                <a:gd name="T25" fmla="*/ 26 h 256"/>
                <a:gd name="T26" fmla="*/ 25 w 301"/>
                <a:gd name="T27" fmla="*/ 23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256">
                  <a:moveTo>
                    <a:pt x="289" y="256"/>
                  </a:moveTo>
                  <a:cubicBezTo>
                    <a:pt x="12" y="256"/>
                    <a:pt x="12" y="256"/>
                    <a:pt x="12" y="256"/>
                  </a:cubicBezTo>
                  <a:cubicBezTo>
                    <a:pt x="5" y="256"/>
                    <a:pt x="0" y="250"/>
                    <a:pt x="0" y="243"/>
                  </a:cubicBezTo>
                  <a:cubicBezTo>
                    <a:pt x="0" y="13"/>
                    <a:pt x="0" y="13"/>
                    <a:pt x="0" y="13"/>
                  </a:cubicBezTo>
                  <a:cubicBezTo>
                    <a:pt x="0" y="6"/>
                    <a:pt x="5" y="0"/>
                    <a:pt x="12" y="0"/>
                  </a:cubicBezTo>
                  <a:cubicBezTo>
                    <a:pt x="289" y="0"/>
                    <a:pt x="289" y="0"/>
                    <a:pt x="289" y="0"/>
                  </a:cubicBezTo>
                  <a:cubicBezTo>
                    <a:pt x="296" y="0"/>
                    <a:pt x="301" y="6"/>
                    <a:pt x="301" y="13"/>
                  </a:cubicBezTo>
                  <a:cubicBezTo>
                    <a:pt x="301" y="243"/>
                    <a:pt x="301" y="243"/>
                    <a:pt x="301" y="243"/>
                  </a:cubicBezTo>
                  <a:cubicBezTo>
                    <a:pt x="301" y="250"/>
                    <a:pt x="296" y="256"/>
                    <a:pt x="289" y="256"/>
                  </a:cubicBezTo>
                  <a:close/>
                  <a:moveTo>
                    <a:pt x="25" y="230"/>
                  </a:moveTo>
                  <a:cubicBezTo>
                    <a:pt x="276" y="230"/>
                    <a:pt x="276" y="230"/>
                    <a:pt x="276" y="230"/>
                  </a:cubicBezTo>
                  <a:cubicBezTo>
                    <a:pt x="276" y="26"/>
                    <a:pt x="276" y="26"/>
                    <a:pt x="276" y="26"/>
                  </a:cubicBezTo>
                  <a:cubicBezTo>
                    <a:pt x="25" y="26"/>
                    <a:pt x="25" y="26"/>
                    <a:pt x="25" y="26"/>
                  </a:cubicBezTo>
                  <a:cubicBezTo>
                    <a:pt x="25" y="230"/>
                    <a:pt x="25" y="230"/>
                    <a:pt x="25"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13" name="Freeform 111"/>
            <p:cNvSpPr/>
            <p:nvPr/>
          </p:nvSpPr>
          <p:spPr bwMode="auto">
            <a:xfrm>
              <a:off x="1392238" y="1138238"/>
              <a:ext cx="655638" cy="285750"/>
            </a:xfrm>
            <a:custGeom>
              <a:avLst/>
              <a:gdLst>
                <a:gd name="T0" fmla="*/ 282 w 297"/>
                <a:gd name="T1" fmla="*/ 129 h 129"/>
                <a:gd name="T2" fmla="*/ 274 w 297"/>
                <a:gd name="T3" fmla="*/ 126 h 129"/>
                <a:gd name="T4" fmla="*/ 223 w 297"/>
                <a:gd name="T5" fmla="*/ 82 h 129"/>
                <a:gd name="T6" fmla="*/ 159 w 297"/>
                <a:gd name="T7" fmla="*/ 124 h 129"/>
                <a:gd name="T8" fmla="*/ 78 w 297"/>
                <a:gd name="T9" fmla="*/ 37 h 129"/>
                <a:gd name="T10" fmla="*/ 24 w 297"/>
                <a:gd name="T11" fmla="*/ 94 h 129"/>
                <a:gd name="T12" fmla="*/ 5 w 297"/>
                <a:gd name="T13" fmla="*/ 94 h 129"/>
                <a:gd name="T14" fmla="*/ 5 w 297"/>
                <a:gd name="T15" fmla="*/ 76 h 129"/>
                <a:gd name="T16" fmla="*/ 78 w 297"/>
                <a:gd name="T17" fmla="*/ 0 h 129"/>
                <a:gd name="T18" fmla="*/ 163 w 297"/>
                <a:gd name="T19" fmla="*/ 91 h 129"/>
                <a:gd name="T20" fmla="*/ 225 w 297"/>
                <a:gd name="T21" fmla="*/ 50 h 129"/>
                <a:gd name="T22" fmla="*/ 291 w 297"/>
                <a:gd name="T23" fmla="*/ 106 h 129"/>
                <a:gd name="T24" fmla="*/ 292 w 297"/>
                <a:gd name="T25" fmla="*/ 124 h 129"/>
                <a:gd name="T26" fmla="*/ 282 w 297"/>
                <a:gd name="T2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7" h="129">
                  <a:moveTo>
                    <a:pt x="282" y="129"/>
                  </a:moveTo>
                  <a:cubicBezTo>
                    <a:pt x="279" y="129"/>
                    <a:pt x="276" y="128"/>
                    <a:pt x="274" y="126"/>
                  </a:cubicBezTo>
                  <a:cubicBezTo>
                    <a:pt x="223" y="82"/>
                    <a:pt x="223" y="82"/>
                    <a:pt x="223" y="82"/>
                  </a:cubicBezTo>
                  <a:cubicBezTo>
                    <a:pt x="159" y="124"/>
                    <a:pt x="159" y="124"/>
                    <a:pt x="159" y="124"/>
                  </a:cubicBezTo>
                  <a:cubicBezTo>
                    <a:pt x="78" y="37"/>
                    <a:pt x="78" y="37"/>
                    <a:pt x="78" y="37"/>
                  </a:cubicBezTo>
                  <a:cubicBezTo>
                    <a:pt x="24" y="94"/>
                    <a:pt x="24" y="94"/>
                    <a:pt x="24" y="94"/>
                  </a:cubicBezTo>
                  <a:cubicBezTo>
                    <a:pt x="19" y="99"/>
                    <a:pt x="11" y="99"/>
                    <a:pt x="5" y="94"/>
                  </a:cubicBezTo>
                  <a:cubicBezTo>
                    <a:pt x="0" y="89"/>
                    <a:pt x="0" y="81"/>
                    <a:pt x="5" y="76"/>
                  </a:cubicBezTo>
                  <a:cubicBezTo>
                    <a:pt x="78" y="0"/>
                    <a:pt x="78" y="0"/>
                    <a:pt x="78" y="0"/>
                  </a:cubicBezTo>
                  <a:cubicBezTo>
                    <a:pt x="163" y="91"/>
                    <a:pt x="163" y="91"/>
                    <a:pt x="163" y="91"/>
                  </a:cubicBezTo>
                  <a:cubicBezTo>
                    <a:pt x="225" y="50"/>
                    <a:pt x="225" y="50"/>
                    <a:pt x="225" y="50"/>
                  </a:cubicBezTo>
                  <a:cubicBezTo>
                    <a:pt x="291" y="106"/>
                    <a:pt x="291" y="106"/>
                    <a:pt x="291" y="106"/>
                  </a:cubicBezTo>
                  <a:cubicBezTo>
                    <a:pt x="296" y="111"/>
                    <a:pt x="297" y="119"/>
                    <a:pt x="292" y="124"/>
                  </a:cubicBezTo>
                  <a:cubicBezTo>
                    <a:pt x="289" y="127"/>
                    <a:pt x="286" y="129"/>
                    <a:pt x="282" y="1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14" name="Freeform 112"/>
            <p:cNvSpPr>
              <a:spLocks noEditPoints="1"/>
            </p:cNvSpPr>
            <p:nvPr/>
          </p:nvSpPr>
          <p:spPr bwMode="auto">
            <a:xfrm>
              <a:off x="1662113" y="1036638"/>
              <a:ext cx="200025" cy="203200"/>
            </a:xfrm>
            <a:custGeom>
              <a:avLst/>
              <a:gdLst>
                <a:gd name="T0" fmla="*/ 46 w 91"/>
                <a:gd name="T1" fmla="*/ 92 h 92"/>
                <a:gd name="T2" fmla="*/ 0 w 91"/>
                <a:gd name="T3" fmla="*/ 46 h 92"/>
                <a:gd name="T4" fmla="*/ 46 w 91"/>
                <a:gd name="T5" fmla="*/ 0 h 92"/>
                <a:gd name="T6" fmla="*/ 91 w 91"/>
                <a:gd name="T7" fmla="*/ 46 h 92"/>
                <a:gd name="T8" fmla="*/ 46 w 91"/>
                <a:gd name="T9" fmla="*/ 92 h 92"/>
                <a:gd name="T10" fmla="*/ 46 w 91"/>
                <a:gd name="T11" fmla="*/ 26 h 92"/>
                <a:gd name="T12" fmla="*/ 25 w 91"/>
                <a:gd name="T13" fmla="*/ 46 h 92"/>
                <a:gd name="T14" fmla="*/ 46 w 91"/>
                <a:gd name="T15" fmla="*/ 66 h 92"/>
                <a:gd name="T16" fmla="*/ 66 w 91"/>
                <a:gd name="T17" fmla="*/ 46 h 92"/>
                <a:gd name="T18" fmla="*/ 46 w 91"/>
                <a:gd name="T19" fmla="*/ 2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6" y="92"/>
                  </a:moveTo>
                  <a:cubicBezTo>
                    <a:pt x="20" y="92"/>
                    <a:pt x="0" y="71"/>
                    <a:pt x="0" y="46"/>
                  </a:cubicBezTo>
                  <a:cubicBezTo>
                    <a:pt x="0" y="21"/>
                    <a:pt x="20" y="0"/>
                    <a:pt x="46" y="0"/>
                  </a:cubicBezTo>
                  <a:cubicBezTo>
                    <a:pt x="71" y="0"/>
                    <a:pt x="91" y="21"/>
                    <a:pt x="91" y="46"/>
                  </a:cubicBezTo>
                  <a:cubicBezTo>
                    <a:pt x="91" y="71"/>
                    <a:pt x="71" y="92"/>
                    <a:pt x="46" y="92"/>
                  </a:cubicBezTo>
                  <a:close/>
                  <a:moveTo>
                    <a:pt x="46" y="26"/>
                  </a:moveTo>
                  <a:cubicBezTo>
                    <a:pt x="35" y="26"/>
                    <a:pt x="25" y="35"/>
                    <a:pt x="25" y="46"/>
                  </a:cubicBezTo>
                  <a:cubicBezTo>
                    <a:pt x="25" y="57"/>
                    <a:pt x="35" y="66"/>
                    <a:pt x="46" y="66"/>
                  </a:cubicBezTo>
                  <a:cubicBezTo>
                    <a:pt x="57" y="66"/>
                    <a:pt x="66" y="57"/>
                    <a:pt x="66" y="46"/>
                  </a:cubicBezTo>
                  <a:cubicBezTo>
                    <a:pt x="66" y="35"/>
                    <a:pt x="57" y="26"/>
                    <a:pt x="46"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15" name="Freeform 113"/>
            <p:cNvSpPr>
              <a:spLocks noEditPoints="1"/>
            </p:cNvSpPr>
            <p:nvPr/>
          </p:nvSpPr>
          <p:spPr bwMode="auto">
            <a:xfrm>
              <a:off x="425450" y="544513"/>
              <a:ext cx="249238" cy="238125"/>
            </a:xfrm>
            <a:custGeom>
              <a:avLst/>
              <a:gdLst>
                <a:gd name="T0" fmla="*/ 65 w 113"/>
                <a:gd name="T1" fmla="*/ 108 h 108"/>
                <a:gd name="T2" fmla="*/ 32 w 113"/>
                <a:gd name="T3" fmla="*/ 94 h 108"/>
                <a:gd name="T4" fmla="*/ 19 w 113"/>
                <a:gd name="T5" fmla="*/ 81 h 108"/>
                <a:gd name="T6" fmla="*/ 19 w 113"/>
                <a:gd name="T7" fmla="*/ 14 h 108"/>
                <a:gd name="T8" fmla="*/ 52 w 113"/>
                <a:gd name="T9" fmla="*/ 0 h 108"/>
                <a:gd name="T10" fmla="*/ 52 w 113"/>
                <a:gd name="T11" fmla="*/ 0 h 108"/>
                <a:gd name="T12" fmla="*/ 86 w 113"/>
                <a:gd name="T13" fmla="*/ 14 h 108"/>
                <a:gd name="T14" fmla="*/ 99 w 113"/>
                <a:gd name="T15" fmla="*/ 27 h 108"/>
                <a:gd name="T16" fmla="*/ 113 w 113"/>
                <a:gd name="T17" fmla="*/ 61 h 108"/>
                <a:gd name="T18" fmla="*/ 99 w 113"/>
                <a:gd name="T19" fmla="*/ 94 h 108"/>
                <a:gd name="T20" fmla="*/ 65 w 113"/>
                <a:gd name="T21" fmla="*/ 108 h 108"/>
                <a:gd name="T22" fmla="*/ 52 w 113"/>
                <a:gd name="T23" fmla="*/ 24 h 108"/>
                <a:gd name="T24" fmla="*/ 35 w 113"/>
                <a:gd name="T25" fmla="*/ 31 h 108"/>
                <a:gd name="T26" fmla="*/ 35 w 113"/>
                <a:gd name="T27" fmla="*/ 65 h 108"/>
                <a:gd name="T28" fmla="*/ 48 w 113"/>
                <a:gd name="T29" fmla="*/ 78 h 108"/>
                <a:gd name="T30" fmla="*/ 82 w 113"/>
                <a:gd name="T31" fmla="*/ 78 h 108"/>
                <a:gd name="T32" fmla="*/ 89 w 113"/>
                <a:gd name="T33" fmla="*/ 61 h 108"/>
                <a:gd name="T34" fmla="*/ 82 w 113"/>
                <a:gd name="T35" fmla="*/ 44 h 108"/>
                <a:gd name="T36" fmla="*/ 69 w 113"/>
                <a:gd name="T37" fmla="*/ 31 h 108"/>
                <a:gd name="T38" fmla="*/ 52 w 113"/>
                <a:gd name="T39" fmla="*/ 2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08">
                  <a:moveTo>
                    <a:pt x="65" y="108"/>
                  </a:moveTo>
                  <a:cubicBezTo>
                    <a:pt x="53" y="108"/>
                    <a:pt x="41" y="103"/>
                    <a:pt x="32" y="94"/>
                  </a:cubicBezTo>
                  <a:cubicBezTo>
                    <a:pt x="19" y="81"/>
                    <a:pt x="19" y="81"/>
                    <a:pt x="19" y="81"/>
                  </a:cubicBezTo>
                  <a:cubicBezTo>
                    <a:pt x="0" y="63"/>
                    <a:pt x="0" y="33"/>
                    <a:pt x="19" y="14"/>
                  </a:cubicBezTo>
                  <a:cubicBezTo>
                    <a:pt x="28" y="5"/>
                    <a:pt x="40" y="0"/>
                    <a:pt x="52" y="0"/>
                  </a:cubicBezTo>
                  <a:cubicBezTo>
                    <a:pt x="52" y="0"/>
                    <a:pt x="52" y="0"/>
                    <a:pt x="52" y="0"/>
                  </a:cubicBezTo>
                  <a:cubicBezTo>
                    <a:pt x="65" y="0"/>
                    <a:pt x="77" y="5"/>
                    <a:pt x="86" y="14"/>
                  </a:cubicBezTo>
                  <a:cubicBezTo>
                    <a:pt x="99" y="27"/>
                    <a:pt x="99" y="27"/>
                    <a:pt x="99" y="27"/>
                  </a:cubicBezTo>
                  <a:cubicBezTo>
                    <a:pt x="108" y="36"/>
                    <a:pt x="113" y="48"/>
                    <a:pt x="113" y="61"/>
                  </a:cubicBezTo>
                  <a:cubicBezTo>
                    <a:pt x="113" y="73"/>
                    <a:pt x="108" y="85"/>
                    <a:pt x="99" y="94"/>
                  </a:cubicBezTo>
                  <a:cubicBezTo>
                    <a:pt x="90" y="103"/>
                    <a:pt x="78" y="108"/>
                    <a:pt x="65" y="108"/>
                  </a:cubicBezTo>
                  <a:close/>
                  <a:moveTo>
                    <a:pt x="52" y="24"/>
                  </a:moveTo>
                  <a:cubicBezTo>
                    <a:pt x="46" y="24"/>
                    <a:pt x="40" y="26"/>
                    <a:pt x="35" y="31"/>
                  </a:cubicBezTo>
                  <a:cubicBezTo>
                    <a:pt x="26" y="40"/>
                    <a:pt x="26" y="55"/>
                    <a:pt x="35" y="65"/>
                  </a:cubicBezTo>
                  <a:cubicBezTo>
                    <a:pt x="48" y="78"/>
                    <a:pt x="48" y="78"/>
                    <a:pt x="48" y="78"/>
                  </a:cubicBezTo>
                  <a:cubicBezTo>
                    <a:pt x="58" y="87"/>
                    <a:pt x="73" y="87"/>
                    <a:pt x="82" y="78"/>
                  </a:cubicBezTo>
                  <a:cubicBezTo>
                    <a:pt x="87" y="73"/>
                    <a:pt x="89" y="67"/>
                    <a:pt x="89" y="61"/>
                  </a:cubicBezTo>
                  <a:cubicBezTo>
                    <a:pt x="89" y="54"/>
                    <a:pt x="87" y="48"/>
                    <a:pt x="82" y="44"/>
                  </a:cubicBezTo>
                  <a:cubicBezTo>
                    <a:pt x="69" y="31"/>
                    <a:pt x="69" y="31"/>
                    <a:pt x="69" y="31"/>
                  </a:cubicBezTo>
                  <a:cubicBezTo>
                    <a:pt x="65" y="26"/>
                    <a:pt x="59" y="24"/>
                    <a:pt x="52"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16" name="Freeform 114"/>
            <p:cNvSpPr/>
            <p:nvPr/>
          </p:nvSpPr>
          <p:spPr bwMode="auto">
            <a:xfrm>
              <a:off x="722313" y="860426"/>
              <a:ext cx="258763" cy="258763"/>
            </a:xfrm>
            <a:custGeom>
              <a:avLst/>
              <a:gdLst>
                <a:gd name="T0" fmla="*/ 82 w 117"/>
                <a:gd name="T1" fmla="*/ 117 h 117"/>
                <a:gd name="T2" fmla="*/ 53 w 117"/>
                <a:gd name="T3" fmla="*/ 104 h 117"/>
                <a:gd name="T4" fmla="*/ 12 w 117"/>
                <a:gd name="T5" fmla="*/ 64 h 117"/>
                <a:gd name="T6" fmla="*/ 0 w 117"/>
                <a:gd name="T7" fmla="*/ 35 h 117"/>
                <a:gd name="T8" fmla="*/ 12 w 117"/>
                <a:gd name="T9" fmla="*/ 5 h 117"/>
                <a:gd name="T10" fmla="*/ 29 w 117"/>
                <a:gd name="T11" fmla="*/ 5 h 117"/>
                <a:gd name="T12" fmla="*/ 29 w 117"/>
                <a:gd name="T13" fmla="*/ 21 h 117"/>
                <a:gd name="T14" fmla="*/ 24 w 117"/>
                <a:gd name="T15" fmla="*/ 35 h 117"/>
                <a:gd name="T16" fmla="*/ 29 w 117"/>
                <a:gd name="T17" fmla="*/ 48 h 117"/>
                <a:gd name="T18" fmla="*/ 69 w 117"/>
                <a:gd name="T19" fmla="*/ 88 h 117"/>
                <a:gd name="T20" fmla="*/ 82 w 117"/>
                <a:gd name="T21" fmla="*/ 93 h 117"/>
                <a:gd name="T22" fmla="*/ 82 w 117"/>
                <a:gd name="T23" fmla="*/ 93 h 117"/>
                <a:gd name="T24" fmla="*/ 95 w 117"/>
                <a:gd name="T25" fmla="*/ 88 h 117"/>
                <a:gd name="T26" fmla="*/ 112 w 117"/>
                <a:gd name="T27" fmla="*/ 88 h 117"/>
                <a:gd name="T28" fmla="*/ 112 w 117"/>
                <a:gd name="T29" fmla="*/ 104 h 117"/>
                <a:gd name="T30" fmla="*/ 82 w 117"/>
                <a:gd name="T31" fmla="*/ 117 h 117"/>
                <a:gd name="T32" fmla="*/ 82 w 117"/>
                <a:gd name="T3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117">
                  <a:moveTo>
                    <a:pt x="82" y="117"/>
                  </a:moveTo>
                  <a:cubicBezTo>
                    <a:pt x="71" y="117"/>
                    <a:pt x="60" y="112"/>
                    <a:pt x="53" y="104"/>
                  </a:cubicBezTo>
                  <a:cubicBezTo>
                    <a:pt x="12" y="64"/>
                    <a:pt x="12" y="64"/>
                    <a:pt x="12" y="64"/>
                  </a:cubicBezTo>
                  <a:cubicBezTo>
                    <a:pt x="4" y="56"/>
                    <a:pt x="0" y="46"/>
                    <a:pt x="0" y="35"/>
                  </a:cubicBezTo>
                  <a:cubicBezTo>
                    <a:pt x="0" y="23"/>
                    <a:pt x="4" y="13"/>
                    <a:pt x="12" y="5"/>
                  </a:cubicBezTo>
                  <a:cubicBezTo>
                    <a:pt x="17" y="0"/>
                    <a:pt x="24" y="0"/>
                    <a:pt x="29" y="5"/>
                  </a:cubicBezTo>
                  <a:cubicBezTo>
                    <a:pt x="34" y="9"/>
                    <a:pt x="34" y="17"/>
                    <a:pt x="29" y="21"/>
                  </a:cubicBezTo>
                  <a:cubicBezTo>
                    <a:pt x="25" y="25"/>
                    <a:pt x="24" y="30"/>
                    <a:pt x="24" y="35"/>
                  </a:cubicBezTo>
                  <a:cubicBezTo>
                    <a:pt x="24" y="40"/>
                    <a:pt x="25" y="44"/>
                    <a:pt x="29" y="48"/>
                  </a:cubicBezTo>
                  <a:cubicBezTo>
                    <a:pt x="69" y="88"/>
                    <a:pt x="69" y="88"/>
                    <a:pt x="69" y="88"/>
                  </a:cubicBezTo>
                  <a:cubicBezTo>
                    <a:pt x="73" y="91"/>
                    <a:pt x="77" y="93"/>
                    <a:pt x="82" y="93"/>
                  </a:cubicBezTo>
                  <a:cubicBezTo>
                    <a:pt x="82" y="93"/>
                    <a:pt x="82" y="93"/>
                    <a:pt x="82" y="93"/>
                  </a:cubicBezTo>
                  <a:cubicBezTo>
                    <a:pt x="87" y="93"/>
                    <a:pt x="92" y="91"/>
                    <a:pt x="95" y="88"/>
                  </a:cubicBezTo>
                  <a:cubicBezTo>
                    <a:pt x="100" y="83"/>
                    <a:pt x="107" y="83"/>
                    <a:pt x="112" y="88"/>
                  </a:cubicBezTo>
                  <a:cubicBezTo>
                    <a:pt x="117" y="92"/>
                    <a:pt x="117" y="100"/>
                    <a:pt x="112" y="104"/>
                  </a:cubicBezTo>
                  <a:cubicBezTo>
                    <a:pt x="104" y="112"/>
                    <a:pt x="94" y="117"/>
                    <a:pt x="82" y="117"/>
                  </a:cubicBezTo>
                  <a:cubicBezTo>
                    <a:pt x="82" y="117"/>
                    <a:pt x="82" y="117"/>
                    <a:pt x="82" y="1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17" name="Freeform 115"/>
            <p:cNvSpPr/>
            <p:nvPr/>
          </p:nvSpPr>
          <p:spPr bwMode="auto">
            <a:xfrm>
              <a:off x="608013" y="715963"/>
              <a:ext cx="377825" cy="376238"/>
            </a:xfrm>
            <a:custGeom>
              <a:avLst/>
              <a:gdLst>
                <a:gd name="T0" fmla="*/ 158 w 171"/>
                <a:gd name="T1" fmla="*/ 170 h 170"/>
                <a:gd name="T2" fmla="*/ 150 w 171"/>
                <a:gd name="T3" fmla="*/ 167 h 170"/>
                <a:gd name="T4" fmla="*/ 4 w 171"/>
                <a:gd name="T5" fmla="*/ 21 h 170"/>
                <a:gd name="T6" fmla="*/ 4 w 171"/>
                <a:gd name="T7" fmla="*/ 5 h 170"/>
                <a:gd name="T8" fmla="*/ 21 w 171"/>
                <a:gd name="T9" fmla="*/ 5 h 170"/>
                <a:gd name="T10" fmla="*/ 167 w 171"/>
                <a:gd name="T11" fmla="*/ 150 h 170"/>
                <a:gd name="T12" fmla="*/ 167 w 171"/>
                <a:gd name="T13" fmla="*/ 167 h 170"/>
                <a:gd name="T14" fmla="*/ 158 w 171"/>
                <a:gd name="T15" fmla="*/ 170 h 1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0">
                  <a:moveTo>
                    <a:pt x="158" y="170"/>
                  </a:moveTo>
                  <a:cubicBezTo>
                    <a:pt x="155" y="170"/>
                    <a:pt x="152" y="169"/>
                    <a:pt x="150" y="167"/>
                  </a:cubicBezTo>
                  <a:cubicBezTo>
                    <a:pt x="4" y="21"/>
                    <a:pt x="4" y="21"/>
                    <a:pt x="4" y="21"/>
                  </a:cubicBezTo>
                  <a:cubicBezTo>
                    <a:pt x="0" y="17"/>
                    <a:pt x="0" y="9"/>
                    <a:pt x="4" y="5"/>
                  </a:cubicBezTo>
                  <a:cubicBezTo>
                    <a:pt x="9" y="0"/>
                    <a:pt x="16" y="0"/>
                    <a:pt x="21" y="5"/>
                  </a:cubicBezTo>
                  <a:cubicBezTo>
                    <a:pt x="167" y="150"/>
                    <a:pt x="167" y="150"/>
                    <a:pt x="167" y="150"/>
                  </a:cubicBezTo>
                  <a:cubicBezTo>
                    <a:pt x="171" y="155"/>
                    <a:pt x="171" y="162"/>
                    <a:pt x="167" y="167"/>
                  </a:cubicBezTo>
                  <a:cubicBezTo>
                    <a:pt x="164" y="169"/>
                    <a:pt x="161" y="170"/>
                    <a:pt x="158" y="1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18" name="Freeform 116"/>
            <p:cNvSpPr>
              <a:spLocks noEditPoints="1"/>
            </p:cNvSpPr>
            <p:nvPr/>
          </p:nvSpPr>
          <p:spPr bwMode="auto">
            <a:xfrm>
              <a:off x="434975" y="879476"/>
              <a:ext cx="239713" cy="239713"/>
            </a:xfrm>
            <a:custGeom>
              <a:avLst/>
              <a:gdLst>
                <a:gd name="T0" fmla="*/ 47 w 108"/>
                <a:gd name="T1" fmla="*/ 108 h 108"/>
                <a:gd name="T2" fmla="*/ 47 w 108"/>
                <a:gd name="T3" fmla="*/ 108 h 108"/>
                <a:gd name="T4" fmla="*/ 14 w 108"/>
                <a:gd name="T5" fmla="*/ 94 h 108"/>
                <a:gd name="T6" fmla="*/ 0 w 108"/>
                <a:gd name="T7" fmla="*/ 60 h 108"/>
                <a:gd name="T8" fmla="*/ 14 w 108"/>
                <a:gd name="T9" fmla="*/ 27 h 108"/>
                <a:gd name="T10" fmla="*/ 27 w 108"/>
                <a:gd name="T11" fmla="*/ 14 h 108"/>
                <a:gd name="T12" fmla="*/ 60 w 108"/>
                <a:gd name="T13" fmla="*/ 0 h 108"/>
                <a:gd name="T14" fmla="*/ 94 w 108"/>
                <a:gd name="T15" fmla="*/ 14 h 108"/>
                <a:gd name="T16" fmla="*/ 108 w 108"/>
                <a:gd name="T17" fmla="*/ 47 h 108"/>
                <a:gd name="T18" fmla="*/ 94 w 108"/>
                <a:gd name="T19" fmla="*/ 81 h 108"/>
                <a:gd name="T20" fmla="*/ 81 w 108"/>
                <a:gd name="T21" fmla="*/ 94 h 108"/>
                <a:gd name="T22" fmla="*/ 47 w 108"/>
                <a:gd name="T23" fmla="*/ 108 h 108"/>
                <a:gd name="T24" fmla="*/ 60 w 108"/>
                <a:gd name="T25" fmla="*/ 23 h 108"/>
                <a:gd name="T26" fmla="*/ 43 w 108"/>
                <a:gd name="T27" fmla="*/ 30 h 108"/>
                <a:gd name="T28" fmla="*/ 30 w 108"/>
                <a:gd name="T29" fmla="*/ 43 h 108"/>
                <a:gd name="T30" fmla="*/ 23 w 108"/>
                <a:gd name="T31" fmla="*/ 60 h 108"/>
                <a:gd name="T32" fmla="*/ 30 w 108"/>
                <a:gd name="T33" fmla="*/ 77 h 108"/>
                <a:gd name="T34" fmla="*/ 47 w 108"/>
                <a:gd name="T35" fmla="*/ 84 h 108"/>
                <a:gd name="T36" fmla="*/ 47 w 108"/>
                <a:gd name="T37" fmla="*/ 84 h 108"/>
                <a:gd name="T38" fmla="*/ 64 w 108"/>
                <a:gd name="T39" fmla="*/ 77 h 108"/>
                <a:gd name="T40" fmla="*/ 77 w 108"/>
                <a:gd name="T41" fmla="*/ 64 h 108"/>
                <a:gd name="T42" fmla="*/ 84 w 108"/>
                <a:gd name="T43" fmla="*/ 47 h 108"/>
                <a:gd name="T44" fmla="*/ 77 w 108"/>
                <a:gd name="T45" fmla="*/ 30 h 108"/>
                <a:gd name="T46" fmla="*/ 60 w 108"/>
                <a:gd name="T47" fmla="*/ 2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108">
                  <a:moveTo>
                    <a:pt x="47" y="108"/>
                  </a:moveTo>
                  <a:cubicBezTo>
                    <a:pt x="47" y="108"/>
                    <a:pt x="47" y="108"/>
                    <a:pt x="47" y="108"/>
                  </a:cubicBezTo>
                  <a:cubicBezTo>
                    <a:pt x="35" y="108"/>
                    <a:pt x="23" y="103"/>
                    <a:pt x="14" y="94"/>
                  </a:cubicBezTo>
                  <a:cubicBezTo>
                    <a:pt x="5" y="85"/>
                    <a:pt x="0" y="73"/>
                    <a:pt x="0" y="60"/>
                  </a:cubicBezTo>
                  <a:cubicBezTo>
                    <a:pt x="0" y="48"/>
                    <a:pt x="5" y="36"/>
                    <a:pt x="14" y="27"/>
                  </a:cubicBezTo>
                  <a:cubicBezTo>
                    <a:pt x="27" y="14"/>
                    <a:pt x="27" y="14"/>
                    <a:pt x="27" y="14"/>
                  </a:cubicBezTo>
                  <a:cubicBezTo>
                    <a:pt x="36" y="5"/>
                    <a:pt x="48" y="0"/>
                    <a:pt x="60" y="0"/>
                  </a:cubicBezTo>
                  <a:cubicBezTo>
                    <a:pt x="73" y="0"/>
                    <a:pt x="85" y="5"/>
                    <a:pt x="94" y="14"/>
                  </a:cubicBezTo>
                  <a:cubicBezTo>
                    <a:pt x="103" y="23"/>
                    <a:pt x="108" y="35"/>
                    <a:pt x="108" y="47"/>
                  </a:cubicBezTo>
                  <a:cubicBezTo>
                    <a:pt x="108" y="60"/>
                    <a:pt x="103" y="72"/>
                    <a:pt x="94" y="81"/>
                  </a:cubicBezTo>
                  <a:cubicBezTo>
                    <a:pt x="81" y="94"/>
                    <a:pt x="81" y="94"/>
                    <a:pt x="81" y="94"/>
                  </a:cubicBezTo>
                  <a:cubicBezTo>
                    <a:pt x="72" y="103"/>
                    <a:pt x="60" y="108"/>
                    <a:pt x="47" y="108"/>
                  </a:cubicBezTo>
                  <a:close/>
                  <a:moveTo>
                    <a:pt x="60" y="23"/>
                  </a:moveTo>
                  <a:cubicBezTo>
                    <a:pt x="54" y="23"/>
                    <a:pt x="48" y="26"/>
                    <a:pt x="43" y="30"/>
                  </a:cubicBezTo>
                  <a:cubicBezTo>
                    <a:pt x="30" y="43"/>
                    <a:pt x="30" y="43"/>
                    <a:pt x="30" y="43"/>
                  </a:cubicBezTo>
                  <a:cubicBezTo>
                    <a:pt x="26" y="48"/>
                    <a:pt x="23" y="54"/>
                    <a:pt x="23" y="60"/>
                  </a:cubicBezTo>
                  <a:cubicBezTo>
                    <a:pt x="23" y="67"/>
                    <a:pt x="26" y="73"/>
                    <a:pt x="30" y="77"/>
                  </a:cubicBezTo>
                  <a:cubicBezTo>
                    <a:pt x="35" y="82"/>
                    <a:pt x="41" y="84"/>
                    <a:pt x="47" y="84"/>
                  </a:cubicBezTo>
                  <a:cubicBezTo>
                    <a:pt x="47" y="84"/>
                    <a:pt x="47" y="84"/>
                    <a:pt x="47" y="84"/>
                  </a:cubicBezTo>
                  <a:cubicBezTo>
                    <a:pt x="54" y="84"/>
                    <a:pt x="60" y="82"/>
                    <a:pt x="64" y="77"/>
                  </a:cubicBezTo>
                  <a:cubicBezTo>
                    <a:pt x="77" y="64"/>
                    <a:pt x="77" y="64"/>
                    <a:pt x="77" y="64"/>
                  </a:cubicBezTo>
                  <a:cubicBezTo>
                    <a:pt x="82" y="60"/>
                    <a:pt x="84" y="54"/>
                    <a:pt x="84" y="47"/>
                  </a:cubicBezTo>
                  <a:cubicBezTo>
                    <a:pt x="84" y="41"/>
                    <a:pt x="82" y="35"/>
                    <a:pt x="77" y="30"/>
                  </a:cubicBezTo>
                  <a:cubicBezTo>
                    <a:pt x="73" y="26"/>
                    <a:pt x="67" y="23"/>
                    <a:pt x="60"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19" name="Freeform 117"/>
            <p:cNvSpPr/>
            <p:nvPr/>
          </p:nvSpPr>
          <p:spPr bwMode="auto">
            <a:xfrm>
              <a:off x="722313" y="534988"/>
              <a:ext cx="258763" cy="265113"/>
            </a:xfrm>
            <a:custGeom>
              <a:avLst/>
              <a:gdLst>
                <a:gd name="T0" fmla="*/ 21 w 117"/>
                <a:gd name="T1" fmla="*/ 120 h 120"/>
                <a:gd name="T2" fmla="*/ 12 w 117"/>
                <a:gd name="T3" fmla="*/ 116 h 120"/>
                <a:gd name="T4" fmla="*/ 0 w 117"/>
                <a:gd name="T5" fmla="*/ 86 h 120"/>
                <a:gd name="T6" fmla="*/ 12 w 117"/>
                <a:gd name="T7" fmla="*/ 57 h 120"/>
                <a:gd name="T8" fmla="*/ 53 w 117"/>
                <a:gd name="T9" fmla="*/ 17 h 120"/>
                <a:gd name="T10" fmla="*/ 112 w 117"/>
                <a:gd name="T11" fmla="*/ 17 h 120"/>
                <a:gd name="T12" fmla="*/ 112 w 117"/>
                <a:gd name="T13" fmla="*/ 33 h 120"/>
                <a:gd name="T14" fmla="*/ 95 w 117"/>
                <a:gd name="T15" fmla="*/ 33 h 120"/>
                <a:gd name="T16" fmla="*/ 69 w 117"/>
                <a:gd name="T17" fmla="*/ 33 h 120"/>
                <a:gd name="T18" fmla="*/ 29 w 117"/>
                <a:gd name="T19" fmla="*/ 73 h 120"/>
                <a:gd name="T20" fmla="*/ 29 w 117"/>
                <a:gd name="T21" fmla="*/ 100 h 120"/>
                <a:gd name="T22" fmla="*/ 29 w 117"/>
                <a:gd name="T23" fmla="*/ 116 h 120"/>
                <a:gd name="T24" fmla="*/ 21 w 117"/>
                <a:gd name="T25"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120">
                  <a:moveTo>
                    <a:pt x="21" y="120"/>
                  </a:moveTo>
                  <a:cubicBezTo>
                    <a:pt x="18" y="120"/>
                    <a:pt x="15" y="119"/>
                    <a:pt x="12" y="116"/>
                  </a:cubicBezTo>
                  <a:cubicBezTo>
                    <a:pt x="4" y="108"/>
                    <a:pt x="0" y="98"/>
                    <a:pt x="0" y="86"/>
                  </a:cubicBezTo>
                  <a:cubicBezTo>
                    <a:pt x="0" y="75"/>
                    <a:pt x="4" y="65"/>
                    <a:pt x="12" y="57"/>
                  </a:cubicBezTo>
                  <a:cubicBezTo>
                    <a:pt x="53" y="17"/>
                    <a:pt x="53" y="17"/>
                    <a:pt x="53" y="17"/>
                  </a:cubicBezTo>
                  <a:cubicBezTo>
                    <a:pt x="69" y="0"/>
                    <a:pt x="96" y="0"/>
                    <a:pt x="112" y="17"/>
                  </a:cubicBezTo>
                  <a:cubicBezTo>
                    <a:pt x="117" y="21"/>
                    <a:pt x="117" y="29"/>
                    <a:pt x="112" y="33"/>
                  </a:cubicBezTo>
                  <a:cubicBezTo>
                    <a:pt x="107" y="38"/>
                    <a:pt x="100" y="38"/>
                    <a:pt x="95" y="33"/>
                  </a:cubicBezTo>
                  <a:cubicBezTo>
                    <a:pt x="88" y="26"/>
                    <a:pt x="76" y="26"/>
                    <a:pt x="69" y="33"/>
                  </a:cubicBezTo>
                  <a:cubicBezTo>
                    <a:pt x="29" y="73"/>
                    <a:pt x="29" y="73"/>
                    <a:pt x="29" y="73"/>
                  </a:cubicBezTo>
                  <a:cubicBezTo>
                    <a:pt x="22" y="81"/>
                    <a:pt x="22" y="92"/>
                    <a:pt x="29" y="100"/>
                  </a:cubicBezTo>
                  <a:cubicBezTo>
                    <a:pt x="34" y="104"/>
                    <a:pt x="34" y="112"/>
                    <a:pt x="29" y="116"/>
                  </a:cubicBezTo>
                  <a:cubicBezTo>
                    <a:pt x="27" y="119"/>
                    <a:pt x="24" y="120"/>
                    <a:pt x="21" y="1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20" name="Freeform 118"/>
            <p:cNvSpPr/>
            <p:nvPr/>
          </p:nvSpPr>
          <p:spPr bwMode="auto">
            <a:xfrm>
              <a:off x="608013" y="566738"/>
              <a:ext cx="377825" cy="377825"/>
            </a:xfrm>
            <a:custGeom>
              <a:avLst/>
              <a:gdLst>
                <a:gd name="T0" fmla="*/ 12 w 171"/>
                <a:gd name="T1" fmla="*/ 171 h 171"/>
                <a:gd name="T2" fmla="*/ 4 w 171"/>
                <a:gd name="T3" fmla="*/ 167 h 171"/>
                <a:gd name="T4" fmla="*/ 4 w 171"/>
                <a:gd name="T5" fmla="*/ 151 h 171"/>
                <a:gd name="T6" fmla="*/ 150 w 171"/>
                <a:gd name="T7" fmla="*/ 5 h 171"/>
                <a:gd name="T8" fmla="*/ 167 w 171"/>
                <a:gd name="T9" fmla="*/ 5 h 171"/>
                <a:gd name="T10" fmla="*/ 167 w 171"/>
                <a:gd name="T11" fmla="*/ 22 h 171"/>
                <a:gd name="T12" fmla="*/ 21 w 171"/>
                <a:gd name="T13" fmla="*/ 167 h 171"/>
                <a:gd name="T14" fmla="*/ 12 w 171"/>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1">
                  <a:moveTo>
                    <a:pt x="12" y="171"/>
                  </a:moveTo>
                  <a:cubicBezTo>
                    <a:pt x="9" y="171"/>
                    <a:pt x="6" y="170"/>
                    <a:pt x="4" y="167"/>
                  </a:cubicBezTo>
                  <a:cubicBezTo>
                    <a:pt x="0" y="163"/>
                    <a:pt x="0" y="155"/>
                    <a:pt x="4" y="151"/>
                  </a:cubicBezTo>
                  <a:cubicBezTo>
                    <a:pt x="150" y="5"/>
                    <a:pt x="150" y="5"/>
                    <a:pt x="150" y="5"/>
                  </a:cubicBezTo>
                  <a:cubicBezTo>
                    <a:pt x="155" y="0"/>
                    <a:pt x="162" y="0"/>
                    <a:pt x="167" y="5"/>
                  </a:cubicBezTo>
                  <a:cubicBezTo>
                    <a:pt x="171" y="10"/>
                    <a:pt x="171" y="17"/>
                    <a:pt x="167" y="22"/>
                  </a:cubicBezTo>
                  <a:cubicBezTo>
                    <a:pt x="21" y="167"/>
                    <a:pt x="21" y="167"/>
                    <a:pt x="21" y="167"/>
                  </a:cubicBezTo>
                  <a:cubicBezTo>
                    <a:pt x="19" y="170"/>
                    <a:pt x="16" y="171"/>
                    <a:pt x="12" y="17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21" name="Freeform 119"/>
            <p:cNvSpPr/>
            <p:nvPr/>
          </p:nvSpPr>
          <p:spPr bwMode="auto">
            <a:xfrm>
              <a:off x="1128713" y="2190751"/>
              <a:ext cx="282575" cy="409575"/>
            </a:xfrm>
            <a:custGeom>
              <a:avLst/>
              <a:gdLst>
                <a:gd name="T0" fmla="*/ 119 w 128"/>
                <a:gd name="T1" fmla="*/ 184 h 185"/>
                <a:gd name="T2" fmla="*/ 111 w 128"/>
                <a:gd name="T3" fmla="*/ 178 h 185"/>
                <a:gd name="T4" fmla="*/ 64 w 128"/>
                <a:gd name="T5" fmla="*/ 33 h 185"/>
                <a:gd name="T6" fmla="*/ 16 w 128"/>
                <a:gd name="T7" fmla="*/ 178 h 185"/>
                <a:gd name="T8" fmla="*/ 7 w 128"/>
                <a:gd name="T9" fmla="*/ 183 h 185"/>
                <a:gd name="T10" fmla="*/ 2 w 128"/>
                <a:gd name="T11" fmla="*/ 173 h 185"/>
                <a:gd name="T12" fmla="*/ 56 w 128"/>
                <a:gd name="T13" fmla="*/ 5 h 185"/>
                <a:gd name="T14" fmla="*/ 64 w 128"/>
                <a:gd name="T15" fmla="*/ 0 h 185"/>
                <a:gd name="T16" fmla="*/ 71 w 128"/>
                <a:gd name="T17" fmla="*/ 5 h 185"/>
                <a:gd name="T18" fmla="*/ 126 w 128"/>
                <a:gd name="T19" fmla="*/ 173 h 185"/>
                <a:gd name="T20" fmla="*/ 121 w 128"/>
                <a:gd name="T21" fmla="*/ 183 h 185"/>
                <a:gd name="T22" fmla="*/ 119 w 128"/>
                <a:gd name="T23"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85">
                  <a:moveTo>
                    <a:pt x="119" y="184"/>
                  </a:moveTo>
                  <a:cubicBezTo>
                    <a:pt x="116" y="184"/>
                    <a:pt x="112" y="181"/>
                    <a:pt x="111" y="178"/>
                  </a:cubicBezTo>
                  <a:cubicBezTo>
                    <a:pt x="64" y="33"/>
                    <a:pt x="64" y="33"/>
                    <a:pt x="64" y="33"/>
                  </a:cubicBezTo>
                  <a:cubicBezTo>
                    <a:pt x="16" y="178"/>
                    <a:pt x="16" y="178"/>
                    <a:pt x="16" y="178"/>
                  </a:cubicBezTo>
                  <a:cubicBezTo>
                    <a:pt x="15" y="182"/>
                    <a:pt x="11" y="185"/>
                    <a:pt x="7" y="183"/>
                  </a:cubicBezTo>
                  <a:cubicBezTo>
                    <a:pt x="2" y="182"/>
                    <a:pt x="0" y="177"/>
                    <a:pt x="2" y="173"/>
                  </a:cubicBezTo>
                  <a:cubicBezTo>
                    <a:pt x="56" y="5"/>
                    <a:pt x="56" y="5"/>
                    <a:pt x="56" y="5"/>
                  </a:cubicBezTo>
                  <a:cubicBezTo>
                    <a:pt x="58" y="2"/>
                    <a:pt x="61" y="0"/>
                    <a:pt x="64" y="0"/>
                  </a:cubicBezTo>
                  <a:cubicBezTo>
                    <a:pt x="67" y="0"/>
                    <a:pt x="70" y="2"/>
                    <a:pt x="71" y="5"/>
                  </a:cubicBezTo>
                  <a:cubicBezTo>
                    <a:pt x="126" y="173"/>
                    <a:pt x="126" y="173"/>
                    <a:pt x="126" y="173"/>
                  </a:cubicBezTo>
                  <a:cubicBezTo>
                    <a:pt x="128" y="177"/>
                    <a:pt x="125" y="182"/>
                    <a:pt x="121" y="183"/>
                  </a:cubicBezTo>
                  <a:cubicBezTo>
                    <a:pt x="120" y="183"/>
                    <a:pt x="120" y="184"/>
                    <a:pt x="119" y="18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22" name="Freeform 120"/>
            <p:cNvSpPr/>
            <p:nvPr/>
          </p:nvSpPr>
          <p:spPr bwMode="auto">
            <a:xfrm>
              <a:off x="1106488" y="2562226"/>
              <a:ext cx="90488" cy="34925"/>
            </a:xfrm>
            <a:custGeom>
              <a:avLst/>
              <a:gdLst>
                <a:gd name="T0" fmla="*/ 34 w 41"/>
                <a:gd name="T1" fmla="*/ 16 h 16"/>
                <a:gd name="T2" fmla="*/ 7 w 41"/>
                <a:gd name="T3" fmla="*/ 16 h 16"/>
                <a:gd name="T4" fmla="*/ 0 w 41"/>
                <a:gd name="T5" fmla="*/ 8 h 16"/>
                <a:gd name="T6" fmla="*/ 7 w 41"/>
                <a:gd name="T7" fmla="*/ 0 h 16"/>
                <a:gd name="T8" fmla="*/ 34 w 41"/>
                <a:gd name="T9" fmla="*/ 0 h 16"/>
                <a:gd name="T10" fmla="*/ 41 w 41"/>
                <a:gd name="T11" fmla="*/ 8 h 16"/>
                <a:gd name="T12" fmla="*/ 34 w 41"/>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1" h="16">
                  <a:moveTo>
                    <a:pt x="34" y="16"/>
                  </a:moveTo>
                  <a:cubicBezTo>
                    <a:pt x="7" y="16"/>
                    <a:pt x="7" y="16"/>
                    <a:pt x="7" y="16"/>
                  </a:cubicBezTo>
                  <a:cubicBezTo>
                    <a:pt x="3" y="16"/>
                    <a:pt x="0" y="12"/>
                    <a:pt x="0" y="8"/>
                  </a:cubicBezTo>
                  <a:cubicBezTo>
                    <a:pt x="0" y="3"/>
                    <a:pt x="3" y="0"/>
                    <a:pt x="7" y="0"/>
                  </a:cubicBezTo>
                  <a:cubicBezTo>
                    <a:pt x="34" y="0"/>
                    <a:pt x="34" y="0"/>
                    <a:pt x="34" y="0"/>
                  </a:cubicBezTo>
                  <a:cubicBezTo>
                    <a:pt x="38" y="0"/>
                    <a:pt x="41" y="3"/>
                    <a:pt x="41" y="8"/>
                  </a:cubicBezTo>
                  <a:cubicBezTo>
                    <a:pt x="41" y="12"/>
                    <a:pt x="38"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23" name="Freeform 121"/>
            <p:cNvSpPr/>
            <p:nvPr/>
          </p:nvSpPr>
          <p:spPr bwMode="auto">
            <a:xfrm>
              <a:off x="1341438" y="2562226"/>
              <a:ext cx="92075" cy="34925"/>
            </a:xfrm>
            <a:custGeom>
              <a:avLst/>
              <a:gdLst>
                <a:gd name="T0" fmla="*/ 34 w 42"/>
                <a:gd name="T1" fmla="*/ 16 h 16"/>
                <a:gd name="T2" fmla="*/ 8 w 42"/>
                <a:gd name="T3" fmla="*/ 16 h 16"/>
                <a:gd name="T4" fmla="*/ 0 w 42"/>
                <a:gd name="T5" fmla="*/ 8 h 16"/>
                <a:gd name="T6" fmla="*/ 8 w 42"/>
                <a:gd name="T7" fmla="*/ 0 h 16"/>
                <a:gd name="T8" fmla="*/ 34 w 42"/>
                <a:gd name="T9" fmla="*/ 0 h 16"/>
                <a:gd name="T10" fmla="*/ 42 w 42"/>
                <a:gd name="T11" fmla="*/ 8 h 16"/>
                <a:gd name="T12" fmla="*/ 34 w 4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2" h="16">
                  <a:moveTo>
                    <a:pt x="34" y="16"/>
                  </a:moveTo>
                  <a:cubicBezTo>
                    <a:pt x="8" y="16"/>
                    <a:pt x="8" y="16"/>
                    <a:pt x="8" y="16"/>
                  </a:cubicBezTo>
                  <a:cubicBezTo>
                    <a:pt x="4" y="16"/>
                    <a:pt x="0" y="12"/>
                    <a:pt x="0" y="8"/>
                  </a:cubicBezTo>
                  <a:cubicBezTo>
                    <a:pt x="0" y="3"/>
                    <a:pt x="4" y="0"/>
                    <a:pt x="8" y="0"/>
                  </a:cubicBezTo>
                  <a:cubicBezTo>
                    <a:pt x="34" y="0"/>
                    <a:pt x="34" y="0"/>
                    <a:pt x="34" y="0"/>
                  </a:cubicBezTo>
                  <a:cubicBezTo>
                    <a:pt x="39" y="0"/>
                    <a:pt x="42" y="3"/>
                    <a:pt x="42" y="8"/>
                  </a:cubicBezTo>
                  <a:cubicBezTo>
                    <a:pt x="42" y="12"/>
                    <a:pt x="39"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24" name="Freeform 122"/>
            <p:cNvSpPr/>
            <p:nvPr/>
          </p:nvSpPr>
          <p:spPr bwMode="auto">
            <a:xfrm>
              <a:off x="1176338" y="2447926"/>
              <a:ext cx="188913" cy="34925"/>
            </a:xfrm>
            <a:custGeom>
              <a:avLst/>
              <a:gdLst>
                <a:gd name="T0" fmla="*/ 78 w 86"/>
                <a:gd name="T1" fmla="*/ 16 h 16"/>
                <a:gd name="T2" fmla="*/ 8 w 86"/>
                <a:gd name="T3" fmla="*/ 16 h 16"/>
                <a:gd name="T4" fmla="*/ 0 w 86"/>
                <a:gd name="T5" fmla="*/ 8 h 16"/>
                <a:gd name="T6" fmla="*/ 8 w 86"/>
                <a:gd name="T7" fmla="*/ 0 h 16"/>
                <a:gd name="T8" fmla="*/ 78 w 86"/>
                <a:gd name="T9" fmla="*/ 0 h 16"/>
                <a:gd name="T10" fmla="*/ 86 w 86"/>
                <a:gd name="T11" fmla="*/ 8 h 16"/>
                <a:gd name="T12" fmla="*/ 78 w 8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6" h="16">
                  <a:moveTo>
                    <a:pt x="78" y="16"/>
                  </a:moveTo>
                  <a:cubicBezTo>
                    <a:pt x="8" y="16"/>
                    <a:pt x="8" y="16"/>
                    <a:pt x="8" y="16"/>
                  </a:cubicBezTo>
                  <a:cubicBezTo>
                    <a:pt x="3" y="16"/>
                    <a:pt x="0" y="12"/>
                    <a:pt x="0" y="8"/>
                  </a:cubicBezTo>
                  <a:cubicBezTo>
                    <a:pt x="0" y="4"/>
                    <a:pt x="3" y="0"/>
                    <a:pt x="8" y="0"/>
                  </a:cubicBezTo>
                  <a:cubicBezTo>
                    <a:pt x="78" y="0"/>
                    <a:pt x="78" y="0"/>
                    <a:pt x="78" y="0"/>
                  </a:cubicBezTo>
                  <a:cubicBezTo>
                    <a:pt x="82" y="0"/>
                    <a:pt x="86" y="4"/>
                    <a:pt x="86" y="8"/>
                  </a:cubicBezTo>
                  <a:cubicBezTo>
                    <a:pt x="86" y="12"/>
                    <a:pt x="82" y="16"/>
                    <a:pt x="7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25" name="Freeform 123"/>
            <p:cNvSpPr>
              <a:spLocks noEditPoints="1"/>
            </p:cNvSpPr>
            <p:nvPr/>
          </p:nvSpPr>
          <p:spPr bwMode="auto">
            <a:xfrm>
              <a:off x="1371600" y="2270126"/>
              <a:ext cx="150813" cy="133350"/>
            </a:xfrm>
            <a:custGeom>
              <a:avLst/>
              <a:gdLst>
                <a:gd name="T0" fmla="*/ 27 w 68"/>
                <a:gd name="T1" fmla="*/ 60 h 60"/>
                <a:gd name="T2" fmla="*/ 8 w 68"/>
                <a:gd name="T3" fmla="*/ 52 h 60"/>
                <a:gd name="T4" fmla="*/ 0 w 68"/>
                <a:gd name="T5" fmla="*/ 34 h 60"/>
                <a:gd name="T6" fmla="*/ 7 w 68"/>
                <a:gd name="T7" fmla="*/ 17 h 60"/>
                <a:gd name="T8" fmla="*/ 20 w 68"/>
                <a:gd name="T9" fmla="*/ 10 h 60"/>
                <a:gd name="T10" fmla="*/ 39 w 68"/>
                <a:gd name="T11" fmla="*/ 6 h 60"/>
                <a:gd name="T12" fmla="*/ 58 w 68"/>
                <a:gd name="T13" fmla="*/ 1 h 60"/>
                <a:gd name="T14" fmla="*/ 65 w 68"/>
                <a:gd name="T15" fmla="*/ 2 h 60"/>
                <a:gd name="T16" fmla="*/ 68 w 68"/>
                <a:gd name="T17" fmla="*/ 8 h 60"/>
                <a:gd name="T18" fmla="*/ 68 w 68"/>
                <a:gd name="T19" fmla="*/ 13 h 60"/>
                <a:gd name="T20" fmla="*/ 63 w 68"/>
                <a:gd name="T21" fmla="*/ 41 h 60"/>
                <a:gd name="T22" fmla="*/ 48 w 68"/>
                <a:gd name="T23" fmla="*/ 55 h 60"/>
                <a:gd name="T24" fmla="*/ 27 w 68"/>
                <a:gd name="T25" fmla="*/ 60 h 60"/>
                <a:gd name="T26" fmla="*/ 52 w 68"/>
                <a:gd name="T27" fmla="*/ 19 h 60"/>
                <a:gd name="T28" fmla="*/ 42 w 68"/>
                <a:gd name="T29" fmla="*/ 21 h 60"/>
                <a:gd name="T30" fmla="*/ 24 w 68"/>
                <a:gd name="T31" fmla="*/ 25 h 60"/>
                <a:gd name="T32" fmla="*/ 17 w 68"/>
                <a:gd name="T33" fmla="*/ 29 h 60"/>
                <a:gd name="T34" fmla="*/ 16 w 68"/>
                <a:gd name="T35" fmla="*/ 34 h 60"/>
                <a:gd name="T36" fmla="*/ 19 w 68"/>
                <a:gd name="T37" fmla="*/ 41 h 60"/>
                <a:gd name="T38" fmla="*/ 27 w 68"/>
                <a:gd name="T39" fmla="*/ 44 h 60"/>
                <a:gd name="T40" fmla="*/ 41 w 68"/>
                <a:gd name="T41" fmla="*/ 41 h 60"/>
                <a:gd name="T42" fmla="*/ 49 w 68"/>
                <a:gd name="T43" fmla="*/ 33 h 60"/>
                <a:gd name="T44" fmla="*/ 52 w 68"/>
                <a:gd name="T45" fmla="*/ 1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60">
                  <a:moveTo>
                    <a:pt x="27" y="60"/>
                  </a:moveTo>
                  <a:cubicBezTo>
                    <a:pt x="19" y="60"/>
                    <a:pt x="13" y="57"/>
                    <a:pt x="8" y="52"/>
                  </a:cubicBezTo>
                  <a:cubicBezTo>
                    <a:pt x="3" y="47"/>
                    <a:pt x="0" y="41"/>
                    <a:pt x="0" y="34"/>
                  </a:cubicBezTo>
                  <a:cubicBezTo>
                    <a:pt x="0" y="25"/>
                    <a:pt x="4" y="20"/>
                    <a:pt x="7" y="17"/>
                  </a:cubicBezTo>
                  <a:cubicBezTo>
                    <a:pt x="11" y="14"/>
                    <a:pt x="15" y="12"/>
                    <a:pt x="20" y="10"/>
                  </a:cubicBezTo>
                  <a:cubicBezTo>
                    <a:pt x="23" y="9"/>
                    <a:pt x="30" y="8"/>
                    <a:pt x="39" y="6"/>
                  </a:cubicBezTo>
                  <a:cubicBezTo>
                    <a:pt x="47" y="4"/>
                    <a:pt x="53" y="2"/>
                    <a:pt x="58" y="1"/>
                  </a:cubicBezTo>
                  <a:cubicBezTo>
                    <a:pt x="60" y="0"/>
                    <a:pt x="63" y="0"/>
                    <a:pt x="65" y="2"/>
                  </a:cubicBezTo>
                  <a:cubicBezTo>
                    <a:pt x="67" y="3"/>
                    <a:pt x="68" y="6"/>
                    <a:pt x="68" y="8"/>
                  </a:cubicBezTo>
                  <a:cubicBezTo>
                    <a:pt x="68" y="13"/>
                    <a:pt x="68" y="13"/>
                    <a:pt x="68" y="13"/>
                  </a:cubicBezTo>
                  <a:cubicBezTo>
                    <a:pt x="68" y="25"/>
                    <a:pt x="66" y="35"/>
                    <a:pt x="63" y="41"/>
                  </a:cubicBezTo>
                  <a:cubicBezTo>
                    <a:pt x="60" y="46"/>
                    <a:pt x="55" y="51"/>
                    <a:pt x="48" y="55"/>
                  </a:cubicBezTo>
                  <a:cubicBezTo>
                    <a:pt x="42" y="58"/>
                    <a:pt x="35" y="60"/>
                    <a:pt x="27" y="60"/>
                  </a:cubicBezTo>
                  <a:close/>
                  <a:moveTo>
                    <a:pt x="52" y="19"/>
                  </a:moveTo>
                  <a:cubicBezTo>
                    <a:pt x="49" y="20"/>
                    <a:pt x="46" y="20"/>
                    <a:pt x="42" y="21"/>
                  </a:cubicBezTo>
                  <a:cubicBezTo>
                    <a:pt x="33" y="23"/>
                    <a:pt x="27" y="25"/>
                    <a:pt x="24" y="25"/>
                  </a:cubicBezTo>
                  <a:cubicBezTo>
                    <a:pt x="22" y="26"/>
                    <a:pt x="20" y="27"/>
                    <a:pt x="17" y="29"/>
                  </a:cubicBezTo>
                  <a:cubicBezTo>
                    <a:pt x="17" y="30"/>
                    <a:pt x="16" y="31"/>
                    <a:pt x="16" y="34"/>
                  </a:cubicBezTo>
                  <a:cubicBezTo>
                    <a:pt x="16" y="37"/>
                    <a:pt x="16" y="39"/>
                    <a:pt x="19" y="41"/>
                  </a:cubicBezTo>
                  <a:cubicBezTo>
                    <a:pt x="20" y="42"/>
                    <a:pt x="22" y="44"/>
                    <a:pt x="27" y="44"/>
                  </a:cubicBezTo>
                  <a:cubicBezTo>
                    <a:pt x="32" y="44"/>
                    <a:pt x="37" y="43"/>
                    <a:pt x="41" y="41"/>
                  </a:cubicBezTo>
                  <a:cubicBezTo>
                    <a:pt x="45" y="39"/>
                    <a:pt x="47" y="36"/>
                    <a:pt x="49" y="33"/>
                  </a:cubicBezTo>
                  <a:cubicBezTo>
                    <a:pt x="50" y="31"/>
                    <a:pt x="52" y="27"/>
                    <a:pt x="5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26" name="Freeform 124"/>
            <p:cNvSpPr/>
            <p:nvPr/>
          </p:nvSpPr>
          <p:spPr bwMode="auto">
            <a:xfrm>
              <a:off x="1379538" y="2200276"/>
              <a:ext cx="144463" cy="200025"/>
            </a:xfrm>
            <a:custGeom>
              <a:avLst/>
              <a:gdLst>
                <a:gd name="T0" fmla="*/ 58 w 66"/>
                <a:gd name="T1" fmla="*/ 91 h 91"/>
                <a:gd name="T2" fmla="*/ 50 w 66"/>
                <a:gd name="T3" fmla="*/ 83 h 91"/>
                <a:gd name="T4" fmla="*/ 50 w 66"/>
                <a:gd name="T5" fmla="*/ 32 h 91"/>
                <a:gd name="T6" fmla="*/ 35 w 66"/>
                <a:gd name="T7" fmla="*/ 16 h 91"/>
                <a:gd name="T8" fmla="*/ 30 w 66"/>
                <a:gd name="T9" fmla="*/ 16 h 91"/>
                <a:gd name="T10" fmla="*/ 16 w 66"/>
                <a:gd name="T11" fmla="*/ 26 h 91"/>
                <a:gd name="T12" fmla="*/ 6 w 66"/>
                <a:gd name="T13" fmla="*/ 30 h 91"/>
                <a:gd name="T14" fmla="*/ 1 w 66"/>
                <a:gd name="T15" fmla="*/ 20 h 91"/>
                <a:gd name="T16" fmla="*/ 30 w 66"/>
                <a:gd name="T17" fmla="*/ 0 h 91"/>
                <a:gd name="T18" fmla="*/ 35 w 66"/>
                <a:gd name="T19" fmla="*/ 0 h 91"/>
                <a:gd name="T20" fmla="*/ 66 w 66"/>
                <a:gd name="T21" fmla="*/ 32 h 91"/>
                <a:gd name="T22" fmla="*/ 66 w 66"/>
                <a:gd name="T23" fmla="*/ 83 h 91"/>
                <a:gd name="T24" fmla="*/ 58 w 66"/>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91">
                  <a:moveTo>
                    <a:pt x="58" y="91"/>
                  </a:moveTo>
                  <a:cubicBezTo>
                    <a:pt x="54" y="91"/>
                    <a:pt x="50" y="87"/>
                    <a:pt x="50" y="83"/>
                  </a:cubicBezTo>
                  <a:cubicBezTo>
                    <a:pt x="50" y="32"/>
                    <a:pt x="50" y="32"/>
                    <a:pt x="50" y="32"/>
                  </a:cubicBezTo>
                  <a:cubicBezTo>
                    <a:pt x="50" y="23"/>
                    <a:pt x="43" y="16"/>
                    <a:pt x="35" y="16"/>
                  </a:cubicBezTo>
                  <a:cubicBezTo>
                    <a:pt x="30" y="16"/>
                    <a:pt x="30" y="16"/>
                    <a:pt x="30" y="16"/>
                  </a:cubicBezTo>
                  <a:cubicBezTo>
                    <a:pt x="24" y="16"/>
                    <a:pt x="18" y="20"/>
                    <a:pt x="16" y="26"/>
                  </a:cubicBezTo>
                  <a:cubicBezTo>
                    <a:pt x="14" y="30"/>
                    <a:pt x="10" y="31"/>
                    <a:pt x="6" y="30"/>
                  </a:cubicBezTo>
                  <a:cubicBezTo>
                    <a:pt x="2" y="28"/>
                    <a:pt x="0" y="24"/>
                    <a:pt x="1" y="20"/>
                  </a:cubicBezTo>
                  <a:cubicBezTo>
                    <a:pt x="6" y="8"/>
                    <a:pt x="17" y="0"/>
                    <a:pt x="30" y="0"/>
                  </a:cubicBezTo>
                  <a:cubicBezTo>
                    <a:pt x="35" y="0"/>
                    <a:pt x="35" y="0"/>
                    <a:pt x="35" y="0"/>
                  </a:cubicBezTo>
                  <a:cubicBezTo>
                    <a:pt x="52" y="0"/>
                    <a:pt x="66" y="14"/>
                    <a:pt x="66" y="32"/>
                  </a:cubicBezTo>
                  <a:cubicBezTo>
                    <a:pt x="66" y="83"/>
                    <a:pt x="66" y="83"/>
                    <a:pt x="66" y="83"/>
                  </a:cubicBezTo>
                  <a:cubicBezTo>
                    <a:pt x="66" y="87"/>
                    <a:pt x="62" y="91"/>
                    <a:pt x="58" y="9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27" name="Freeform 125"/>
            <p:cNvSpPr/>
            <p:nvPr/>
          </p:nvSpPr>
          <p:spPr bwMode="auto">
            <a:xfrm>
              <a:off x="877888" y="3063876"/>
              <a:ext cx="160338" cy="38100"/>
            </a:xfrm>
            <a:custGeom>
              <a:avLst/>
              <a:gdLst>
                <a:gd name="T0" fmla="*/ 69 w 73"/>
                <a:gd name="T1" fmla="*/ 17 h 17"/>
                <a:gd name="T2" fmla="*/ 68 w 73"/>
                <a:gd name="T3" fmla="*/ 16 h 17"/>
                <a:gd name="T4" fmla="*/ 4 w 73"/>
                <a:gd name="T5" fmla="*/ 9 h 17"/>
                <a:gd name="T6" fmla="*/ 0 w 73"/>
                <a:gd name="T7" fmla="*/ 6 h 17"/>
                <a:gd name="T8" fmla="*/ 3 w 73"/>
                <a:gd name="T9" fmla="*/ 3 h 17"/>
                <a:gd name="T10" fmla="*/ 70 w 73"/>
                <a:gd name="T11" fmla="*/ 11 h 17"/>
                <a:gd name="T12" fmla="*/ 72 w 73"/>
                <a:gd name="T13" fmla="*/ 15 h 17"/>
                <a:gd name="T14" fmla="*/ 69 w 73"/>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17">
                  <a:moveTo>
                    <a:pt x="69" y="17"/>
                  </a:moveTo>
                  <a:cubicBezTo>
                    <a:pt x="69" y="17"/>
                    <a:pt x="68" y="17"/>
                    <a:pt x="68" y="16"/>
                  </a:cubicBezTo>
                  <a:cubicBezTo>
                    <a:pt x="48" y="9"/>
                    <a:pt x="25" y="6"/>
                    <a:pt x="4" y="9"/>
                  </a:cubicBezTo>
                  <a:cubicBezTo>
                    <a:pt x="2" y="9"/>
                    <a:pt x="0" y="8"/>
                    <a:pt x="0" y="6"/>
                  </a:cubicBezTo>
                  <a:cubicBezTo>
                    <a:pt x="0" y="4"/>
                    <a:pt x="1" y="3"/>
                    <a:pt x="3" y="3"/>
                  </a:cubicBezTo>
                  <a:cubicBezTo>
                    <a:pt x="26" y="0"/>
                    <a:pt x="49" y="2"/>
                    <a:pt x="70" y="11"/>
                  </a:cubicBezTo>
                  <a:cubicBezTo>
                    <a:pt x="72" y="11"/>
                    <a:pt x="73" y="13"/>
                    <a:pt x="72" y="15"/>
                  </a:cubicBezTo>
                  <a:cubicBezTo>
                    <a:pt x="72" y="16"/>
                    <a:pt x="70" y="17"/>
                    <a:pt x="69"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28" name="Freeform 126"/>
            <p:cNvSpPr/>
            <p:nvPr/>
          </p:nvSpPr>
          <p:spPr bwMode="auto">
            <a:xfrm>
              <a:off x="777875" y="3086101"/>
              <a:ext cx="49213" cy="28575"/>
            </a:xfrm>
            <a:custGeom>
              <a:avLst/>
              <a:gdLst>
                <a:gd name="T0" fmla="*/ 3 w 22"/>
                <a:gd name="T1" fmla="*/ 13 h 13"/>
                <a:gd name="T2" fmla="*/ 0 w 22"/>
                <a:gd name="T3" fmla="*/ 12 h 13"/>
                <a:gd name="T4" fmla="*/ 2 w 22"/>
                <a:gd name="T5" fmla="*/ 7 h 13"/>
                <a:gd name="T6" fmla="*/ 17 w 22"/>
                <a:gd name="T7" fmla="*/ 0 h 13"/>
                <a:gd name="T8" fmla="*/ 21 w 22"/>
                <a:gd name="T9" fmla="*/ 2 h 13"/>
                <a:gd name="T10" fmla="*/ 19 w 22"/>
                <a:gd name="T11" fmla="*/ 6 h 13"/>
                <a:gd name="T12" fmla="*/ 5 w 22"/>
                <a:gd name="T13" fmla="*/ 13 h 13"/>
                <a:gd name="T14" fmla="*/ 3 w 22"/>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3">
                  <a:moveTo>
                    <a:pt x="3" y="13"/>
                  </a:moveTo>
                  <a:cubicBezTo>
                    <a:pt x="2" y="13"/>
                    <a:pt x="1" y="13"/>
                    <a:pt x="0" y="12"/>
                  </a:cubicBezTo>
                  <a:cubicBezTo>
                    <a:pt x="0" y="10"/>
                    <a:pt x="0" y="8"/>
                    <a:pt x="2" y="7"/>
                  </a:cubicBezTo>
                  <a:cubicBezTo>
                    <a:pt x="7" y="5"/>
                    <a:pt x="12" y="3"/>
                    <a:pt x="17" y="0"/>
                  </a:cubicBezTo>
                  <a:cubicBezTo>
                    <a:pt x="19" y="0"/>
                    <a:pt x="20" y="1"/>
                    <a:pt x="21" y="2"/>
                  </a:cubicBezTo>
                  <a:cubicBezTo>
                    <a:pt x="22" y="4"/>
                    <a:pt x="21" y="6"/>
                    <a:pt x="19" y="6"/>
                  </a:cubicBezTo>
                  <a:cubicBezTo>
                    <a:pt x="14" y="8"/>
                    <a:pt x="9" y="10"/>
                    <a:pt x="5" y="13"/>
                  </a:cubicBezTo>
                  <a:cubicBezTo>
                    <a:pt x="4" y="13"/>
                    <a:pt x="4" y="13"/>
                    <a:pt x="3"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29" name="Freeform 127"/>
            <p:cNvSpPr/>
            <p:nvPr/>
          </p:nvSpPr>
          <p:spPr bwMode="auto">
            <a:xfrm>
              <a:off x="828675" y="2935288"/>
              <a:ext cx="144463" cy="261938"/>
            </a:xfrm>
            <a:custGeom>
              <a:avLst/>
              <a:gdLst>
                <a:gd name="T0" fmla="*/ 62 w 65"/>
                <a:gd name="T1" fmla="*/ 118 h 118"/>
                <a:gd name="T2" fmla="*/ 62 w 65"/>
                <a:gd name="T3" fmla="*/ 118 h 118"/>
                <a:gd name="T4" fmla="*/ 59 w 65"/>
                <a:gd name="T5" fmla="*/ 115 h 118"/>
                <a:gd name="T6" fmla="*/ 2 w 65"/>
                <a:gd name="T7" fmla="*/ 6 h 118"/>
                <a:gd name="T8" fmla="*/ 1 w 65"/>
                <a:gd name="T9" fmla="*/ 2 h 118"/>
                <a:gd name="T10" fmla="*/ 5 w 65"/>
                <a:gd name="T11" fmla="*/ 1 h 118"/>
                <a:gd name="T12" fmla="*/ 65 w 65"/>
                <a:gd name="T13" fmla="*/ 115 h 118"/>
                <a:gd name="T14" fmla="*/ 62 w 65"/>
                <a:gd name="T15" fmla="*/ 118 h 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118">
                  <a:moveTo>
                    <a:pt x="62" y="118"/>
                  </a:moveTo>
                  <a:cubicBezTo>
                    <a:pt x="62" y="118"/>
                    <a:pt x="62" y="118"/>
                    <a:pt x="62" y="118"/>
                  </a:cubicBezTo>
                  <a:cubicBezTo>
                    <a:pt x="60" y="118"/>
                    <a:pt x="59" y="117"/>
                    <a:pt x="59" y="115"/>
                  </a:cubicBezTo>
                  <a:cubicBezTo>
                    <a:pt x="59" y="71"/>
                    <a:pt x="38" y="31"/>
                    <a:pt x="2" y="6"/>
                  </a:cubicBezTo>
                  <a:cubicBezTo>
                    <a:pt x="1" y="5"/>
                    <a:pt x="0" y="3"/>
                    <a:pt x="1" y="2"/>
                  </a:cubicBezTo>
                  <a:cubicBezTo>
                    <a:pt x="2" y="1"/>
                    <a:pt x="4" y="0"/>
                    <a:pt x="5" y="1"/>
                  </a:cubicBezTo>
                  <a:cubicBezTo>
                    <a:pt x="43" y="27"/>
                    <a:pt x="65" y="69"/>
                    <a:pt x="65" y="115"/>
                  </a:cubicBezTo>
                  <a:cubicBezTo>
                    <a:pt x="65" y="117"/>
                    <a:pt x="64" y="118"/>
                    <a:pt x="62" y="11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30" name="Freeform 128"/>
            <p:cNvSpPr/>
            <p:nvPr/>
          </p:nvSpPr>
          <p:spPr bwMode="auto">
            <a:xfrm>
              <a:off x="871538" y="2906713"/>
              <a:ext cx="85725" cy="82550"/>
            </a:xfrm>
            <a:custGeom>
              <a:avLst/>
              <a:gdLst>
                <a:gd name="T0" fmla="*/ 35 w 39"/>
                <a:gd name="T1" fmla="*/ 37 h 37"/>
                <a:gd name="T2" fmla="*/ 34 w 39"/>
                <a:gd name="T3" fmla="*/ 36 h 37"/>
                <a:gd name="T4" fmla="*/ 1 w 39"/>
                <a:gd name="T5" fmla="*/ 5 h 37"/>
                <a:gd name="T6" fmla="*/ 1 w 39"/>
                <a:gd name="T7" fmla="*/ 1 h 37"/>
                <a:gd name="T8" fmla="*/ 6 w 39"/>
                <a:gd name="T9" fmla="*/ 1 h 37"/>
                <a:gd name="T10" fmla="*/ 37 w 39"/>
                <a:gd name="T11" fmla="*/ 31 h 37"/>
                <a:gd name="T12" fmla="*/ 38 w 39"/>
                <a:gd name="T13" fmla="*/ 35 h 37"/>
                <a:gd name="T14" fmla="*/ 35 w 39"/>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7">
                  <a:moveTo>
                    <a:pt x="35" y="37"/>
                  </a:moveTo>
                  <a:cubicBezTo>
                    <a:pt x="35" y="37"/>
                    <a:pt x="34" y="37"/>
                    <a:pt x="34" y="36"/>
                  </a:cubicBezTo>
                  <a:cubicBezTo>
                    <a:pt x="21" y="28"/>
                    <a:pt x="10" y="17"/>
                    <a:pt x="1" y="5"/>
                  </a:cubicBezTo>
                  <a:cubicBezTo>
                    <a:pt x="0" y="4"/>
                    <a:pt x="0" y="2"/>
                    <a:pt x="1" y="1"/>
                  </a:cubicBezTo>
                  <a:cubicBezTo>
                    <a:pt x="3" y="0"/>
                    <a:pt x="5" y="0"/>
                    <a:pt x="6" y="1"/>
                  </a:cubicBezTo>
                  <a:cubicBezTo>
                    <a:pt x="14" y="13"/>
                    <a:pt x="25" y="23"/>
                    <a:pt x="37" y="31"/>
                  </a:cubicBezTo>
                  <a:cubicBezTo>
                    <a:pt x="39" y="32"/>
                    <a:pt x="39" y="34"/>
                    <a:pt x="38" y="35"/>
                  </a:cubicBezTo>
                  <a:cubicBezTo>
                    <a:pt x="37" y="36"/>
                    <a:pt x="36" y="37"/>
                    <a:pt x="35"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31" name="Freeform 129"/>
            <p:cNvSpPr/>
            <p:nvPr/>
          </p:nvSpPr>
          <p:spPr bwMode="auto">
            <a:xfrm>
              <a:off x="998538" y="3005138"/>
              <a:ext cx="79375" cy="30163"/>
            </a:xfrm>
            <a:custGeom>
              <a:avLst/>
              <a:gdLst>
                <a:gd name="T0" fmla="*/ 32 w 36"/>
                <a:gd name="T1" fmla="*/ 14 h 14"/>
                <a:gd name="T2" fmla="*/ 32 w 36"/>
                <a:gd name="T3" fmla="*/ 14 h 14"/>
                <a:gd name="T4" fmla="*/ 2 w 36"/>
                <a:gd name="T5" fmla="*/ 6 h 14"/>
                <a:gd name="T6" fmla="*/ 0 w 36"/>
                <a:gd name="T7" fmla="*/ 2 h 14"/>
                <a:gd name="T8" fmla="*/ 4 w 36"/>
                <a:gd name="T9" fmla="*/ 0 h 14"/>
                <a:gd name="T10" fmla="*/ 33 w 36"/>
                <a:gd name="T11" fmla="*/ 8 h 14"/>
                <a:gd name="T12" fmla="*/ 35 w 36"/>
                <a:gd name="T13" fmla="*/ 12 h 14"/>
                <a:gd name="T14" fmla="*/ 32 w 36"/>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4">
                  <a:moveTo>
                    <a:pt x="32" y="14"/>
                  </a:moveTo>
                  <a:cubicBezTo>
                    <a:pt x="32" y="14"/>
                    <a:pt x="32" y="14"/>
                    <a:pt x="32" y="14"/>
                  </a:cubicBezTo>
                  <a:cubicBezTo>
                    <a:pt x="22" y="13"/>
                    <a:pt x="12" y="10"/>
                    <a:pt x="2" y="6"/>
                  </a:cubicBezTo>
                  <a:cubicBezTo>
                    <a:pt x="0" y="6"/>
                    <a:pt x="0" y="4"/>
                    <a:pt x="0" y="2"/>
                  </a:cubicBezTo>
                  <a:cubicBezTo>
                    <a:pt x="1" y="1"/>
                    <a:pt x="3" y="0"/>
                    <a:pt x="4" y="0"/>
                  </a:cubicBezTo>
                  <a:cubicBezTo>
                    <a:pt x="14" y="4"/>
                    <a:pt x="23" y="7"/>
                    <a:pt x="33" y="8"/>
                  </a:cubicBezTo>
                  <a:cubicBezTo>
                    <a:pt x="35" y="8"/>
                    <a:pt x="36" y="10"/>
                    <a:pt x="35" y="12"/>
                  </a:cubicBezTo>
                  <a:cubicBezTo>
                    <a:pt x="35" y="13"/>
                    <a:pt x="34" y="14"/>
                    <a:pt x="32" y="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32" name="Freeform 130"/>
            <p:cNvSpPr>
              <a:spLocks noEditPoints="1"/>
            </p:cNvSpPr>
            <p:nvPr/>
          </p:nvSpPr>
          <p:spPr bwMode="auto">
            <a:xfrm>
              <a:off x="939800" y="2957513"/>
              <a:ext cx="76200"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8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8"/>
                  </a:cubicBezTo>
                  <a:cubicBezTo>
                    <a:pt x="0" y="8"/>
                    <a:pt x="7"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8" y="24"/>
                    <a:pt x="28" y="18"/>
                  </a:cubicBezTo>
                  <a:cubicBezTo>
                    <a:pt x="28"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33" name="Freeform 131"/>
            <p:cNvSpPr>
              <a:spLocks noEditPoints="1"/>
            </p:cNvSpPr>
            <p:nvPr/>
          </p:nvSpPr>
          <p:spPr bwMode="auto">
            <a:xfrm>
              <a:off x="1020763" y="3070226"/>
              <a:ext cx="77788"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9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8" y="35"/>
                    <a:pt x="0" y="27"/>
                    <a:pt x="0" y="18"/>
                  </a:cubicBezTo>
                  <a:cubicBezTo>
                    <a:pt x="0" y="8"/>
                    <a:pt x="8"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9" y="24"/>
                    <a:pt x="29" y="18"/>
                  </a:cubicBezTo>
                  <a:cubicBezTo>
                    <a:pt x="29"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34" name="Freeform 132"/>
            <p:cNvSpPr/>
            <p:nvPr/>
          </p:nvSpPr>
          <p:spPr bwMode="auto">
            <a:xfrm>
              <a:off x="760413" y="2894013"/>
              <a:ext cx="323850" cy="325438"/>
            </a:xfrm>
            <a:custGeom>
              <a:avLst/>
              <a:gdLst>
                <a:gd name="T0" fmla="*/ 74 w 147"/>
                <a:gd name="T1" fmla="*/ 147 h 147"/>
                <a:gd name="T2" fmla="*/ 0 w 147"/>
                <a:gd name="T3" fmla="*/ 74 h 147"/>
                <a:gd name="T4" fmla="*/ 74 w 147"/>
                <a:gd name="T5" fmla="*/ 0 h 147"/>
                <a:gd name="T6" fmla="*/ 147 w 147"/>
                <a:gd name="T7" fmla="*/ 74 h 147"/>
                <a:gd name="T8" fmla="*/ 146 w 147"/>
                <a:gd name="T9" fmla="*/ 85 h 147"/>
                <a:gd name="T10" fmla="*/ 134 w 147"/>
                <a:gd name="T11" fmla="*/ 83 h 147"/>
                <a:gd name="T12" fmla="*/ 135 w 147"/>
                <a:gd name="T13" fmla="*/ 74 h 147"/>
                <a:gd name="T14" fmla="*/ 74 w 147"/>
                <a:gd name="T15" fmla="*/ 12 h 147"/>
                <a:gd name="T16" fmla="*/ 13 w 147"/>
                <a:gd name="T17" fmla="*/ 74 h 147"/>
                <a:gd name="T18" fmla="*/ 74 w 147"/>
                <a:gd name="T19" fmla="*/ 135 h 147"/>
                <a:gd name="T20" fmla="*/ 125 w 147"/>
                <a:gd name="T21" fmla="*/ 108 h 147"/>
                <a:gd name="T22" fmla="*/ 135 w 147"/>
                <a:gd name="T23" fmla="*/ 114 h 147"/>
                <a:gd name="T24" fmla="*/ 74 w 147"/>
                <a:gd name="T25"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147">
                  <a:moveTo>
                    <a:pt x="74" y="147"/>
                  </a:moveTo>
                  <a:cubicBezTo>
                    <a:pt x="33" y="147"/>
                    <a:pt x="0" y="114"/>
                    <a:pt x="0" y="74"/>
                  </a:cubicBezTo>
                  <a:cubicBezTo>
                    <a:pt x="0" y="33"/>
                    <a:pt x="33" y="0"/>
                    <a:pt x="74" y="0"/>
                  </a:cubicBezTo>
                  <a:cubicBezTo>
                    <a:pt x="114" y="0"/>
                    <a:pt x="147" y="33"/>
                    <a:pt x="147" y="74"/>
                  </a:cubicBezTo>
                  <a:cubicBezTo>
                    <a:pt x="147" y="77"/>
                    <a:pt x="147" y="81"/>
                    <a:pt x="146" y="85"/>
                  </a:cubicBezTo>
                  <a:cubicBezTo>
                    <a:pt x="134" y="83"/>
                    <a:pt x="134" y="83"/>
                    <a:pt x="134" y="83"/>
                  </a:cubicBezTo>
                  <a:cubicBezTo>
                    <a:pt x="135" y="80"/>
                    <a:pt x="135" y="76"/>
                    <a:pt x="135" y="74"/>
                  </a:cubicBezTo>
                  <a:cubicBezTo>
                    <a:pt x="135" y="40"/>
                    <a:pt x="108" y="12"/>
                    <a:pt x="74" y="12"/>
                  </a:cubicBezTo>
                  <a:cubicBezTo>
                    <a:pt x="40" y="12"/>
                    <a:pt x="13" y="40"/>
                    <a:pt x="13" y="74"/>
                  </a:cubicBezTo>
                  <a:cubicBezTo>
                    <a:pt x="13" y="107"/>
                    <a:pt x="40" y="135"/>
                    <a:pt x="74" y="135"/>
                  </a:cubicBezTo>
                  <a:cubicBezTo>
                    <a:pt x="94" y="135"/>
                    <a:pt x="113" y="125"/>
                    <a:pt x="125" y="108"/>
                  </a:cubicBezTo>
                  <a:cubicBezTo>
                    <a:pt x="135" y="114"/>
                    <a:pt x="135" y="114"/>
                    <a:pt x="135" y="114"/>
                  </a:cubicBezTo>
                  <a:cubicBezTo>
                    <a:pt x="121" y="135"/>
                    <a:pt x="98" y="147"/>
                    <a:pt x="74" y="14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35" name="Freeform 133"/>
            <p:cNvSpPr>
              <a:spLocks noEditPoints="1"/>
            </p:cNvSpPr>
            <p:nvPr/>
          </p:nvSpPr>
          <p:spPr bwMode="auto">
            <a:xfrm>
              <a:off x="812800" y="3048001"/>
              <a:ext cx="77788" cy="77788"/>
            </a:xfrm>
            <a:custGeom>
              <a:avLst/>
              <a:gdLst>
                <a:gd name="T0" fmla="*/ 18 w 35"/>
                <a:gd name="T1" fmla="*/ 35 h 35"/>
                <a:gd name="T2" fmla="*/ 0 w 35"/>
                <a:gd name="T3" fmla="*/ 18 h 35"/>
                <a:gd name="T4" fmla="*/ 18 w 35"/>
                <a:gd name="T5" fmla="*/ 0 h 35"/>
                <a:gd name="T6" fmla="*/ 35 w 35"/>
                <a:gd name="T7" fmla="*/ 18 h 35"/>
                <a:gd name="T8" fmla="*/ 18 w 35"/>
                <a:gd name="T9" fmla="*/ 35 h 35"/>
                <a:gd name="T10" fmla="*/ 18 w 35"/>
                <a:gd name="T11" fmla="*/ 6 h 35"/>
                <a:gd name="T12" fmla="*/ 6 w 35"/>
                <a:gd name="T13" fmla="*/ 18 h 35"/>
                <a:gd name="T14" fmla="*/ 18 w 35"/>
                <a:gd name="T15" fmla="*/ 29 h 35"/>
                <a:gd name="T16" fmla="*/ 29 w 35"/>
                <a:gd name="T17" fmla="*/ 18 h 35"/>
                <a:gd name="T18" fmla="*/ 18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8"/>
                  </a:cubicBezTo>
                  <a:cubicBezTo>
                    <a:pt x="0" y="8"/>
                    <a:pt x="8" y="0"/>
                    <a:pt x="18" y="0"/>
                  </a:cubicBezTo>
                  <a:cubicBezTo>
                    <a:pt x="27" y="0"/>
                    <a:pt x="35" y="8"/>
                    <a:pt x="35" y="18"/>
                  </a:cubicBezTo>
                  <a:cubicBezTo>
                    <a:pt x="35" y="27"/>
                    <a:pt x="27" y="35"/>
                    <a:pt x="18" y="35"/>
                  </a:cubicBezTo>
                  <a:close/>
                  <a:moveTo>
                    <a:pt x="18" y="6"/>
                  </a:moveTo>
                  <a:cubicBezTo>
                    <a:pt x="11" y="6"/>
                    <a:pt x="6" y="11"/>
                    <a:pt x="6" y="18"/>
                  </a:cubicBezTo>
                  <a:cubicBezTo>
                    <a:pt x="6" y="24"/>
                    <a:pt x="11" y="29"/>
                    <a:pt x="18" y="29"/>
                  </a:cubicBezTo>
                  <a:cubicBezTo>
                    <a:pt x="24" y="29"/>
                    <a:pt x="29" y="24"/>
                    <a:pt x="29" y="18"/>
                  </a:cubicBezTo>
                  <a:cubicBezTo>
                    <a:pt x="29" y="11"/>
                    <a:pt x="24" y="6"/>
                    <a:pt x="18"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6" name="Freeform 164"/>
            <p:cNvSpPr>
              <a:spLocks noEditPoints="1"/>
            </p:cNvSpPr>
            <p:nvPr/>
          </p:nvSpPr>
          <p:spPr bwMode="auto">
            <a:xfrm>
              <a:off x="1125538" y="595313"/>
              <a:ext cx="217488" cy="207963"/>
            </a:xfrm>
            <a:custGeom>
              <a:avLst/>
              <a:gdLst>
                <a:gd name="T0" fmla="*/ 47 w 99"/>
                <a:gd name="T1" fmla="*/ 94 h 94"/>
                <a:gd name="T2" fmla="*/ 14 w 99"/>
                <a:gd name="T3" fmla="*/ 80 h 94"/>
                <a:gd name="T4" fmla="*/ 0 w 99"/>
                <a:gd name="T5" fmla="*/ 47 h 94"/>
                <a:gd name="T6" fmla="*/ 14 w 99"/>
                <a:gd name="T7" fmla="*/ 13 h 94"/>
                <a:gd name="T8" fmla="*/ 47 w 99"/>
                <a:gd name="T9" fmla="*/ 0 h 94"/>
                <a:gd name="T10" fmla="*/ 80 w 99"/>
                <a:gd name="T11" fmla="*/ 13 h 94"/>
                <a:gd name="T12" fmla="*/ 80 w 99"/>
                <a:gd name="T13" fmla="*/ 80 h 94"/>
                <a:gd name="T14" fmla="*/ 47 w 99"/>
                <a:gd name="T15" fmla="*/ 94 h 94"/>
                <a:gd name="T16" fmla="*/ 47 w 99"/>
                <a:gd name="T17" fmla="*/ 8 h 94"/>
                <a:gd name="T18" fmla="*/ 19 w 99"/>
                <a:gd name="T19" fmla="*/ 19 h 94"/>
                <a:gd name="T20" fmla="*/ 8 w 99"/>
                <a:gd name="T21" fmla="*/ 47 h 94"/>
                <a:gd name="T22" fmla="*/ 19 w 99"/>
                <a:gd name="T23" fmla="*/ 74 h 94"/>
                <a:gd name="T24" fmla="*/ 47 w 99"/>
                <a:gd name="T25" fmla="*/ 86 h 94"/>
                <a:gd name="T26" fmla="*/ 75 w 99"/>
                <a:gd name="T27" fmla="*/ 74 h 94"/>
                <a:gd name="T28" fmla="*/ 75 w 99"/>
                <a:gd name="T29" fmla="*/ 19 h 94"/>
                <a:gd name="T30" fmla="*/ 47 w 99"/>
                <a:gd name="T31" fmla="*/ 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94">
                  <a:moveTo>
                    <a:pt x="47" y="94"/>
                  </a:moveTo>
                  <a:cubicBezTo>
                    <a:pt x="34" y="94"/>
                    <a:pt x="22" y="89"/>
                    <a:pt x="14" y="80"/>
                  </a:cubicBezTo>
                  <a:cubicBezTo>
                    <a:pt x="5" y="71"/>
                    <a:pt x="0" y="59"/>
                    <a:pt x="0" y="47"/>
                  </a:cubicBezTo>
                  <a:cubicBezTo>
                    <a:pt x="0" y="34"/>
                    <a:pt x="5" y="22"/>
                    <a:pt x="14" y="13"/>
                  </a:cubicBezTo>
                  <a:cubicBezTo>
                    <a:pt x="22" y="5"/>
                    <a:pt x="34" y="0"/>
                    <a:pt x="47" y="0"/>
                  </a:cubicBezTo>
                  <a:cubicBezTo>
                    <a:pt x="59" y="0"/>
                    <a:pt x="71" y="5"/>
                    <a:pt x="80" y="13"/>
                  </a:cubicBezTo>
                  <a:cubicBezTo>
                    <a:pt x="99" y="32"/>
                    <a:pt x="99" y="62"/>
                    <a:pt x="80" y="80"/>
                  </a:cubicBezTo>
                  <a:cubicBezTo>
                    <a:pt x="71" y="89"/>
                    <a:pt x="59" y="94"/>
                    <a:pt x="47" y="94"/>
                  </a:cubicBezTo>
                  <a:close/>
                  <a:moveTo>
                    <a:pt x="47" y="8"/>
                  </a:moveTo>
                  <a:cubicBezTo>
                    <a:pt x="36" y="8"/>
                    <a:pt x="27" y="12"/>
                    <a:pt x="19" y="19"/>
                  </a:cubicBezTo>
                  <a:cubicBezTo>
                    <a:pt x="12" y="26"/>
                    <a:pt x="8" y="36"/>
                    <a:pt x="8" y="47"/>
                  </a:cubicBezTo>
                  <a:cubicBezTo>
                    <a:pt x="8" y="57"/>
                    <a:pt x="12" y="67"/>
                    <a:pt x="19" y="74"/>
                  </a:cubicBezTo>
                  <a:cubicBezTo>
                    <a:pt x="27" y="82"/>
                    <a:pt x="36" y="86"/>
                    <a:pt x="47" y="86"/>
                  </a:cubicBezTo>
                  <a:cubicBezTo>
                    <a:pt x="57" y="86"/>
                    <a:pt x="67" y="82"/>
                    <a:pt x="75" y="74"/>
                  </a:cubicBezTo>
                  <a:cubicBezTo>
                    <a:pt x="90" y="59"/>
                    <a:pt x="90" y="34"/>
                    <a:pt x="75" y="19"/>
                  </a:cubicBezTo>
                  <a:cubicBezTo>
                    <a:pt x="67" y="12"/>
                    <a:pt x="57" y="8"/>
                    <a:pt x="4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7" name="Freeform 165"/>
            <p:cNvSpPr>
              <a:spLocks noEditPoints="1"/>
            </p:cNvSpPr>
            <p:nvPr/>
          </p:nvSpPr>
          <p:spPr bwMode="auto">
            <a:xfrm>
              <a:off x="1144588" y="631826"/>
              <a:ext cx="168275" cy="171450"/>
            </a:xfrm>
            <a:custGeom>
              <a:avLst/>
              <a:gdLst>
                <a:gd name="T0" fmla="*/ 38 w 76"/>
                <a:gd name="T1" fmla="*/ 77 h 77"/>
                <a:gd name="T2" fmla="*/ 38 w 76"/>
                <a:gd name="T3" fmla="*/ 77 h 77"/>
                <a:gd name="T4" fmla="*/ 5 w 76"/>
                <a:gd name="T5" fmla="*/ 63 h 77"/>
                <a:gd name="T6" fmla="*/ 1 w 76"/>
                <a:gd name="T7" fmla="*/ 59 h 77"/>
                <a:gd name="T8" fmla="*/ 1 w 76"/>
                <a:gd name="T9" fmla="*/ 55 h 77"/>
                <a:gd name="T10" fmla="*/ 5 w 76"/>
                <a:gd name="T11" fmla="*/ 51 h 77"/>
                <a:gd name="T12" fmla="*/ 25 w 76"/>
                <a:gd name="T13" fmla="*/ 44 h 77"/>
                <a:gd name="T14" fmla="*/ 21 w 76"/>
                <a:gd name="T15" fmla="*/ 39 h 77"/>
                <a:gd name="T16" fmla="*/ 21 w 76"/>
                <a:gd name="T17" fmla="*/ 37 h 77"/>
                <a:gd name="T18" fmla="*/ 18 w 76"/>
                <a:gd name="T19" fmla="*/ 33 h 77"/>
                <a:gd name="T20" fmla="*/ 18 w 76"/>
                <a:gd name="T21" fmla="*/ 25 h 77"/>
                <a:gd name="T22" fmla="*/ 19 w 76"/>
                <a:gd name="T23" fmla="*/ 20 h 77"/>
                <a:gd name="T24" fmla="*/ 19 w 76"/>
                <a:gd name="T25" fmla="*/ 18 h 77"/>
                <a:gd name="T26" fmla="*/ 23 w 76"/>
                <a:gd name="T27" fmla="*/ 5 h 77"/>
                <a:gd name="T28" fmla="*/ 38 w 76"/>
                <a:gd name="T29" fmla="*/ 0 h 77"/>
                <a:gd name="T30" fmla="*/ 53 w 76"/>
                <a:gd name="T31" fmla="*/ 5 h 77"/>
                <a:gd name="T32" fmla="*/ 57 w 76"/>
                <a:gd name="T33" fmla="*/ 18 h 77"/>
                <a:gd name="T34" fmla="*/ 56 w 76"/>
                <a:gd name="T35" fmla="*/ 20 h 77"/>
                <a:gd name="T36" fmla="*/ 58 w 76"/>
                <a:gd name="T37" fmla="*/ 25 h 77"/>
                <a:gd name="T38" fmla="*/ 57 w 76"/>
                <a:gd name="T39" fmla="*/ 33 h 77"/>
                <a:gd name="T40" fmla="*/ 54 w 76"/>
                <a:gd name="T41" fmla="*/ 37 h 77"/>
                <a:gd name="T42" fmla="*/ 54 w 76"/>
                <a:gd name="T43" fmla="*/ 39 h 77"/>
                <a:gd name="T44" fmla="*/ 51 w 76"/>
                <a:gd name="T45" fmla="*/ 44 h 77"/>
                <a:gd name="T46" fmla="*/ 70 w 76"/>
                <a:gd name="T47" fmla="*/ 51 h 77"/>
                <a:gd name="T48" fmla="*/ 75 w 76"/>
                <a:gd name="T49" fmla="*/ 55 h 77"/>
                <a:gd name="T50" fmla="*/ 74 w 76"/>
                <a:gd name="T51" fmla="*/ 59 h 77"/>
                <a:gd name="T52" fmla="*/ 71 w 76"/>
                <a:gd name="T53" fmla="*/ 63 h 77"/>
                <a:gd name="T54" fmla="*/ 38 w 76"/>
                <a:gd name="T55" fmla="*/ 77 h 77"/>
                <a:gd name="T56" fmla="*/ 10 w 76"/>
                <a:gd name="T57" fmla="*/ 57 h 77"/>
                <a:gd name="T58" fmla="*/ 10 w 76"/>
                <a:gd name="T59" fmla="*/ 57 h 77"/>
                <a:gd name="T60" fmla="*/ 38 w 76"/>
                <a:gd name="T61" fmla="*/ 69 h 77"/>
                <a:gd name="T62" fmla="*/ 66 w 76"/>
                <a:gd name="T63" fmla="*/ 57 h 77"/>
                <a:gd name="T64" fmla="*/ 66 w 76"/>
                <a:gd name="T65" fmla="*/ 57 h 77"/>
                <a:gd name="T66" fmla="*/ 46 w 76"/>
                <a:gd name="T67" fmla="*/ 52 h 77"/>
                <a:gd name="T68" fmla="*/ 43 w 76"/>
                <a:gd name="T69" fmla="*/ 50 h 77"/>
                <a:gd name="T70" fmla="*/ 42 w 76"/>
                <a:gd name="T71" fmla="*/ 47 h 77"/>
                <a:gd name="T72" fmla="*/ 43 w 76"/>
                <a:gd name="T73" fmla="*/ 42 h 77"/>
                <a:gd name="T74" fmla="*/ 45 w 76"/>
                <a:gd name="T75" fmla="*/ 39 h 77"/>
                <a:gd name="T76" fmla="*/ 46 w 76"/>
                <a:gd name="T77" fmla="*/ 38 h 77"/>
                <a:gd name="T78" fmla="*/ 47 w 76"/>
                <a:gd name="T79" fmla="*/ 33 h 77"/>
                <a:gd name="T80" fmla="*/ 50 w 76"/>
                <a:gd name="T81" fmla="*/ 29 h 77"/>
                <a:gd name="T82" fmla="*/ 50 w 76"/>
                <a:gd name="T83" fmla="*/ 29 h 77"/>
                <a:gd name="T84" fmla="*/ 50 w 76"/>
                <a:gd name="T85" fmla="*/ 27 h 77"/>
                <a:gd name="T86" fmla="*/ 50 w 76"/>
                <a:gd name="T87" fmla="*/ 26 h 77"/>
                <a:gd name="T88" fmla="*/ 48 w 76"/>
                <a:gd name="T89" fmla="*/ 23 h 77"/>
                <a:gd name="T90" fmla="*/ 49 w 76"/>
                <a:gd name="T91" fmla="*/ 18 h 77"/>
                <a:gd name="T92" fmla="*/ 47 w 76"/>
                <a:gd name="T93" fmla="*/ 11 h 77"/>
                <a:gd name="T94" fmla="*/ 38 w 76"/>
                <a:gd name="T95" fmla="*/ 8 h 77"/>
                <a:gd name="T96" fmla="*/ 29 w 76"/>
                <a:gd name="T97" fmla="*/ 11 h 77"/>
                <a:gd name="T98" fmla="*/ 27 w 76"/>
                <a:gd name="T99" fmla="*/ 18 h 77"/>
                <a:gd name="T100" fmla="*/ 28 w 76"/>
                <a:gd name="T101" fmla="*/ 23 h 77"/>
                <a:gd name="T102" fmla="*/ 26 w 76"/>
                <a:gd name="T103" fmla="*/ 26 h 77"/>
                <a:gd name="T104" fmla="*/ 26 w 76"/>
                <a:gd name="T105" fmla="*/ 27 h 77"/>
                <a:gd name="T106" fmla="*/ 26 w 76"/>
                <a:gd name="T107" fmla="*/ 29 h 77"/>
                <a:gd name="T108" fmla="*/ 26 w 76"/>
                <a:gd name="T109" fmla="*/ 29 h 77"/>
                <a:gd name="T110" fmla="*/ 29 w 76"/>
                <a:gd name="T111" fmla="*/ 33 h 77"/>
                <a:gd name="T112" fmla="*/ 29 w 76"/>
                <a:gd name="T113" fmla="*/ 38 h 77"/>
                <a:gd name="T114" fmla="*/ 31 w 76"/>
                <a:gd name="T115" fmla="*/ 39 h 77"/>
                <a:gd name="T116" fmla="*/ 32 w 76"/>
                <a:gd name="T117" fmla="*/ 42 h 77"/>
                <a:gd name="T118" fmla="*/ 33 w 76"/>
                <a:gd name="T119" fmla="*/ 47 h 77"/>
                <a:gd name="T120" fmla="*/ 32 w 76"/>
                <a:gd name="T121" fmla="*/ 50 h 77"/>
                <a:gd name="T122" fmla="*/ 30 w 76"/>
                <a:gd name="T123" fmla="*/ 52 h 77"/>
                <a:gd name="T124" fmla="*/ 10 w 76"/>
                <a:gd name="T125" fmla="*/ 5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 h="77">
                  <a:moveTo>
                    <a:pt x="38" y="77"/>
                  </a:moveTo>
                  <a:cubicBezTo>
                    <a:pt x="38" y="77"/>
                    <a:pt x="38" y="77"/>
                    <a:pt x="38" y="77"/>
                  </a:cubicBezTo>
                  <a:cubicBezTo>
                    <a:pt x="25" y="77"/>
                    <a:pt x="13" y="72"/>
                    <a:pt x="5" y="63"/>
                  </a:cubicBezTo>
                  <a:cubicBezTo>
                    <a:pt x="3" y="62"/>
                    <a:pt x="2" y="61"/>
                    <a:pt x="1" y="59"/>
                  </a:cubicBezTo>
                  <a:cubicBezTo>
                    <a:pt x="0" y="58"/>
                    <a:pt x="0" y="56"/>
                    <a:pt x="1" y="55"/>
                  </a:cubicBezTo>
                  <a:cubicBezTo>
                    <a:pt x="2" y="53"/>
                    <a:pt x="3" y="52"/>
                    <a:pt x="5" y="51"/>
                  </a:cubicBezTo>
                  <a:cubicBezTo>
                    <a:pt x="11" y="48"/>
                    <a:pt x="18" y="46"/>
                    <a:pt x="25" y="44"/>
                  </a:cubicBezTo>
                  <a:cubicBezTo>
                    <a:pt x="23" y="43"/>
                    <a:pt x="22" y="41"/>
                    <a:pt x="21" y="39"/>
                  </a:cubicBezTo>
                  <a:cubicBezTo>
                    <a:pt x="21" y="38"/>
                    <a:pt x="21" y="38"/>
                    <a:pt x="21" y="37"/>
                  </a:cubicBezTo>
                  <a:cubicBezTo>
                    <a:pt x="20" y="36"/>
                    <a:pt x="19" y="35"/>
                    <a:pt x="18" y="33"/>
                  </a:cubicBezTo>
                  <a:cubicBezTo>
                    <a:pt x="18" y="25"/>
                    <a:pt x="18" y="25"/>
                    <a:pt x="18" y="25"/>
                  </a:cubicBezTo>
                  <a:cubicBezTo>
                    <a:pt x="17" y="23"/>
                    <a:pt x="18" y="21"/>
                    <a:pt x="19" y="20"/>
                  </a:cubicBezTo>
                  <a:cubicBezTo>
                    <a:pt x="19" y="18"/>
                    <a:pt x="19" y="18"/>
                    <a:pt x="19" y="18"/>
                  </a:cubicBezTo>
                  <a:cubicBezTo>
                    <a:pt x="19" y="16"/>
                    <a:pt x="18" y="9"/>
                    <a:pt x="23" y="5"/>
                  </a:cubicBezTo>
                  <a:cubicBezTo>
                    <a:pt x="27" y="2"/>
                    <a:pt x="32" y="0"/>
                    <a:pt x="38" y="0"/>
                  </a:cubicBezTo>
                  <a:cubicBezTo>
                    <a:pt x="44" y="0"/>
                    <a:pt x="49" y="2"/>
                    <a:pt x="53" y="5"/>
                  </a:cubicBezTo>
                  <a:cubicBezTo>
                    <a:pt x="57" y="9"/>
                    <a:pt x="57" y="16"/>
                    <a:pt x="57" y="18"/>
                  </a:cubicBezTo>
                  <a:cubicBezTo>
                    <a:pt x="56" y="20"/>
                    <a:pt x="56" y="20"/>
                    <a:pt x="56" y="20"/>
                  </a:cubicBezTo>
                  <a:cubicBezTo>
                    <a:pt x="58" y="21"/>
                    <a:pt x="58" y="23"/>
                    <a:pt x="58" y="25"/>
                  </a:cubicBezTo>
                  <a:cubicBezTo>
                    <a:pt x="57" y="33"/>
                    <a:pt x="57" y="33"/>
                    <a:pt x="57" y="33"/>
                  </a:cubicBezTo>
                  <a:cubicBezTo>
                    <a:pt x="57" y="35"/>
                    <a:pt x="56" y="36"/>
                    <a:pt x="54" y="37"/>
                  </a:cubicBezTo>
                  <a:cubicBezTo>
                    <a:pt x="54" y="39"/>
                    <a:pt x="54" y="39"/>
                    <a:pt x="54" y="39"/>
                  </a:cubicBezTo>
                  <a:cubicBezTo>
                    <a:pt x="54" y="41"/>
                    <a:pt x="53" y="43"/>
                    <a:pt x="51" y="44"/>
                  </a:cubicBezTo>
                  <a:cubicBezTo>
                    <a:pt x="58" y="46"/>
                    <a:pt x="64" y="48"/>
                    <a:pt x="70" y="51"/>
                  </a:cubicBezTo>
                  <a:cubicBezTo>
                    <a:pt x="72" y="52"/>
                    <a:pt x="74" y="53"/>
                    <a:pt x="75" y="55"/>
                  </a:cubicBezTo>
                  <a:cubicBezTo>
                    <a:pt x="76" y="56"/>
                    <a:pt x="75" y="58"/>
                    <a:pt x="74" y="59"/>
                  </a:cubicBezTo>
                  <a:cubicBezTo>
                    <a:pt x="73" y="61"/>
                    <a:pt x="72" y="62"/>
                    <a:pt x="71" y="63"/>
                  </a:cubicBezTo>
                  <a:cubicBezTo>
                    <a:pt x="62" y="72"/>
                    <a:pt x="50" y="77"/>
                    <a:pt x="38" y="77"/>
                  </a:cubicBezTo>
                  <a:close/>
                  <a:moveTo>
                    <a:pt x="10" y="57"/>
                  </a:moveTo>
                  <a:cubicBezTo>
                    <a:pt x="10" y="57"/>
                    <a:pt x="10" y="57"/>
                    <a:pt x="10" y="57"/>
                  </a:cubicBezTo>
                  <a:cubicBezTo>
                    <a:pt x="18" y="65"/>
                    <a:pt x="27" y="69"/>
                    <a:pt x="38" y="69"/>
                  </a:cubicBezTo>
                  <a:cubicBezTo>
                    <a:pt x="48" y="69"/>
                    <a:pt x="58" y="65"/>
                    <a:pt x="66" y="57"/>
                  </a:cubicBezTo>
                  <a:cubicBezTo>
                    <a:pt x="66" y="57"/>
                    <a:pt x="66" y="57"/>
                    <a:pt x="66" y="57"/>
                  </a:cubicBezTo>
                  <a:cubicBezTo>
                    <a:pt x="60" y="54"/>
                    <a:pt x="53" y="53"/>
                    <a:pt x="46" y="52"/>
                  </a:cubicBezTo>
                  <a:cubicBezTo>
                    <a:pt x="45" y="52"/>
                    <a:pt x="44" y="51"/>
                    <a:pt x="43" y="50"/>
                  </a:cubicBezTo>
                  <a:cubicBezTo>
                    <a:pt x="43" y="49"/>
                    <a:pt x="42" y="48"/>
                    <a:pt x="42" y="47"/>
                  </a:cubicBezTo>
                  <a:cubicBezTo>
                    <a:pt x="43" y="42"/>
                    <a:pt x="43" y="42"/>
                    <a:pt x="43" y="42"/>
                  </a:cubicBezTo>
                  <a:cubicBezTo>
                    <a:pt x="43" y="41"/>
                    <a:pt x="44" y="40"/>
                    <a:pt x="45" y="39"/>
                  </a:cubicBezTo>
                  <a:cubicBezTo>
                    <a:pt x="46" y="38"/>
                    <a:pt x="46" y="38"/>
                    <a:pt x="46" y="38"/>
                  </a:cubicBezTo>
                  <a:cubicBezTo>
                    <a:pt x="47" y="33"/>
                    <a:pt x="47" y="33"/>
                    <a:pt x="47" y="33"/>
                  </a:cubicBezTo>
                  <a:cubicBezTo>
                    <a:pt x="47" y="31"/>
                    <a:pt x="48" y="30"/>
                    <a:pt x="50" y="29"/>
                  </a:cubicBezTo>
                  <a:cubicBezTo>
                    <a:pt x="50" y="29"/>
                    <a:pt x="50" y="29"/>
                    <a:pt x="50" y="29"/>
                  </a:cubicBezTo>
                  <a:cubicBezTo>
                    <a:pt x="50" y="27"/>
                    <a:pt x="50" y="27"/>
                    <a:pt x="50" y="27"/>
                  </a:cubicBezTo>
                  <a:cubicBezTo>
                    <a:pt x="50" y="27"/>
                    <a:pt x="50" y="26"/>
                    <a:pt x="50" y="26"/>
                  </a:cubicBezTo>
                  <a:cubicBezTo>
                    <a:pt x="49" y="26"/>
                    <a:pt x="48" y="24"/>
                    <a:pt x="48" y="23"/>
                  </a:cubicBezTo>
                  <a:cubicBezTo>
                    <a:pt x="49" y="18"/>
                    <a:pt x="49" y="18"/>
                    <a:pt x="49" y="18"/>
                  </a:cubicBezTo>
                  <a:cubicBezTo>
                    <a:pt x="49" y="15"/>
                    <a:pt x="49" y="12"/>
                    <a:pt x="47" y="11"/>
                  </a:cubicBezTo>
                  <a:cubicBezTo>
                    <a:pt x="45" y="9"/>
                    <a:pt x="42" y="8"/>
                    <a:pt x="38" y="8"/>
                  </a:cubicBezTo>
                  <a:cubicBezTo>
                    <a:pt x="34" y="8"/>
                    <a:pt x="31" y="9"/>
                    <a:pt x="29" y="11"/>
                  </a:cubicBezTo>
                  <a:cubicBezTo>
                    <a:pt x="27" y="12"/>
                    <a:pt x="27" y="15"/>
                    <a:pt x="27" y="18"/>
                  </a:cubicBezTo>
                  <a:cubicBezTo>
                    <a:pt x="28" y="23"/>
                    <a:pt x="28" y="23"/>
                    <a:pt x="28" y="23"/>
                  </a:cubicBezTo>
                  <a:cubicBezTo>
                    <a:pt x="28" y="24"/>
                    <a:pt x="27" y="26"/>
                    <a:pt x="26" y="26"/>
                  </a:cubicBezTo>
                  <a:cubicBezTo>
                    <a:pt x="26" y="26"/>
                    <a:pt x="26" y="27"/>
                    <a:pt x="26" y="27"/>
                  </a:cubicBezTo>
                  <a:cubicBezTo>
                    <a:pt x="26" y="29"/>
                    <a:pt x="26" y="29"/>
                    <a:pt x="26" y="29"/>
                  </a:cubicBezTo>
                  <a:cubicBezTo>
                    <a:pt x="26" y="29"/>
                    <a:pt x="26" y="29"/>
                    <a:pt x="26" y="29"/>
                  </a:cubicBezTo>
                  <a:cubicBezTo>
                    <a:pt x="28" y="30"/>
                    <a:pt x="29" y="31"/>
                    <a:pt x="29" y="33"/>
                  </a:cubicBezTo>
                  <a:cubicBezTo>
                    <a:pt x="29" y="34"/>
                    <a:pt x="29" y="36"/>
                    <a:pt x="29" y="38"/>
                  </a:cubicBezTo>
                  <a:cubicBezTo>
                    <a:pt x="29" y="38"/>
                    <a:pt x="30" y="38"/>
                    <a:pt x="31" y="39"/>
                  </a:cubicBezTo>
                  <a:cubicBezTo>
                    <a:pt x="32" y="40"/>
                    <a:pt x="32" y="41"/>
                    <a:pt x="32" y="42"/>
                  </a:cubicBezTo>
                  <a:cubicBezTo>
                    <a:pt x="33" y="47"/>
                    <a:pt x="33" y="47"/>
                    <a:pt x="33" y="47"/>
                  </a:cubicBezTo>
                  <a:cubicBezTo>
                    <a:pt x="33" y="48"/>
                    <a:pt x="33" y="49"/>
                    <a:pt x="32" y="50"/>
                  </a:cubicBezTo>
                  <a:cubicBezTo>
                    <a:pt x="32" y="51"/>
                    <a:pt x="31" y="52"/>
                    <a:pt x="30" y="52"/>
                  </a:cubicBezTo>
                  <a:cubicBezTo>
                    <a:pt x="23" y="53"/>
                    <a:pt x="16" y="54"/>
                    <a:pt x="10" y="5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5" name="Freeform 173"/>
            <p:cNvSpPr/>
            <p:nvPr/>
          </p:nvSpPr>
          <p:spPr bwMode="auto">
            <a:xfrm>
              <a:off x="504825" y="4257676"/>
              <a:ext cx="61913" cy="61913"/>
            </a:xfrm>
            <a:custGeom>
              <a:avLst/>
              <a:gdLst>
                <a:gd name="T0" fmla="*/ 2 w 28"/>
                <a:gd name="T1" fmla="*/ 28 h 28"/>
                <a:gd name="T2" fmla="*/ 0 w 28"/>
                <a:gd name="T3" fmla="*/ 26 h 28"/>
                <a:gd name="T4" fmla="*/ 0 w 28"/>
                <a:gd name="T5" fmla="*/ 2 h 28"/>
                <a:gd name="T6" fmla="*/ 2 w 28"/>
                <a:gd name="T7" fmla="*/ 0 h 28"/>
                <a:gd name="T8" fmla="*/ 26 w 28"/>
                <a:gd name="T9" fmla="*/ 0 h 28"/>
                <a:gd name="T10" fmla="*/ 28 w 28"/>
                <a:gd name="T11" fmla="*/ 2 h 28"/>
                <a:gd name="T12" fmla="*/ 26 w 28"/>
                <a:gd name="T13" fmla="*/ 4 h 28"/>
                <a:gd name="T14" fmla="*/ 4 w 28"/>
                <a:gd name="T15" fmla="*/ 4 h 28"/>
                <a:gd name="T16" fmla="*/ 4 w 28"/>
                <a:gd name="T17" fmla="*/ 26 h 28"/>
                <a:gd name="T18" fmla="*/ 2 w 28"/>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 y="28"/>
                  </a:moveTo>
                  <a:cubicBezTo>
                    <a:pt x="1" y="28"/>
                    <a:pt x="0" y="27"/>
                    <a:pt x="0" y="26"/>
                  </a:cubicBezTo>
                  <a:cubicBezTo>
                    <a:pt x="0" y="2"/>
                    <a:pt x="0" y="2"/>
                    <a:pt x="0" y="2"/>
                  </a:cubicBezTo>
                  <a:cubicBezTo>
                    <a:pt x="0" y="1"/>
                    <a:pt x="1" y="0"/>
                    <a:pt x="2" y="0"/>
                  </a:cubicBezTo>
                  <a:cubicBezTo>
                    <a:pt x="26" y="0"/>
                    <a:pt x="26" y="0"/>
                    <a:pt x="26" y="0"/>
                  </a:cubicBezTo>
                  <a:cubicBezTo>
                    <a:pt x="28" y="0"/>
                    <a:pt x="28" y="1"/>
                    <a:pt x="28" y="2"/>
                  </a:cubicBezTo>
                  <a:cubicBezTo>
                    <a:pt x="28" y="3"/>
                    <a:pt x="28" y="4"/>
                    <a:pt x="26" y="4"/>
                  </a:cubicBezTo>
                  <a:cubicBezTo>
                    <a:pt x="4" y="4"/>
                    <a:pt x="4" y="4"/>
                    <a:pt x="4" y="4"/>
                  </a:cubicBezTo>
                  <a:cubicBezTo>
                    <a:pt x="4" y="26"/>
                    <a:pt x="4" y="26"/>
                    <a:pt x="4" y="26"/>
                  </a:cubicBezTo>
                  <a:cubicBezTo>
                    <a:pt x="4" y="27"/>
                    <a:pt x="4" y="28"/>
                    <a:pt x="2"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6" name="Freeform 174"/>
            <p:cNvSpPr>
              <a:spLocks noEditPoints="1"/>
            </p:cNvSpPr>
            <p:nvPr/>
          </p:nvSpPr>
          <p:spPr bwMode="auto">
            <a:xfrm>
              <a:off x="409575" y="4125913"/>
              <a:ext cx="160338" cy="198438"/>
            </a:xfrm>
            <a:custGeom>
              <a:avLst/>
              <a:gdLst>
                <a:gd name="T0" fmla="*/ 45 w 73"/>
                <a:gd name="T1" fmla="*/ 90 h 90"/>
                <a:gd name="T2" fmla="*/ 4 w 73"/>
                <a:gd name="T3" fmla="*/ 90 h 90"/>
                <a:gd name="T4" fmla="*/ 0 w 73"/>
                <a:gd name="T5" fmla="*/ 86 h 90"/>
                <a:gd name="T6" fmla="*/ 0 w 73"/>
                <a:gd name="T7" fmla="*/ 4 h 90"/>
                <a:gd name="T8" fmla="*/ 4 w 73"/>
                <a:gd name="T9" fmla="*/ 0 h 90"/>
                <a:gd name="T10" fmla="*/ 69 w 73"/>
                <a:gd name="T11" fmla="*/ 0 h 90"/>
                <a:gd name="T12" fmla="*/ 73 w 73"/>
                <a:gd name="T13" fmla="*/ 4 h 90"/>
                <a:gd name="T14" fmla="*/ 73 w 73"/>
                <a:gd name="T15" fmla="*/ 62 h 90"/>
                <a:gd name="T16" fmla="*/ 72 w 73"/>
                <a:gd name="T17" fmla="*/ 65 h 90"/>
                <a:gd name="T18" fmla="*/ 48 w 73"/>
                <a:gd name="T19" fmla="*/ 89 h 90"/>
                <a:gd name="T20" fmla="*/ 45 w 73"/>
                <a:gd name="T21" fmla="*/ 90 h 90"/>
                <a:gd name="T22" fmla="*/ 8 w 73"/>
                <a:gd name="T23" fmla="*/ 82 h 90"/>
                <a:gd name="T24" fmla="*/ 44 w 73"/>
                <a:gd name="T25" fmla="*/ 82 h 90"/>
                <a:gd name="T26" fmla="*/ 65 w 73"/>
                <a:gd name="T27" fmla="*/ 60 h 90"/>
                <a:gd name="T28" fmla="*/ 65 w 73"/>
                <a:gd name="T29" fmla="*/ 8 h 90"/>
                <a:gd name="T30" fmla="*/ 8 w 73"/>
                <a:gd name="T31" fmla="*/ 8 h 90"/>
                <a:gd name="T32" fmla="*/ 8 w 73"/>
                <a:gd name="T33" fmla="*/ 8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0">
                  <a:moveTo>
                    <a:pt x="45" y="90"/>
                  </a:moveTo>
                  <a:cubicBezTo>
                    <a:pt x="4" y="90"/>
                    <a:pt x="4" y="90"/>
                    <a:pt x="4" y="90"/>
                  </a:cubicBezTo>
                  <a:cubicBezTo>
                    <a:pt x="2" y="90"/>
                    <a:pt x="0" y="88"/>
                    <a:pt x="0" y="86"/>
                  </a:cubicBezTo>
                  <a:cubicBezTo>
                    <a:pt x="0" y="4"/>
                    <a:pt x="0" y="4"/>
                    <a:pt x="0" y="4"/>
                  </a:cubicBezTo>
                  <a:cubicBezTo>
                    <a:pt x="0" y="2"/>
                    <a:pt x="2" y="0"/>
                    <a:pt x="4" y="0"/>
                  </a:cubicBezTo>
                  <a:cubicBezTo>
                    <a:pt x="69" y="0"/>
                    <a:pt x="69" y="0"/>
                    <a:pt x="69" y="0"/>
                  </a:cubicBezTo>
                  <a:cubicBezTo>
                    <a:pt x="72" y="0"/>
                    <a:pt x="73" y="2"/>
                    <a:pt x="73" y="4"/>
                  </a:cubicBezTo>
                  <a:cubicBezTo>
                    <a:pt x="73" y="62"/>
                    <a:pt x="73" y="62"/>
                    <a:pt x="73" y="62"/>
                  </a:cubicBezTo>
                  <a:cubicBezTo>
                    <a:pt x="73" y="63"/>
                    <a:pt x="73" y="64"/>
                    <a:pt x="72" y="65"/>
                  </a:cubicBezTo>
                  <a:cubicBezTo>
                    <a:pt x="48" y="89"/>
                    <a:pt x="48" y="89"/>
                    <a:pt x="48" y="89"/>
                  </a:cubicBezTo>
                  <a:cubicBezTo>
                    <a:pt x="48" y="90"/>
                    <a:pt x="47" y="90"/>
                    <a:pt x="45" y="90"/>
                  </a:cubicBezTo>
                  <a:close/>
                  <a:moveTo>
                    <a:pt x="8" y="82"/>
                  </a:moveTo>
                  <a:cubicBezTo>
                    <a:pt x="44" y="82"/>
                    <a:pt x="44" y="82"/>
                    <a:pt x="44" y="82"/>
                  </a:cubicBezTo>
                  <a:cubicBezTo>
                    <a:pt x="65" y="60"/>
                    <a:pt x="65" y="60"/>
                    <a:pt x="65" y="60"/>
                  </a:cubicBezTo>
                  <a:cubicBezTo>
                    <a:pt x="65" y="8"/>
                    <a:pt x="65" y="8"/>
                    <a:pt x="65" y="8"/>
                  </a:cubicBezTo>
                  <a:cubicBezTo>
                    <a:pt x="8" y="8"/>
                    <a:pt x="8" y="8"/>
                    <a:pt x="8" y="8"/>
                  </a:cubicBezTo>
                  <a:cubicBezTo>
                    <a:pt x="8" y="82"/>
                    <a:pt x="8" y="82"/>
                    <a:pt x="8" y="8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7" name="Freeform 175"/>
            <p:cNvSpPr/>
            <p:nvPr/>
          </p:nvSpPr>
          <p:spPr bwMode="auto">
            <a:xfrm>
              <a:off x="444500" y="4162426"/>
              <a:ext cx="60325" cy="9525"/>
            </a:xfrm>
            <a:custGeom>
              <a:avLst/>
              <a:gdLst>
                <a:gd name="T0" fmla="*/ 25 w 27"/>
                <a:gd name="T1" fmla="*/ 4 h 4"/>
                <a:gd name="T2" fmla="*/ 2 w 27"/>
                <a:gd name="T3" fmla="*/ 4 h 4"/>
                <a:gd name="T4" fmla="*/ 0 w 27"/>
                <a:gd name="T5" fmla="*/ 2 h 4"/>
                <a:gd name="T6" fmla="*/ 2 w 27"/>
                <a:gd name="T7" fmla="*/ 0 h 4"/>
                <a:gd name="T8" fmla="*/ 25 w 27"/>
                <a:gd name="T9" fmla="*/ 0 h 4"/>
                <a:gd name="T10" fmla="*/ 27 w 27"/>
                <a:gd name="T11" fmla="*/ 2 h 4"/>
                <a:gd name="T12" fmla="*/ 25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5" y="4"/>
                  </a:moveTo>
                  <a:cubicBezTo>
                    <a:pt x="2" y="4"/>
                    <a:pt x="2" y="4"/>
                    <a:pt x="2" y="4"/>
                  </a:cubicBezTo>
                  <a:cubicBezTo>
                    <a:pt x="1" y="4"/>
                    <a:pt x="0" y="3"/>
                    <a:pt x="0" y="2"/>
                  </a:cubicBezTo>
                  <a:cubicBezTo>
                    <a:pt x="0" y="1"/>
                    <a:pt x="1" y="0"/>
                    <a:pt x="2" y="0"/>
                  </a:cubicBezTo>
                  <a:cubicBezTo>
                    <a:pt x="25" y="0"/>
                    <a:pt x="25" y="0"/>
                    <a:pt x="25" y="0"/>
                  </a:cubicBezTo>
                  <a:cubicBezTo>
                    <a:pt x="26" y="0"/>
                    <a:pt x="27" y="1"/>
                    <a:pt x="27" y="2"/>
                  </a:cubicBezTo>
                  <a:cubicBezTo>
                    <a:pt x="27" y="3"/>
                    <a:pt x="26" y="4"/>
                    <a:pt x="25"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8" name="Freeform 176"/>
            <p:cNvSpPr/>
            <p:nvPr/>
          </p:nvSpPr>
          <p:spPr bwMode="auto">
            <a:xfrm>
              <a:off x="444500" y="4184651"/>
              <a:ext cx="95250" cy="9525"/>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9" name="Freeform 177"/>
            <p:cNvSpPr/>
            <p:nvPr/>
          </p:nvSpPr>
          <p:spPr bwMode="auto">
            <a:xfrm>
              <a:off x="444500" y="4205288"/>
              <a:ext cx="95250" cy="7938"/>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0" name="Freeform 178"/>
            <p:cNvSpPr/>
            <p:nvPr/>
          </p:nvSpPr>
          <p:spPr bwMode="auto">
            <a:xfrm>
              <a:off x="444500" y="4227513"/>
              <a:ext cx="44450" cy="7938"/>
            </a:xfrm>
            <a:custGeom>
              <a:avLst/>
              <a:gdLst>
                <a:gd name="T0" fmla="*/ 18 w 20"/>
                <a:gd name="T1" fmla="*/ 4 h 4"/>
                <a:gd name="T2" fmla="*/ 2 w 20"/>
                <a:gd name="T3" fmla="*/ 4 h 4"/>
                <a:gd name="T4" fmla="*/ 0 w 20"/>
                <a:gd name="T5" fmla="*/ 2 h 4"/>
                <a:gd name="T6" fmla="*/ 2 w 20"/>
                <a:gd name="T7" fmla="*/ 0 h 4"/>
                <a:gd name="T8" fmla="*/ 18 w 20"/>
                <a:gd name="T9" fmla="*/ 0 h 4"/>
                <a:gd name="T10" fmla="*/ 20 w 20"/>
                <a:gd name="T11" fmla="*/ 2 h 4"/>
                <a:gd name="T12" fmla="*/ 18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18" y="4"/>
                  </a:moveTo>
                  <a:cubicBezTo>
                    <a:pt x="2" y="4"/>
                    <a:pt x="2" y="4"/>
                    <a:pt x="2" y="4"/>
                  </a:cubicBezTo>
                  <a:cubicBezTo>
                    <a:pt x="1" y="4"/>
                    <a:pt x="0" y="3"/>
                    <a:pt x="0" y="2"/>
                  </a:cubicBezTo>
                  <a:cubicBezTo>
                    <a:pt x="0" y="1"/>
                    <a:pt x="1" y="0"/>
                    <a:pt x="2" y="0"/>
                  </a:cubicBezTo>
                  <a:cubicBezTo>
                    <a:pt x="18" y="0"/>
                    <a:pt x="18" y="0"/>
                    <a:pt x="18" y="0"/>
                  </a:cubicBezTo>
                  <a:cubicBezTo>
                    <a:pt x="19" y="0"/>
                    <a:pt x="20" y="1"/>
                    <a:pt x="20" y="2"/>
                  </a:cubicBezTo>
                  <a:cubicBezTo>
                    <a:pt x="20" y="3"/>
                    <a:pt x="19" y="4"/>
                    <a:pt x="18"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4" name="Freeform 192"/>
            <p:cNvSpPr>
              <a:spLocks noEditPoints="1"/>
            </p:cNvSpPr>
            <p:nvPr/>
          </p:nvSpPr>
          <p:spPr bwMode="auto">
            <a:xfrm>
              <a:off x="2271713" y="3484563"/>
              <a:ext cx="182563" cy="98425"/>
            </a:xfrm>
            <a:custGeom>
              <a:avLst/>
              <a:gdLst>
                <a:gd name="T0" fmla="*/ 69 w 83"/>
                <a:gd name="T1" fmla="*/ 45 h 45"/>
                <a:gd name="T2" fmla="*/ 15 w 83"/>
                <a:gd name="T3" fmla="*/ 45 h 45"/>
                <a:gd name="T4" fmla="*/ 11 w 83"/>
                <a:gd name="T5" fmla="*/ 42 h 45"/>
                <a:gd name="T6" fmla="*/ 1 w 83"/>
                <a:gd name="T7" fmla="*/ 5 h 45"/>
                <a:gd name="T8" fmla="*/ 1 w 83"/>
                <a:gd name="T9" fmla="*/ 1 h 45"/>
                <a:gd name="T10" fmla="*/ 5 w 83"/>
                <a:gd name="T11" fmla="*/ 0 h 45"/>
                <a:gd name="T12" fmla="*/ 79 w 83"/>
                <a:gd name="T13" fmla="*/ 0 h 45"/>
                <a:gd name="T14" fmla="*/ 82 w 83"/>
                <a:gd name="T15" fmla="*/ 1 h 45"/>
                <a:gd name="T16" fmla="*/ 83 w 83"/>
                <a:gd name="T17" fmla="*/ 5 h 45"/>
                <a:gd name="T18" fmla="*/ 72 w 83"/>
                <a:gd name="T19" fmla="*/ 42 h 45"/>
                <a:gd name="T20" fmla="*/ 69 w 83"/>
                <a:gd name="T21" fmla="*/ 45 h 45"/>
                <a:gd name="T22" fmla="*/ 18 w 83"/>
                <a:gd name="T23" fmla="*/ 37 h 45"/>
                <a:gd name="T24" fmla="*/ 65 w 83"/>
                <a:gd name="T25" fmla="*/ 37 h 45"/>
                <a:gd name="T26" fmla="*/ 74 w 83"/>
                <a:gd name="T27" fmla="*/ 8 h 45"/>
                <a:gd name="T28" fmla="*/ 10 w 83"/>
                <a:gd name="T29" fmla="*/ 8 h 45"/>
                <a:gd name="T30" fmla="*/ 18 w 83"/>
                <a:gd name="T31"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45">
                  <a:moveTo>
                    <a:pt x="69" y="45"/>
                  </a:moveTo>
                  <a:cubicBezTo>
                    <a:pt x="15" y="45"/>
                    <a:pt x="15" y="45"/>
                    <a:pt x="15" y="45"/>
                  </a:cubicBezTo>
                  <a:cubicBezTo>
                    <a:pt x="13" y="45"/>
                    <a:pt x="11" y="44"/>
                    <a:pt x="11" y="42"/>
                  </a:cubicBezTo>
                  <a:cubicBezTo>
                    <a:pt x="1" y="5"/>
                    <a:pt x="1" y="5"/>
                    <a:pt x="1" y="5"/>
                  </a:cubicBezTo>
                  <a:cubicBezTo>
                    <a:pt x="0" y="4"/>
                    <a:pt x="1" y="2"/>
                    <a:pt x="1" y="1"/>
                  </a:cubicBezTo>
                  <a:cubicBezTo>
                    <a:pt x="2" y="0"/>
                    <a:pt x="3" y="0"/>
                    <a:pt x="5" y="0"/>
                  </a:cubicBezTo>
                  <a:cubicBezTo>
                    <a:pt x="79" y="0"/>
                    <a:pt x="79" y="0"/>
                    <a:pt x="79" y="0"/>
                  </a:cubicBezTo>
                  <a:cubicBezTo>
                    <a:pt x="80" y="0"/>
                    <a:pt x="81" y="0"/>
                    <a:pt x="82" y="1"/>
                  </a:cubicBezTo>
                  <a:cubicBezTo>
                    <a:pt x="83" y="2"/>
                    <a:pt x="83" y="4"/>
                    <a:pt x="83" y="5"/>
                  </a:cubicBezTo>
                  <a:cubicBezTo>
                    <a:pt x="72" y="42"/>
                    <a:pt x="72" y="42"/>
                    <a:pt x="72" y="42"/>
                  </a:cubicBezTo>
                  <a:cubicBezTo>
                    <a:pt x="72" y="44"/>
                    <a:pt x="70" y="45"/>
                    <a:pt x="69" y="45"/>
                  </a:cubicBezTo>
                  <a:close/>
                  <a:moveTo>
                    <a:pt x="18" y="37"/>
                  </a:moveTo>
                  <a:cubicBezTo>
                    <a:pt x="65" y="37"/>
                    <a:pt x="65" y="37"/>
                    <a:pt x="65" y="37"/>
                  </a:cubicBezTo>
                  <a:cubicBezTo>
                    <a:pt x="74" y="8"/>
                    <a:pt x="74" y="8"/>
                    <a:pt x="74" y="8"/>
                  </a:cubicBezTo>
                  <a:cubicBezTo>
                    <a:pt x="10" y="8"/>
                    <a:pt x="10" y="8"/>
                    <a:pt x="10" y="8"/>
                  </a:cubicBezTo>
                  <a:cubicBezTo>
                    <a:pt x="18" y="37"/>
                    <a:pt x="18" y="37"/>
                    <a:pt x="18"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5" name="Freeform 193"/>
            <p:cNvSpPr/>
            <p:nvPr/>
          </p:nvSpPr>
          <p:spPr bwMode="auto">
            <a:xfrm>
              <a:off x="2228850" y="3449638"/>
              <a:ext cx="84138" cy="133350"/>
            </a:xfrm>
            <a:custGeom>
              <a:avLst/>
              <a:gdLst>
                <a:gd name="T0" fmla="*/ 34 w 38"/>
                <a:gd name="T1" fmla="*/ 61 h 61"/>
                <a:gd name="T2" fmla="*/ 30 w 38"/>
                <a:gd name="T3" fmla="*/ 58 h 61"/>
                <a:gd name="T4" fmla="*/ 17 w 38"/>
                <a:gd name="T5" fmla="*/ 9 h 61"/>
                <a:gd name="T6" fmla="*/ 4 w 38"/>
                <a:gd name="T7" fmla="*/ 9 h 61"/>
                <a:gd name="T8" fmla="*/ 0 w 38"/>
                <a:gd name="T9" fmla="*/ 4 h 61"/>
                <a:gd name="T10" fmla="*/ 4 w 38"/>
                <a:gd name="T11" fmla="*/ 1 h 61"/>
                <a:gd name="T12" fmla="*/ 20 w 38"/>
                <a:gd name="T13" fmla="*/ 1 h 61"/>
                <a:gd name="T14" fmla="*/ 24 w 38"/>
                <a:gd name="T15" fmla="*/ 4 h 61"/>
                <a:gd name="T16" fmla="*/ 38 w 38"/>
                <a:gd name="T17" fmla="*/ 56 h 61"/>
                <a:gd name="T18" fmla="*/ 35 w 38"/>
                <a:gd name="T19" fmla="*/ 61 h 61"/>
                <a:gd name="T20" fmla="*/ 34 w 38"/>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61">
                  <a:moveTo>
                    <a:pt x="34" y="61"/>
                  </a:moveTo>
                  <a:cubicBezTo>
                    <a:pt x="32" y="61"/>
                    <a:pt x="30" y="60"/>
                    <a:pt x="30" y="58"/>
                  </a:cubicBezTo>
                  <a:cubicBezTo>
                    <a:pt x="17" y="9"/>
                    <a:pt x="17" y="9"/>
                    <a:pt x="17" y="9"/>
                  </a:cubicBezTo>
                  <a:cubicBezTo>
                    <a:pt x="4" y="9"/>
                    <a:pt x="4" y="9"/>
                    <a:pt x="4" y="9"/>
                  </a:cubicBezTo>
                  <a:cubicBezTo>
                    <a:pt x="2" y="9"/>
                    <a:pt x="0" y="7"/>
                    <a:pt x="0" y="4"/>
                  </a:cubicBezTo>
                  <a:cubicBezTo>
                    <a:pt x="0" y="2"/>
                    <a:pt x="2" y="0"/>
                    <a:pt x="4" y="1"/>
                  </a:cubicBezTo>
                  <a:cubicBezTo>
                    <a:pt x="20" y="1"/>
                    <a:pt x="20" y="1"/>
                    <a:pt x="20" y="1"/>
                  </a:cubicBezTo>
                  <a:cubicBezTo>
                    <a:pt x="22" y="1"/>
                    <a:pt x="23" y="3"/>
                    <a:pt x="24" y="4"/>
                  </a:cubicBezTo>
                  <a:cubicBezTo>
                    <a:pt x="38" y="56"/>
                    <a:pt x="38" y="56"/>
                    <a:pt x="38" y="56"/>
                  </a:cubicBezTo>
                  <a:cubicBezTo>
                    <a:pt x="38" y="58"/>
                    <a:pt x="37" y="60"/>
                    <a:pt x="35" y="61"/>
                  </a:cubicBezTo>
                  <a:cubicBezTo>
                    <a:pt x="34" y="61"/>
                    <a:pt x="34" y="61"/>
                    <a:pt x="34"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6" name="Freeform 194"/>
            <p:cNvSpPr>
              <a:spLocks noEditPoints="1"/>
            </p:cNvSpPr>
            <p:nvPr/>
          </p:nvSpPr>
          <p:spPr bwMode="auto">
            <a:xfrm>
              <a:off x="2300288" y="3587751"/>
              <a:ext cx="47625"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10" y="8"/>
                    <a:pt x="8" y="9"/>
                    <a:pt x="8" y="11"/>
                  </a:cubicBezTo>
                  <a:cubicBezTo>
                    <a:pt x="8" y="12"/>
                    <a:pt x="10" y="14"/>
                    <a:pt x="11" y="14"/>
                  </a:cubicBezTo>
                  <a:cubicBezTo>
                    <a:pt x="13" y="14"/>
                    <a:pt x="14" y="12"/>
                    <a:pt x="14" y="11"/>
                  </a:cubicBezTo>
                  <a:cubicBezTo>
                    <a:pt x="14" y="9"/>
                    <a:pt x="13"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7" name="Freeform 195"/>
            <p:cNvSpPr>
              <a:spLocks noEditPoints="1"/>
            </p:cNvSpPr>
            <p:nvPr/>
          </p:nvSpPr>
          <p:spPr bwMode="auto">
            <a:xfrm>
              <a:off x="2374900" y="3587751"/>
              <a:ext cx="49213"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9" y="8"/>
                    <a:pt x="8" y="9"/>
                    <a:pt x="8" y="11"/>
                  </a:cubicBezTo>
                  <a:cubicBezTo>
                    <a:pt x="8" y="12"/>
                    <a:pt x="9" y="14"/>
                    <a:pt x="11" y="14"/>
                  </a:cubicBezTo>
                  <a:cubicBezTo>
                    <a:pt x="12" y="14"/>
                    <a:pt x="14" y="12"/>
                    <a:pt x="14" y="11"/>
                  </a:cubicBezTo>
                  <a:cubicBezTo>
                    <a:pt x="14" y="9"/>
                    <a:pt x="12"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grpSp>
      <p:grpSp>
        <p:nvGrpSpPr>
          <p:cNvPr id="232" name="组合 231"/>
          <p:cNvGrpSpPr/>
          <p:nvPr/>
        </p:nvGrpSpPr>
        <p:grpSpPr>
          <a:xfrm>
            <a:off x="280356" y="222242"/>
            <a:ext cx="3804724" cy="322177"/>
            <a:chOff x="5244690" y="2402241"/>
            <a:chExt cx="3804724" cy="322177"/>
          </a:xfrm>
        </p:grpSpPr>
        <p:sp>
          <p:nvSpPr>
            <p:cNvPr id="233" name="矩形 232"/>
            <p:cNvSpPr/>
            <p:nvPr/>
          </p:nvSpPr>
          <p:spPr>
            <a:xfrm>
              <a:off x="6473219" y="2402241"/>
              <a:ext cx="2576195" cy="321945"/>
            </a:xfrm>
            <a:prstGeom prst="rect">
              <a:avLst/>
            </a:prstGeom>
          </p:spPr>
          <p:txBody>
            <a:bodyPr wrap="none">
              <a:spAutoFit/>
            </a:bodyPr>
            <a:lstStyle/>
            <a:p>
              <a:pPr algn="l" defTabSz="685800"/>
              <a:r>
                <a:rPr lang="en-US" altLang="zh-CN" sz="1500" spc="110" dirty="0">
                  <a:solidFill>
                    <a:srgbClr val="F85360"/>
                  </a:solidFill>
                  <a:latin typeface="微软雅黑" panose="020B0503020204020204" pitchFamily="34" charset="-122"/>
                  <a:ea typeface="微软雅黑" panose="020B0503020204020204" pitchFamily="34" charset="-122"/>
                </a:rPr>
                <a:t>The development team</a:t>
              </a:r>
              <a:endParaRPr lang="en-US" altLang="zh-CN" sz="1500" spc="110" dirty="0">
                <a:solidFill>
                  <a:srgbClr val="F85360"/>
                </a:solidFill>
                <a:latin typeface="微软雅黑" panose="020B0503020204020204" pitchFamily="34" charset="-122"/>
                <a:ea typeface="微软雅黑" panose="020B0503020204020204" pitchFamily="34" charset="-122"/>
              </a:endParaRPr>
            </a:p>
          </p:txBody>
        </p:sp>
        <p:sp>
          <p:nvSpPr>
            <p:cNvPr id="234" name="矩形 233"/>
            <p:cNvSpPr/>
            <p:nvPr/>
          </p:nvSpPr>
          <p:spPr>
            <a:xfrm>
              <a:off x="5244690" y="2402473"/>
              <a:ext cx="1186180" cy="321945"/>
            </a:xfrm>
            <a:prstGeom prst="rect">
              <a:avLst/>
            </a:prstGeom>
          </p:spPr>
          <p:txBody>
            <a:bodyPr wrap="none">
              <a:spAutoFit/>
            </a:bodyPr>
            <a:lstStyle/>
            <a:p>
              <a:pPr defTabSz="685800"/>
              <a:r>
                <a:rPr lang="en-US" altLang="zh-CN" sz="1500" spc="110" dirty="0">
                  <a:solidFill>
                    <a:srgbClr val="F85360"/>
                  </a:solidFill>
                  <a:latin typeface="微软雅黑" panose="020B0503020204020204" pitchFamily="34" charset="-122"/>
                  <a:ea typeface="微软雅黑" panose="020B0503020204020204" pitchFamily="34" charset="-122"/>
                </a:rPr>
                <a:t>1.</a:t>
              </a:r>
              <a:r>
                <a:rPr lang="zh-CN" altLang="en-US" sz="1500" spc="110" dirty="0">
                  <a:solidFill>
                    <a:srgbClr val="F85360"/>
                  </a:solidFill>
                  <a:latin typeface="微软雅黑" panose="020B0503020204020204" pitchFamily="34" charset="-122"/>
                  <a:ea typeface="微软雅黑" panose="020B0503020204020204" pitchFamily="34" charset="-122"/>
                </a:rPr>
                <a:t>开发团队</a:t>
              </a:r>
              <a:endParaRPr lang="zh-CN" altLang="en-US" sz="1500" spc="110" dirty="0">
                <a:solidFill>
                  <a:srgbClr val="F85360"/>
                </a:solidFill>
                <a:latin typeface="微软雅黑" panose="020B0503020204020204" pitchFamily="34" charset="-122"/>
                <a:ea typeface="微软雅黑" panose="020B0503020204020204" pitchFamily="34" charset="-122"/>
              </a:endParaRPr>
            </a:p>
          </p:txBody>
        </p:sp>
      </p:grpSp>
      <p:grpSp>
        <p:nvGrpSpPr>
          <p:cNvPr id="162" name="组合 161"/>
          <p:cNvGrpSpPr/>
          <p:nvPr/>
        </p:nvGrpSpPr>
        <p:grpSpPr>
          <a:xfrm>
            <a:off x="5621337" y="415926"/>
            <a:ext cx="3522663" cy="4105275"/>
            <a:chOff x="5621337" y="438151"/>
            <a:chExt cx="3522663" cy="4105275"/>
          </a:xfrm>
        </p:grpSpPr>
        <p:sp>
          <p:nvSpPr>
            <p:cNvPr id="163" name="Freeform 5"/>
            <p:cNvSpPr>
              <a:spLocks noEditPoints="1"/>
            </p:cNvSpPr>
            <p:nvPr/>
          </p:nvSpPr>
          <p:spPr bwMode="auto">
            <a:xfrm>
              <a:off x="7840662" y="890589"/>
              <a:ext cx="393700" cy="396875"/>
            </a:xfrm>
            <a:custGeom>
              <a:avLst/>
              <a:gdLst>
                <a:gd name="T0" fmla="*/ 10 w 178"/>
                <a:gd name="T1" fmla="*/ 179 h 179"/>
                <a:gd name="T2" fmla="*/ 3 w 178"/>
                <a:gd name="T3" fmla="*/ 176 h 179"/>
                <a:gd name="T4" fmla="*/ 0 w 178"/>
                <a:gd name="T5" fmla="*/ 168 h 179"/>
                <a:gd name="T6" fmla="*/ 2 w 178"/>
                <a:gd name="T7" fmla="*/ 128 h 179"/>
                <a:gd name="T8" fmla="*/ 5 w 178"/>
                <a:gd name="T9" fmla="*/ 121 h 179"/>
                <a:gd name="T10" fmla="*/ 123 w 178"/>
                <a:gd name="T11" fmla="*/ 3 h 179"/>
                <a:gd name="T12" fmla="*/ 131 w 178"/>
                <a:gd name="T13" fmla="*/ 0 h 179"/>
                <a:gd name="T14" fmla="*/ 131 w 178"/>
                <a:gd name="T15" fmla="*/ 0 h 179"/>
                <a:gd name="T16" fmla="*/ 138 w 178"/>
                <a:gd name="T17" fmla="*/ 3 h 179"/>
                <a:gd name="T18" fmla="*/ 175 w 178"/>
                <a:gd name="T19" fmla="*/ 40 h 179"/>
                <a:gd name="T20" fmla="*/ 178 w 178"/>
                <a:gd name="T21" fmla="*/ 48 h 179"/>
                <a:gd name="T22" fmla="*/ 175 w 178"/>
                <a:gd name="T23" fmla="*/ 55 h 179"/>
                <a:gd name="T24" fmla="*/ 57 w 178"/>
                <a:gd name="T25" fmla="*/ 173 h 179"/>
                <a:gd name="T26" fmla="*/ 50 w 178"/>
                <a:gd name="T27" fmla="*/ 176 h 179"/>
                <a:gd name="T28" fmla="*/ 11 w 178"/>
                <a:gd name="T29" fmla="*/ 179 h 179"/>
                <a:gd name="T30" fmla="*/ 10 w 178"/>
                <a:gd name="T31" fmla="*/ 179 h 179"/>
                <a:gd name="T32" fmla="*/ 22 w 178"/>
                <a:gd name="T33" fmla="*/ 133 h 179"/>
                <a:gd name="T34" fmla="*/ 21 w 178"/>
                <a:gd name="T35" fmla="*/ 158 h 179"/>
                <a:gd name="T36" fmla="*/ 45 w 178"/>
                <a:gd name="T37" fmla="*/ 156 h 179"/>
                <a:gd name="T38" fmla="*/ 154 w 178"/>
                <a:gd name="T39" fmla="*/ 48 h 179"/>
                <a:gd name="T40" fmla="*/ 131 w 178"/>
                <a:gd name="T41" fmla="*/ 25 h 179"/>
                <a:gd name="T42" fmla="*/ 22 w 178"/>
                <a:gd name="T43" fmla="*/ 13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8" h="179">
                  <a:moveTo>
                    <a:pt x="10" y="179"/>
                  </a:moveTo>
                  <a:cubicBezTo>
                    <a:pt x="7" y="179"/>
                    <a:pt x="5" y="178"/>
                    <a:pt x="3" y="176"/>
                  </a:cubicBezTo>
                  <a:cubicBezTo>
                    <a:pt x="1" y="174"/>
                    <a:pt x="0" y="171"/>
                    <a:pt x="0" y="168"/>
                  </a:cubicBezTo>
                  <a:cubicBezTo>
                    <a:pt x="2" y="128"/>
                    <a:pt x="2" y="128"/>
                    <a:pt x="2" y="128"/>
                  </a:cubicBezTo>
                  <a:cubicBezTo>
                    <a:pt x="2" y="126"/>
                    <a:pt x="3" y="123"/>
                    <a:pt x="5" y="121"/>
                  </a:cubicBezTo>
                  <a:cubicBezTo>
                    <a:pt x="123" y="3"/>
                    <a:pt x="123" y="3"/>
                    <a:pt x="123" y="3"/>
                  </a:cubicBezTo>
                  <a:cubicBezTo>
                    <a:pt x="125" y="1"/>
                    <a:pt x="128" y="0"/>
                    <a:pt x="131" y="0"/>
                  </a:cubicBezTo>
                  <a:cubicBezTo>
                    <a:pt x="131" y="0"/>
                    <a:pt x="131" y="0"/>
                    <a:pt x="131" y="0"/>
                  </a:cubicBezTo>
                  <a:cubicBezTo>
                    <a:pt x="133" y="0"/>
                    <a:pt x="136" y="1"/>
                    <a:pt x="138" y="3"/>
                  </a:cubicBezTo>
                  <a:cubicBezTo>
                    <a:pt x="175" y="40"/>
                    <a:pt x="175" y="40"/>
                    <a:pt x="175" y="40"/>
                  </a:cubicBezTo>
                  <a:cubicBezTo>
                    <a:pt x="177" y="42"/>
                    <a:pt x="178" y="45"/>
                    <a:pt x="178" y="48"/>
                  </a:cubicBezTo>
                  <a:cubicBezTo>
                    <a:pt x="178" y="50"/>
                    <a:pt x="177" y="53"/>
                    <a:pt x="175" y="55"/>
                  </a:cubicBezTo>
                  <a:cubicBezTo>
                    <a:pt x="57" y="173"/>
                    <a:pt x="57" y="173"/>
                    <a:pt x="57" y="173"/>
                  </a:cubicBezTo>
                  <a:cubicBezTo>
                    <a:pt x="55" y="175"/>
                    <a:pt x="53" y="176"/>
                    <a:pt x="50" y="176"/>
                  </a:cubicBezTo>
                  <a:cubicBezTo>
                    <a:pt x="11" y="179"/>
                    <a:pt x="11" y="179"/>
                    <a:pt x="11" y="179"/>
                  </a:cubicBezTo>
                  <a:cubicBezTo>
                    <a:pt x="10" y="179"/>
                    <a:pt x="10" y="179"/>
                    <a:pt x="10" y="179"/>
                  </a:cubicBezTo>
                  <a:close/>
                  <a:moveTo>
                    <a:pt x="22" y="133"/>
                  </a:moveTo>
                  <a:cubicBezTo>
                    <a:pt x="21" y="158"/>
                    <a:pt x="21" y="158"/>
                    <a:pt x="21" y="158"/>
                  </a:cubicBezTo>
                  <a:cubicBezTo>
                    <a:pt x="45" y="156"/>
                    <a:pt x="45" y="156"/>
                    <a:pt x="45" y="156"/>
                  </a:cubicBezTo>
                  <a:cubicBezTo>
                    <a:pt x="154" y="48"/>
                    <a:pt x="154" y="48"/>
                    <a:pt x="154" y="48"/>
                  </a:cubicBezTo>
                  <a:cubicBezTo>
                    <a:pt x="131" y="25"/>
                    <a:pt x="131" y="25"/>
                    <a:pt x="131" y="25"/>
                  </a:cubicBezTo>
                  <a:cubicBezTo>
                    <a:pt x="22" y="133"/>
                    <a:pt x="22" y="133"/>
                    <a:pt x="22"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4" name="Freeform 6"/>
            <p:cNvSpPr/>
            <p:nvPr/>
          </p:nvSpPr>
          <p:spPr bwMode="auto">
            <a:xfrm>
              <a:off x="8078787" y="949326"/>
              <a:ext cx="100013" cy="96838"/>
            </a:xfrm>
            <a:custGeom>
              <a:avLst/>
              <a:gdLst>
                <a:gd name="T0" fmla="*/ 39 w 45"/>
                <a:gd name="T1" fmla="*/ 44 h 44"/>
                <a:gd name="T2" fmla="*/ 35 w 45"/>
                <a:gd name="T3" fmla="*/ 43 h 44"/>
                <a:gd name="T4" fmla="*/ 2 w 45"/>
                <a:gd name="T5" fmla="*/ 9 h 44"/>
                <a:gd name="T6" fmla="*/ 2 w 45"/>
                <a:gd name="T7" fmla="*/ 2 h 44"/>
                <a:gd name="T8" fmla="*/ 9 w 45"/>
                <a:gd name="T9" fmla="*/ 2 h 44"/>
                <a:gd name="T10" fmla="*/ 43 w 45"/>
                <a:gd name="T11" fmla="*/ 35 h 44"/>
                <a:gd name="T12" fmla="*/ 43 w 45"/>
                <a:gd name="T13" fmla="*/ 43 h 44"/>
                <a:gd name="T14" fmla="*/ 39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9" y="44"/>
                  </a:moveTo>
                  <a:cubicBezTo>
                    <a:pt x="38" y="44"/>
                    <a:pt x="36" y="44"/>
                    <a:pt x="35" y="43"/>
                  </a:cubicBezTo>
                  <a:cubicBezTo>
                    <a:pt x="2" y="9"/>
                    <a:pt x="2" y="9"/>
                    <a:pt x="2" y="9"/>
                  </a:cubicBezTo>
                  <a:cubicBezTo>
                    <a:pt x="0" y="7"/>
                    <a:pt x="0" y="4"/>
                    <a:pt x="2" y="2"/>
                  </a:cubicBezTo>
                  <a:cubicBezTo>
                    <a:pt x="4" y="0"/>
                    <a:pt x="7" y="0"/>
                    <a:pt x="9" y="2"/>
                  </a:cubicBezTo>
                  <a:cubicBezTo>
                    <a:pt x="43" y="35"/>
                    <a:pt x="43" y="35"/>
                    <a:pt x="43" y="35"/>
                  </a:cubicBezTo>
                  <a:cubicBezTo>
                    <a:pt x="45" y="37"/>
                    <a:pt x="45" y="41"/>
                    <a:pt x="43" y="43"/>
                  </a:cubicBezTo>
                  <a:cubicBezTo>
                    <a:pt x="42" y="44"/>
                    <a:pt x="40" y="44"/>
                    <a:pt x="39"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5" name="Freeform 7"/>
            <p:cNvSpPr/>
            <p:nvPr/>
          </p:nvSpPr>
          <p:spPr bwMode="auto">
            <a:xfrm>
              <a:off x="7910512" y="985839"/>
              <a:ext cx="228600" cy="228600"/>
            </a:xfrm>
            <a:custGeom>
              <a:avLst/>
              <a:gdLst>
                <a:gd name="T0" fmla="*/ 5 w 103"/>
                <a:gd name="T1" fmla="*/ 103 h 103"/>
                <a:gd name="T2" fmla="*/ 2 w 103"/>
                <a:gd name="T3" fmla="*/ 102 h 103"/>
                <a:gd name="T4" fmla="*/ 2 w 103"/>
                <a:gd name="T5" fmla="*/ 95 h 103"/>
                <a:gd name="T6" fmla="*/ 94 w 103"/>
                <a:gd name="T7" fmla="*/ 2 h 103"/>
                <a:gd name="T8" fmla="*/ 101 w 103"/>
                <a:gd name="T9" fmla="*/ 2 h 103"/>
                <a:gd name="T10" fmla="*/ 101 w 103"/>
                <a:gd name="T11" fmla="*/ 9 h 103"/>
                <a:gd name="T12" fmla="*/ 9 w 103"/>
                <a:gd name="T13" fmla="*/ 102 h 103"/>
                <a:gd name="T14" fmla="*/ 5 w 103"/>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3">
                  <a:moveTo>
                    <a:pt x="5" y="103"/>
                  </a:moveTo>
                  <a:cubicBezTo>
                    <a:pt x="4" y="103"/>
                    <a:pt x="3" y="103"/>
                    <a:pt x="2" y="102"/>
                  </a:cubicBezTo>
                  <a:cubicBezTo>
                    <a:pt x="0" y="100"/>
                    <a:pt x="0" y="97"/>
                    <a:pt x="2" y="95"/>
                  </a:cubicBezTo>
                  <a:cubicBezTo>
                    <a:pt x="94" y="2"/>
                    <a:pt x="94" y="2"/>
                    <a:pt x="94" y="2"/>
                  </a:cubicBezTo>
                  <a:cubicBezTo>
                    <a:pt x="96" y="0"/>
                    <a:pt x="99" y="0"/>
                    <a:pt x="101" y="2"/>
                  </a:cubicBezTo>
                  <a:cubicBezTo>
                    <a:pt x="103" y="4"/>
                    <a:pt x="103" y="7"/>
                    <a:pt x="101" y="9"/>
                  </a:cubicBezTo>
                  <a:cubicBezTo>
                    <a:pt x="9" y="102"/>
                    <a:pt x="9" y="102"/>
                    <a:pt x="9" y="102"/>
                  </a:cubicBezTo>
                  <a:cubicBezTo>
                    <a:pt x="8" y="103"/>
                    <a:pt x="7" y="103"/>
                    <a:pt x="5" y="10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8" name="Freeform 8"/>
            <p:cNvSpPr>
              <a:spLocks noEditPoints="1"/>
            </p:cNvSpPr>
            <p:nvPr/>
          </p:nvSpPr>
          <p:spPr bwMode="auto">
            <a:xfrm>
              <a:off x="7851775" y="1209676"/>
              <a:ext cx="66675" cy="66675"/>
            </a:xfrm>
            <a:custGeom>
              <a:avLst/>
              <a:gdLst>
                <a:gd name="T0" fmla="*/ 5 w 30"/>
                <a:gd name="T1" fmla="*/ 30 h 30"/>
                <a:gd name="T2" fmla="*/ 2 w 30"/>
                <a:gd name="T3" fmla="*/ 28 h 30"/>
                <a:gd name="T4" fmla="*/ 0 w 30"/>
                <a:gd name="T5" fmla="*/ 24 h 30"/>
                <a:gd name="T6" fmla="*/ 1 w 30"/>
                <a:gd name="T7" fmla="*/ 5 h 30"/>
                <a:gd name="T8" fmla="*/ 6 w 30"/>
                <a:gd name="T9" fmla="*/ 0 h 30"/>
                <a:gd name="T10" fmla="*/ 7 w 30"/>
                <a:gd name="T11" fmla="*/ 0 h 30"/>
                <a:gd name="T12" fmla="*/ 9 w 30"/>
                <a:gd name="T13" fmla="*/ 0 h 30"/>
                <a:gd name="T14" fmla="*/ 24 w 30"/>
                <a:gd name="T15" fmla="*/ 6 h 30"/>
                <a:gd name="T16" fmla="*/ 29 w 30"/>
                <a:gd name="T17" fmla="*/ 22 h 30"/>
                <a:gd name="T18" fmla="*/ 29 w 30"/>
                <a:gd name="T19" fmla="*/ 24 h 30"/>
                <a:gd name="T20" fmla="*/ 24 w 30"/>
                <a:gd name="T21" fmla="*/ 29 h 30"/>
                <a:gd name="T22" fmla="*/ 6 w 30"/>
                <a:gd name="T23" fmla="*/ 30 h 30"/>
                <a:gd name="T24" fmla="*/ 5 w 30"/>
                <a:gd name="T25" fmla="*/ 30 h 30"/>
                <a:gd name="T26" fmla="*/ 11 w 30"/>
                <a:gd name="T27" fmla="*/ 10 h 30"/>
                <a:gd name="T28" fmla="*/ 11 w 30"/>
                <a:gd name="T29" fmla="*/ 19 h 30"/>
                <a:gd name="T30" fmla="*/ 19 w 30"/>
                <a:gd name="T31" fmla="*/ 19 h 30"/>
                <a:gd name="T32" fmla="*/ 17 w 30"/>
                <a:gd name="T33" fmla="*/ 13 h 30"/>
                <a:gd name="T34" fmla="*/ 11 w 30"/>
                <a:gd name="T35"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0">
                  <a:moveTo>
                    <a:pt x="5" y="30"/>
                  </a:moveTo>
                  <a:cubicBezTo>
                    <a:pt x="4" y="30"/>
                    <a:pt x="3" y="29"/>
                    <a:pt x="2" y="28"/>
                  </a:cubicBezTo>
                  <a:cubicBezTo>
                    <a:pt x="1" y="27"/>
                    <a:pt x="0" y="26"/>
                    <a:pt x="0" y="24"/>
                  </a:cubicBezTo>
                  <a:cubicBezTo>
                    <a:pt x="1" y="5"/>
                    <a:pt x="1" y="5"/>
                    <a:pt x="1" y="5"/>
                  </a:cubicBezTo>
                  <a:cubicBezTo>
                    <a:pt x="1" y="3"/>
                    <a:pt x="3" y="1"/>
                    <a:pt x="6" y="0"/>
                  </a:cubicBezTo>
                  <a:cubicBezTo>
                    <a:pt x="6" y="0"/>
                    <a:pt x="7" y="0"/>
                    <a:pt x="7" y="0"/>
                  </a:cubicBezTo>
                  <a:cubicBezTo>
                    <a:pt x="8" y="0"/>
                    <a:pt x="9" y="0"/>
                    <a:pt x="9" y="0"/>
                  </a:cubicBezTo>
                  <a:cubicBezTo>
                    <a:pt x="15" y="0"/>
                    <a:pt x="21" y="2"/>
                    <a:pt x="24" y="6"/>
                  </a:cubicBezTo>
                  <a:cubicBezTo>
                    <a:pt x="28" y="10"/>
                    <a:pt x="30" y="16"/>
                    <a:pt x="29" y="22"/>
                  </a:cubicBezTo>
                  <a:cubicBezTo>
                    <a:pt x="29" y="23"/>
                    <a:pt x="29" y="24"/>
                    <a:pt x="29" y="24"/>
                  </a:cubicBezTo>
                  <a:cubicBezTo>
                    <a:pt x="28" y="26"/>
                    <a:pt x="26" y="28"/>
                    <a:pt x="24" y="29"/>
                  </a:cubicBezTo>
                  <a:cubicBezTo>
                    <a:pt x="6" y="30"/>
                    <a:pt x="6" y="30"/>
                    <a:pt x="6" y="30"/>
                  </a:cubicBezTo>
                  <a:cubicBezTo>
                    <a:pt x="5" y="30"/>
                    <a:pt x="5" y="30"/>
                    <a:pt x="5" y="30"/>
                  </a:cubicBezTo>
                  <a:close/>
                  <a:moveTo>
                    <a:pt x="11" y="10"/>
                  </a:moveTo>
                  <a:cubicBezTo>
                    <a:pt x="11" y="19"/>
                    <a:pt x="11" y="19"/>
                    <a:pt x="11" y="19"/>
                  </a:cubicBezTo>
                  <a:cubicBezTo>
                    <a:pt x="19" y="19"/>
                    <a:pt x="19" y="19"/>
                    <a:pt x="19" y="19"/>
                  </a:cubicBezTo>
                  <a:cubicBezTo>
                    <a:pt x="19" y="16"/>
                    <a:pt x="18" y="15"/>
                    <a:pt x="17" y="13"/>
                  </a:cubicBezTo>
                  <a:cubicBezTo>
                    <a:pt x="15" y="12"/>
                    <a:pt x="13" y="11"/>
                    <a:pt x="11"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9" name="Freeform 9"/>
            <p:cNvSpPr/>
            <p:nvPr/>
          </p:nvSpPr>
          <p:spPr bwMode="auto">
            <a:xfrm>
              <a:off x="7681912" y="923926"/>
              <a:ext cx="431800" cy="509588"/>
            </a:xfrm>
            <a:custGeom>
              <a:avLst/>
              <a:gdLst>
                <a:gd name="T0" fmla="*/ 196 w 196"/>
                <a:gd name="T1" fmla="*/ 230 h 230"/>
                <a:gd name="T2" fmla="*/ 0 w 196"/>
                <a:gd name="T3" fmla="*/ 230 h 230"/>
                <a:gd name="T4" fmla="*/ 0 w 196"/>
                <a:gd name="T5" fmla="*/ 61 h 230"/>
                <a:gd name="T6" fmla="*/ 61 w 196"/>
                <a:gd name="T7" fmla="*/ 0 h 230"/>
                <a:gd name="T8" fmla="*/ 186 w 196"/>
                <a:gd name="T9" fmla="*/ 0 h 230"/>
                <a:gd name="T10" fmla="*/ 196 w 196"/>
                <a:gd name="T11" fmla="*/ 10 h 230"/>
                <a:gd name="T12" fmla="*/ 186 w 196"/>
                <a:gd name="T13" fmla="*/ 20 h 230"/>
                <a:gd name="T14" fmla="*/ 70 w 196"/>
                <a:gd name="T15" fmla="*/ 20 h 230"/>
                <a:gd name="T16" fmla="*/ 20 w 196"/>
                <a:gd name="T17" fmla="*/ 70 h 230"/>
                <a:gd name="T18" fmla="*/ 20 w 196"/>
                <a:gd name="T19" fmla="*/ 210 h 230"/>
                <a:gd name="T20" fmla="*/ 176 w 196"/>
                <a:gd name="T21" fmla="*/ 210 h 230"/>
                <a:gd name="T22" fmla="*/ 176 w 196"/>
                <a:gd name="T23" fmla="*/ 89 h 230"/>
                <a:gd name="T24" fmla="*/ 186 w 196"/>
                <a:gd name="T25" fmla="*/ 79 h 230"/>
                <a:gd name="T26" fmla="*/ 196 w 196"/>
                <a:gd name="T27" fmla="*/ 89 h 230"/>
                <a:gd name="T28" fmla="*/ 196 w 196"/>
                <a:gd name="T29" fmla="*/ 23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6" h="230">
                  <a:moveTo>
                    <a:pt x="196" y="230"/>
                  </a:moveTo>
                  <a:cubicBezTo>
                    <a:pt x="0" y="230"/>
                    <a:pt x="0" y="230"/>
                    <a:pt x="0" y="230"/>
                  </a:cubicBezTo>
                  <a:cubicBezTo>
                    <a:pt x="0" y="61"/>
                    <a:pt x="0" y="61"/>
                    <a:pt x="0" y="61"/>
                  </a:cubicBezTo>
                  <a:cubicBezTo>
                    <a:pt x="61" y="0"/>
                    <a:pt x="61" y="0"/>
                    <a:pt x="61" y="0"/>
                  </a:cubicBezTo>
                  <a:cubicBezTo>
                    <a:pt x="186" y="0"/>
                    <a:pt x="186" y="0"/>
                    <a:pt x="186" y="0"/>
                  </a:cubicBezTo>
                  <a:cubicBezTo>
                    <a:pt x="191" y="0"/>
                    <a:pt x="196" y="4"/>
                    <a:pt x="196" y="10"/>
                  </a:cubicBezTo>
                  <a:cubicBezTo>
                    <a:pt x="196" y="16"/>
                    <a:pt x="191" y="20"/>
                    <a:pt x="186" y="20"/>
                  </a:cubicBezTo>
                  <a:cubicBezTo>
                    <a:pt x="70" y="20"/>
                    <a:pt x="70" y="20"/>
                    <a:pt x="70" y="20"/>
                  </a:cubicBezTo>
                  <a:cubicBezTo>
                    <a:pt x="20" y="70"/>
                    <a:pt x="20" y="70"/>
                    <a:pt x="20" y="70"/>
                  </a:cubicBezTo>
                  <a:cubicBezTo>
                    <a:pt x="20" y="210"/>
                    <a:pt x="20" y="210"/>
                    <a:pt x="20" y="210"/>
                  </a:cubicBezTo>
                  <a:cubicBezTo>
                    <a:pt x="176" y="210"/>
                    <a:pt x="176" y="210"/>
                    <a:pt x="176" y="210"/>
                  </a:cubicBezTo>
                  <a:cubicBezTo>
                    <a:pt x="176" y="89"/>
                    <a:pt x="176" y="89"/>
                    <a:pt x="176" y="89"/>
                  </a:cubicBezTo>
                  <a:cubicBezTo>
                    <a:pt x="176" y="84"/>
                    <a:pt x="180" y="79"/>
                    <a:pt x="186" y="79"/>
                  </a:cubicBezTo>
                  <a:cubicBezTo>
                    <a:pt x="191" y="79"/>
                    <a:pt x="196" y="84"/>
                    <a:pt x="196" y="89"/>
                  </a:cubicBezTo>
                  <a:cubicBezTo>
                    <a:pt x="196" y="230"/>
                    <a:pt x="196" y="230"/>
                    <a:pt x="196"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0" name="Freeform 10"/>
            <p:cNvSpPr/>
            <p:nvPr/>
          </p:nvSpPr>
          <p:spPr bwMode="auto">
            <a:xfrm>
              <a:off x="7693025" y="935039"/>
              <a:ext cx="144463" cy="146050"/>
            </a:xfrm>
            <a:custGeom>
              <a:avLst/>
              <a:gdLst>
                <a:gd name="T0" fmla="*/ 66 w 66"/>
                <a:gd name="T1" fmla="*/ 66 h 66"/>
                <a:gd name="T2" fmla="*/ 5 w 66"/>
                <a:gd name="T3" fmla="*/ 66 h 66"/>
                <a:gd name="T4" fmla="*/ 0 w 66"/>
                <a:gd name="T5" fmla="*/ 61 h 66"/>
                <a:gd name="T6" fmla="*/ 5 w 66"/>
                <a:gd name="T7" fmla="*/ 55 h 66"/>
                <a:gd name="T8" fmla="*/ 55 w 66"/>
                <a:gd name="T9" fmla="*/ 55 h 66"/>
                <a:gd name="T10" fmla="*/ 55 w 66"/>
                <a:gd name="T11" fmla="*/ 5 h 66"/>
                <a:gd name="T12" fmla="*/ 61 w 66"/>
                <a:gd name="T13" fmla="*/ 0 h 66"/>
                <a:gd name="T14" fmla="*/ 66 w 66"/>
                <a:gd name="T15" fmla="*/ 5 h 66"/>
                <a:gd name="T16" fmla="*/ 66 w 66"/>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66">
                  <a:moveTo>
                    <a:pt x="66" y="66"/>
                  </a:moveTo>
                  <a:cubicBezTo>
                    <a:pt x="5" y="66"/>
                    <a:pt x="5" y="66"/>
                    <a:pt x="5" y="66"/>
                  </a:cubicBezTo>
                  <a:cubicBezTo>
                    <a:pt x="2" y="66"/>
                    <a:pt x="0" y="63"/>
                    <a:pt x="0" y="61"/>
                  </a:cubicBezTo>
                  <a:cubicBezTo>
                    <a:pt x="0" y="58"/>
                    <a:pt x="2" y="55"/>
                    <a:pt x="5" y="55"/>
                  </a:cubicBezTo>
                  <a:cubicBezTo>
                    <a:pt x="55" y="55"/>
                    <a:pt x="55" y="55"/>
                    <a:pt x="55" y="55"/>
                  </a:cubicBezTo>
                  <a:cubicBezTo>
                    <a:pt x="55" y="5"/>
                    <a:pt x="55" y="5"/>
                    <a:pt x="55" y="5"/>
                  </a:cubicBezTo>
                  <a:cubicBezTo>
                    <a:pt x="55" y="2"/>
                    <a:pt x="58" y="0"/>
                    <a:pt x="61" y="0"/>
                  </a:cubicBezTo>
                  <a:cubicBezTo>
                    <a:pt x="63" y="0"/>
                    <a:pt x="66" y="2"/>
                    <a:pt x="66" y="5"/>
                  </a:cubicBezTo>
                  <a:cubicBezTo>
                    <a:pt x="66" y="66"/>
                    <a:pt x="66" y="66"/>
                    <a:pt x="66" y="6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1" name="Freeform 11"/>
            <p:cNvSpPr>
              <a:spLocks noEditPoints="1"/>
            </p:cNvSpPr>
            <p:nvPr/>
          </p:nvSpPr>
          <p:spPr bwMode="auto">
            <a:xfrm>
              <a:off x="7340600" y="1571626"/>
              <a:ext cx="777875" cy="779463"/>
            </a:xfrm>
            <a:custGeom>
              <a:avLst/>
              <a:gdLst>
                <a:gd name="T0" fmla="*/ 16 w 352"/>
                <a:gd name="T1" fmla="*/ 352 h 352"/>
                <a:gd name="T2" fmla="*/ 5 w 352"/>
                <a:gd name="T3" fmla="*/ 348 h 352"/>
                <a:gd name="T4" fmla="*/ 0 w 352"/>
                <a:gd name="T5" fmla="*/ 336 h 352"/>
                <a:gd name="T6" fmla="*/ 5 w 352"/>
                <a:gd name="T7" fmla="*/ 255 h 352"/>
                <a:gd name="T8" fmla="*/ 9 w 352"/>
                <a:gd name="T9" fmla="*/ 245 h 352"/>
                <a:gd name="T10" fmla="*/ 249 w 352"/>
                <a:gd name="T11" fmla="*/ 5 h 352"/>
                <a:gd name="T12" fmla="*/ 261 w 352"/>
                <a:gd name="T13" fmla="*/ 0 h 352"/>
                <a:gd name="T14" fmla="*/ 261 w 352"/>
                <a:gd name="T15" fmla="*/ 0 h 352"/>
                <a:gd name="T16" fmla="*/ 272 w 352"/>
                <a:gd name="T17" fmla="*/ 5 h 352"/>
                <a:gd name="T18" fmla="*/ 348 w 352"/>
                <a:gd name="T19" fmla="*/ 81 h 352"/>
                <a:gd name="T20" fmla="*/ 352 w 352"/>
                <a:gd name="T21" fmla="*/ 92 h 352"/>
                <a:gd name="T22" fmla="*/ 348 w 352"/>
                <a:gd name="T23" fmla="*/ 103 h 352"/>
                <a:gd name="T24" fmla="*/ 108 w 352"/>
                <a:gd name="T25" fmla="*/ 343 h 352"/>
                <a:gd name="T26" fmla="*/ 97 w 352"/>
                <a:gd name="T27" fmla="*/ 348 h 352"/>
                <a:gd name="T28" fmla="*/ 17 w 352"/>
                <a:gd name="T29" fmla="*/ 352 h 352"/>
                <a:gd name="T30" fmla="*/ 16 w 352"/>
                <a:gd name="T31" fmla="*/ 352 h 352"/>
                <a:gd name="T32" fmla="*/ 36 w 352"/>
                <a:gd name="T33" fmla="*/ 263 h 352"/>
                <a:gd name="T34" fmla="*/ 33 w 352"/>
                <a:gd name="T35" fmla="*/ 320 h 352"/>
                <a:gd name="T36" fmla="*/ 89 w 352"/>
                <a:gd name="T37" fmla="*/ 316 h 352"/>
                <a:gd name="T38" fmla="*/ 314 w 352"/>
                <a:gd name="T39" fmla="*/ 92 h 352"/>
                <a:gd name="T40" fmla="*/ 261 w 352"/>
                <a:gd name="T41" fmla="*/ 38 h 352"/>
                <a:gd name="T42" fmla="*/ 36 w 352"/>
                <a:gd name="T43" fmla="*/ 263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2" h="352">
                  <a:moveTo>
                    <a:pt x="16" y="352"/>
                  </a:moveTo>
                  <a:cubicBezTo>
                    <a:pt x="12" y="352"/>
                    <a:pt x="8" y="351"/>
                    <a:pt x="5" y="348"/>
                  </a:cubicBezTo>
                  <a:cubicBezTo>
                    <a:pt x="1" y="345"/>
                    <a:pt x="0" y="340"/>
                    <a:pt x="0" y="336"/>
                  </a:cubicBezTo>
                  <a:cubicBezTo>
                    <a:pt x="5" y="255"/>
                    <a:pt x="5" y="255"/>
                    <a:pt x="5" y="255"/>
                  </a:cubicBezTo>
                  <a:cubicBezTo>
                    <a:pt x="5" y="251"/>
                    <a:pt x="7" y="248"/>
                    <a:pt x="9" y="245"/>
                  </a:cubicBezTo>
                  <a:cubicBezTo>
                    <a:pt x="249" y="5"/>
                    <a:pt x="249" y="5"/>
                    <a:pt x="249" y="5"/>
                  </a:cubicBezTo>
                  <a:cubicBezTo>
                    <a:pt x="252" y="2"/>
                    <a:pt x="256" y="0"/>
                    <a:pt x="261" y="0"/>
                  </a:cubicBezTo>
                  <a:cubicBezTo>
                    <a:pt x="261" y="0"/>
                    <a:pt x="261" y="0"/>
                    <a:pt x="261" y="0"/>
                  </a:cubicBezTo>
                  <a:cubicBezTo>
                    <a:pt x="265" y="0"/>
                    <a:pt x="269" y="2"/>
                    <a:pt x="272" y="5"/>
                  </a:cubicBezTo>
                  <a:cubicBezTo>
                    <a:pt x="348" y="81"/>
                    <a:pt x="348" y="81"/>
                    <a:pt x="348" y="81"/>
                  </a:cubicBezTo>
                  <a:cubicBezTo>
                    <a:pt x="351" y="84"/>
                    <a:pt x="352" y="88"/>
                    <a:pt x="352" y="92"/>
                  </a:cubicBezTo>
                  <a:cubicBezTo>
                    <a:pt x="352" y="96"/>
                    <a:pt x="351" y="100"/>
                    <a:pt x="348" y="103"/>
                  </a:cubicBezTo>
                  <a:cubicBezTo>
                    <a:pt x="108" y="343"/>
                    <a:pt x="108" y="343"/>
                    <a:pt x="108" y="343"/>
                  </a:cubicBezTo>
                  <a:cubicBezTo>
                    <a:pt x="105" y="346"/>
                    <a:pt x="101" y="347"/>
                    <a:pt x="97" y="348"/>
                  </a:cubicBezTo>
                  <a:cubicBezTo>
                    <a:pt x="17" y="352"/>
                    <a:pt x="17" y="352"/>
                    <a:pt x="17" y="352"/>
                  </a:cubicBezTo>
                  <a:cubicBezTo>
                    <a:pt x="17" y="352"/>
                    <a:pt x="16" y="352"/>
                    <a:pt x="16" y="352"/>
                  </a:cubicBezTo>
                  <a:close/>
                  <a:moveTo>
                    <a:pt x="36" y="263"/>
                  </a:moveTo>
                  <a:cubicBezTo>
                    <a:pt x="33" y="320"/>
                    <a:pt x="33" y="320"/>
                    <a:pt x="33" y="320"/>
                  </a:cubicBezTo>
                  <a:cubicBezTo>
                    <a:pt x="89" y="316"/>
                    <a:pt x="89" y="316"/>
                    <a:pt x="89" y="316"/>
                  </a:cubicBezTo>
                  <a:cubicBezTo>
                    <a:pt x="314" y="92"/>
                    <a:pt x="314" y="92"/>
                    <a:pt x="314" y="92"/>
                  </a:cubicBezTo>
                  <a:cubicBezTo>
                    <a:pt x="261" y="38"/>
                    <a:pt x="261" y="38"/>
                    <a:pt x="261" y="38"/>
                  </a:cubicBezTo>
                  <a:cubicBezTo>
                    <a:pt x="36" y="263"/>
                    <a:pt x="36" y="263"/>
                    <a:pt x="36" y="2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2" name="Freeform 12"/>
            <p:cNvSpPr/>
            <p:nvPr/>
          </p:nvSpPr>
          <p:spPr bwMode="auto">
            <a:xfrm>
              <a:off x="7800975" y="1662114"/>
              <a:ext cx="227013" cy="227013"/>
            </a:xfrm>
            <a:custGeom>
              <a:avLst/>
              <a:gdLst>
                <a:gd name="T0" fmla="*/ 86 w 103"/>
                <a:gd name="T1" fmla="*/ 102 h 102"/>
                <a:gd name="T2" fmla="*/ 74 w 103"/>
                <a:gd name="T3" fmla="*/ 97 h 102"/>
                <a:gd name="T4" fmla="*/ 6 w 103"/>
                <a:gd name="T5" fmla="*/ 29 h 102"/>
                <a:gd name="T6" fmla="*/ 6 w 103"/>
                <a:gd name="T7" fmla="*/ 7 h 102"/>
                <a:gd name="T8" fmla="*/ 29 w 103"/>
                <a:gd name="T9" fmla="*/ 7 h 102"/>
                <a:gd name="T10" fmla="*/ 97 w 103"/>
                <a:gd name="T11" fmla="*/ 75 h 102"/>
                <a:gd name="T12" fmla="*/ 97 w 103"/>
                <a:gd name="T13" fmla="*/ 97 h 102"/>
                <a:gd name="T14" fmla="*/ 86 w 103"/>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2">
                  <a:moveTo>
                    <a:pt x="86" y="102"/>
                  </a:moveTo>
                  <a:cubicBezTo>
                    <a:pt x="82" y="102"/>
                    <a:pt x="78" y="100"/>
                    <a:pt x="74" y="97"/>
                  </a:cubicBezTo>
                  <a:cubicBezTo>
                    <a:pt x="6" y="29"/>
                    <a:pt x="6" y="29"/>
                    <a:pt x="6" y="29"/>
                  </a:cubicBezTo>
                  <a:cubicBezTo>
                    <a:pt x="0" y="23"/>
                    <a:pt x="0" y="13"/>
                    <a:pt x="6" y="7"/>
                  </a:cubicBezTo>
                  <a:cubicBezTo>
                    <a:pt x="13" y="0"/>
                    <a:pt x="23" y="0"/>
                    <a:pt x="29" y="7"/>
                  </a:cubicBezTo>
                  <a:cubicBezTo>
                    <a:pt x="97" y="75"/>
                    <a:pt x="97" y="75"/>
                    <a:pt x="97" y="75"/>
                  </a:cubicBezTo>
                  <a:cubicBezTo>
                    <a:pt x="103" y="81"/>
                    <a:pt x="103" y="91"/>
                    <a:pt x="97" y="97"/>
                  </a:cubicBezTo>
                  <a:cubicBezTo>
                    <a:pt x="94" y="100"/>
                    <a:pt x="90" y="102"/>
                    <a:pt x="86" y="10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3" name="Freeform 13"/>
            <p:cNvSpPr/>
            <p:nvPr/>
          </p:nvSpPr>
          <p:spPr bwMode="auto">
            <a:xfrm>
              <a:off x="7461250" y="1743076"/>
              <a:ext cx="488950" cy="485775"/>
            </a:xfrm>
            <a:custGeom>
              <a:avLst/>
              <a:gdLst>
                <a:gd name="T0" fmla="*/ 17 w 222"/>
                <a:gd name="T1" fmla="*/ 220 h 220"/>
                <a:gd name="T2" fmla="*/ 6 w 222"/>
                <a:gd name="T3" fmla="*/ 216 h 220"/>
                <a:gd name="T4" fmla="*/ 6 w 222"/>
                <a:gd name="T5" fmla="*/ 193 h 220"/>
                <a:gd name="T6" fmla="*/ 193 w 222"/>
                <a:gd name="T7" fmla="*/ 6 h 220"/>
                <a:gd name="T8" fmla="*/ 216 w 222"/>
                <a:gd name="T9" fmla="*/ 6 h 220"/>
                <a:gd name="T10" fmla="*/ 216 w 222"/>
                <a:gd name="T11" fmla="*/ 28 h 220"/>
                <a:gd name="T12" fmla="*/ 28 w 222"/>
                <a:gd name="T13" fmla="*/ 216 h 220"/>
                <a:gd name="T14" fmla="*/ 17 w 222"/>
                <a:gd name="T15" fmla="*/ 220 h 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 h="220">
                  <a:moveTo>
                    <a:pt x="17" y="220"/>
                  </a:moveTo>
                  <a:cubicBezTo>
                    <a:pt x="13" y="220"/>
                    <a:pt x="9" y="219"/>
                    <a:pt x="6" y="216"/>
                  </a:cubicBezTo>
                  <a:cubicBezTo>
                    <a:pt x="0" y="209"/>
                    <a:pt x="0" y="199"/>
                    <a:pt x="6" y="193"/>
                  </a:cubicBezTo>
                  <a:cubicBezTo>
                    <a:pt x="193" y="6"/>
                    <a:pt x="193" y="6"/>
                    <a:pt x="193" y="6"/>
                  </a:cubicBezTo>
                  <a:cubicBezTo>
                    <a:pt x="199" y="0"/>
                    <a:pt x="209" y="0"/>
                    <a:pt x="216" y="6"/>
                  </a:cubicBezTo>
                  <a:cubicBezTo>
                    <a:pt x="222" y="12"/>
                    <a:pt x="222" y="22"/>
                    <a:pt x="216" y="28"/>
                  </a:cubicBezTo>
                  <a:cubicBezTo>
                    <a:pt x="28" y="216"/>
                    <a:pt x="28" y="216"/>
                    <a:pt x="28" y="216"/>
                  </a:cubicBezTo>
                  <a:cubicBezTo>
                    <a:pt x="25" y="219"/>
                    <a:pt x="21" y="220"/>
                    <a:pt x="17" y="2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4" name="Freeform 14"/>
            <p:cNvSpPr/>
            <p:nvPr/>
          </p:nvSpPr>
          <p:spPr bwMode="auto">
            <a:xfrm>
              <a:off x="7377112" y="2228851"/>
              <a:ext cx="87313" cy="88900"/>
            </a:xfrm>
            <a:custGeom>
              <a:avLst/>
              <a:gdLst>
                <a:gd name="T0" fmla="*/ 9 w 40"/>
                <a:gd name="T1" fmla="*/ 0 h 40"/>
                <a:gd name="T2" fmla="*/ 6 w 40"/>
                <a:gd name="T3" fmla="*/ 0 h 40"/>
                <a:gd name="T4" fmla="*/ 3 w 40"/>
                <a:gd name="T5" fmla="*/ 1 h 40"/>
                <a:gd name="T6" fmla="*/ 0 w 40"/>
                <a:gd name="T7" fmla="*/ 40 h 40"/>
                <a:gd name="T8" fmla="*/ 38 w 40"/>
                <a:gd name="T9" fmla="*/ 38 h 40"/>
                <a:gd name="T10" fmla="*/ 39 w 40"/>
                <a:gd name="T11" fmla="*/ 33 h 40"/>
                <a:gd name="T12" fmla="*/ 9 w 40"/>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40" h="40">
                  <a:moveTo>
                    <a:pt x="9" y="0"/>
                  </a:moveTo>
                  <a:cubicBezTo>
                    <a:pt x="8" y="0"/>
                    <a:pt x="7" y="0"/>
                    <a:pt x="6" y="0"/>
                  </a:cubicBezTo>
                  <a:cubicBezTo>
                    <a:pt x="5" y="0"/>
                    <a:pt x="4" y="1"/>
                    <a:pt x="3" y="1"/>
                  </a:cubicBezTo>
                  <a:cubicBezTo>
                    <a:pt x="0" y="40"/>
                    <a:pt x="0" y="40"/>
                    <a:pt x="0" y="40"/>
                  </a:cubicBezTo>
                  <a:cubicBezTo>
                    <a:pt x="38" y="38"/>
                    <a:pt x="38" y="38"/>
                    <a:pt x="38" y="38"/>
                  </a:cubicBezTo>
                  <a:cubicBezTo>
                    <a:pt x="38" y="36"/>
                    <a:pt x="38" y="35"/>
                    <a:pt x="39" y="33"/>
                  </a:cubicBezTo>
                  <a:cubicBezTo>
                    <a:pt x="40" y="14"/>
                    <a:pt x="27" y="0"/>
                    <a:pt x="9"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1" name="Freeform 15"/>
            <p:cNvSpPr/>
            <p:nvPr/>
          </p:nvSpPr>
          <p:spPr bwMode="auto">
            <a:xfrm>
              <a:off x="7693025" y="2274889"/>
              <a:ext cx="460375" cy="71438"/>
            </a:xfrm>
            <a:custGeom>
              <a:avLst/>
              <a:gdLst>
                <a:gd name="T0" fmla="*/ 193 w 209"/>
                <a:gd name="T1" fmla="*/ 32 h 32"/>
                <a:gd name="T2" fmla="*/ 16 w 209"/>
                <a:gd name="T3" fmla="*/ 32 h 32"/>
                <a:gd name="T4" fmla="*/ 0 w 209"/>
                <a:gd name="T5" fmla="*/ 16 h 32"/>
                <a:gd name="T6" fmla="*/ 16 w 209"/>
                <a:gd name="T7" fmla="*/ 0 h 32"/>
                <a:gd name="T8" fmla="*/ 193 w 209"/>
                <a:gd name="T9" fmla="*/ 0 h 32"/>
                <a:gd name="T10" fmla="*/ 209 w 209"/>
                <a:gd name="T11" fmla="*/ 16 h 32"/>
                <a:gd name="T12" fmla="*/ 193 w 20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209" h="32">
                  <a:moveTo>
                    <a:pt x="193" y="32"/>
                  </a:moveTo>
                  <a:cubicBezTo>
                    <a:pt x="16" y="32"/>
                    <a:pt x="16" y="32"/>
                    <a:pt x="16" y="32"/>
                  </a:cubicBezTo>
                  <a:cubicBezTo>
                    <a:pt x="7" y="32"/>
                    <a:pt x="0" y="25"/>
                    <a:pt x="0" y="16"/>
                  </a:cubicBezTo>
                  <a:cubicBezTo>
                    <a:pt x="0" y="7"/>
                    <a:pt x="7" y="0"/>
                    <a:pt x="16" y="0"/>
                  </a:cubicBezTo>
                  <a:cubicBezTo>
                    <a:pt x="193" y="0"/>
                    <a:pt x="193" y="0"/>
                    <a:pt x="193" y="0"/>
                  </a:cubicBezTo>
                  <a:cubicBezTo>
                    <a:pt x="202" y="0"/>
                    <a:pt x="209" y="7"/>
                    <a:pt x="209" y="16"/>
                  </a:cubicBezTo>
                  <a:cubicBezTo>
                    <a:pt x="209" y="25"/>
                    <a:pt x="202" y="32"/>
                    <a:pt x="193"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2" name="Freeform 16"/>
            <p:cNvSpPr>
              <a:spLocks noEditPoints="1"/>
            </p:cNvSpPr>
            <p:nvPr/>
          </p:nvSpPr>
          <p:spPr bwMode="auto">
            <a:xfrm>
              <a:off x="8164512" y="2628901"/>
              <a:ext cx="654050" cy="654050"/>
            </a:xfrm>
            <a:custGeom>
              <a:avLst/>
              <a:gdLst>
                <a:gd name="T0" fmla="*/ 148 w 296"/>
                <a:gd name="T1" fmla="*/ 296 h 296"/>
                <a:gd name="T2" fmla="*/ 0 w 296"/>
                <a:gd name="T3" fmla="*/ 148 h 296"/>
                <a:gd name="T4" fmla="*/ 148 w 296"/>
                <a:gd name="T5" fmla="*/ 0 h 296"/>
                <a:gd name="T6" fmla="*/ 296 w 296"/>
                <a:gd name="T7" fmla="*/ 148 h 296"/>
                <a:gd name="T8" fmla="*/ 148 w 296"/>
                <a:gd name="T9" fmla="*/ 296 h 296"/>
                <a:gd name="T10" fmla="*/ 148 w 296"/>
                <a:gd name="T11" fmla="*/ 30 h 296"/>
                <a:gd name="T12" fmla="*/ 30 w 296"/>
                <a:gd name="T13" fmla="*/ 148 h 296"/>
                <a:gd name="T14" fmla="*/ 148 w 296"/>
                <a:gd name="T15" fmla="*/ 266 h 296"/>
                <a:gd name="T16" fmla="*/ 267 w 296"/>
                <a:gd name="T17" fmla="*/ 148 h 296"/>
                <a:gd name="T18" fmla="*/ 148 w 296"/>
                <a:gd name="T19" fmla="*/ 3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6" h="296">
                  <a:moveTo>
                    <a:pt x="148" y="296"/>
                  </a:moveTo>
                  <a:cubicBezTo>
                    <a:pt x="67" y="296"/>
                    <a:pt x="0" y="229"/>
                    <a:pt x="0" y="148"/>
                  </a:cubicBezTo>
                  <a:cubicBezTo>
                    <a:pt x="0" y="66"/>
                    <a:pt x="67" y="0"/>
                    <a:pt x="148" y="0"/>
                  </a:cubicBezTo>
                  <a:cubicBezTo>
                    <a:pt x="230" y="0"/>
                    <a:pt x="296" y="66"/>
                    <a:pt x="296" y="148"/>
                  </a:cubicBezTo>
                  <a:cubicBezTo>
                    <a:pt x="296" y="229"/>
                    <a:pt x="230" y="296"/>
                    <a:pt x="148" y="296"/>
                  </a:cubicBezTo>
                  <a:close/>
                  <a:moveTo>
                    <a:pt x="148" y="30"/>
                  </a:moveTo>
                  <a:cubicBezTo>
                    <a:pt x="83" y="30"/>
                    <a:pt x="30" y="83"/>
                    <a:pt x="30" y="148"/>
                  </a:cubicBezTo>
                  <a:cubicBezTo>
                    <a:pt x="30" y="213"/>
                    <a:pt x="83" y="266"/>
                    <a:pt x="148" y="266"/>
                  </a:cubicBezTo>
                  <a:cubicBezTo>
                    <a:pt x="214" y="266"/>
                    <a:pt x="267" y="213"/>
                    <a:pt x="267" y="148"/>
                  </a:cubicBezTo>
                  <a:cubicBezTo>
                    <a:pt x="267" y="83"/>
                    <a:pt x="214" y="30"/>
                    <a:pt x="148"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3" name="Freeform 17"/>
            <p:cNvSpPr/>
            <p:nvPr/>
          </p:nvSpPr>
          <p:spPr bwMode="auto">
            <a:xfrm>
              <a:off x="8275637" y="2740026"/>
              <a:ext cx="215900" cy="215900"/>
            </a:xfrm>
            <a:custGeom>
              <a:avLst/>
              <a:gdLst>
                <a:gd name="T0" fmla="*/ 15 w 98"/>
                <a:gd name="T1" fmla="*/ 98 h 98"/>
                <a:gd name="T2" fmla="*/ 0 w 98"/>
                <a:gd name="T3" fmla="*/ 98 h 98"/>
                <a:gd name="T4" fmla="*/ 98 w 98"/>
                <a:gd name="T5" fmla="*/ 0 h 98"/>
                <a:gd name="T6" fmla="*/ 98 w 98"/>
                <a:gd name="T7" fmla="*/ 15 h 98"/>
                <a:gd name="T8" fmla="*/ 15 w 98"/>
                <a:gd name="T9" fmla="*/ 98 h 98"/>
              </a:gdLst>
              <a:ahLst/>
              <a:cxnLst>
                <a:cxn ang="0">
                  <a:pos x="T0" y="T1"/>
                </a:cxn>
                <a:cxn ang="0">
                  <a:pos x="T2" y="T3"/>
                </a:cxn>
                <a:cxn ang="0">
                  <a:pos x="T4" y="T5"/>
                </a:cxn>
                <a:cxn ang="0">
                  <a:pos x="T6" y="T7"/>
                </a:cxn>
                <a:cxn ang="0">
                  <a:pos x="T8" y="T9"/>
                </a:cxn>
              </a:cxnLst>
              <a:rect l="0" t="0" r="r" b="b"/>
              <a:pathLst>
                <a:path w="98" h="98">
                  <a:moveTo>
                    <a:pt x="15" y="98"/>
                  </a:moveTo>
                  <a:cubicBezTo>
                    <a:pt x="0" y="98"/>
                    <a:pt x="0" y="98"/>
                    <a:pt x="0" y="98"/>
                  </a:cubicBezTo>
                  <a:cubicBezTo>
                    <a:pt x="0" y="44"/>
                    <a:pt x="44" y="0"/>
                    <a:pt x="98" y="0"/>
                  </a:cubicBezTo>
                  <a:cubicBezTo>
                    <a:pt x="98" y="15"/>
                    <a:pt x="98" y="15"/>
                    <a:pt x="98" y="15"/>
                  </a:cubicBezTo>
                  <a:cubicBezTo>
                    <a:pt x="53" y="15"/>
                    <a:pt x="15" y="52"/>
                    <a:pt x="15" y="9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4" name="Freeform 18"/>
            <p:cNvSpPr/>
            <p:nvPr/>
          </p:nvSpPr>
          <p:spPr bwMode="auto">
            <a:xfrm>
              <a:off x="8664575" y="3140076"/>
              <a:ext cx="254000" cy="252413"/>
            </a:xfrm>
            <a:custGeom>
              <a:avLst/>
              <a:gdLst>
                <a:gd name="T0" fmla="*/ 99 w 115"/>
                <a:gd name="T1" fmla="*/ 114 h 114"/>
                <a:gd name="T2" fmla="*/ 88 w 115"/>
                <a:gd name="T3" fmla="*/ 109 h 114"/>
                <a:gd name="T4" fmla="*/ 6 w 115"/>
                <a:gd name="T5" fmla="*/ 27 h 114"/>
                <a:gd name="T6" fmla="*/ 6 w 115"/>
                <a:gd name="T7" fmla="*/ 6 h 114"/>
                <a:gd name="T8" fmla="*/ 26 w 115"/>
                <a:gd name="T9" fmla="*/ 6 h 114"/>
                <a:gd name="T10" fmla="*/ 109 w 115"/>
                <a:gd name="T11" fmla="*/ 88 h 114"/>
                <a:gd name="T12" fmla="*/ 109 w 115"/>
                <a:gd name="T13" fmla="*/ 109 h 114"/>
                <a:gd name="T14" fmla="*/ 99 w 115"/>
                <a:gd name="T15" fmla="*/ 11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99" y="114"/>
                  </a:moveTo>
                  <a:cubicBezTo>
                    <a:pt x="95" y="114"/>
                    <a:pt x="91" y="112"/>
                    <a:pt x="88" y="109"/>
                  </a:cubicBezTo>
                  <a:cubicBezTo>
                    <a:pt x="6" y="27"/>
                    <a:pt x="6" y="27"/>
                    <a:pt x="6" y="27"/>
                  </a:cubicBezTo>
                  <a:cubicBezTo>
                    <a:pt x="0" y="21"/>
                    <a:pt x="0" y="11"/>
                    <a:pt x="6" y="6"/>
                  </a:cubicBezTo>
                  <a:cubicBezTo>
                    <a:pt x="11" y="0"/>
                    <a:pt x="21" y="0"/>
                    <a:pt x="26" y="6"/>
                  </a:cubicBezTo>
                  <a:cubicBezTo>
                    <a:pt x="109" y="88"/>
                    <a:pt x="109" y="88"/>
                    <a:pt x="109" y="88"/>
                  </a:cubicBezTo>
                  <a:cubicBezTo>
                    <a:pt x="115" y="94"/>
                    <a:pt x="115" y="103"/>
                    <a:pt x="109" y="109"/>
                  </a:cubicBezTo>
                  <a:cubicBezTo>
                    <a:pt x="106" y="112"/>
                    <a:pt x="102" y="114"/>
                    <a:pt x="99" y="1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5" name="Freeform 24"/>
            <p:cNvSpPr/>
            <p:nvPr/>
          </p:nvSpPr>
          <p:spPr bwMode="auto">
            <a:xfrm>
              <a:off x="7913687" y="3281364"/>
              <a:ext cx="19050" cy="196850"/>
            </a:xfrm>
            <a:custGeom>
              <a:avLst/>
              <a:gdLst>
                <a:gd name="T0" fmla="*/ 12 w 12"/>
                <a:gd name="T1" fmla="*/ 124 h 124"/>
                <a:gd name="T2" fmla="*/ 0 w 12"/>
                <a:gd name="T3" fmla="*/ 124 h 124"/>
                <a:gd name="T4" fmla="*/ 0 w 12"/>
                <a:gd name="T5" fmla="*/ 0 h 124"/>
                <a:gd name="T6" fmla="*/ 12 w 12"/>
                <a:gd name="T7" fmla="*/ 0 h 124"/>
                <a:gd name="T8" fmla="*/ 12 w 12"/>
                <a:gd name="T9" fmla="*/ 124 h 124"/>
                <a:gd name="T10" fmla="*/ 12 w 12"/>
                <a:gd name="T11" fmla="*/ 124 h 124"/>
              </a:gdLst>
              <a:ahLst/>
              <a:cxnLst>
                <a:cxn ang="0">
                  <a:pos x="T0" y="T1"/>
                </a:cxn>
                <a:cxn ang="0">
                  <a:pos x="T2" y="T3"/>
                </a:cxn>
                <a:cxn ang="0">
                  <a:pos x="T4" y="T5"/>
                </a:cxn>
                <a:cxn ang="0">
                  <a:pos x="T6" y="T7"/>
                </a:cxn>
                <a:cxn ang="0">
                  <a:pos x="T8" y="T9"/>
                </a:cxn>
                <a:cxn ang="0">
                  <a:pos x="T10" y="T11"/>
                </a:cxn>
              </a:cxnLst>
              <a:rect l="0" t="0" r="r" b="b"/>
              <a:pathLst>
                <a:path w="12" h="124">
                  <a:moveTo>
                    <a:pt x="12" y="124"/>
                  </a:moveTo>
                  <a:lnTo>
                    <a:pt x="0" y="124"/>
                  </a:lnTo>
                  <a:lnTo>
                    <a:pt x="0" y="0"/>
                  </a:lnTo>
                  <a:lnTo>
                    <a:pt x="12" y="0"/>
                  </a:lnTo>
                  <a:lnTo>
                    <a:pt x="12" y="124"/>
                  </a:lnTo>
                  <a:lnTo>
                    <a:pt x="12" y="1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6" name="Oval 25"/>
            <p:cNvSpPr>
              <a:spLocks noChangeArrowheads="1"/>
            </p:cNvSpPr>
            <p:nvPr/>
          </p:nvSpPr>
          <p:spPr bwMode="auto">
            <a:xfrm>
              <a:off x="7902575" y="3271839"/>
              <a:ext cx="41275" cy="42863"/>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7" name="Freeform 26"/>
            <p:cNvSpPr/>
            <p:nvPr/>
          </p:nvSpPr>
          <p:spPr bwMode="auto">
            <a:xfrm>
              <a:off x="7797800" y="3057526"/>
              <a:ext cx="247650" cy="38100"/>
            </a:xfrm>
            <a:custGeom>
              <a:avLst/>
              <a:gdLst>
                <a:gd name="T0" fmla="*/ 156 w 156"/>
                <a:gd name="T1" fmla="*/ 24 h 24"/>
                <a:gd name="T2" fmla="*/ 0 w 156"/>
                <a:gd name="T3" fmla="*/ 24 h 24"/>
                <a:gd name="T4" fmla="*/ 0 w 156"/>
                <a:gd name="T5" fmla="*/ 0 h 24"/>
                <a:gd name="T6" fmla="*/ 156 w 156"/>
                <a:gd name="T7" fmla="*/ 0 h 24"/>
                <a:gd name="T8" fmla="*/ 156 w 156"/>
                <a:gd name="T9" fmla="*/ 24 h 24"/>
                <a:gd name="T10" fmla="*/ 156 w 156"/>
                <a:gd name="T11" fmla="*/ 24 h 24"/>
              </a:gdLst>
              <a:ahLst/>
              <a:cxnLst>
                <a:cxn ang="0">
                  <a:pos x="T0" y="T1"/>
                </a:cxn>
                <a:cxn ang="0">
                  <a:pos x="T2" y="T3"/>
                </a:cxn>
                <a:cxn ang="0">
                  <a:pos x="T4" y="T5"/>
                </a:cxn>
                <a:cxn ang="0">
                  <a:pos x="T6" y="T7"/>
                </a:cxn>
                <a:cxn ang="0">
                  <a:pos x="T8" y="T9"/>
                </a:cxn>
                <a:cxn ang="0">
                  <a:pos x="T10" y="T11"/>
                </a:cxn>
              </a:cxnLst>
              <a:rect l="0" t="0" r="r" b="b"/>
              <a:pathLst>
                <a:path w="156" h="24">
                  <a:moveTo>
                    <a:pt x="156" y="24"/>
                  </a:moveTo>
                  <a:lnTo>
                    <a:pt x="0" y="24"/>
                  </a:lnTo>
                  <a:lnTo>
                    <a:pt x="0" y="0"/>
                  </a:lnTo>
                  <a:lnTo>
                    <a:pt x="156" y="0"/>
                  </a:lnTo>
                  <a:lnTo>
                    <a:pt x="156" y="24"/>
                  </a:lnTo>
                  <a:lnTo>
                    <a:pt x="156" y="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8" name="Freeform 27"/>
            <p:cNvSpPr>
              <a:spLocks noEditPoints="1"/>
            </p:cNvSpPr>
            <p:nvPr/>
          </p:nvSpPr>
          <p:spPr bwMode="auto">
            <a:xfrm>
              <a:off x="7754937" y="3106739"/>
              <a:ext cx="336550" cy="401638"/>
            </a:xfrm>
            <a:custGeom>
              <a:avLst/>
              <a:gdLst>
                <a:gd name="T0" fmla="*/ 115 w 212"/>
                <a:gd name="T1" fmla="*/ 253 h 253"/>
                <a:gd name="T2" fmla="*/ 96 w 212"/>
                <a:gd name="T3" fmla="*/ 253 h 253"/>
                <a:gd name="T4" fmla="*/ 0 w 212"/>
                <a:gd name="T5" fmla="*/ 131 h 253"/>
                <a:gd name="T6" fmla="*/ 41 w 212"/>
                <a:gd name="T7" fmla="*/ 44 h 253"/>
                <a:gd name="T8" fmla="*/ 41 w 212"/>
                <a:gd name="T9" fmla="*/ 0 h 253"/>
                <a:gd name="T10" fmla="*/ 171 w 212"/>
                <a:gd name="T11" fmla="*/ 0 h 253"/>
                <a:gd name="T12" fmla="*/ 171 w 212"/>
                <a:gd name="T13" fmla="*/ 44 h 253"/>
                <a:gd name="T14" fmla="*/ 212 w 212"/>
                <a:gd name="T15" fmla="*/ 131 h 253"/>
                <a:gd name="T16" fmla="*/ 115 w 212"/>
                <a:gd name="T17" fmla="*/ 253 h 253"/>
                <a:gd name="T18" fmla="*/ 115 w 212"/>
                <a:gd name="T19" fmla="*/ 253 h 253"/>
                <a:gd name="T20" fmla="*/ 27 w 212"/>
                <a:gd name="T21" fmla="*/ 128 h 253"/>
                <a:gd name="T22" fmla="*/ 105 w 212"/>
                <a:gd name="T23" fmla="*/ 227 h 253"/>
                <a:gd name="T24" fmla="*/ 183 w 212"/>
                <a:gd name="T25" fmla="*/ 128 h 253"/>
                <a:gd name="T26" fmla="*/ 146 w 212"/>
                <a:gd name="T27" fmla="*/ 50 h 253"/>
                <a:gd name="T28" fmla="*/ 146 w 212"/>
                <a:gd name="T29" fmla="*/ 24 h 253"/>
                <a:gd name="T30" fmla="*/ 66 w 212"/>
                <a:gd name="T31" fmla="*/ 24 h 253"/>
                <a:gd name="T32" fmla="*/ 66 w 212"/>
                <a:gd name="T33" fmla="*/ 50 h 253"/>
                <a:gd name="T34" fmla="*/ 27 w 212"/>
                <a:gd name="T35" fmla="*/ 128 h 253"/>
                <a:gd name="T36" fmla="*/ 27 w 212"/>
                <a:gd name="T37" fmla="*/ 12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2" h="253">
                  <a:moveTo>
                    <a:pt x="115" y="253"/>
                  </a:moveTo>
                  <a:lnTo>
                    <a:pt x="96" y="253"/>
                  </a:lnTo>
                  <a:lnTo>
                    <a:pt x="0" y="131"/>
                  </a:lnTo>
                  <a:lnTo>
                    <a:pt x="41" y="44"/>
                  </a:lnTo>
                  <a:lnTo>
                    <a:pt x="41" y="0"/>
                  </a:lnTo>
                  <a:lnTo>
                    <a:pt x="171" y="0"/>
                  </a:lnTo>
                  <a:lnTo>
                    <a:pt x="171" y="44"/>
                  </a:lnTo>
                  <a:lnTo>
                    <a:pt x="212" y="131"/>
                  </a:lnTo>
                  <a:lnTo>
                    <a:pt x="115" y="253"/>
                  </a:lnTo>
                  <a:lnTo>
                    <a:pt x="115" y="253"/>
                  </a:lnTo>
                  <a:close/>
                  <a:moveTo>
                    <a:pt x="27" y="128"/>
                  </a:moveTo>
                  <a:lnTo>
                    <a:pt x="105" y="227"/>
                  </a:lnTo>
                  <a:lnTo>
                    <a:pt x="183" y="128"/>
                  </a:lnTo>
                  <a:lnTo>
                    <a:pt x="146" y="50"/>
                  </a:lnTo>
                  <a:lnTo>
                    <a:pt x="146" y="24"/>
                  </a:lnTo>
                  <a:lnTo>
                    <a:pt x="66" y="24"/>
                  </a:lnTo>
                  <a:lnTo>
                    <a:pt x="66" y="50"/>
                  </a:lnTo>
                  <a:lnTo>
                    <a:pt x="27" y="128"/>
                  </a:lnTo>
                  <a:lnTo>
                    <a:pt x="27" y="128"/>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9" name="Freeform 38"/>
            <p:cNvSpPr>
              <a:spLocks noEditPoints="1"/>
            </p:cNvSpPr>
            <p:nvPr/>
          </p:nvSpPr>
          <p:spPr bwMode="auto">
            <a:xfrm>
              <a:off x="7812087" y="4324351"/>
              <a:ext cx="222250" cy="219075"/>
            </a:xfrm>
            <a:custGeom>
              <a:avLst/>
              <a:gdLst>
                <a:gd name="T0" fmla="*/ 92 w 101"/>
                <a:gd name="T1" fmla="*/ 99 h 99"/>
                <a:gd name="T2" fmla="*/ 88 w 101"/>
                <a:gd name="T3" fmla="*/ 95 h 99"/>
                <a:gd name="T4" fmla="*/ 48 w 101"/>
                <a:gd name="T5" fmla="*/ 52 h 99"/>
                <a:gd name="T6" fmla="*/ 48 w 101"/>
                <a:gd name="T7" fmla="*/ 68 h 99"/>
                <a:gd name="T8" fmla="*/ 46 w 101"/>
                <a:gd name="T9" fmla="*/ 71 h 99"/>
                <a:gd name="T10" fmla="*/ 42 w 101"/>
                <a:gd name="T11" fmla="*/ 71 h 99"/>
                <a:gd name="T12" fmla="*/ 2 w 101"/>
                <a:gd name="T13" fmla="*/ 39 h 99"/>
                <a:gd name="T14" fmla="*/ 0 w 101"/>
                <a:gd name="T15" fmla="*/ 36 h 99"/>
                <a:gd name="T16" fmla="*/ 2 w 101"/>
                <a:gd name="T17" fmla="*/ 33 h 99"/>
                <a:gd name="T18" fmla="*/ 42 w 101"/>
                <a:gd name="T19" fmla="*/ 1 h 99"/>
                <a:gd name="T20" fmla="*/ 46 w 101"/>
                <a:gd name="T21" fmla="*/ 1 h 99"/>
                <a:gd name="T22" fmla="*/ 48 w 101"/>
                <a:gd name="T23" fmla="*/ 4 h 99"/>
                <a:gd name="T24" fmla="*/ 48 w 101"/>
                <a:gd name="T25" fmla="*/ 18 h 99"/>
                <a:gd name="T26" fmla="*/ 89 w 101"/>
                <a:gd name="T27" fmla="*/ 41 h 99"/>
                <a:gd name="T28" fmla="*/ 96 w 101"/>
                <a:gd name="T29" fmla="*/ 95 h 99"/>
                <a:gd name="T30" fmla="*/ 96 w 101"/>
                <a:gd name="T31" fmla="*/ 95 h 99"/>
                <a:gd name="T32" fmla="*/ 92 w 101"/>
                <a:gd name="T33" fmla="*/ 99 h 99"/>
                <a:gd name="T34" fmla="*/ 92 w 101"/>
                <a:gd name="T35" fmla="*/ 99 h 99"/>
                <a:gd name="T36" fmla="*/ 44 w 101"/>
                <a:gd name="T37" fmla="*/ 43 h 99"/>
                <a:gd name="T38" fmla="*/ 45 w 101"/>
                <a:gd name="T39" fmla="*/ 43 h 99"/>
                <a:gd name="T40" fmla="*/ 91 w 101"/>
                <a:gd name="T41" fmla="*/ 73 h 99"/>
                <a:gd name="T42" fmla="*/ 83 w 101"/>
                <a:gd name="T43" fmla="*/ 46 h 99"/>
                <a:gd name="T44" fmla="*/ 44 w 101"/>
                <a:gd name="T45" fmla="*/ 26 h 99"/>
                <a:gd name="T46" fmla="*/ 40 w 101"/>
                <a:gd name="T47" fmla="*/ 22 h 99"/>
                <a:gd name="T48" fmla="*/ 40 w 101"/>
                <a:gd name="T49" fmla="*/ 13 h 99"/>
                <a:gd name="T50" fmla="*/ 11 w 101"/>
                <a:gd name="T51" fmla="*/ 36 h 99"/>
                <a:gd name="T52" fmla="*/ 40 w 101"/>
                <a:gd name="T53" fmla="*/ 59 h 99"/>
                <a:gd name="T54" fmla="*/ 40 w 101"/>
                <a:gd name="T55" fmla="*/ 47 h 99"/>
                <a:gd name="T56" fmla="*/ 42 w 101"/>
                <a:gd name="T57" fmla="*/ 44 h 99"/>
                <a:gd name="T58" fmla="*/ 44 w 101"/>
                <a:gd name="T59" fmla="*/ 4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99">
                  <a:moveTo>
                    <a:pt x="92" y="99"/>
                  </a:moveTo>
                  <a:cubicBezTo>
                    <a:pt x="90" y="99"/>
                    <a:pt x="88" y="97"/>
                    <a:pt x="88" y="95"/>
                  </a:cubicBezTo>
                  <a:cubicBezTo>
                    <a:pt x="84" y="62"/>
                    <a:pt x="63" y="54"/>
                    <a:pt x="48" y="52"/>
                  </a:cubicBezTo>
                  <a:cubicBezTo>
                    <a:pt x="48" y="68"/>
                    <a:pt x="48" y="68"/>
                    <a:pt x="48" y="68"/>
                  </a:cubicBezTo>
                  <a:cubicBezTo>
                    <a:pt x="48" y="69"/>
                    <a:pt x="47" y="71"/>
                    <a:pt x="46" y="71"/>
                  </a:cubicBezTo>
                  <a:cubicBezTo>
                    <a:pt x="45" y="72"/>
                    <a:pt x="43" y="72"/>
                    <a:pt x="42" y="71"/>
                  </a:cubicBezTo>
                  <a:cubicBezTo>
                    <a:pt x="2" y="39"/>
                    <a:pt x="2" y="39"/>
                    <a:pt x="2" y="39"/>
                  </a:cubicBezTo>
                  <a:cubicBezTo>
                    <a:pt x="1" y="38"/>
                    <a:pt x="0" y="37"/>
                    <a:pt x="0" y="36"/>
                  </a:cubicBezTo>
                  <a:cubicBezTo>
                    <a:pt x="0" y="35"/>
                    <a:pt x="1" y="34"/>
                    <a:pt x="2" y="33"/>
                  </a:cubicBezTo>
                  <a:cubicBezTo>
                    <a:pt x="42" y="1"/>
                    <a:pt x="42" y="1"/>
                    <a:pt x="42" y="1"/>
                  </a:cubicBezTo>
                  <a:cubicBezTo>
                    <a:pt x="43" y="0"/>
                    <a:pt x="45" y="0"/>
                    <a:pt x="46" y="1"/>
                  </a:cubicBezTo>
                  <a:cubicBezTo>
                    <a:pt x="47" y="2"/>
                    <a:pt x="48" y="3"/>
                    <a:pt x="48" y="4"/>
                  </a:cubicBezTo>
                  <a:cubicBezTo>
                    <a:pt x="48" y="18"/>
                    <a:pt x="48" y="18"/>
                    <a:pt x="48" y="18"/>
                  </a:cubicBezTo>
                  <a:cubicBezTo>
                    <a:pt x="67" y="21"/>
                    <a:pt x="81" y="29"/>
                    <a:pt x="89" y="41"/>
                  </a:cubicBezTo>
                  <a:cubicBezTo>
                    <a:pt x="99" y="55"/>
                    <a:pt x="101" y="74"/>
                    <a:pt x="96" y="95"/>
                  </a:cubicBezTo>
                  <a:cubicBezTo>
                    <a:pt x="96" y="95"/>
                    <a:pt x="96" y="95"/>
                    <a:pt x="96" y="95"/>
                  </a:cubicBezTo>
                  <a:cubicBezTo>
                    <a:pt x="96" y="97"/>
                    <a:pt x="94" y="99"/>
                    <a:pt x="92" y="99"/>
                  </a:cubicBezTo>
                  <a:cubicBezTo>
                    <a:pt x="92" y="99"/>
                    <a:pt x="92" y="99"/>
                    <a:pt x="92" y="99"/>
                  </a:cubicBezTo>
                  <a:close/>
                  <a:moveTo>
                    <a:pt x="44" y="43"/>
                  </a:moveTo>
                  <a:cubicBezTo>
                    <a:pt x="44" y="43"/>
                    <a:pt x="44" y="43"/>
                    <a:pt x="45" y="43"/>
                  </a:cubicBezTo>
                  <a:cubicBezTo>
                    <a:pt x="56" y="44"/>
                    <a:pt x="79" y="49"/>
                    <a:pt x="91" y="73"/>
                  </a:cubicBezTo>
                  <a:cubicBezTo>
                    <a:pt x="90" y="64"/>
                    <a:pt x="89" y="54"/>
                    <a:pt x="83" y="46"/>
                  </a:cubicBezTo>
                  <a:cubicBezTo>
                    <a:pt x="75" y="35"/>
                    <a:pt x="62" y="28"/>
                    <a:pt x="44" y="26"/>
                  </a:cubicBezTo>
                  <a:cubicBezTo>
                    <a:pt x="42" y="25"/>
                    <a:pt x="40" y="24"/>
                    <a:pt x="40" y="22"/>
                  </a:cubicBezTo>
                  <a:cubicBezTo>
                    <a:pt x="40" y="13"/>
                    <a:pt x="40" y="13"/>
                    <a:pt x="40" y="13"/>
                  </a:cubicBezTo>
                  <a:cubicBezTo>
                    <a:pt x="11" y="36"/>
                    <a:pt x="11" y="36"/>
                    <a:pt x="11" y="36"/>
                  </a:cubicBezTo>
                  <a:cubicBezTo>
                    <a:pt x="40" y="59"/>
                    <a:pt x="40" y="59"/>
                    <a:pt x="40" y="59"/>
                  </a:cubicBezTo>
                  <a:cubicBezTo>
                    <a:pt x="40" y="47"/>
                    <a:pt x="40" y="47"/>
                    <a:pt x="40" y="47"/>
                  </a:cubicBezTo>
                  <a:cubicBezTo>
                    <a:pt x="40" y="46"/>
                    <a:pt x="41" y="45"/>
                    <a:pt x="42" y="44"/>
                  </a:cubicBezTo>
                  <a:cubicBezTo>
                    <a:pt x="42" y="44"/>
                    <a:pt x="43" y="43"/>
                    <a:pt x="44"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0" name="Freeform 39"/>
            <p:cNvSpPr/>
            <p:nvPr/>
          </p:nvSpPr>
          <p:spPr bwMode="auto">
            <a:xfrm>
              <a:off x="8777287" y="663576"/>
              <a:ext cx="34925" cy="169863"/>
            </a:xfrm>
            <a:custGeom>
              <a:avLst/>
              <a:gdLst>
                <a:gd name="T0" fmla="*/ 8 w 16"/>
                <a:gd name="T1" fmla="*/ 77 h 77"/>
                <a:gd name="T2" fmla="*/ 0 w 16"/>
                <a:gd name="T3" fmla="*/ 69 h 77"/>
                <a:gd name="T4" fmla="*/ 0 w 16"/>
                <a:gd name="T5" fmla="*/ 8 h 77"/>
                <a:gd name="T6" fmla="*/ 8 w 16"/>
                <a:gd name="T7" fmla="*/ 0 h 77"/>
                <a:gd name="T8" fmla="*/ 16 w 16"/>
                <a:gd name="T9" fmla="*/ 8 h 77"/>
                <a:gd name="T10" fmla="*/ 16 w 16"/>
                <a:gd name="T11" fmla="*/ 69 h 77"/>
                <a:gd name="T12" fmla="*/ 8 w 16"/>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16" h="77">
                  <a:moveTo>
                    <a:pt x="8" y="77"/>
                  </a:moveTo>
                  <a:cubicBezTo>
                    <a:pt x="4" y="77"/>
                    <a:pt x="0" y="74"/>
                    <a:pt x="0" y="69"/>
                  </a:cubicBezTo>
                  <a:cubicBezTo>
                    <a:pt x="0" y="8"/>
                    <a:pt x="0" y="8"/>
                    <a:pt x="0" y="8"/>
                  </a:cubicBezTo>
                  <a:cubicBezTo>
                    <a:pt x="0" y="4"/>
                    <a:pt x="4" y="0"/>
                    <a:pt x="8" y="0"/>
                  </a:cubicBezTo>
                  <a:cubicBezTo>
                    <a:pt x="12" y="0"/>
                    <a:pt x="16" y="4"/>
                    <a:pt x="16" y="8"/>
                  </a:cubicBezTo>
                  <a:cubicBezTo>
                    <a:pt x="16" y="69"/>
                    <a:pt x="16" y="69"/>
                    <a:pt x="16" y="69"/>
                  </a:cubicBezTo>
                  <a:cubicBezTo>
                    <a:pt x="16" y="74"/>
                    <a:pt x="12" y="77"/>
                    <a:pt x="8" y="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1" name="Freeform 40"/>
            <p:cNvSpPr/>
            <p:nvPr/>
          </p:nvSpPr>
          <p:spPr bwMode="auto">
            <a:xfrm>
              <a:off x="8710612" y="731839"/>
              <a:ext cx="169863" cy="33338"/>
            </a:xfrm>
            <a:custGeom>
              <a:avLst/>
              <a:gdLst>
                <a:gd name="T0" fmla="*/ 69 w 77"/>
                <a:gd name="T1" fmla="*/ 15 h 15"/>
                <a:gd name="T2" fmla="*/ 7 w 77"/>
                <a:gd name="T3" fmla="*/ 15 h 15"/>
                <a:gd name="T4" fmla="*/ 0 w 77"/>
                <a:gd name="T5" fmla="*/ 8 h 15"/>
                <a:gd name="T6" fmla="*/ 7 w 77"/>
                <a:gd name="T7" fmla="*/ 0 h 15"/>
                <a:gd name="T8" fmla="*/ 69 w 77"/>
                <a:gd name="T9" fmla="*/ 0 h 15"/>
                <a:gd name="T10" fmla="*/ 77 w 77"/>
                <a:gd name="T11" fmla="*/ 8 h 15"/>
                <a:gd name="T12" fmla="*/ 69 w 77"/>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77" h="15">
                  <a:moveTo>
                    <a:pt x="69" y="15"/>
                  </a:moveTo>
                  <a:cubicBezTo>
                    <a:pt x="7" y="15"/>
                    <a:pt x="7" y="15"/>
                    <a:pt x="7" y="15"/>
                  </a:cubicBezTo>
                  <a:cubicBezTo>
                    <a:pt x="3" y="15"/>
                    <a:pt x="0" y="12"/>
                    <a:pt x="0" y="8"/>
                  </a:cubicBezTo>
                  <a:cubicBezTo>
                    <a:pt x="0" y="3"/>
                    <a:pt x="3" y="0"/>
                    <a:pt x="7" y="0"/>
                  </a:cubicBezTo>
                  <a:cubicBezTo>
                    <a:pt x="69" y="0"/>
                    <a:pt x="69" y="0"/>
                    <a:pt x="69" y="0"/>
                  </a:cubicBezTo>
                  <a:cubicBezTo>
                    <a:pt x="73" y="0"/>
                    <a:pt x="77" y="3"/>
                    <a:pt x="77" y="8"/>
                  </a:cubicBezTo>
                  <a:cubicBezTo>
                    <a:pt x="77" y="12"/>
                    <a:pt x="73" y="15"/>
                    <a:pt x="69"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2" name="Freeform 41"/>
            <p:cNvSpPr>
              <a:spLocks noEditPoints="1"/>
            </p:cNvSpPr>
            <p:nvPr/>
          </p:nvSpPr>
          <p:spPr bwMode="auto">
            <a:xfrm>
              <a:off x="8570912" y="546101"/>
              <a:ext cx="446088" cy="406400"/>
            </a:xfrm>
            <a:custGeom>
              <a:avLst/>
              <a:gdLst>
                <a:gd name="T0" fmla="*/ 101 w 202"/>
                <a:gd name="T1" fmla="*/ 184 h 184"/>
                <a:gd name="T2" fmla="*/ 36 w 202"/>
                <a:gd name="T3" fmla="*/ 157 h 184"/>
                <a:gd name="T4" fmla="*/ 36 w 202"/>
                <a:gd name="T5" fmla="*/ 27 h 184"/>
                <a:gd name="T6" fmla="*/ 101 w 202"/>
                <a:gd name="T7" fmla="*/ 0 h 184"/>
                <a:gd name="T8" fmla="*/ 166 w 202"/>
                <a:gd name="T9" fmla="*/ 27 h 184"/>
                <a:gd name="T10" fmla="*/ 166 w 202"/>
                <a:gd name="T11" fmla="*/ 157 h 184"/>
                <a:gd name="T12" fmla="*/ 101 w 202"/>
                <a:gd name="T13" fmla="*/ 184 h 184"/>
                <a:gd name="T14" fmla="*/ 101 w 202"/>
                <a:gd name="T15" fmla="*/ 15 h 184"/>
                <a:gd name="T16" fmla="*/ 47 w 202"/>
                <a:gd name="T17" fmla="*/ 38 h 184"/>
                <a:gd name="T18" fmla="*/ 47 w 202"/>
                <a:gd name="T19" fmla="*/ 146 h 184"/>
                <a:gd name="T20" fmla="*/ 101 w 202"/>
                <a:gd name="T21" fmla="*/ 168 h 184"/>
                <a:gd name="T22" fmla="*/ 155 w 202"/>
                <a:gd name="T23" fmla="*/ 146 h 184"/>
                <a:gd name="T24" fmla="*/ 155 w 202"/>
                <a:gd name="T25" fmla="*/ 38 h 184"/>
                <a:gd name="T26" fmla="*/ 101 w 202"/>
                <a:gd name="T27" fmla="*/ 1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2" h="184">
                  <a:moveTo>
                    <a:pt x="101" y="184"/>
                  </a:moveTo>
                  <a:cubicBezTo>
                    <a:pt x="76" y="184"/>
                    <a:pt x="53" y="174"/>
                    <a:pt x="36" y="157"/>
                  </a:cubicBezTo>
                  <a:cubicBezTo>
                    <a:pt x="0" y="121"/>
                    <a:pt x="0" y="62"/>
                    <a:pt x="36" y="27"/>
                  </a:cubicBezTo>
                  <a:cubicBezTo>
                    <a:pt x="53" y="9"/>
                    <a:pt x="77" y="0"/>
                    <a:pt x="101" y="0"/>
                  </a:cubicBezTo>
                  <a:cubicBezTo>
                    <a:pt x="126" y="0"/>
                    <a:pt x="149" y="9"/>
                    <a:pt x="166" y="27"/>
                  </a:cubicBezTo>
                  <a:cubicBezTo>
                    <a:pt x="202" y="62"/>
                    <a:pt x="202" y="121"/>
                    <a:pt x="166" y="157"/>
                  </a:cubicBezTo>
                  <a:cubicBezTo>
                    <a:pt x="149" y="174"/>
                    <a:pt x="126" y="184"/>
                    <a:pt x="101" y="184"/>
                  </a:cubicBezTo>
                  <a:close/>
                  <a:moveTo>
                    <a:pt x="101" y="15"/>
                  </a:moveTo>
                  <a:cubicBezTo>
                    <a:pt x="81" y="15"/>
                    <a:pt x="62" y="23"/>
                    <a:pt x="47" y="38"/>
                  </a:cubicBezTo>
                  <a:cubicBezTo>
                    <a:pt x="17" y="67"/>
                    <a:pt x="17" y="116"/>
                    <a:pt x="47" y="146"/>
                  </a:cubicBezTo>
                  <a:cubicBezTo>
                    <a:pt x="61" y="160"/>
                    <a:pt x="81" y="168"/>
                    <a:pt x="101" y="168"/>
                  </a:cubicBezTo>
                  <a:cubicBezTo>
                    <a:pt x="121" y="168"/>
                    <a:pt x="141" y="160"/>
                    <a:pt x="155" y="146"/>
                  </a:cubicBezTo>
                  <a:cubicBezTo>
                    <a:pt x="185" y="116"/>
                    <a:pt x="185" y="67"/>
                    <a:pt x="155" y="38"/>
                  </a:cubicBezTo>
                  <a:cubicBezTo>
                    <a:pt x="141" y="23"/>
                    <a:pt x="122" y="15"/>
                    <a:pt x="10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3" name="Freeform 42"/>
            <p:cNvSpPr>
              <a:spLocks noEditPoints="1"/>
            </p:cNvSpPr>
            <p:nvPr/>
          </p:nvSpPr>
          <p:spPr bwMode="auto">
            <a:xfrm>
              <a:off x="8394700" y="1879601"/>
              <a:ext cx="492125" cy="479425"/>
            </a:xfrm>
            <a:custGeom>
              <a:avLst/>
              <a:gdLst>
                <a:gd name="T0" fmla="*/ 96 w 223"/>
                <a:gd name="T1" fmla="*/ 217 h 217"/>
                <a:gd name="T2" fmla="*/ 89 w 223"/>
                <a:gd name="T3" fmla="*/ 214 h 217"/>
                <a:gd name="T4" fmla="*/ 87 w 223"/>
                <a:gd name="T5" fmla="*/ 204 h 217"/>
                <a:gd name="T6" fmla="*/ 82 w 223"/>
                <a:gd name="T7" fmla="*/ 152 h 217"/>
                <a:gd name="T8" fmla="*/ 75 w 223"/>
                <a:gd name="T9" fmla="*/ 151 h 217"/>
                <a:gd name="T10" fmla="*/ 67 w 223"/>
                <a:gd name="T11" fmla="*/ 143 h 217"/>
                <a:gd name="T12" fmla="*/ 66 w 223"/>
                <a:gd name="T13" fmla="*/ 135 h 217"/>
                <a:gd name="T14" fmla="*/ 14 w 223"/>
                <a:gd name="T15" fmla="*/ 131 h 217"/>
                <a:gd name="T16" fmla="*/ 4 w 223"/>
                <a:gd name="T17" fmla="*/ 129 h 217"/>
                <a:gd name="T18" fmla="*/ 2 w 223"/>
                <a:gd name="T19" fmla="*/ 118 h 217"/>
                <a:gd name="T20" fmla="*/ 17 w 223"/>
                <a:gd name="T21" fmla="*/ 95 h 217"/>
                <a:gd name="T22" fmla="*/ 76 w 223"/>
                <a:gd name="T23" fmla="*/ 74 h 217"/>
                <a:gd name="T24" fmla="*/ 102 w 223"/>
                <a:gd name="T25" fmla="*/ 37 h 217"/>
                <a:gd name="T26" fmla="*/ 188 w 223"/>
                <a:gd name="T27" fmla="*/ 0 h 217"/>
                <a:gd name="T28" fmla="*/ 208 w 223"/>
                <a:gd name="T29" fmla="*/ 2 h 217"/>
                <a:gd name="T30" fmla="*/ 216 w 223"/>
                <a:gd name="T31" fmla="*/ 10 h 217"/>
                <a:gd name="T32" fmla="*/ 181 w 223"/>
                <a:gd name="T33" fmla="*/ 116 h 217"/>
                <a:gd name="T34" fmla="*/ 144 w 223"/>
                <a:gd name="T35" fmla="*/ 142 h 217"/>
                <a:gd name="T36" fmla="*/ 123 w 223"/>
                <a:gd name="T37" fmla="*/ 201 h 217"/>
                <a:gd name="T38" fmla="*/ 100 w 223"/>
                <a:gd name="T39" fmla="*/ 216 h 217"/>
                <a:gd name="T40" fmla="*/ 96 w 223"/>
                <a:gd name="T41" fmla="*/ 217 h 217"/>
                <a:gd name="T42" fmla="*/ 85 w 223"/>
                <a:gd name="T43" fmla="*/ 133 h 217"/>
                <a:gd name="T44" fmla="*/ 88 w 223"/>
                <a:gd name="T45" fmla="*/ 134 h 217"/>
                <a:gd name="T46" fmla="*/ 95 w 223"/>
                <a:gd name="T47" fmla="*/ 137 h 217"/>
                <a:gd name="T48" fmla="*/ 110 w 223"/>
                <a:gd name="T49" fmla="*/ 186 h 217"/>
                <a:gd name="T50" fmla="*/ 124 w 223"/>
                <a:gd name="T51" fmla="*/ 138 h 217"/>
                <a:gd name="T52" fmla="*/ 130 w 223"/>
                <a:gd name="T53" fmla="*/ 127 h 217"/>
                <a:gd name="T54" fmla="*/ 167 w 223"/>
                <a:gd name="T55" fmla="*/ 102 h 217"/>
                <a:gd name="T56" fmla="*/ 198 w 223"/>
                <a:gd name="T57" fmla="*/ 20 h 217"/>
                <a:gd name="T58" fmla="*/ 115 w 223"/>
                <a:gd name="T59" fmla="*/ 51 h 217"/>
                <a:gd name="T60" fmla="*/ 91 w 223"/>
                <a:gd name="T61" fmla="*/ 88 h 217"/>
                <a:gd name="T62" fmla="*/ 80 w 223"/>
                <a:gd name="T63" fmla="*/ 94 h 217"/>
                <a:gd name="T64" fmla="*/ 32 w 223"/>
                <a:gd name="T65" fmla="*/ 107 h 217"/>
                <a:gd name="T66" fmla="*/ 81 w 223"/>
                <a:gd name="T67" fmla="*/ 123 h 217"/>
                <a:gd name="T68" fmla="*/ 84 w 223"/>
                <a:gd name="T69" fmla="*/ 130 h 217"/>
                <a:gd name="T70" fmla="*/ 85 w 223"/>
                <a:gd name="T71" fmla="*/ 133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3" h="217">
                  <a:moveTo>
                    <a:pt x="96" y="217"/>
                  </a:moveTo>
                  <a:cubicBezTo>
                    <a:pt x="94" y="217"/>
                    <a:pt x="91" y="216"/>
                    <a:pt x="89" y="214"/>
                  </a:cubicBezTo>
                  <a:cubicBezTo>
                    <a:pt x="87" y="211"/>
                    <a:pt x="86" y="207"/>
                    <a:pt x="87" y="204"/>
                  </a:cubicBezTo>
                  <a:cubicBezTo>
                    <a:pt x="94" y="187"/>
                    <a:pt x="92" y="168"/>
                    <a:pt x="82" y="152"/>
                  </a:cubicBezTo>
                  <a:cubicBezTo>
                    <a:pt x="80" y="152"/>
                    <a:pt x="77" y="151"/>
                    <a:pt x="75" y="151"/>
                  </a:cubicBezTo>
                  <a:cubicBezTo>
                    <a:pt x="71" y="150"/>
                    <a:pt x="68" y="147"/>
                    <a:pt x="67" y="143"/>
                  </a:cubicBezTo>
                  <a:cubicBezTo>
                    <a:pt x="67" y="141"/>
                    <a:pt x="66" y="138"/>
                    <a:pt x="66" y="135"/>
                  </a:cubicBezTo>
                  <a:cubicBezTo>
                    <a:pt x="51" y="126"/>
                    <a:pt x="31" y="124"/>
                    <a:pt x="14" y="131"/>
                  </a:cubicBezTo>
                  <a:cubicBezTo>
                    <a:pt x="11" y="132"/>
                    <a:pt x="7" y="131"/>
                    <a:pt x="4" y="129"/>
                  </a:cubicBezTo>
                  <a:cubicBezTo>
                    <a:pt x="1" y="126"/>
                    <a:pt x="0" y="122"/>
                    <a:pt x="2" y="118"/>
                  </a:cubicBezTo>
                  <a:cubicBezTo>
                    <a:pt x="5" y="109"/>
                    <a:pt x="11" y="102"/>
                    <a:pt x="17" y="95"/>
                  </a:cubicBezTo>
                  <a:cubicBezTo>
                    <a:pt x="33" y="80"/>
                    <a:pt x="54" y="72"/>
                    <a:pt x="76" y="74"/>
                  </a:cubicBezTo>
                  <a:cubicBezTo>
                    <a:pt x="83" y="60"/>
                    <a:pt x="91" y="48"/>
                    <a:pt x="102" y="37"/>
                  </a:cubicBezTo>
                  <a:cubicBezTo>
                    <a:pt x="125" y="14"/>
                    <a:pt x="157" y="0"/>
                    <a:pt x="188" y="0"/>
                  </a:cubicBezTo>
                  <a:cubicBezTo>
                    <a:pt x="195" y="0"/>
                    <a:pt x="202" y="1"/>
                    <a:pt x="208" y="2"/>
                  </a:cubicBezTo>
                  <a:cubicBezTo>
                    <a:pt x="212" y="3"/>
                    <a:pt x="215" y="6"/>
                    <a:pt x="216" y="10"/>
                  </a:cubicBezTo>
                  <a:cubicBezTo>
                    <a:pt x="223" y="46"/>
                    <a:pt x="210" y="87"/>
                    <a:pt x="181" y="116"/>
                  </a:cubicBezTo>
                  <a:cubicBezTo>
                    <a:pt x="170" y="127"/>
                    <a:pt x="158" y="135"/>
                    <a:pt x="144" y="142"/>
                  </a:cubicBezTo>
                  <a:cubicBezTo>
                    <a:pt x="146" y="163"/>
                    <a:pt x="139" y="185"/>
                    <a:pt x="123" y="201"/>
                  </a:cubicBezTo>
                  <a:cubicBezTo>
                    <a:pt x="116" y="207"/>
                    <a:pt x="109" y="212"/>
                    <a:pt x="100" y="216"/>
                  </a:cubicBezTo>
                  <a:cubicBezTo>
                    <a:pt x="99" y="217"/>
                    <a:pt x="97" y="217"/>
                    <a:pt x="96" y="217"/>
                  </a:cubicBezTo>
                  <a:close/>
                  <a:moveTo>
                    <a:pt x="85" y="133"/>
                  </a:moveTo>
                  <a:cubicBezTo>
                    <a:pt x="86" y="133"/>
                    <a:pt x="87" y="133"/>
                    <a:pt x="88" y="134"/>
                  </a:cubicBezTo>
                  <a:cubicBezTo>
                    <a:pt x="91" y="134"/>
                    <a:pt x="94" y="135"/>
                    <a:pt x="95" y="137"/>
                  </a:cubicBezTo>
                  <a:cubicBezTo>
                    <a:pt x="106" y="152"/>
                    <a:pt x="111" y="169"/>
                    <a:pt x="110" y="186"/>
                  </a:cubicBezTo>
                  <a:cubicBezTo>
                    <a:pt x="123" y="173"/>
                    <a:pt x="128" y="155"/>
                    <a:pt x="124" y="138"/>
                  </a:cubicBezTo>
                  <a:cubicBezTo>
                    <a:pt x="123" y="133"/>
                    <a:pt x="126" y="129"/>
                    <a:pt x="130" y="127"/>
                  </a:cubicBezTo>
                  <a:cubicBezTo>
                    <a:pt x="144" y="121"/>
                    <a:pt x="156" y="113"/>
                    <a:pt x="167" y="102"/>
                  </a:cubicBezTo>
                  <a:cubicBezTo>
                    <a:pt x="190" y="80"/>
                    <a:pt x="201" y="49"/>
                    <a:pt x="198" y="20"/>
                  </a:cubicBezTo>
                  <a:cubicBezTo>
                    <a:pt x="169" y="17"/>
                    <a:pt x="138" y="28"/>
                    <a:pt x="115" y="51"/>
                  </a:cubicBezTo>
                  <a:cubicBezTo>
                    <a:pt x="105" y="61"/>
                    <a:pt x="97" y="74"/>
                    <a:pt x="91" y="88"/>
                  </a:cubicBezTo>
                  <a:cubicBezTo>
                    <a:pt x="89" y="92"/>
                    <a:pt x="85" y="95"/>
                    <a:pt x="80" y="94"/>
                  </a:cubicBezTo>
                  <a:cubicBezTo>
                    <a:pt x="63" y="90"/>
                    <a:pt x="45" y="95"/>
                    <a:pt x="32" y="107"/>
                  </a:cubicBezTo>
                  <a:cubicBezTo>
                    <a:pt x="49" y="107"/>
                    <a:pt x="67" y="112"/>
                    <a:pt x="81" y="123"/>
                  </a:cubicBezTo>
                  <a:cubicBezTo>
                    <a:pt x="83" y="124"/>
                    <a:pt x="84" y="127"/>
                    <a:pt x="84" y="130"/>
                  </a:cubicBezTo>
                  <a:cubicBezTo>
                    <a:pt x="85" y="131"/>
                    <a:pt x="85" y="132"/>
                    <a:pt x="85"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8" name="Freeform 43"/>
            <p:cNvSpPr>
              <a:spLocks noEditPoints="1"/>
            </p:cNvSpPr>
            <p:nvPr/>
          </p:nvSpPr>
          <p:spPr bwMode="auto">
            <a:xfrm>
              <a:off x="8682037" y="1958976"/>
              <a:ext cx="109538" cy="107950"/>
            </a:xfrm>
            <a:custGeom>
              <a:avLst/>
              <a:gdLst>
                <a:gd name="T0" fmla="*/ 26 w 50"/>
                <a:gd name="T1" fmla="*/ 49 h 49"/>
                <a:gd name="T2" fmla="*/ 10 w 50"/>
                <a:gd name="T3" fmla="*/ 42 h 49"/>
                <a:gd name="T4" fmla="*/ 10 w 50"/>
                <a:gd name="T5" fmla="*/ 9 h 49"/>
                <a:gd name="T6" fmla="*/ 43 w 50"/>
                <a:gd name="T7" fmla="*/ 9 h 49"/>
                <a:gd name="T8" fmla="*/ 50 w 50"/>
                <a:gd name="T9" fmla="*/ 26 h 49"/>
                <a:gd name="T10" fmla="*/ 43 w 50"/>
                <a:gd name="T11" fmla="*/ 42 h 49"/>
                <a:gd name="T12" fmla="*/ 26 w 50"/>
                <a:gd name="T13" fmla="*/ 49 h 49"/>
                <a:gd name="T14" fmla="*/ 26 w 50"/>
                <a:gd name="T15" fmla="*/ 11 h 49"/>
                <a:gd name="T16" fmla="*/ 16 w 50"/>
                <a:gd name="T17" fmla="*/ 15 h 49"/>
                <a:gd name="T18" fmla="*/ 16 w 50"/>
                <a:gd name="T19" fmla="*/ 36 h 49"/>
                <a:gd name="T20" fmla="*/ 37 w 50"/>
                <a:gd name="T21" fmla="*/ 36 h 49"/>
                <a:gd name="T22" fmla="*/ 41 w 50"/>
                <a:gd name="T23" fmla="*/ 26 h 49"/>
                <a:gd name="T24" fmla="*/ 37 w 50"/>
                <a:gd name="T25" fmla="*/ 15 h 49"/>
                <a:gd name="T26" fmla="*/ 26 w 50"/>
                <a:gd name="T27"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49">
                  <a:moveTo>
                    <a:pt x="26" y="49"/>
                  </a:moveTo>
                  <a:cubicBezTo>
                    <a:pt x="20" y="49"/>
                    <a:pt x="14" y="47"/>
                    <a:pt x="10" y="42"/>
                  </a:cubicBezTo>
                  <a:cubicBezTo>
                    <a:pt x="0" y="33"/>
                    <a:pt x="0" y="18"/>
                    <a:pt x="10" y="9"/>
                  </a:cubicBezTo>
                  <a:cubicBezTo>
                    <a:pt x="19" y="0"/>
                    <a:pt x="34" y="0"/>
                    <a:pt x="43" y="9"/>
                  </a:cubicBezTo>
                  <a:cubicBezTo>
                    <a:pt x="48" y="13"/>
                    <a:pt x="50" y="19"/>
                    <a:pt x="50" y="26"/>
                  </a:cubicBezTo>
                  <a:cubicBezTo>
                    <a:pt x="50" y="32"/>
                    <a:pt x="48" y="38"/>
                    <a:pt x="43" y="42"/>
                  </a:cubicBezTo>
                  <a:cubicBezTo>
                    <a:pt x="39" y="47"/>
                    <a:pt x="33" y="49"/>
                    <a:pt x="26" y="49"/>
                  </a:cubicBezTo>
                  <a:close/>
                  <a:moveTo>
                    <a:pt x="26" y="11"/>
                  </a:moveTo>
                  <a:cubicBezTo>
                    <a:pt x="23" y="11"/>
                    <a:pt x="19" y="13"/>
                    <a:pt x="16" y="15"/>
                  </a:cubicBezTo>
                  <a:cubicBezTo>
                    <a:pt x="11" y="21"/>
                    <a:pt x="11" y="30"/>
                    <a:pt x="16" y="36"/>
                  </a:cubicBezTo>
                  <a:cubicBezTo>
                    <a:pt x="22" y="41"/>
                    <a:pt x="31" y="41"/>
                    <a:pt x="37" y="36"/>
                  </a:cubicBezTo>
                  <a:cubicBezTo>
                    <a:pt x="39" y="33"/>
                    <a:pt x="41" y="29"/>
                    <a:pt x="41" y="26"/>
                  </a:cubicBezTo>
                  <a:cubicBezTo>
                    <a:pt x="41" y="22"/>
                    <a:pt x="39" y="18"/>
                    <a:pt x="37" y="15"/>
                  </a:cubicBezTo>
                  <a:cubicBezTo>
                    <a:pt x="34" y="13"/>
                    <a:pt x="30" y="11"/>
                    <a:pt x="26"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9" name="Freeform 44"/>
            <p:cNvSpPr/>
            <p:nvPr/>
          </p:nvSpPr>
          <p:spPr bwMode="auto">
            <a:xfrm>
              <a:off x="8462962" y="2149476"/>
              <a:ext cx="144463" cy="136525"/>
            </a:xfrm>
            <a:custGeom>
              <a:avLst/>
              <a:gdLst>
                <a:gd name="T0" fmla="*/ 17 w 65"/>
                <a:gd name="T1" fmla="*/ 62 h 62"/>
                <a:gd name="T2" fmla="*/ 7 w 65"/>
                <a:gd name="T3" fmla="*/ 61 h 62"/>
                <a:gd name="T4" fmla="*/ 4 w 65"/>
                <a:gd name="T5" fmla="*/ 57 h 62"/>
                <a:gd name="T6" fmla="*/ 23 w 65"/>
                <a:gd name="T7" fmla="*/ 2 h 62"/>
                <a:gd name="T8" fmla="*/ 29 w 65"/>
                <a:gd name="T9" fmla="*/ 2 h 62"/>
                <a:gd name="T10" fmla="*/ 29 w 65"/>
                <a:gd name="T11" fmla="*/ 9 h 62"/>
                <a:gd name="T12" fmla="*/ 12 w 65"/>
                <a:gd name="T13" fmla="*/ 52 h 62"/>
                <a:gd name="T14" fmla="*/ 56 w 65"/>
                <a:gd name="T15" fmla="*/ 36 h 62"/>
                <a:gd name="T16" fmla="*/ 63 w 65"/>
                <a:gd name="T17" fmla="*/ 36 h 62"/>
                <a:gd name="T18" fmla="*/ 63 w 65"/>
                <a:gd name="T19" fmla="*/ 42 h 62"/>
                <a:gd name="T20" fmla="*/ 17 w 65"/>
                <a:gd name="T2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 h="62">
                  <a:moveTo>
                    <a:pt x="17" y="62"/>
                  </a:moveTo>
                  <a:cubicBezTo>
                    <a:pt x="14" y="62"/>
                    <a:pt x="11" y="62"/>
                    <a:pt x="7" y="61"/>
                  </a:cubicBezTo>
                  <a:cubicBezTo>
                    <a:pt x="5" y="61"/>
                    <a:pt x="4" y="59"/>
                    <a:pt x="4" y="57"/>
                  </a:cubicBezTo>
                  <a:cubicBezTo>
                    <a:pt x="0" y="38"/>
                    <a:pt x="7" y="17"/>
                    <a:pt x="23" y="2"/>
                  </a:cubicBezTo>
                  <a:cubicBezTo>
                    <a:pt x="24" y="0"/>
                    <a:pt x="27" y="0"/>
                    <a:pt x="29" y="2"/>
                  </a:cubicBezTo>
                  <a:cubicBezTo>
                    <a:pt x="31" y="4"/>
                    <a:pt x="31" y="7"/>
                    <a:pt x="29" y="9"/>
                  </a:cubicBezTo>
                  <a:cubicBezTo>
                    <a:pt x="17" y="21"/>
                    <a:pt x="11" y="37"/>
                    <a:pt x="12" y="52"/>
                  </a:cubicBezTo>
                  <a:cubicBezTo>
                    <a:pt x="28" y="54"/>
                    <a:pt x="44" y="48"/>
                    <a:pt x="56" y="36"/>
                  </a:cubicBezTo>
                  <a:cubicBezTo>
                    <a:pt x="58" y="34"/>
                    <a:pt x="61" y="34"/>
                    <a:pt x="63" y="36"/>
                  </a:cubicBezTo>
                  <a:cubicBezTo>
                    <a:pt x="65" y="37"/>
                    <a:pt x="65" y="40"/>
                    <a:pt x="63" y="42"/>
                  </a:cubicBezTo>
                  <a:cubicBezTo>
                    <a:pt x="50" y="55"/>
                    <a:pt x="34" y="62"/>
                    <a:pt x="17"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0" name="Freeform 71"/>
            <p:cNvSpPr/>
            <p:nvPr/>
          </p:nvSpPr>
          <p:spPr bwMode="auto">
            <a:xfrm>
              <a:off x="5797550" y="3806826"/>
              <a:ext cx="23813" cy="25400"/>
            </a:xfrm>
            <a:custGeom>
              <a:avLst/>
              <a:gdLst>
                <a:gd name="T0" fmla="*/ 2 w 11"/>
                <a:gd name="T1" fmla="*/ 11 h 11"/>
                <a:gd name="T2" fmla="*/ 1 w 11"/>
                <a:gd name="T3" fmla="*/ 10 h 11"/>
                <a:gd name="T4" fmla="*/ 1 w 11"/>
                <a:gd name="T5" fmla="*/ 8 h 11"/>
                <a:gd name="T6" fmla="*/ 7 w 11"/>
                <a:gd name="T7" fmla="*/ 1 h 11"/>
                <a:gd name="T8" fmla="*/ 10 w 11"/>
                <a:gd name="T9" fmla="*/ 1 h 11"/>
                <a:gd name="T10" fmla="*/ 10 w 11"/>
                <a:gd name="T11" fmla="*/ 4 h 11"/>
                <a:gd name="T12" fmla="*/ 3 w 11"/>
                <a:gd name="T13" fmla="*/ 10 h 11"/>
                <a:gd name="T14" fmla="*/ 2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2" y="11"/>
                  </a:moveTo>
                  <a:cubicBezTo>
                    <a:pt x="2" y="11"/>
                    <a:pt x="1" y="11"/>
                    <a:pt x="1" y="10"/>
                  </a:cubicBezTo>
                  <a:cubicBezTo>
                    <a:pt x="0" y="10"/>
                    <a:pt x="0" y="8"/>
                    <a:pt x="1" y="8"/>
                  </a:cubicBezTo>
                  <a:cubicBezTo>
                    <a:pt x="7" y="1"/>
                    <a:pt x="7" y="1"/>
                    <a:pt x="7" y="1"/>
                  </a:cubicBezTo>
                  <a:cubicBezTo>
                    <a:pt x="8" y="0"/>
                    <a:pt x="9" y="0"/>
                    <a:pt x="10" y="1"/>
                  </a:cubicBezTo>
                  <a:cubicBezTo>
                    <a:pt x="11" y="2"/>
                    <a:pt x="11" y="3"/>
                    <a:pt x="10" y="4"/>
                  </a:cubicBezTo>
                  <a:cubicBezTo>
                    <a:pt x="3" y="10"/>
                    <a:pt x="3" y="10"/>
                    <a:pt x="3" y="10"/>
                  </a:cubicBezTo>
                  <a:cubicBezTo>
                    <a:pt x="3" y="11"/>
                    <a:pt x="3" y="11"/>
                    <a:pt x="2"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1" name="Freeform 72"/>
            <p:cNvSpPr/>
            <p:nvPr/>
          </p:nvSpPr>
          <p:spPr bwMode="auto">
            <a:xfrm>
              <a:off x="5735637" y="3862389"/>
              <a:ext cx="31750" cy="28575"/>
            </a:xfrm>
            <a:custGeom>
              <a:avLst/>
              <a:gdLst>
                <a:gd name="T0" fmla="*/ 9 w 14"/>
                <a:gd name="T1" fmla="*/ 13 h 13"/>
                <a:gd name="T2" fmla="*/ 7 w 14"/>
                <a:gd name="T3" fmla="*/ 12 h 13"/>
                <a:gd name="T4" fmla="*/ 2 w 14"/>
                <a:gd name="T5" fmla="*/ 7 h 13"/>
                <a:gd name="T6" fmla="*/ 2 w 14"/>
                <a:gd name="T7" fmla="*/ 2 h 13"/>
                <a:gd name="T8" fmla="*/ 7 w 14"/>
                <a:gd name="T9" fmla="*/ 2 h 13"/>
                <a:gd name="T10" fmla="*/ 12 w 14"/>
                <a:gd name="T11" fmla="*/ 7 h 13"/>
                <a:gd name="T12" fmla="*/ 12 w 14"/>
                <a:gd name="T13" fmla="*/ 12 h 13"/>
                <a:gd name="T14" fmla="*/ 9 w 1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9" y="13"/>
                  </a:moveTo>
                  <a:cubicBezTo>
                    <a:pt x="8" y="13"/>
                    <a:pt x="7" y="13"/>
                    <a:pt x="7" y="12"/>
                  </a:cubicBezTo>
                  <a:cubicBezTo>
                    <a:pt x="2" y="7"/>
                    <a:pt x="2" y="7"/>
                    <a:pt x="2" y="7"/>
                  </a:cubicBezTo>
                  <a:cubicBezTo>
                    <a:pt x="0" y="6"/>
                    <a:pt x="0" y="3"/>
                    <a:pt x="2" y="2"/>
                  </a:cubicBezTo>
                  <a:cubicBezTo>
                    <a:pt x="3" y="0"/>
                    <a:pt x="6" y="0"/>
                    <a:pt x="7" y="2"/>
                  </a:cubicBezTo>
                  <a:cubicBezTo>
                    <a:pt x="12" y="7"/>
                    <a:pt x="12" y="7"/>
                    <a:pt x="12" y="7"/>
                  </a:cubicBezTo>
                  <a:cubicBezTo>
                    <a:pt x="14" y="8"/>
                    <a:pt x="14" y="11"/>
                    <a:pt x="12" y="12"/>
                  </a:cubicBezTo>
                  <a:cubicBezTo>
                    <a:pt x="12" y="13"/>
                    <a:pt x="11" y="13"/>
                    <a:pt x="9"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2" name="Freeform 73"/>
            <p:cNvSpPr/>
            <p:nvPr/>
          </p:nvSpPr>
          <p:spPr bwMode="auto">
            <a:xfrm>
              <a:off x="5797550" y="3894139"/>
              <a:ext cx="23813" cy="23813"/>
            </a:xfrm>
            <a:custGeom>
              <a:avLst/>
              <a:gdLst>
                <a:gd name="T0" fmla="*/ 9 w 11"/>
                <a:gd name="T1" fmla="*/ 11 h 11"/>
                <a:gd name="T2" fmla="*/ 7 w 11"/>
                <a:gd name="T3" fmla="*/ 10 h 11"/>
                <a:gd name="T4" fmla="*/ 1 w 11"/>
                <a:gd name="T5" fmla="*/ 3 h 11"/>
                <a:gd name="T6" fmla="*/ 1 w 11"/>
                <a:gd name="T7" fmla="*/ 1 h 11"/>
                <a:gd name="T8" fmla="*/ 3 w 11"/>
                <a:gd name="T9" fmla="*/ 1 h 11"/>
                <a:gd name="T10" fmla="*/ 10 w 11"/>
                <a:gd name="T11" fmla="*/ 7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8" y="11"/>
                    <a:pt x="8" y="11"/>
                    <a:pt x="7" y="10"/>
                  </a:cubicBezTo>
                  <a:cubicBezTo>
                    <a:pt x="1" y="3"/>
                    <a:pt x="1" y="3"/>
                    <a:pt x="1" y="3"/>
                  </a:cubicBezTo>
                  <a:cubicBezTo>
                    <a:pt x="0" y="3"/>
                    <a:pt x="0" y="1"/>
                    <a:pt x="1" y="1"/>
                  </a:cubicBezTo>
                  <a:cubicBezTo>
                    <a:pt x="1" y="0"/>
                    <a:pt x="3" y="0"/>
                    <a:pt x="3" y="1"/>
                  </a:cubicBezTo>
                  <a:cubicBezTo>
                    <a:pt x="10" y="7"/>
                    <a:pt x="10" y="7"/>
                    <a:pt x="10" y="7"/>
                  </a:cubicBezTo>
                  <a:cubicBezTo>
                    <a:pt x="11" y="8"/>
                    <a:pt x="11" y="9"/>
                    <a:pt x="10" y="10"/>
                  </a:cubicBezTo>
                  <a:cubicBezTo>
                    <a:pt x="10" y="11"/>
                    <a:pt x="9"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3" name="Freeform 74"/>
            <p:cNvSpPr/>
            <p:nvPr/>
          </p:nvSpPr>
          <p:spPr bwMode="auto">
            <a:xfrm>
              <a:off x="5711825" y="3806826"/>
              <a:ext cx="23813" cy="25400"/>
            </a:xfrm>
            <a:custGeom>
              <a:avLst/>
              <a:gdLst>
                <a:gd name="T0" fmla="*/ 9 w 11"/>
                <a:gd name="T1" fmla="*/ 11 h 11"/>
                <a:gd name="T2" fmla="*/ 8 w 11"/>
                <a:gd name="T3" fmla="*/ 10 h 11"/>
                <a:gd name="T4" fmla="*/ 1 w 11"/>
                <a:gd name="T5" fmla="*/ 4 h 11"/>
                <a:gd name="T6" fmla="*/ 1 w 11"/>
                <a:gd name="T7" fmla="*/ 1 h 11"/>
                <a:gd name="T8" fmla="*/ 4 w 11"/>
                <a:gd name="T9" fmla="*/ 1 h 11"/>
                <a:gd name="T10" fmla="*/ 10 w 11"/>
                <a:gd name="T11" fmla="*/ 8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9" y="11"/>
                    <a:pt x="8" y="11"/>
                    <a:pt x="8" y="10"/>
                  </a:cubicBezTo>
                  <a:cubicBezTo>
                    <a:pt x="1" y="4"/>
                    <a:pt x="1" y="4"/>
                    <a:pt x="1" y="4"/>
                  </a:cubicBezTo>
                  <a:cubicBezTo>
                    <a:pt x="0" y="3"/>
                    <a:pt x="0" y="2"/>
                    <a:pt x="1" y="1"/>
                  </a:cubicBezTo>
                  <a:cubicBezTo>
                    <a:pt x="2" y="0"/>
                    <a:pt x="3" y="0"/>
                    <a:pt x="4" y="1"/>
                  </a:cubicBezTo>
                  <a:cubicBezTo>
                    <a:pt x="10" y="8"/>
                    <a:pt x="10" y="8"/>
                    <a:pt x="10" y="8"/>
                  </a:cubicBezTo>
                  <a:cubicBezTo>
                    <a:pt x="11" y="8"/>
                    <a:pt x="11" y="10"/>
                    <a:pt x="10" y="10"/>
                  </a:cubicBezTo>
                  <a:cubicBezTo>
                    <a:pt x="10" y="11"/>
                    <a:pt x="10"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4" name="Freeform 75"/>
            <p:cNvSpPr/>
            <p:nvPr/>
          </p:nvSpPr>
          <p:spPr bwMode="auto">
            <a:xfrm>
              <a:off x="5813425"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2" y="0"/>
                    <a:pt x="13" y="1"/>
                    <a:pt x="13" y="2"/>
                  </a:cubicBezTo>
                  <a:cubicBezTo>
                    <a:pt x="13" y="3"/>
                    <a:pt x="12"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5" name="Freeform 76"/>
            <p:cNvSpPr/>
            <p:nvPr/>
          </p:nvSpPr>
          <p:spPr bwMode="auto">
            <a:xfrm>
              <a:off x="5691187"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3" y="0"/>
                    <a:pt x="13" y="1"/>
                    <a:pt x="13" y="2"/>
                  </a:cubicBezTo>
                  <a:cubicBezTo>
                    <a:pt x="13" y="3"/>
                    <a:pt x="13"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6" name="Freeform 77"/>
            <p:cNvSpPr/>
            <p:nvPr/>
          </p:nvSpPr>
          <p:spPr bwMode="auto">
            <a:xfrm>
              <a:off x="5762625" y="390842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0"/>
                    <a:pt x="1" y="0"/>
                    <a:pt x="2" y="0"/>
                  </a:cubicBezTo>
                  <a:cubicBezTo>
                    <a:pt x="3" y="0"/>
                    <a:pt x="4" y="0"/>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8" name="Freeform 78"/>
            <p:cNvSpPr/>
            <p:nvPr/>
          </p:nvSpPr>
          <p:spPr bwMode="auto">
            <a:xfrm>
              <a:off x="5762625" y="378777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1"/>
                    <a:pt x="1" y="0"/>
                    <a:pt x="2" y="0"/>
                  </a:cubicBezTo>
                  <a:cubicBezTo>
                    <a:pt x="3" y="0"/>
                    <a:pt x="4" y="1"/>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9" name="Freeform 79"/>
            <p:cNvSpPr>
              <a:spLocks noEditPoints="1"/>
            </p:cNvSpPr>
            <p:nvPr/>
          </p:nvSpPr>
          <p:spPr bwMode="auto">
            <a:xfrm>
              <a:off x="5621337" y="3833814"/>
              <a:ext cx="169863" cy="173038"/>
            </a:xfrm>
            <a:custGeom>
              <a:avLst/>
              <a:gdLst>
                <a:gd name="T0" fmla="*/ 10 w 77"/>
                <a:gd name="T1" fmla="*/ 78 h 78"/>
                <a:gd name="T2" fmla="*/ 3 w 77"/>
                <a:gd name="T3" fmla="*/ 76 h 78"/>
                <a:gd name="T4" fmla="*/ 1 w 77"/>
                <a:gd name="T5" fmla="*/ 67 h 78"/>
                <a:gd name="T6" fmla="*/ 5 w 77"/>
                <a:gd name="T7" fmla="*/ 59 h 78"/>
                <a:gd name="T8" fmla="*/ 58 w 77"/>
                <a:gd name="T9" fmla="*/ 6 h 78"/>
                <a:gd name="T10" fmla="*/ 75 w 77"/>
                <a:gd name="T11" fmla="*/ 4 h 78"/>
                <a:gd name="T12" fmla="*/ 77 w 77"/>
                <a:gd name="T13" fmla="*/ 11 h 78"/>
                <a:gd name="T14" fmla="*/ 73 w 77"/>
                <a:gd name="T15" fmla="*/ 21 h 78"/>
                <a:gd name="T16" fmla="*/ 20 w 77"/>
                <a:gd name="T17" fmla="*/ 74 h 78"/>
                <a:gd name="T18" fmla="*/ 10 w 77"/>
                <a:gd name="T19" fmla="*/ 78 h 78"/>
                <a:gd name="T20" fmla="*/ 68 w 77"/>
                <a:gd name="T21" fmla="*/ 10 h 78"/>
                <a:gd name="T22" fmla="*/ 64 w 77"/>
                <a:gd name="T23" fmla="*/ 12 h 78"/>
                <a:gd name="T24" fmla="*/ 11 w 77"/>
                <a:gd name="T25" fmla="*/ 65 h 78"/>
                <a:gd name="T26" fmla="*/ 9 w 77"/>
                <a:gd name="T27" fmla="*/ 69 h 78"/>
                <a:gd name="T28" fmla="*/ 9 w 77"/>
                <a:gd name="T29" fmla="*/ 70 h 78"/>
                <a:gd name="T30" fmla="*/ 10 w 77"/>
                <a:gd name="T31" fmla="*/ 70 h 78"/>
                <a:gd name="T32" fmla="*/ 14 w 77"/>
                <a:gd name="T33" fmla="*/ 68 h 78"/>
                <a:gd name="T34" fmla="*/ 67 w 77"/>
                <a:gd name="T35" fmla="*/ 15 h 78"/>
                <a:gd name="T36" fmla="*/ 69 w 77"/>
                <a:gd name="T37" fmla="*/ 11 h 78"/>
                <a:gd name="T38" fmla="*/ 69 w 77"/>
                <a:gd name="T39" fmla="*/ 10 h 78"/>
                <a:gd name="T40" fmla="*/ 68 w 77"/>
                <a:gd name="T41" fmla="*/ 1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 h="78">
                  <a:moveTo>
                    <a:pt x="10" y="78"/>
                  </a:moveTo>
                  <a:cubicBezTo>
                    <a:pt x="7" y="78"/>
                    <a:pt x="5" y="77"/>
                    <a:pt x="3" y="76"/>
                  </a:cubicBezTo>
                  <a:cubicBezTo>
                    <a:pt x="1" y="74"/>
                    <a:pt x="0" y="71"/>
                    <a:pt x="1" y="67"/>
                  </a:cubicBezTo>
                  <a:cubicBezTo>
                    <a:pt x="1" y="64"/>
                    <a:pt x="3" y="62"/>
                    <a:pt x="5" y="59"/>
                  </a:cubicBezTo>
                  <a:cubicBezTo>
                    <a:pt x="58" y="6"/>
                    <a:pt x="58" y="6"/>
                    <a:pt x="58" y="6"/>
                  </a:cubicBezTo>
                  <a:cubicBezTo>
                    <a:pt x="63" y="1"/>
                    <a:pt x="71" y="0"/>
                    <a:pt x="75" y="4"/>
                  </a:cubicBezTo>
                  <a:cubicBezTo>
                    <a:pt x="76" y="6"/>
                    <a:pt x="77" y="8"/>
                    <a:pt x="77" y="11"/>
                  </a:cubicBezTo>
                  <a:cubicBezTo>
                    <a:pt x="77" y="14"/>
                    <a:pt x="76" y="18"/>
                    <a:pt x="73" y="21"/>
                  </a:cubicBezTo>
                  <a:cubicBezTo>
                    <a:pt x="20" y="74"/>
                    <a:pt x="20" y="74"/>
                    <a:pt x="20" y="74"/>
                  </a:cubicBezTo>
                  <a:cubicBezTo>
                    <a:pt x="17" y="77"/>
                    <a:pt x="13" y="78"/>
                    <a:pt x="10" y="78"/>
                  </a:cubicBezTo>
                  <a:close/>
                  <a:moveTo>
                    <a:pt x="68" y="10"/>
                  </a:moveTo>
                  <a:cubicBezTo>
                    <a:pt x="67" y="10"/>
                    <a:pt x="66" y="10"/>
                    <a:pt x="64" y="12"/>
                  </a:cubicBezTo>
                  <a:cubicBezTo>
                    <a:pt x="11" y="65"/>
                    <a:pt x="11" y="65"/>
                    <a:pt x="11" y="65"/>
                  </a:cubicBezTo>
                  <a:cubicBezTo>
                    <a:pt x="10" y="66"/>
                    <a:pt x="9" y="67"/>
                    <a:pt x="9" y="69"/>
                  </a:cubicBezTo>
                  <a:cubicBezTo>
                    <a:pt x="9" y="69"/>
                    <a:pt x="9" y="70"/>
                    <a:pt x="9" y="70"/>
                  </a:cubicBezTo>
                  <a:cubicBezTo>
                    <a:pt x="9" y="70"/>
                    <a:pt x="10" y="70"/>
                    <a:pt x="10" y="70"/>
                  </a:cubicBezTo>
                  <a:cubicBezTo>
                    <a:pt x="11" y="70"/>
                    <a:pt x="13" y="70"/>
                    <a:pt x="14" y="68"/>
                  </a:cubicBezTo>
                  <a:cubicBezTo>
                    <a:pt x="67" y="15"/>
                    <a:pt x="67" y="15"/>
                    <a:pt x="67" y="15"/>
                  </a:cubicBezTo>
                  <a:cubicBezTo>
                    <a:pt x="69" y="13"/>
                    <a:pt x="69" y="12"/>
                    <a:pt x="69" y="11"/>
                  </a:cubicBezTo>
                  <a:cubicBezTo>
                    <a:pt x="69" y="11"/>
                    <a:pt x="69" y="10"/>
                    <a:pt x="69" y="10"/>
                  </a:cubicBezTo>
                  <a:cubicBezTo>
                    <a:pt x="69" y="10"/>
                    <a:pt x="68" y="10"/>
                    <a:pt x="6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0" name="Freeform 99"/>
            <p:cNvSpPr>
              <a:spLocks noEditPoints="1"/>
            </p:cNvSpPr>
            <p:nvPr/>
          </p:nvSpPr>
          <p:spPr bwMode="auto">
            <a:xfrm>
              <a:off x="8513762" y="3857626"/>
              <a:ext cx="438150" cy="600075"/>
            </a:xfrm>
            <a:custGeom>
              <a:avLst/>
              <a:gdLst>
                <a:gd name="T0" fmla="*/ 184 w 198"/>
                <a:gd name="T1" fmla="*/ 271 h 271"/>
                <a:gd name="T2" fmla="*/ 14 w 198"/>
                <a:gd name="T3" fmla="*/ 271 h 271"/>
                <a:gd name="T4" fmla="*/ 0 w 198"/>
                <a:gd name="T5" fmla="*/ 257 h 271"/>
                <a:gd name="T6" fmla="*/ 0 w 198"/>
                <a:gd name="T7" fmla="*/ 14 h 271"/>
                <a:gd name="T8" fmla="*/ 14 w 198"/>
                <a:gd name="T9" fmla="*/ 0 h 271"/>
                <a:gd name="T10" fmla="*/ 184 w 198"/>
                <a:gd name="T11" fmla="*/ 0 h 271"/>
                <a:gd name="T12" fmla="*/ 198 w 198"/>
                <a:gd name="T13" fmla="*/ 14 h 271"/>
                <a:gd name="T14" fmla="*/ 198 w 198"/>
                <a:gd name="T15" fmla="*/ 257 h 271"/>
                <a:gd name="T16" fmla="*/ 184 w 198"/>
                <a:gd name="T17" fmla="*/ 271 h 271"/>
                <a:gd name="T18" fmla="*/ 28 w 198"/>
                <a:gd name="T19" fmla="*/ 242 h 271"/>
                <a:gd name="T20" fmla="*/ 169 w 198"/>
                <a:gd name="T21" fmla="*/ 242 h 271"/>
                <a:gd name="T22" fmla="*/ 169 w 198"/>
                <a:gd name="T23" fmla="*/ 29 h 271"/>
                <a:gd name="T24" fmla="*/ 28 w 198"/>
                <a:gd name="T25" fmla="*/ 29 h 271"/>
                <a:gd name="T26" fmla="*/ 28 w 198"/>
                <a:gd name="T27" fmla="*/ 24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8" h="271">
                  <a:moveTo>
                    <a:pt x="184" y="271"/>
                  </a:moveTo>
                  <a:cubicBezTo>
                    <a:pt x="14" y="271"/>
                    <a:pt x="14" y="271"/>
                    <a:pt x="14" y="271"/>
                  </a:cubicBezTo>
                  <a:cubicBezTo>
                    <a:pt x="6" y="271"/>
                    <a:pt x="0" y="264"/>
                    <a:pt x="0" y="257"/>
                  </a:cubicBezTo>
                  <a:cubicBezTo>
                    <a:pt x="0" y="14"/>
                    <a:pt x="0" y="14"/>
                    <a:pt x="0" y="14"/>
                  </a:cubicBezTo>
                  <a:cubicBezTo>
                    <a:pt x="0" y="6"/>
                    <a:pt x="6" y="0"/>
                    <a:pt x="14" y="0"/>
                  </a:cubicBezTo>
                  <a:cubicBezTo>
                    <a:pt x="184" y="0"/>
                    <a:pt x="184" y="0"/>
                    <a:pt x="184" y="0"/>
                  </a:cubicBezTo>
                  <a:cubicBezTo>
                    <a:pt x="191" y="0"/>
                    <a:pt x="198" y="6"/>
                    <a:pt x="198" y="14"/>
                  </a:cubicBezTo>
                  <a:cubicBezTo>
                    <a:pt x="198" y="257"/>
                    <a:pt x="198" y="257"/>
                    <a:pt x="198" y="257"/>
                  </a:cubicBezTo>
                  <a:cubicBezTo>
                    <a:pt x="198" y="264"/>
                    <a:pt x="191" y="271"/>
                    <a:pt x="184" y="271"/>
                  </a:cubicBezTo>
                  <a:close/>
                  <a:moveTo>
                    <a:pt x="28" y="242"/>
                  </a:moveTo>
                  <a:cubicBezTo>
                    <a:pt x="169" y="242"/>
                    <a:pt x="169" y="242"/>
                    <a:pt x="169" y="242"/>
                  </a:cubicBezTo>
                  <a:cubicBezTo>
                    <a:pt x="169" y="29"/>
                    <a:pt x="169" y="29"/>
                    <a:pt x="169" y="29"/>
                  </a:cubicBezTo>
                  <a:cubicBezTo>
                    <a:pt x="28" y="29"/>
                    <a:pt x="28" y="29"/>
                    <a:pt x="28" y="29"/>
                  </a:cubicBezTo>
                  <a:cubicBezTo>
                    <a:pt x="28" y="242"/>
                    <a:pt x="28" y="242"/>
                    <a:pt x="28" y="2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1" name="Freeform 100"/>
            <p:cNvSpPr/>
            <p:nvPr/>
          </p:nvSpPr>
          <p:spPr bwMode="auto">
            <a:xfrm>
              <a:off x="8716962" y="3883026"/>
              <a:ext cx="33338" cy="549275"/>
            </a:xfrm>
            <a:custGeom>
              <a:avLst/>
              <a:gdLst>
                <a:gd name="T0" fmla="*/ 7 w 15"/>
                <a:gd name="T1" fmla="*/ 249 h 249"/>
                <a:gd name="T2" fmla="*/ 0 w 15"/>
                <a:gd name="T3" fmla="*/ 242 h 249"/>
                <a:gd name="T4" fmla="*/ 0 w 15"/>
                <a:gd name="T5" fmla="*/ 7 h 249"/>
                <a:gd name="T6" fmla="*/ 7 w 15"/>
                <a:gd name="T7" fmla="*/ 0 h 249"/>
                <a:gd name="T8" fmla="*/ 15 w 15"/>
                <a:gd name="T9" fmla="*/ 7 h 249"/>
                <a:gd name="T10" fmla="*/ 15 w 15"/>
                <a:gd name="T11" fmla="*/ 242 h 249"/>
                <a:gd name="T12" fmla="*/ 7 w 15"/>
                <a:gd name="T13" fmla="*/ 249 h 249"/>
              </a:gdLst>
              <a:ahLst/>
              <a:cxnLst>
                <a:cxn ang="0">
                  <a:pos x="T0" y="T1"/>
                </a:cxn>
                <a:cxn ang="0">
                  <a:pos x="T2" y="T3"/>
                </a:cxn>
                <a:cxn ang="0">
                  <a:pos x="T4" y="T5"/>
                </a:cxn>
                <a:cxn ang="0">
                  <a:pos x="T6" y="T7"/>
                </a:cxn>
                <a:cxn ang="0">
                  <a:pos x="T8" y="T9"/>
                </a:cxn>
                <a:cxn ang="0">
                  <a:pos x="T10" y="T11"/>
                </a:cxn>
                <a:cxn ang="0">
                  <a:pos x="T12" y="T13"/>
                </a:cxn>
              </a:cxnLst>
              <a:rect l="0" t="0" r="r" b="b"/>
              <a:pathLst>
                <a:path w="15" h="249">
                  <a:moveTo>
                    <a:pt x="7" y="249"/>
                  </a:moveTo>
                  <a:cubicBezTo>
                    <a:pt x="3" y="249"/>
                    <a:pt x="0" y="246"/>
                    <a:pt x="0" y="242"/>
                  </a:cubicBezTo>
                  <a:cubicBezTo>
                    <a:pt x="0" y="7"/>
                    <a:pt x="0" y="7"/>
                    <a:pt x="0" y="7"/>
                  </a:cubicBezTo>
                  <a:cubicBezTo>
                    <a:pt x="0" y="3"/>
                    <a:pt x="3" y="0"/>
                    <a:pt x="7" y="0"/>
                  </a:cubicBezTo>
                  <a:cubicBezTo>
                    <a:pt x="11" y="0"/>
                    <a:pt x="15" y="3"/>
                    <a:pt x="15" y="7"/>
                  </a:cubicBezTo>
                  <a:cubicBezTo>
                    <a:pt x="15" y="242"/>
                    <a:pt x="15" y="242"/>
                    <a:pt x="15" y="242"/>
                  </a:cubicBezTo>
                  <a:cubicBezTo>
                    <a:pt x="15" y="246"/>
                    <a:pt x="11" y="249"/>
                    <a:pt x="7" y="24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2" name="Freeform 101"/>
            <p:cNvSpPr/>
            <p:nvPr/>
          </p:nvSpPr>
          <p:spPr bwMode="auto">
            <a:xfrm>
              <a:off x="8529637" y="4048126"/>
              <a:ext cx="407988" cy="33338"/>
            </a:xfrm>
            <a:custGeom>
              <a:avLst/>
              <a:gdLst>
                <a:gd name="T0" fmla="*/ 178 w 185"/>
                <a:gd name="T1" fmla="*/ 15 h 15"/>
                <a:gd name="T2" fmla="*/ 7 w 185"/>
                <a:gd name="T3" fmla="*/ 15 h 15"/>
                <a:gd name="T4" fmla="*/ 0 w 185"/>
                <a:gd name="T5" fmla="*/ 7 h 15"/>
                <a:gd name="T6" fmla="*/ 7 w 185"/>
                <a:gd name="T7" fmla="*/ 0 h 15"/>
                <a:gd name="T8" fmla="*/ 178 w 185"/>
                <a:gd name="T9" fmla="*/ 0 h 15"/>
                <a:gd name="T10" fmla="*/ 185 w 185"/>
                <a:gd name="T11" fmla="*/ 7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1"/>
                    <a:pt x="0" y="7"/>
                  </a:cubicBezTo>
                  <a:cubicBezTo>
                    <a:pt x="0" y="4"/>
                    <a:pt x="3" y="0"/>
                    <a:pt x="7" y="0"/>
                  </a:cubicBezTo>
                  <a:cubicBezTo>
                    <a:pt x="178" y="0"/>
                    <a:pt x="178" y="0"/>
                    <a:pt x="178" y="0"/>
                  </a:cubicBezTo>
                  <a:cubicBezTo>
                    <a:pt x="182" y="0"/>
                    <a:pt x="185" y="4"/>
                    <a:pt x="185" y="7"/>
                  </a:cubicBezTo>
                  <a:cubicBezTo>
                    <a:pt x="185" y="11"/>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3" name="Freeform 102"/>
            <p:cNvSpPr/>
            <p:nvPr/>
          </p:nvSpPr>
          <p:spPr bwMode="auto">
            <a:xfrm>
              <a:off x="8529637" y="4227514"/>
              <a:ext cx="407988" cy="33338"/>
            </a:xfrm>
            <a:custGeom>
              <a:avLst/>
              <a:gdLst>
                <a:gd name="T0" fmla="*/ 178 w 185"/>
                <a:gd name="T1" fmla="*/ 15 h 15"/>
                <a:gd name="T2" fmla="*/ 7 w 185"/>
                <a:gd name="T3" fmla="*/ 15 h 15"/>
                <a:gd name="T4" fmla="*/ 0 w 185"/>
                <a:gd name="T5" fmla="*/ 8 h 15"/>
                <a:gd name="T6" fmla="*/ 7 w 185"/>
                <a:gd name="T7" fmla="*/ 0 h 15"/>
                <a:gd name="T8" fmla="*/ 178 w 185"/>
                <a:gd name="T9" fmla="*/ 0 h 15"/>
                <a:gd name="T10" fmla="*/ 185 w 185"/>
                <a:gd name="T11" fmla="*/ 8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2"/>
                    <a:pt x="0" y="8"/>
                  </a:cubicBezTo>
                  <a:cubicBezTo>
                    <a:pt x="0" y="4"/>
                    <a:pt x="3" y="0"/>
                    <a:pt x="7" y="0"/>
                  </a:cubicBezTo>
                  <a:cubicBezTo>
                    <a:pt x="178" y="0"/>
                    <a:pt x="178" y="0"/>
                    <a:pt x="178" y="0"/>
                  </a:cubicBezTo>
                  <a:cubicBezTo>
                    <a:pt x="182" y="0"/>
                    <a:pt x="185" y="4"/>
                    <a:pt x="185" y="8"/>
                  </a:cubicBezTo>
                  <a:cubicBezTo>
                    <a:pt x="185" y="12"/>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4" name="Freeform 103"/>
            <p:cNvSpPr/>
            <p:nvPr/>
          </p:nvSpPr>
          <p:spPr bwMode="auto">
            <a:xfrm>
              <a:off x="8308975" y="4114801"/>
              <a:ext cx="179388" cy="63500"/>
            </a:xfrm>
            <a:custGeom>
              <a:avLst/>
              <a:gdLst>
                <a:gd name="T0" fmla="*/ 67 w 81"/>
                <a:gd name="T1" fmla="*/ 29 h 29"/>
                <a:gd name="T2" fmla="*/ 14 w 81"/>
                <a:gd name="T3" fmla="*/ 29 h 29"/>
                <a:gd name="T4" fmla="*/ 0 w 81"/>
                <a:gd name="T5" fmla="*/ 14 h 29"/>
                <a:gd name="T6" fmla="*/ 14 w 81"/>
                <a:gd name="T7" fmla="*/ 0 h 29"/>
                <a:gd name="T8" fmla="*/ 67 w 81"/>
                <a:gd name="T9" fmla="*/ 0 h 29"/>
                <a:gd name="T10" fmla="*/ 81 w 81"/>
                <a:gd name="T11" fmla="*/ 14 h 29"/>
                <a:gd name="T12" fmla="*/ 67 w 81"/>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81" h="29">
                  <a:moveTo>
                    <a:pt x="67" y="29"/>
                  </a:moveTo>
                  <a:cubicBezTo>
                    <a:pt x="14" y="29"/>
                    <a:pt x="14" y="29"/>
                    <a:pt x="14" y="29"/>
                  </a:cubicBezTo>
                  <a:cubicBezTo>
                    <a:pt x="6" y="29"/>
                    <a:pt x="0" y="22"/>
                    <a:pt x="0" y="14"/>
                  </a:cubicBezTo>
                  <a:cubicBezTo>
                    <a:pt x="0" y="6"/>
                    <a:pt x="6" y="0"/>
                    <a:pt x="14" y="0"/>
                  </a:cubicBezTo>
                  <a:cubicBezTo>
                    <a:pt x="67" y="0"/>
                    <a:pt x="67" y="0"/>
                    <a:pt x="67" y="0"/>
                  </a:cubicBezTo>
                  <a:cubicBezTo>
                    <a:pt x="75" y="0"/>
                    <a:pt x="81" y="6"/>
                    <a:pt x="81" y="14"/>
                  </a:cubicBezTo>
                  <a:cubicBezTo>
                    <a:pt x="81" y="22"/>
                    <a:pt x="75" y="29"/>
                    <a:pt x="67" y="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5" name="Freeform 104"/>
            <p:cNvSpPr/>
            <p:nvPr/>
          </p:nvSpPr>
          <p:spPr bwMode="auto">
            <a:xfrm>
              <a:off x="8172450"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6" name="Freeform 105"/>
            <p:cNvSpPr/>
            <p:nvPr/>
          </p:nvSpPr>
          <p:spPr bwMode="auto">
            <a:xfrm>
              <a:off x="8562975"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7" name="Freeform 106"/>
            <p:cNvSpPr/>
            <p:nvPr/>
          </p:nvSpPr>
          <p:spPr bwMode="auto">
            <a:xfrm>
              <a:off x="8366125" y="3692526"/>
              <a:ext cx="63500" cy="473075"/>
            </a:xfrm>
            <a:custGeom>
              <a:avLst/>
              <a:gdLst>
                <a:gd name="T0" fmla="*/ 15 w 29"/>
                <a:gd name="T1" fmla="*/ 214 h 214"/>
                <a:gd name="T2" fmla="*/ 0 w 29"/>
                <a:gd name="T3" fmla="*/ 200 h 214"/>
                <a:gd name="T4" fmla="*/ 0 w 29"/>
                <a:gd name="T5" fmla="*/ 14 h 214"/>
                <a:gd name="T6" fmla="*/ 15 w 29"/>
                <a:gd name="T7" fmla="*/ 0 h 214"/>
                <a:gd name="T8" fmla="*/ 29 w 29"/>
                <a:gd name="T9" fmla="*/ 14 h 214"/>
                <a:gd name="T10" fmla="*/ 29 w 29"/>
                <a:gd name="T11" fmla="*/ 200 h 214"/>
                <a:gd name="T12" fmla="*/ 15 w 29"/>
                <a:gd name="T13" fmla="*/ 214 h 214"/>
              </a:gdLst>
              <a:ahLst/>
              <a:cxnLst>
                <a:cxn ang="0">
                  <a:pos x="T0" y="T1"/>
                </a:cxn>
                <a:cxn ang="0">
                  <a:pos x="T2" y="T3"/>
                </a:cxn>
                <a:cxn ang="0">
                  <a:pos x="T4" y="T5"/>
                </a:cxn>
                <a:cxn ang="0">
                  <a:pos x="T6" y="T7"/>
                </a:cxn>
                <a:cxn ang="0">
                  <a:pos x="T8" y="T9"/>
                </a:cxn>
                <a:cxn ang="0">
                  <a:pos x="T10" y="T11"/>
                </a:cxn>
                <a:cxn ang="0">
                  <a:pos x="T12" y="T13"/>
                </a:cxn>
              </a:cxnLst>
              <a:rect l="0" t="0" r="r" b="b"/>
              <a:pathLst>
                <a:path w="29" h="214">
                  <a:moveTo>
                    <a:pt x="15" y="214"/>
                  </a:moveTo>
                  <a:cubicBezTo>
                    <a:pt x="7" y="214"/>
                    <a:pt x="0" y="208"/>
                    <a:pt x="0" y="200"/>
                  </a:cubicBezTo>
                  <a:cubicBezTo>
                    <a:pt x="0" y="14"/>
                    <a:pt x="0" y="14"/>
                    <a:pt x="0" y="14"/>
                  </a:cubicBezTo>
                  <a:cubicBezTo>
                    <a:pt x="0" y="6"/>
                    <a:pt x="7" y="0"/>
                    <a:pt x="15" y="0"/>
                  </a:cubicBezTo>
                  <a:cubicBezTo>
                    <a:pt x="22" y="0"/>
                    <a:pt x="29" y="6"/>
                    <a:pt x="29" y="14"/>
                  </a:cubicBezTo>
                  <a:cubicBezTo>
                    <a:pt x="29" y="200"/>
                    <a:pt x="29" y="200"/>
                    <a:pt x="29" y="200"/>
                  </a:cubicBezTo>
                  <a:cubicBezTo>
                    <a:pt x="29" y="208"/>
                    <a:pt x="22" y="214"/>
                    <a:pt x="15" y="2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9" name="Freeform 107"/>
            <p:cNvSpPr/>
            <p:nvPr/>
          </p:nvSpPr>
          <p:spPr bwMode="auto">
            <a:xfrm>
              <a:off x="8172450" y="3671889"/>
              <a:ext cx="452438" cy="61913"/>
            </a:xfrm>
            <a:custGeom>
              <a:avLst/>
              <a:gdLst>
                <a:gd name="T0" fmla="*/ 191 w 205"/>
                <a:gd name="T1" fmla="*/ 28 h 28"/>
                <a:gd name="T2" fmla="*/ 14 w 205"/>
                <a:gd name="T3" fmla="*/ 28 h 28"/>
                <a:gd name="T4" fmla="*/ 0 w 205"/>
                <a:gd name="T5" fmla="*/ 14 h 28"/>
                <a:gd name="T6" fmla="*/ 14 w 205"/>
                <a:gd name="T7" fmla="*/ 0 h 28"/>
                <a:gd name="T8" fmla="*/ 191 w 205"/>
                <a:gd name="T9" fmla="*/ 0 h 28"/>
                <a:gd name="T10" fmla="*/ 205 w 205"/>
                <a:gd name="T11" fmla="*/ 14 h 28"/>
                <a:gd name="T12" fmla="*/ 191 w 205"/>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205" h="28">
                  <a:moveTo>
                    <a:pt x="191" y="28"/>
                  </a:moveTo>
                  <a:cubicBezTo>
                    <a:pt x="14" y="28"/>
                    <a:pt x="14" y="28"/>
                    <a:pt x="14" y="28"/>
                  </a:cubicBezTo>
                  <a:cubicBezTo>
                    <a:pt x="6" y="28"/>
                    <a:pt x="0" y="22"/>
                    <a:pt x="0" y="14"/>
                  </a:cubicBezTo>
                  <a:cubicBezTo>
                    <a:pt x="0" y="6"/>
                    <a:pt x="6" y="0"/>
                    <a:pt x="14" y="0"/>
                  </a:cubicBezTo>
                  <a:cubicBezTo>
                    <a:pt x="191" y="0"/>
                    <a:pt x="191" y="0"/>
                    <a:pt x="191" y="0"/>
                  </a:cubicBezTo>
                  <a:cubicBezTo>
                    <a:pt x="199" y="0"/>
                    <a:pt x="205" y="6"/>
                    <a:pt x="205" y="14"/>
                  </a:cubicBezTo>
                  <a:cubicBezTo>
                    <a:pt x="205" y="22"/>
                    <a:pt x="199" y="28"/>
                    <a:pt x="191"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0" name="Freeform 108"/>
            <p:cNvSpPr>
              <a:spLocks noEditPoints="1"/>
            </p:cNvSpPr>
            <p:nvPr/>
          </p:nvSpPr>
          <p:spPr bwMode="auto">
            <a:xfrm>
              <a:off x="8235950" y="1373189"/>
              <a:ext cx="201613" cy="274638"/>
            </a:xfrm>
            <a:custGeom>
              <a:avLst/>
              <a:gdLst>
                <a:gd name="T0" fmla="*/ 36 w 91"/>
                <a:gd name="T1" fmla="*/ 124 h 124"/>
                <a:gd name="T2" fmla="*/ 29 w 91"/>
                <a:gd name="T3" fmla="*/ 119 h 124"/>
                <a:gd name="T4" fmla="*/ 1 w 91"/>
                <a:gd name="T5" fmla="*/ 25 h 124"/>
                <a:gd name="T6" fmla="*/ 6 w 91"/>
                <a:gd name="T7" fmla="*/ 15 h 124"/>
                <a:gd name="T8" fmla="*/ 53 w 91"/>
                <a:gd name="T9" fmla="*/ 1 h 124"/>
                <a:gd name="T10" fmla="*/ 59 w 91"/>
                <a:gd name="T11" fmla="*/ 2 h 124"/>
                <a:gd name="T12" fmla="*/ 63 w 91"/>
                <a:gd name="T13" fmla="*/ 6 h 124"/>
                <a:gd name="T14" fmla="*/ 91 w 91"/>
                <a:gd name="T15" fmla="*/ 100 h 124"/>
                <a:gd name="T16" fmla="*/ 90 w 91"/>
                <a:gd name="T17" fmla="*/ 106 h 124"/>
                <a:gd name="T18" fmla="*/ 85 w 91"/>
                <a:gd name="T19" fmla="*/ 110 h 124"/>
                <a:gd name="T20" fmla="*/ 38 w 91"/>
                <a:gd name="T21" fmla="*/ 124 h 124"/>
                <a:gd name="T22" fmla="*/ 36 w 91"/>
                <a:gd name="T23" fmla="*/ 124 h 124"/>
                <a:gd name="T24" fmla="*/ 18 w 91"/>
                <a:gd name="T25" fmla="*/ 28 h 124"/>
                <a:gd name="T26" fmla="*/ 18 w 91"/>
                <a:gd name="T27" fmla="*/ 28 h 124"/>
                <a:gd name="T28" fmla="*/ 41 w 91"/>
                <a:gd name="T29" fmla="*/ 107 h 124"/>
                <a:gd name="T30" fmla="*/ 73 w 91"/>
                <a:gd name="T31" fmla="*/ 97 h 124"/>
                <a:gd name="T32" fmla="*/ 50 w 91"/>
                <a:gd name="T33" fmla="*/ 18 h 124"/>
                <a:gd name="T34" fmla="*/ 18 w 91"/>
                <a:gd name="T35" fmla="*/ 2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24">
                  <a:moveTo>
                    <a:pt x="36" y="124"/>
                  </a:moveTo>
                  <a:cubicBezTo>
                    <a:pt x="33" y="124"/>
                    <a:pt x="30" y="122"/>
                    <a:pt x="29" y="119"/>
                  </a:cubicBezTo>
                  <a:cubicBezTo>
                    <a:pt x="1" y="25"/>
                    <a:pt x="1" y="25"/>
                    <a:pt x="1" y="25"/>
                  </a:cubicBezTo>
                  <a:cubicBezTo>
                    <a:pt x="0" y="20"/>
                    <a:pt x="2" y="16"/>
                    <a:pt x="6" y="15"/>
                  </a:cubicBezTo>
                  <a:cubicBezTo>
                    <a:pt x="53" y="1"/>
                    <a:pt x="53" y="1"/>
                    <a:pt x="53" y="1"/>
                  </a:cubicBezTo>
                  <a:cubicBezTo>
                    <a:pt x="55" y="0"/>
                    <a:pt x="57" y="1"/>
                    <a:pt x="59" y="2"/>
                  </a:cubicBezTo>
                  <a:cubicBezTo>
                    <a:pt x="61" y="3"/>
                    <a:pt x="62" y="4"/>
                    <a:pt x="63" y="6"/>
                  </a:cubicBezTo>
                  <a:cubicBezTo>
                    <a:pt x="91" y="100"/>
                    <a:pt x="91" y="100"/>
                    <a:pt x="91" y="100"/>
                  </a:cubicBezTo>
                  <a:cubicBezTo>
                    <a:pt x="91" y="102"/>
                    <a:pt x="91" y="104"/>
                    <a:pt x="90" y="106"/>
                  </a:cubicBezTo>
                  <a:cubicBezTo>
                    <a:pt x="89" y="108"/>
                    <a:pt x="87" y="109"/>
                    <a:pt x="85" y="110"/>
                  </a:cubicBezTo>
                  <a:cubicBezTo>
                    <a:pt x="38" y="124"/>
                    <a:pt x="38" y="124"/>
                    <a:pt x="38" y="124"/>
                  </a:cubicBezTo>
                  <a:cubicBezTo>
                    <a:pt x="38" y="124"/>
                    <a:pt x="37" y="124"/>
                    <a:pt x="36" y="124"/>
                  </a:cubicBezTo>
                  <a:close/>
                  <a:moveTo>
                    <a:pt x="18" y="28"/>
                  </a:moveTo>
                  <a:cubicBezTo>
                    <a:pt x="18" y="28"/>
                    <a:pt x="18" y="28"/>
                    <a:pt x="18" y="28"/>
                  </a:cubicBezTo>
                  <a:cubicBezTo>
                    <a:pt x="41" y="107"/>
                    <a:pt x="41" y="107"/>
                    <a:pt x="41" y="107"/>
                  </a:cubicBezTo>
                  <a:cubicBezTo>
                    <a:pt x="73" y="97"/>
                    <a:pt x="73" y="97"/>
                    <a:pt x="73" y="97"/>
                  </a:cubicBezTo>
                  <a:cubicBezTo>
                    <a:pt x="50" y="18"/>
                    <a:pt x="50" y="18"/>
                    <a:pt x="50" y="18"/>
                  </a:cubicBezTo>
                  <a:cubicBezTo>
                    <a:pt x="18" y="28"/>
                    <a:pt x="18" y="28"/>
                    <a:pt x="18"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1" name="Freeform 109"/>
            <p:cNvSpPr>
              <a:spLocks noEditPoints="1"/>
            </p:cNvSpPr>
            <p:nvPr/>
          </p:nvSpPr>
          <p:spPr bwMode="auto">
            <a:xfrm>
              <a:off x="8345487" y="1230314"/>
              <a:ext cx="301625" cy="334963"/>
            </a:xfrm>
            <a:custGeom>
              <a:avLst/>
              <a:gdLst>
                <a:gd name="T0" fmla="*/ 89 w 136"/>
                <a:gd name="T1" fmla="*/ 152 h 152"/>
                <a:gd name="T2" fmla="*/ 83 w 136"/>
                <a:gd name="T3" fmla="*/ 152 h 152"/>
                <a:gd name="T4" fmla="*/ 63 w 136"/>
                <a:gd name="T5" fmla="*/ 150 h 152"/>
                <a:gd name="T6" fmla="*/ 51 w 136"/>
                <a:gd name="T7" fmla="*/ 149 h 152"/>
                <a:gd name="T8" fmla="*/ 27 w 136"/>
                <a:gd name="T9" fmla="*/ 149 h 152"/>
                <a:gd name="T10" fmla="*/ 18 w 136"/>
                <a:gd name="T11" fmla="*/ 144 h 152"/>
                <a:gd name="T12" fmla="*/ 1 w 136"/>
                <a:gd name="T13" fmla="*/ 87 h 152"/>
                <a:gd name="T14" fmla="*/ 3 w 136"/>
                <a:gd name="T15" fmla="*/ 78 h 152"/>
                <a:gd name="T16" fmla="*/ 37 w 136"/>
                <a:gd name="T17" fmla="*/ 41 h 152"/>
                <a:gd name="T18" fmla="*/ 38 w 136"/>
                <a:gd name="T19" fmla="*/ 15 h 152"/>
                <a:gd name="T20" fmla="*/ 41 w 136"/>
                <a:gd name="T21" fmla="*/ 6 h 152"/>
                <a:gd name="T22" fmla="*/ 58 w 136"/>
                <a:gd name="T23" fmla="*/ 0 h 152"/>
                <a:gd name="T24" fmla="*/ 69 w 136"/>
                <a:gd name="T25" fmla="*/ 5 h 152"/>
                <a:gd name="T26" fmla="*/ 78 w 136"/>
                <a:gd name="T27" fmla="*/ 40 h 152"/>
                <a:gd name="T28" fmla="*/ 77 w 136"/>
                <a:gd name="T29" fmla="*/ 46 h 152"/>
                <a:gd name="T30" fmla="*/ 76 w 136"/>
                <a:gd name="T31" fmla="*/ 50 h 152"/>
                <a:gd name="T32" fmla="*/ 76 w 136"/>
                <a:gd name="T33" fmla="*/ 55 h 152"/>
                <a:gd name="T34" fmla="*/ 106 w 136"/>
                <a:gd name="T35" fmla="*/ 58 h 152"/>
                <a:gd name="T36" fmla="*/ 109 w 136"/>
                <a:gd name="T37" fmla="*/ 58 h 152"/>
                <a:gd name="T38" fmla="*/ 136 w 136"/>
                <a:gd name="T39" fmla="*/ 84 h 152"/>
                <a:gd name="T40" fmla="*/ 130 w 136"/>
                <a:gd name="T41" fmla="*/ 99 h 152"/>
                <a:gd name="T42" fmla="*/ 131 w 136"/>
                <a:gd name="T43" fmla="*/ 104 h 152"/>
                <a:gd name="T44" fmla="*/ 124 w 136"/>
                <a:gd name="T45" fmla="*/ 120 h 152"/>
                <a:gd name="T46" fmla="*/ 124 w 136"/>
                <a:gd name="T47" fmla="*/ 120 h 152"/>
                <a:gd name="T48" fmla="*/ 112 w 136"/>
                <a:gd name="T49" fmla="*/ 138 h 152"/>
                <a:gd name="T50" fmla="*/ 112 w 136"/>
                <a:gd name="T51" fmla="*/ 140 h 152"/>
                <a:gd name="T52" fmla="*/ 89 w 136"/>
                <a:gd name="T53" fmla="*/ 152 h 152"/>
                <a:gd name="T54" fmla="*/ 40 w 136"/>
                <a:gd name="T55" fmla="*/ 132 h 152"/>
                <a:gd name="T56" fmla="*/ 52 w 136"/>
                <a:gd name="T57" fmla="*/ 133 h 152"/>
                <a:gd name="T58" fmla="*/ 64 w 136"/>
                <a:gd name="T59" fmla="*/ 134 h 152"/>
                <a:gd name="T60" fmla="*/ 85 w 136"/>
                <a:gd name="T61" fmla="*/ 136 h 152"/>
                <a:gd name="T62" fmla="*/ 89 w 136"/>
                <a:gd name="T63" fmla="*/ 136 h 152"/>
                <a:gd name="T64" fmla="*/ 97 w 136"/>
                <a:gd name="T65" fmla="*/ 135 h 152"/>
                <a:gd name="T66" fmla="*/ 98 w 136"/>
                <a:gd name="T67" fmla="*/ 132 h 152"/>
                <a:gd name="T68" fmla="*/ 103 w 136"/>
                <a:gd name="T69" fmla="*/ 126 h 152"/>
                <a:gd name="T70" fmla="*/ 108 w 136"/>
                <a:gd name="T71" fmla="*/ 119 h 152"/>
                <a:gd name="T72" fmla="*/ 108 w 136"/>
                <a:gd name="T73" fmla="*/ 117 h 152"/>
                <a:gd name="T74" fmla="*/ 112 w 136"/>
                <a:gd name="T75" fmla="*/ 109 h 152"/>
                <a:gd name="T76" fmla="*/ 115 w 136"/>
                <a:gd name="T77" fmla="*/ 103 h 152"/>
                <a:gd name="T78" fmla="*/ 115 w 136"/>
                <a:gd name="T79" fmla="*/ 100 h 152"/>
                <a:gd name="T80" fmla="*/ 116 w 136"/>
                <a:gd name="T81" fmla="*/ 91 h 152"/>
                <a:gd name="T82" fmla="*/ 120 w 136"/>
                <a:gd name="T83" fmla="*/ 84 h 152"/>
                <a:gd name="T84" fmla="*/ 110 w 136"/>
                <a:gd name="T85" fmla="*/ 73 h 152"/>
                <a:gd name="T86" fmla="*/ 106 w 136"/>
                <a:gd name="T87" fmla="*/ 73 h 152"/>
                <a:gd name="T88" fmla="*/ 64 w 136"/>
                <a:gd name="T89" fmla="*/ 65 h 152"/>
                <a:gd name="T90" fmla="*/ 60 w 136"/>
                <a:gd name="T91" fmla="*/ 57 h 152"/>
                <a:gd name="T92" fmla="*/ 61 w 136"/>
                <a:gd name="T93" fmla="*/ 49 h 152"/>
                <a:gd name="T94" fmla="*/ 62 w 136"/>
                <a:gd name="T95" fmla="*/ 44 h 152"/>
                <a:gd name="T96" fmla="*/ 62 w 136"/>
                <a:gd name="T97" fmla="*/ 39 h 152"/>
                <a:gd name="T98" fmla="*/ 58 w 136"/>
                <a:gd name="T99" fmla="*/ 15 h 152"/>
                <a:gd name="T100" fmla="*/ 54 w 136"/>
                <a:gd name="T101" fmla="*/ 16 h 152"/>
                <a:gd name="T102" fmla="*/ 51 w 136"/>
                <a:gd name="T103" fmla="*/ 46 h 152"/>
                <a:gd name="T104" fmla="*/ 51 w 136"/>
                <a:gd name="T105" fmla="*/ 48 h 152"/>
                <a:gd name="T106" fmla="*/ 17 w 136"/>
                <a:gd name="T107" fmla="*/ 87 h 152"/>
                <a:gd name="T108" fmla="*/ 31 w 136"/>
                <a:gd name="T109" fmla="*/ 133 h 152"/>
                <a:gd name="T110" fmla="*/ 40 w 136"/>
                <a:gd name="T111" fmla="*/ 13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6" h="152">
                  <a:moveTo>
                    <a:pt x="89" y="152"/>
                  </a:moveTo>
                  <a:cubicBezTo>
                    <a:pt x="87" y="152"/>
                    <a:pt x="85" y="152"/>
                    <a:pt x="83" y="152"/>
                  </a:cubicBezTo>
                  <a:cubicBezTo>
                    <a:pt x="78" y="151"/>
                    <a:pt x="71" y="150"/>
                    <a:pt x="63" y="150"/>
                  </a:cubicBezTo>
                  <a:cubicBezTo>
                    <a:pt x="51" y="149"/>
                    <a:pt x="51" y="149"/>
                    <a:pt x="51" y="149"/>
                  </a:cubicBezTo>
                  <a:cubicBezTo>
                    <a:pt x="38" y="147"/>
                    <a:pt x="30" y="148"/>
                    <a:pt x="27" y="149"/>
                  </a:cubicBezTo>
                  <a:cubicBezTo>
                    <a:pt x="23" y="150"/>
                    <a:pt x="19" y="148"/>
                    <a:pt x="18" y="144"/>
                  </a:cubicBezTo>
                  <a:cubicBezTo>
                    <a:pt x="1" y="87"/>
                    <a:pt x="1" y="87"/>
                    <a:pt x="1" y="87"/>
                  </a:cubicBezTo>
                  <a:cubicBezTo>
                    <a:pt x="0" y="84"/>
                    <a:pt x="1" y="80"/>
                    <a:pt x="3" y="78"/>
                  </a:cubicBezTo>
                  <a:cubicBezTo>
                    <a:pt x="13" y="70"/>
                    <a:pt x="31" y="52"/>
                    <a:pt x="37" y="41"/>
                  </a:cubicBezTo>
                  <a:cubicBezTo>
                    <a:pt x="40" y="30"/>
                    <a:pt x="38" y="16"/>
                    <a:pt x="38" y="15"/>
                  </a:cubicBezTo>
                  <a:cubicBezTo>
                    <a:pt x="38" y="12"/>
                    <a:pt x="39" y="9"/>
                    <a:pt x="41" y="6"/>
                  </a:cubicBezTo>
                  <a:cubicBezTo>
                    <a:pt x="47" y="0"/>
                    <a:pt x="57" y="0"/>
                    <a:pt x="58" y="0"/>
                  </a:cubicBezTo>
                  <a:cubicBezTo>
                    <a:pt x="62" y="0"/>
                    <a:pt x="66" y="2"/>
                    <a:pt x="69" y="5"/>
                  </a:cubicBezTo>
                  <a:cubicBezTo>
                    <a:pt x="76" y="12"/>
                    <a:pt x="79" y="25"/>
                    <a:pt x="78" y="40"/>
                  </a:cubicBezTo>
                  <a:cubicBezTo>
                    <a:pt x="78" y="42"/>
                    <a:pt x="77" y="44"/>
                    <a:pt x="77" y="46"/>
                  </a:cubicBezTo>
                  <a:cubicBezTo>
                    <a:pt x="77" y="48"/>
                    <a:pt x="77" y="49"/>
                    <a:pt x="76" y="50"/>
                  </a:cubicBezTo>
                  <a:cubicBezTo>
                    <a:pt x="76" y="52"/>
                    <a:pt x="76" y="53"/>
                    <a:pt x="76" y="55"/>
                  </a:cubicBezTo>
                  <a:cubicBezTo>
                    <a:pt x="80" y="56"/>
                    <a:pt x="90" y="58"/>
                    <a:pt x="106" y="58"/>
                  </a:cubicBezTo>
                  <a:cubicBezTo>
                    <a:pt x="109" y="58"/>
                    <a:pt x="109" y="58"/>
                    <a:pt x="109" y="58"/>
                  </a:cubicBezTo>
                  <a:cubicBezTo>
                    <a:pt x="124" y="58"/>
                    <a:pt x="136" y="69"/>
                    <a:pt x="136" y="84"/>
                  </a:cubicBezTo>
                  <a:cubicBezTo>
                    <a:pt x="136" y="89"/>
                    <a:pt x="134" y="94"/>
                    <a:pt x="130" y="99"/>
                  </a:cubicBezTo>
                  <a:cubicBezTo>
                    <a:pt x="131" y="101"/>
                    <a:pt x="131" y="103"/>
                    <a:pt x="131" y="104"/>
                  </a:cubicBezTo>
                  <a:cubicBezTo>
                    <a:pt x="131" y="110"/>
                    <a:pt x="128" y="116"/>
                    <a:pt x="124" y="120"/>
                  </a:cubicBezTo>
                  <a:cubicBezTo>
                    <a:pt x="124" y="120"/>
                    <a:pt x="124" y="120"/>
                    <a:pt x="124" y="120"/>
                  </a:cubicBezTo>
                  <a:cubicBezTo>
                    <a:pt x="123" y="128"/>
                    <a:pt x="119" y="135"/>
                    <a:pt x="112" y="138"/>
                  </a:cubicBezTo>
                  <a:cubicBezTo>
                    <a:pt x="112" y="139"/>
                    <a:pt x="112" y="140"/>
                    <a:pt x="112" y="140"/>
                  </a:cubicBezTo>
                  <a:cubicBezTo>
                    <a:pt x="109" y="148"/>
                    <a:pt x="101" y="152"/>
                    <a:pt x="89" y="152"/>
                  </a:cubicBezTo>
                  <a:close/>
                  <a:moveTo>
                    <a:pt x="40" y="132"/>
                  </a:moveTo>
                  <a:cubicBezTo>
                    <a:pt x="44" y="132"/>
                    <a:pt x="48" y="133"/>
                    <a:pt x="52" y="133"/>
                  </a:cubicBezTo>
                  <a:cubicBezTo>
                    <a:pt x="64" y="134"/>
                    <a:pt x="64" y="134"/>
                    <a:pt x="64" y="134"/>
                  </a:cubicBezTo>
                  <a:cubicBezTo>
                    <a:pt x="73" y="135"/>
                    <a:pt x="80" y="135"/>
                    <a:pt x="85" y="136"/>
                  </a:cubicBezTo>
                  <a:cubicBezTo>
                    <a:pt x="86" y="136"/>
                    <a:pt x="88" y="136"/>
                    <a:pt x="89" y="136"/>
                  </a:cubicBezTo>
                  <a:cubicBezTo>
                    <a:pt x="95" y="136"/>
                    <a:pt x="97" y="135"/>
                    <a:pt x="97" y="135"/>
                  </a:cubicBezTo>
                  <a:cubicBezTo>
                    <a:pt x="97" y="134"/>
                    <a:pt x="98" y="133"/>
                    <a:pt x="98" y="132"/>
                  </a:cubicBezTo>
                  <a:cubicBezTo>
                    <a:pt x="98" y="129"/>
                    <a:pt x="100" y="127"/>
                    <a:pt x="103" y="126"/>
                  </a:cubicBezTo>
                  <a:cubicBezTo>
                    <a:pt x="106" y="125"/>
                    <a:pt x="108" y="122"/>
                    <a:pt x="108" y="119"/>
                  </a:cubicBezTo>
                  <a:cubicBezTo>
                    <a:pt x="108" y="119"/>
                    <a:pt x="108" y="118"/>
                    <a:pt x="108" y="117"/>
                  </a:cubicBezTo>
                  <a:cubicBezTo>
                    <a:pt x="107" y="114"/>
                    <a:pt x="109" y="111"/>
                    <a:pt x="112" y="109"/>
                  </a:cubicBezTo>
                  <a:cubicBezTo>
                    <a:pt x="114" y="108"/>
                    <a:pt x="115" y="106"/>
                    <a:pt x="115" y="103"/>
                  </a:cubicBezTo>
                  <a:cubicBezTo>
                    <a:pt x="115" y="102"/>
                    <a:pt x="115" y="101"/>
                    <a:pt x="115" y="100"/>
                  </a:cubicBezTo>
                  <a:cubicBezTo>
                    <a:pt x="113" y="97"/>
                    <a:pt x="114" y="93"/>
                    <a:pt x="116" y="91"/>
                  </a:cubicBezTo>
                  <a:cubicBezTo>
                    <a:pt x="119" y="89"/>
                    <a:pt x="120" y="86"/>
                    <a:pt x="120" y="84"/>
                  </a:cubicBezTo>
                  <a:cubicBezTo>
                    <a:pt x="120" y="78"/>
                    <a:pt x="115" y="73"/>
                    <a:pt x="110" y="73"/>
                  </a:cubicBezTo>
                  <a:cubicBezTo>
                    <a:pt x="110" y="73"/>
                    <a:pt x="108" y="73"/>
                    <a:pt x="106" y="73"/>
                  </a:cubicBezTo>
                  <a:cubicBezTo>
                    <a:pt x="72" y="73"/>
                    <a:pt x="66" y="67"/>
                    <a:pt x="64" y="65"/>
                  </a:cubicBezTo>
                  <a:cubicBezTo>
                    <a:pt x="62" y="63"/>
                    <a:pt x="60" y="60"/>
                    <a:pt x="60" y="57"/>
                  </a:cubicBezTo>
                  <a:cubicBezTo>
                    <a:pt x="61" y="54"/>
                    <a:pt x="61" y="52"/>
                    <a:pt x="61" y="49"/>
                  </a:cubicBezTo>
                  <a:cubicBezTo>
                    <a:pt x="61" y="47"/>
                    <a:pt x="61" y="45"/>
                    <a:pt x="62" y="44"/>
                  </a:cubicBezTo>
                  <a:cubicBezTo>
                    <a:pt x="62" y="42"/>
                    <a:pt x="62" y="41"/>
                    <a:pt x="62" y="39"/>
                  </a:cubicBezTo>
                  <a:cubicBezTo>
                    <a:pt x="63" y="24"/>
                    <a:pt x="59" y="17"/>
                    <a:pt x="58" y="15"/>
                  </a:cubicBezTo>
                  <a:cubicBezTo>
                    <a:pt x="57" y="16"/>
                    <a:pt x="55" y="16"/>
                    <a:pt x="54" y="16"/>
                  </a:cubicBezTo>
                  <a:cubicBezTo>
                    <a:pt x="55" y="22"/>
                    <a:pt x="55" y="35"/>
                    <a:pt x="51" y="46"/>
                  </a:cubicBezTo>
                  <a:cubicBezTo>
                    <a:pt x="51" y="47"/>
                    <a:pt x="51" y="47"/>
                    <a:pt x="51" y="48"/>
                  </a:cubicBezTo>
                  <a:cubicBezTo>
                    <a:pt x="45" y="59"/>
                    <a:pt x="29" y="77"/>
                    <a:pt x="17" y="87"/>
                  </a:cubicBezTo>
                  <a:cubicBezTo>
                    <a:pt x="31" y="133"/>
                    <a:pt x="31" y="133"/>
                    <a:pt x="31" y="133"/>
                  </a:cubicBezTo>
                  <a:cubicBezTo>
                    <a:pt x="33" y="133"/>
                    <a:pt x="37" y="132"/>
                    <a:pt x="40" y="1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2" name="Freeform 134"/>
            <p:cNvSpPr>
              <a:spLocks noEditPoints="1"/>
            </p:cNvSpPr>
            <p:nvPr/>
          </p:nvSpPr>
          <p:spPr bwMode="auto">
            <a:xfrm>
              <a:off x="6637337" y="1289051"/>
              <a:ext cx="476250" cy="455613"/>
            </a:xfrm>
            <a:custGeom>
              <a:avLst/>
              <a:gdLst>
                <a:gd name="T0" fmla="*/ 103 w 216"/>
                <a:gd name="T1" fmla="*/ 206 h 206"/>
                <a:gd name="T2" fmla="*/ 30 w 216"/>
                <a:gd name="T3" fmla="*/ 176 h 206"/>
                <a:gd name="T4" fmla="*/ 0 w 216"/>
                <a:gd name="T5" fmla="*/ 103 h 206"/>
                <a:gd name="T6" fmla="*/ 30 w 216"/>
                <a:gd name="T7" fmla="*/ 30 h 206"/>
                <a:gd name="T8" fmla="*/ 103 w 216"/>
                <a:gd name="T9" fmla="*/ 0 h 206"/>
                <a:gd name="T10" fmla="*/ 176 w 216"/>
                <a:gd name="T11" fmla="*/ 30 h 206"/>
                <a:gd name="T12" fmla="*/ 176 w 216"/>
                <a:gd name="T13" fmla="*/ 176 h 206"/>
                <a:gd name="T14" fmla="*/ 103 w 216"/>
                <a:gd name="T15" fmla="*/ 206 h 206"/>
                <a:gd name="T16" fmla="*/ 103 w 216"/>
                <a:gd name="T17" fmla="*/ 17 h 206"/>
                <a:gd name="T18" fmla="*/ 43 w 216"/>
                <a:gd name="T19" fmla="*/ 42 h 206"/>
                <a:gd name="T20" fmla="*/ 18 w 216"/>
                <a:gd name="T21" fmla="*/ 103 h 206"/>
                <a:gd name="T22" fmla="*/ 43 w 216"/>
                <a:gd name="T23" fmla="*/ 163 h 206"/>
                <a:gd name="T24" fmla="*/ 103 w 216"/>
                <a:gd name="T25" fmla="*/ 188 h 206"/>
                <a:gd name="T26" fmla="*/ 164 w 216"/>
                <a:gd name="T27" fmla="*/ 163 h 206"/>
                <a:gd name="T28" fmla="*/ 164 w 216"/>
                <a:gd name="T29" fmla="*/ 42 h 206"/>
                <a:gd name="T30" fmla="*/ 103 w 216"/>
                <a:gd name="T31" fmla="*/ 1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206">
                  <a:moveTo>
                    <a:pt x="103" y="206"/>
                  </a:moveTo>
                  <a:cubicBezTo>
                    <a:pt x="76" y="206"/>
                    <a:pt x="50" y="195"/>
                    <a:pt x="30" y="176"/>
                  </a:cubicBezTo>
                  <a:cubicBezTo>
                    <a:pt x="11" y="156"/>
                    <a:pt x="0" y="130"/>
                    <a:pt x="0" y="103"/>
                  </a:cubicBezTo>
                  <a:cubicBezTo>
                    <a:pt x="0" y="75"/>
                    <a:pt x="11" y="49"/>
                    <a:pt x="30" y="30"/>
                  </a:cubicBezTo>
                  <a:cubicBezTo>
                    <a:pt x="50" y="11"/>
                    <a:pt x="76" y="0"/>
                    <a:pt x="103" y="0"/>
                  </a:cubicBezTo>
                  <a:cubicBezTo>
                    <a:pt x="131" y="0"/>
                    <a:pt x="157" y="11"/>
                    <a:pt x="176" y="30"/>
                  </a:cubicBezTo>
                  <a:cubicBezTo>
                    <a:pt x="216" y="70"/>
                    <a:pt x="216" y="136"/>
                    <a:pt x="176" y="176"/>
                  </a:cubicBezTo>
                  <a:cubicBezTo>
                    <a:pt x="157" y="195"/>
                    <a:pt x="131" y="206"/>
                    <a:pt x="103" y="206"/>
                  </a:cubicBezTo>
                  <a:close/>
                  <a:moveTo>
                    <a:pt x="103" y="17"/>
                  </a:moveTo>
                  <a:cubicBezTo>
                    <a:pt x="80" y="17"/>
                    <a:pt x="59" y="26"/>
                    <a:pt x="43" y="42"/>
                  </a:cubicBezTo>
                  <a:cubicBezTo>
                    <a:pt x="27" y="59"/>
                    <a:pt x="18" y="80"/>
                    <a:pt x="18" y="103"/>
                  </a:cubicBezTo>
                  <a:cubicBezTo>
                    <a:pt x="18" y="126"/>
                    <a:pt x="27" y="147"/>
                    <a:pt x="43" y="163"/>
                  </a:cubicBezTo>
                  <a:cubicBezTo>
                    <a:pt x="59" y="180"/>
                    <a:pt x="80" y="188"/>
                    <a:pt x="103" y="188"/>
                  </a:cubicBezTo>
                  <a:cubicBezTo>
                    <a:pt x="126" y="188"/>
                    <a:pt x="148" y="180"/>
                    <a:pt x="164" y="163"/>
                  </a:cubicBezTo>
                  <a:cubicBezTo>
                    <a:pt x="197" y="130"/>
                    <a:pt x="197" y="76"/>
                    <a:pt x="164" y="42"/>
                  </a:cubicBezTo>
                  <a:cubicBezTo>
                    <a:pt x="148" y="26"/>
                    <a:pt x="126" y="17"/>
                    <a:pt x="103"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3" name="Freeform 135"/>
            <p:cNvSpPr/>
            <p:nvPr/>
          </p:nvSpPr>
          <p:spPr bwMode="auto">
            <a:xfrm>
              <a:off x="6659562" y="1450976"/>
              <a:ext cx="239713" cy="19050"/>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4" name="Freeform 136"/>
            <p:cNvSpPr/>
            <p:nvPr/>
          </p:nvSpPr>
          <p:spPr bwMode="auto">
            <a:xfrm>
              <a:off x="6700837" y="1455739"/>
              <a:ext cx="134938" cy="214313"/>
            </a:xfrm>
            <a:custGeom>
              <a:avLst/>
              <a:gdLst>
                <a:gd name="T0" fmla="*/ 5 w 61"/>
                <a:gd name="T1" fmla="*/ 97 h 97"/>
                <a:gd name="T2" fmla="*/ 3 w 61"/>
                <a:gd name="T3" fmla="*/ 96 h 97"/>
                <a:gd name="T4" fmla="*/ 2 w 61"/>
                <a:gd name="T5" fmla="*/ 90 h 97"/>
                <a:gd name="T6" fmla="*/ 52 w 61"/>
                <a:gd name="T7" fmla="*/ 3 h 97"/>
                <a:gd name="T8" fmla="*/ 58 w 61"/>
                <a:gd name="T9" fmla="*/ 1 h 97"/>
                <a:gd name="T10" fmla="*/ 59 w 61"/>
                <a:gd name="T11" fmla="*/ 7 h 97"/>
                <a:gd name="T12" fmla="*/ 9 w 61"/>
                <a:gd name="T13" fmla="*/ 94 h 97"/>
                <a:gd name="T14" fmla="*/ 5 w 61"/>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7">
                  <a:moveTo>
                    <a:pt x="5" y="97"/>
                  </a:moveTo>
                  <a:cubicBezTo>
                    <a:pt x="5" y="97"/>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7"/>
                    <a:pt x="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5" name="Freeform 137"/>
            <p:cNvSpPr/>
            <p:nvPr/>
          </p:nvSpPr>
          <p:spPr bwMode="auto">
            <a:xfrm>
              <a:off x="6784975" y="1517651"/>
              <a:ext cx="131763" cy="211138"/>
            </a:xfrm>
            <a:custGeom>
              <a:avLst/>
              <a:gdLst>
                <a:gd name="T0" fmla="*/ 55 w 60"/>
                <a:gd name="T1" fmla="*/ 96 h 96"/>
                <a:gd name="T2" fmla="*/ 51 w 60"/>
                <a:gd name="T3" fmla="*/ 94 h 96"/>
                <a:gd name="T4" fmla="*/ 1 w 60"/>
                <a:gd name="T5" fmla="*/ 7 h 96"/>
                <a:gd name="T6" fmla="*/ 3 w 60"/>
                <a:gd name="T7" fmla="*/ 1 h 96"/>
                <a:gd name="T8" fmla="*/ 9 w 60"/>
                <a:gd name="T9" fmla="*/ 2 h 96"/>
                <a:gd name="T10" fmla="*/ 59 w 60"/>
                <a:gd name="T11" fmla="*/ 90 h 96"/>
                <a:gd name="T12" fmla="*/ 57 w 60"/>
                <a:gd name="T13" fmla="*/ 96 h 96"/>
                <a:gd name="T14" fmla="*/ 55 w 60"/>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6">
                  <a:moveTo>
                    <a:pt x="55" y="96"/>
                  </a:moveTo>
                  <a:cubicBezTo>
                    <a:pt x="54" y="96"/>
                    <a:pt x="52" y="95"/>
                    <a:pt x="51" y="94"/>
                  </a:cubicBezTo>
                  <a:cubicBezTo>
                    <a:pt x="1" y="7"/>
                    <a:pt x="1" y="7"/>
                    <a:pt x="1" y="7"/>
                  </a:cubicBezTo>
                  <a:cubicBezTo>
                    <a:pt x="0" y="5"/>
                    <a:pt x="0" y="2"/>
                    <a:pt x="3" y="1"/>
                  </a:cubicBezTo>
                  <a:cubicBezTo>
                    <a:pt x="5" y="0"/>
                    <a:pt x="7" y="0"/>
                    <a:pt x="9" y="2"/>
                  </a:cubicBezTo>
                  <a:cubicBezTo>
                    <a:pt x="59" y="90"/>
                    <a:pt x="59" y="90"/>
                    <a:pt x="59" y="90"/>
                  </a:cubicBezTo>
                  <a:cubicBezTo>
                    <a:pt x="60" y="92"/>
                    <a:pt x="59" y="94"/>
                    <a:pt x="57" y="96"/>
                  </a:cubicBezTo>
                  <a:cubicBezTo>
                    <a:pt x="57" y="96"/>
                    <a:pt x="56" y="96"/>
                    <a:pt x="5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6" name="Freeform 138"/>
            <p:cNvSpPr/>
            <p:nvPr/>
          </p:nvSpPr>
          <p:spPr bwMode="auto">
            <a:xfrm>
              <a:off x="6824662" y="1571626"/>
              <a:ext cx="241300" cy="20638"/>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7" name="Freeform 139"/>
            <p:cNvSpPr/>
            <p:nvPr/>
          </p:nvSpPr>
          <p:spPr bwMode="auto">
            <a:xfrm>
              <a:off x="6888162" y="1373189"/>
              <a:ext cx="134938" cy="212725"/>
            </a:xfrm>
            <a:custGeom>
              <a:avLst/>
              <a:gdLst>
                <a:gd name="T0" fmla="*/ 5 w 61"/>
                <a:gd name="T1" fmla="*/ 96 h 96"/>
                <a:gd name="T2" fmla="*/ 3 w 61"/>
                <a:gd name="T3" fmla="*/ 96 h 96"/>
                <a:gd name="T4" fmla="*/ 2 w 61"/>
                <a:gd name="T5" fmla="*/ 90 h 96"/>
                <a:gd name="T6" fmla="*/ 52 w 61"/>
                <a:gd name="T7" fmla="*/ 3 h 96"/>
                <a:gd name="T8" fmla="*/ 58 w 61"/>
                <a:gd name="T9" fmla="*/ 1 h 96"/>
                <a:gd name="T10" fmla="*/ 59 w 61"/>
                <a:gd name="T11" fmla="*/ 7 h 96"/>
                <a:gd name="T12" fmla="*/ 9 w 61"/>
                <a:gd name="T13" fmla="*/ 94 h 96"/>
                <a:gd name="T14" fmla="*/ 5 w 61"/>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6">
                  <a:moveTo>
                    <a:pt x="5" y="96"/>
                  </a:moveTo>
                  <a:cubicBezTo>
                    <a:pt x="5" y="96"/>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6"/>
                    <a:pt x="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8" name="Freeform 140"/>
            <p:cNvSpPr/>
            <p:nvPr/>
          </p:nvSpPr>
          <p:spPr bwMode="auto">
            <a:xfrm>
              <a:off x="6807200" y="1311276"/>
              <a:ext cx="131763" cy="214313"/>
            </a:xfrm>
            <a:custGeom>
              <a:avLst/>
              <a:gdLst>
                <a:gd name="T0" fmla="*/ 55 w 60"/>
                <a:gd name="T1" fmla="*/ 97 h 97"/>
                <a:gd name="T2" fmla="*/ 52 w 60"/>
                <a:gd name="T3" fmla="*/ 95 h 97"/>
                <a:gd name="T4" fmla="*/ 1 w 60"/>
                <a:gd name="T5" fmla="*/ 8 h 97"/>
                <a:gd name="T6" fmla="*/ 3 w 60"/>
                <a:gd name="T7" fmla="*/ 2 h 97"/>
                <a:gd name="T8" fmla="*/ 9 w 60"/>
                <a:gd name="T9" fmla="*/ 3 h 97"/>
                <a:gd name="T10" fmla="*/ 59 w 60"/>
                <a:gd name="T11" fmla="*/ 90 h 97"/>
                <a:gd name="T12" fmla="*/ 58 w 60"/>
                <a:gd name="T13" fmla="*/ 96 h 97"/>
                <a:gd name="T14" fmla="*/ 55 w 60"/>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7">
                  <a:moveTo>
                    <a:pt x="55" y="97"/>
                  </a:moveTo>
                  <a:cubicBezTo>
                    <a:pt x="54" y="97"/>
                    <a:pt x="52" y="96"/>
                    <a:pt x="52" y="95"/>
                  </a:cubicBezTo>
                  <a:cubicBezTo>
                    <a:pt x="1" y="8"/>
                    <a:pt x="1" y="8"/>
                    <a:pt x="1" y="8"/>
                  </a:cubicBezTo>
                  <a:cubicBezTo>
                    <a:pt x="0" y="5"/>
                    <a:pt x="1" y="3"/>
                    <a:pt x="3" y="2"/>
                  </a:cubicBezTo>
                  <a:cubicBezTo>
                    <a:pt x="5" y="0"/>
                    <a:pt x="8" y="1"/>
                    <a:pt x="9" y="3"/>
                  </a:cubicBezTo>
                  <a:cubicBezTo>
                    <a:pt x="59" y="90"/>
                    <a:pt x="59" y="90"/>
                    <a:pt x="59" y="90"/>
                  </a:cubicBezTo>
                  <a:cubicBezTo>
                    <a:pt x="60" y="92"/>
                    <a:pt x="60" y="95"/>
                    <a:pt x="58" y="96"/>
                  </a:cubicBezTo>
                  <a:cubicBezTo>
                    <a:pt x="57" y="97"/>
                    <a:pt x="56" y="97"/>
                    <a:pt x="5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9" name="Freeform 141"/>
            <p:cNvSpPr>
              <a:spLocks noEditPoints="1"/>
            </p:cNvSpPr>
            <p:nvPr/>
          </p:nvSpPr>
          <p:spPr bwMode="auto">
            <a:xfrm>
              <a:off x="8770937" y="2419351"/>
              <a:ext cx="328613" cy="238125"/>
            </a:xfrm>
            <a:custGeom>
              <a:avLst/>
              <a:gdLst>
                <a:gd name="T0" fmla="*/ 74 w 149"/>
                <a:gd name="T1" fmla="*/ 108 h 108"/>
                <a:gd name="T2" fmla="*/ 0 w 149"/>
                <a:gd name="T3" fmla="*/ 56 h 108"/>
                <a:gd name="T4" fmla="*/ 0 w 149"/>
                <a:gd name="T5" fmla="*/ 52 h 108"/>
                <a:gd name="T6" fmla="*/ 74 w 149"/>
                <a:gd name="T7" fmla="*/ 0 h 108"/>
                <a:gd name="T8" fmla="*/ 149 w 149"/>
                <a:gd name="T9" fmla="*/ 52 h 108"/>
                <a:gd name="T10" fmla="*/ 149 w 149"/>
                <a:gd name="T11" fmla="*/ 56 h 108"/>
                <a:gd name="T12" fmla="*/ 74 w 149"/>
                <a:gd name="T13" fmla="*/ 108 h 108"/>
                <a:gd name="T14" fmla="*/ 13 w 149"/>
                <a:gd name="T15" fmla="*/ 54 h 108"/>
                <a:gd name="T16" fmla="*/ 74 w 149"/>
                <a:gd name="T17" fmla="*/ 95 h 108"/>
                <a:gd name="T18" fmla="*/ 136 w 149"/>
                <a:gd name="T19" fmla="*/ 54 h 108"/>
                <a:gd name="T20" fmla="*/ 74 w 149"/>
                <a:gd name="T21" fmla="*/ 13 h 108"/>
                <a:gd name="T22" fmla="*/ 13 w 149"/>
                <a:gd name="T23" fmla="*/ 5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9" h="108">
                  <a:moveTo>
                    <a:pt x="74" y="108"/>
                  </a:moveTo>
                  <a:cubicBezTo>
                    <a:pt x="40" y="108"/>
                    <a:pt x="10" y="87"/>
                    <a:pt x="0" y="56"/>
                  </a:cubicBezTo>
                  <a:cubicBezTo>
                    <a:pt x="0" y="55"/>
                    <a:pt x="0" y="53"/>
                    <a:pt x="0" y="52"/>
                  </a:cubicBezTo>
                  <a:cubicBezTo>
                    <a:pt x="10" y="21"/>
                    <a:pt x="40" y="0"/>
                    <a:pt x="74" y="0"/>
                  </a:cubicBezTo>
                  <a:cubicBezTo>
                    <a:pt x="109" y="0"/>
                    <a:pt x="139" y="21"/>
                    <a:pt x="149" y="52"/>
                  </a:cubicBezTo>
                  <a:cubicBezTo>
                    <a:pt x="149" y="53"/>
                    <a:pt x="149" y="55"/>
                    <a:pt x="149" y="56"/>
                  </a:cubicBezTo>
                  <a:cubicBezTo>
                    <a:pt x="139" y="87"/>
                    <a:pt x="109" y="108"/>
                    <a:pt x="74" y="108"/>
                  </a:cubicBezTo>
                  <a:close/>
                  <a:moveTo>
                    <a:pt x="13" y="54"/>
                  </a:moveTo>
                  <a:cubicBezTo>
                    <a:pt x="22" y="79"/>
                    <a:pt x="47" y="95"/>
                    <a:pt x="74" y="95"/>
                  </a:cubicBezTo>
                  <a:cubicBezTo>
                    <a:pt x="102" y="95"/>
                    <a:pt x="127" y="79"/>
                    <a:pt x="136" y="54"/>
                  </a:cubicBezTo>
                  <a:cubicBezTo>
                    <a:pt x="127" y="29"/>
                    <a:pt x="102" y="13"/>
                    <a:pt x="74" y="13"/>
                  </a:cubicBezTo>
                  <a:cubicBezTo>
                    <a:pt x="47" y="13"/>
                    <a:pt x="22" y="29"/>
                    <a:pt x="13" y="5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0" name="Freeform 142"/>
            <p:cNvSpPr/>
            <p:nvPr/>
          </p:nvSpPr>
          <p:spPr bwMode="auto">
            <a:xfrm>
              <a:off x="8856662" y="2460626"/>
              <a:ext cx="157163" cy="155575"/>
            </a:xfrm>
            <a:custGeom>
              <a:avLst/>
              <a:gdLst>
                <a:gd name="T0" fmla="*/ 35 w 71"/>
                <a:gd name="T1" fmla="*/ 70 h 70"/>
                <a:gd name="T2" fmla="*/ 0 w 71"/>
                <a:gd name="T3" fmla="*/ 35 h 70"/>
                <a:gd name="T4" fmla="*/ 7 w 71"/>
                <a:gd name="T5" fmla="*/ 28 h 70"/>
                <a:gd name="T6" fmla="*/ 13 w 71"/>
                <a:gd name="T7" fmla="*/ 35 h 70"/>
                <a:gd name="T8" fmla="*/ 35 w 71"/>
                <a:gd name="T9" fmla="*/ 57 h 70"/>
                <a:gd name="T10" fmla="*/ 58 w 71"/>
                <a:gd name="T11" fmla="*/ 35 h 70"/>
                <a:gd name="T12" fmla="*/ 35 w 71"/>
                <a:gd name="T13" fmla="*/ 13 h 70"/>
                <a:gd name="T14" fmla="*/ 29 w 71"/>
                <a:gd name="T15" fmla="*/ 6 h 70"/>
                <a:gd name="T16" fmla="*/ 35 w 71"/>
                <a:gd name="T17" fmla="*/ 0 h 70"/>
                <a:gd name="T18" fmla="*/ 71 w 71"/>
                <a:gd name="T19" fmla="*/ 35 h 70"/>
                <a:gd name="T20" fmla="*/ 35 w 71"/>
                <a:gd name="T21"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1" h="70">
                  <a:moveTo>
                    <a:pt x="35" y="70"/>
                  </a:moveTo>
                  <a:cubicBezTo>
                    <a:pt x="16" y="70"/>
                    <a:pt x="0" y="54"/>
                    <a:pt x="0" y="35"/>
                  </a:cubicBezTo>
                  <a:cubicBezTo>
                    <a:pt x="0" y="31"/>
                    <a:pt x="3" y="28"/>
                    <a:pt x="7" y="28"/>
                  </a:cubicBezTo>
                  <a:cubicBezTo>
                    <a:pt x="10" y="28"/>
                    <a:pt x="13" y="31"/>
                    <a:pt x="13" y="35"/>
                  </a:cubicBezTo>
                  <a:cubicBezTo>
                    <a:pt x="13" y="47"/>
                    <a:pt x="23" y="57"/>
                    <a:pt x="35" y="57"/>
                  </a:cubicBezTo>
                  <a:cubicBezTo>
                    <a:pt x="48" y="57"/>
                    <a:pt x="58" y="47"/>
                    <a:pt x="58" y="35"/>
                  </a:cubicBezTo>
                  <a:cubicBezTo>
                    <a:pt x="58" y="23"/>
                    <a:pt x="48" y="13"/>
                    <a:pt x="35" y="13"/>
                  </a:cubicBezTo>
                  <a:cubicBezTo>
                    <a:pt x="32" y="13"/>
                    <a:pt x="29" y="10"/>
                    <a:pt x="29" y="6"/>
                  </a:cubicBezTo>
                  <a:cubicBezTo>
                    <a:pt x="29" y="3"/>
                    <a:pt x="32" y="0"/>
                    <a:pt x="35" y="0"/>
                  </a:cubicBezTo>
                  <a:cubicBezTo>
                    <a:pt x="55" y="0"/>
                    <a:pt x="71" y="16"/>
                    <a:pt x="71" y="35"/>
                  </a:cubicBezTo>
                  <a:cubicBezTo>
                    <a:pt x="71" y="54"/>
                    <a:pt x="55" y="70"/>
                    <a:pt x="35" y="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1" name="Freeform 143"/>
            <p:cNvSpPr/>
            <p:nvPr/>
          </p:nvSpPr>
          <p:spPr bwMode="auto">
            <a:xfrm>
              <a:off x="6959600" y="642939"/>
              <a:ext cx="17463" cy="58738"/>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5"/>
                    <a:pt x="0" y="22"/>
                  </a:cubicBezTo>
                  <a:cubicBezTo>
                    <a:pt x="0" y="4"/>
                    <a:pt x="0" y="4"/>
                    <a:pt x="0" y="4"/>
                  </a:cubicBezTo>
                  <a:cubicBezTo>
                    <a:pt x="0" y="2"/>
                    <a:pt x="1" y="0"/>
                    <a:pt x="4" y="0"/>
                  </a:cubicBezTo>
                  <a:cubicBezTo>
                    <a:pt x="6" y="0"/>
                    <a:pt x="8" y="2"/>
                    <a:pt x="8" y="4"/>
                  </a:cubicBezTo>
                  <a:cubicBezTo>
                    <a:pt x="8" y="22"/>
                    <a:pt x="8" y="22"/>
                    <a:pt x="8" y="22"/>
                  </a:cubicBezTo>
                  <a:cubicBezTo>
                    <a:pt x="8" y="25"/>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5" name="Freeform 144"/>
            <p:cNvSpPr/>
            <p:nvPr/>
          </p:nvSpPr>
          <p:spPr bwMode="auto">
            <a:xfrm>
              <a:off x="6959600" y="792164"/>
              <a:ext cx="17463" cy="57150"/>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4"/>
                    <a:pt x="0" y="22"/>
                  </a:cubicBezTo>
                  <a:cubicBezTo>
                    <a:pt x="0" y="4"/>
                    <a:pt x="0" y="4"/>
                    <a:pt x="0" y="4"/>
                  </a:cubicBezTo>
                  <a:cubicBezTo>
                    <a:pt x="0" y="2"/>
                    <a:pt x="1" y="0"/>
                    <a:pt x="4" y="0"/>
                  </a:cubicBezTo>
                  <a:cubicBezTo>
                    <a:pt x="6" y="0"/>
                    <a:pt x="8" y="2"/>
                    <a:pt x="8" y="4"/>
                  </a:cubicBezTo>
                  <a:cubicBezTo>
                    <a:pt x="8" y="22"/>
                    <a:pt x="8" y="22"/>
                    <a:pt x="8" y="22"/>
                  </a:cubicBezTo>
                  <a:cubicBezTo>
                    <a:pt x="8" y="24"/>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6" name="Freeform 145"/>
            <p:cNvSpPr/>
            <p:nvPr/>
          </p:nvSpPr>
          <p:spPr bwMode="auto">
            <a:xfrm>
              <a:off x="7011987"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7" name="Freeform 146"/>
            <p:cNvSpPr/>
            <p:nvPr/>
          </p:nvSpPr>
          <p:spPr bwMode="auto">
            <a:xfrm>
              <a:off x="6864350"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8" name="Freeform 147"/>
            <p:cNvSpPr/>
            <p:nvPr/>
          </p:nvSpPr>
          <p:spPr bwMode="auto">
            <a:xfrm>
              <a:off x="6994525" y="669926"/>
              <a:ext cx="49213" cy="46038"/>
            </a:xfrm>
            <a:custGeom>
              <a:avLst/>
              <a:gdLst>
                <a:gd name="T0" fmla="*/ 5 w 22"/>
                <a:gd name="T1" fmla="*/ 21 h 21"/>
                <a:gd name="T2" fmla="*/ 2 w 22"/>
                <a:gd name="T3" fmla="*/ 20 h 21"/>
                <a:gd name="T4" fmla="*/ 2 w 22"/>
                <a:gd name="T5" fmla="*/ 15 h 21"/>
                <a:gd name="T6" fmla="*/ 15 w 22"/>
                <a:gd name="T7" fmla="*/ 2 h 21"/>
                <a:gd name="T8" fmla="*/ 20 w 22"/>
                <a:gd name="T9" fmla="*/ 2 h 21"/>
                <a:gd name="T10" fmla="*/ 20 w 22"/>
                <a:gd name="T11" fmla="*/ 8 h 21"/>
                <a:gd name="T12" fmla="*/ 8 w 22"/>
                <a:gd name="T13" fmla="*/ 20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1"/>
                    <a:pt x="2" y="20"/>
                  </a:cubicBezTo>
                  <a:cubicBezTo>
                    <a:pt x="0" y="19"/>
                    <a:pt x="0" y="16"/>
                    <a:pt x="2" y="15"/>
                  </a:cubicBezTo>
                  <a:cubicBezTo>
                    <a:pt x="15" y="2"/>
                    <a:pt x="15" y="2"/>
                    <a:pt x="15" y="2"/>
                  </a:cubicBezTo>
                  <a:cubicBezTo>
                    <a:pt x="16" y="0"/>
                    <a:pt x="19" y="0"/>
                    <a:pt x="20" y="2"/>
                  </a:cubicBezTo>
                  <a:cubicBezTo>
                    <a:pt x="22" y="3"/>
                    <a:pt x="22" y="6"/>
                    <a:pt x="20" y="8"/>
                  </a:cubicBezTo>
                  <a:cubicBezTo>
                    <a:pt x="8" y="20"/>
                    <a:pt x="8" y="20"/>
                    <a:pt x="8" y="20"/>
                  </a:cubicBezTo>
                  <a:cubicBezTo>
                    <a:pt x="7" y="21"/>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9" name="Freeform 148"/>
            <p:cNvSpPr/>
            <p:nvPr/>
          </p:nvSpPr>
          <p:spPr bwMode="auto">
            <a:xfrm>
              <a:off x="6891337" y="776289"/>
              <a:ext cx="47625" cy="46038"/>
            </a:xfrm>
            <a:custGeom>
              <a:avLst/>
              <a:gdLst>
                <a:gd name="T0" fmla="*/ 5 w 22"/>
                <a:gd name="T1" fmla="*/ 21 h 21"/>
                <a:gd name="T2" fmla="*/ 2 w 22"/>
                <a:gd name="T3" fmla="*/ 19 h 21"/>
                <a:gd name="T4" fmla="*/ 2 w 22"/>
                <a:gd name="T5" fmla="*/ 14 h 21"/>
                <a:gd name="T6" fmla="*/ 14 w 22"/>
                <a:gd name="T7" fmla="*/ 1 h 21"/>
                <a:gd name="T8" fmla="*/ 20 w 22"/>
                <a:gd name="T9" fmla="*/ 1 h 21"/>
                <a:gd name="T10" fmla="*/ 20 w 22"/>
                <a:gd name="T11" fmla="*/ 7 h 21"/>
                <a:gd name="T12" fmla="*/ 7 w 22"/>
                <a:gd name="T13" fmla="*/ 19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0"/>
                    <a:pt x="2" y="19"/>
                  </a:cubicBezTo>
                  <a:cubicBezTo>
                    <a:pt x="0" y="18"/>
                    <a:pt x="0" y="15"/>
                    <a:pt x="2" y="14"/>
                  </a:cubicBezTo>
                  <a:cubicBezTo>
                    <a:pt x="14" y="1"/>
                    <a:pt x="14" y="1"/>
                    <a:pt x="14" y="1"/>
                  </a:cubicBezTo>
                  <a:cubicBezTo>
                    <a:pt x="16" y="0"/>
                    <a:pt x="19" y="0"/>
                    <a:pt x="20" y="1"/>
                  </a:cubicBezTo>
                  <a:cubicBezTo>
                    <a:pt x="22" y="3"/>
                    <a:pt x="22" y="5"/>
                    <a:pt x="20" y="7"/>
                  </a:cubicBezTo>
                  <a:cubicBezTo>
                    <a:pt x="7" y="19"/>
                    <a:pt x="7" y="19"/>
                    <a:pt x="7" y="19"/>
                  </a:cubicBezTo>
                  <a:cubicBezTo>
                    <a:pt x="7" y="20"/>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0" name="Freeform 149"/>
            <p:cNvSpPr/>
            <p:nvPr/>
          </p:nvSpPr>
          <p:spPr bwMode="auto">
            <a:xfrm>
              <a:off x="6994525" y="774701"/>
              <a:ext cx="49213" cy="47625"/>
            </a:xfrm>
            <a:custGeom>
              <a:avLst/>
              <a:gdLst>
                <a:gd name="T0" fmla="*/ 17 w 22"/>
                <a:gd name="T1" fmla="*/ 22 h 22"/>
                <a:gd name="T2" fmla="*/ 15 w 22"/>
                <a:gd name="T3" fmla="*/ 20 h 22"/>
                <a:gd name="T4" fmla="*/ 2 w 22"/>
                <a:gd name="T5" fmla="*/ 8 h 22"/>
                <a:gd name="T6" fmla="*/ 2 w 22"/>
                <a:gd name="T7" fmla="*/ 2 h 22"/>
                <a:gd name="T8" fmla="*/ 8 w 22"/>
                <a:gd name="T9" fmla="*/ 2 h 22"/>
                <a:gd name="T10" fmla="*/ 20 w 22"/>
                <a:gd name="T11" fmla="*/ 15 h 22"/>
                <a:gd name="T12" fmla="*/ 20 w 22"/>
                <a:gd name="T13" fmla="*/ 20 h 22"/>
                <a:gd name="T14" fmla="*/ 17 w 22"/>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17" y="22"/>
                  </a:moveTo>
                  <a:cubicBezTo>
                    <a:pt x="16" y="22"/>
                    <a:pt x="15" y="21"/>
                    <a:pt x="15" y="20"/>
                  </a:cubicBezTo>
                  <a:cubicBezTo>
                    <a:pt x="2" y="8"/>
                    <a:pt x="2" y="8"/>
                    <a:pt x="2" y="8"/>
                  </a:cubicBezTo>
                  <a:cubicBezTo>
                    <a:pt x="0" y="6"/>
                    <a:pt x="0" y="4"/>
                    <a:pt x="2" y="2"/>
                  </a:cubicBezTo>
                  <a:cubicBezTo>
                    <a:pt x="3" y="0"/>
                    <a:pt x="6" y="0"/>
                    <a:pt x="8" y="2"/>
                  </a:cubicBezTo>
                  <a:cubicBezTo>
                    <a:pt x="20" y="15"/>
                    <a:pt x="20" y="15"/>
                    <a:pt x="20" y="15"/>
                  </a:cubicBezTo>
                  <a:cubicBezTo>
                    <a:pt x="22" y="16"/>
                    <a:pt x="22" y="19"/>
                    <a:pt x="20" y="20"/>
                  </a:cubicBezTo>
                  <a:cubicBezTo>
                    <a:pt x="19" y="21"/>
                    <a:pt x="18" y="22"/>
                    <a:pt x="17" y="2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1" name="Freeform 150"/>
            <p:cNvSpPr/>
            <p:nvPr/>
          </p:nvSpPr>
          <p:spPr bwMode="auto">
            <a:xfrm>
              <a:off x="6891337" y="669926"/>
              <a:ext cx="47625" cy="46038"/>
            </a:xfrm>
            <a:custGeom>
              <a:avLst/>
              <a:gdLst>
                <a:gd name="T0" fmla="*/ 17 w 22"/>
                <a:gd name="T1" fmla="*/ 21 h 21"/>
                <a:gd name="T2" fmla="*/ 14 w 22"/>
                <a:gd name="T3" fmla="*/ 20 h 21"/>
                <a:gd name="T4" fmla="*/ 2 w 22"/>
                <a:gd name="T5" fmla="*/ 8 h 21"/>
                <a:gd name="T6" fmla="*/ 2 w 22"/>
                <a:gd name="T7" fmla="*/ 2 h 21"/>
                <a:gd name="T8" fmla="*/ 7 w 22"/>
                <a:gd name="T9" fmla="*/ 2 h 21"/>
                <a:gd name="T10" fmla="*/ 20 w 22"/>
                <a:gd name="T11" fmla="*/ 15 h 21"/>
                <a:gd name="T12" fmla="*/ 20 w 22"/>
                <a:gd name="T13" fmla="*/ 20 h 21"/>
                <a:gd name="T14" fmla="*/ 17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17" y="21"/>
                  </a:moveTo>
                  <a:cubicBezTo>
                    <a:pt x="16" y="21"/>
                    <a:pt x="15" y="21"/>
                    <a:pt x="14" y="20"/>
                  </a:cubicBezTo>
                  <a:cubicBezTo>
                    <a:pt x="2" y="8"/>
                    <a:pt x="2" y="8"/>
                    <a:pt x="2" y="8"/>
                  </a:cubicBezTo>
                  <a:cubicBezTo>
                    <a:pt x="0" y="6"/>
                    <a:pt x="0" y="3"/>
                    <a:pt x="2" y="2"/>
                  </a:cubicBezTo>
                  <a:cubicBezTo>
                    <a:pt x="3" y="0"/>
                    <a:pt x="6" y="0"/>
                    <a:pt x="7" y="2"/>
                  </a:cubicBezTo>
                  <a:cubicBezTo>
                    <a:pt x="20" y="15"/>
                    <a:pt x="20" y="15"/>
                    <a:pt x="20" y="15"/>
                  </a:cubicBezTo>
                  <a:cubicBezTo>
                    <a:pt x="22" y="16"/>
                    <a:pt x="22" y="19"/>
                    <a:pt x="20" y="20"/>
                  </a:cubicBezTo>
                  <a:cubicBezTo>
                    <a:pt x="19" y="21"/>
                    <a:pt x="18" y="21"/>
                    <a:pt x="17"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2" name="Freeform 151"/>
            <p:cNvSpPr>
              <a:spLocks noEditPoints="1"/>
            </p:cNvSpPr>
            <p:nvPr/>
          </p:nvSpPr>
          <p:spPr bwMode="auto">
            <a:xfrm>
              <a:off x="6934200" y="714376"/>
              <a:ext cx="65088" cy="63500"/>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8 h 29"/>
                <a:gd name="T12" fmla="*/ 8 w 29"/>
                <a:gd name="T13" fmla="*/ 15 h 29"/>
                <a:gd name="T14" fmla="*/ 15 w 29"/>
                <a:gd name="T15" fmla="*/ 21 h 29"/>
                <a:gd name="T16" fmla="*/ 21 w 29"/>
                <a:gd name="T17" fmla="*/ 15 h 29"/>
                <a:gd name="T18" fmla="*/ 15 w 29"/>
                <a:gd name="T19" fmla="*/ 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6" y="29"/>
                    <a:pt x="0" y="23"/>
                    <a:pt x="0" y="15"/>
                  </a:cubicBezTo>
                  <a:cubicBezTo>
                    <a:pt x="0" y="7"/>
                    <a:pt x="6" y="0"/>
                    <a:pt x="15" y="0"/>
                  </a:cubicBezTo>
                  <a:cubicBezTo>
                    <a:pt x="23" y="0"/>
                    <a:pt x="29" y="7"/>
                    <a:pt x="29" y="15"/>
                  </a:cubicBezTo>
                  <a:cubicBezTo>
                    <a:pt x="29" y="23"/>
                    <a:pt x="23" y="29"/>
                    <a:pt x="15" y="29"/>
                  </a:cubicBezTo>
                  <a:close/>
                  <a:moveTo>
                    <a:pt x="15" y="8"/>
                  </a:moveTo>
                  <a:cubicBezTo>
                    <a:pt x="11" y="8"/>
                    <a:pt x="8" y="11"/>
                    <a:pt x="8" y="15"/>
                  </a:cubicBezTo>
                  <a:cubicBezTo>
                    <a:pt x="8" y="18"/>
                    <a:pt x="11" y="21"/>
                    <a:pt x="15" y="21"/>
                  </a:cubicBezTo>
                  <a:cubicBezTo>
                    <a:pt x="18" y="21"/>
                    <a:pt x="21" y="18"/>
                    <a:pt x="21" y="15"/>
                  </a:cubicBezTo>
                  <a:cubicBezTo>
                    <a:pt x="21" y="11"/>
                    <a:pt x="18"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3" name="Freeform 152"/>
            <p:cNvSpPr>
              <a:spLocks noEditPoints="1"/>
            </p:cNvSpPr>
            <p:nvPr/>
          </p:nvSpPr>
          <p:spPr bwMode="auto">
            <a:xfrm>
              <a:off x="6626225" y="3860801"/>
              <a:ext cx="68263" cy="68263"/>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4" name="Freeform 153"/>
            <p:cNvSpPr>
              <a:spLocks noEditPoints="1"/>
            </p:cNvSpPr>
            <p:nvPr/>
          </p:nvSpPr>
          <p:spPr bwMode="auto">
            <a:xfrm>
              <a:off x="6767512" y="3784601"/>
              <a:ext cx="68263" cy="69850"/>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8 h 31"/>
                <a:gd name="T12" fmla="*/ 8 w 31"/>
                <a:gd name="T13" fmla="*/ 15 h 31"/>
                <a:gd name="T14" fmla="*/ 15 w 31"/>
                <a:gd name="T15" fmla="*/ 23 h 31"/>
                <a:gd name="T16" fmla="*/ 23 w 31"/>
                <a:gd name="T17" fmla="*/ 15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8"/>
                  </a:moveTo>
                  <a:cubicBezTo>
                    <a:pt x="11" y="8"/>
                    <a:pt x="8" y="11"/>
                    <a:pt x="8" y="15"/>
                  </a:cubicBezTo>
                  <a:cubicBezTo>
                    <a:pt x="8" y="20"/>
                    <a:pt x="11" y="23"/>
                    <a:pt x="15" y="23"/>
                  </a:cubicBezTo>
                  <a:cubicBezTo>
                    <a:pt x="20" y="23"/>
                    <a:pt x="23" y="20"/>
                    <a:pt x="23" y="15"/>
                  </a:cubicBezTo>
                  <a:cubicBezTo>
                    <a:pt x="23" y="11"/>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5" name="Freeform 154"/>
            <p:cNvSpPr>
              <a:spLocks noEditPoints="1"/>
            </p:cNvSpPr>
            <p:nvPr/>
          </p:nvSpPr>
          <p:spPr bwMode="auto">
            <a:xfrm>
              <a:off x="6767512" y="3935414"/>
              <a:ext cx="68263" cy="68263"/>
            </a:xfrm>
            <a:custGeom>
              <a:avLst/>
              <a:gdLst>
                <a:gd name="T0" fmla="*/ 15 w 31"/>
                <a:gd name="T1" fmla="*/ 31 h 31"/>
                <a:gd name="T2" fmla="*/ 0 w 31"/>
                <a:gd name="T3" fmla="*/ 16 h 31"/>
                <a:gd name="T4" fmla="*/ 15 w 31"/>
                <a:gd name="T5" fmla="*/ 0 h 31"/>
                <a:gd name="T6" fmla="*/ 31 w 31"/>
                <a:gd name="T7" fmla="*/ 16 h 31"/>
                <a:gd name="T8" fmla="*/ 15 w 31"/>
                <a:gd name="T9" fmla="*/ 31 h 31"/>
                <a:gd name="T10" fmla="*/ 15 w 31"/>
                <a:gd name="T11" fmla="*/ 8 h 31"/>
                <a:gd name="T12" fmla="*/ 8 w 31"/>
                <a:gd name="T13" fmla="*/ 16 h 31"/>
                <a:gd name="T14" fmla="*/ 15 w 31"/>
                <a:gd name="T15" fmla="*/ 23 h 31"/>
                <a:gd name="T16" fmla="*/ 23 w 31"/>
                <a:gd name="T17" fmla="*/ 16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6"/>
                  </a:cubicBezTo>
                  <a:cubicBezTo>
                    <a:pt x="0" y="7"/>
                    <a:pt x="7" y="0"/>
                    <a:pt x="15" y="0"/>
                  </a:cubicBezTo>
                  <a:cubicBezTo>
                    <a:pt x="24" y="0"/>
                    <a:pt x="31" y="7"/>
                    <a:pt x="31" y="16"/>
                  </a:cubicBezTo>
                  <a:cubicBezTo>
                    <a:pt x="31" y="24"/>
                    <a:pt x="24" y="31"/>
                    <a:pt x="15" y="31"/>
                  </a:cubicBezTo>
                  <a:close/>
                  <a:moveTo>
                    <a:pt x="15" y="8"/>
                  </a:moveTo>
                  <a:cubicBezTo>
                    <a:pt x="11" y="8"/>
                    <a:pt x="8" y="12"/>
                    <a:pt x="8" y="16"/>
                  </a:cubicBezTo>
                  <a:cubicBezTo>
                    <a:pt x="8" y="20"/>
                    <a:pt x="11" y="23"/>
                    <a:pt x="15" y="23"/>
                  </a:cubicBezTo>
                  <a:cubicBezTo>
                    <a:pt x="20" y="23"/>
                    <a:pt x="23" y="20"/>
                    <a:pt x="23" y="16"/>
                  </a:cubicBezTo>
                  <a:cubicBezTo>
                    <a:pt x="23" y="12"/>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6" name="Freeform 155"/>
            <p:cNvSpPr/>
            <p:nvPr/>
          </p:nvSpPr>
          <p:spPr bwMode="auto">
            <a:xfrm>
              <a:off x="6673850" y="3895726"/>
              <a:ext cx="111125" cy="71438"/>
            </a:xfrm>
            <a:custGeom>
              <a:avLst/>
              <a:gdLst>
                <a:gd name="T0" fmla="*/ 46 w 50"/>
                <a:gd name="T1" fmla="*/ 32 h 32"/>
                <a:gd name="T2" fmla="*/ 44 w 50"/>
                <a:gd name="T3" fmla="*/ 31 h 32"/>
                <a:gd name="T4" fmla="*/ 3 w 50"/>
                <a:gd name="T5" fmla="*/ 8 h 32"/>
                <a:gd name="T6" fmla="*/ 1 w 50"/>
                <a:gd name="T7" fmla="*/ 2 h 32"/>
                <a:gd name="T8" fmla="*/ 7 w 50"/>
                <a:gd name="T9" fmla="*/ 1 h 32"/>
                <a:gd name="T10" fmla="*/ 48 w 50"/>
                <a:gd name="T11" fmla="*/ 24 h 32"/>
                <a:gd name="T12" fmla="*/ 49 w 50"/>
                <a:gd name="T13" fmla="*/ 30 h 32"/>
                <a:gd name="T14" fmla="*/ 46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46" y="32"/>
                  </a:moveTo>
                  <a:cubicBezTo>
                    <a:pt x="45" y="32"/>
                    <a:pt x="44" y="31"/>
                    <a:pt x="44" y="31"/>
                  </a:cubicBezTo>
                  <a:cubicBezTo>
                    <a:pt x="3" y="8"/>
                    <a:pt x="3" y="8"/>
                    <a:pt x="3" y="8"/>
                  </a:cubicBezTo>
                  <a:cubicBezTo>
                    <a:pt x="1" y="6"/>
                    <a:pt x="0" y="4"/>
                    <a:pt x="1" y="2"/>
                  </a:cubicBezTo>
                  <a:cubicBezTo>
                    <a:pt x="2" y="0"/>
                    <a:pt x="5" y="0"/>
                    <a:pt x="7" y="1"/>
                  </a:cubicBezTo>
                  <a:cubicBezTo>
                    <a:pt x="48" y="24"/>
                    <a:pt x="48" y="24"/>
                    <a:pt x="48" y="24"/>
                  </a:cubicBezTo>
                  <a:cubicBezTo>
                    <a:pt x="49" y="25"/>
                    <a:pt x="50" y="28"/>
                    <a:pt x="49" y="30"/>
                  </a:cubicBezTo>
                  <a:cubicBezTo>
                    <a:pt x="48" y="31"/>
                    <a:pt x="47" y="32"/>
                    <a:pt x="46"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7" name="Freeform 156"/>
            <p:cNvSpPr/>
            <p:nvPr/>
          </p:nvSpPr>
          <p:spPr bwMode="auto">
            <a:xfrm>
              <a:off x="6673850" y="3822701"/>
              <a:ext cx="111125" cy="71438"/>
            </a:xfrm>
            <a:custGeom>
              <a:avLst/>
              <a:gdLst>
                <a:gd name="T0" fmla="*/ 5 w 50"/>
                <a:gd name="T1" fmla="*/ 32 h 32"/>
                <a:gd name="T2" fmla="*/ 1 w 50"/>
                <a:gd name="T3" fmla="*/ 30 h 32"/>
                <a:gd name="T4" fmla="*/ 3 w 50"/>
                <a:gd name="T5" fmla="*/ 25 h 32"/>
                <a:gd name="T6" fmla="*/ 44 w 50"/>
                <a:gd name="T7" fmla="*/ 1 h 32"/>
                <a:gd name="T8" fmla="*/ 49 w 50"/>
                <a:gd name="T9" fmla="*/ 2 h 32"/>
                <a:gd name="T10" fmla="*/ 48 w 50"/>
                <a:gd name="T11" fmla="*/ 8 h 32"/>
                <a:gd name="T12" fmla="*/ 7 w 50"/>
                <a:gd name="T13" fmla="*/ 32 h 32"/>
                <a:gd name="T14" fmla="*/ 5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5" y="32"/>
                  </a:moveTo>
                  <a:cubicBezTo>
                    <a:pt x="3" y="32"/>
                    <a:pt x="2" y="31"/>
                    <a:pt x="1" y="30"/>
                  </a:cubicBezTo>
                  <a:cubicBezTo>
                    <a:pt x="0" y="28"/>
                    <a:pt x="1" y="26"/>
                    <a:pt x="3" y="25"/>
                  </a:cubicBezTo>
                  <a:cubicBezTo>
                    <a:pt x="44" y="1"/>
                    <a:pt x="44" y="1"/>
                    <a:pt x="44" y="1"/>
                  </a:cubicBezTo>
                  <a:cubicBezTo>
                    <a:pt x="45" y="0"/>
                    <a:pt x="48" y="1"/>
                    <a:pt x="49" y="2"/>
                  </a:cubicBezTo>
                  <a:cubicBezTo>
                    <a:pt x="50" y="4"/>
                    <a:pt x="49" y="7"/>
                    <a:pt x="48" y="8"/>
                  </a:cubicBezTo>
                  <a:cubicBezTo>
                    <a:pt x="7" y="32"/>
                    <a:pt x="7" y="32"/>
                    <a:pt x="7" y="32"/>
                  </a:cubicBezTo>
                  <a:cubicBezTo>
                    <a:pt x="6" y="32"/>
                    <a:pt x="5" y="32"/>
                    <a:pt x="5"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8" name="Freeform 157"/>
            <p:cNvSpPr>
              <a:spLocks noEditPoints="1"/>
            </p:cNvSpPr>
            <p:nvPr/>
          </p:nvSpPr>
          <p:spPr bwMode="auto">
            <a:xfrm>
              <a:off x="7540625" y="3686176"/>
              <a:ext cx="419100" cy="355600"/>
            </a:xfrm>
            <a:custGeom>
              <a:avLst/>
              <a:gdLst>
                <a:gd name="T0" fmla="*/ 45 w 190"/>
                <a:gd name="T1" fmla="*/ 161 h 161"/>
                <a:gd name="T2" fmla="*/ 41 w 190"/>
                <a:gd name="T3" fmla="*/ 160 h 161"/>
                <a:gd name="T4" fmla="*/ 37 w 190"/>
                <a:gd name="T5" fmla="*/ 153 h 161"/>
                <a:gd name="T6" fmla="*/ 37 w 190"/>
                <a:gd name="T7" fmla="*/ 129 h 161"/>
                <a:gd name="T8" fmla="*/ 17 w 190"/>
                <a:gd name="T9" fmla="*/ 129 h 161"/>
                <a:gd name="T10" fmla="*/ 0 w 190"/>
                <a:gd name="T11" fmla="*/ 112 h 161"/>
                <a:gd name="T12" fmla="*/ 0 w 190"/>
                <a:gd name="T13" fmla="*/ 17 h 161"/>
                <a:gd name="T14" fmla="*/ 17 w 190"/>
                <a:gd name="T15" fmla="*/ 0 h 161"/>
                <a:gd name="T16" fmla="*/ 173 w 190"/>
                <a:gd name="T17" fmla="*/ 0 h 161"/>
                <a:gd name="T18" fmla="*/ 190 w 190"/>
                <a:gd name="T19" fmla="*/ 17 h 161"/>
                <a:gd name="T20" fmla="*/ 190 w 190"/>
                <a:gd name="T21" fmla="*/ 112 h 161"/>
                <a:gd name="T22" fmla="*/ 173 w 190"/>
                <a:gd name="T23" fmla="*/ 129 h 161"/>
                <a:gd name="T24" fmla="*/ 88 w 190"/>
                <a:gd name="T25" fmla="*/ 129 h 161"/>
                <a:gd name="T26" fmla="*/ 50 w 190"/>
                <a:gd name="T27" fmla="*/ 159 h 161"/>
                <a:gd name="T28" fmla="*/ 45 w 190"/>
                <a:gd name="T29" fmla="*/ 161 h 161"/>
                <a:gd name="T30" fmla="*/ 17 w 190"/>
                <a:gd name="T31" fmla="*/ 17 h 161"/>
                <a:gd name="T32" fmla="*/ 17 w 190"/>
                <a:gd name="T33" fmla="*/ 112 h 161"/>
                <a:gd name="T34" fmla="*/ 45 w 190"/>
                <a:gd name="T35" fmla="*/ 112 h 161"/>
                <a:gd name="T36" fmla="*/ 54 w 190"/>
                <a:gd name="T37" fmla="*/ 121 h 161"/>
                <a:gd name="T38" fmla="*/ 54 w 190"/>
                <a:gd name="T39" fmla="*/ 135 h 161"/>
                <a:gd name="T40" fmla="*/ 80 w 190"/>
                <a:gd name="T41" fmla="*/ 114 h 161"/>
                <a:gd name="T42" fmla="*/ 85 w 190"/>
                <a:gd name="T43" fmla="*/ 112 h 161"/>
                <a:gd name="T44" fmla="*/ 173 w 190"/>
                <a:gd name="T45" fmla="*/ 112 h 161"/>
                <a:gd name="T46" fmla="*/ 173 w 190"/>
                <a:gd name="T47" fmla="*/ 17 h 161"/>
                <a:gd name="T48" fmla="*/ 17 w 190"/>
                <a:gd name="T49" fmla="*/ 1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0" h="161">
                  <a:moveTo>
                    <a:pt x="45" y="161"/>
                  </a:moveTo>
                  <a:cubicBezTo>
                    <a:pt x="44" y="161"/>
                    <a:pt x="43" y="161"/>
                    <a:pt x="41" y="160"/>
                  </a:cubicBezTo>
                  <a:cubicBezTo>
                    <a:pt x="38" y="159"/>
                    <a:pt x="37" y="156"/>
                    <a:pt x="37" y="153"/>
                  </a:cubicBezTo>
                  <a:cubicBezTo>
                    <a:pt x="37" y="129"/>
                    <a:pt x="37" y="129"/>
                    <a:pt x="37" y="129"/>
                  </a:cubicBezTo>
                  <a:cubicBezTo>
                    <a:pt x="17" y="129"/>
                    <a:pt x="17" y="129"/>
                    <a:pt x="17" y="129"/>
                  </a:cubicBezTo>
                  <a:cubicBezTo>
                    <a:pt x="8" y="129"/>
                    <a:pt x="0" y="122"/>
                    <a:pt x="0" y="112"/>
                  </a:cubicBezTo>
                  <a:cubicBezTo>
                    <a:pt x="0" y="17"/>
                    <a:pt x="0" y="17"/>
                    <a:pt x="0" y="17"/>
                  </a:cubicBezTo>
                  <a:cubicBezTo>
                    <a:pt x="0" y="7"/>
                    <a:pt x="8" y="0"/>
                    <a:pt x="17" y="0"/>
                  </a:cubicBezTo>
                  <a:cubicBezTo>
                    <a:pt x="173" y="0"/>
                    <a:pt x="173" y="0"/>
                    <a:pt x="173" y="0"/>
                  </a:cubicBezTo>
                  <a:cubicBezTo>
                    <a:pt x="182" y="0"/>
                    <a:pt x="190" y="7"/>
                    <a:pt x="190" y="17"/>
                  </a:cubicBezTo>
                  <a:cubicBezTo>
                    <a:pt x="190" y="112"/>
                    <a:pt x="190" y="112"/>
                    <a:pt x="190" y="112"/>
                  </a:cubicBezTo>
                  <a:cubicBezTo>
                    <a:pt x="190" y="122"/>
                    <a:pt x="182" y="129"/>
                    <a:pt x="173" y="129"/>
                  </a:cubicBezTo>
                  <a:cubicBezTo>
                    <a:pt x="88" y="129"/>
                    <a:pt x="88" y="129"/>
                    <a:pt x="88" y="129"/>
                  </a:cubicBezTo>
                  <a:cubicBezTo>
                    <a:pt x="50" y="159"/>
                    <a:pt x="50" y="159"/>
                    <a:pt x="50" y="159"/>
                  </a:cubicBezTo>
                  <a:cubicBezTo>
                    <a:pt x="49" y="160"/>
                    <a:pt x="47" y="161"/>
                    <a:pt x="45" y="161"/>
                  </a:cubicBezTo>
                  <a:close/>
                  <a:moveTo>
                    <a:pt x="17" y="17"/>
                  </a:moveTo>
                  <a:cubicBezTo>
                    <a:pt x="17" y="112"/>
                    <a:pt x="17" y="112"/>
                    <a:pt x="17" y="112"/>
                  </a:cubicBezTo>
                  <a:cubicBezTo>
                    <a:pt x="45" y="112"/>
                    <a:pt x="45" y="112"/>
                    <a:pt x="45" y="112"/>
                  </a:cubicBezTo>
                  <a:cubicBezTo>
                    <a:pt x="50" y="112"/>
                    <a:pt x="54" y="116"/>
                    <a:pt x="54" y="121"/>
                  </a:cubicBezTo>
                  <a:cubicBezTo>
                    <a:pt x="54" y="135"/>
                    <a:pt x="54" y="135"/>
                    <a:pt x="54" y="135"/>
                  </a:cubicBezTo>
                  <a:cubicBezTo>
                    <a:pt x="80" y="114"/>
                    <a:pt x="80" y="114"/>
                    <a:pt x="80" y="114"/>
                  </a:cubicBezTo>
                  <a:cubicBezTo>
                    <a:pt x="82" y="113"/>
                    <a:pt x="84" y="112"/>
                    <a:pt x="85" y="112"/>
                  </a:cubicBezTo>
                  <a:cubicBezTo>
                    <a:pt x="173" y="112"/>
                    <a:pt x="173" y="112"/>
                    <a:pt x="173" y="112"/>
                  </a:cubicBezTo>
                  <a:cubicBezTo>
                    <a:pt x="173" y="17"/>
                    <a:pt x="173" y="17"/>
                    <a:pt x="173" y="17"/>
                  </a:cubicBezTo>
                  <a:cubicBezTo>
                    <a:pt x="17" y="17"/>
                    <a:pt x="17" y="17"/>
                    <a:pt x="17"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9" name="Freeform 158"/>
            <p:cNvSpPr/>
            <p:nvPr/>
          </p:nvSpPr>
          <p:spPr bwMode="auto">
            <a:xfrm>
              <a:off x="7639050" y="3787776"/>
              <a:ext cx="230188" cy="19050"/>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0" name="Freeform 159"/>
            <p:cNvSpPr/>
            <p:nvPr/>
          </p:nvSpPr>
          <p:spPr bwMode="auto">
            <a:xfrm>
              <a:off x="7639050" y="3844926"/>
              <a:ext cx="230188" cy="20638"/>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1" name="Freeform 160"/>
            <p:cNvSpPr/>
            <p:nvPr/>
          </p:nvSpPr>
          <p:spPr bwMode="auto">
            <a:xfrm>
              <a:off x="7231062" y="3270251"/>
              <a:ext cx="66675" cy="114300"/>
            </a:xfrm>
            <a:custGeom>
              <a:avLst/>
              <a:gdLst>
                <a:gd name="T0" fmla="*/ 26 w 30"/>
                <a:gd name="T1" fmla="*/ 52 h 52"/>
                <a:gd name="T2" fmla="*/ 23 w 30"/>
                <a:gd name="T3" fmla="*/ 51 h 52"/>
                <a:gd name="T4" fmla="*/ 1 w 30"/>
                <a:gd name="T5" fmla="*/ 29 h 52"/>
                <a:gd name="T6" fmla="*/ 1 w 30"/>
                <a:gd name="T7" fmla="*/ 23 h 52"/>
                <a:gd name="T8" fmla="*/ 23 w 30"/>
                <a:gd name="T9" fmla="*/ 2 h 52"/>
                <a:gd name="T10" fmla="*/ 28 w 30"/>
                <a:gd name="T11" fmla="*/ 2 h 52"/>
                <a:gd name="T12" fmla="*/ 28 w 30"/>
                <a:gd name="T13" fmla="*/ 8 h 52"/>
                <a:gd name="T14" fmla="*/ 10 w 30"/>
                <a:gd name="T15" fmla="*/ 26 h 52"/>
                <a:gd name="T16" fmla="*/ 28 w 30"/>
                <a:gd name="T17" fmla="*/ 45 h 52"/>
                <a:gd name="T18" fmla="*/ 28 w 30"/>
                <a:gd name="T19" fmla="*/ 51 h 52"/>
                <a:gd name="T20" fmla="*/ 26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26" y="52"/>
                  </a:moveTo>
                  <a:cubicBezTo>
                    <a:pt x="25" y="52"/>
                    <a:pt x="24" y="51"/>
                    <a:pt x="23" y="51"/>
                  </a:cubicBezTo>
                  <a:cubicBezTo>
                    <a:pt x="1" y="29"/>
                    <a:pt x="1" y="29"/>
                    <a:pt x="1" y="29"/>
                  </a:cubicBezTo>
                  <a:cubicBezTo>
                    <a:pt x="0" y="28"/>
                    <a:pt x="0" y="25"/>
                    <a:pt x="1" y="23"/>
                  </a:cubicBezTo>
                  <a:cubicBezTo>
                    <a:pt x="23" y="2"/>
                    <a:pt x="23" y="2"/>
                    <a:pt x="23" y="2"/>
                  </a:cubicBezTo>
                  <a:cubicBezTo>
                    <a:pt x="24" y="0"/>
                    <a:pt x="27" y="0"/>
                    <a:pt x="28" y="2"/>
                  </a:cubicBezTo>
                  <a:cubicBezTo>
                    <a:pt x="30" y="4"/>
                    <a:pt x="30" y="6"/>
                    <a:pt x="28" y="8"/>
                  </a:cubicBezTo>
                  <a:cubicBezTo>
                    <a:pt x="10" y="26"/>
                    <a:pt x="10" y="26"/>
                    <a:pt x="10" y="26"/>
                  </a:cubicBezTo>
                  <a:cubicBezTo>
                    <a:pt x="28" y="45"/>
                    <a:pt x="28" y="45"/>
                    <a:pt x="28" y="45"/>
                  </a:cubicBezTo>
                  <a:cubicBezTo>
                    <a:pt x="30" y="47"/>
                    <a:pt x="30" y="49"/>
                    <a:pt x="28" y="51"/>
                  </a:cubicBezTo>
                  <a:cubicBezTo>
                    <a:pt x="28" y="51"/>
                    <a:pt x="27" y="52"/>
                    <a:pt x="26"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2" name="Freeform 161"/>
            <p:cNvSpPr/>
            <p:nvPr/>
          </p:nvSpPr>
          <p:spPr bwMode="auto">
            <a:xfrm>
              <a:off x="7243762" y="3319464"/>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3" name="Freeform 162"/>
            <p:cNvSpPr/>
            <p:nvPr/>
          </p:nvSpPr>
          <p:spPr bwMode="auto">
            <a:xfrm>
              <a:off x="7367587" y="3173414"/>
              <a:ext cx="66675" cy="114300"/>
            </a:xfrm>
            <a:custGeom>
              <a:avLst/>
              <a:gdLst>
                <a:gd name="T0" fmla="*/ 4 w 30"/>
                <a:gd name="T1" fmla="*/ 52 h 52"/>
                <a:gd name="T2" fmla="*/ 2 w 30"/>
                <a:gd name="T3" fmla="*/ 51 h 52"/>
                <a:gd name="T4" fmla="*/ 2 w 30"/>
                <a:gd name="T5" fmla="*/ 45 h 52"/>
                <a:gd name="T6" fmla="*/ 20 w 30"/>
                <a:gd name="T7" fmla="*/ 26 h 52"/>
                <a:gd name="T8" fmla="*/ 2 w 30"/>
                <a:gd name="T9" fmla="*/ 8 h 52"/>
                <a:gd name="T10" fmla="*/ 2 w 30"/>
                <a:gd name="T11" fmla="*/ 2 h 52"/>
                <a:gd name="T12" fmla="*/ 7 w 30"/>
                <a:gd name="T13" fmla="*/ 2 h 52"/>
                <a:gd name="T14" fmla="*/ 29 w 30"/>
                <a:gd name="T15" fmla="*/ 23 h 52"/>
                <a:gd name="T16" fmla="*/ 29 w 30"/>
                <a:gd name="T17" fmla="*/ 29 h 52"/>
                <a:gd name="T18" fmla="*/ 7 w 30"/>
                <a:gd name="T19" fmla="*/ 51 h 52"/>
                <a:gd name="T20" fmla="*/ 4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4" y="52"/>
                  </a:moveTo>
                  <a:cubicBezTo>
                    <a:pt x="3" y="52"/>
                    <a:pt x="2" y="51"/>
                    <a:pt x="2" y="51"/>
                  </a:cubicBezTo>
                  <a:cubicBezTo>
                    <a:pt x="0" y="49"/>
                    <a:pt x="0" y="47"/>
                    <a:pt x="2" y="45"/>
                  </a:cubicBezTo>
                  <a:cubicBezTo>
                    <a:pt x="20" y="26"/>
                    <a:pt x="20" y="26"/>
                    <a:pt x="20" y="26"/>
                  </a:cubicBezTo>
                  <a:cubicBezTo>
                    <a:pt x="2" y="8"/>
                    <a:pt x="2" y="8"/>
                    <a:pt x="2" y="8"/>
                  </a:cubicBezTo>
                  <a:cubicBezTo>
                    <a:pt x="0" y="6"/>
                    <a:pt x="0" y="4"/>
                    <a:pt x="2" y="2"/>
                  </a:cubicBezTo>
                  <a:cubicBezTo>
                    <a:pt x="3" y="0"/>
                    <a:pt x="6" y="0"/>
                    <a:pt x="7" y="2"/>
                  </a:cubicBezTo>
                  <a:cubicBezTo>
                    <a:pt x="29" y="23"/>
                    <a:pt x="29" y="23"/>
                    <a:pt x="29" y="23"/>
                  </a:cubicBezTo>
                  <a:cubicBezTo>
                    <a:pt x="30" y="25"/>
                    <a:pt x="30" y="28"/>
                    <a:pt x="29" y="29"/>
                  </a:cubicBezTo>
                  <a:cubicBezTo>
                    <a:pt x="7" y="51"/>
                    <a:pt x="7" y="51"/>
                    <a:pt x="7" y="51"/>
                  </a:cubicBezTo>
                  <a:cubicBezTo>
                    <a:pt x="6" y="51"/>
                    <a:pt x="5" y="52"/>
                    <a:pt x="4"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4" name="Freeform 163"/>
            <p:cNvSpPr/>
            <p:nvPr/>
          </p:nvSpPr>
          <p:spPr bwMode="auto">
            <a:xfrm>
              <a:off x="7231062" y="3221039"/>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5" name="Freeform 166"/>
            <p:cNvSpPr/>
            <p:nvPr/>
          </p:nvSpPr>
          <p:spPr bwMode="auto">
            <a:xfrm>
              <a:off x="8904287" y="3497264"/>
              <a:ext cx="211138" cy="211138"/>
            </a:xfrm>
            <a:custGeom>
              <a:avLst/>
              <a:gdLst>
                <a:gd name="T0" fmla="*/ 91 w 95"/>
                <a:gd name="T1" fmla="*/ 95 h 95"/>
                <a:gd name="T2" fmla="*/ 4 w 95"/>
                <a:gd name="T3" fmla="*/ 95 h 95"/>
                <a:gd name="T4" fmla="*/ 0 w 95"/>
                <a:gd name="T5" fmla="*/ 91 h 95"/>
                <a:gd name="T6" fmla="*/ 0 w 95"/>
                <a:gd name="T7" fmla="*/ 4 h 95"/>
                <a:gd name="T8" fmla="*/ 4 w 95"/>
                <a:gd name="T9" fmla="*/ 0 h 95"/>
                <a:gd name="T10" fmla="*/ 47 w 95"/>
                <a:gd name="T11" fmla="*/ 0 h 95"/>
                <a:gd name="T12" fmla="*/ 51 w 95"/>
                <a:gd name="T13" fmla="*/ 4 h 95"/>
                <a:gd name="T14" fmla="*/ 47 w 95"/>
                <a:gd name="T15" fmla="*/ 8 h 95"/>
                <a:gd name="T16" fmla="*/ 8 w 95"/>
                <a:gd name="T17" fmla="*/ 8 h 95"/>
                <a:gd name="T18" fmla="*/ 8 w 95"/>
                <a:gd name="T19" fmla="*/ 87 h 95"/>
                <a:gd name="T20" fmla="*/ 87 w 95"/>
                <a:gd name="T21" fmla="*/ 87 h 95"/>
                <a:gd name="T22" fmla="*/ 87 w 95"/>
                <a:gd name="T23" fmla="*/ 48 h 95"/>
                <a:gd name="T24" fmla="*/ 91 w 95"/>
                <a:gd name="T25" fmla="*/ 44 h 95"/>
                <a:gd name="T26" fmla="*/ 95 w 95"/>
                <a:gd name="T27" fmla="*/ 48 h 95"/>
                <a:gd name="T28" fmla="*/ 95 w 95"/>
                <a:gd name="T29" fmla="*/ 91 h 95"/>
                <a:gd name="T30" fmla="*/ 91 w 95"/>
                <a:gd name="T3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95">
                  <a:moveTo>
                    <a:pt x="91" y="95"/>
                  </a:moveTo>
                  <a:cubicBezTo>
                    <a:pt x="4" y="95"/>
                    <a:pt x="4" y="95"/>
                    <a:pt x="4" y="95"/>
                  </a:cubicBezTo>
                  <a:cubicBezTo>
                    <a:pt x="2" y="95"/>
                    <a:pt x="0" y="93"/>
                    <a:pt x="0" y="91"/>
                  </a:cubicBezTo>
                  <a:cubicBezTo>
                    <a:pt x="0" y="4"/>
                    <a:pt x="0" y="4"/>
                    <a:pt x="0" y="4"/>
                  </a:cubicBezTo>
                  <a:cubicBezTo>
                    <a:pt x="0" y="1"/>
                    <a:pt x="2" y="0"/>
                    <a:pt x="4" y="0"/>
                  </a:cubicBezTo>
                  <a:cubicBezTo>
                    <a:pt x="47" y="0"/>
                    <a:pt x="47" y="0"/>
                    <a:pt x="47" y="0"/>
                  </a:cubicBezTo>
                  <a:cubicBezTo>
                    <a:pt x="49" y="0"/>
                    <a:pt x="51" y="1"/>
                    <a:pt x="51" y="4"/>
                  </a:cubicBezTo>
                  <a:cubicBezTo>
                    <a:pt x="51" y="6"/>
                    <a:pt x="49" y="8"/>
                    <a:pt x="47" y="8"/>
                  </a:cubicBezTo>
                  <a:cubicBezTo>
                    <a:pt x="8" y="8"/>
                    <a:pt x="8" y="8"/>
                    <a:pt x="8" y="8"/>
                  </a:cubicBezTo>
                  <a:cubicBezTo>
                    <a:pt x="8" y="87"/>
                    <a:pt x="8" y="87"/>
                    <a:pt x="8" y="87"/>
                  </a:cubicBezTo>
                  <a:cubicBezTo>
                    <a:pt x="87" y="87"/>
                    <a:pt x="87" y="87"/>
                    <a:pt x="87" y="87"/>
                  </a:cubicBezTo>
                  <a:cubicBezTo>
                    <a:pt x="87" y="48"/>
                    <a:pt x="87" y="48"/>
                    <a:pt x="87" y="48"/>
                  </a:cubicBezTo>
                  <a:cubicBezTo>
                    <a:pt x="87" y="45"/>
                    <a:pt x="89" y="44"/>
                    <a:pt x="91" y="44"/>
                  </a:cubicBezTo>
                  <a:cubicBezTo>
                    <a:pt x="93" y="44"/>
                    <a:pt x="95" y="45"/>
                    <a:pt x="95" y="48"/>
                  </a:cubicBezTo>
                  <a:cubicBezTo>
                    <a:pt x="95" y="91"/>
                    <a:pt x="95" y="91"/>
                    <a:pt x="95" y="91"/>
                  </a:cubicBezTo>
                  <a:cubicBezTo>
                    <a:pt x="95" y="93"/>
                    <a:pt x="93" y="95"/>
                    <a:pt x="91"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6" name="Freeform 167"/>
            <p:cNvSpPr/>
            <p:nvPr/>
          </p:nvSpPr>
          <p:spPr bwMode="auto">
            <a:xfrm>
              <a:off x="9043987" y="3497264"/>
              <a:ext cx="71438" cy="69850"/>
            </a:xfrm>
            <a:custGeom>
              <a:avLst/>
              <a:gdLst>
                <a:gd name="T0" fmla="*/ 28 w 32"/>
                <a:gd name="T1" fmla="*/ 31 h 31"/>
                <a:gd name="T2" fmla="*/ 24 w 32"/>
                <a:gd name="T3" fmla="*/ 27 h 31"/>
                <a:gd name="T4" fmla="*/ 24 w 32"/>
                <a:gd name="T5" fmla="*/ 8 h 31"/>
                <a:gd name="T6" fmla="*/ 4 w 32"/>
                <a:gd name="T7" fmla="*/ 8 h 31"/>
                <a:gd name="T8" fmla="*/ 0 w 32"/>
                <a:gd name="T9" fmla="*/ 4 h 31"/>
                <a:gd name="T10" fmla="*/ 4 w 32"/>
                <a:gd name="T11" fmla="*/ 0 h 31"/>
                <a:gd name="T12" fmla="*/ 4 w 32"/>
                <a:gd name="T13" fmla="*/ 0 h 31"/>
                <a:gd name="T14" fmla="*/ 28 w 32"/>
                <a:gd name="T15" fmla="*/ 0 h 31"/>
                <a:gd name="T16" fmla="*/ 32 w 32"/>
                <a:gd name="T17" fmla="*/ 4 h 31"/>
                <a:gd name="T18" fmla="*/ 32 w 32"/>
                <a:gd name="T19" fmla="*/ 27 h 31"/>
                <a:gd name="T20" fmla="*/ 28 w 32"/>
                <a:gd name="T21" fmla="*/ 31 h 31"/>
                <a:gd name="T22" fmla="*/ 28 w 32"/>
                <a:gd name="T2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31">
                  <a:moveTo>
                    <a:pt x="28" y="31"/>
                  </a:moveTo>
                  <a:cubicBezTo>
                    <a:pt x="26" y="31"/>
                    <a:pt x="24" y="30"/>
                    <a:pt x="24" y="27"/>
                  </a:cubicBezTo>
                  <a:cubicBezTo>
                    <a:pt x="24" y="8"/>
                    <a:pt x="24" y="8"/>
                    <a:pt x="24" y="8"/>
                  </a:cubicBezTo>
                  <a:cubicBezTo>
                    <a:pt x="4" y="8"/>
                    <a:pt x="4" y="8"/>
                    <a:pt x="4" y="8"/>
                  </a:cubicBezTo>
                  <a:cubicBezTo>
                    <a:pt x="2" y="8"/>
                    <a:pt x="0" y="6"/>
                    <a:pt x="0" y="4"/>
                  </a:cubicBezTo>
                  <a:cubicBezTo>
                    <a:pt x="0" y="1"/>
                    <a:pt x="2" y="0"/>
                    <a:pt x="4" y="0"/>
                  </a:cubicBezTo>
                  <a:cubicBezTo>
                    <a:pt x="4" y="0"/>
                    <a:pt x="4" y="0"/>
                    <a:pt x="4" y="0"/>
                  </a:cubicBezTo>
                  <a:cubicBezTo>
                    <a:pt x="28" y="0"/>
                    <a:pt x="28" y="0"/>
                    <a:pt x="28" y="0"/>
                  </a:cubicBezTo>
                  <a:cubicBezTo>
                    <a:pt x="30" y="0"/>
                    <a:pt x="32" y="1"/>
                    <a:pt x="32" y="4"/>
                  </a:cubicBezTo>
                  <a:cubicBezTo>
                    <a:pt x="32" y="27"/>
                    <a:pt x="32" y="27"/>
                    <a:pt x="32" y="27"/>
                  </a:cubicBezTo>
                  <a:cubicBezTo>
                    <a:pt x="32" y="30"/>
                    <a:pt x="30" y="31"/>
                    <a:pt x="28" y="31"/>
                  </a:cubicBezTo>
                  <a:cubicBezTo>
                    <a:pt x="28" y="31"/>
                    <a:pt x="28" y="31"/>
                    <a:pt x="28"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7" name="Freeform 168"/>
            <p:cNvSpPr/>
            <p:nvPr/>
          </p:nvSpPr>
          <p:spPr bwMode="auto">
            <a:xfrm>
              <a:off x="9013825" y="3502026"/>
              <a:ext cx="93663" cy="95250"/>
            </a:xfrm>
            <a:custGeom>
              <a:avLst/>
              <a:gdLst>
                <a:gd name="T0" fmla="*/ 5 w 43"/>
                <a:gd name="T1" fmla="*/ 43 h 43"/>
                <a:gd name="T2" fmla="*/ 2 w 43"/>
                <a:gd name="T3" fmla="*/ 42 h 43"/>
                <a:gd name="T4" fmla="*/ 2 w 43"/>
                <a:gd name="T5" fmla="*/ 36 h 43"/>
                <a:gd name="T6" fmla="*/ 36 w 43"/>
                <a:gd name="T7" fmla="*/ 2 h 43"/>
                <a:gd name="T8" fmla="*/ 42 w 43"/>
                <a:gd name="T9" fmla="*/ 2 h 43"/>
                <a:gd name="T10" fmla="*/ 42 w 43"/>
                <a:gd name="T11" fmla="*/ 8 h 43"/>
                <a:gd name="T12" fmla="*/ 7 w 43"/>
                <a:gd name="T13" fmla="*/ 42 h 43"/>
                <a:gd name="T14" fmla="*/ 5 w 4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3">
                  <a:moveTo>
                    <a:pt x="5" y="43"/>
                  </a:moveTo>
                  <a:cubicBezTo>
                    <a:pt x="4" y="43"/>
                    <a:pt x="3" y="43"/>
                    <a:pt x="2" y="42"/>
                  </a:cubicBezTo>
                  <a:cubicBezTo>
                    <a:pt x="0" y="40"/>
                    <a:pt x="0" y="38"/>
                    <a:pt x="2" y="36"/>
                  </a:cubicBezTo>
                  <a:cubicBezTo>
                    <a:pt x="36" y="2"/>
                    <a:pt x="36" y="2"/>
                    <a:pt x="36" y="2"/>
                  </a:cubicBezTo>
                  <a:cubicBezTo>
                    <a:pt x="38" y="0"/>
                    <a:pt x="40" y="0"/>
                    <a:pt x="42" y="2"/>
                  </a:cubicBezTo>
                  <a:cubicBezTo>
                    <a:pt x="43" y="4"/>
                    <a:pt x="43" y="6"/>
                    <a:pt x="42" y="8"/>
                  </a:cubicBezTo>
                  <a:cubicBezTo>
                    <a:pt x="7" y="42"/>
                    <a:pt x="7" y="42"/>
                    <a:pt x="7" y="42"/>
                  </a:cubicBezTo>
                  <a:cubicBezTo>
                    <a:pt x="7" y="43"/>
                    <a:pt x="6" y="43"/>
                    <a:pt x="5"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8" name="Freeform 169"/>
            <p:cNvSpPr/>
            <p:nvPr/>
          </p:nvSpPr>
          <p:spPr bwMode="auto">
            <a:xfrm>
              <a:off x="8969375" y="1385889"/>
              <a:ext cx="73025" cy="211138"/>
            </a:xfrm>
            <a:custGeom>
              <a:avLst/>
              <a:gdLst>
                <a:gd name="T0" fmla="*/ 5 w 33"/>
                <a:gd name="T1" fmla="*/ 95 h 95"/>
                <a:gd name="T2" fmla="*/ 4 w 33"/>
                <a:gd name="T3" fmla="*/ 95 h 95"/>
                <a:gd name="T4" fmla="*/ 1 w 33"/>
                <a:gd name="T5" fmla="*/ 90 h 95"/>
                <a:gd name="T6" fmla="*/ 24 w 33"/>
                <a:gd name="T7" fmla="*/ 3 h 95"/>
                <a:gd name="T8" fmla="*/ 29 w 33"/>
                <a:gd name="T9" fmla="*/ 1 h 95"/>
                <a:gd name="T10" fmla="*/ 32 w 33"/>
                <a:gd name="T11" fmla="*/ 5 h 95"/>
                <a:gd name="T12" fmla="*/ 9 w 33"/>
                <a:gd name="T13" fmla="*/ 92 h 95"/>
                <a:gd name="T14" fmla="*/ 5 w 33"/>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95">
                  <a:moveTo>
                    <a:pt x="5" y="95"/>
                  </a:moveTo>
                  <a:cubicBezTo>
                    <a:pt x="4" y="95"/>
                    <a:pt x="4" y="95"/>
                    <a:pt x="4" y="95"/>
                  </a:cubicBezTo>
                  <a:cubicBezTo>
                    <a:pt x="2" y="95"/>
                    <a:pt x="0" y="93"/>
                    <a:pt x="1" y="90"/>
                  </a:cubicBezTo>
                  <a:cubicBezTo>
                    <a:pt x="24" y="3"/>
                    <a:pt x="24" y="3"/>
                    <a:pt x="24" y="3"/>
                  </a:cubicBezTo>
                  <a:cubicBezTo>
                    <a:pt x="25" y="1"/>
                    <a:pt x="27" y="0"/>
                    <a:pt x="29" y="1"/>
                  </a:cubicBezTo>
                  <a:cubicBezTo>
                    <a:pt x="31" y="1"/>
                    <a:pt x="33" y="3"/>
                    <a:pt x="32" y="5"/>
                  </a:cubicBezTo>
                  <a:cubicBezTo>
                    <a:pt x="9" y="92"/>
                    <a:pt x="9" y="92"/>
                    <a:pt x="9" y="92"/>
                  </a:cubicBezTo>
                  <a:cubicBezTo>
                    <a:pt x="8" y="94"/>
                    <a:pt x="7" y="95"/>
                    <a:pt x="5"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9" name="Freeform 170"/>
            <p:cNvSpPr/>
            <p:nvPr/>
          </p:nvSpPr>
          <p:spPr bwMode="auto">
            <a:xfrm>
              <a:off x="9037637" y="1385889"/>
              <a:ext cx="69850" cy="211138"/>
            </a:xfrm>
            <a:custGeom>
              <a:avLst/>
              <a:gdLst>
                <a:gd name="T0" fmla="*/ 4 w 32"/>
                <a:gd name="T1" fmla="*/ 95 h 95"/>
                <a:gd name="T2" fmla="*/ 3 w 32"/>
                <a:gd name="T3" fmla="*/ 95 h 95"/>
                <a:gd name="T4" fmla="*/ 0 w 32"/>
                <a:gd name="T5" fmla="*/ 90 h 95"/>
                <a:gd name="T6" fmla="*/ 24 w 32"/>
                <a:gd name="T7" fmla="*/ 3 h 95"/>
                <a:gd name="T8" fmla="*/ 29 w 32"/>
                <a:gd name="T9" fmla="*/ 1 h 95"/>
                <a:gd name="T10" fmla="*/ 31 w 32"/>
                <a:gd name="T11" fmla="*/ 5 h 95"/>
                <a:gd name="T12" fmla="*/ 8 w 32"/>
                <a:gd name="T13" fmla="*/ 92 h 95"/>
                <a:gd name="T14" fmla="*/ 4 w 32"/>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95">
                  <a:moveTo>
                    <a:pt x="4" y="95"/>
                  </a:moveTo>
                  <a:cubicBezTo>
                    <a:pt x="4" y="95"/>
                    <a:pt x="4" y="95"/>
                    <a:pt x="3" y="95"/>
                  </a:cubicBezTo>
                  <a:cubicBezTo>
                    <a:pt x="1" y="95"/>
                    <a:pt x="0" y="93"/>
                    <a:pt x="0" y="90"/>
                  </a:cubicBezTo>
                  <a:cubicBezTo>
                    <a:pt x="24" y="3"/>
                    <a:pt x="24" y="3"/>
                    <a:pt x="24" y="3"/>
                  </a:cubicBezTo>
                  <a:cubicBezTo>
                    <a:pt x="24" y="1"/>
                    <a:pt x="26" y="0"/>
                    <a:pt x="29" y="1"/>
                  </a:cubicBezTo>
                  <a:cubicBezTo>
                    <a:pt x="31" y="1"/>
                    <a:pt x="32" y="3"/>
                    <a:pt x="31" y="5"/>
                  </a:cubicBezTo>
                  <a:cubicBezTo>
                    <a:pt x="8" y="92"/>
                    <a:pt x="8" y="92"/>
                    <a:pt x="8" y="92"/>
                  </a:cubicBezTo>
                  <a:cubicBezTo>
                    <a:pt x="8" y="94"/>
                    <a:pt x="6" y="95"/>
                    <a:pt x="4"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0" name="Freeform 171"/>
            <p:cNvSpPr/>
            <p:nvPr/>
          </p:nvSpPr>
          <p:spPr bwMode="auto">
            <a:xfrm>
              <a:off x="8934450" y="1450976"/>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1"/>
                    <a:pt x="2" y="0"/>
                    <a:pt x="4" y="0"/>
                  </a:cubicBezTo>
                  <a:cubicBezTo>
                    <a:pt x="91" y="0"/>
                    <a:pt x="91" y="0"/>
                    <a:pt x="91" y="0"/>
                  </a:cubicBezTo>
                  <a:cubicBezTo>
                    <a:pt x="93" y="0"/>
                    <a:pt x="95" y="1"/>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1" name="Freeform 172"/>
            <p:cNvSpPr/>
            <p:nvPr/>
          </p:nvSpPr>
          <p:spPr bwMode="auto">
            <a:xfrm>
              <a:off x="8934450" y="1517651"/>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2"/>
                    <a:pt x="2" y="0"/>
                    <a:pt x="4" y="0"/>
                  </a:cubicBezTo>
                  <a:cubicBezTo>
                    <a:pt x="91" y="0"/>
                    <a:pt x="91" y="0"/>
                    <a:pt x="91" y="0"/>
                  </a:cubicBezTo>
                  <a:cubicBezTo>
                    <a:pt x="93" y="0"/>
                    <a:pt x="95" y="2"/>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2" name="Freeform 179"/>
            <p:cNvSpPr>
              <a:spLocks noEditPoints="1"/>
            </p:cNvSpPr>
            <p:nvPr/>
          </p:nvSpPr>
          <p:spPr bwMode="auto">
            <a:xfrm>
              <a:off x="8226425" y="527051"/>
              <a:ext cx="65088" cy="158750"/>
            </a:xfrm>
            <a:custGeom>
              <a:avLst/>
              <a:gdLst>
                <a:gd name="T0" fmla="*/ 25 w 29"/>
                <a:gd name="T1" fmla="*/ 72 h 72"/>
                <a:gd name="T2" fmla="*/ 4 w 29"/>
                <a:gd name="T3" fmla="*/ 72 h 72"/>
                <a:gd name="T4" fmla="*/ 0 w 29"/>
                <a:gd name="T5" fmla="*/ 68 h 72"/>
                <a:gd name="T6" fmla="*/ 0 w 29"/>
                <a:gd name="T7" fmla="*/ 4 h 72"/>
                <a:gd name="T8" fmla="*/ 4 w 29"/>
                <a:gd name="T9" fmla="*/ 0 h 72"/>
                <a:gd name="T10" fmla="*/ 25 w 29"/>
                <a:gd name="T11" fmla="*/ 0 h 72"/>
                <a:gd name="T12" fmla="*/ 29 w 29"/>
                <a:gd name="T13" fmla="*/ 4 h 72"/>
                <a:gd name="T14" fmla="*/ 29 w 29"/>
                <a:gd name="T15" fmla="*/ 68 h 72"/>
                <a:gd name="T16" fmla="*/ 25 w 29"/>
                <a:gd name="T17" fmla="*/ 72 h 72"/>
                <a:gd name="T18" fmla="*/ 8 w 29"/>
                <a:gd name="T19" fmla="*/ 64 h 72"/>
                <a:gd name="T20" fmla="*/ 21 w 29"/>
                <a:gd name="T21" fmla="*/ 64 h 72"/>
                <a:gd name="T22" fmla="*/ 21 w 29"/>
                <a:gd name="T23" fmla="*/ 8 h 72"/>
                <a:gd name="T24" fmla="*/ 8 w 29"/>
                <a:gd name="T25" fmla="*/ 8 h 72"/>
                <a:gd name="T26" fmla="*/ 8 w 29"/>
                <a:gd name="T2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72">
                  <a:moveTo>
                    <a:pt x="25" y="72"/>
                  </a:moveTo>
                  <a:cubicBezTo>
                    <a:pt x="4" y="72"/>
                    <a:pt x="4" y="72"/>
                    <a:pt x="4" y="72"/>
                  </a:cubicBezTo>
                  <a:cubicBezTo>
                    <a:pt x="1" y="72"/>
                    <a:pt x="0" y="71"/>
                    <a:pt x="0" y="68"/>
                  </a:cubicBezTo>
                  <a:cubicBezTo>
                    <a:pt x="0" y="4"/>
                    <a:pt x="0" y="4"/>
                    <a:pt x="0" y="4"/>
                  </a:cubicBezTo>
                  <a:cubicBezTo>
                    <a:pt x="0" y="2"/>
                    <a:pt x="1" y="0"/>
                    <a:pt x="4" y="0"/>
                  </a:cubicBezTo>
                  <a:cubicBezTo>
                    <a:pt x="25" y="0"/>
                    <a:pt x="25" y="0"/>
                    <a:pt x="25" y="0"/>
                  </a:cubicBezTo>
                  <a:cubicBezTo>
                    <a:pt x="27" y="0"/>
                    <a:pt x="29" y="2"/>
                    <a:pt x="29" y="4"/>
                  </a:cubicBezTo>
                  <a:cubicBezTo>
                    <a:pt x="29" y="68"/>
                    <a:pt x="29" y="68"/>
                    <a:pt x="29" y="68"/>
                  </a:cubicBezTo>
                  <a:cubicBezTo>
                    <a:pt x="29" y="71"/>
                    <a:pt x="27" y="72"/>
                    <a:pt x="25" y="72"/>
                  </a:cubicBezTo>
                  <a:close/>
                  <a:moveTo>
                    <a:pt x="8" y="64"/>
                  </a:moveTo>
                  <a:cubicBezTo>
                    <a:pt x="21" y="64"/>
                    <a:pt x="21" y="64"/>
                    <a:pt x="21" y="64"/>
                  </a:cubicBezTo>
                  <a:cubicBezTo>
                    <a:pt x="21" y="8"/>
                    <a:pt x="21" y="8"/>
                    <a:pt x="21" y="8"/>
                  </a:cubicBezTo>
                  <a:cubicBezTo>
                    <a:pt x="8" y="8"/>
                    <a:pt x="8" y="8"/>
                    <a:pt x="8" y="8"/>
                  </a:cubicBezTo>
                  <a:cubicBezTo>
                    <a:pt x="8" y="64"/>
                    <a:pt x="8" y="64"/>
                    <a:pt x="8" y="6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3" name="Freeform 180"/>
            <p:cNvSpPr>
              <a:spLocks noEditPoints="1"/>
            </p:cNvSpPr>
            <p:nvPr/>
          </p:nvSpPr>
          <p:spPr bwMode="auto">
            <a:xfrm>
              <a:off x="8150225" y="588964"/>
              <a:ext cx="63500" cy="96838"/>
            </a:xfrm>
            <a:custGeom>
              <a:avLst/>
              <a:gdLst>
                <a:gd name="T0" fmla="*/ 25 w 29"/>
                <a:gd name="T1" fmla="*/ 44 h 44"/>
                <a:gd name="T2" fmla="*/ 4 w 29"/>
                <a:gd name="T3" fmla="*/ 44 h 44"/>
                <a:gd name="T4" fmla="*/ 0 w 29"/>
                <a:gd name="T5" fmla="*/ 40 h 44"/>
                <a:gd name="T6" fmla="*/ 0 w 29"/>
                <a:gd name="T7" fmla="*/ 4 h 44"/>
                <a:gd name="T8" fmla="*/ 4 w 29"/>
                <a:gd name="T9" fmla="*/ 0 h 44"/>
                <a:gd name="T10" fmla="*/ 25 w 29"/>
                <a:gd name="T11" fmla="*/ 0 h 44"/>
                <a:gd name="T12" fmla="*/ 29 w 29"/>
                <a:gd name="T13" fmla="*/ 4 h 44"/>
                <a:gd name="T14" fmla="*/ 29 w 29"/>
                <a:gd name="T15" fmla="*/ 40 h 44"/>
                <a:gd name="T16" fmla="*/ 25 w 29"/>
                <a:gd name="T17" fmla="*/ 44 h 44"/>
                <a:gd name="T18" fmla="*/ 8 w 29"/>
                <a:gd name="T19" fmla="*/ 36 h 44"/>
                <a:gd name="T20" fmla="*/ 21 w 29"/>
                <a:gd name="T21" fmla="*/ 36 h 44"/>
                <a:gd name="T22" fmla="*/ 21 w 29"/>
                <a:gd name="T23" fmla="*/ 8 h 44"/>
                <a:gd name="T24" fmla="*/ 8 w 29"/>
                <a:gd name="T25" fmla="*/ 8 h 44"/>
                <a:gd name="T26" fmla="*/ 8 w 29"/>
                <a:gd name="T27" fmla="*/ 3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44">
                  <a:moveTo>
                    <a:pt x="25" y="44"/>
                  </a:moveTo>
                  <a:cubicBezTo>
                    <a:pt x="4" y="44"/>
                    <a:pt x="4" y="44"/>
                    <a:pt x="4" y="44"/>
                  </a:cubicBezTo>
                  <a:cubicBezTo>
                    <a:pt x="1" y="44"/>
                    <a:pt x="0" y="43"/>
                    <a:pt x="0" y="40"/>
                  </a:cubicBezTo>
                  <a:cubicBezTo>
                    <a:pt x="0" y="4"/>
                    <a:pt x="0" y="4"/>
                    <a:pt x="0" y="4"/>
                  </a:cubicBezTo>
                  <a:cubicBezTo>
                    <a:pt x="0" y="1"/>
                    <a:pt x="1" y="0"/>
                    <a:pt x="4" y="0"/>
                  </a:cubicBezTo>
                  <a:cubicBezTo>
                    <a:pt x="25" y="0"/>
                    <a:pt x="25" y="0"/>
                    <a:pt x="25" y="0"/>
                  </a:cubicBezTo>
                  <a:cubicBezTo>
                    <a:pt x="27" y="0"/>
                    <a:pt x="29" y="1"/>
                    <a:pt x="29" y="4"/>
                  </a:cubicBezTo>
                  <a:cubicBezTo>
                    <a:pt x="29" y="40"/>
                    <a:pt x="29" y="40"/>
                    <a:pt x="29" y="40"/>
                  </a:cubicBezTo>
                  <a:cubicBezTo>
                    <a:pt x="29" y="43"/>
                    <a:pt x="27" y="44"/>
                    <a:pt x="25" y="44"/>
                  </a:cubicBezTo>
                  <a:close/>
                  <a:moveTo>
                    <a:pt x="8" y="36"/>
                  </a:moveTo>
                  <a:cubicBezTo>
                    <a:pt x="21" y="36"/>
                    <a:pt x="21" y="36"/>
                    <a:pt x="21" y="36"/>
                  </a:cubicBezTo>
                  <a:cubicBezTo>
                    <a:pt x="21" y="8"/>
                    <a:pt x="21" y="8"/>
                    <a:pt x="21" y="8"/>
                  </a:cubicBezTo>
                  <a:cubicBezTo>
                    <a:pt x="8" y="8"/>
                    <a:pt x="8" y="8"/>
                    <a:pt x="8" y="8"/>
                  </a:cubicBezTo>
                  <a:cubicBezTo>
                    <a:pt x="8" y="36"/>
                    <a:pt x="8" y="36"/>
                    <a:pt x="8"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4" name="Freeform 181"/>
            <p:cNvSpPr>
              <a:spLocks noEditPoints="1"/>
            </p:cNvSpPr>
            <p:nvPr/>
          </p:nvSpPr>
          <p:spPr bwMode="auto">
            <a:xfrm>
              <a:off x="8072437" y="633414"/>
              <a:ext cx="63500" cy="52388"/>
            </a:xfrm>
            <a:custGeom>
              <a:avLst/>
              <a:gdLst>
                <a:gd name="T0" fmla="*/ 25 w 29"/>
                <a:gd name="T1" fmla="*/ 24 h 24"/>
                <a:gd name="T2" fmla="*/ 4 w 29"/>
                <a:gd name="T3" fmla="*/ 24 h 24"/>
                <a:gd name="T4" fmla="*/ 0 w 29"/>
                <a:gd name="T5" fmla="*/ 20 h 24"/>
                <a:gd name="T6" fmla="*/ 0 w 29"/>
                <a:gd name="T7" fmla="*/ 4 h 24"/>
                <a:gd name="T8" fmla="*/ 4 w 29"/>
                <a:gd name="T9" fmla="*/ 0 h 24"/>
                <a:gd name="T10" fmla="*/ 25 w 29"/>
                <a:gd name="T11" fmla="*/ 0 h 24"/>
                <a:gd name="T12" fmla="*/ 29 w 29"/>
                <a:gd name="T13" fmla="*/ 4 h 24"/>
                <a:gd name="T14" fmla="*/ 29 w 29"/>
                <a:gd name="T15" fmla="*/ 20 h 24"/>
                <a:gd name="T16" fmla="*/ 25 w 29"/>
                <a:gd name="T17" fmla="*/ 24 h 24"/>
                <a:gd name="T18" fmla="*/ 8 w 29"/>
                <a:gd name="T19" fmla="*/ 16 h 24"/>
                <a:gd name="T20" fmla="*/ 21 w 29"/>
                <a:gd name="T21" fmla="*/ 16 h 24"/>
                <a:gd name="T22" fmla="*/ 21 w 29"/>
                <a:gd name="T23" fmla="*/ 8 h 24"/>
                <a:gd name="T24" fmla="*/ 8 w 29"/>
                <a:gd name="T25" fmla="*/ 8 h 24"/>
                <a:gd name="T26" fmla="*/ 8 w 29"/>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4">
                  <a:moveTo>
                    <a:pt x="25" y="24"/>
                  </a:moveTo>
                  <a:cubicBezTo>
                    <a:pt x="4" y="24"/>
                    <a:pt x="4" y="24"/>
                    <a:pt x="4" y="24"/>
                  </a:cubicBezTo>
                  <a:cubicBezTo>
                    <a:pt x="1" y="24"/>
                    <a:pt x="0" y="23"/>
                    <a:pt x="0" y="20"/>
                  </a:cubicBezTo>
                  <a:cubicBezTo>
                    <a:pt x="0" y="4"/>
                    <a:pt x="0" y="4"/>
                    <a:pt x="0" y="4"/>
                  </a:cubicBezTo>
                  <a:cubicBezTo>
                    <a:pt x="0" y="1"/>
                    <a:pt x="1" y="0"/>
                    <a:pt x="4" y="0"/>
                  </a:cubicBezTo>
                  <a:cubicBezTo>
                    <a:pt x="25" y="0"/>
                    <a:pt x="25" y="0"/>
                    <a:pt x="25" y="0"/>
                  </a:cubicBezTo>
                  <a:cubicBezTo>
                    <a:pt x="27" y="0"/>
                    <a:pt x="29" y="1"/>
                    <a:pt x="29" y="4"/>
                  </a:cubicBezTo>
                  <a:cubicBezTo>
                    <a:pt x="29" y="20"/>
                    <a:pt x="29" y="20"/>
                    <a:pt x="29" y="20"/>
                  </a:cubicBezTo>
                  <a:cubicBezTo>
                    <a:pt x="29" y="23"/>
                    <a:pt x="27" y="24"/>
                    <a:pt x="25" y="24"/>
                  </a:cubicBezTo>
                  <a:close/>
                  <a:moveTo>
                    <a:pt x="8" y="16"/>
                  </a:moveTo>
                  <a:cubicBezTo>
                    <a:pt x="21" y="16"/>
                    <a:pt x="21" y="16"/>
                    <a:pt x="21" y="16"/>
                  </a:cubicBezTo>
                  <a:cubicBezTo>
                    <a:pt x="21" y="8"/>
                    <a:pt x="21" y="8"/>
                    <a:pt x="21" y="8"/>
                  </a:cubicBezTo>
                  <a:cubicBezTo>
                    <a:pt x="8" y="8"/>
                    <a:pt x="8" y="8"/>
                    <a:pt x="8" y="8"/>
                  </a:cubicBezTo>
                  <a:cubicBezTo>
                    <a:pt x="8" y="16"/>
                    <a:pt x="8" y="16"/>
                    <a:pt x="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5" name="Freeform 182"/>
            <p:cNvSpPr/>
            <p:nvPr/>
          </p:nvSpPr>
          <p:spPr bwMode="auto">
            <a:xfrm>
              <a:off x="8212137" y="438151"/>
              <a:ext cx="53975" cy="88900"/>
            </a:xfrm>
            <a:custGeom>
              <a:avLst/>
              <a:gdLst>
                <a:gd name="T0" fmla="*/ 5 w 25"/>
                <a:gd name="T1" fmla="*/ 40 h 40"/>
                <a:gd name="T2" fmla="*/ 2 w 25"/>
                <a:gd name="T3" fmla="*/ 38 h 40"/>
                <a:gd name="T4" fmla="*/ 2 w 25"/>
                <a:gd name="T5" fmla="*/ 33 h 40"/>
                <a:gd name="T6" fmla="*/ 15 w 25"/>
                <a:gd name="T7" fmla="*/ 20 h 40"/>
                <a:gd name="T8" fmla="*/ 2 w 25"/>
                <a:gd name="T9" fmla="*/ 7 h 40"/>
                <a:gd name="T10" fmla="*/ 2 w 25"/>
                <a:gd name="T11" fmla="*/ 2 h 40"/>
                <a:gd name="T12" fmla="*/ 8 w 25"/>
                <a:gd name="T13" fmla="*/ 2 h 40"/>
                <a:gd name="T14" fmla="*/ 23 w 25"/>
                <a:gd name="T15" fmla="*/ 17 h 40"/>
                <a:gd name="T16" fmla="*/ 23 w 25"/>
                <a:gd name="T17" fmla="*/ 23 h 40"/>
                <a:gd name="T18" fmla="*/ 8 w 25"/>
                <a:gd name="T19" fmla="*/ 38 h 40"/>
                <a:gd name="T20" fmla="*/ 5 w 25"/>
                <a:gd name="T2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40">
                  <a:moveTo>
                    <a:pt x="5" y="40"/>
                  </a:moveTo>
                  <a:cubicBezTo>
                    <a:pt x="4" y="40"/>
                    <a:pt x="3" y="39"/>
                    <a:pt x="2" y="38"/>
                  </a:cubicBezTo>
                  <a:cubicBezTo>
                    <a:pt x="0" y="37"/>
                    <a:pt x="0" y="34"/>
                    <a:pt x="2" y="33"/>
                  </a:cubicBezTo>
                  <a:cubicBezTo>
                    <a:pt x="15" y="20"/>
                    <a:pt x="15" y="20"/>
                    <a:pt x="15" y="20"/>
                  </a:cubicBezTo>
                  <a:cubicBezTo>
                    <a:pt x="2" y="7"/>
                    <a:pt x="2" y="7"/>
                    <a:pt x="2" y="7"/>
                  </a:cubicBezTo>
                  <a:cubicBezTo>
                    <a:pt x="0" y="6"/>
                    <a:pt x="0" y="3"/>
                    <a:pt x="2" y="2"/>
                  </a:cubicBezTo>
                  <a:cubicBezTo>
                    <a:pt x="3" y="0"/>
                    <a:pt x="6" y="0"/>
                    <a:pt x="8" y="2"/>
                  </a:cubicBezTo>
                  <a:cubicBezTo>
                    <a:pt x="23" y="17"/>
                    <a:pt x="23" y="17"/>
                    <a:pt x="23" y="17"/>
                  </a:cubicBezTo>
                  <a:cubicBezTo>
                    <a:pt x="25" y="19"/>
                    <a:pt x="25" y="21"/>
                    <a:pt x="23" y="23"/>
                  </a:cubicBezTo>
                  <a:cubicBezTo>
                    <a:pt x="8" y="38"/>
                    <a:pt x="8" y="38"/>
                    <a:pt x="8" y="38"/>
                  </a:cubicBezTo>
                  <a:cubicBezTo>
                    <a:pt x="7" y="39"/>
                    <a:pt x="6" y="40"/>
                    <a:pt x="5"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6" name="Freeform 183"/>
            <p:cNvSpPr/>
            <p:nvPr/>
          </p:nvSpPr>
          <p:spPr bwMode="auto">
            <a:xfrm>
              <a:off x="8096250" y="473076"/>
              <a:ext cx="157163" cy="133350"/>
            </a:xfrm>
            <a:custGeom>
              <a:avLst/>
              <a:gdLst>
                <a:gd name="T0" fmla="*/ 4 w 71"/>
                <a:gd name="T1" fmla="*/ 60 h 60"/>
                <a:gd name="T2" fmla="*/ 3 w 71"/>
                <a:gd name="T3" fmla="*/ 60 h 60"/>
                <a:gd name="T4" fmla="*/ 0 w 71"/>
                <a:gd name="T5" fmla="*/ 55 h 60"/>
                <a:gd name="T6" fmla="*/ 67 w 71"/>
                <a:gd name="T7" fmla="*/ 0 h 60"/>
                <a:gd name="T8" fmla="*/ 71 w 71"/>
                <a:gd name="T9" fmla="*/ 4 h 60"/>
                <a:gd name="T10" fmla="*/ 67 w 71"/>
                <a:gd name="T11" fmla="*/ 8 h 60"/>
                <a:gd name="T12" fmla="*/ 8 w 71"/>
                <a:gd name="T13" fmla="*/ 57 h 60"/>
                <a:gd name="T14" fmla="*/ 4 w 71"/>
                <a:gd name="T15" fmla="*/ 6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 h="60">
                  <a:moveTo>
                    <a:pt x="4" y="60"/>
                  </a:moveTo>
                  <a:cubicBezTo>
                    <a:pt x="4" y="60"/>
                    <a:pt x="4" y="60"/>
                    <a:pt x="3" y="60"/>
                  </a:cubicBezTo>
                  <a:cubicBezTo>
                    <a:pt x="1" y="60"/>
                    <a:pt x="0" y="58"/>
                    <a:pt x="0" y="55"/>
                  </a:cubicBezTo>
                  <a:cubicBezTo>
                    <a:pt x="6" y="23"/>
                    <a:pt x="34" y="0"/>
                    <a:pt x="67" y="0"/>
                  </a:cubicBezTo>
                  <a:cubicBezTo>
                    <a:pt x="69" y="0"/>
                    <a:pt x="71" y="2"/>
                    <a:pt x="71" y="4"/>
                  </a:cubicBezTo>
                  <a:cubicBezTo>
                    <a:pt x="71" y="6"/>
                    <a:pt x="69" y="8"/>
                    <a:pt x="67" y="8"/>
                  </a:cubicBezTo>
                  <a:cubicBezTo>
                    <a:pt x="38" y="8"/>
                    <a:pt x="14" y="29"/>
                    <a:pt x="8" y="57"/>
                  </a:cubicBezTo>
                  <a:cubicBezTo>
                    <a:pt x="8" y="59"/>
                    <a:pt x="6" y="60"/>
                    <a:pt x="4" y="6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7" name="Freeform 184"/>
            <p:cNvSpPr>
              <a:spLocks noEditPoints="1"/>
            </p:cNvSpPr>
            <p:nvPr/>
          </p:nvSpPr>
          <p:spPr bwMode="auto">
            <a:xfrm>
              <a:off x="6000750" y="1576389"/>
              <a:ext cx="215900" cy="157163"/>
            </a:xfrm>
            <a:custGeom>
              <a:avLst/>
              <a:gdLst>
                <a:gd name="T0" fmla="*/ 49 w 98"/>
                <a:gd name="T1" fmla="*/ 71 h 71"/>
                <a:gd name="T2" fmla="*/ 8 w 98"/>
                <a:gd name="T3" fmla="*/ 69 h 71"/>
                <a:gd name="T4" fmla="*/ 5 w 98"/>
                <a:gd name="T5" fmla="*/ 66 h 71"/>
                <a:gd name="T6" fmla="*/ 5 w 98"/>
                <a:gd name="T7" fmla="*/ 6 h 71"/>
                <a:gd name="T8" fmla="*/ 8 w 98"/>
                <a:gd name="T9" fmla="*/ 3 h 71"/>
                <a:gd name="T10" fmla="*/ 90 w 98"/>
                <a:gd name="T11" fmla="*/ 3 h 71"/>
                <a:gd name="T12" fmla="*/ 94 w 98"/>
                <a:gd name="T13" fmla="*/ 6 h 71"/>
                <a:gd name="T14" fmla="*/ 94 w 98"/>
                <a:gd name="T15" fmla="*/ 66 h 71"/>
                <a:gd name="T16" fmla="*/ 90 w 98"/>
                <a:gd name="T17" fmla="*/ 69 h 71"/>
                <a:gd name="T18" fmla="*/ 49 w 98"/>
                <a:gd name="T19" fmla="*/ 71 h 71"/>
                <a:gd name="T20" fmla="*/ 12 w 98"/>
                <a:gd name="T21" fmla="*/ 61 h 71"/>
                <a:gd name="T22" fmla="*/ 87 w 98"/>
                <a:gd name="T23" fmla="*/ 61 h 71"/>
                <a:gd name="T24" fmla="*/ 87 w 98"/>
                <a:gd name="T25" fmla="*/ 11 h 71"/>
                <a:gd name="T26" fmla="*/ 12 w 98"/>
                <a:gd name="T27" fmla="*/ 11 h 71"/>
                <a:gd name="T28" fmla="*/ 12 w 98"/>
                <a:gd name="T29" fmla="*/ 6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71">
                  <a:moveTo>
                    <a:pt x="49" y="71"/>
                  </a:moveTo>
                  <a:cubicBezTo>
                    <a:pt x="36" y="71"/>
                    <a:pt x="22" y="70"/>
                    <a:pt x="8" y="69"/>
                  </a:cubicBezTo>
                  <a:cubicBezTo>
                    <a:pt x="6" y="68"/>
                    <a:pt x="5" y="67"/>
                    <a:pt x="5" y="66"/>
                  </a:cubicBezTo>
                  <a:cubicBezTo>
                    <a:pt x="0" y="46"/>
                    <a:pt x="0" y="26"/>
                    <a:pt x="5" y="6"/>
                  </a:cubicBezTo>
                  <a:cubicBezTo>
                    <a:pt x="5" y="4"/>
                    <a:pt x="6" y="3"/>
                    <a:pt x="8" y="3"/>
                  </a:cubicBezTo>
                  <a:cubicBezTo>
                    <a:pt x="35" y="0"/>
                    <a:pt x="63" y="0"/>
                    <a:pt x="90" y="3"/>
                  </a:cubicBezTo>
                  <a:cubicBezTo>
                    <a:pt x="92" y="3"/>
                    <a:pt x="93" y="4"/>
                    <a:pt x="94" y="6"/>
                  </a:cubicBezTo>
                  <a:cubicBezTo>
                    <a:pt x="98" y="26"/>
                    <a:pt x="98" y="46"/>
                    <a:pt x="94" y="66"/>
                  </a:cubicBezTo>
                  <a:cubicBezTo>
                    <a:pt x="93" y="67"/>
                    <a:pt x="92" y="68"/>
                    <a:pt x="90" y="69"/>
                  </a:cubicBezTo>
                  <a:cubicBezTo>
                    <a:pt x="77" y="70"/>
                    <a:pt x="63" y="71"/>
                    <a:pt x="49" y="71"/>
                  </a:cubicBezTo>
                  <a:close/>
                  <a:moveTo>
                    <a:pt x="12" y="61"/>
                  </a:moveTo>
                  <a:cubicBezTo>
                    <a:pt x="37" y="64"/>
                    <a:pt x="62" y="64"/>
                    <a:pt x="87" y="61"/>
                  </a:cubicBezTo>
                  <a:cubicBezTo>
                    <a:pt x="90" y="44"/>
                    <a:pt x="90" y="27"/>
                    <a:pt x="87" y="11"/>
                  </a:cubicBezTo>
                  <a:cubicBezTo>
                    <a:pt x="62" y="8"/>
                    <a:pt x="37" y="8"/>
                    <a:pt x="12" y="11"/>
                  </a:cubicBezTo>
                  <a:cubicBezTo>
                    <a:pt x="8" y="27"/>
                    <a:pt x="8" y="44"/>
                    <a:pt x="12"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8" name="Freeform 185"/>
            <p:cNvSpPr>
              <a:spLocks noEditPoints="1"/>
            </p:cNvSpPr>
            <p:nvPr/>
          </p:nvSpPr>
          <p:spPr bwMode="auto">
            <a:xfrm>
              <a:off x="6078537" y="1611314"/>
              <a:ext cx="79375" cy="87313"/>
            </a:xfrm>
            <a:custGeom>
              <a:avLst/>
              <a:gdLst>
                <a:gd name="T0" fmla="*/ 6 w 36"/>
                <a:gd name="T1" fmla="*/ 39 h 39"/>
                <a:gd name="T2" fmla="*/ 0 w 36"/>
                <a:gd name="T3" fmla="*/ 33 h 39"/>
                <a:gd name="T4" fmla="*/ 0 w 36"/>
                <a:gd name="T5" fmla="*/ 6 h 39"/>
                <a:gd name="T6" fmla="*/ 6 w 36"/>
                <a:gd name="T7" fmla="*/ 0 h 39"/>
                <a:gd name="T8" fmla="*/ 9 w 36"/>
                <a:gd name="T9" fmla="*/ 1 h 39"/>
                <a:gd name="T10" fmla="*/ 33 w 36"/>
                <a:gd name="T11" fmla="*/ 15 h 39"/>
                <a:gd name="T12" fmla="*/ 36 w 36"/>
                <a:gd name="T13" fmla="*/ 20 h 39"/>
                <a:gd name="T14" fmla="*/ 33 w 36"/>
                <a:gd name="T15" fmla="*/ 25 h 39"/>
                <a:gd name="T16" fmla="*/ 9 w 36"/>
                <a:gd name="T17" fmla="*/ 39 h 39"/>
                <a:gd name="T18" fmla="*/ 6 w 36"/>
                <a:gd name="T19" fmla="*/ 39 h 39"/>
                <a:gd name="T20" fmla="*/ 8 w 36"/>
                <a:gd name="T21" fmla="*/ 10 h 39"/>
                <a:gd name="T22" fmla="*/ 8 w 36"/>
                <a:gd name="T23" fmla="*/ 30 h 39"/>
                <a:gd name="T24" fmla="*/ 26 w 36"/>
                <a:gd name="T25" fmla="*/ 20 h 39"/>
                <a:gd name="T26" fmla="*/ 8 w 36"/>
                <a:gd name="T27" fmla="*/ 1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39">
                  <a:moveTo>
                    <a:pt x="6" y="39"/>
                  </a:moveTo>
                  <a:cubicBezTo>
                    <a:pt x="3" y="39"/>
                    <a:pt x="0" y="37"/>
                    <a:pt x="0" y="33"/>
                  </a:cubicBezTo>
                  <a:cubicBezTo>
                    <a:pt x="0" y="6"/>
                    <a:pt x="0" y="6"/>
                    <a:pt x="0" y="6"/>
                  </a:cubicBezTo>
                  <a:cubicBezTo>
                    <a:pt x="0" y="3"/>
                    <a:pt x="3" y="0"/>
                    <a:pt x="6" y="0"/>
                  </a:cubicBezTo>
                  <a:cubicBezTo>
                    <a:pt x="7" y="0"/>
                    <a:pt x="8" y="1"/>
                    <a:pt x="9" y="1"/>
                  </a:cubicBezTo>
                  <a:cubicBezTo>
                    <a:pt x="33" y="15"/>
                    <a:pt x="33" y="15"/>
                    <a:pt x="33" y="15"/>
                  </a:cubicBezTo>
                  <a:cubicBezTo>
                    <a:pt x="35" y="16"/>
                    <a:pt x="36" y="18"/>
                    <a:pt x="36" y="20"/>
                  </a:cubicBezTo>
                  <a:cubicBezTo>
                    <a:pt x="36" y="22"/>
                    <a:pt x="35" y="24"/>
                    <a:pt x="33" y="25"/>
                  </a:cubicBezTo>
                  <a:cubicBezTo>
                    <a:pt x="9" y="39"/>
                    <a:pt x="9" y="39"/>
                    <a:pt x="9" y="39"/>
                  </a:cubicBezTo>
                  <a:cubicBezTo>
                    <a:pt x="8" y="39"/>
                    <a:pt x="7" y="39"/>
                    <a:pt x="6" y="39"/>
                  </a:cubicBezTo>
                  <a:close/>
                  <a:moveTo>
                    <a:pt x="8" y="10"/>
                  </a:moveTo>
                  <a:cubicBezTo>
                    <a:pt x="8" y="30"/>
                    <a:pt x="8" y="30"/>
                    <a:pt x="8" y="30"/>
                  </a:cubicBezTo>
                  <a:cubicBezTo>
                    <a:pt x="26" y="20"/>
                    <a:pt x="26" y="20"/>
                    <a:pt x="26" y="20"/>
                  </a:cubicBezTo>
                  <a:cubicBezTo>
                    <a:pt x="8" y="10"/>
                    <a:pt x="8" y="10"/>
                    <a:pt x="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9" name="Freeform 186"/>
            <p:cNvSpPr>
              <a:spLocks noEditPoints="1"/>
            </p:cNvSpPr>
            <p:nvPr/>
          </p:nvSpPr>
          <p:spPr bwMode="auto">
            <a:xfrm>
              <a:off x="8874125" y="2921001"/>
              <a:ext cx="123825" cy="73025"/>
            </a:xfrm>
            <a:custGeom>
              <a:avLst/>
              <a:gdLst>
                <a:gd name="T0" fmla="*/ 17 w 56"/>
                <a:gd name="T1" fmla="*/ 33 h 33"/>
                <a:gd name="T2" fmla="*/ 14 w 56"/>
                <a:gd name="T3" fmla="*/ 32 h 33"/>
                <a:gd name="T4" fmla="*/ 2 w 56"/>
                <a:gd name="T5" fmla="*/ 22 h 33"/>
                <a:gd name="T6" fmla="*/ 1 w 56"/>
                <a:gd name="T7" fmla="*/ 18 h 33"/>
                <a:gd name="T8" fmla="*/ 3 w 56"/>
                <a:gd name="T9" fmla="*/ 15 h 33"/>
                <a:gd name="T10" fmla="*/ 38 w 56"/>
                <a:gd name="T11" fmla="*/ 1 h 33"/>
                <a:gd name="T12" fmla="*/ 42 w 56"/>
                <a:gd name="T13" fmla="*/ 2 h 33"/>
                <a:gd name="T14" fmla="*/ 54 w 56"/>
                <a:gd name="T15" fmla="*/ 12 h 33"/>
                <a:gd name="T16" fmla="*/ 55 w 56"/>
                <a:gd name="T17" fmla="*/ 16 h 33"/>
                <a:gd name="T18" fmla="*/ 53 w 56"/>
                <a:gd name="T19" fmla="*/ 19 h 33"/>
                <a:gd name="T20" fmla="*/ 18 w 56"/>
                <a:gd name="T21" fmla="*/ 33 h 33"/>
                <a:gd name="T22" fmla="*/ 17 w 56"/>
                <a:gd name="T23" fmla="*/ 33 h 33"/>
                <a:gd name="T24" fmla="*/ 12 w 56"/>
                <a:gd name="T25" fmla="*/ 20 h 33"/>
                <a:gd name="T26" fmla="*/ 18 w 56"/>
                <a:gd name="T27" fmla="*/ 24 h 33"/>
                <a:gd name="T28" fmla="*/ 44 w 56"/>
                <a:gd name="T29" fmla="*/ 14 h 33"/>
                <a:gd name="T30" fmla="*/ 39 w 56"/>
                <a:gd name="T31" fmla="*/ 9 h 33"/>
                <a:gd name="T32" fmla="*/ 12 w 56"/>
                <a:gd name="T33"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33">
                  <a:moveTo>
                    <a:pt x="17" y="33"/>
                  </a:moveTo>
                  <a:cubicBezTo>
                    <a:pt x="16" y="33"/>
                    <a:pt x="15" y="33"/>
                    <a:pt x="14" y="32"/>
                  </a:cubicBezTo>
                  <a:cubicBezTo>
                    <a:pt x="2" y="22"/>
                    <a:pt x="2" y="22"/>
                    <a:pt x="2" y="22"/>
                  </a:cubicBezTo>
                  <a:cubicBezTo>
                    <a:pt x="1" y="21"/>
                    <a:pt x="0" y="19"/>
                    <a:pt x="1" y="18"/>
                  </a:cubicBezTo>
                  <a:cubicBezTo>
                    <a:pt x="1" y="17"/>
                    <a:pt x="2" y="15"/>
                    <a:pt x="3" y="15"/>
                  </a:cubicBezTo>
                  <a:cubicBezTo>
                    <a:pt x="38" y="1"/>
                    <a:pt x="38" y="1"/>
                    <a:pt x="38" y="1"/>
                  </a:cubicBezTo>
                  <a:cubicBezTo>
                    <a:pt x="39" y="0"/>
                    <a:pt x="41" y="1"/>
                    <a:pt x="42" y="2"/>
                  </a:cubicBezTo>
                  <a:cubicBezTo>
                    <a:pt x="54" y="12"/>
                    <a:pt x="54" y="12"/>
                    <a:pt x="54" y="12"/>
                  </a:cubicBezTo>
                  <a:cubicBezTo>
                    <a:pt x="55" y="13"/>
                    <a:pt x="56" y="14"/>
                    <a:pt x="55" y="16"/>
                  </a:cubicBezTo>
                  <a:cubicBezTo>
                    <a:pt x="55" y="17"/>
                    <a:pt x="54" y="18"/>
                    <a:pt x="53" y="19"/>
                  </a:cubicBezTo>
                  <a:cubicBezTo>
                    <a:pt x="18" y="33"/>
                    <a:pt x="18" y="33"/>
                    <a:pt x="18" y="33"/>
                  </a:cubicBezTo>
                  <a:cubicBezTo>
                    <a:pt x="18" y="33"/>
                    <a:pt x="17" y="33"/>
                    <a:pt x="17" y="33"/>
                  </a:cubicBezTo>
                  <a:close/>
                  <a:moveTo>
                    <a:pt x="12" y="20"/>
                  </a:moveTo>
                  <a:cubicBezTo>
                    <a:pt x="18" y="24"/>
                    <a:pt x="18" y="24"/>
                    <a:pt x="18" y="24"/>
                  </a:cubicBezTo>
                  <a:cubicBezTo>
                    <a:pt x="44" y="14"/>
                    <a:pt x="44" y="14"/>
                    <a:pt x="44" y="14"/>
                  </a:cubicBezTo>
                  <a:cubicBezTo>
                    <a:pt x="39" y="9"/>
                    <a:pt x="39" y="9"/>
                    <a:pt x="39" y="9"/>
                  </a:cubicBezTo>
                  <a:cubicBezTo>
                    <a:pt x="12" y="20"/>
                    <a:pt x="12" y="20"/>
                    <a:pt x="12"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0" name="Freeform 187"/>
            <p:cNvSpPr/>
            <p:nvPr/>
          </p:nvSpPr>
          <p:spPr bwMode="auto">
            <a:xfrm>
              <a:off x="8977312" y="3016251"/>
              <a:ext cx="111125" cy="106363"/>
            </a:xfrm>
            <a:custGeom>
              <a:avLst/>
              <a:gdLst>
                <a:gd name="T0" fmla="*/ 4 w 50"/>
                <a:gd name="T1" fmla="*/ 48 h 48"/>
                <a:gd name="T2" fmla="*/ 2 w 50"/>
                <a:gd name="T3" fmla="*/ 47 h 48"/>
                <a:gd name="T4" fmla="*/ 0 w 50"/>
                <a:gd name="T5" fmla="*/ 44 h 48"/>
                <a:gd name="T6" fmla="*/ 0 w 50"/>
                <a:gd name="T7" fmla="*/ 4 h 48"/>
                <a:gd name="T8" fmla="*/ 4 w 50"/>
                <a:gd name="T9" fmla="*/ 0 h 48"/>
                <a:gd name="T10" fmla="*/ 8 w 50"/>
                <a:gd name="T11" fmla="*/ 4 h 48"/>
                <a:gd name="T12" fmla="*/ 8 w 50"/>
                <a:gd name="T13" fmla="*/ 38 h 48"/>
                <a:gd name="T14" fmla="*/ 42 w 50"/>
                <a:gd name="T15" fmla="*/ 27 h 48"/>
                <a:gd name="T16" fmla="*/ 42 w 50"/>
                <a:gd name="T17" fmla="*/ 10 h 48"/>
                <a:gd name="T18" fmla="*/ 46 w 50"/>
                <a:gd name="T19" fmla="*/ 6 h 48"/>
                <a:gd name="T20" fmla="*/ 50 w 50"/>
                <a:gd name="T21" fmla="*/ 10 h 48"/>
                <a:gd name="T22" fmla="*/ 50 w 50"/>
                <a:gd name="T23" fmla="*/ 30 h 48"/>
                <a:gd name="T24" fmla="*/ 47 w 50"/>
                <a:gd name="T25" fmla="*/ 34 h 48"/>
                <a:gd name="T26" fmla="*/ 5 w 50"/>
                <a:gd name="T27" fmla="*/ 47 h 48"/>
                <a:gd name="T28" fmla="*/ 4 w 50"/>
                <a:gd name="T2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48">
                  <a:moveTo>
                    <a:pt x="4" y="48"/>
                  </a:moveTo>
                  <a:cubicBezTo>
                    <a:pt x="3" y="48"/>
                    <a:pt x="2" y="47"/>
                    <a:pt x="2" y="47"/>
                  </a:cubicBezTo>
                  <a:cubicBezTo>
                    <a:pt x="0" y="46"/>
                    <a:pt x="0" y="45"/>
                    <a:pt x="0" y="44"/>
                  </a:cubicBezTo>
                  <a:cubicBezTo>
                    <a:pt x="0" y="4"/>
                    <a:pt x="0" y="4"/>
                    <a:pt x="0" y="4"/>
                  </a:cubicBezTo>
                  <a:cubicBezTo>
                    <a:pt x="0" y="2"/>
                    <a:pt x="2" y="0"/>
                    <a:pt x="4" y="0"/>
                  </a:cubicBezTo>
                  <a:cubicBezTo>
                    <a:pt x="6" y="0"/>
                    <a:pt x="8" y="2"/>
                    <a:pt x="8" y="4"/>
                  </a:cubicBezTo>
                  <a:cubicBezTo>
                    <a:pt x="8" y="38"/>
                    <a:pt x="8" y="38"/>
                    <a:pt x="8" y="38"/>
                  </a:cubicBezTo>
                  <a:cubicBezTo>
                    <a:pt x="42" y="27"/>
                    <a:pt x="42" y="27"/>
                    <a:pt x="42" y="27"/>
                  </a:cubicBezTo>
                  <a:cubicBezTo>
                    <a:pt x="42" y="10"/>
                    <a:pt x="42" y="10"/>
                    <a:pt x="42" y="10"/>
                  </a:cubicBezTo>
                  <a:cubicBezTo>
                    <a:pt x="42" y="7"/>
                    <a:pt x="43" y="6"/>
                    <a:pt x="46" y="6"/>
                  </a:cubicBezTo>
                  <a:cubicBezTo>
                    <a:pt x="48" y="6"/>
                    <a:pt x="50" y="7"/>
                    <a:pt x="50" y="10"/>
                  </a:cubicBezTo>
                  <a:cubicBezTo>
                    <a:pt x="50" y="30"/>
                    <a:pt x="50" y="30"/>
                    <a:pt x="50" y="30"/>
                  </a:cubicBezTo>
                  <a:cubicBezTo>
                    <a:pt x="50" y="32"/>
                    <a:pt x="48" y="34"/>
                    <a:pt x="47" y="34"/>
                  </a:cubicBezTo>
                  <a:cubicBezTo>
                    <a:pt x="5" y="47"/>
                    <a:pt x="5" y="47"/>
                    <a:pt x="5" y="47"/>
                  </a:cubicBezTo>
                  <a:cubicBezTo>
                    <a:pt x="5" y="47"/>
                    <a:pt x="4" y="48"/>
                    <a:pt x="4" y="4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1" name="Freeform 188"/>
            <p:cNvSpPr>
              <a:spLocks noEditPoints="1"/>
            </p:cNvSpPr>
            <p:nvPr/>
          </p:nvSpPr>
          <p:spPr bwMode="auto">
            <a:xfrm>
              <a:off x="8999537" y="2982914"/>
              <a:ext cx="122238" cy="73025"/>
            </a:xfrm>
            <a:custGeom>
              <a:avLst/>
              <a:gdLst>
                <a:gd name="T0" fmla="*/ 17 w 55"/>
                <a:gd name="T1" fmla="*/ 33 h 33"/>
                <a:gd name="T2" fmla="*/ 14 w 55"/>
                <a:gd name="T3" fmla="*/ 32 h 33"/>
                <a:gd name="T4" fmla="*/ 2 w 55"/>
                <a:gd name="T5" fmla="*/ 21 h 33"/>
                <a:gd name="T6" fmla="*/ 0 w 55"/>
                <a:gd name="T7" fmla="*/ 17 h 33"/>
                <a:gd name="T8" fmla="*/ 3 w 55"/>
                <a:gd name="T9" fmla="*/ 14 h 33"/>
                <a:gd name="T10" fmla="*/ 38 w 55"/>
                <a:gd name="T11" fmla="*/ 1 h 33"/>
                <a:gd name="T12" fmla="*/ 42 w 55"/>
                <a:gd name="T13" fmla="*/ 1 h 33"/>
                <a:gd name="T14" fmla="*/ 54 w 55"/>
                <a:gd name="T15" fmla="*/ 12 h 33"/>
                <a:gd name="T16" fmla="*/ 55 w 55"/>
                <a:gd name="T17" fmla="*/ 15 h 33"/>
                <a:gd name="T18" fmla="*/ 53 w 55"/>
                <a:gd name="T19" fmla="*/ 18 h 33"/>
                <a:gd name="T20" fmla="*/ 18 w 55"/>
                <a:gd name="T21" fmla="*/ 32 h 33"/>
                <a:gd name="T22" fmla="*/ 17 w 55"/>
                <a:gd name="T23" fmla="*/ 33 h 33"/>
                <a:gd name="T24" fmla="*/ 12 w 55"/>
                <a:gd name="T25" fmla="*/ 19 h 33"/>
                <a:gd name="T26" fmla="*/ 17 w 55"/>
                <a:gd name="T27" fmla="*/ 24 h 33"/>
                <a:gd name="T28" fmla="*/ 44 w 55"/>
                <a:gd name="T29" fmla="*/ 14 h 33"/>
                <a:gd name="T30" fmla="*/ 38 w 55"/>
                <a:gd name="T31" fmla="*/ 9 h 33"/>
                <a:gd name="T32" fmla="*/ 12 w 55"/>
                <a:gd name="T33"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3">
                  <a:moveTo>
                    <a:pt x="17" y="33"/>
                  </a:moveTo>
                  <a:cubicBezTo>
                    <a:pt x="16" y="33"/>
                    <a:pt x="15" y="32"/>
                    <a:pt x="14" y="32"/>
                  </a:cubicBezTo>
                  <a:cubicBezTo>
                    <a:pt x="2" y="21"/>
                    <a:pt x="2" y="21"/>
                    <a:pt x="2" y="21"/>
                  </a:cubicBezTo>
                  <a:cubicBezTo>
                    <a:pt x="1" y="20"/>
                    <a:pt x="0" y="19"/>
                    <a:pt x="0" y="17"/>
                  </a:cubicBezTo>
                  <a:cubicBezTo>
                    <a:pt x="1" y="16"/>
                    <a:pt x="2" y="15"/>
                    <a:pt x="3" y="14"/>
                  </a:cubicBezTo>
                  <a:cubicBezTo>
                    <a:pt x="38" y="1"/>
                    <a:pt x="38" y="1"/>
                    <a:pt x="38" y="1"/>
                  </a:cubicBezTo>
                  <a:cubicBezTo>
                    <a:pt x="39" y="0"/>
                    <a:pt x="41" y="0"/>
                    <a:pt x="42" y="1"/>
                  </a:cubicBezTo>
                  <a:cubicBezTo>
                    <a:pt x="54" y="12"/>
                    <a:pt x="54" y="12"/>
                    <a:pt x="54" y="12"/>
                  </a:cubicBezTo>
                  <a:cubicBezTo>
                    <a:pt x="55" y="13"/>
                    <a:pt x="55" y="14"/>
                    <a:pt x="55" y="15"/>
                  </a:cubicBezTo>
                  <a:cubicBezTo>
                    <a:pt x="55" y="17"/>
                    <a:pt x="54" y="18"/>
                    <a:pt x="53" y="18"/>
                  </a:cubicBezTo>
                  <a:cubicBezTo>
                    <a:pt x="18" y="32"/>
                    <a:pt x="18" y="32"/>
                    <a:pt x="18" y="32"/>
                  </a:cubicBezTo>
                  <a:cubicBezTo>
                    <a:pt x="18" y="33"/>
                    <a:pt x="17" y="33"/>
                    <a:pt x="17" y="33"/>
                  </a:cubicBezTo>
                  <a:close/>
                  <a:moveTo>
                    <a:pt x="12" y="19"/>
                  </a:moveTo>
                  <a:cubicBezTo>
                    <a:pt x="17" y="24"/>
                    <a:pt x="17" y="24"/>
                    <a:pt x="17" y="24"/>
                  </a:cubicBezTo>
                  <a:cubicBezTo>
                    <a:pt x="44" y="14"/>
                    <a:pt x="44" y="14"/>
                    <a:pt x="44" y="14"/>
                  </a:cubicBezTo>
                  <a:cubicBezTo>
                    <a:pt x="38" y="9"/>
                    <a:pt x="38" y="9"/>
                    <a:pt x="38" y="9"/>
                  </a:cubicBezTo>
                  <a:cubicBezTo>
                    <a:pt x="12" y="19"/>
                    <a:pt x="12" y="19"/>
                    <a:pt x="1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2" name="Freeform 189"/>
            <p:cNvSpPr>
              <a:spLocks noEditPoints="1"/>
            </p:cNvSpPr>
            <p:nvPr/>
          </p:nvSpPr>
          <p:spPr bwMode="auto">
            <a:xfrm>
              <a:off x="8993187" y="2916239"/>
              <a:ext cx="122238" cy="74613"/>
            </a:xfrm>
            <a:custGeom>
              <a:avLst/>
              <a:gdLst>
                <a:gd name="T0" fmla="*/ 39 w 55"/>
                <a:gd name="T1" fmla="*/ 34 h 34"/>
                <a:gd name="T2" fmla="*/ 37 w 55"/>
                <a:gd name="T3" fmla="*/ 34 h 34"/>
                <a:gd name="T4" fmla="*/ 2 w 55"/>
                <a:gd name="T5" fmla="*/ 20 h 34"/>
                <a:gd name="T6" fmla="*/ 0 w 55"/>
                <a:gd name="T7" fmla="*/ 17 h 34"/>
                <a:gd name="T8" fmla="*/ 1 w 55"/>
                <a:gd name="T9" fmla="*/ 13 h 34"/>
                <a:gd name="T10" fmla="*/ 13 w 55"/>
                <a:gd name="T11" fmla="*/ 2 h 34"/>
                <a:gd name="T12" fmla="*/ 17 w 55"/>
                <a:gd name="T13" fmla="*/ 1 h 34"/>
                <a:gd name="T14" fmla="*/ 52 w 55"/>
                <a:gd name="T15" fmla="*/ 15 h 34"/>
                <a:gd name="T16" fmla="*/ 54 w 55"/>
                <a:gd name="T17" fmla="*/ 18 h 34"/>
                <a:gd name="T18" fmla="*/ 53 w 55"/>
                <a:gd name="T19" fmla="*/ 22 h 34"/>
                <a:gd name="T20" fmla="*/ 41 w 55"/>
                <a:gd name="T21" fmla="*/ 33 h 34"/>
                <a:gd name="T22" fmla="*/ 39 w 55"/>
                <a:gd name="T23" fmla="*/ 34 h 34"/>
                <a:gd name="T24" fmla="*/ 11 w 55"/>
                <a:gd name="T25" fmla="*/ 15 h 34"/>
                <a:gd name="T26" fmla="*/ 38 w 55"/>
                <a:gd name="T27" fmla="*/ 26 h 34"/>
                <a:gd name="T28" fmla="*/ 43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2" y="20"/>
                    <a:pt x="2" y="20"/>
                    <a:pt x="2" y="20"/>
                  </a:cubicBezTo>
                  <a:cubicBezTo>
                    <a:pt x="1" y="20"/>
                    <a:pt x="0" y="18"/>
                    <a:pt x="0" y="17"/>
                  </a:cubicBezTo>
                  <a:cubicBezTo>
                    <a:pt x="0" y="16"/>
                    <a:pt x="0" y="14"/>
                    <a:pt x="1" y="13"/>
                  </a:cubicBezTo>
                  <a:cubicBezTo>
                    <a:pt x="13" y="2"/>
                    <a:pt x="13" y="2"/>
                    <a:pt x="13" y="2"/>
                  </a:cubicBezTo>
                  <a:cubicBezTo>
                    <a:pt x="14" y="1"/>
                    <a:pt x="16" y="0"/>
                    <a:pt x="17" y="1"/>
                  </a:cubicBezTo>
                  <a:cubicBezTo>
                    <a:pt x="52" y="15"/>
                    <a:pt x="52" y="15"/>
                    <a:pt x="52" y="15"/>
                  </a:cubicBezTo>
                  <a:cubicBezTo>
                    <a:pt x="53" y="15"/>
                    <a:pt x="54" y="17"/>
                    <a:pt x="54" y="18"/>
                  </a:cubicBezTo>
                  <a:cubicBezTo>
                    <a:pt x="55" y="19"/>
                    <a:pt x="54" y="21"/>
                    <a:pt x="53" y="22"/>
                  </a:cubicBezTo>
                  <a:cubicBezTo>
                    <a:pt x="41" y="33"/>
                    <a:pt x="41" y="33"/>
                    <a:pt x="41" y="33"/>
                  </a:cubicBezTo>
                  <a:cubicBezTo>
                    <a:pt x="41" y="34"/>
                    <a:pt x="40" y="34"/>
                    <a:pt x="39" y="34"/>
                  </a:cubicBezTo>
                  <a:close/>
                  <a:moveTo>
                    <a:pt x="11" y="15"/>
                  </a:moveTo>
                  <a:cubicBezTo>
                    <a:pt x="38" y="26"/>
                    <a:pt x="38" y="26"/>
                    <a:pt x="38" y="26"/>
                  </a:cubicBezTo>
                  <a:cubicBezTo>
                    <a:pt x="43" y="20"/>
                    <a:pt x="43" y="20"/>
                    <a:pt x="43"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3" name="Freeform 190"/>
            <p:cNvSpPr/>
            <p:nvPr/>
          </p:nvSpPr>
          <p:spPr bwMode="auto">
            <a:xfrm>
              <a:off x="8904287" y="3032126"/>
              <a:ext cx="90488" cy="90488"/>
            </a:xfrm>
            <a:custGeom>
              <a:avLst/>
              <a:gdLst>
                <a:gd name="T0" fmla="*/ 36 w 41"/>
                <a:gd name="T1" fmla="*/ 41 h 41"/>
                <a:gd name="T2" fmla="*/ 35 w 41"/>
                <a:gd name="T3" fmla="*/ 40 h 41"/>
                <a:gd name="T4" fmla="*/ 3 w 41"/>
                <a:gd name="T5" fmla="*/ 27 h 41"/>
                <a:gd name="T6" fmla="*/ 0 w 41"/>
                <a:gd name="T7" fmla="*/ 23 h 41"/>
                <a:gd name="T8" fmla="*/ 0 w 41"/>
                <a:gd name="T9" fmla="*/ 4 h 41"/>
                <a:gd name="T10" fmla="*/ 4 w 41"/>
                <a:gd name="T11" fmla="*/ 0 h 41"/>
                <a:gd name="T12" fmla="*/ 8 w 41"/>
                <a:gd name="T13" fmla="*/ 4 h 41"/>
                <a:gd name="T14" fmla="*/ 8 w 41"/>
                <a:gd name="T15" fmla="*/ 21 h 41"/>
                <a:gd name="T16" fmla="*/ 38 w 41"/>
                <a:gd name="T17" fmla="*/ 33 h 41"/>
                <a:gd name="T18" fmla="*/ 40 w 41"/>
                <a:gd name="T19" fmla="*/ 38 h 41"/>
                <a:gd name="T20" fmla="*/ 36 w 41"/>
                <a:gd name="T21"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41">
                  <a:moveTo>
                    <a:pt x="36" y="41"/>
                  </a:moveTo>
                  <a:cubicBezTo>
                    <a:pt x="36" y="41"/>
                    <a:pt x="35" y="40"/>
                    <a:pt x="35" y="40"/>
                  </a:cubicBezTo>
                  <a:cubicBezTo>
                    <a:pt x="3" y="27"/>
                    <a:pt x="3" y="27"/>
                    <a:pt x="3" y="27"/>
                  </a:cubicBezTo>
                  <a:cubicBezTo>
                    <a:pt x="1" y="26"/>
                    <a:pt x="0" y="25"/>
                    <a:pt x="0" y="23"/>
                  </a:cubicBezTo>
                  <a:cubicBezTo>
                    <a:pt x="0" y="4"/>
                    <a:pt x="0" y="4"/>
                    <a:pt x="0" y="4"/>
                  </a:cubicBezTo>
                  <a:cubicBezTo>
                    <a:pt x="0" y="2"/>
                    <a:pt x="2" y="0"/>
                    <a:pt x="4" y="0"/>
                  </a:cubicBezTo>
                  <a:cubicBezTo>
                    <a:pt x="6" y="0"/>
                    <a:pt x="8" y="2"/>
                    <a:pt x="8" y="4"/>
                  </a:cubicBezTo>
                  <a:cubicBezTo>
                    <a:pt x="8" y="21"/>
                    <a:pt x="8" y="21"/>
                    <a:pt x="8" y="21"/>
                  </a:cubicBezTo>
                  <a:cubicBezTo>
                    <a:pt x="38" y="33"/>
                    <a:pt x="38" y="33"/>
                    <a:pt x="38" y="33"/>
                  </a:cubicBezTo>
                  <a:cubicBezTo>
                    <a:pt x="40" y="34"/>
                    <a:pt x="41" y="36"/>
                    <a:pt x="40" y="38"/>
                  </a:cubicBezTo>
                  <a:cubicBezTo>
                    <a:pt x="39" y="40"/>
                    <a:pt x="38" y="41"/>
                    <a:pt x="36" y="4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4" name="Freeform 191"/>
            <p:cNvSpPr>
              <a:spLocks noEditPoints="1"/>
            </p:cNvSpPr>
            <p:nvPr/>
          </p:nvSpPr>
          <p:spPr bwMode="auto">
            <a:xfrm>
              <a:off x="8874125" y="2984501"/>
              <a:ext cx="120650" cy="76200"/>
            </a:xfrm>
            <a:custGeom>
              <a:avLst/>
              <a:gdLst>
                <a:gd name="T0" fmla="*/ 39 w 55"/>
                <a:gd name="T1" fmla="*/ 34 h 34"/>
                <a:gd name="T2" fmla="*/ 37 w 55"/>
                <a:gd name="T3" fmla="*/ 34 h 34"/>
                <a:gd name="T4" fmla="*/ 3 w 55"/>
                <a:gd name="T5" fmla="*/ 20 h 34"/>
                <a:gd name="T6" fmla="*/ 0 w 55"/>
                <a:gd name="T7" fmla="*/ 17 h 34"/>
                <a:gd name="T8" fmla="*/ 1 w 55"/>
                <a:gd name="T9" fmla="*/ 13 h 34"/>
                <a:gd name="T10" fmla="*/ 13 w 55"/>
                <a:gd name="T11" fmla="*/ 2 h 34"/>
                <a:gd name="T12" fmla="*/ 18 w 55"/>
                <a:gd name="T13" fmla="*/ 1 h 34"/>
                <a:gd name="T14" fmla="*/ 52 w 55"/>
                <a:gd name="T15" fmla="*/ 15 h 34"/>
                <a:gd name="T16" fmla="*/ 55 w 55"/>
                <a:gd name="T17" fmla="*/ 18 h 34"/>
                <a:gd name="T18" fmla="*/ 54 w 55"/>
                <a:gd name="T19" fmla="*/ 21 h 34"/>
                <a:gd name="T20" fmla="*/ 42 w 55"/>
                <a:gd name="T21" fmla="*/ 33 h 34"/>
                <a:gd name="T22" fmla="*/ 39 w 55"/>
                <a:gd name="T23" fmla="*/ 34 h 34"/>
                <a:gd name="T24" fmla="*/ 11 w 55"/>
                <a:gd name="T25" fmla="*/ 15 h 34"/>
                <a:gd name="T26" fmla="*/ 38 w 55"/>
                <a:gd name="T27" fmla="*/ 25 h 34"/>
                <a:gd name="T28" fmla="*/ 44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3" y="20"/>
                    <a:pt x="3" y="20"/>
                    <a:pt x="3" y="20"/>
                  </a:cubicBezTo>
                  <a:cubicBezTo>
                    <a:pt x="1" y="19"/>
                    <a:pt x="0" y="18"/>
                    <a:pt x="0" y="17"/>
                  </a:cubicBezTo>
                  <a:cubicBezTo>
                    <a:pt x="0" y="16"/>
                    <a:pt x="0" y="14"/>
                    <a:pt x="1" y="13"/>
                  </a:cubicBezTo>
                  <a:cubicBezTo>
                    <a:pt x="13" y="2"/>
                    <a:pt x="13" y="2"/>
                    <a:pt x="13" y="2"/>
                  </a:cubicBezTo>
                  <a:cubicBezTo>
                    <a:pt x="14" y="0"/>
                    <a:pt x="16" y="0"/>
                    <a:pt x="18" y="1"/>
                  </a:cubicBezTo>
                  <a:cubicBezTo>
                    <a:pt x="52" y="15"/>
                    <a:pt x="52" y="15"/>
                    <a:pt x="52" y="15"/>
                  </a:cubicBezTo>
                  <a:cubicBezTo>
                    <a:pt x="54" y="15"/>
                    <a:pt x="55" y="16"/>
                    <a:pt x="55" y="18"/>
                  </a:cubicBezTo>
                  <a:cubicBezTo>
                    <a:pt x="55" y="19"/>
                    <a:pt x="55" y="20"/>
                    <a:pt x="54" y="21"/>
                  </a:cubicBezTo>
                  <a:cubicBezTo>
                    <a:pt x="42" y="33"/>
                    <a:pt x="42" y="33"/>
                    <a:pt x="42" y="33"/>
                  </a:cubicBezTo>
                  <a:cubicBezTo>
                    <a:pt x="41" y="34"/>
                    <a:pt x="40" y="34"/>
                    <a:pt x="39" y="34"/>
                  </a:cubicBezTo>
                  <a:close/>
                  <a:moveTo>
                    <a:pt x="11" y="15"/>
                  </a:moveTo>
                  <a:cubicBezTo>
                    <a:pt x="38" y="25"/>
                    <a:pt x="38" y="25"/>
                    <a:pt x="38" y="25"/>
                  </a:cubicBezTo>
                  <a:cubicBezTo>
                    <a:pt x="44" y="20"/>
                    <a:pt x="44" y="20"/>
                    <a:pt x="44"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5" name="Freeform 196"/>
            <p:cNvSpPr>
              <a:spLocks noEditPoints="1"/>
            </p:cNvSpPr>
            <p:nvPr/>
          </p:nvSpPr>
          <p:spPr bwMode="auto">
            <a:xfrm>
              <a:off x="8178800" y="1912939"/>
              <a:ext cx="160338" cy="114300"/>
            </a:xfrm>
            <a:custGeom>
              <a:avLst/>
              <a:gdLst>
                <a:gd name="T0" fmla="*/ 65 w 73"/>
                <a:gd name="T1" fmla="*/ 52 h 52"/>
                <a:gd name="T2" fmla="*/ 8 w 73"/>
                <a:gd name="T3" fmla="*/ 52 h 52"/>
                <a:gd name="T4" fmla="*/ 0 w 73"/>
                <a:gd name="T5" fmla="*/ 44 h 52"/>
                <a:gd name="T6" fmla="*/ 0 w 73"/>
                <a:gd name="T7" fmla="*/ 8 h 52"/>
                <a:gd name="T8" fmla="*/ 8 w 73"/>
                <a:gd name="T9" fmla="*/ 0 h 52"/>
                <a:gd name="T10" fmla="*/ 65 w 73"/>
                <a:gd name="T11" fmla="*/ 0 h 52"/>
                <a:gd name="T12" fmla="*/ 73 w 73"/>
                <a:gd name="T13" fmla="*/ 8 h 52"/>
                <a:gd name="T14" fmla="*/ 73 w 73"/>
                <a:gd name="T15" fmla="*/ 44 h 52"/>
                <a:gd name="T16" fmla="*/ 65 w 73"/>
                <a:gd name="T17" fmla="*/ 52 h 52"/>
                <a:gd name="T18" fmla="*/ 8 w 73"/>
                <a:gd name="T19" fmla="*/ 8 h 52"/>
                <a:gd name="T20" fmla="*/ 8 w 73"/>
                <a:gd name="T21" fmla="*/ 44 h 52"/>
                <a:gd name="T22" fmla="*/ 65 w 73"/>
                <a:gd name="T23" fmla="*/ 44 h 52"/>
                <a:gd name="T24" fmla="*/ 65 w 73"/>
                <a:gd name="T25" fmla="*/ 8 h 52"/>
                <a:gd name="T26" fmla="*/ 8 w 73"/>
                <a:gd name="T27" fmla="*/ 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52">
                  <a:moveTo>
                    <a:pt x="65" y="52"/>
                  </a:moveTo>
                  <a:cubicBezTo>
                    <a:pt x="8" y="52"/>
                    <a:pt x="8" y="52"/>
                    <a:pt x="8" y="52"/>
                  </a:cubicBezTo>
                  <a:cubicBezTo>
                    <a:pt x="3" y="52"/>
                    <a:pt x="0" y="48"/>
                    <a:pt x="0" y="44"/>
                  </a:cubicBezTo>
                  <a:cubicBezTo>
                    <a:pt x="0" y="8"/>
                    <a:pt x="0" y="8"/>
                    <a:pt x="0" y="8"/>
                  </a:cubicBezTo>
                  <a:cubicBezTo>
                    <a:pt x="0" y="3"/>
                    <a:pt x="3" y="0"/>
                    <a:pt x="8" y="0"/>
                  </a:cubicBezTo>
                  <a:cubicBezTo>
                    <a:pt x="65" y="0"/>
                    <a:pt x="65" y="0"/>
                    <a:pt x="65" y="0"/>
                  </a:cubicBezTo>
                  <a:cubicBezTo>
                    <a:pt x="69" y="0"/>
                    <a:pt x="73" y="3"/>
                    <a:pt x="73" y="8"/>
                  </a:cubicBezTo>
                  <a:cubicBezTo>
                    <a:pt x="73" y="44"/>
                    <a:pt x="73" y="44"/>
                    <a:pt x="73" y="44"/>
                  </a:cubicBezTo>
                  <a:cubicBezTo>
                    <a:pt x="73" y="48"/>
                    <a:pt x="69" y="52"/>
                    <a:pt x="65" y="52"/>
                  </a:cubicBezTo>
                  <a:close/>
                  <a:moveTo>
                    <a:pt x="8" y="8"/>
                  </a:moveTo>
                  <a:cubicBezTo>
                    <a:pt x="8" y="44"/>
                    <a:pt x="8" y="44"/>
                    <a:pt x="8" y="44"/>
                  </a:cubicBezTo>
                  <a:cubicBezTo>
                    <a:pt x="65" y="44"/>
                    <a:pt x="65" y="44"/>
                    <a:pt x="65" y="44"/>
                  </a:cubicBezTo>
                  <a:cubicBezTo>
                    <a:pt x="65" y="8"/>
                    <a:pt x="65" y="8"/>
                    <a:pt x="65"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6" name="Freeform 197"/>
            <p:cNvSpPr>
              <a:spLocks noEditPoints="1"/>
            </p:cNvSpPr>
            <p:nvPr/>
          </p:nvSpPr>
          <p:spPr bwMode="auto">
            <a:xfrm>
              <a:off x="8320087" y="1912939"/>
              <a:ext cx="66675" cy="114300"/>
            </a:xfrm>
            <a:custGeom>
              <a:avLst/>
              <a:gdLst>
                <a:gd name="T0" fmla="*/ 26 w 30"/>
                <a:gd name="T1" fmla="*/ 52 h 52"/>
                <a:gd name="T2" fmla="*/ 24 w 30"/>
                <a:gd name="T3" fmla="*/ 51 h 52"/>
                <a:gd name="T4" fmla="*/ 2 w 30"/>
                <a:gd name="T5" fmla="*/ 40 h 52"/>
                <a:gd name="T6" fmla="*/ 0 w 30"/>
                <a:gd name="T7" fmla="*/ 37 h 52"/>
                <a:gd name="T8" fmla="*/ 0 w 30"/>
                <a:gd name="T9" fmla="*/ 15 h 52"/>
                <a:gd name="T10" fmla="*/ 2 w 30"/>
                <a:gd name="T11" fmla="*/ 11 h 52"/>
                <a:gd name="T12" fmla="*/ 24 w 30"/>
                <a:gd name="T13" fmla="*/ 0 h 52"/>
                <a:gd name="T14" fmla="*/ 28 w 30"/>
                <a:gd name="T15" fmla="*/ 1 h 52"/>
                <a:gd name="T16" fmla="*/ 30 w 30"/>
                <a:gd name="T17" fmla="*/ 4 h 52"/>
                <a:gd name="T18" fmla="*/ 30 w 30"/>
                <a:gd name="T19" fmla="*/ 48 h 52"/>
                <a:gd name="T20" fmla="*/ 28 w 30"/>
                <a:gd name="T21" fmla="*/ 51 h 52"/>
                <a:gd name="T22" fmla="*/ 26 w 30"/>
                <a:gd name="T23" fmla="*/ 52 h 52"/>
                <a:gd name="T24" fmla="*/ 8 w 30"/>
                <a:gd name="T25" fmla="*/ 34 h 52"/>
                <a:gd name="T26" fmla="*/ 22 w 30"/>
                <a:gd name="T27" fmla="*/ 41 h 52"/>
                <a:gd name="T28" fmla="*/ 22 w 30"/>
                <a:gd name="T29" fmla="*/ 10 h 52"/>
                <a:gd name="T30" fmla="*/ 8 w 30"/>
                <a:gd name="T31" fmla="*/ 17 h 52"/>
                <a:gd name="T32" fmla="*/ 8 w 30"/>
                <a:gd name="T33" fmla="*/ 3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52">
                  <a:moveTo>
                    <a:pt x="26" y="52"/>
                  </a:moveTo>
                  <a:cubicBezTo>
                    <a:pt x="25" y="52"/>
                    <a:pt x="25" y="51"/>
                    <a:pt x="24" y="51"/>
                  </a:cubicBezTo>
                  <a:cubicBezTo>
                    <a:pt x="2" y="40"/>
                    <a:pt x="2" y="40"/>
                    <a:pt x="2" y="40"/>
                  </a:cubicBezTo>
                  <a:cubicBezTo>
                    <a:pt x="1" y="40"/>
                    <a:pt x="0" y="38"/>
                    <a:pt x="0" y="37"/>
                  </a:cubicBezTo>
                  <a:cubicBezTo>
                    <a:pt x="0" y="15"/>
                    <a:pt x="0" y="15"/>
                    <a:pt x="0" y="15"/>
                  </a:cubicBezTo>
                  <a:cubicBezTo>
                    <a:pt x="0" y="13"/>
                    <a:pt x="1" y="12"/>
                    <a:pt x="2" y="11"/>
                  </a:cubicBezTo>
                  <a:cubicBezTo>
                    <a:pt x="24" y="0"/>
                    <a:pt x="24" y="0"/>
                    <a:pt x="24" y="0"/>
                  </a:cubicBezTo>
                  <a:cubicBezTo>
                    <a:pt x="26" y="0"/>
                    <a:pt x="27" y="0"/>
                    <a:pt x="28" y="1"/>
                  </a:cubicBezTo>
                  <a:cubicBezTo>
                    <a:pt x="29" y="1"/>
                    <a:pt x="30" y="3"/>
                    <a:pt x="30" y="4"/>
                  </a:cubicBezTo>
                  <a:cubicBezTo>
                    <a:pt x="30" y="48"/>
                    <a:pt x="30" y="48"/>
                    <a:pt x="30" y="48"/>
                  </a:cubicBezTo>
                  <a:cubicBezTo>
                    <a:pt x="30" y="49"/>
                    <a:pt x="29" y="50"/>
                    <a:pt x="28" y="51"/>
                  </a:cubicBezTo>
                  <a:cubicBezTo>
                    <a:pt x="28" y="51"/>
                    <a:pt x="27" y="52"/>
                    <a:pt x="26" y="52"/>
                  </a:cubicBezTo>
                  <a:close/>
                  <a:moveTo>
                    <a:pt x="8" y="34"/>
                  </a:moveTo>
                  <a:cubicBezTo>
                    <a:pt x="22" y="41"/>
                    <a:pt x="22" y="41"/>
                    <a:pt x="22" y="41"/>
                  </a:cubicBezTo>
                  <a:cubicBezTo>
                    <a:pt x="22" y="10"/>
                    <a:pt x="22" y="10"/>
                    <a:pt x="22" y="10"/>
                  </a:cubicBezTo>
                  <a:cubicBezTo>
                    <a:pt x="8" y="17"/>
                    <a:pt x="8" y="17"/>
                    <a:pt x="8" y="17"/>
                  </a:cubicBezTo>
                  <a:cubicBezTo>
                    <a:pt x="8" y="34"/>
                    <a:pt x="8" y="34"/>
                    <a:pt x="8" y="3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7" name="Freeform 198"/>
            <p:cNvSpPr>
              <a:spLocks noEditPoints="1"/>
            </p:cNvSpPr>
            <p:nvPr/>
          </p:nvSpPr>
          <p:spPr bwMode="auto">
            <a:xfrm>
              <a:off x="8183562" y="1847851"/>
              <a:ext cx="76200" cy="77788"/>
            </a:xfrm>
            <a:custGeom>
              <a:avLst/>
              <a:gdLst>
                <a:gd name="T0" fmla="*/ 17 w 35"/>
                <a:gd name="T1" fmla="*/ 35 h 35"/>
                <a:gd name="T2" fmla="*/ 0 w 35"/>
                <a:gd name="T3" fmla="*/ 17 h 35"/>
                <a:gd name="T4" fmla="*/ 17 w 35"/>
                <a:gd name="T5" fmla="*/ 0 h 35"/>
                <a:gd name="T6" fmla="*/ 35 w 35"/>
                <a:gd name="T7" fmla="*/ 17 h 35"/>
                <a:gd name="T8" fmla="*/ 17 w 35"/>
                <a:gd name="T9" fmla="*/ 35 h 35"/>
                <a:gd name="T10" fmla="*/ 17 w 35"/>
                <a:gd name="T11" fmla="*/ 8 h 35"/>
                <a:gd name="T12" fmla="*/ 8 w 35"/>
                <a:gd name="T13" fmla="*/ 17 h 35"/>
                <a:gd name="T14" fmla="*/ 17 w 35"/>
                <a:gd name="T15" fmla="*/ 27 h 35"/>
                <a:gd name="T16" fmla="*/ 27 w 35"/>
                <a:gd name="T17" fmla="*/ 17 h 35"/>
                <a:gd name="T18" fmla="*/ 17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7"/>
                  </a:cubicBezTo>
                  <a:cubicBezTo>
                    <a:pt x="0" y="8"/>
                    <a:pt x="7" y="0"/>
                    <a:pt x="17" y="0"/>
                  </a:cubicBezTo>
                  <a:cubicBezTo>
                    <a:pt x="27" y="0"/>
                    <a:pt x="35" y="8"/>
                    <a:pt x="35" y="17"/>
                  </a:cubicBezTo>
                  <a:cubicBezTo>
                    <a:pt x="35" y="27"/>
                    <a:pt x="27" y="35"/>
                    <a:pt x="17" y="35"/>
                  </a:cubicBezTo>
                  <a:close/>
                  <a:moveTo>
                    <a:pt x="17" y="8"/>
                  </a:moveTo>
                  <a:cubicBezTo>
                    <a:pt x="12" y="8"/>
                    <a:pt x="8" y="12"/>
                    <a:pt x="8" y="17"/>
                  </a:cubicBezTo>
                  <a:cubicBezTo>
                    <a:pt x="8" y="23"/>
                    <a:pt x="12" y="27"/>
                    <a:pt x="17" y="27"/>
                  </a:cubicBezTo>
                  <a:cubicBezTo>
                    <a:pt x="23" y="27"/>
                    <a:pt x="27" y="23"/>
                    <a:pt x="27" y="17"/>
                  </a:cubicBezTo>
                  <a:cubicBezTo>
                    <a:pt x="27" y="12"/>
                    <a:pt x="23" y="8"/>
                    <a:pt x="1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8" name="Freeform 199"/>
            <p:cNvSpPr>
              <a:spLocks noEditPoints="1"/>
            </p:cNvSpPr>
            <p:nvPr/>
          </p:nvSpPr>
          <p:spPr bwMode="auto">
            <a:xfrm>
              <a:off x="8247062" y="1847851"/>
              <a:ext cx="77788" cy="77788"/>
            </a:xfrm>
            <a:custGeom>
              <a:avLst/>
              <a:gdLst>
                <a:gd name="T0" fmla="*/ 18 w 35"/>
                <a:gd name="T1" fmla="*/ 35 h 35"/>
                <a:gd name="T2" fmla="*/ 0 w 35"/>
                <a:gd name="T3" fmla="*/ 17 h 35"/>
                <a:gd name="T4" fmla="*/ 18 w 35"/>
                <a:gd name="T5" fmla="*/ 0 h 35"/>
                <a:gd name="T6" fmla="*/ 35 w 35"/>
                <a:gd name="T7" fmla="*/ 17 h 35"/>
                <a:gd name="T8" fmla="*/ 18 w 35"/>
                <a:gd name="T9" fmla="*/ 35 h 35"/>
                <a:gd name="T10" fmla="*/ 18 w 35"/>
                <a:gd name="T11" fmla="*/ 8 h 35"/>
                <a:gd name="T12" fmla="*/ 8 w 35"/>
                <a:gd name="T13" fmla="*/ 17 h 35"/>
                <a:gd name="T14" fmla="*/ 18 w 35"/>
                <a:gd name="T15" fmla="*/ 27 h 35"/>
                <a:gd name="T16" fmla="*/ 27 w 35"/>
                <a:gd name="T17" fmla="*/ 17 h 35"/>
                <a:gd name="T18" fmla="*/ 18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7"/>
                  </a:cubicBezTo>
                  <a:cubicBezTo>
                    <a:pt x="0" y="8"/>
                    <a:pt x="8" y="0"/>
                    <a:pt x="18" y="0"/>
                  </a:cubicBezTo>
                  <a:cubicBezTo>
                    <a:pt x="27" y="0"/>
                    <a:pt x="35" y="8"/>
                    <a:pt x="35" y="17"/>
                  </a:cubicBezTo>
                  <a:cubicBezTo>
                    <a:pt x="35" y="27"/>
                    <a:pt x="27" y="35"/>
                    <a:pt x="18" y="35"/>
                  </a:cubicBezTo>
                  <a:close/>
                  <a:moveTo>
                    <a:pt x="18" y="8"/>
                  </a:moveTo>
                  <a:cubicBezTo>
                    <a:pt x="12" y="8"/>
                    <a:pt x="8" y="12"/>
                    <a:pt x="8" y="17"/>
                  </a:cubicBezTo>
                  <a:cubicBezTo>
                    <a:pt x="8" y="23"/>
                    <a:pt x="12" y="27"/>
                    <a:pt x="18" y="27"/>
                  </a:cubicBezTo>
                  <a:cubicBezTo>
                    <a:pt x="23" y="27"/>
                    <a:pt x="27" y="23"/>
                    <a:pt x="27" y="17"/>
                  </a:cubicBezTo>
                  <a:cubicBezTo>
                    <a:pt x="27" y="12"/>
                    <a:pt x="23" y="8"/>
                    <a:pt x="1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9" name="Freeform 200"/>
            <p:cNvSpPr/>
            <p:nvPr/>
          </p:nvSpPr>
          <p:spPr bwMode="auto">
            <a:xfrm>
              <a:off x="7542212" y="2474914"/>
              <a:ext cx="430213" cy="287338"/>
            </a:xfrm>
            <a:custGeom>
              <a:avLst/>
              <a:gdLst>
                <a:gd name="T0" fmla="*/ 153 w 195"/>
                <a:gd name="T1" fmla="*/ 130 h 130"/>
                <a:gd name="T2" fmla="*/ 145 w 195"/>
                <a:gd name="T3" fmla="*/ 122 h 130"/>
                <a:gd name="T4" fmla="*/ 153 w 195"/>
                <a:gd name="T5" fmla="*/ 114 h 130"/>
                <a:gd name="T6" fmla="*/ 169 w 195"/>
                <a:gd name="T7" fmla="*/ 107 h 130"/>
                <a:gd name="T8" fmla="*/ 179 w 195"/>
                <a:gd name="T9" fmla="*/ 85 h 130"/>
                <a:gd name="T10" fmla="*/ 150 w 195"/>
                <a:gd name="T11" fmla="*/ 56 h 130"/>
                <a:gd name="T12" fmla="*/ 141 w 195"/>
                <a:gd name="T13" fmla="*/ 58 h 130"/>
                <a:gd name="T14" fmla="*/ 135 w 195"/>
                <a:gd name="T15" fmla="*/ 57 h 130"/>
                <a:gd name="T16" fmla="*/ 131 w 195"/>
                <a:gd name="T17" fmla="*/ 51 h 130"/>
                <a:gd name="T18" fmla="*/ 92 w 195"/>
                <a:gd name="T19" fmla="*/ 16 h 130"/>
                <a:gd name="T20" fmla="*/ 53 w 195"/>
                <a:gd name="T21" fmla="*/ 55 h 130"/>
                <a:gd name="T22" fmla="*/ 54 w 195"/>
                <a:gd name="T23" fmla="*/ 63 h 130"/>
                <a:gd name="T24" fmla="*/ 52 w 195"/>
                <a:gd name="T25" fmla="*/ 69 h 130"/>
                <a:gd name="T26" fmla="*/ 46 w 195"/>
                <a:gd name="T27" fmla="*/ 72 h 130"/>
                <a:gd name="T28" fmla="*/ 37 w 195"/>
                <a:gd name="T29" fmla="*/ 72 h 130"/>
                <a:gd name="T30" fmla="*/ 16 w 195"/>
                <a:gd name="T31" fmla="*/ 93 h 130"/>
                <a:gd name="T32" fmla="*/ 37 w 195"/>
                <a:gd name="T33" fmla="*/ 114 h 130"/>
                <a:gd name="T34" fmla="*/ 45 w 195"/>
                <a:gd name="T35" fmla="*/ 122 h 130"/>
                <a:gd name="T36" fmla="*/ 37 w 195"/>
                <a:gd name="T37" fmla="*/ 130 h 130"/>
                <a:gd name="T38" fmla="*/ 0 w 195"/>
                <a:gd name="T39" fmla="*/ 93 h 130"/>
                <a:gd name="T40" fmla="*/ 37 w 195"/>
                <a:gd name="T41" fmla="*/ 56 h 130"/>
                <a:gd name="T42" fmla="*/ 37 w 195"/>
                <a:gd name="T43" fmla="*/ 56 h 130"/>
                <a:gd name="T44" fmla="*/ 37 w 195"/>
                <a:gd name="T45" fmla="*/ 55 h 130"/>
                <a:gd name="T46" fmla="*/ 92 w 195"/>
                <a:gd name="T47" fmla="*/ 0 h 130"/>
                <a:gd name="T48" fmla="*/ 145 w 195"/>
                <a:gd name="T49" fmla="*/ 41 h 130"/>
                <a:gd name="T50" fmla="*/ 150 w 195"/>
                <a:gd name="T51" fmla="*/ 41 h 130"/>
                <a:gd name="T52" fmla="*/ 195 w 195"/>
                <a:gd name="T53" fmla="*/ 85 h 130"/>
                <a:gd name="T54" fmla="*/ 180 w 195"/>
                <a:gd name="T55" fmla="*/ 119 h 130"/>
                <a:gd name="T56" fmla="*/ 153 w 195"/>
                <a:gd name="T5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5" h="130">
                  <a:moveTo>
                    <a:pt x="153" y="130"/>
                  </a:moveTo>
                  <a:cubicBezTo>
                    <a:pt x="149" y="130"/>
                    <a:pt x="145" y="127"/>
                    <a:pt x="145" y="122"/>
                  </a:cubicBezTo>
                  <a:cubicBezTo>
                    <a:pt x="145" y="118"/>
                    <a:pt x="149" y="114"/>
                    <a:pt x="153" y="114"/>
                  </a:cubicBezTo>
                  <a:cubicBezTo>
                    <a:pt x="159" y="114"/>
                    <a:pt x="165" y="112"/>
                    <a:pt x="169" y="107"/>
                  </a:cubicBezTo>
                  <a:cubicBezTo>
                    <a:pt x="176" y="101"/>
                    <a:pt x="179" y="94"/>
                    <a:pt x="179" y="85"/>
                  </a:cubicBezTo>
                  <a:cubicBezTo>
                    <a:pt x="179" y="69"/>
                    <a:pt x="166" y="56"/>
                    <a:pt x="150" y="56"/>
                  </a:cubicBezTo>
                  <a:cubicBezTo>
                    <a:pt x="147" y="56"/>
                    <a:pt x="144" y="57"/>
                    <a:pt x="141" y="58"/>
                  </a:cubicBezTo>
                  <a:cubicBezTo>
                    <a:pt x="139" y="58"/>
                    <a:pt x="136" y="58"/>
                    <a:pt x="135" y="57"/>
                  </a:cubicBezTo>
                  <a:cubicBezTo>
                    <a:pt x="133" y="56"/>
                    <a:pt x="131" y="53"/>
                    <a:pt x="131" y="51"/>
                  </a:cubicBezTo>
                  <a:cubicBezTo>
                    <a:pt x="129" y="31"/>
                    <a:pt x="112" y="16"/>
                    <a:pt x="92" y="16"/>
                  </a:cubicBezTo>
                  <a:cubicBezTo>
                    <a:pt x="70" y="16"/>
                    <a:pt x="53" y="33"/>
                    <a:pt x="53" y="55"/>
                  </a:cubicBezTo>
                  <a:cubicBezTo>
                    <a:pt x="53" y="58"/>
                    <a:pt x="53" y="60"/>
                    <a:pt x="54" y="63"/>
                  </a:cubicBezTo>
                  <a:cubicBezTo>
                    <a:pt x="54" y="65"/>
                    <a:pt x="53" y="67"/>
                    <a:pt x="52" y="69"/>
                  </a:cubicBezTo>
                  <a:cubicBezTo>
                    <a:pt x="50" y="71"/>
                    <a:pt x="48" y="72"/>
                    <a:pt x="46" y="72"/>
                  </a:cubicBezTo>
                  <a:cubicBezTo>
                    <a:pt x="37" y="72"/>
                    <a:pt x="37" y="72"/>
                    <a:pt x="37" y="72"/>
                  </a:cubicBezTo>
                  <a:cubicBezTo>
                    <a:pt x="25" y="72"/>
                    <a:pt x="16" y="82"/>
                    <a:pt x="16" y="93"/>
                  </a:cubicBezTo>
                  <a:cubicBezTo>
                    <a:pt x="16" y="105"/>
                    <a:pt x="25" y="114"/>
                    <a:pt x="37" y="114"/>
                  </a:cubicBezTo>
                  <a:cubicBezTo>
                    <a:pt x="41" y="114"/>
                    <a:pt x="45" y="118"/>
                    <a:pt x="45" y="122"/>
                  </a:cubicBezTo>
                  <a:cubicBezTo>
                    <a:pt x="45" y="127"/>
                    <a:pt x="41" y="130"/>
                    <a:pt x="37" y="130"/>
                  </a:cubicBezTo>
                  <a:cubicBezTo>
                    <a:pt x="17" y="130"/>
                    <a:pt x="0" y="114"/>
                    <a:pt x="0" y="93"/>
                  </a:cubicBezTo>
                  <a:cubicBezTo>
                    <a:pt x="0" y="73"/>
                    <a:pt x="17" y="56"/>
                    <a:pt x="37" y="56"/>
                  </a:cubicBezTo>
                  <a:cubicBezTo>
                    <a:pt x="37" y="56"/>
                    <a:pt x="37" y="56"/>
                    <a:pt x="37" y="56"/>
                  </a:cubicBezTo>
                  <a:cubicBezTo>
                    <a:pt x="37" y="56"/>
                    <a:pt x="37" y="55"/>
                    <a:pt x="37" y="55"/>
                  </a:cubicBezTo>
                  <a:cubicBezTo>
                    <a:pt x="37" y="25"/>
                    <a:pt x="62" y="0"/>
                    <a:pt x="92" y="0"/>
                  </a:cubicBezTo>
                  <a:cubicBezTo>
                    <a:pt x="117" y="0"/>
                    <a:pt x="139" y="17"/>
                    <a:pt x="145" y="41"/>
                  </a:cubicBezTo>
                  <a:cubicBezTo>
                    <a:pt x="147" y="41"/>
                    <a:pt x="148" y="41"/>
                    <a:pt x="150" y="41"/>
                  </a:cubicBezTo>
                  <a:cubicBezTo>
                    <a:pt x="175" y="41"/>
                    <a:pt x="195" y="61"/>
                    <a:pt x="195" y="85"/>
                  </a:cubicBezTo>
                  <a:cubicBezTo>
                    <a:pt x="195" y="98"/>
                    <a:pt x="189" y="110"/>
                    <a:pt x="180" y="119"/>
                  </a:cubicBezTo>
                  <a:cubicBezTo>
                    <a:pt x="174" y="126"/>
                    <a:pt x="164" y="130"/>
                    <a:pt x="153"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0" name="Freeform 201"/>
            <p:cNvSpPr/>
            <p:nvPr/>
          </p:nvSpPr>
          <p:spPr bwMode="auto">
            <a:xfrm>
              <a:off x="7580312" y="2808289"/>
              <a:ext cx="350838" cy="100013"/>
            </a:xfrm>
            <a:custGeom>
              <a:avLst/>
              <a:gdLst>
                <a:gd name="T0" fmla="*/ 80 w 159"/>
                <a:gd name="T1" fmla="*/ 45 h 45"/>
                <a:gd name="T2" fmla="*/ 3 w 159"/>
                <a:gd name="T3" fmla="*/ 14 h 45"/>
                <a:gd name="T4" fmla="*/ 3 w 159"/>
                <a:gd name="T5" fmla="*/ 3 h 45"/>
                <a:gd name="T6" fmla="*/ 14 w 159"/>
                <a:gd name="T7" fmla="*/ 3 h 45"/>
                <a:gd name="T8" fmla="*/ 145 w 159"/>
                <a:gd name="T9" fmla="*/ 3 h 45"/>
                <a:gd name="T10" fmla="*/ 156 w 159"/>
                <a:gd name="T11" fmla="*/ 3 h 45"/>
                <a:gd name="T12" fmla="*/ 156 w 159"/>
                <a:gd name="T13" fmla="*/ 14 h 45"/>
                <a:gd name="T14" fmla="*/ 80 w 159"/>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45">
                  <a:moveTo>
                    <a:pt x="80" y="45"/>
                  </a:moveTo>
                  <a:cubicBezTo>
                    <a:pt x="52" y="45"/>
                    <a:pt x="24" y="35"/>
                    <a:pt x="3" y="14"/>
                  </a:cubicBezTo>
                  <a:cubicBezTo>
                    <a:pt x="0" y="11"/>
                    <a:pt x="0" y="6"/>
                    <a:pt x="3" y="3"/>
                  </a:cubicBezTo>
                  <a:cubicBezTo>
                    <a:pt x="6" y="0"/>
                    <a:pt x="11" y="0"/>
                    <a:pt x="14" y="3"/>
                  </a:cubicBezTo>
                  <a:cubicBezTo>
                    <a:pt x="50" y="39"/>
                    <a:pt x="109" y="39"/>
                    <a:pt x="145" y="3"/>
                  </a:cubicBezTo>
                  <a:cubicBezTo>
                    <a:pt x="148" y="0"/>
                    <a:pt x="153" y="0"/>
                    <a:pt x="156" y="3"/>
                  </a:cubicBezTo>
                  <a:cubicBezTo>
                    <a:pt x="159" y="6"/>
                    <a:pt x="159" y="11"/>
                    <a:pt x="156" y="14"/>
                  </a:cubicBezTo>
                  <a:cubicBezTo>
                    <a:pt x="135" y="35"/>
                    <a:pt x="107" y="45"/>
                    <a:pt x="80"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1" name="Freeform 202"/>
            <p:cNvSpPr/>
            <p:nvPr/>
          </p:nvSpPr>
          <p:spPr bwMode="auto">
            <a:xfrm>
              <a:off x="7620000" y="2768601"/>
              <a:ext cx="271463" cy="85725"/>
            </a:xfrm>
            <a:custGeom>
              <a:avLst/>
              <a:gdLst>
                <a:gd name="T0" fmla="*/ 62 w 123"/>
                <a:gd name="T1" fmla="*/ 39 h 39"/>
                <a:gd name="T2" fmla="*/ 3 w 123"/>
                <a:gd name="T3" fmla="*/ 14 h 39"/>
                <a:gd name="T4" fmla="*/ 3 w 123"/>
                <a:gd name="T5" fmla="*/ 3 h 39"/>
                <a:gd name="T6" fmla="*/ 14 w 123"/>
                <a:gd name="T7" fmla="*/ 3 h 39"/>
                <a:gd name="T8" fmla="*/ 109 w 123"/>
                <a:gd name="T9" fmla="*/ 3 h 39"/>
                <a:gd name="T10" fmla="*/ 120 w 123"/>
                <a:gd name="T11" fmla="*/ 3 h 39"/>
                <a:gd name="T12" fmla="*/ 120 w 123"/>
                <a:gd name="T13" fmla="*/ 14 h 39"/>
                <a:gd name="T14" fmla="*/ 62 w 123"/>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39">
                  <a:moveTo>
                    <a:pt x="62" y="39"/>
                  </a:moveTo>
                  <a:cubicBezTo>
                    <a:pt x="40" y="39"/>
                    <a:pt x="19" y="30"/>
                    <a:pt x="3" y="14"/>
                  </a:cubicBezTo>
                  <a:cubicBezTo>
                    <a:pt x="0" y="11"/>
                    <a:pt x="0" y="6"/>
                    <a:pt x="3" y="3"/>
                  </a:cubicBezTo>
                  <a:cubicBezTo>
                    <a:pt x="6" y="0"/>
                    <a:pt x="11" y="0"/>
                    <a:pt x="14" y="3"/>
                  </a:cubicBezTo>
                  <a:cubicBezTo>
                    <a:pt x="40" y="29"/>
                    <a:pt x="83" y="29"/>
                    <a:pt x="109" y="3"/>
                  </a:cubicBezTo>
                  <a:cubicBezTo>
                    <a:pt x="112" y="0"/>
                    <a:pt x="117" y="0"/>
                    <a:pt x="120" y="3"/>
                  </a:cubicBezTo>
                  <a:cubicBezTo>
                    <a:pt x="123" y="6"/>
                    <a:pt x="123" y="11"/>
                    <a:pt x="120" y="14"/>
                  </a:cubicBezTo>
                  <a:cubicBezTo>
                    <a:pt x="104" y="30"/>
                    <a:pt x="83" y="39"/>
                    <a:pt x="62"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2" name="Freeform 203"/>
            <p:cNvSpPr/>
            <p:nvPr/>
          </p:nvSpPr>
          <p:spPr bwMode="auto">
            <a:xfrm>
              <a:off x="7661275" y="2725739"/>
              <a:ext cx="187325" cy="69850"/>
            </a:xfrm>
            <a:custGeom>
              <a:avLst/>
              <a:gdLst>
                <a:gd name="T0" fmla="*/ 43 w 85"/>
                <a:gd name="T1" fmla="*/ 31 h 31"/>
                <a:gd name="T2" fmla="*/ 3 w 85"/>
                <a:gd name="T3" fmla="*/ 14 h 31"/>
                <a:gd name="T4" fmla="*/ 3 w 85"/>
                <a:gd name="T5" fmla="*/ 3 h 31"/>
                <a:gd name="T6" fmla="*/ 14 w 85"/>
                <a:gd name="T7" fmla="*/ 3 h 31"/>
                <a:gd name="T8" fmla="*/ 71 w 85"/>
                <a:gd name="T9" fmla="*/ 3 h 31"/>
                <a:gd name="T10" fmla="*/ 82 w 85"/>
                <a:gd name="T11" fmla="*/ 3 h 31"/>
                <a:gd name="T12" fmla="*/ 82 w 85"/>
                <a:gd name="T13" fmla="*/ 14 h 31"/>
                <a:gd name="T14" fmla="*/ 43 w 85"/>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 h="31">
                  <a:moveTo>
                    <a:pt x="43" y="31"/>
                  </a:moveTo>
                  <a:cubicBezTo>
                    <a:pt x="28" y="31"/>
                    <a:pt x="14" y="25"/>
                    <a:pt x="3" y="14"/>
                  </a:cubicBezTo>
                  <a:cubicBezTo>
                    <a:pt x="0" y="11"/>
                    <a:pt x="0" y="6"/>
                    <a:pt x="3" y="3"/>
                  </a:cubicBezTo>
                  <a:cubicBezTo>
                    <a:pt x="6" y="0"/>
                    <a:pt x="11" y="0"/>
                    <a:pt x="14" y="3"/>
                  </a:cubicBezTo>
                  <a:cubicBezTo>
                    <a:pt x="30" y="19"/>
                    <a:pt x="55" y="19"/>
                    <a:pt x="71" y="3"/>
                  </a:cubicBezTo>
                  <a:cubicBezTo>
                    <a:pt x="74" y="0"/>
                    <a:pt x="79" y="0"/>
                    <a:pt x="82" y="3"/>
                  </a:cubicBezTo>
                  <a:cubicBezTo>
                    <a:pt x="85" y="6"/>
                    <a:pt x="85" y="11"/>
                    <a:pt x="82" y="14"/>
                  </a:cubicBezTo>
                  <a:cubicBezTo>
                    <a:pt x="71" y="25"/>
                    <a:pt x="57" y="31"/>
                    <a:pt x="43"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grpSp>
        <p:nvGrpSpPr>
          <p:cNvPr id="283" name="组合 282"/>
          <p:cNvGrpSpPr/>
          <p:nvPr/>
        </p:nvGrpSpPr>
        <p:grpSpPr>
          <a:xfrm>
            <a:off x="1693963" y="1018551"/>
            <a:ext cx="621338" cy="621338"/>
            <a:chOff x="1661309" y="1098045"/>
            <a:chExt cx="621338" cy="621338"/>
          </a:xfrm>
        </p:grpSpPr>
        <p:sp>
          <p:nvSpPr>
            <p:cNvPr id="284" name="椭圆 283"/>
            <p:cNvSpPr/>
            <p:nvPr/>
          </p:nvSpPr>
          <p:spPr>
            <a:xfrm>
              <a:off x="1661309" y="1098045"/>
              <a:ext cx="621338" cy="621338"/>
            </a:xfrm>
            <a:prstGeom prst="ellipse">
              <a:avLst/>
            </a:prstGeom>
            <a:solidFill>
              <a:srgbClr val="F85360">
                <a:alpha val="91000"/>
              </a:srgb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altLang="zh-CN" sz="2000" b="1" dirty="0">
                  <a:solidFill>
                    <a:prstClr val="black">
                      <a:lumMod val="85000"/>
                      <a:lumOff val="15000"/>
                    </a:prstClr>
                  </a:solidFill>
                  <a:latin typeface="微软雅黑" panose="020B0503020204020204" pitchFamily="34" charset="-122"/>
                  <a:ea typeface="微软雅黑" panose="020B0503020204020204" pitchFamily="34" charset="-122"/>
                </a:rPr>
                <a:t>1</a:t>
              </a:r>
              <a:endParaRPr lang="zh-CN" altLang="en-US" sz="2000" b="1"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285" name="椭圆 284"/>
            <p:cNvSpPr/>
            <p:nvPr/>
          </p:nvSpPr>
          <p:spPr>
            <a:xfrm>
              <a:off x="1727856" y="1164592"/>
              <a:ext cx="488244" cy="488244"/>
            </a:xfrm>
            <a:prstGeom prst="ellipse">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altLang="zh-CN" sz="2000" b="1" dirty="0">
                  <a:solidFill>
                    <a:prstClr val="black">
                      <a:lumMod val="85000"/>
                      <a:lumOff val="15000"/>
                    </a:prstClr>
                  </a:solidFill>
                  <a:latin typeface="微软雅黑" panose="020B0503020204020204" pitchFamily="34" charset="-122"/>
                  <a:ea typeface="微软雅黑" panose="020B0503020204020204" pitchFamily="34" charset="-122"/>
                </a:rPr>
                <a:t>1</a:t>
              </a:r>
              <a:endParaRPr lang="zh-CN" altLang="en-US" sz="2000" b="1"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grpSp>
        <p:nvGrpSpPr>
          <p:cNvPr id="286" name="组合 285"/>
          <p:cNvGrpSpPr/>
          <p:nvPr/>
        </p:nvGrpSpPr>
        <p:grpSpPr>
          <a:xfrm>
            <a:off x="4251420" y="1018551"/>
            <a:ext cx="621338" cy="621338"/>
            <a:chOff x="1661309" y="1098045"/>
            <a:chExt cx="621338" cy="621338"/>
          </a:xfrm>
        </p:grpSpPr>
        <p:sp>
          <p:nvSpPr>
            <p:cNvPr id="287" name="椭圆 286"/>
            <p:cNvSpPr/>
            <p:nvPr/>
          </p:nvSpPr>
          <p:spPr>
            <a:xfrm>
              <a:off x="1661309" y="1098045"/>
              <a:ext cx="621338" cy="621338"/>
            </a:xfrm>
            <a:prstGeom prst="ellipse">
              <a:avLst/>
            </a:prstGeom>
            <a:solidFill>
              <a:srgbClr val="5C5C5C">
                <a:alpha val="91000"/>
              </a:srgb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altLang="zh-CN" sz="2000" b="1" dirty="0">
                  <a:solidFill>
                    <a:prstClr val="black">
                      <a:lumMod val="85000"/>
                      <a:lumOff val="15000"/>
                    </a:prstClr>
                  </a:solidFill>
                  <a:latin typeface="微软雅黑" panose="020B0503020204020204" pitchFamily="34" charset="-122"/>
                  <a:ea typeface="微软雅黑" panose="020B0503020204020204" pitchFamily="34" charset="-122"/>
                </a:rPr>
                <a:t>1</a:t>
              </a:r>
              <a:endParaRPr lang="zh-CN" altLang="en-US" sz="2000" b="1"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288" name="椭圆 287"/>
            <p:cNvSpPr/>
            <p:nvPr/>
          </p:nvSpPr>
          <p:spPr>
            <a:xfrm>
              <a:off x="1727856" y="1164592"/>
              <a:ext cx="488244" cy="488244"/>
            </a:xfrm>
            <a:prstGeom prst="ellipse">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altLang="zh-CN" sz="2000" b="1" dirty="0">
                  <a:solidFill>
                    <a:prstClr val="black">
                      <a:lumMod val="85000"/>
                      <a:lumOff val="15000"/>
                    </a:prstClr>
                  </a:solidFill>
                  <a:latin typeface="微软雅黑" panose="020B0503020204020204" pitchFamily="34" charset="-122"/>
                  <a:ea typeface="微软雅黑" panose="020B0503020204020204" pitchFamily="34" charset="-122"/>
                </a:rPr>
                <a:t>2</a:t>
              </a:r>
              <a:endParaRPr lang="zh-CN" altLang="en-US" sz="2000" b="1"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grpSp>
        <p:nvGrpSpPr>
          <p:cNvPr id="289" name="组合 288"/>
          <p:cNvGrpSpPr/>
          <p:nvPr/>
        </p:nvGrpSpPr>
        <p:grpSpPr>
          <a:xfrm>
            <a:off x="6797135" y="1018551"/>
            <a:ext cx="621338" cy="621338"/>
            <a:chOff x="1661309" y="1098045"/>
            <a:chExt cx="621338" cy="621338"/>
          </a:xfrm>
        </p:grpSpPr>
        <p:sp>
          <p:nvSpPr>
            <p:cNvPr id="290" name="椭圆 289"/>
            <p:cNvSpPr/>
            <p:nvPr/>
          </p:nvSpPr>
          <p:spPr>
            <a:xfrm>
              <a:off x="1661309" y="1098045"/>
              <a:ext cx="621338" cy="621338"/>
            </a:xfrm>
            <a:prstGeom prst="ellipse">
              <a:avLst/>
            </a:prstGeom>
            <a:solidFill>
              <a:srgbClr val="F85360">
                <a:alpha val="91000"/>
              </a:srgb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altLang="zh-CN" sz="2000" b="1" dirty="0">
                  <a:solidFill>
                    <a:prstClr val="black">
                      <a:lumMod val="85000"/>
                      <a:lumOff val="15000"/>
                    </a:prstClr>
                  </a:solidFill>
                  <a:latin typeface="微软雅黑" panose="020B0503020204020204" pitchFamily="34" charset="-122"/>
                  <a:ea typeface="微软雅黑" panose="020B0503020204020204" pitchFamily="34" charset="-122"/>
                </a:rPr>
                <a:t>1</a:t>
              </a:r>
              <a:endParaRPr lang="zh-CN" altLang="en-US" sz="2000" b="1"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291" name="椭圆 290"/>
            <p:cNvSpPr/>
            <p:nvPr/>
          </p:nvSpPr>
          <p:spPr>
            <a:xfrm>
              <a:off x="1727856" y="1164592"/>
              <a:ext cx="488244" cy="488244"/>
            </a:xfrm>
            <a:prstGeom prst="ellipse">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altLang="zh-CN" sz="2000" b="1" dirty="0">
                  <a:solidFill>
                    <a:prstClr val="black">
                      <a:lumMod val="85000"/>
                      <a:lumOff val="15000"/>
                    </a:prstClr>
                  </a:solidFill>
                  <a:latin typeface="微软雅黑" panose="020B0503020204020204" pitchFamily="34" charset="-122"/>
                  <a:ea typeface="微软雅黑" panose="020B0503020204020204" pitchFamily="34" charset="-122"/>
                </a:rPr>
                <a:t>3</a:t>
              </a:r>
              <a:endParaRPr lang="zh-CN" altLang="en-US" sz="2000" b="1"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grpSp>
        <p:nvGrpSpPr>
          <p:cNvPr id="292" name="组合 291"/>
          <p:cNvGrpSpPr/>
          <p:nvPr/>
        </p:nvGrpSpPr>
        <p:grpSpPr>
          <a:xfrm>
            <a:off x="862727" y="1736351"/>
            <a:ext cx="2252870" cy="2438521"/>
            <a:chOff x="943767" y="1668256"/>
            <a:chExt cx="2252870" cy="2438521"/>
          </a:xfrm>
        </p:grpSpPr>
        <p:grpSp>
          <p:nvGrpSpPr>
            <p:cNvPr id="293" name="组合 292"/>
            <p:cNvGrpSpPr/>
            <p:nvPr/>
          </p:nvGrpSpPr>
          <p:grpSpPr>
            <a:xfrm>
              <a:off x="943767" y="1668256"/>
              <a:ext cx="2252870" cy="2438521"/>
              <a:chOff x="943767" y="1668256"/>
              <a:chExt cx="2252870" cy="2438521"/>
            </a:xfrm>
          </p:grpSpPr>
          <p:sp>
            <p:nvSpPr>
              <p:cNvPr id="295" name="矩形 294"/>
              <p:cNvSpPr/>
              <p:nvPr/>
            </p:nvSpPr>
            <p:spPr>
              <a:xfrm>
                <a:off x="943767" y="1668256"/>
                <a:ext cx="2252870" cy="2438521"/>
              </a:xfrm>
              <a:prstGeom prst="rect">
                <a:avLst/>
              </a:prstGeom>
              <a:solidFill>
                <a:srgbClr val="F85360">
                  <a:alpha val="9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white"/>
                  </a:solidFill>
                </a:endParaRPr>
              </a:p>
            </p:txBody>
          </p:sp>
          <p:grpSp>
            <p:nvGrpSpPr>
              <p:cNvPr id="296" name="组合 295"/>
              <p:cNvGrpSpPr/>
              <p:nvPr/>
            </p:nvGrpSpPr>
            <p:grpSpPr>
              <a:xfrm>
                <a:off x="1082149" y="1835635"/>
                <a:ext cx="1950398" cy="1301460"/>
                <a:chOff x="1082149" y="1828293"/>
                <a:chExt cx="1950398" cy="1301460"/>
              </a:xfrm>
            </p:grpSpPr>
            <p:sp>
              <p:nvSpPr>
                <p:cNvPr id="297" name="文本框 296"/>
                <p:cNvSpPr txBox="1"/>
                <p:nvPr/>
              </p:nvSpPr>
              <p:spPr>
                <a:xfrm>
                  <a:off x="1684764" y="1828293"/>
                  <a:ext cx="801370" cy="306705"/>
                </a:xfrm>
                <a:prstGeom prst="rect">
                  <a:avLst/>
                </a:prstGeom>
                <a:noFill/>
              </p:spPr>
              <p:txBody>
                <a:bodyPr wrap="square" rtlCol="0">
                  <a:spAutoFit/>
                </a:bodyPr>
                <a:lstStyle/>
                <a:p>
                  <a:pPr defTabSz="685800"/>
                  <a:r>
                    <a:rPr lang="zh-CN" altLang="en-US" sz="1400" b="1" spc="100" dirty="0">
                      <a:solidFill>
                        <a:prstClr val="white"/>
                      </a:solidFill>
                      <a:latin typeface="Arial" panose="020B0604020202020204" pitchFamily="34" charset="0"/>
                      <a:ea typeface="微软雅黑" panose="020B0503020204020204" pitchFamily="34" charset="-122"/>
                      <a:cs typeface="Arial" panose="020B0604020202020204" pitchFamily="34" charset="0"/>
                    </a:rPr>
                    <a:t>李自家</a:t>
                  </a:r>
                  <a:endParaRPr lang="zh-CN" altLang="en-US" sz="1400" b="1" spc="100" dirty="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sp>
              <p:nvSpPr>
                <p:cNvPr id="298" name="矩形 1"/>
                <p:cNvSpPr>
                  <a:spLocks noChangeArrowheads="1"/>
                </p:cNvSpPr>
                <p:nvPr/>
              </p:nvSpPr>
              <p:spPr bwMode="auto">
                <a:xfrm>
                  <a:off x="1082149" y="2299808"/>
                  <a:ext cx="1950398"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lnSpc>
                      <a:spcPct val="150000"/>
                    </a:lnSpc>
                  </a:pPr>
                  <a:r>
                    <a:rPr lang="zh-CN" sz="1600" dirty="0">
                      <a:solidFill>
                        <a:prstClr val="white"/>
                      </a:solidFill>
                      <a:latin typeface="微软雅黑" panose="020B0503020204020204" pitchFamily="34" charset="-122"/>
                      <a:ea typeface="微软雅黑" panose="020B0503020204020204" pitchFamily="34" charset="-122"/>
                    </a:rPr>
                    <a:t>图片处理</a:t>
                  </a:r>
                  <a:r>
                    <a:rPr lang="en-US" altLang="zh-CN" sz="1600" dirty="0">
                      <a:solidFill>
                        <a:prstClr val="white"/>
                      </a:solidFill>
                      <a:latin typeface="微软雅黑" panose="020B0503020204020204" pitchFamily="34" charset="-122"/>
                      <a:ea typeface="微软雅黑" panose="020B0503020204020204" pitchFamily="34" charset="-122"/>
                    </a:rPr>
                    <a:t>+shutdown+</a:t>
                  </a:r>
                  <a:r>
                    <a:rPr lang="zh-CN" altLang="en-US" sz="1600" dirty="0">
                      <a:solidFill>
                        <a:prstClr val="white"/>
                      </a:solidFill>
                      <a:latin typeface="微软雅黑" panose="020B0503020204020204" pitchFamily="34" charset="-122"/>
                      <a:ea typeface="微软雅黑" panose="020B0503020204020204" pitchFamily="34" charset="-122"/>
                    </a:rPr>
                    <a:t>部署</a:t>
                  </a:r>
                  <a:endParaRPr lang="en-US" altLang="zh-CN" sz="1600" dirty="0">
                    <a:solidFill>
                      <a:prstClr val="white"/>
                    </a:solidFill>
                    <a:latin typeface="微软雅黑" panose="020B0503020204020204" pitchFamily="34" charset="-122"/>
                    <a:ea typeface="微软雅黑" panose="020B0503020204020204" pitchFamily="34" charset="-122"/>
                  </a:endParaRPr>
                </a:p>
              </p:txBody>
            </p:sp>
          </p:grpSp>
        </p:grpSp>
        <p:pic>
          <p:nvPicPr>
            <p:cNvPr id="294" name="图片 293"/>
            <p:cNvPicPr>
              <a:picLocks noChangeAspect="1"/>
            </p:cNvPicPr>
            <p:nvPr/>
          </p:nvPicPr>
          <p:blipFill>
            <a:blip r:embed="rId1"/>
            <a:stretch>
              <a:fillRect/>
            </a:stretch>
          </p:blipFill>
          <p:spPr>
            <a:xfrm>
              <a:off x="1869904" y="3293958"/>
              <a:ext cx="491720" cy="509932"/>
            </a:xfrm>
            <a:prstGeom prst="rect">
              <a:avLst/>
            </a:prstGeom>
          </p:spPr>
        </p:pic>
      </p:grpSp>
      <p:grpSp>
        <p:nvGrpSpPr>
          <p:cNvPr id="299" name="组合 298"/>
          <p:cNvGrpSpPr/>
          <p:nvPr/>
        </p:nvGrpSpPr>
        <p:grpSpPr>
          <a:xfrm>
            <a:off x="3420184" y="1736351"/>
            <a:ext cx="2252870" cy="2438521"/>
            <a:chOff x="3501224" y="1668256"/>
            <a:chExt cx="2252870" cy="2438521"/>
          </a:xfrm>
        </p:grpSpPr>
        <p:grpSp>
          <p:nvGrpSpPr>
            <p:cNvPr id="300" name="组合 299"/>
            <p:cNvGrpSpPr/>
            <p:nvPr/>
          </p:nvGrpSpPr>
          <p:grpSpPr>
            <a:xfrm>
              <a:off x="3501224" y="1668256"/>
              <a:ext cx="2252870" cy="2438521"/>
              <a:chOff x="3501224" y="1668256"/>
              <a:chExt cx="2252870" cy="2438521"/>
            </a:xfrm>
          </p:grpSpPr>
          <p:sp>
            <p:nvSpPr>
              <p:cNvPr id="302" name="矩形 301"/>
              <p:cNvSpPr/>
              <p:nvPr/>
            </p:nvSpPr>
            <p:spPr>
              <a:xfrm>
                <a:off x="3501224" y="1668256"/>
                <a:ext cx="2252870" cy="2438521"/>
              </a:xfrm>
              <a:prstGeom prst="rect">
                <a:avLst/>
              </a:prstGeom>
              <a:solidFill>
                <a:srgbClr val="5C5C5C">
                  <a:alpha val="9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white"/>
                  </a:solidFill>
                </a:endParaRPr>
              </a:p>
            </p:txBody>
          </p:sp>
          <p:grpSp>
            <p:nvGrpSpPr>
              <p:cNvPr id="303" name="组合 302"/>
              <p:cNvGrpSpPr/>
              <p:nvPr/>
            </p:nvGrpSpPr>
            <p:grpSpPr>
              <a:xfrm>
                <a:off x="3601986" y="1822935"/>
                <a:ext cx="2081006" cy="1321220"/>
                <a:chOff x="3601986" y="1893885"/>
                <a:chExt cx="2081006" cy="1321220"/>
              </a:xfrm>
            </p:grpSpPr>
            <p:sp>
              <p:nvSpPr>
                <p:cNvPr id="304" name="文本框 303"/>
                <p:cNvSpPr txBox="1"/>
                <p:nvPr/>
              </p:nvSpPr>
              <p:spPr>
                <a:xfrm>
                  <a:off x="4258576" y="1893885"/>
                  <a:ext cx="789305" cy="306705"/>
                </a:xfrm>
                <a:prstGeom prst="rect">
                  <a:avLst/>
                </a:prstGeom>
                <a:noFill/>
              </p:spPr>
              <p:txBody>
                <a:bodyPr wrap="square" rtlCol="0">
                  <a:spAutoFit/>
                </a:bodyPr>
                <a:lstStyle/>
                <a:p>
                  <a:pPr defTabSz="685800"/>
                  <a:r>
                    <a:rPr lang="zh-CN" altLang="en-US" sz="1400" b="1" spc="100" dirty="0">
                      <a:solidFill>
                        <a:prstClr val="white"/>
                      </a:solidFill>
                      <a:latin typeface="Arial" panose="020B0604020202020204" pitchFamily="34" charset="0"/>
                      <a:ea typeface="微软雅黑" panose="020B0503020204020204" pitchFamily="34" charset="-122"/>
                      <a:cs typeface="Arial" panose="020B0604020202020204" pitchFamily="34" charset="0"/>
                    </a:rPr>
                    <a:t>张一帆</a:t>
                  </a:r>
                  <a:endParaRPr lang="zh-CN" altLang="en-US" sz="1400" b="1" spc="100" dirty="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sp>
              <p:nvSpPr>
                <p:cNvPr id="305" name="矩形 1"/>
                <p:cNvSpPr>
                  <a:spLocks noChangeArrowheads="1"/>
                </p:cNvSpPr>
                <p:nvPr/>
              </p:nvSpPr>
              <p:spPr bwMode="auto">
                <a:xfrm>
                  <a:off x="3601986" y="2316387"/>
                  <a:ext cx="2081006" cy="8987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lnSpc>
                      <a:spcPct val="150000"/>
                    </a:lnSpc>
                  </a:pPr>
                  <a:r>
                    <a:rPr lang="zh-CN" sz="1600" dirty="0">
                      <a:solidFill>
                        <a:prstClr val="white"/>
                      </a:solidFill>
                      <a:latin typeface="微软雅黑" panose="020B0503020204020204" pitchFamily="34" charset="-122"/>
                      <a:ea typeface="微软雅黑" panose="020B0503020204020204" pitchFamily="34" charset="-122"/>
                    </a:rPr>
                    <a:t>包管理页面</a:t>
                  </a:r>
                  <a:r>
                    <a:rPr lang="en-US" altLang="zh-CN" sz="1600" dirty="0">
                      <a:solidFill>
                        <a:prstClr val="white"/>
                      </a:solidFill>
                      <a:latin typeface="微软雅黑" panose="020B0503020204020204" pitchFamily="34" charset="-122"/>
                      <a:ea typeface="微软雅黑" panose="020B0503020204020204" pitchFamily="34" charset="-122"/>
                    </a:rPr>
                    <a:t>-&gt;</a:t>
                  </a:r>
                  <a:r>
                    <a:rPr lang="zh-CN" altLang="en-US" sz="1600" dirty="0">
                      <a:solidFill>
                        <a:prstClr val="white"/>
                      </a:solidFill>
                      <a:latin typeface="微软雅黑" panose="020B0503020204020204" pitchFamily="34" charset="-122"/>
                      <a:ea typeface="微软雅黑" panose="020B0503020204020204" pitchFamily="34" charset="-122"/>
                    </a:rPr>
                    <a:t>包</a:t>
                  </a:r>
                  <a:r>
                    <a:rPr lang="en-US" altLang="zh-CN" sz="1600" dirty="0">
                      <a:solidFill>
                        <a:prstClr val="white"/>
                      </a:solidFill>
                      <a:latin typeface="微软雅黑" panose="020B0503020204020204" pitchFamily="34" charset="-122"/>
                      <a:ea typeface="微软雅黑" panose="020B0503020204020204" pitchFamily="34" charset="-122"/>
                    </a:rPr>
                    <a:t>crud+</a:t>
                  </a:r>
                  <a:r>
                    <a:rPr lang="zh-CN" altLang="en-US" sz="1600" dirty="0">
                      <a:solidFill>
                        <a:prstClr val="white"/>
                      </a:solidFill>
                      <a:latin typeface="微软雅黑" panose="020B0503020204020204" pitchFamily="34" charset="-122"/>
                      <a:ea typeface="微软雅黑" panose="020B0503020204020204" pitchFamily="34" charset="-122"/>
                    </a:rPr>
                    <a:t>包内文章</a:t>
                  </a:r>
                  <a:r>
                    <a:rPr lang="en-US" altLang="zh-CN" sz="1600" dirty="0">
                      <a:solidFill>
                        <a:prstClr val="white"/>
                      </a:solidFill>
                      <a:latin typeface="微软雅黑" panose="020B0503020204020204" pitchFamily="34" charset="-122"/>
                      <a:ea typeface="微软雅黑" panose="020B0503020204020204" pitchFamily="34" charset="-122"/>
                    </a:rPr>
                    <a:t>crud</a:t>
                  </a:r>
                  <a:endParaRPr lang="en-US" altLang="zh-CN" sz="1600" dirty="0">
                    <a:solidFill>
                      <a:prstClr val="white"/>
                    </a:solidFill>
                    <a:latin typeface="微软雅黑" panose="020B0503020204020204" pitchFamily="34" charset="-122"/>
                    <a:ea typeface="微软雅黑" panose="020B0503020204020204" pitchFamily="34" charset="-122"/>
                  </a:endParaRPr>
                </a:p>
              </p:txBody>
            </p:sp>
          </p:grpSp>
        </p:grpSp>
        <p:pic>
          <p:nvPicPr>
            <p:cNvPr id="301" name="图片 300"/>
            <p:cNvPicPr>
              <a:picLocks noChangeAspect="1"/>
            </p:cNvPicPr>
            <p:nvPr/>
          </p:nvPicPr>
          <p:blipFill>
            <a:blip r:embed="rId2"/>
            <a:stretch>
              <a:fillRect/>
            </a:stretch>
          </p:blipFill>
          <p:spPr>
            <a:xfrm>
              <a:off x="4464866" y="3341814"/>
              <a:ext cx="360224" cy="514606"/>
            </a:xfrm>
            <a:prstGeom prst="rect">
              <a:avLst/>
            </a:prstGeom>
          </p:spPr>
        </p:pic>
      </p:grpSp>
      <p:grpSp>
        <p:nvGrpSpPr>
          <p:cNvPr id="306" name="组合 305"/>
          <p:cNvGrpSpPr/>
          <p:nvPr/>
        </p:nvGrpSpPr>
        <p:grpSpPr>
          <a:xfrm>
            <a:off x="6006161" y="1749686"/>
            <a:ext cx="2252870" cy="2438521"/>
            <a:chOff x="5763351" y="1681591"/>
            <a:chExt cx="2252870" cy="2438521"/>
          </a:xfrm>
        </p:grpSpPr>
        <p:grpSp>
          <p:nvGrpSpPr>
            <p:cNvPr id="307" name="组合 306"/>
            <p:cNvGrpSpPr/>
            <p:nvPr/>
          </p:nvGrpSpPr>
          <p:grpSpPr>
            <a:xfrm>
              <a:off x="5763351" y="1681591"/>
              <a:ext cx="2252870" cy="2438521"/>
              <a:chOff x="5763351" y="1681591"/>
              <a:chExt cx="2252870" cy="2438521"/>
            </a:xfrm>
          </p:grpSpPr>
          <p:sp>
            <p:nvSpPr>
              <p:cNvPr id="309" name="矩形 308"/>
              <p:cNvSpPr/>
              <p:nvPr/>
            </p:nvSpPr>
            <p:spPr>
              <a:xfrm>
                <a:off x="5763351" y="1681591"/>
                <a:ext cx="2252870" cy="2438521"/>
              </a:xfrm>
              <a:prstGeom prst="rect">
                <a:avLst/>
              </a:prstGeom>
              <a:solidFill>
                <a:srgbClr val="F85360">
                  <a:alpha val="9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white"/>
                  </a:solidFill>
                </a:endParaRPr>
              </a:p>
            </p:txBody>
          </p:sp>
          <p:grpSp>
            <p:nvGrpSpPr>
              <p:cNvPr id="310" name="组合 309"/>
              <p:cNvGrpSpPr/>
              <p:nvPr/>
            </p:nvGrpSpPr>
            <p:grpSpPr>
              <a:xfrm>
                <a:off x="5859756" y="1841985"/>
                <a:ext cx="2081006" cy="1220180"/>
                <a:chOff x="5859756" y="1892147"/>
                <a:chExt cx="2081006" cy="1220180"/>
              </a:xfrm>
            </p:grpSpPr>
            <p:sp>
              <p:nvSpPr>
                <p:cNvPr id="311" name="文本框 310"/>
                <p:cNvSpPr txBox="1"/>
                <p:nvPr/>
              </p:nvSpPr>
              <p:spPr>
                <a:xfrm>
                  <a:off x="6470626" y="1892147"/>
                  <a:ext cx="789940" cy="306705"/>
                </a:xfrm>
                <a:prstGeom prst="rect">
                  <a:avLst/>
                </a:prstGeom>
                <a:noFill/>
              </p:spPr>
              <p:txBody>
                <a:bodyPr wrap="square" rtlCol="0">
                  <a:spAutoFit/>
                </a:bodyPr>
                <a:lstStyle/>
                <a:p>
                  <a:pPr defTabSz="685800"/>
                  <a:r>
                    <a:rPr lang="zh-CN" altLang="en-US" sz="1400" b="1" spc="100" dirty="0">
                      <a:solidFill>
                        <a:prstClr val="white"/>
                      </a:solidFill>
                      <a:latin typeface="Arial" panose="020B0604020202020204" pitchFamily="34" charset="0"/>
                      <a:ea typeface="微软雅黑" panose="020B0503020204020204" pitchFamily="34" charset="-122"/>
                      <a:cs typeface="Arial" panose="020B0604020202020204" pitchFamily="34" charset="0"/>
                    </a:rPr>
                    <a:t>孟祥龙</a:t>
                  </a:r>
                  <a:endParaRPr lang="zh-CN" altLang="en-US" sz="1400" b="1" spc="100" dirty="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sp>
              <p:nvSpPr>
                <p:cNvPr id="312" name="矩形 1"/>
                <p:cNvSpPr>
                  <a:spLocks noChangeArrowheads="1"/>
                </p:cNvSpPr>
                <p:nvPr/>
              </p:nvSpPr>
              <p:spPr bwMode="auto">
                <a:xfrm>
                  <a:off x="5859756" y="2282382"/>
                  <a:ext cx="2081006"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lnSpc>
                      <a:spcPct val="150000"/>
                    </a:lnSpc>
                  </a:pPr>
                  <a:r>
                    <a:rPr lang="zh-CN" sz="1600" dirty="0">
                      <a:solidFill>
                        <a:prstClr val="white"/>
                      </a:solidFill>
                      <a:latin typeface="微软雅黑" panose="020B0503020204020204" pitchFamily="34" charset="-122"/>
                      <a:ea typeface="微软雅黑" panose="020B0503020204020204" pitchFamily="34" charset="-122"/>
                    </a:rPr>
                    <a:t>文章发布</a:t>
                  </a:r>
                  <a:r>
                    <a:rPr lang="en-US" altLang="zh-CN" sz="1600" dirty="0">
                      <a:solidFill>
                        <a:prstClr val="white"/>
                      </a:solidFill>
                      <a:latin typeface="微软雅黑" panose="020B0503020204020204" pitchFamily="34" charset="-122"/>
                      <a:ea typeface="微软雅黑" panose="020B0503020204020204" pitchFamily="34" charset="-122"/>
                    </a:rPr>
                    <a:t>+</a:t>
                  </a:r>
                  <a:r>
                    <a:rPr lang="zh-CN" altLang="en-US" sz="1600" dirty="0">
                      <a:solidFill>
                        <a:prstClr val="white"/>
                      </a:solidFill>
                      <a:latin typeface="微软雅黑" panose="020B0503020204020204" pitchFamily="34" charset="-122"/>
                      <a:ea typeface="微软雅黑" panose="020B0503020204020204" pitchFamily="34" charset="-122"/>
                    </a:rPr>
                    <a:t>文章显示（列表）</a:t>
                  </a:r>
                  <a:endParaRPr lang="zh-CN" altLang="en-US" sz="1600" dirty="0">
                    <a:solidFill>
                      <a:prstClr val="white"/>
                    </a:solidFill>
                    <a:latin typeface="微软雅黑" panose="020B0503020204020204" pitchFamily="34" charset="-122"/>
                    <a:ea typeface="微软雅黑" panose="020B0503020204020204" pitchFamily="34" charset="-122"/>
                  </a:endParaRPr>
                </a:p>
              </p:txBody>
            </p:sp>
          </p:grpSp>
        </p:grpSp>
        <p:pic>
          <p:nvPicPr>
            <p:cNvPr id="308" name="图片 307"/>
            <p:cNvPicPr>
              <a:picLocks noChangeAspect="1"/>
            </p:cNvPicPr>
            <p:nvPr/>
          </p:nvPicPr>
          <p:blipFill>
            <a:blip r:embed="rId3"/>
            <a:stretch>
              <a:fillRect/>
            </a:stretch>
          </p:blipFill>
          <p:spPr>
            <a:xfrm>
              <a:off x="6620483" y="3393740"/>
              <a:ext cx="488245" cy="332126"/>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283"/>
                                        </p:tgtEl>
                                        <p:attrNameLst>
                                          <p:attrName>style.visibility</p:attrName>
                                        </p:attrNameLst>
                                      </p:cBhvr>
                                      <p:to>
                                        <p:strVal val="visible"/>
                                      </p:to>
                                    </p:set>
                                    <p:animEffect transition="in" filter="wheel(1)">
                                      <p:cBhvr>
                                        <p:cTn id="7" dur="500"/>
                                        <p:tgtEl>
                                          <p:spTgt spid="283"/>
                                        </p:tgtEl>
                                      </p:cBhvr>
                                    </p:animEffect>
                                  </p:childTnLst>
                                </p:cTn>
                              </p:par>
                              <p:par>
                                <p:cTn id="8" presetID="21" presetClass="entr" presetSubtype="1" fill="hold" nodeType="withEffect">
                                  <p:stCondLst>
                                    <p:cond delay="400"/>
                                  </p:stCondLst>
                                  <p:childTnLst>
                                    <p:set>
                                      <p:cBhvr>
                                        <p:cTn id="9" dur="1" fill="hold">
                                          <p:stCondLst>
                                            <p:cond delay="0"/>
                                          </p:stCondLst>
                                        </p:cTn>
                                        <p:tgtEl>
                                          <p:spTgt spid="286"/>
                                        </p:tgtEl>
                                        <p:attrNameLst>
                                          <p:attrName>style.visibility</p:attrName>
                                        </p:attrNameLst>
                                      </p:cBhvr>
                                      <p:to>
                                        <p:strVal val="visible"/>
                                      </p:to>
                                    </p:set>
                                    <p:animEffect transition="in" filter="wheel(1)">
                                      <p:cBhvr>
                                        <p:cTn id="10" dur="500"/>
                                        <p:tgtEl>
                                          <p:spTgt spid="286"/>
                                        </p:tgtEl>
                                      </p:cBhvr>
                                    </p:animEffect>
                                  </p:childTnLst>
                                </p:cTn>
                              </p:par>
                              <p:par>
                                <p:cTn id="11" presetID="21" presetClass="entr" presetSubtype="1" fill="hold" nodeType="withEffect">
                                  <p:stCondLst>
                                    <p:cond delay="800"/>
                                  </p:stCondLst>
                                  <p:childTnLst>
                                    <p:set>
                                      <p:cBhvr>
                                        <p:cTn id="12" dur="1" fill="hold">
                                          <p:stCondLst>
                                            <p:cond delay="0"/>
                                          </p:stCondLst>
                                        </p:cTn>
                                        <p:tgtEl>
                                          <p:spTgt spid="289"/>
                                        </p:tgtEl>
                                        <p:attrNameLst>
                                          <p:attrName>style.visibility</p:attrName>
                                        </p:attrNameLst>
                                      </p:cBhvr>
                                      <p:to>
                                        <p:strVal val="visible"/>
                                      </p:to>
                                    </p:set>
                                    <p:animEffect transition="in" filter="wheel(1)">
                                      <p:cBhvr>
                                        <p:cTn id="13" dur="500"/>
                                        <p:tgtEl>
                                          <p:spTgt spid="289"/>
                                        </p:tgtEl>
                                      </p:cBhvr>
                                    </p:animEffect>
                                  </p:childTnLst>
                                </p:cTn>
                              </p:par>
                              <p:par>
                                <p:cTn id="14" presetID="12" presetClass="entr" presetSubtype="1" fill="hold" nodeType="withEffect">
                                  <p:stCondLst>
                                    <p:cond delay="100"/>
                                  </p:stCondLst>
                                  <p:childTnLst>
                                    <p:set>
                                      <p:cBhvr>
                                        <p:cTn id="15" dur="1" fill="hold">
                                          <p:stCondLst>
                                            <p:cond delay="0"/>
                                          </p:stCondLst>
                                        </p:cTn>
                                        <p:tgtEl>
                                          <p:spTgt spid="292"/>
                                        </p:tgtEl>
                                        <p:attrNameLst>
                                          <p:attrName>style.visibility</p:attrName>
                                        </p:attrNameLst>
                                      </p:cBhvr>
                                      <p:to>
                                        <p:strVal val="visible"/>
                                      </p:to>
                                    </p:set>
                                    <p:anim calcmode="lin" valueType="num">
                                      <p:cBhvr additive="base">
                                        <p:cTn id="16" dur="500"/>
                                        <p:tgtEl>
                                          <p:spTgt spid="292"/>
                                        </p:tgtEl>
                                        <p:attrNameLst>
                                          <p:attrName>ppt_y</p:attrName>
                                        </p:attrNameLst>
                                      </p:cBhvr>
                                      <p:tavLst>
                                        <p:tav tm="0">
                                          <p:val>
                                            <p:strVal val="#ppt_y-#ppt_h*1.125000"/>
                                          </p:val>
                                        </p:tav>
                                        <p:tav tm="100000">
                                          <p:val>
                                            <p:strVal val="#ppt_y"/>
                                          </p:val>
                                        </p:tav>
                                      </p:tavLst>
                                    </p:anim>
                                    <p:animEffect transition="in" filter="wipe(down)">
                                      <p:cBhvr>
                                        <p:cTn id="17" dur="500"/>
                                        <p:tgtEl>
                                          <p:spTgt spid="292"/>
                                        </p:tgtEl>
                                      </p:cBhvr>
                                    </p:animEffect>
                                  </p:childTnLst>
                                </p:cTn>
                              </p:par>
                              <p:par>
                                <p:cTn id="18" presetID="12" presetClass="entr" presetSubtype="1" fill="hold" nodeType="withEffect">
                                  <p:stCondLst>
                                    <p:cond delay="500"/>
                                  </p:stCondLst>
                                  <p:childTnLst>
                                    <p:set>
                                      <p:cBhvr>
                                        <p:cTn id="19" dur="1" fill="hold">
                                          <p:stCondLst>
                                            <p:cond delay="0"/>
                                          </p:stCondLst>
                                        </p:cTn>
                                        <p:tgtEl>
                                          <p:spTgt spid="299"/>
                                        </p:tgtEl>
                                        <p:attrNameLst>
                                          <p:attrName>style.visibility</p:attrName>
                                        </p:attrNameLst>
                                      </p:cBhvr>
                                      <p:to>
                                        <p:strVal val="visible"/>
                                      </p:to>
                                    </p:set>
                                    <p:anim calcmode="lin" valueType="num">
                                      <p:cBhvr additive="base">
                                        <p:cTn id="20" dur="500"/>
                                        <p:tgtEl>
                                          <p:spTgt spid="299"/>
                                        </p:tgtEl>
                                        <p:attrNameLst>
                                          <p:attrName>ppt_y</p:attrName>
                                        </p:attrNameLst>
                                      </p:cBhvr>
                                      <p:tavLst>
                                        <p:tav tm="0">
                                          <p:val>
                                            <p:strVal val="#ppt_y-#ppt_h*1.125000"/>
                                          </p:val>
                                        </p:tav>
                                        <p:tav tm="100000">
                                          <p:val>
                                            <p:strVal val="#ppt_y"/>
                                          </p:val>
                                        </p:tav>
                                      </p:tavLst>
                                    </p:anim>
                                    <p:animEffect transition="in" filter="wipe(down)">
                                      <p:cBhvr>
                                        <p:cTn id="21" dur="500"/>
                                        <p:tgtEl>
                                          <p:spTgt spid="299"/>
                                        </p:tgtEl>
                                      </p:cBhvr>
                                    </p:animEffect>
                                  </p:childTnLst>
                                </p:cTn>
                              </p:par>
                              <p:par>
                                <p:cTn id="22" presetID="12" presetClass="entr" presetSubtype="1" fill="hold" nodeType="withEffect">
                                  <p:stCondLst>
                                    <p:cond delay="900"/>
                                  </p:stCondLst>
                                  <p:childTnLst>
                                    <p:set>
                                      <p:cBhvr>
                                        <p:cTn id="23" dur="1" fill="hold">
                                          <p:stCondLst>
                                            <p:cond delay="0"/>
                                          </p:stCondLst>
                                        </p:cTn>
                                        <p:tgtEl>
                                          <p:spTgt spid="306"/>
                                        </p:tgtEl>
                                        <p:attrNameLst>
                                          <p:attrName>style.visibility</p:attrName>
                                        </p:attrNameLst>
                                      </p:cBhvr>
                                      <p:to>
                                        <p:strVal val="visible"/>
                                      </p:to>
                                    </p:set>
                                    <p:anim calcmode="lin" valueType="num">
                                      <p:cBhvr additive="base">
                                        <p:cTn id="24" dur="500"/>
                                        <p:tgtEl>
                                          <p:spTgt spid="306"/>
                                        </p:tgtEl>
                                        <p:attrNameLst>
                                          <p:attrName>ppt_y</p:attrName>
                                        </p:attrNameLst>
                                      </p:cBhvr>
                                      <p:tavLst>
                                        <p:tav tm="0">
                                          <p:val>
                                            <p:strVal val="#ppt_y-#ppt_h*1.125000"/>
                                          </p:val>
                                        </p:tav>
                                        <p:tav tm="100000">
                                          <p:val>
                                            <p:strVal val="#ppt_y"/>
                                          </p:val>
                                        </p:tav>
                                      </p:tavLst>
                                    </p:anim>
                                    <p:animEffect transition="in" filter="wipe(down)">
                                      <p:cBhvr>
                                        <p:cTn id="25" dur="500"/>
                                        <p:tgtEl>
                                          <p:spTgt spid="3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7" name="组合 206"/>
          <p:cNvGrpSpPr/>
          <p:nvPr/>
        </p:nvGrpSpPr>
        <p:grpSpPr>
          <a:xfrm>
            <a:off x="0" y="514668"/>
            <a:ext cx="3030538" cy="3930650"/>
            <a:chOff x="0" y="393701"/>
            <a:chExt cx="3030538" cy="3930650"/>
          </a:xfrm>
        </p:grpSpPr>
        <p:sp>
          <p:nvSpPr>
            <p:cNvPr id="21" name="Freeform 19"/>
            <p:cNvSpPr>
              <a:spLocks noEditPoints="1"/>
            </p:cNvSpPr>
            <p:nvPr/>
          </p:nvSpPr>
          <p:spPr bwMode="auto">
            <a:xfrm>
              <a:off x="2836863" y="1200151"/>
              <a:ext cx="193675" cy="128588"/>
            </a:xfrm>
            <a:custGeom>
              <a:avLst/>
              <a:gdLst>
                <a:gd name="T0" fmla="*/ 80 w 88"/>
                <a:gd name="T1" fmla="*/ 58 h 58"/>
                <a:gd name="T2" fmla="*/ 8 w 88"/>
                <a:gd name="T3" fmla="*/ 58 h 58"/>
                <a:gd name="T4" fmla="*/ 0 w 88"/>
                <a:gd name="T5" fmla="*/ 50 h 58"/>
                <a:gd name="T6" fmla="*/ 0 w 88"/>
                <a:gd name="T7" fmla="*/ 8 h 58"/>
                <a:gd name="T8" fmla="*/ 8 w 88"/>
                <a:gd name="T9" fmla="*/ 0 h 58"/>
                <a:gd name="T10" fmla="*/ 80 w 88"/>
                <a:gd name="T11" fmla="*/ 0 h 58"/>
                <a:gd name="T12" fmla="*/ 88 w 88"/>
                <a:gd name="T13" fmla="*/ 8 h 58"/>
                <a:gd name="T14" fmla="*/ 88 w 88"/>
                <a:gd name="T15" fmla="*/ 50 h 58"/>
                <a:gd name="T16" fmla="*/ 80 w 88"/>
                <a:gd name="T17" fmla="*/ 58 h 58"/>
                <a:gd name="T18" fmla="*/ 8 w 88"/>
                <a:gd name="T19" fmla="*/ 8 h 58"/>
                <a:gd name="T20" fmla="*/ 8 w 88"/>
                <a:gd name="T21" fmla="*/ 50 h 58"/>
                <a:gd name="T22" fmla="*/ 80 w 88"/>
                <a:gd name="T23" fmla="*/ 50 h 58"/>
                <a:gd name="T24" fmla="*/ 80 w 88"/>
                <a:gd name="T25" fmla="*/ 8 h 58"/>
                <a:gd name="T26" fmla="*/ 8 w 88"/>
                <a:gd name="T27"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58">
                  <a:moveTo>
                    <a:pt x="80" y="58"/>
                  </a:moveTo>
                  <a:cubicBezTo>
                    <a:pt x="8" y="58"/>
                    <a:pt x="8" y="58"/>
                    <a:pt x="8" y="58"/>
                  </a:cubicBezTo>
                  <a:cubicBezTo>
                    <a:pt x="4" y="58"/>
                    <a:pt x="0" y="55"/>
                    <a:pt x="0" y="50"/>
                  </a:cubicBezTo>
                  <a:cubicBezTo>
                    <a:pt x="0" y="8"/>
                    <a:pt x="0" y="8"/>
                    <a:pt x="0" y="8"/>
                  </a:cubicBezTo>
                  <a:cubicBezTo>
                    <a:pt x="0" y="3"/>
                    <a:pt x="4" y="0"/>
                    <a:pt x="8" y="0"/>
                  </a:cubicBezTo>
                  <a:cubicBezTo>
                    <a:pt x="80" y="0"/>
                    <a:pt x="80" y="0"/>
                    <a:pt x="80" y="0"/>
                  </a:cubicBezTo>
                  <a:cubicBezTo>
                    <a:pt x="84" y="0"/>
                    <a:pt x="88" y="3"/>
                    <a:pt x="88" y="8"/>
                  </a:cubicBezTo>
                  <a:cubicBezTo>
                    <a:pt x="88" y="50"/>
                    <a:pt x="88" y="50"/>
                    <a:pt x="88" y="50"/>
                  </a:cubicBezTo>
                  <a:cubicBezTo>
                    <a:pt x="88" y="55"/>
                    <a:pt x="84" y="58"/>
                    <a:pt x="80" y="58"/>
                  </a:cubicBezTo>
                  <a:close/>
                  <a:moveTo>
                    <a:pt x="8" y="8"/>
                  </a:moveTo>
                  <a:cubicBezTo>
                    <a:pt x="8" y="50"/>
                    <a:pt x="8" y="50"/>
                    <a:pt x="8" y="50"/>
                  </a:cubicBezTo>
                  <a:cubicBezTo>
                    <a:pt x="80" y="50"/>
                    <a:pt x="80" y="50"/>
                    <a:pt x="80" y="50"/>
                  </a:cubicBezTo>
                  <a:cubicBezTo>
                    <a:pt x="80" y="8"/>
                    <a:pt x="80" y="8"/>
                    <a:pt x="80"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 name="Freeform 20"/>
            <p:cNvSpPr/>
            <p:nvPr/>
          </p:nvSpPr>
          <p:spPr bwMode="auto">
            <a:xfrm>
              <a:off x="2867025" y="1116013"/>
              <a:ext cx="133350" cy="100013"/>
            </a:xfrm>
            <a:custGeom>
              <a:avLst/>
              <a:gdLst>
                <a:gd name="T0" fmla="*/ 56 w 60"/>
                <a:gd name="T1" fmla="*/ 45 h 45"/>
                <a:gd name="T2" fmla="*/ 52 w 60"/>
                <a:gd name="T3" fmla="*/ 41 h 45"/>
                <a:gd name="T4" fmla="*/ 52 w 60"/>
                <a:gd name="T5" fmla="*/ 30 h 45"/>
                <a:gd name="T6" fmla="*/ 30 w 60"/>
                <a:gd name="T7" fmla="*/ 8 h 45"/>
                <a:gd name="T8" fmla="*/ 8 w 60"/>
                <a:gd name="T9" fmla="*/ 30 h 45"/>
                <a:gd name="T10" fmla="*/ 8 w 60"/>
                <a:gd name="T11" fmla="*/ 41 h 45"/>
                <a:gd name="T12" fmla="*/ 4 w 60"/>
                <a:gd name="T13" fmla="*/ 45 h 45"/>
                <a:gd name="T14" fmla="*/ 0 w 60"/>
                <a:gd name="T15" fmla="*/ 41 h 45"/>
                <a:gd name="T16" fmla="*/ 0 w 60"/>
                <a:gd name="T17" fmla="*/ 30 h 45"/>
                <a:gd name="T18" fmla="*/ 30 w 60"/>
                <a:gd name="T19" fmla="*/ 0 h 45"/>
                <a:gd name="T20" fmla="*/ 60 w 60"/>
                <a:gd name="T21" fmla="*/ 30 h 45"/>
                <a:gd name="T22" fmla="*/ 60 w 60"/>
                <a:gd name="T23" fmla="*/ 41 h 45"/>
                <a:gd name="T24" fmla="*/ 56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56" y="45"/>
                  </a:moveTo>
                  <a:cubicBezTo>
                    <a:pt x="53" y="45"/>
                    <a:pt x="52" y="43"/>
                    <a:pt x="52" y="41"/>
                  </a:cubicBezTo>
                  <a:cubicBezTo>
                    <a:pt x="52" y="30"/>
                    <a:pt x="52" y="30"/>
                    <a:pt x="52" y="30"/>
                  </a:cubicBezTo>
                  <a:cubicBezTo>
                    <a:pt x="52" y="18"/>
                    <a:pt x="42" y="8"/>
                    <a:pt x="30" y="8"/>
                  </a:cubicBezTo>
                  <a:cubicBezTo>
                    <a:pt x="18" y="8"/>
                    <a:pt x="8" y="18"/>
                    <a:pt x="8" y="30"/>
                  </a:cubicBezTo>
                  <a:cubicBezTo>
                    <a:pt x="8" y="41"/>
                    <a:pt x="8" y="41"/>
                    <a:pt x="8" y="41"/>
                  </a:cubicBezTo>
                  <a:cubicBezTo>
                    <a:pt x="8" y="43"/>
                    <a:pt x="7" y="45"/>
                    <a:pt x="4" y="45"/>
                  </a:cubicBezTo>
                  <a:cubicBezTo>
                    <a:pt x="2" y="45"/>
                    <a:pt x="0" y="43"/>
                    <a:pt x="0" y="41"/>
                  </a:cubicBezTo>
                  <a:cubicBezTo>
                    <a:pt x="0" y="30"/>
                    <a:pt x="0" y="30"/>
                    <a:pt x="0" y="30"/>
                  </a:cubicBezTo>
                  <a:cubicBezTo>
                    <a:pt x="0" y="13"/>
                    <a:pt x="14" y="0"/>
                    <a:pt x="30" y="0"/>
                  </a:cubicBezTo>
                  <a:cubicBezTo>
                    <a:pt x="46" y="0"/>
                    <a:pt x="60" y="13"/>
                    <a:pt x="60" y="30"/>
                  </a:cubicBezTo>
                  <a:cubicBezTo>
                    <a:pt x="60" y="41"/>
                    <a:pt x="60" y="41"/>
                    <a:pt x="60" y="41"/>
                  </a:cubicBezTo>
                  <a:cubicBezTo>
                    <a:pt x="60" y="43"/>
                    <a:pt x="58" y="45"/>
                    <a:pt x="56"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 name="Freeform 21"/>
            <p:cNvSpPr/>
            <p:nvPr/>
          </p:nvSpPr>
          <p:spPr bwMode="auto">
            <a:xfrm>
              <a:off x="2916238" y="1233488"/>
              <a:ext cx="34925" cy="55563"/>
            </a:xfrm>
            <a:custGeom>
              <a:avLst/>
              <a:gdLst>
                <a:gd name="T0" fmla="*/ 8 w 16"/>
                <a:gd name="T1" fmla="*/ 0 h 25"/>
                <a:gd name="T2" fmla="*/ 0 w 16"/>
                <a:gd name="T3" fmla="*/ 9 h 25"/>
                <a:gd name="T4" fmla="*/ 4 w 16"/>
                <a:gd name="T5" fmla="*/ 16 h 25"/>
                <a:gd name="T6" fmla="*/ 4 w 16"/>
                <a:gd name="T7" fmla="*/ 25 h 25"/>
                <a:gd name="T8" fmla="*/ 12 w 16"/>
                <a:gd name="T9" fmla="*/ 25 h 25"/>
                <a:gd name="T10" fmla="*/ 12 w 16"/>
                <a:gd name="T11" fmla="*/ 16 h 25"/>
                <a:gd name="T12" fmla="*/ 16 w 16"/>
                <a:gd name="T13" fmla="*/ 9 h 25"/>
                <a:gd name="T14" fmla="*/ 8 w 16"/>
                <a:gd name="T15" fmla="*/ 0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5">
                  <a:moveTo>
                    <a:pt x="8" y="0"/>
                  </a:moveTo>
                  <a:cubicBezTo>
                    <a:pt x="3" y="0"/>
                    <a:pt x="0" y="4"/>
                    <a:pt x="0" y="9"/>
                  </a:cubicBezTo>
                  <a:cubicBezTo>
                    <a:pt x="0" y="12"/>
                    <a:pt x="1" y="15"/>
                    <a:pt x="4" y="16"/>
                  </a:cubicBezTo>
                  <a:cubicBezTo>
                    <a:pt x="4" y="25"/>
                    <a:pt x="4" y="25"/>
                    <a:pt x="4" y="25"/>
                  </a:cubicBezTo>
                  <a:cubicBezTo>
                    <a:pt x="12" y="25"/>
                    <a:pt x="12" y="25"/>
                    <a:pt x="12" y="25"/>
                  </a:cubicBezTo>
                  <a:cubicBezTo>
                    <a:pt x="12" y="16"/>
                    <a:pt x="12" y="16"/>
                    <a:pt x="12" y="16"/>
                  </a:cubicBezTo>
                  <a:cubicBezTo>
                    <a:pt x="15" y="15"/>
                    <a:pt x="16" y="12"/>
                    <a:pt x="16" y="9"/>
                  </a:cubicBezTo>
                  <a:cubicBezTo>
                    <a:pt x="16" y="4"/>
                    <a:pt x="13" y="0"/>
                    <a:pt x="8"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 name="Freeform 22"/>
            <p:cNvSpPr>
              <a:spLocks noEditPoints="1"/>
            </p:cNvSpPr>
            <p:nvPr/>
          </p:nvSpPr>
          <p:spPr bwMode="auto">
            <a:xfrm>
              <a:off x="727075" y="3463926"/>
              <a:ext cx="220663" cy="192088"/>
            </a:xfrm>
            <a:custGeom>
              <a:avLst/>
              <a:gdLst>
                <a:gd name="T0" fmla="*/ 51 w 100"/>
                <a:gd name="T1" fmla="*/ 87 h 87"/>
                <a:gd name="T2" fmla="*/ 49 w 100"/>
                <a:gd name="T3" fmla="*/ 87 h 87"/>
                <a:gd name="T4" fmla="*/ 48 w 100"/>
                <a:gd name="T5" fmla="*/ 86 h 87"/>
                <a:gd name="T6" fmla="*/ 47 w 100"/>
                <a:gd name="T7" fmla="*/ 85 h 87"/>
                <a:gd name="T8" fmla="*/ 31 w 100"/>
                <a:gd name="T9" fmla="*/ 74 h 87"/>
                <a:gd name="T10" fmla="*/ 1 w 100"/>
                <a:gd name="T11" fmla="*/ 41 h 87"/>
                <a:gd name="T12" fmla="*/ 0 w 100"/>
                <a:gd name="T13" fmla="*/ 32 h 87"/>
                <a:gd name="T14" fmla="*/ 9 w 100"/>
                <a:gd name="T15" fmla="*/ 9 h 87"/>
                <a:gd name="T16" fmla="*/ 29 w 100"/>
                <a:gd name="T17" fmla="*/ 0 h 87"/>
                <a:gd name="T18" fmla="*/ 29 w 100"/>
                <a:gd name="T19" fmla="*/ 0 h 87"/>
                <a:gd name="T20" fmla="*/ 50 w 100"/>
                <a:gd name="T21" fmla="*/ 10 h 87"/>
                <a:gd name="T22" fmla="*/ 71 w 100"/>
                <a:gd name="T23" fmla="*/ 0 h 87"/>
                <a:gd name="T24" fmla="*/ 71 w 100"/>
                <a:gd name="T25" fmla="*/ 0 h 87"/>
                <a:gd name="T26" fmla="*/ 100 w 100"/>
                <a:gd name="T27" fmla="*/ 31 h 87"/>
                <a:gd name="T28" fmla="*/ 99 w 100"/>
                <a:gd name="T29" fmla="*/ 40 h 87"/>
                <a:gd name="T30" fmla="*/ 70 w 100"/>
                <a:gd name="T31" fmla="*/ 74 h 87"/>
                <a:gd name="T32" fmla="*/ 53 w 100"/>
                <a:gd name="T33" fmla="*/ 86 h 87"/>
                <a:gd name="T34" fmla="*/ 51 w 100"/>
                <a:gd name="T35" fmla="*/ 87 h 87"/>
                <a:gd name="T36" fmla="*/ 29 w 100"/>
                <a:gd name="T37" fmla="*/ 9 h 87"/>
                <a:gd name="T38" fmla="*/ 15 w 100"/>
                <a:gd name="T39" fmla="*/ 15 h 87"/>
                <a:gd name="T40" fmla="*/ 8 w 100"/>
                <a:gd name="T41" fmla="*/ 32 h 87"/>
                <a:gd name="T42" fmla="*/ 9 w 100"/>
                <a:gd name="T43" fmla="*/ 39 h 87"/>
                <a:gd name="T44" fmla="*/ 37 w 100"/>
                <a:gd name="T45" fmla="*/ 67 h 87"/>
                <a:gd name="T46" fmla="*/ 51 w 100"/>
                <a:gd name="T47" fmla="*/ 78 h 87"/>
                <a:gd name="T48" fmla="*/ 65 w 100"/>
                <a:gd name="T49" fmla="*/ 67 h 87"/>
                <a:gd name="T50" fmla="*/ 91 w 100"/>
                <a:gd name="T51" fmla="*/ 38 h 87"/>
                <a:gd name="T52" fmla="*/ 92 w 100"/>
                <a:gd name="T53" fmla="*/ 31 h 87"/>
                <a:gd name="T54" fmla="*/ 71 w 100"/>
                <a:gd name="T55" fmla="*/ 8 h 87"/>
                <a:gd name="T56" fmla="*/ 71 w 100"/>
                <a:gd name="T57" fmla="*/ 8 h 87"/>
                <a:gd name="T58" fmla="*/ 54 w 100"/>
                <a:gd name="T59" fmla="*/ 19 h 87"/>
                <a:gd name="T60" fmla="*/ 50 w 100"/>
                <a:gd name="T61" fmla="*/ 21 h 87"/>
                <a:gd name="T62" fmla="*/ 46 w 100"/>
                <a:gd name="T63" fmla="*/ 19 h 87"/>
                <a:gd name="T64" fmla="*/ 29 w 100"/>
                <a:gd name="T65" fmla="*/ 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0" h="87">
                  <a:moveTo>
                    <a:pt x="51" y="87"/>
                  </a:moveTo>
                  <a:cubicBezTo>
                    <a:pt x="50" y="87"/>
                    <a:pt x="49" y="87"/>
                    <a:pt x="49" y="87"/>
                  </a:cubicBezTo>
                  <a:cubicBezTo>
                    <a:pt x="49" y="86"/>
                    <a:pt x="48" y="86"/>
                    <a:pt x="48" y="86"/>
                  </a:cubicBezTo>
                  <a:cubicBezTo>
                    <a:pt x="47" y="85"/>
                    <a:pt x="47" y="85"/>
                    <a:pt x="47" y="85"/>
                  </a:cubicBezTo>
                  <a:cubicBezTo>
                    <a:pt x="44" y="83"/>
                    <a:pt x="36" y="78"/>
                    <a:pt x="31" y="74"/>
                  </a:cubicBezTo>
                  <a:cubicBezTo>
                    <a:pt x="13" y="60"/>
                    <a:pt x="3" y="49"/>
                    <a:pt x="1" y="41"/>
                  </a:cubicBezTo>
                  <a:cubicBezTo>
                    <a:pt x="0" y="38"/>
                    <a:pt x="0" y="35"/>
                    <a:pt x="0" y="32"/>
                  </a:cubicBezTo>
                  <a:cubicBezTo>
                    <a:pt x="0" y="23"/>
                    <a:pt x="3" y="15"/>
                    <a:pt x="9" y="9"/>
                  </a:cubicBezTo>
                  <a:cubicBezTo>
                    <a:pt x="14" y="3"/>
                    <a:pt x="21" y="0"/>
                    <a:pt x="29" y="0"/>
                  </a:cubicBezTo>
                  <a:cubicBezTo>
                    <a:pt x="29" y="0"/>
                    <a:pt x="29" y="0"/>
                    <a:pt x="29" y="0"/>
                  </a:cubicBezTo>
                  <a:cubicBezTo>
                    <a:pt x="37" y="0"/>
                    <a:pt x="44" y="4"/>
                    <a:pt x="50" y="10"/>
                  </a:cubicBezTo>
                  <a:cubicBezTo>
                    <a:pt x="55" y="4"/>
                    <a:pt x="63" y="0"/>
                    <a:pt x="71" y="0"/>
                  </a:cubicBezTo>
                  <a:cubicBezTo>
                    <a:pt x="71" y="0"/>
                    <a:pt x="71" y="0"/>
                    <a:pt x="71" y="0"/>
                  </a:cubicBezTo>
                  <a:cubicBezTo>
                    <a:pt x="87" y="0"/>
                    <a:pt x="100" y="14"/>
                    <a:pt x="100" y="31"/>
                  </a:cubicBezTo>
                  <a:cubicBezTo>
                    <a:pt x="100" y="34"/>
                    <a:pt x="100" y="37"/>
                    <a:pt x="99" y="40"/>
                  </a:cubicBezTo>
                  <a:cubicBezTo>
                    <a:pt x="98" y="48"/>
                    <a:pt x="88" y="59"/>
                    <a:pt x="70" y="74"/>
                  </a:cubicBezTo>
                  <a:cubicBezTo>
                    <a:pt x="63" y="79"/>
                    <a:pt x="57" y="84"/>
                    <a:pt x="53" y="86"/>
                  </a:cubicBezTo>
                  <a:cubicBezTo>
                    <a:pt x="52" y="87"/>
                    <a:pt x="52" y="87"/>
                    <a:pt x="51" y="87"/>
                  </a:cubicBezTo>
                  <a:close/>
                  <a:moveTo>
                    <a:pt x="29" y="9"/>
                  </a:moveTo>
                  <a:cubicBezTo>
                    <a:pt x="24" y="9"/>
                    <a:pt x="19" y="11"/>
                    <a:pt x="15" y="15"/>
                  </a:cubicBezTo>
                  <a:cubicBezTo>
                    <a:pt x="11" y="19"/>
                    <a:pt x="8" y="25"/>
                    <a:pt x="8" y="32"/>
                  </a:cubicBezTo>
                  <a:cubicBezTo>
                    <a:pt x="8" y="34"/>
                    <a:pt x="9" y="37"/>
                    <a:pt x="9" y="39"/>
                  </a:cubicBezTo>
                  <a:cubicBezTo>
                    <a:pt x="10" y="42"/>
                    <a:pt x="15" y="50"/>
                    <a:pt x="37" y="67"/>
                  </a:cubicBezTo>
                  <a:cubicBezTo>
                    <a:pt x="41" y="71"/>
                    <a:pt x="47" y="75"/>
                    <a:pt x="51" y="78"/>
                  </a:cubicBezTo>
                  <a:cubicBezTo>
                    <a:pt x="55" y="75"/>
                    <a:pt x="59" y="72"/>
                    <a:pt x="65" y="67"/>
                  </a:cubicBezTo>
                  <a:cubicBezTo>
                    <a:pt x="86" y="50"/>
                    <a:pt x="90" y="41"/>
                    <a:pt x="91" y="38"/>
                  </a:cubicBezTo>
                  <a:cubicBezTo>
                    <a:pt x="92" y="35"/>
                    <a:pt x="92" y="33"/>
                    <a:pt x="92" y="31"/>
                  </a:cubicBezTo>
                  <a:cubicBezTo>
                    <a:pt x="92" y="18"/>
                    <a:pt x="83" y="8"/>
                    <a:pt x="71" y="8"/>
                  </a:cubicBezTo>
                  <a:cubicBezTo>
                    <a:pt x="71" y="8"/>
                    <a:pt x="71" y="8"/>
                    <a:pt x="71" y="8"/>
                  </a:cubicBezTo>
                  <a:cubicBezTo>
                    <a:pt x="64" y="8"/>
                    <a:pt x="57" y="12"/>
                    <a:pt x="54" y="19"/>
                  </a:cubicBezTo>
                  <a:cubicBezTo>
                    <a:pt x="53" y="20"/>
                    <a:pt x="52" y="21"/>
                    <a:pt x="50" y="21"/>
                  </a:cubicBezTo>
                  <a:cubicBezTo>
                    <a:pt x="49" y="21"/>
                    <a:pt x="47" y="20"/>
                    <a:pt x="46" y="19"/>
                  </a:cubicBezTo>
                  <a:cubicBezTo>
                    <a:pt x="42" y="13"/>
                    <a:pt x="36" y="9"/>
                    <a:pt x="29"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 name="Freeform 23"/>
            <p:cNvSpPr/>
            <p:nvPr/>
          </p:nvSpPr>
          <p:spPr bwMode="auto">
            <a:xfrm>
              <a:off x="879475" y="3497263"/>
              <a:ext cx="38100" cy="53975"/>
            </a:xfrm>
            <a:custGeom>
              <a:avLst/>
              <a:gdLst>
                <a:gd name="T0" fmla="*/ 13 w 17"/>
                <a:gd name="T1" fmla="*/ 24 h 24"/>
                <a:gd name="T2" fmla="*/ 13 w 17"/>
                <a:gd name="T3" fmla="*/ 23 h 24"/>
                <a:gd name="T4" fmla="*/ 11 w 17"/>
                <a:gd name="T5" fmla="*/ 21 h 24"/>
                <a:gd name="T6" fmla="*/ 12 w 17"/>
                <a:gd name="T7" fmla="*/ 20 h 24"/>
                <a:gd name="T8" fmla="*/ 12 w 17"/>
                <a:gd name="T9" fmla="*/ 16 h 24"/>
                <a:gd name="T10" fmla="*/ 2 w 17"/>
                <a:gd name="T11" fmla="*/ 4 h 24"/>
                <a:gd name="T12" fmla="*/ 0 w 17"/>
                <a:gd name="T13" fmla="*/ 2 h 24"/>
                <a:gd name="T14" fmla="*/ 2 w 17"/>
                <a:gd name="T15" fmla="*/ 0 h 24"/>
                <a:gd name="T16" fmla="*/ 16 w 17"/>
                <a:gd name="T17" fmla="*/ 16 h 24"/>
                <a:gd name="T18" fmla="*/ 16 w 17"/>
                <a:gd name="T19" fmla="*/ 21 h 24"/>
                <a:gd name="T20" fmla="*/ 16 w 17"/>
                <a:gd name="T21" fmla="*/ 22 h 24"/>
                <a:gd name="T22" fmla="*/ 13 w 17"/>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24">
                  <a:moveTo>
                    <a:pt x="13" y="24"/>
                  </a:moveTo>
                  <a:cubicBezTo>
                    <a:pt x="13" y="24"/>
                    <a:pt x="13" y="24"/>
                    <a:pt x="13" y="23"/>
                  </a:cubicBezTo>
                  <a:cubicBezTo>
                    <a:pt x="12" y="23"/>
                    <a:pt x="11" y="22"/>
                    <a:pt x="11" y="21"/>
                  </a:cubicBezTo>
                  <a:cubicBezTo>
                    <a:pt x="12" y="20"/>
                    <a:pt x="12" y="20"/>
                    <a:pt x="12" y="20"/>
                  </a:cubicBezTo>
                  <a:cubicBezTo>
                    <a:pt x="12" y="18"/>
                    <a:pt x="12" y="17"/>
                    <a:pt x="12" y="16"/>
                  </a:cubicBezTo>
                  <a:cubicBezTo>
                    <a:pt x="12" y="9"/>
                    <a:pt x="8" y="4"/>
                    <a:pt x="2" y="4"/>
                  </a:cubicBezTo>
                  <a:cubicBezTo>
                    <a:pt x="1" y="4"/>
                    <a:pt x="0" y="3"/>
                    <a:pt x="0" y="2"/>
                  </a:cubicBezTo>
                  <a:cubicBezTo>
                    <a:pt x="0" y="1"/>
                    <a:pt x="1" y="0"/>
                    <a:pt x="2" y="0"/>
                  </a:cubicBezTo>
                  <a:cubicBezTo>
                    <a:pt x="10" y="0"/>
                    <a:pt x="16" y="7"/>
                    <a:pt x="16" y="16"/>
                  </a:cubicBezTo>
                  <a:cubicBezTo>
                    <a:pt x="17" y="18"/>
                    <a:pt x="16" y="19"/>
                    <a:pt x="16" y="21"/>
                  </a:cubicBezTo>
                  <a:cubicBezTo>
                    <a:pt x="16" y="22"/>
                    <a:pt x="16" y="22"/>
                    <a:pt x="16" y="22"/>
                  </a:cubicBezTo>
                  <a:cubicBezTo>
                    <a:pt x="15" y="23"/>
                    <a:pt x="14" y="24"/>
                    <a:pt x="13"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 name="Freeform 28"/>
            <p:cNvSpPr/>
            <p:nvPr/>
          </p:nvSpPr>
          <p:spPr bwMode="auto">
            <a:xfrm>
              <a:off x="315913" y="3602038"/>
              <a:ext cx="166688" cy="198438"/>
            </a:xfrm>
            <a:custGeom>
              <a:avLst/>
              <a:gdLst>
                <a:gd name="T0" fmla="*/ 75 w 75"/>
                <a:gd name="T1" fmla="*/ 90 h 90"/>
                <a:gd name="T2" fmla="*/ 57 w 75"/>
                <a:gd name="T3" fmla="*/ 90 h 90"/>
                <a:gd name="T4" fmla="*/ 0 w 75"/>
                <a:gd name="T5" fmla="*/ 17 h 90"/>
                <a:gd name="T6" fmla="*/ 4 w 75"/>
                <a:gd name="T7" fmla="*/ 0 h 90"/>
                <a:gd name="T8" fmla="*/ 75 w 75"/>
                <a:gd name="T9" fmla="*/ 90 h 90"/>
              </a:gdLst>
              <a:ahLst/>
              <a:cxnLst>
                <a:cxn ang="0">
                  <a:pos x="T0" y="T1"/>
                </a:cxn>
                <a:cxn ang="0">
                  <a:pos x="T2" y="T3"/>
                </a:cxn>
                <a:cxn ang="0">
                  <a:pos x="T4" y="T5"/>
                </a:cxn>
                <a:cxn ang="0">
                  <a:pos x="T6" y="T7"/>
                </a:cxn>
                <a:cxn ang="0">
                  <a:pos x="T8" y="T9"/>
                </a:cxn>
              </a:cxnLst>
              <a:rect l="0" t="0" r="r" b="b"/>
              <a:pathLst>
                <a:path w="75" h="90">
                  <a:moveTo>
                    <a:pt x="75" y="90"/>
                  </a:moveTo>
                  <a:cubicBezTo>
                    <a:pt x="57" y="90"/>
                    <a:pt x="57" y="90"/>
                    <a:pt x="57" y="90"/>
                  </a:cubicBezTo>
                  <a:cubicBezTo>
                    <a:pt x="57" y="55"/>
                    <a:pt x="33" y="25"/>
                    <a:pt x="0" y="17"/>
                  </a:cubicBezTo>
                  <a:cubicBezTo>
                    <a:pt x="4" y="0"/>
                    <a:pt x="4" y="0"/>
                    <a:pt x="4" y="0"/>
                  </a:cubicBezTo>
                  <a:cubicBezTo>
                    <a:pt x="46" y="10"/>
                    <a:pt x="75" y="47"/>
                    <a:pt x="75" y="9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1" name="Freeform 29"/>
            <p:cNvSpPr/>
            <p:nvPr/>
          </p:nvSpPr>
          <p:spPr bwMode="auto">
            <a:xfrm>
              <a:off x="71438" y="3603626"/>
              <a:ext cx="160338" cy="196850"/>
            </a:xfrm>
            <a:custGeom>
              <a:avLst/>
              <a:gdLst>
                <a:gd name="T0" fmla="*/ 18 w 73"/>
                <a:gd name="T1" fmla="*/ 89 h 89"/>
                <a:gd name="T2" fmla="*/ 0 w 73"/>
                <a:gd name="T3" fmla="*/ 89 h 89"/>
                <a:gd name="T4" fmla="*/ 68 w 73"/>
                <a:gd name="T5" fmla="*/ 0 h 89"/>
                <a:gd name="T6" fmla="*/ 73 w 73"/>
                <a:gd name="T7" fmla="*/ 17 h 89"/>
                <a:gd name="T8" fmla="*/ 18 w 73"/>
                <a:gd name="T9" fmla="*/ 89 h 89"/>
              </a:gdLst>
              <a:ahLst/>
              <a:cxnLst>
                <a:cxn ang="0">
                  <a:pos x="T0" y="T1"/>
                </a:cxn>
                <a:cxn ang="0">
                  <a:pos x="T2" y="T3"/>
                </a:cxn>
                <a:cxn ang="0">
                  <a:pos x="T4" y="T5"/>
                </a:cxn>
                <a:cxn ang="0">
                  <a:pos x="T6" y="T7"/>
                </a:cxn>
                <a:cxn ang="0">
                  <a:pos x="T8" y="T9"/>
                </a:cxn>
              </a:cxnLst>
              <a:rect l="0" t="0" r="r" b="b"/>
              <a:pathLst>
                <a:path w="73" h="89">
                  <a:moveTo>
                    <a:pt x="18" y="89"/>
                  </a:moveTo>
                  <a:cubicBezTo>
                    <a:pt x="0" y="89"/>
                    <a:pt x="0" y="89"/>
                    <a:pt x="0" y="89"/>
                  </a:cubicBezTo>
                  <a:cubicBezTo>
                    <a:pt x="0" y="47"/>
                    <a:pt x="28" y="11"/>
                    <a:pt x="68" y="0"/>
                  </a:cubicBezTo>
                  <a:cubicBezTo>
                    <a:pt x="73" y="17"/>
                    <a:pt x="73" y="17"/>
                    <a:pt x="73" y="17"/>
                  </a:cubicBezTo>
                  <a:cubicBezTo>
                    <a:pt x="41" y="26"/>
                    <a:pt x="18" y="55"/>
                    <a:pt x="18" y="8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2" name="Freeform 30"/>
            <p:cNvSpPr>
              <a:spLocks noEditPoints="1"/>
            </p:cNvSpPr>
            <p:nvPr/>
          </p:nvSpPr>
          <p:spPr bwMode="auto">
            <a:xfrm>
              <a:off x="31750"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3" name="Freeform 31"/>
            <p:cNvSpPr>
              <a:spLocks noEditPoints="1"/>
            </p:cNvSpPr>
            <p:nvPr/>
          </p:nvSpPr>
          <p:spPr bwMode="auto">
            <a:xfrm>
              <a:off x="398463"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4" name="Freeform 32"/>
            <p:cNvSpPr>
              <a:spLocks noEditPoints="1"/>
            </p:cNvSpPr>
            <p:nvPr/>
          </p:nvSpPr>
          <p:spPr bwMode="auto">
            <a:xfrm>
              <a:off x="214313" y="3557588"/>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5 h 78"/>
                <a:gd name="T18" fmla="*/ 25 w 78"/>
                <a:gd name="T19" fmla="*/ 25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5"/>
                  </a:lnTo>
                  <a:lnTo>
                    <a:pt x="25" y="25"/>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5" name="Freeform 33"/>
            <p:cNvSpPr/>
            <p:nvPr/>
          </p:nvSpPr>
          <p:spPr bwMode="auto">
            <a:xfrm>
              <a:off x="76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6" name="Oval 34"/>
            <p:cNvSpPr>
              <a:spLocks noChangeArrowheads="1"/>
            </p:cNvSpPr>
            <p:nvPr/>
          </p:nvSpPr>
          <p:spPr bwMode="auto">
            <a:xfrm>
              <a:off x="50800" y="3586163"/>
              <a:ext cx="42863"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7" name="Freeform 35"/>
            <p:cNvSpPr/>
            <p:nvPr/>
          </p:nvSpPr>
          <p:spPr bwMode="auto">
            <a:xfrm>
              <a:off x="330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8" name="Oval 36"/>
            <p:cNvSpPr>
              <a:spLocks noChangeArrowheads="1"/>
            </p:cNvSpPr>
            <p:nvPr/>
          </p:nvSpPr>
          <p:spPr bwMode="auto">
            <a:xfrm>
              <a:off x="460375" y="3586163"/>
              <a:ext cx="41275"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9" name="Freeform 37"/>
            <p:cNvSpPr>
              <a:spLocks noEditPoints="1"/>
            </p:cNvSpPr>
            <p:nvPr/>
          </p:nvSpPr>
          <p:spPr bwMode="auto">
            <a:xfrm>
              <a:off x="884238" y="1268413"/>
              <a:ext cx="207963" cy="207963"/>
            </a:xfrm>
            <a:custGeom>
              <a:avLst/>
              <a:gdLst>
                <a:gd name="T0" fmla="*/ 42 w 94"/>
                <a:gd name="T1" fmla="*/ 94 h 94"/>
                <a:gd name="T2" fmla="*/ 35 w 94"/>
                <a:gd name="T3" fmla="*/ 80 h 94"/>
                <a:gd name="T4" fmla="*/ 27 w 94"/>
                <a:gd name="T5" fmla="*/ 84 h 94"/>
                <a:gd name="T6" fmla="*/ 10 w 94"/>
                <a:gd name="T7" fmla="*/ 76 h 94"/>
                <a:gd name="T8" fmla="*/ 10 w 94"/>
                <a:gd name="T9" fmla="*/ 67 h 94"/>
                <a:gd name="T10" fmla="*/ 14 w 94"/>
                <a:gd name="T11" fmla="*/ 59 h 94"/>
                <a:gd name="T12" fmla="*/ 0 w 94"/>
                <a:gd name="T13" fmla="*/ 52 h 94"/>
                <a:gd name="T14" fmla="*/ 7 w 94"/>
                <a:gd name="T15" fmla="*/ 35 h 94"/>
                <a:gd name="T16" fmla="*/ 15 w 94"/>
                <a:gd name="T17" fmla="*/ 32 h 94"/>
                <a:gd name="T18" fmla="*/ 8 w 94"/>
                <a:gd name="T19" fmla="*/ 22 h 94"/>
                <a:gd name="T20" fmla="*/ 18 w 94"/>
                <a:gd name="T21" fmla="*/ 10 h 94"/>
                <a:gd name="T22" fmla="*/ 32 w 94"/>
                <a:gd name="T23" fmla="*/ 14 h 94"/>
                <a:gd name="T24" fmla="*/ 35 w 94"/>
                <a:gd name="T25" fmla="*/ 6 h 94"/>
                <a:gd name="T26" fmla="*/ 52 w 94"/>
                <a:gd name="T27" fmla="*/ 0 h 94"/>
                <a:gd name="T28" fmla="*/ 59 w 94"/>
                <a:gd name="T29" fmla="*/ 13 h 94"/>
                <a:gd name="T30" fmla="*/ 67 w 94"/>
                <a:gd name="T31" fmla="*/ 10 h 94"/>
                <a:gd name="T32" fmla="*/ 72 w 94"/>
                <a:gd name="T33" fmla="*/ 8 h 94"/>
                <a:gd name="T34" fmla="*/ 84 w 94"/>
                <a:gd name="T35" fmla="*/ 17 h 94"/>
                <a:gd name="T36" fmla="*/ 84 w 94"/>
                <a:gd name="T37" fmla="*/ 27 h 94"/>
                <a:gd name="T38" fmla="*/ 81 w 94"/>
                <a:gd name="T39" fmla="*/ 35 h 94"/>
                <a:gd name="T40" fmla="*/ 94 w 94"/>
                <a:gd name="T41" fmla="*/ 42 h 94"/>
                <a:gd name="T42" fmla="*/ 87 w 94"/>
                <a:gd name="T43" fmla="*/ 59 h 94"/>
                <a:gd name="T44" fmla="*/ 80 w 94"/>
                <a:gd name="T45" fmla="*/ 62 h 94"/>
                <a:gd name="T46" fmla="*/ 86 w 94"/>
                <a:gd name="T47" fmla="*/ 71 h 94"/>
                <a:gd name="T48" fmla="*/ 77 w 94"/>
                <a:gd name="T49" fmla="*/ 84 h 94"/>
                <a:gd name="T50" fmla="*/ 62 w 94"/>
                <a:gd name="T51" fmla="*/ 79 h 94"/>
                <a:gd name="T52" fmla="*/ 59 w 94"/>
                <a:gd name="T53" fmla="*/ 87 h 94"/>
                <a:gd name="T54" fmla="*/ 43 w 94"/>
                <a:gd name="T55" fmla="*/ 86 h 94"/>
                <a:gd name="T56" fmla="*/ 51 w 94"/>
                <a:gd name="T57" fmla="*/ 80 h 94"/>
                <a:gd name="T58" fmla="*/ 59 w 94"/>
                <a:gd name="T59" fmla="*/ 72 h 94"/>
                <a:gd name="T60" fmla="*/ 68 w 94"/>
                <a:gd name="T61" fmla="*/ 73 h 94"/>
                <a:gd name="T62" fmla="*/ 78 w 94"/>
                <a:gd name="T63" fmla="*/ 71 h 94"/>
                <a:gd name="T64" fmla="*/ 72 w 94"/>
                <a:gd name="T65" fmla="*/ 58 h 94"/>
                <a:gd name="T66" fmla="*/ 81 w 94"/>
                <a:gd name="T67" fmla="*/ 51 h 94"/>
                <a:gd name="T68" fmla="*/ 86 w 94"/>
                <a:gd name="T69" fmla="*/ 43 h 94"/>
                <a:gd name="T70" fmla="*/ 73 w 94"/>
                <a:gd name="T71" fmla="*/ 37 h 94"/>
                <a:gd name="T72" fmla="*/ 74 w 94"/>
                <a:gd name="T73" fmla="*/ 26 h 94"/>
                <a:gd name="T74" fmla="*/ 72 w 94"/>
                <a:gd name="T75" fmla="*/ 16 h 94"/>
                <a:gd name="T76" fmla="*/ 59 w 94"/>
                <a:gd name="T77" fmla="*/ 22 h 94"/>
                <a:gd name="T78" fmla="*/ 51 w 94"/>
                <a:gd name="T79" fmla="*/ 13 h 94"/>
                <a:gd name="T80" fmla="*/ 43 w 94"/>
                <a:gd name="T81" fmla="*/ 8 h 94"/>
                <a:gd name="T82" fmla="*/ 38 w 94"/>
                <a:gd name="T83" fmla="*/ 21 h 94"/>
                <a:gd name="T84" fmla="*/ 32 w 94"/>
                <a:gd name="T85" fmla="*/ 22 h 94"/>
                <a:gd name="T86" fmla="*/ 22 w 94"/>
                <a:gd name="T87" fmla="*/ 16 h 94"/>
                <a:gd name="T88" fmla="*/ 21 w 94"/>
                <a:gd name="T89" fmla="*/ 26 h 94"/>
                <a:gd name="T90" fmla="*/ 21 w 94"/>
                <a:gd name="T91" fmla="*/ 38 h 94"/>
                <a:gd name="T92" fmla="*/ 8 w 94"/>
                <a:gd name="T93" fmla="*/ 43 h 94"/>
                <a:gd name="T94" fmla="*/ 14 w 94"/>
                <a:gd name="T95" fmla="*/ 51 h 94"/>
                <a:gd name="T96" fmla="*/ 22 w 94"/>
                <a:gd name="T97" fmla="*/ 59 h 94"/>
                <a:gd name="T98" fmla="*/ 17 w 94"/>
                <a:gd name="T99" fmla="*/ 71 h 94"/>
                <a:gd name="T100" fmla="*/ 26 w 94"/>
                <a:gd name="T101" fmla="*/ 73 h 94"/>
                <a:gd name="T102" fmla="*/ 38 w 94"/>
                <a:gd name="T103" fmla="*/ 73 h 94"/>
                <a:gd name="T104" fmla="*/ 43 w 94"/>
                <a:gd name="T105" fmla="*/ 86 h 94"/>
                <a:gd name="T106" fmla="*/ 30 w 94"/>
                <a:gd name="T107" fmla="*/ 47 h 94"/>
                <a:gd name="T108" fmla="*/ 65 w 94"/>
                <a:gd name="T109" fmla="*/ 47 h 94"/>
                <a:gd name="T110" fmla="*/ 47 w 94"/>
                <a:gd name="T111" fmla="*/ 37 h 94"/>
                <a:gd name="T112" fmla="*/ 47 w 94"/>
                <a:gd name="T113" fmla="*/ 56 h 94"/>
                <a:gd name="T114" fmla="*/ 47 w 94"/>
                <a:gd name="T115"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4" h="94">
                  <a:moveTo>
                    <a:pt x="52" y="94"/>
                  </a:moveTo>
                  <a:cubicBezTo>
                    <a:pt x="42" y="94"/>
                    <a:pt x="42" y="94"/>
                    <a:pt x="42" y="94"/>
                  </a:cubicBezTo>
                  <a:cubicBezTo>
                    <a:pt x="38" y="94"/>
                    <a:pt x="35" y="91"/>
                    <a:pt x="35" y="87"/>
                  </a:cubicBezTo>
                  <a:cubicBezTo>
                    <a:pt x="35" y="80"/>
                    <a:pt x="35" y="80"/>
                    <a:pt x="35" y="80"/>
                  </a:cubicBezTo>
                  <a:cubicBezTo>
                    <a:pt x="32" y="79"/>
                    <a:pt x="32" y="79"/>
                    <a:pt x="32" y="79"/>
                  </a:cubicBezTo>
                  <a:cubicBezTo>
                    <a:pt x="27" y="84"/>
                    <a:pt x="27" y="84"/>
                    <a:pt x="27" y="84"/>
                  </a:cubicBezTo>
                  <a:cubicBezTo>
                    <a:pt x="25" y="86"/>
                    <a:pt x="20" y="86"/>
                    <a:pt x="18" y="84"/>
                  </a:cubicBezTo>
                  <a:cubicBezTo>
                    <a:pt x="10" y="76"/>
                    <a:pt x="10" y="76"/>
                    <a:pt x="10" y="76"/>
                  </a:cubicBezTo>
                  <a:cubicBezTo>
                    <a:pt x="9" y="75"/>
                    <a:pt x="8" y="73"/>
                    <a:pt x="8" y="71"/>
                  </a:cubicBezTo>
                  <a:cubicBezTo>
                    <a:pt x="8" y="70"/>
                    <a:pt x="9" y="68"/>
                    <a:pt x="10" y="67"/>
                  </a:cubicBezTo>
                  <a:cubicBezTo>
                    <a:pt x="15" y="62"/>
                    <a:pt x="15" y="62"/>
                    <a:pt x="15" y="62"/>
                  </a:cubicBezTo>
                  <a:cubicBezTo>
                    <a:pt x="14" y="59"/>
                    <a:pt x="14" y="59"/>
                    <a:pt x="14" y="59"/>
                  </a:cubicBezTo>
                  <a:cubicBezTo>
                    <a:pt x="7" y="59"/>
                    <a:pt x="7" y="59"/>
                    <a:pt x="7" y="59"/>
                  </a:cubicBezTo>
                  <a:cubicBezTo>
                    <a:pt x="3" y="59"/>
                    <a:pt x="0" y="56"/>
                    <a:pt x="0" y="52"/>
                  </a:cubicBezTo>
                  <a:cubicBezTo>
                    <a:pt x="0" y="42"/>
                    <a:pt x="0" y="42"/>
                    <a:pt x="0" y="42"/>
                  </a:cubicBezTo>
                  <a:cubicBezTo>
                    <a:pt x="0" y="38"/>
                    <a:pt x="3" y="35"/>
                    <a:pt x="7" y="35"/>
                  </a:cubicBezTo>
                  <a:cubicBezTo>
                    <a:pt x="14" y="35"/>
                    <a:pt x="14" y="35"/>
                    <a:pt x="14" y="35"/>
                  </a:cubicBezTo>
                  <a:cubicBezTo>
                    <a:pt x="15" y="32"/>
                    <a:pt x="15" y="32"/>
                    <a:pt x="15" y="32"/>
                  </a:cubicBezTo>
                  <a:cubicBezTo>
                    <a:pt x="10" y="27"/>
                    <a:pt x="10" y="27"/>
                    <a:pt x="10" y="27"/>
                  </a:cubicBezTo>
                  <a:cubicBezTo>
                    <a:pt x="9" y="25"/>
                    <a:pt x="8" y="24"/>
                    <a:pt x="8" y="22"/>
                  </a:cubicBezTo>
                  <a:cubicBezTo>
                    <a:pt x="8" y="20"/>
                    <a:pt x="9" y="18"/>
                    <a:pt x="10" y="17"/>
                  </a:cubicBezTo>
                  <a:cubicBezTo>
                    <a:pt x="18" y="10"/>
                    <a:pt x="18" y="10"/>
                    <a:pt x="18" y="10"/>
                  </a:cubicBezTo>
                  <a:cubicBezTo>
                    <a:pt x="20" y="7"/>
                    <a:pt x="25" y="7"/>
                    <a:pt x="27" y="10"/>
                  </a:cubicBezTo>
                  <a:cubicBezTo>
                    <a:pt x="32" y="14"/>
                    <a:pt x="32" y="14"/>
                    <a:pt x="32" y="14"/>
                  </a:cubicBezTo>
                  <a:cubicBezTo>
                    <a:pt x="35" y="13"/>
                    <a:pt x="35" y="13"/>
                    <a:pt x="35" y="13"/>
                  </a:cubicBezTo>
                  <a:cubicBezTo>
                    <a:pt x="35" y="6"/>
                    <a:pt x="35" y="6"/>
                    <a:pt x="35" y="6"/>
                  </a:cubicBezTo>
                  <a:cubicBezTo>
                    <a:pt x="35" y="3"/>
                    <a:pt x="38" y="0"/>
                    <a:pt x="42" y="0"/>
                  </a:cubicBezTo>
                  <a:cubicBezTo>
                    <a:pt x="52" y="0"/>
                    <a:pt x="52" y="0"/>
                    <a:pt x="52" y="0"/>
                  </a:cubicBezTo>
                  <a:cubicBezTo>
                    <a:pt x="56" y="0"/>
                    <a:pt x="59" y="3"/>
                    <a:pt x="59" y="6"/>
                  </a:cubicBezTo>
                  <a:cubicBezTo>
                    <a:pt x="59" y="13"/>
                    <a:pt x="59" y="13"/>
                    <a:pt x="59" y="13"/>
                  </a:cubicBezTo>
                  <a:cubicBezTo>
                    <a:pt x="62" y="14"/>
                    <a:pt x="62" y="14"/>
                    <a:pt x="62" y="14"/>
                  </a:cubicBezTo>
                  <a:cubicBezTo>
                    <a:pt x="67" y="10"/>
                    <a:pt x="67" y="10"/>
                    <a:pt x="67" y="10"/>
                  </a:cubicBezTo>
                  <a:cubicBezTo>
                    <a:pt x="68" y="9"/>
                    <a:pt x="70" y="8"/>
                    <a:pt x="72" y="8"/>
                  </a:cubicBezTo>
                  <a:cubicBezTo>
                    <a:pt x="72" y="8"/>
                    <a:pt x="72" y="8"/>
                    <a:pt x="72" y="8"/>
                  </a:cubicBezTo>
                  <a:cubicBezTo>
                    <a:pt x="74" y="8"/>
                    <a:pt x="76" y="9"/>
                    <a:pt x="77" y="10"/>
                  </a:cubicBezTo>
                  <a:cubicBezTo>
                    <a:pt x="84" y="17"/>
                    <a:pt x="84" y="17"/>
                    <a:pt x="84" y="17"/>
                  </a:cubicBezTo>
                  <a:cubicBezTo>
                    <a:pt x="85" y="18"/>
                    <a:pt x="86" y="20"/>
                    <a:pt x="86" y="22"/>
                  </a:cubicBezTo>
                  <a:cubicBezTo>
                    <a:pt x="86" y="24"/>
                    <a:pt x="85" y="25"/>
                    <a:pt x="84" y="27"/>
                  </a:cubicBezTo>
                  <a:cubicBezTo>
                    <a:pt x="79" y="31"/>
                    <a:pt x="79" y="31"/>
                    <a:pt x="79" y="31"/>
                  </a:cubicBezTo>
                  <a:cubicBezTo>
                    <a:pt x="81" y="35"/>
                    <a:pt x="81" y="35"/>
                    <a:pt x="81" y="35"/>
                  </a:cubicBezTo>
                  <a:cubicBezTo>
                    <a:pt x="87" y="35"/>
                    <a:pt x="87" y="35"/>
                    <a:pt x="87" y="35"/>
                  </a:cubicBezTo>
                  <a:cubicBezTo>
                    <a:pt x="91" y="35"/>
                    <a:pt x="94" y="38"/>
                    <a:pt x="94" y="42"/>
                  </a:cubicBezTo>
                  <a:cubicBezTo>
                    <a:pt x="94" y="52"/>
                    <a:pt x="94" y="52"/>
                    <a:pt x="94" y="52"/>
                  </a:cubicBezTo>
                  <a:cubicBezTo>
                    <a:pt x="94" y="56"/>
                    <a:pt x="91" y="59"/>
                    <a:pt x="87" y="59"/>
                  </a:cubicBezTo>
                  <a:cubicBezTo>
                    <a:pt x="81" y="59"/>
                    <a:pt x="81" y="59"/>
                    <a:pt x="81" y="59"/>
                  </a:cubicBezTo>
                  <a:cubicBezTo>
                    <a:pt x="80" y="62"/>
                    <a:pt x="80" y="62"/>
                    <a:pt x="80" y="62"/>
                  </a:cubicBezTo>
                  <a:cubicBezTo>
                    <a:pt x="84" y="67"/>
                    <a:pt x="84" y="67"/>
                    <a:pt x="84" y="67"/>
                  </a:cubicBezTo>
                  <a:cubicBezTo>
                    <a:pt x="85" y="68"/>
                    <a:pt x="86" y="70"/>
                    <a:pt x="86" y="71"/>
                  </a:cubicBezTo>
                  <a:cubicBezTo>
                    <a:pt x="86" y="73"/>
                    <a:pt x="85" y="75"/>
                    <a:pt x="84" y="76"/>
                  </a:cubicBezTo>
                  <a:cubicBezTo>
                    <a:pt x="77" y="84"/>
                    <a:pt x="77" y="84"/>
                    <a:pt x="77" y="84"/>
                  </a:cubicBezTo>
                  <a:cubicBezTo>
                    <a:pt x="74" y="86"/>
                    <a:pt x="70" y="86"/>
                    <a:pt x="67" y="84"/>
                  </a:cubicBezTo>
                  <a:cubicBezTo>
                    <a:pt x="62" y="79"/>
                    <a:pt x="62" y="79"/>
                    <a:pt x="62" y="79"/>
                  </a:cubicBezTo>
                  <a:cubicBezTo>
                    <a:pt x="59" y="80"/>
                    <a:pt x="59" y="80"/>
                    <a:pt x="59" y="80"/>
                  </a:cubicBezTo>
                  <a:cubicBezTo>
                    <a:pt x="59" y="87"/>
                    <a:pt x="59" y="87"/>
                    <a:pt x="59" y="87"/>
                  </a:cubicBezTo>
                  <a:cubicBezTo>
                    <a:pt x="59" y="91"/>
                    <a:pt x="56" y="94"/>
                    <a:pt x="52" y="94"/>
                  </a:cubicBezTo>
                  <a:close/>
                  <a:moveTo>
                    <a:pt x="43" y="86"/>
                  </a:moveTo>
                  <a:cubicBezTo>
                    <a:pt x="51" y="86"/>
                    <a:pt x="51" y="86"/>
                    <a:pt x="51" y="86"/>
                  </a:cubicBezTo>
                  <a:cubicBezTo>
                    <a:pt x="51" y="80"/>
                    <a:pt x="51" y="80"/>
                    <a:pt x="51" y="80"/>
                  </a:cubicBezTo>
                  <a:cubicBezTo>
                    <a:pt x="51" y="77"/>
                    <a:pt x="53" y="74"/>
                    <a:pt x="57" y="73"/>
                  </a:cubicBezTo>
                  <a:cubicBezTo>
                    <a:pt x="59" y="72"/>
                    <a:pt x="59" y="72"/>
                    <a:pt x="59" y="72"/>
                  </a:cubicBezTo>
                  <a:cubicBezTo>
                    <a:pt x="60" y="71"/>
                    <a:pt x="61" y="71"/>
                    <a:pt x="62" y="71"/>
                  </a:cubicBezTo>
                  <a:cubicBezTo>
                    <a:pt x="65" y="71"/>
                    <a:pt x="67" y="72"/>
                    <a:pt x="68" y="73"/>
                  </a:cubicBezTo>
                  <a:cubicBezTo>
                    <a:pt x="72" y="77"/>
                    <a:pt x="72" y="77"/>
                    <a:pt x="72" y="77"/>
                  </a:cubicBezTo>
                  <a:cubicBezTo>
                    <a:pt x="78" y="71"/>
                    <a:pt x="78" y="71"/>
                    <a:pt x="78" y="71"/>
                  </a:cubicBezTo>
                  <a:cubicBezTo>
                    <a:pt x="74" y="68"/>
                    <a:pt x="74" y="68"/>
                    <a:pt x="74" y="68"/>
                  </a:cubicBezTo>
                  <a:cubicBezTo>
                    <a:pt x="71" y="65"/>
                    <a:pt x="71" y="61"/>
                    <a:pt x="72" y="58"/>
                  </a:cubicBezTo>
                  <a:cubicBezTo>
                    <a:pt x="73" y="56"/>
                    <a:pt x="73" y="56"/>
                    <a:pt x="73" y="56"/>
                  </a:cubicBezTo>
                  <a:cubicBezTo>
                    <a:pt x="74" y="53"/>
                    <a:pt x="78" y="51"/>
                    <a:pt x="81" y="51"/>
                  </a:cubicBezTo>
                  <a:cubicBezTo>
                    <a:pt x="86" y="51"/>
                    <a:pt x="86" y="51"/>
                    <a:pt x="86" y="51"/>
                  </a:cubicBezTo>
                  <a:cubicBezTo>
                    <a:pt x="86" y="43"/>
                    <a:pt x="86" y="43"/>
                    <a:pt x="86" y="43"/>
                  </a:cubicBezTo>
                  <a:cubicBezTo>
                    <a:pt x="81" y="43"/>
                    <a:pt x="81" y="43"/>
                    <a:pt x="81" y="43"/>
                  </a:cubicBezTo>
                  <a:cubicBezTo>
                    <a:pt x="78" y="43"/>
                    <a:pt x="74" y="40"/>
                    <a:pt x="73" y="37"/>
                  </a:cubicBezTo>
                  <a:cubicBezTo>
                    <a:pt x="72" y="35"/>
                    <a:pt x="72" y="35"/>
                    <a:pt x="72" y="35"/>
                  </a:cubicBezTo>
                  <a:cubicBezTo>
                    <a:pt x="71" y="32"/>
                    <a:pt x="71" y="28"/>
                    <a:pt x="74" y="26"/>
                  </a:cubicBezTo>
                  <a:cubicBezTo>
                    <a:pt x="78" y="22"/>
                    <a:pt x="78" y="22"/>
                    <a:pt x="78" y="22"/>
                  </a:cubicBezTo>
                  <a:cubicBezTo>
                    <a:pt x="72" y="16"/>
                    <a:pt x="72" y="16"/>
                    <a:pt x="72" y="16"/>
                  </a:cubicBezTo>
                  <a:cubicBezTo>
                    <a:pt x="68" y="20"/>
                    <a:pt x="68" y="20"/>
                    <a:pt x="68" y="20"/>
                  </a:cubicBezTo>
                  <a:cubicBezTo>
                    <a:pt x="66" y="22"/>
                    <a:pt x="62" y="23"/>
                    <a:pt x="59" y="22"/>
                  </a:cubicBezTo>
                  <a:cubicBezTo>
                    <a:pt x="56" y="21"/>
                    <a:pt x="56" y="21"/>
                    <a:pt x="56" y="21"/>
                  </a:cubicBezTo>
                  <a:cubicBezTo>
                    <a:pt x="53" y="20"/>
                    <a:pt x="51" y="16"/>
                    <a:pt x="51" y="13"/>
                  </a:cubicBezTo>
                  <a:cubicBezTo>
                    <a:pt x="51" y="8"/>
                    <a:pt x="51" y="8"/>
                    <a:pt x="51" y="8"/>
                  </a:cubicBezTo>
                  <a:cubicBezTo>
                    <a:pt x="43" y="8"/>
                    <a:pt x="43" y="8"/>
                    <a:pt x="43" y="8"/>
                  </a:cubicBezTo>
                  <a:cubicBezTo>
                    <a:pt x="43" y="13"/>
                    <a:pt x="43" y="13"/>
                    <a:pt x="43" y="13"/>
                  </a:cubicBezTo>
                  <a:cubicBezTo>
                    <a:pt x="43" y="16"/>
                    <a:pt x="41" y="20"/>
                    <a:pt x="38" y="21"/>
                  </a:cubicBezTo>
                  <a:cubicBezTo>
                    <a:pt x="35" y="22"/>
                    <a:pt x="35" y="22"/>
                    <a:pt x="35" y="22"/>
                  </a:cubicBezTo>
                  <a:cubicBezTo>
                    <a:pt x="34" y="22"/>
                    <a:pt x="33" y="22"/>
                    <a:pt x="32" y="22"/>
                  </a:cubicBezTo>
                  <a:cubicBezTo>
                    <a:pt x="30" y="22"/>
                    <a:pt x="28" y="22"/>
                    <a:pt x="26" y="20"/>
                  </a:cubicBezTo>
                  <a:cubicBezTo>
                    <a:pt x="22" y="16"/>
                    <a:pt x="22" y="16"/>
                    <a:pt x="22" y="16"/>
                  </a:cubicBezTo>
                  <a:cubicBezTo>
                    <a:pt x="17" y="22"/>
                    <a:pt x="17" y="22"/>
                    <a:pt x="17" y="22"/>
                  </a:cubicBezTo>
                  <a:cubicBezTo>
                    <a:pt x="21" y="26"/>
                    <a:pt x="21" y="26"/>
                    <a:pt x="21" y="26"/>
                  </a:cubicBezTo>
                  <a:cubicBezTo>
                    <a:pt x="23" y="28"/>
                    <a:pt x="24" y="32"/>
                    <a:pt x="22" y="35"/>
                  </a:cubicBezTo>
                  <a:cubicBezTo>
                    <a:pt x="21" y="38"/>
                    <a:pt x="21" y="38"/>
                    <a:pt x="21" y="38"/>
                  </a:cubicBezTo>
                  <a:cubicBezTo>
                    <a:pt x="20" y="40"/>
                    <a:pt x="17" y="43"/>
                    <a:pt x="14" y="43"/>
                  </a:cubicBezTo>
                  <a:cubicBezTo>
                    <a:pt x="8" y="43"/>
                    <a:pt x="8" y="43"/>
                    <a:pt x="8" y="43"/>
                  </a:cubicBezTo>
                  <a:cubicBezTo>
                    <a:pt x="8" y="51"/>
                    <a:pt x="8" y="51"/>
                    <a:pt x="8" y="51"/>
                  </a:cubicBezTo>
                  <a:cubicBezTo>
                    <a:pt x="14" y="51"/>
                    <a:pt x="14" y="51"/>
                    <a:pt x="14" y="51"/>
                  </a:cubicBezTo>
                  <a:cubicBezTo>
                    <a:pt x="17" y="51"/>
                    <a:pt x="20" y="53"/>
                    <a:pt x="21" y="56"/>
                  </a:cubicBezTo>
                  <a:cubicBezTo>
                    <a:pt x="22" y="59"/>
                    <a:pt x="22" y="59"/>
                    <a:pt x="22" y="59"/>
                  </a:cubicBezTo>
                  <a:cubicBezTo>
                    <a:pt x="24" y="61"/>
                    <a:pt x="23" y="65"/>
                    <a:pt x="21" y="68"/>
                  </a:cubicBezTo>
                  <a:cubicBezTo>
                    <a:pt x="17" y="71"/>
                    <a:pt x="17" y="71"/>
                    <a:pt x="17" y="71"/>
                  </a:cubicBezTo>
                  <a:cubicBezTo>
                    <a:pt x="22" y="77"/>
                    <a:pt x="22" y="77"/>
                    <a:pt x="22" y="77"/>
                  </a:cubicBezTo>
                  <a:cubicBezTo>
                    <a:pt x="26" y="73"/>
                    <a:pt x="26" y="73"/>
                    <a:pt x="26" y="73"/>
                  </a:cubicBezTo>
                  <a:cubicBezTo>
                    <a:pt x="29" y="71"/>
                    <a:pt x="33" y="70"/>
                    <a:pt x="35" y="72"/>
                  </a:cubicBezTo>
                  <a:cubicBezTo>
                    <a:pt x="38" y="73"/>
                    <a:pt x="38" y="73"/>
                    <a:pt x="38" y="73"/>
                  </a:cubicBezTo>
                  <a:cubicBezTo>
                    <a:pt x="41" y="74"/>
                    <a:pt x="43" y="77"/>
                    <a:pt x="43" y="80"/>
                  </a:cubicBezTo>
                  <a:cubicBezTo>
                    <a:pt x="43" y="86"/>
                    <a:pt x="43" y="86"/>
                    <a:pt x="43" y="86"/>
                  </a:cubicBezTo>
                  <a:close/>
                  <a:moveTo>
                    <a:pt x="47" y="64"/>
                  </a:moveTo>
                  <a:cubicBezTo>
                    <a:pt x="38" y="64"/>
                    <a:pt x="30" y="56"/>
                    <a:pt x="30" y="47"/>
                  </a:cubicBezTo>
                  <a:cubicBezTo>
                    <a:pt x="30" y="37"/>
                    <a:pt x="38" y="29"/>
                    <a:pt x="47" y="29"/>
                  </a:cubicBezTo>
                  <a:cubicBezTo>
                    <a:pt x="57" y="29"/>
                    <a:pt x="65" y="37"/>
                    <a:pt x="65" y="47"/>
                  </a:cubicBezTo>
                  <a:cubicBezTo>
                    <a:pt x="65" y="56"/>
                    <a:pt x="57" y="64"/>
                    <a:pt x="47" y="64"/>
                  </a:cubicBezTo>
                  <a:close/>
                  <a:moveTo>
                    <a:pt x="47" y="37"/>
                  </a:moveTo>
                  <a:cubicBezTo>
                    <a:pt x="42" y="37"/>
                    <a:pt x="38" y="41"/>
                    <a:pt x="38" y="47"/>
                  </a:cubicBezTo>
                  <a:cubicBezTo>
                    <a:pt x="38" y="52"/>
                    <a:pt x="42" y="56"/>
                    <a:pt x="47" y="56"/>
                  </a:cubicBezTo>
                  <a:cubicBezTo>
                    <a:pt x="52" y="56"/>
                    <a:pt x="57" y="52"/>
                    <a:pt x="57" y="47"/>
                  </a:cubicBezTo>
                  <a:cubicBezTo>
                    <a:pt x="57" y="41"/>
                    <a:pt x="52" y="37"/>
                    <a:pt x="47"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7" name="Freeform 45"/>
            <p:cNvSpPr>
              <a:spLocks noEditPoints="1"/>
            </p:cNvSpPr>
            <p:nvPr/>
          </p:nvSpPr>
          <p:spPr bwMode="auto">
            <a:xfrm>
              <a:off x="0" y="2327276"/>
              <a:ext cx="333375" cy="334963"/>
            </a:xfrm>
            <a:custGeom>
              <a:avLst/>
              <a:gdLst>
                <a:gd name="T0" fmla="*/ 74 w 151"/>
                <a:gd name="T1" fmla="*/ 151 h 151"/>
                <a:gd name="T2" fmla="*/ 4 w 151"/>
                <a:gd name="T3" fmla="*/ 86 h 151"/>
                <a:gd name="T4" fmla="*/ 4 w 151"/>
                <a:gd name="T5" fmla="*/ 66 h 151"/>
                <a:gd name="T6" fmla="*/ 29 w 151"/>
                <a:gd name="T7" fmla="*/ 46 h 151"/>
                <a:gd name="T8" fmla="*/ 37 w 151"/>
                <a:gd name="T9" fmla="*/ 58 h 151"/>
                <a:gd name="T10" fmla="*/ 58 w 151"/>
                <a:gd name="T11" fmla="*/ 37 h 151"/>
                <a:gd name="T12" fmla="*/ 46 w 151"/>
                <a:gd name="T13" fmla="*/ 29 h 151"/>
                <a:gd name="T14" fmla="*/ 65 w 151"/>
                <a:gd name="T15" fmla="*/ 6 h 151"/>
                <a:gd name="T16" fmla="*/ 96 w 151"/>
                <a:gd name="T17" fmla="*/ 18 h 151"/>
                <a:gd name="T18" fmla="*/ 121 w 151"/>
                <a:gd name="T19" fmla="*/ 2 h 151"/>
                <a:gd name="T20" fmla="*/ 140 w 151"/>
                <a:gd name="T21" fmla="*/ 49 h 151"/>
                <a:gd name="T22" fmla="*/ 145 w 151"/>
                <a:gd name="T23" fmla="*/ 66 h 151"/>
                <a:gd name="T24" fmla="*/ 145 w 151"/>
                <a:gd name="T25" fmla="*/ 86 h 151"/>
                <a:gd name="T26" fmla="*/ 121 w 151"/>
                <a:gd name="T27" fmla="*/ 105 h 151"/>
                <a:gd name="T28" fmla="*/ 113 w 151"/>
                <a:gd name="T29" fmla="*/ 93 h 151"/>
                <a:gd name="T30" fmla="*/ 93 w 151"/>
                <a:gd name="T31" fmla="*/ 113 h 151"/>
                <a:gd name="T32" fmla="*/ 105 w 151"/>
                <a:gd name="T33" fmla="*/ 121 h 151"/>
                <a:gd name="T34" fmla="*/ 84 w 151"/>
                <a:gd name="T35" fmla="*/ 147 h 151"/>
                <a:gd name="T36" fmla="*/ 25 w 151"/>
                <a:gd name="T37" fmla="*/ 63 h 151"/>
                <a:gd name="T38" fmla="*/ 12 w 151"/>
                <a:gd name="T39" fmla="*/ 76 h 151"/>
                <a:gd name="T40" fmla="*/ 74 w 151"/>
                <a:gd name="T41" fmla="*/ 138 h 151"/>
                <a:gd name="T42" fmla="*/ 88 w 151"/>
                <a:gd name="T43" fmla="*/ 125 h 151"/>
                <a:gd name="T44" fmla="*/ 84 w 151"/>
                <a:gd name="T45" fmla="*/ 84 h 151"/>
                <a:gd name="T46" fmla="*/ 122 w 151"/>
                <a:gd name="T47" fmla="*/ 84 h 151"/>
                <a:gd name="T48" fmla="*/ 136 w 151"/>
                <a:gd name="T49" fmla="*/ 77 h 151"/>
                <a:gd name="T50" fmla="*/ 136 w 151"/>
                <a:gd name="T51" fmla="*/ 75 h 151"/>
                <a:gd name="T52" fmla="*/ 114 w 151"/>
                <a:gd name="T53" fmla="*/ 47 h 151"/>
                <a:gd name="T54" fmla="*/ 131 w 151"/>
                <a:gd name="T55" fmla="*/ 40 h 151"/>
                <a:gd name="T56" fmla="*/ 111 w 151"/>
                <a:gd name="T57" fmla="*/ 19 h 151"/>
                <a:gd name="T58" fmla="*/ 103 w 151"/>
                <a:gd name="T59" fmla="*/ 37 h 151"/>
                <a:gd name="T60" fmla="*/ 75 w 151"/>
                <a:gd name="T61" fmla="*/ 15 h 151"/>
                <a:gd name="T62" fmla="*/ 63 w 151"/>
                <a:gd name="T63" fmla="*/ 25 h 151"/>
                <a:gd name="T64" fmla="*/ 67 w 151"/>
                <a:gd name="T65" fmla="*/ 67 h 151"/>
                <a:gd name="T66" fmla="*/ 28 w 151"/>
                <a:gd name="T67" fmla="*/ 67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1" h="151">
                  <a:moveTo>
                    <a:pt x="74" y="151"/>
                  </a:moveTo>
                  <a:cubicBezTo>
                    <a:pt x="74" y="151"/>
                    <a:pt x="74" y="151"/>
                    <a:pt x="74" y="151"/>
                  </a:cubicBezTo>
                  <a:cubicBezTo>
                    <a:pt x="71" y="151"/>
                    <a:pt x="67" y="149"/>
                    <a:pt x="65" y="147"/>
                  </a:cubicBezTo>
                  <a:cubicBezTo>
                    <a:pt x="4" y="86"/>
                    <a:pt x="4" y="86"/>
                    <a:pt x="4" y="86"/>
                  </a:cubicBezTo>
                  <a:cubicBezTo>
                    <a:pt x="1" y="83"/>
                    <a:pt x="0" y="80"/>
                    <a:pt x="0" y="76"/>
                  </a:cubicBezTo>
                  <a:cubicBezTo>
                    <a:pt x="0" y="72"/>
                    <a:pt x="1" y="69"/>
                    <a:pt x="4" y="66"/>
                  </a:cubicBezTo>
                  <a:cubicBezTo>
                    <a:pt x="23" y="47"/>
                    <a:pt x="23" y="47"/>
                    <a:pt x="23" y="47"/>
                  </a:cubicBezTo>
                  <a:cubicBezTo>
                    <a:pt x="24" y="46"/>
                    <a:pt x="27" y="45"/>
                    <a:pt x="29" y="46"/>
                  </a:cubicBezTo>
                  <a:cubicBezTo>
                    <a:pt x="31" y="46"/>
                    <a:pt x="33" y="48"/>
                    <a:pt x="34" y="51"/>
                  </a:cubicBezTo>
                  <a:cubicBezTo>
                    <a:pt x="34" y="53"/>
                    <a:pt x="35" y="56"/>
                    <a:pt x="37" y="58"/>
                  </a:cubicBezTo>
                  <a:cubicBezTo>
                    <a:pt x="43" y="63"/>
                    <a:pt x="52" y="63"/>
                    <a:pt x="58" y="58"/>
                  </a:cubicBezTo>
                  <a:cubicBezTo>
                    <a:pt x="63" y="52"/>
                    <a:pt x="63" y="43"/>
                    <a:pt x="58" y="37"/>
                  </a:cubicBezTo>
                  <a:cubicBezTo>
                    <a:pt x="56" y="35"/>
                    <a:pt x="53" y="34"/>
                    <a:pt x="51" y="33"/>
                  </a:cubicBezTo>
                  <a:cubicBezTo>
                    <a:pt x="48" y="33"/>
                    <a:pt x="46" y="31"/>
                    <a:pt x="46" y="29"/>
                  </a:cubicBezTo>
                  <a:cubicBezTo>
                    <a:pt x="45" y="27"/>
                    <a:pt x="46" y="24"/>
                    <a:pt x="47" y="23"/>
                  </a:cubicBezTo>
                  <a:cubicBezTo>
                    <a:pt x="65" y="6"/>
                    <a:pt x="65" y="6"/>
                    <a:pt x="65" y="6"/>
                  </a:cubicBezTo>
                  <a:cubicBezTo>
                    <a:pt x="70" y="0"/>
                    <a:pt x="79" y="0"/>
                    <a:pt x="84" y="6"/>
                  </a:cubicBezTo>
                  <a:cubicBezTo>
                    <a:pt x="96" y="18"/>
                    <a:pt x="96" y="18"/>
                    <a:pt x="96" y="18"/>
                  </a:cubicBezTo>
                  <a:cubicBezTo>
                    <a:pt x="98" y="15"/>
                    <a:pt x="100" y="13"/>
                    <a:pt x="102" y="10"/>
                  </a:cubicBezTo>
                  <a:cubicBezTo>
                    <a:pt x="107" y="5"/>
                    <a:pt x="114" y="2"/>
                    <a:pt x="121" y="2"/>
                  </a:cubicBezTo>
                  <a:cubicBezTo>
                    <a:pt x="128" y="2"/>
                    <a:pt x="135" y="5"/>
                    <a:pt x="140" y="10"/>
                  </a:cubicBezTo>
                  <a:cubicBezTo>
                    <a:pt x="151" y="21"/>
                    <a:pt x="151" y="38"/>
                    <a:pt x="140" y="49"/>
                  </a:cubicBezTo>
                  <a:cubicBezTo>
                    <a:pt x="138" y="51"/>
                    <a:pt x="135" y="53"/>
                    <a:pt x="132" y="54"/>
                  </a:cubicBezTo>
                  <a:cubicBezTo>
                    <a:pt x="145" y="66"/>
                    <a:pt x="145" y="66"/>
                    <a:pt x="145" y="66"/>
                  </a:cubicBezTo>
                  <a:cubicBezTo>
                    <a:pt x="147" y="69"/>
                    <a:pt x="149" y="72"/>
                    <a:pt x="149" y="76"/>
                  </a:cubicBezTo>
                  <a:cubicBezTo>
                    <a:pt x="149" y="80"/>
                    <a:pt x="147" y="83"/>
                    <a:pt x="145" y="86"/>
                  </a:cubicBezTo>
                  <a:cubicBezTo>
                    <a:pt x="128" y="103"/>
                    <a:pt x="128" y="103"/>
                    <a:pt x="128" y="103"/>
                  </a:cubicBezTo>
                  <a:cubicBezTo>
                    <a:pt x="126" y="105"/>
                    <a:pt x="124" y="105"/>
                    <a:pt x="121" y="105"/>
                  </a:cubicBezTo>
                  <a:cubicBezTo>
                    <a:pt x="119" y="104"/>
                    <a:pt x="117" y="102"/>
                    <a:pt x="117" y="100"/>
                  </a:cubicBezTo>
                  <a:cubicBezTo>
                    <a:pt x="116" y="97"/>
                    <a:pt x="115" y="95"/>
                    <a:pt x="113" y="93"/>
                  </a:cubicBezTo>
                  <a:cubicBezTo>
                    <a:pt x="108" y="87"/>
                    <a:pt x="98" y="87"/>
                    <a:pt x="93" y="93"/>
                  </a:cubicBezTo>
                  <a:cubicBezTo>
                    <a:pt x="87" y="98"/>
                    <a:pt x="87" y="107"/>
                    <a:pt x="93" y="113"/>
                  </a:cubicBezTo>
                  <a:cubicBezTo>
                    <a:pt x="95" y="115"/>
                    <a:pt x="97" y="116"/>
                    <a:pt x="100" y="117"/>
                  </a:cubicBezTo>
                  <a:cubicBezTo>
                    <a:pt x="102" y="117"/>
                    <a:pt x="104" y="119"/>
                    <a:pt x="105" y="121"/>
                  </a:cubicBezTo>
                  <a:cubicBezTo>
                    <a:pt x="105" y="124"/>
                    <a:pt x="105" y="126"/>
                    <a:pt x="103" y="128"/>
                  </a:cubicBezTo>
                  <a:cubicBezTo>
                    <a:pt x="84" y="147"/>
                    <a:pt x="84" y="147"/>
                    <a:pt x="84" y="147"/>
                  </a:cubicBezTo>
                  <a:cubicBezTo>
                    <a:pt x="81" y="149"/>
                    <a:pt x="78" y="151"/>
                    <a:pt x="74" y="151"/>
                  </a:cubicBezTo>
                  <a:close/>
                  <a:moveTo>
                    <a:pt x="25" y="63"/>
                  </a:moveTo>
                  <a:cubicBezTo>
                    <a:pt x="13" y="75"/>
                    <a:pt x="13" y="75"/>
                    <a:pt x="13" y="75"/>
                  </a:cubicBezTo>
                  <a:cubicBezTo>
                    <a:pt x="12" y="76"/>
                    <a:pt x="12" y="76"/>
                    <a:pt x="12" y="76"/>
                  </a:cubicBezTo>
                  <a:cubicBezTo>
                    <a:pt x="12" y="76"/>
                    <a:pt x="12" y="77"/>
                    <a:pt x="13" y="77"/>
                  </a:cubicBezTo>
                  <a:cubicBezTo>
                    <a:pt x="74" y="138"/>
                    <a:pt x="74" y="138"/>
                    <a:pt x="74" y="138"/>
                  </a:cubicBezTo>
                  <a:cubicBezTo>
                    <a:pt x="74" y="138"/>
                    <a:pt x="74" y="138"/>
                    <a:pt x="75" y="138"/>
                  </a:cubicBezTo>
                  <a:cubicBezTo>
                    <a:pt x="88" y="125"/>
                    <a:pt x="88" y="125"/>
                    <a:pt x="88" y="125"/>
                  </a:cubicBezTo>
                  <a:cubicBezTo>
                    <a:pt x="86" y="124"/>
                    <a:pt x="85" y="123"/>
                    <a:pt x="84" y="122"/>
                  </a:cubicBezTo>
                  <a:cubicBezTo>
                    <a:pt x="73" y="111"/>
                    <a:pt x="73" y="94"/>
                    <a:pt x="84" y="84"/>
                  </a:cubicBezTo>
                  <a:cubicBezTo>
                    <a:pt x="89" y="79"/>
                    <a:pt x="96" y="76"/>
                    <a:pt x="103" y="76"/>
                  </a:cubicBezTo>
                  <a:cubicBezTo>
                    <a:pt x="110" y="76"/>
                    <a:pt x="117" y="79"/>
                    <a:pt x="122" y="84"/>
                  </a:cubicBezTo>
                  <a:cubicBezTo>
                    <a:pt x="123" y="85"/>
                    <a:pt x="124" y="86"/>
                    <a:pt x="125" y="87"/>
                  </a:cubicBezTo>
                  <a:cubicBezTo>
                    <a:pt x="136" y="77"/>
                    <a:pt x="136" y="77"/>
                    <a:pt x="136" y="77"/>
                  </a:cubicBezTo>
                  <a:cubicBezTo>
                    <a:pt x="136" y="77"/>
                    <a:pt x="136" y="76"/>
                    <a:pt x="136" y="76"/>
                  </a:cubicBezTo>
                  <a:cubicBezTo>
                    <a:pt x="136" y="76"/>
                    <a:pt x="136" y="76"/>
                    <a:pt x="136" y="75"/>
                  </a:cubicBezTo>
                  <a:cubicBezTo>
                    <a:pt x="115" y="55"/>
                    <a:pt x="115" y="55"/>
                    <a:pt x="115" y="55"/>
                  </a:cubicBezTo>
                  <a:cubicBezTo>
                    <a:pt x="113" y="53"/>
                    <a:pt x="112" y="50"/>
                    <a:pt x="114" y="47"/>
                  </a:cubicBezTo>
                  <a:cubicBezTo>
                    <a:pt x="115" y="45"/>
                    <a:pt x="117" y="43"/>
                    <a:pt x="120" y="44"/>
                  </a:cubicBezTo>
                  <a:cubicBezTo>
                    <a:pt x="124" y="44"/>
                    <a:pt x="128" y="43"/>
                    <a:pt x="131" y="40"/>
                  </a:cubicBezTo>
                  <a:cubicBezTo>
                    <a:pt x="137" y="34"/>
                    <a:pt x="137" y="25"/>
                    <a:pt x="131" y="19"/>
                  </a:cubicBezTo>
                  <a:cubicBezTo>
                    <a:pt x="126" y="14"/>
                    <a:pt x="116" y="14"/>
                    <a:pt x="111" y="19"/>
                  </a:cubicBezTo>
                  <a:cubicBezTo>
                    <a:pt x="108" y="22"/>
                    <a:pt x="106" y="26"/>
                    <a:pt x="107" y="31"/>
                  </a:cubicBezTo>
                  <a:cubicBezTo>
                    <a:pt x="107" y="33"/>
                    <a:pt x="105" y="36"/>
                    <a:pt x="103" y="37"/>
                  </a:cubicBezTo>
                  <a:cubicBezTo>
                    <a:pt x="101" y="38"/>
                    <a:pt x="98" y="37"/>
                    <a:pt x="96" y="36"/>
                  </a:cubicBezTo>
                  <a:cubicBezTo>
                    <a:pt x="75" y="15"/>
                    <a:pt x="75" y="15"/>
                    <a:pt x="75" y="15"/>
                  </a:cubicBezTo>
                  <a:cubicBezTo>
                    <a:pt x="74" y="14"/>
                    <a:pt x="74" y="14"/>
                    <a:pt x="74" y="15"/>
                  </a:cubicBezTo>
                  <a:cubicBezTo>
                    <a:pt x="63" y="25"/>
                    <a:pt x="63" y="25"/>
                    <a:pt x="63" y="25"/>
                  </a:cubicBezTo>
                  <a:cubicBezTo>
                    <a:pt x="64" y="26"/>
                    <a:pt x="66" y="27"/>
                    <a:pt x="67" y="28"/>
                  </a:cubicBezTo>
                  <a:cubicBezTo>
                    <a:pt x="77" y="39"/>
                    <a:pt x="77" y="56"/>
                    <a:pt x="67" y="67"/>
                  </a:cubicBezTo>
                  <a:cubicBezTo>
                    <a:pt x="62" y="72"/>
                    <a:pt x="55" y="75"/>
                    <a:pt x="48" y="75"/>
                  </a:cubicBezTo>
                  <a:cubicBezTo>
                    <a:pt x="40" y="75"/>
                    <a:pt x="34" y="72"/>
                    <a:pt x="28" y="67"/>
                  </a:cubicBezTo>
                  <a:cubicBezTo>
                    <a:pt x="27" y="66"/>
                    <a:pt x="26" y="64"/>
                    <a:pt x="25" y="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8" name="Freeform 46"/>
            <p:cNvSpPr/>
            <p:nvPr/>
          </p:nvSpPr>
          <p:spPr bwMode="auto">
            <a:xfrm>
              <a:off x="31750" y="2009776"/>
              <a:ext cx="96838" cy="96838"/>
            </a:xfrm>
            <a:custGeom>
              <a:avLst/>
              <a:gdLst>
                <a:gd name="T0" fmla="*/ 20 w 44"/>
                <a:gd name="T1" fmla="*/ 44 h 44"/>
                <a:gd name="T2" fmla="*/ 6 w 44"/>
                <a:gd name="T3" fmla="*/ 38 h 44"/>
                <a:gd name="T4" fmla="*/ 0 w 44"/>
                <a:gd name="T5" fmla="*/ 24 h 44"/>
                <a:gd name="T6" fmla="*/ 6 w 44"/>
                <a:gd name="T7" fmla="*/ 11 h 44"/>
                <a:gd name="T8" fmla="*/ 15 w 44"/>
                <a:gd name="T9" fmla="*/ 1 h 44"/>
                <a:gd name="T10" fmla="*/ 21 w 44"/>
                <a:gd name="T11" fmla="*/ 1 h 44"/>
                <a:gd name="T12" fmla="*/ 21 w 44"/>
                <a:gd name="T13" fmla="*/ 7 h 44"/>
                <a:gd name="T14" fmla="*/ 11 w 44"/>
                <a:gd name="T15" fmla="*/ 16 h 44"/>
                <a:gd name="T16" fmla="*/ 8 w 44"/>
                <a:gd name="T17" fmla="*/ 24 h 44"/>
                <a:gd name="T18" fmla="*/ 11 w 44"/>
                <a:gd name="T19" fmla="*/ 33 h 44"/>
                <a:gd name="T20" fmla="*/ 28 w 44"/>
                <a:gd name="T21" fmla="*/ 33 h 44"/>
                <a:gd name="T22" fmla="*/ 37 w 44"/>
                <a:gd name="T23" fmla="*/ 23 h 44"/>
                <a:gd name="T24" fmla="*/ 43 w 44"/>
                <a:gd name="T25" fmla="*/ 23 h 44"/>
                <a:gd name="T26" fmla="*/ 43 w 44"/>
                <a:gd name="T27" fmla="*/ 29 h 44"/>
                <a:gd name="T28" fmla="*/ 33 w 44"/>
                <a:gd name="T29" fmla="*/ 38 h 44"/>
                <a:gd name="T30" fmla="*/ 20 w 44"/>
                <a:gd name="T3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 h="44">
                  <a:moveTo>
                    <a:pt x="20" y="44"/>
                  </a:moveTo>
                  <a:cubicBezTo>
                    <a:pt x="14" y="44"/>
                    <a:pt x="9" y="42"/>
                    <a:pt x="6" y="38"/>
                  </a:cubicBezTo>
                  <a:cubicBezTo>
                    <a:pt x="2" y="35"/>
                    <a:pt x="0" y="30"/>
                    <a:pt x="0" y="24"/>
                  </a:cubicBezTo>
                  <a:cubicBezTo>
                    <a:pt x="0" y="19"/>
                    <a:pt x="2" y="14"/>
                    <a:pt x="6" y="11"/>
                  </a:cubicBezTo>
                  <a:cubicBezTo>
                    <a:pt x="15" y="1"/>
                    <a:pt x="15" y="1"/>
                    <a:pt x="15" y="1"/>
                  </a:cubicBezTo>
                  <a:cubicBezTo>
                    <a:pt x="17" y="0"/>
                    <a:pt x="19" y="0"/>
                    <a:pt x="21" y="1"/>
                  </a:cubicBezTo>
                  <a:cubicBezTo>
                    <a:pt x="23" y="3"/>
                    <a:pt x="23" y="5"/>
                    <a:pt x="21" y="7"/>
                  </a:cubicBezTo>
                  <a:cubicBezTo>
                    <a:pt x="11" y="16"/>
                    <a:pt x="11" y="16"/>
                    <a:pt x="11" y="16"/>
                  </a:cubicBezTo>
                  <a:cubicBezTo>
                    <a:pt x="9" y="18"/>
                    <a:pt x="8" y="21"/>
                    <a:pt x="8" y="24"/>
                  </a:cubicBezTo>
                  <a:cubicBezTo>
                    <a:pt x="8" y="27"/>
                    <a:pt x="9" y="30"/>
                    <a:pt x="11" y="33"/>
                  </a:cubicBezTo>
                  <a:cubicBezTo>
                    <a:pt x="16" y="37"/>
                    <a:pt x="23" y="37"/>
                    <a:pt x="28" y="33"/>
                  </a:cubicBezTo>
                  <a:cubicBezTo>
                    <a:pt x="37" y="23"/>
                    <a:pt x="37" y="23"/>
                    <a:pt x="37" y="23"/>
                  </a:cubicBezTo>
                  <a:cubicBezTo>
                    <a:pt x="39" y="21"/>
                    <a:pt x="41" y="21"/>
                    <a:pt x="43" y="23"/>
                  </a:cubicBezTo>
                  <a:cubicBezTo>
                    <a:pt x="44" y="25"/>
                    <a:pt x="44" y="27"/>
                    <a:pt x="43" y="29"/>
                  </a:cubicBezTo>
                  <a:cubicBezTo>
                    <a:pt x="33" y="38"/>
                    <a:pt x="33" y="38"/>
                    <a:pt x="33" y="38"/>
                  </a:cubicBezTo>
                  <a:cubicBezTo>
                    <a:pt x="30" y="42"/>
                    <a:pt x="25" y="44"/>
                    <a:pt x="20"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9" name="Freeform 47"/>
            <p:cNvSpPr>
              <a:spLocks noEditPoints="1"/>
            </p:cNvSpPr>
            <p:nvPr/>
          </p:nvSpPr>
          <p:spPr bwMode="auto">
            <a:xfrm>
              <a:off x="58738" y="1920876"/>
              <a:ext cx="158750" cy="157163"/>
            </a:xfrm>
            <a:custGeom>
              <a:avLst/>
              <a:gdLst>
                <a:gd name="T0" fmla="*/ 31 w 72"/>
                <a:gd name="T1" fmla="*/ 71 h 71"/>
                <a:gd name="T2" fmla="*/ 28 w 72"/>
                <a:gd name="T3" fmla="*/ 70 h 71"/>
                <a:gd name="T4" fmla="*/ 2 w 72"/>
                <a:gd name="T5" fmla="*/ 44 h 71"/>
                <a:gd name="T6" fmla="*/ 1 w 72"/>
                <a:gd name="T7" fmla="*/ 39 h 71"/>
                <a:gd name="T8" fmla="*/ 18 w 72"/>
                <a:gd name="T9" fmla="*/ 3 h 71"/>
                <a:gd name="T10" fmla="*/ 21 w 72"/>
                <a:gd name="T11" fmla="*/ 1 h 71"/>
                <a:gd name="T12" fmla="*/ 24 w 72"/>
                <a:gd name="T13" fmla="*/ 1 h 71"/>
                <a:gd name="T14" fmla="*/ 71 w 72"/>
                <a:gd name="T15" fmla="*/ 48 h 71"/>
                <a:gd name="T16" fmla="*/ 71 w 72"/>
                <a:gd name="T17" fmla="*/ 51 h 71"/>
                <a:gd name="T18" fmla="*/ 69 w 72"/>
                <a:gd name="T19" fmla="*/ 54 h 71"/>
                <a:gd name="T20" fmla="*/ 33 w 72"/>
                <a:gd name="T21" fmla="*/ 71 h 71"/>
                <a:gd name="T22" fmla="*/ 31 w 72"/>
                <a:gd name="T23" fmla="*/ 71 h 71"/>
                <a:gd name="T24" fmla="*/ 10 w 72"/>
                <a:gd name="T25" fmla="*/ 40 h 71"/>
                <a:gd name="T26" fmla="*/ 32 w 72"/>
                <a:gd name="T27" fmla="*/ 62 h 71"/>
                <a:gd name="T28" fmla="*/ 61 w 72"/>
                <a:gd name="T29" fmla="*/ 48 h 71"/>
                <a:gd name="T30" fmla="*/ 24 w 72"/>
                <a:gd name="T31" fmla="*/ 11 h 71"/>
                <a:gd name="T32" fmla="*/ 10 w 72"/>
                <a:gd name="T33" fmla="*/ 4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71">
                  <a:moveTo>
                    <a:pt x="31" y="71"/>
                  </a:moveTo>
                  <a:cubicBezTo>
                    <a:pt x="30" y="71"/>
                    <a:pt x="28" y="71"/>
                    <a:pt x="28" y="70"/>
                  </a:cubicBezTo>
                  <a:cubicBezTo>
                    <a:pt x="21" y="59"/>
                    <a:pt x="13" y="51"/>
                    <a:pt x="2" y="44"/>
                  </a:cubicBezTo>
                  <a:cubicBezTo>
                    <a:pt x="1" y="43"/>
                    <a:pt x="0" y="41"/>
                    <a:pt x="1" y="39"/>
                  </a:cubicBezTo>
                  <a:cubicBezTo>
                    <a:pt x="18" y="3"/>
                    <a:pt x="18" y="3"/>
                    <a:pt x="18" y="3"/>
                  </a:cubicBezTo>
                  <a:cubicBezTo>
                    <a:pt x="19" y="2"/>
                    <a:pt x="20" y="1"/>
                    <a:pt x="21" y="1"/>
                  </a:cubicBezTo>
                  <a:cubicBezTo>
                    <a:pt x="22" y="0"/>
                    <a:pt x="23" y="1"/>
                    <a:pt x="24" y="1"/>
                  </a:cubicBezTo>
                  <a:cubicBezTo>
                    <a:pt x="43" y="13"/>
                    <a:pt x="59" y="29"/>
                    <a:pt x="71" y="48"/>
                  </a:cubicBezTo>
                  <a:cubicBezTo>
                    <a:pt x="71" y="49"/>
                    <a:pt x="72" y="50"/>
                    <a:pt x="71" y="51"/>
                  </a:cubicBezTo>
                  <a:cubicBezTo>
                    <a:pt x="71" y="52"/>
                    <a:pt x="70" y="53"/>
                    <a:pt x="69" y="54"/>
                  </a:cubicBezTo>
                  <a:cubicBezTo>
                    <a:pt x="33" y="71"/>
                    <a:pt x="33" y="71"/>
                    <a:pt x="33" y="71"/>
                  </a:cubicBezTo>
                  <a:cubicBezTo>
                    <a:pt x="32" y="71"/>
                    <a:pt x="32" y="71"/>
                    <a:pt x="31" y="71"/>
                  </a:cubicBezTo>
                  <a:close/>
                  <a:moveTo>
                    <a:pt x="10" y="40"/>
                  </a:moveTo>
                  <a:cubicBezTo>
                    <a:pt x="19" y="46"/>
                    <a:pt x="26" y="53"/>
                    <a:pt x="32" y="62"/>
                  </a:cubicBezTo>
                  <a:cubicBezTo>
                    <a:pt x="61" y="48"/>
                    <a:pt x="61" y="48"/>
                    <a:pt x="61" y="48"/>
                  </a:cubicBezTo>
                  <a:cubicBezTo>
                    <a:pt x="51" y="34"/>
                    <a:pt x="38" y="21"/>
                    <a:pt x="24" y="11"/>
                  </a:cubicBezTo>
                  <a:cubicBezTo>
                    <a:pt x="10" y="40"/>
                    <a:pt x="10" y="40"/>
                    <a:pt x="10"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0" name="Freeform 48"/>
            <p:cNvSpPr/>
            <p:nvPr/>
          </p:nvSpPr>
          <p:spPr bwMode="auto">
            <a:xfrm>
              <a:off x="90488" y="2082801"/>
              <a:ext cx="53975" cy="28575"/>
            </a:xfrm>
            <a:custGeom>
              <a:avLst/>
              <a:gdLst>
                <a:gd name="T0" fmla="*/ 14 w 24"/>
                <a:gd name="T1" fmla="*/ 13 h 13"/>
                <a:gd name="T2" fmla="*/ 2 w 24"/>
                <a:gd name="T3" fmla="*/ 8 h 13"/>
                <a:gd name="T4" fmla="*/ 2 w 24"/>
                <a:gd name="T5" fmla="*/ 2 h 13"/>
                <a:gd name="T6" fmla="*/ 8 w 24"/>
                <a:gd name="T7" fmla="*/ 2 h 13"/>
                <a:gd name="T8" fmla="*/ 17 w 24"/>
                <a:gd name="T9" fmla="*/ 4 h 13"/>
                <a:gd name="T10" fmla="*/ 23 w 24"/>
                <a:gd name="T11" fmla="*/ 4 h 13"/>
                <a:gd name="T12" fmla="*/ 23 w 24"/>
                <a:gd name="T13" fmla="*/ 10 h 13"/>
                <a:gd name="T14" fmla="*/ 14 w 2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13">
                  <a:moveTo>
                    <a:pt x="14" y="13"/>
                  </a:moveTo>
                  <a:cubicBezTo>
                    <a:pt x="10" y="13"/>
                    <a:pt x="6" y="11"/>
                    <a:pt x="2" y="8"/>
                  </a:cubicBezTo>
                  <a:cubicBezTo>
                    <a:pt x="0" y="6"/>
                    <a:pt x="0" y="4"/>
                    <a:pt x="2" y="2"/>
                  </a:cubicBezTo>
                  <a:cubicBezTo>
                    <a:pt x="4" y="0"/>
                    <a:pt x="6" y="0"/>
                    <a:pt x="8" y="2"/>
                  </a:cubicBezTo>
                  <a:cubicBezTo>
                    <a:pt x="11" y="5"/>
                    <a:pt x="15" y="6"/>
                    <a:pt x="17" y="4"/>
                  </a:cubicBezTo>
                  <a:cubicBezTo>
                    <a:pt x="19" y="3"/>
                    <a:pt x="21" y="3"/>
                    <a:pt x="23" y="4"/>
                  </a:cubicBezTo>
                  <a:cubicBezTo>
                    <a:pt x="24" y="6"/>
                    <a:pt x="24" y="8"/>
                    <a:pt x="23" y="10"/>
                  </a:cubicBezTo>
                  <a:cubicBezTo>
                    <a:pt x="21" y="12"/>
                    <a:pt x="18" y="13"/>
                    <a:pt x="14"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1" name="Freeform 49"/>
            <p:cNvSpPr>
              <a:spLocks noEditPoints="1"/>
            </p:cNvSpPr>
            <p:nvPr/>
          </p:nvSpPr>
          <p:spPr bwMode="auto">
            <a:xfrm>
              <a:off x="315913" y="1582738"/>
              <a:ext cx="782638" cy="927100"/>
            </a:xfrm>
            <a:custGeom>
              <a:avLst/>
              <a:gdLst>
                <a:gd name="T0" fmla="*/ 257 w 354"/>
                <a:gd name="T1" fmla="*/ 419 h 419"/>
                <a:gd name="T2" fmla="*/ 98 w 354"/>
                <a:gd name="T3" fmla="*/ 419 h 419"/>
                <a:gd name="T4" fmla="*/ 83 w 354"/>
                <a:gd name="T5" fmla="*/ 413 h 419"/>
                <a:gd name="T6" fmla="*/ 77 w 354"/>
                <a:gd name="T7" fmla="*/ 397 h 419"/>
                <a:gd name="T8" fmla="*/ 67 w 354"/>
                <a:gd name="T9" fmla="*/ 342 h 419"/>
                <a:gd name="T10" fmla="*/ 0 w 354"/>
                <a:gd name="T11" fmla="*/ 177 h 419"/>
                <a:gd name="T12" fmla="*/ 177 w 354"/>
                <a:gd name="T13" fmla="*/ 0 h 419"/>
                <a:gd name="T14" fmla="*/ 354 w 354"/>
                <a:gd name="T15" fmla="*/ 177 h 419"/>
                <a:gd name="T16" fmla="*/ 287 w 354"/>
                <a:gd name="T17" fmla="*/ 342 h 419"/>
                <a:gd name="T18" fmla="*/ 278 w 354"/>
                <a:gd name="T19" fmla="*/ 397 h 419"/>
                <a:gd name="T20" fmla="*/ 272 w 354"/>
                <a:gd name="T21" fmla="*/ 413 h 419"/>
                <a:gd name="T22" fmla="*/ 257 w 354"/>
                <a:gd name="T23" fmla="*/ 419 h 419"/>
                <a:gd name="T24" fmla="*/ 119 w 354"/>
                <a:gd name="T25" fmla="*/ 377 h 419"/>
                <a:gd name="T26" fmla="*/ 236 w 354"/>
                <a:gd name="T27" fmla="*/ 377 h 419"/>
                <a:gd name="T28" fmla="*/ 254 w 354"/>
                <a:gd name="T29" fmla="*/ 317 h 419"/>
                <a:gd name="T30" fmla="*/ 312 w 354"/>
                <a:gd name="T31" fmla="*/ 177 h 419"/>
                <a:gd name="T32" fmla="*/ 177 w 354"/>
                <a:gd name="T33" fmla="*/ 42 h 419"/>
                <a:gd name="T34" fmla="*/ 42 w 354"/>
                <a:gd name="T35" fmla="*/ 177 h 419"/>
                <a:gd name="T36" fmla="*/ 100 w 354"/>
                <a:gd name="T37" fmla="*/ 317 h 419"/>
                <a:gd name="T38" fmla="*/ 119 w 354"/>
                <a:gd name="T39" fmla="*/ 377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4" h="419">
                  <a:moveTo>
                    <a:pt x="257" y="419"/>
                  </a:moveTo>
                  <a:cubicBezTo>
                    <a:pt x="98" y="419"/>
                    <a:pt x="98" y="419"/>
                    <a:pt x="98" y="419"/>
                  </a:cubicBezTo>
                  <a:cubicBezTo>
                    <a:pt x="92" y="419"/>
                    <a:pt x="87" y="417"/>
                    <a:pt x="83" y="413"/>
                  </a:cubicBezTo>
                  <a:cubicBezTo>
                    <a:pt x="79" y="408"/>
                    <a:pt x="77" y="403"/>
                    <a:pt x="77" y="397"/>
                  </a:cubicBezTo>
                  <a:cubicBezTo>
                    <a:pt x="78" y="382"/>
                    <a:pt x="76" y="354"/>
                    <a:pt x="67" y="342"/>
                  </a:cubicBezTo>
                  <a:cubicBezTo>
                    <a:pt x="1" y="257"/>
                    <a:pt x="0" y="178"/>
                    <a:pt x="0" y="177"/>
                  </a:cubicBezTo>
                  <a:cubicBezTo>
                    <a:pt x="0" y="79"/>
                    <a:pt x="80" y="0"/>
                    <a:pt x="177" y="0"/>
                  </a:cubicBezTo>
                  <a:cubicBezTo>
                    <a:pt x="275" y="0"/>
                    <a:pt x="354" y="79"/>
                    <a:pt x="354" y="177"/>
                  </a:cubicBezTo>
                  <a:cubicBezTo>
                    <a:pt x="354" y="178"/>
                    <a:pt x="353" y="257"/>
                    <a:pt x="287" y="342"/>
                  </a:cubicBezTo>
                  <a:cubicBezTo>
                    <a:pt x="278" y="355"/>
                    <a:pt x="277" y="384"/>
                    <a:pt x="278" y="397"/>
                  </a:cubicBezTo>
                  <a:cubicBezTo>
                    <a:pt x="278" y="403"/>
                    <a:pt x="276" y="408"/>
                    <a:pt x="272" y="413"/>
                  </a:cubicBezTo>
                  <a:cubicBezTo>
                    <a:pt x="268" y="417"/>
                    <a:pt x="263" y="419"/>
                    <a:pt x="257" y="419"/>
                  </a:cubicBezTo>
                  <a:close/>
                  <a:moveTo>
                    <a:pt x="119" y="377"/>
                  </a:moveTo>
                  <a:cubicBezTo>
                    <a:pt x="236" y="377"/>
                    <a:pt x="236" y="377"/>
                    <a:pt x="236" y="377"/>
                  </a:cubicBezTo>
                  <a:cubicBezTo>
                    <a:pt x="237" y="359"/>
                    <a:pt x="241" y="334"/>
                    <a:pt x="254" y="317"/>
                  </a:cubicBezTo>
                  <a:cubicBezTo>
                    <a:pt x="309" y="245"/>
                    <a:pt x="312" y="177"/>
                    <a:pt x="312" y="177"/>
                  </a:cubicBezTo>
                  <a:cubicBezTo>
                    <a:pt x="312" y="102"/>
                    <a:pt x="251" y="42"/>
                    <a:pt x="177" y="42"/>
                  </a:cubicBezTo>
                  <a:cubicBezTo>
                    <a:pt x="103" y="42"/>
                    <a:pt x="42" y="102"/>
                    <a:pt x="42" y="177"/>
                  </a:cubicBezTo>
                  <a:cubicBezTo>
                    <a:pt x="42" y="177"/>
                    <a:pt x="45" y="245"/>
                    <a:pt x="100" y="317"/>
                  </a:cubicBezTo>
                  <a:cubicBezTo>
                    <a:pt x="113" y="334"/>
                    <a:pt x="118" y="359"/>
                    <a:pt x="119" y="3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2" name="Freeform 50"/>
            <p:cNvSpPr/>
            <p:nvPr/>
          </p:nvSpPr>
          <p:spPr bwMode="auto">
            <a:xfrm>
              <a:off x="477838" y="2520951"/>
              <a:ext cx="458788" cy="92075"/>
            </a:xfrm>
            <a:custGeom>
              <a:avLst/>
              <a:gdLst>
                <a:gd name="T0" fmla="*/ 187 w 208"/>
                <a:gd name="T1" fmla="*/ 42 h 42"/>
                <a:gd name="T2" fmla="*/ 22 w 208"/>
                <a:gd name="T3" fmla="*/ 42 h 42"/>
                <a:gd name="T4" fmla="*/ 0 w 208"/>
                <a:gd name="T5" fmla="*/ 21 h 42"/>
                <a:gd name="T6" fmla="*/ 22 w 208"/>
                <a:gd name="T7" fmla="*/ 0 h 42"/>
                <a:gd name="T8" fmla="*/ 187 w 208"/>
                <a:gd name="T9" fmla="*/ 0 h 42"/>
                <a:gd name="T10" fmla="*/ 208 w 208"/>
                <a:gd name="T11" fmla="*/ 21 h 42"/>
                <a:gd name="T12" fmla="*/ 187 w 208"/>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08" h="42">
                  <a:moveTo>
                    <a:pt x="187" y="42"/>
                  </a:moveTo>
                  <a:cubicBezTo>
                    <a:pt x="22" y="42"/>
                    <a:pt x="22" y="42"/>
                    <a:pt x="22" y="42"/>
                  </a:cubicBezTo>
                  <a:cubicBezTo>
                    <a:pt x="10" y="42"/>
                    <a:pt x="0" y="33"/>
                    <a:pt x="0" y="21"/>
                  </a:cubicBezTo>
                  <a:cubicBezTo>
                    <a:pt x="0" y="10"/>
                    <a:pt x="10" y="0"/>
                    <a:pt x="22" y="0"/>
                  </a:cubicBezTo>
                  <a:cubicBezTo>
                    <a:pt x="187" y="0"/>
                    <a:pt x="187" y="0"/>
                    <a:pt x="187" y="0"/>
                  </a:cubicBezTo>
                  <a:cubicBezTo>
                    <a:pt x="198" y="0"/>
                    <a:pt x="208" y="10"/>
                    <a:pt x="208" y="21"/>
                  </a:cubicBezTo>
                  <a:cubicBezTo>
                    <a:pt x="208" y="33"/>
                    <a:pt x="198" y="42"/>
                    <a:pt x="187" y="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3" name="Freeform 51"/>
            <p:cNvSpPr/>
            <p:nvPr/>
          </p:nvSpPr>
          <p:spPr bwMode="auto">
            <a:xfrm>
              <a:off x="522288" y="2622551"/>
              <a:ext cx="369888" cy="95250"/>
            </a:xfrm>
            <a:custGeom>
              <a:avLst/>
              <a:gdLst>
                <a:gd name="T0" fmla="*/ 147 w 168"/>
                <a:gd name="T1" fmla="*/ 43 h 43"/>
                <a:gd name="T2" fmla="*/ 21 w 168"/>
                <a:gd name="T3" fmla="*/ 43 h 43"/>
                <a:gd name="T4" fmla="*/ 0 w 168"/>
                <a:gd name="T5" fmla="*/ 21 h 43"/>
                <a:gd name="T6" fmla="*/ 21 w 168"/>
                <a:gd name="T7" fmla="*/ 0 h 43"/>
                <a:gd name="T8" fmla="*/ 147 w 168"/>
                <a:gd name="T9" fmla="*/ 0 h 43"/>
                <a:gd name="T10" fmla="*/ 168 w 168"/>
                <a:gd name="T11" fmla="*/ 21 h 43"/>
                <a:gd name="T12" fmla="*/ 147 w 168"/>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168" h="43">
                  <a:moveTo>
                    <a:pt x="147" y="43"/>
                  </a:moveTo>
                  <a:cubicBezTo>
                    <a:pt x="21" y="43"/>
                    <a:pt x="21" y="43"/>
                    <a:pt x="21" y="43"/>
                  </a:cubicBezTo>
                  <a:cubicBezTo>
                    <a:pt x="10" y="43"/>
                    <a:pt x="0" y="33"/>
                    <a:pt x="0" y="21"/>
                  </a:cubicBezTo>
                  <a:cubicBezTo>
                    <a:pt x="0" y="10"/>
                    <a:pt x="10" y="0"/>
                    <a:pt x="21" y="0"/>
                  </a:cubicBezTo>
                  <a:cubicBezTo>
                    <a:pt x="147" y="0"/>
                    <a:pt x="147" y="0"/>
                    <a:pt x="147" y="0"/>
                  </a:cubicBezTo>
                  <a:cubicBezTo>
                    <a:pt x="158" y="0"/>
                    <a:pt x="168" y="10"/>
                    <a:pt x="168" y="21"/>
                  </a:cubicBezTo>
                  <a:cubicBezTo>
                    <a:pt x="168" y="33"/>
                    <a:pt x="158" y="43"/>
                    <a:pt x="147"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4" name="Freeform 52"/>
            <p:cNvSpPr/>
            <p:nvPr/>
          </p:nvSpPr>
          <p:spPr bwMode="auto">
            <a:xfrm>
              <a:off x="566738" y="1965326"/>
              <a:ext cx="103188" cy="490538"/>
            </a:xfrm>
            <a:custGeom>
              <a:avLst/>
              <a:gdLst>
                <a:gd name="T0" fmla="*/ 36 w 65"/>
                <a:gd name="T1" fmla="*/ 309 h 309"/>
                <a:gd name="T2" fmla="*/ 0 w 65"/>
                <a:gd name="T3" fmla="*/ 3 h 309"/>
                <a:gd name="T4" fmla="*/ 29 w 65"/>
                <a:gd name="T5" fmla="*/ 0 h 309"/>
                <a:gd name="T6" fmla="*/ 65 w 65"/>
                <a:gd name="T7" fmla="*/ 306 h 309"/>
                <a:gd name="T8" fmla="*/ 36 w 65"/>
                <a:gd name="T9" fmla="*/ 309 h 309"/>
                <a:gd name="T10" fmla="*/ 36 w 65"/>
                <a:gd name="T11" fmla="*/ 309 h 309"/>
              </a:gdLst>
              <a:ahLst/>
              <a:cxnLst>
                <a:cxn ang="0">
                  <a:pos x="T0" y="T1"/>
                </a:cxn>
                <a:cxn ang="0">
                  <a:pos x="T2" y="T3"/>
                </a:cxn>
                <a:cxn ang="0">
                  <a:pos x="T4" y="T5"/>
                </a:cxn>
                <a:cxn ang="0">
                  <a:pos x="T6" y="T7"/>
                </a:cxn>
                <a:cxn ang="0">
                  <a:pos x="T8" y="T9"/>
                </a:cxn>
                <a:cxn ang="0">
                  <a:pos x="T10" y="T11"/>
                </a:cxn>
              </a:cxnLst>
              <a:rect l="0" t="0" r="r" b="b"/>
              <a:pathLst>
                <a:path w="65" h="309">
                  <a:moveTo>
                    <a:pt x="36" y="309"/>
                  </a:moveTo>
                  <a:lnTo>
                    <a:pt x="0" y="3"/>
                  </a:lnTo>
                  <a:lnTo>
                    <a:pt x="29" y="0"/>
                  </a:lnTo>
                  <a:lnTo>
                    <a:pt x="65" y="306"/>
                  </a:lnTo>
                  <a:lnTo>
                    <a:pt x="36" y="309"/>
                  </a:lnTo>
                  <a:lnTo>
                    <a:pt x="36"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5" name="Freeform 53"/>
            <p:cNvSpPr/>
            <p:nvPr/>
          </p:nvSpPr>
          <p:spPr bwMode="auto">
            <a:xfrm>
              <a:off x="744538" y="1965326"/>
              <a:ext cx="106363" cy="490538"/>
            </a:xfrm>
            <a:custGeom>
              <a:avLst/>
              <a:gdLst>
                <a:gd name="T0" fmla="*/ 29 w 67"/>
                <a:gd name="T1" fmla="*/ 309 h 309"/>
                <a:gd name="T2" fmla="*/ 0 w 67"/>
                <a:gd name="T3" fmla="*/ 306 h 309"/>
                <a:gd name="T4" fmla="*/ 38 w 67"/>
                <a:gd name="T5" fmla="*/ 0 h 309"/>
                <a:gd name="T6" fmla="*/ 67 w 67"/>
                <a:gd name="T7" fmla="*/ 3 h 309"/>
                <a:gd name="T8" fmla="*/ 29 w 67"/>
                <a:gd name="T9" fmla="*/ 309 h 309"/>
                <a:gd name="T10" fmla="*/ 29 w 67"/>
                <a:gd name="T11" fmla="*/ 309 h 309"/>
              </a:gdLst>
              <a:ahLst/>
              <a:cxnLst>
                <a:cxn ang="0">
                  <a:pos x="T0" y="T1"/>
                </a:cxn>
                <a:cxn ang="0">
                  <a:pos x="T2" y="T3"/>
                </a:cxn>
                <a:cxn ang="0">
                  <a:pos x="T4" y="T5"/>
                </a:cxn>
                <a:cxn ang="0">
                  <a:pos x="T6" y="T7"/>
                </a:cxn>
                <a:cxn ang="0">
                  <a:pos x="T8" y="T9"/>
                </a:cxn>
                <a:cxn ang="0">
                  <a:pos x="T10" y="T11"/>
                </a:cxn>
              </a:cxnLst>
              <a:rect l="0" t="0" r="r" b="b"/>
              <a:pathLst>
                <a:path w="67" h="309">
                  <a:moveTo>
                    <a:pt x="29" y="309"/>
                  </a:moveTo>
                  <a:lnTo>
                    <a:pt x="0" y="306"/>
                  </a:lnTo>
                  <a:lnTo>
                    <a:pt x="38" y="0"/>
                  </a:lnTo>
                  <a:lnTo>
                    <a:pt x="67" y="3"/>
                  </a:lnTo>
                  <a:lnTo>
                    <a:pt x="29" y="309"/>
                  </a:lnTo>
                  <a:lnTo>
                    <a:pt x="29"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6" name="Freeform 54"/>
            <p:cNvSpPr/>
            <p:nvPr/>
          </p:nvSpPr>
          <p:spPr bwMode="auto">
            <a:xfrm>
              <a:off x="579438" y="2008188"/>
              <a:ext cx="249238" cy="79375"/>
            </a:xfrm>
            <a:custGeom>
              <a:avLst/>
              <a:gdLst>
                <a:gd name="T0" fmla="*/ 96 w 113"/>
                <a:gd name="T1" fmla="*/ 36 h 36"/>
                <a:gd name="T2" fmla="*/ 83 w 113"/>
                <a:gd name="T3" fmla="*/ 29 h 36"/>
                <a:gd name="T4" fmla="*/ 70 w 113"/>
                <a:gd name="T5" fmla="*/ 36 h 36"/>
                <a:gd name="T6" fmla="*/ 57 w 113"/>
                <a:gd name="T7" fmla="*/ 29 h 36"/>
                <a:gd name="T8" fmla="*/ 44 w 113"/>
                <a:gd name="T9" fmla="*/ 36 h 36"/>
                <a:gd name="T10" fmla="*/ 31 w 113"/>
                <a:gd name="T11" fmla="*/ 29 h 36"/>
                <a:gd name="T12" fmla="*/ 18 w 113"/>
                <a:gd name="T13" fmla="*/ 36 h 36"/>
                <a:gd name="T14" fmla="*/ 2 w 113"/>
                <a:gd name="T15" fmla="*/ 23 h 36"/>
                <a:gd name="T16" fmla="*/ 0 w 113"/>
                <a:gd name="T17" fmla="*/ 20 h 36"/>
                <a:gd name="T18" fmla="*/ 5 w 113"/>
                <a:gd name="T19" fmla="*/ 22 h 36"/>
                <a:gd name="T20" fmla="*/ 5 w 113"/>
                <a:gd name="T21" fmla="*/ 0 h 36"/>
                <a:gd name="T22" fmla="*/ 18 w 113"/>
                <a:gd name="T23" fmla="*/ 8 h 36"/>
                <a:gd name="T24" fmla="*/ 31 w 113"/>
                <a:gd name="T25" fmla="*/ 0 h 36"/>
                <a:gd name="T26" fmla="*/ 44 w 113"/>
                <a:gd name="T27" fmla="*/ 8 h 36"/>
                <a:gd name="T28" fmla="*/ 57 w 113"/>
                <a:gd name="T29" fmla="*/ 0 h 36"/>
                <a:gd name="T30" fmla="*/ 70 w 113"/>
                <a:gd name="T31" fmla="*/ 8 h 36"/>
                <a:gd name="T32" fmla="*/ 83 w 113"/>
                <a:gd name="T33" fmla="*/ 0 h 36"/>
                <a:gd name="T34" fmla="*/ 96 w 113"/>
                <a:gd name="T35" fmla="*/ 8 h 36"/>
                <a:gd name="T36" fmla="*/ 109 w 113"/>
                <a:gd name="T37" fmla="*/ 0 h 36"/>
                <a:gd name="T38" fmla="*/ 109 w 113"/>
                <a:gd name="T39" fmla="*/ 22 h 36"/>
                <a:gd name="T40" fmla="*/ 113 w 113"/>
                <a:gd name="T41" fmla="*/ 20 h 36"/>
                <a:gd name="T42" fmla="*/ 112 w 113"/>
                <a:gd name="T43" fmla="*/ 23 h 36"/>
                <a:gd name="T44" fmla="*/ 96 w 113"/>
                <a:gd name="T4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 h="36">
                  <a:moveTo>
                    <a:pt x="96" y="36"/>
                  </a:moveTo>
                  <a:cubicBezTo>
                    <a:pt x="89" y="36"/>
                    <a:pt x="85" y="32"/>
                    <a:pt x="83" y="29"/>
                  </a:cubicBezTo>
                  <a:cubicBezTo>
                    <a:pt x="80" y="32"/>
                    <a:pt x="76" y="36"/>
                    <a:pt x="70" y="36"/>
                  </a:cubicBezTo>
                  <a:cubicBezTo>
                    <a:pt x="63" y="36"/>
                    <a:pt x="59" y="32"/>
                    <a:pt x="57" y="29"/>
                  </a:cubicBezTo>
                  <a:cubicBezTo>
                    <a:pt x="54" y="32"/>
                    <a:pt x="50" y="36"/>
                    <a:pt x="44" y="36"/>
                  </a:cubicBezTo>
                  <a:cubicBezTo>
                    <a:pt x="37" y="36"/>
                    <a:pt x="33" y="32"/>
                    <a:pt x="31" y="29"/>
                  </a:cubicBezTo>
                  <a:cubicBezTo>
                    <a:pt x="28" y="32"/>
                    <a:pt x="24" y="36"/>
                    <a:pt x="18" y="36"/>
                  </a:cubicBezTo>
                  <a:cubicBezTo>
                    <a:pt x="8" y="36"/>
                    <a:pt x="4" y="27"/>
                    <a:pt x="2" y="23"/>
                  </a:cubicBezTo>
                  <a:cubicBezTo>
                    <a:pt x="1" y="22"/>
                    <a:pt x="1" y="20"/>
                    <a:pt x="0" y="20"/>
                  </a:cubicBezTo>
                  <a:cubicBezTo>
                    <a:pt x="1" y="20"/>
                    <a:pt x="3" y="22"/>
                    <a:pt x="5" y="22"/>
                  </a:cubicBezTo>
                  <a:cubicBezTo>
                    <a:pt x="5" y="0"/>
                    <a:pt x="5" y="0"/>
                    <a:pt x="5" y="0"/>
                  </a:cubicBezTo>
                  <a:cubicBezTo>
                    <a:pt x="11" y="0"/>
                    <a:pt x="15" y="4"/>
                    <a:pt x="18" y="8"/>
                  </a:cubicBezTo>
                  <a:cubicBezTo>
                    <a:pt x="20" y="4"/>
                    <a:pt x="24" y="0"/>
                    <a:pt x="31" y="0"/>
                  </a:cubicBezTo>
                  <a:cubicBezTo>
                    <a:pt x="37" y="0"/>
                    <a:pt x="41" y="4"/>
                    <a:pt x="44" y="8"/>
                  </a:cubicBezTo>
                  <a:cubicBezTo>
                    <a:pt x="46" y="4"/>
                    <a:pt x="50" y="0"/>
                    <a:pt x="57" y="0"/>
                  </a:cubicBezTo>
                  <a:cubicBezTo>
                    <a:pt x="63" y="0"/>
                    <a:pt x="67" y="4"/>
                    <a:pt x="70" y="8"/>
                  </a:cubicBezTo>
                  <a:cubicBezTo>
                    <a:pt x="72" y="4"/>
                    <a:pt x="76" y="0"/>
                    <a:pt x="83" y="0"/>
                  </a:cubicBezTo>
                  <a:cubicBezTo>
                    <a:pt x="89" y="0"/>
                    <a:pt x="93" y="4"/>
                    <a:pt x="96" y="8"/>
                  </a:cubicBezTo>
                  <a:cubicBezTo>
                    <a:pt x="98" y="4"/>
                    <a:pt x="102" y="0"/>
                    <a:pt x="109" y="0"/>
                  </a:cubicBezTo>
                  <a:cubicBezTo>
                    <a:pt x="109" y="22"/>
                    <a:pt x="109" y="22"/>
                    <a:pt x="109" y="22"/>
                  </a:cubicBezTo>
                  <a:cubicBezTo>
                    <a:pt x="111" y="22"/>
                    <a:pt x="113" y="20"/>
                    <a:pt x="113" y="20"/>
                  </a:cubicBezTo>
                  <a:cubicBezTo>
                    <a:pt x="113" y="20"/>
                    <a:pt x="112" y="22"/>
                    <a:pt x="112" y="23"/>
                  </a:cubicBezTo>
                  <a:cubicBezTo>
                    <a:pt x="110" y="27"/>
                    <a:pt x="106" y="36"/>
                    <a:pt x="96"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7" name="Freeform 55"/>
            <p:cNvSpPr/>
            <p:nvPr/>
          </p:nvSpPr>
          <p:spPr bwMode="auto">
            <a:xfrm>
              <a:off x="225425" y="1284288"/>
              <a:ext cx="290513" cy="287338"/>
            </a:xfrm>
            <a:custGeom>
              <a:avLst/>
              <a:gdLst>
                <a:gd name="T0" fmla="*/ 31 w 131"/>
                <a:gd name="T1" fmla="*/ 130 h 130"/>
                <a:gd name="T2" fmla="*/ 24 w 131"/>
                <a:gd name="T3" fmla="*/ 127 h 130"/>
                <a:gd name="T4" fmla="*/ 26 w 131"/>
                <a:gd name="T5" fmla="*/ 114 h 130"/>
                <a:gd name="T6" fmla="*/ 109 w 131"/>
                <a:gd name="T7" fmla="*/ 31 h 130"/>
                <a:gd name="T8" fmla="*/ 111 w 131"/>
                <a:gd name="T9" fmla="*/ 20 h 130"/>
                <a:gd name="T10" fmla="*/ 100 w 131"/>
                <a:gd name="T11" fmla="*/ 22 h 130"/>
                <a:gd name="T12" fmla="*/ 17 w 131"/>
                <a:gd name="T13" fmla="*/ 105 h 130"/>
                <a:gd name="T14" fmla="*/ 4 w 131"/>
                <a:gd name="T15" fmla="*/ 107 h 130"/>
                <a:gd name="T16" fmla="*/ 2 w 131"/>
                <a:gd name="T17" fmla="*/ 95 h 130"/>
                <a:gd name="T18" fmla="*/ 90 w 131"/>
                <a:gd name="T19" fmla="*/ 8 h 130"/>
                <a:gd name="T20" fmla="*/ 124 w 131"/>
                <a:gd name="T21" fmla="*/ 8 h 130"/>
                <a:gd name="T22" fmla="*/ 124 w 131"/>
                <a:gd name="T23" fmla="*/ 41 h 130"/>
                <a:gd name="T24" fmla="*/ 36 w 131"/>
                <a:gd name="T25" fmla="*/ 129 h 130"/>
                <a:gd name="T26" fmla="*/ 31 w 131"/>
                <a:gd name="T2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 h="130">
                  <a:moveTo>
                    <a:pt x="31" y="130"/>
                  </a:moveTo>
                  <a:cubicBezTo>
                    <a:pt x="29" y="130"/>
                    <a:pt x="26" y="129"/>
                    <a:pt x="24" y="127"/>
                  </a:cubicBezTo>
                  <a:cubicBezTo>
                    <a:pt x="21" y="123"/>
                    <a:pt x="22" y="117"/>
                    <a:pt x="26" y="114"/>
                  </a:cubicBezTo>
                  <a:cubicBezTo>
                    <a:pt x="58" y="92"/>
                    <a:pt x="86" y="63"/>
                    <a:pt x="109" y="31"/>
                  </a:cubicBezTo>
                  <a:cubicBezTo>
                    <a:pt x="112" y="27"/>
                    <a:pt x="112" y="21"/>
                    <a:pt x="111" y="20"/>
                  </a:cubicBezTo>
                  <a:cubicBezTo>
                    <a:pt x="110" y="19"/>
                    <a:pt x="105" y="19"/>
                    <a:pt x="100" y="22"/>
                  </a:cubicBezTo>
                  <a:cubicBezTo>
                    <a:pt x="68" y="45"/>
                    <a:pt x="40" y="74"/>
                    <a:pt x="17" y="105"/>
                  </a:cubicBezTo>
                  <a:cubicBezTo>
                    <a:pt x="14" y="109"/>
                    <a:pt x="8" y="110"/>
                    <a:pt x="4" y="107"/>
                  </a:cubicBezTo>
                  <a:cubicBezTo>
                    <a:pt x="1" y="104"/>
                    <a:pt x="0" y="99"/>
                    <a:pt x="2" y="95"/>
                  </a:cubicBezTo>
                  <a:cubicBezTo>
                    <a:pt x="26" y="62"/>
                    <a:pt x="56" y="32"/>
                    <a:pt x="90" y="8"/>
                  </a:cubicBezTo>
                  <a:cubicBezTo>
                    <a:pt x="101" y="0"/>
                    <a:pt x="116" y="0"/>
                    <a:pt x="124" y="8"/>
                  </a:cubicBezTo>
                  <a:cubicBezTo>
                    <a:pt x="131" y="15"/>
                    <a:pt x="131" y="30"/>
                    <a:pt x="124" y="41"/>
                  </a:cubicBezTo>
                  <a:cubicBezTo>
                    <a:pt x="100" y="75"/>
                    <a:pt x="70" y="105"/>
                    <a:pt x="36" y="129"/>
                  </a:cubicBezTo>
                  <a:cubicBezTo>
                    <a:pt x="35" y="130"/>
                    <a:pt x="33" y="130"/>
                    <a:pt x="31"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8" name="Freeform 56"/>
            <p:cNvSpPr/>
            <p:nvPr/>
          </p:nvSpPr>
          <p:spPr bwMode="auto">
            <a:xfrm>
              <a:off x="200025" y="1503363"/>
              <a:ext cx="96838" cy="96838"/>
            </a:xfrm>
            <a:custGeom>
              <a:avLst/>
              <a:gdLst>
                <a:gd name="T0" fmla="*/ 34 w 44"/>
                <a:gd name="T1" fmla="*/ 44 h 44"/>
                <a:gd name="T2" fmla="*/ 28 w 44"/>
                <a:gd name="T3" fmla="*/ 41 h 44"/>
                <a:gd name="T4" fmla="*/ 3 w 44"/>
                <a:gd name="T5" fmla="*/ 16 h 44"/>
                <a:gd name="T6" fmla="*/ 3 w 44"/>
                <a:gd name="T7" fmla="*/ 4 h 44"/>
                <a:gd name="T8" fmla="*/ 16 w 44"/>
                <a:gd name="T9" fmla="*/ 4 h 44"/>
                <a:gd name="T10" fmla="*/ 41 w 44"/>
                <a:gd name="T11" fmla="*/ 29 h 44"/>
                <a:gd name="T12" fmla="*/ 41 w 44"/>
                <a:gd name="T13" fmla="*/ 41 h 44"/>
                <a:gd name="T14" fmla="*/ 34 w 4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4">
                  <a:moveTo>
                    <a:pt x="34" y="44"/>
                  </a:moveTo>
                  <a:cubicBezTo>
                    <a:pt x="32" y="44"/>
                    <a:pt x="30" y="43"/>
                    <a:pt x="28" y="41"/>
                  </a:cubicBezTo>
                  <a:cubicBezTo>
                    <a:pt x="3" y="16"/>
                    <a:pt x="3" y="16"/>
                    <a:pt x="3" y="16"/>
                  </a:cubicBezTo>
                  <a:cubicBezTo>
                    <a:pt x="0" y="13"/>
                    <a:pt x="0" y="7"/>
                    <a:pt x="3" y="4"/>
                  </a:cubicBezTo>
                  <a:cubicBezTo>
                    <a:pt x="6" y="0"/>
                    <a:pt x="12" y="0"/>
                    <a:pt x="16" y="4"/>
                  </a:cubicBezTo>
                  <a:cubicBezTo>
                    <a:pt x="41" y="29"/>
                    <a:pt x="41" y="29"/>
                    <a:pt x="41" y="29"/>
                  </a:cubicBezTo>
                  <a:cubicBezTo>
                    <a:pt x="44" y="32"/>
                    <a:pt x="44" y="38"/>
                    <a:pt x="41" y="41"/>
                  </a:cubicBezTo>
                  <a:cubicBezTo>
                    <a:pt x="39" y="43"/>
                    <a:pt x="37" y="44"/>
                    <a:pt x="34"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9" name="Freeform 57"/>
            <p:cNvSpPr/>
            <p:nvPr/>
          </p:nvSpPr>
          <p:spPr bwMode="auto">
            <a:xfrm>
              <a:off x="212725" y="1487488"/>
              <a:ext cx="100013" cy="98425"/>
            </a:xfrm>
            <a:custGeom>
              <a:avLst/>
              <a:gdLst>
                <a:gd name="T0" fmla="*/ 35 w 45"/>
                <a:gd name="T1" fmla="*/ 44 h 44"/>
                <a:gd name="T2" fmla="*/ 29 w 45"/>
                <a:gd name="T3" fmla="*/ 42 h 44"/>
                <a:gd name="T4" fmla="*/ 4 w 45"/>
                <a:gd name="T5" fmla="*/ 16 h 44"/>
                <a:gd name="T6" fmla="*/ 4 w 45"/>
                <a:gd name="T7" fmla="*/ 4 h 44"/>
                <a:gd name="T8" fmla="*/ 16 w 45"/>
                <a:gd name="T9" fmla="*/ 4 h 44"/>
                <a:gd name="T10" fmla="*/ 41 w 45"/>
                <a:gd name="T11" fmla="*/ 29 h 44"/>
                <a:gd name="T12" fmla="*/ 41 w 45"/>
                <a:gd name="T13" fmla="*/ 42 h 44"/>
                <a:gd name="T14" fmla="*/ 35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5" y="44"/>
                  </a:moveTo>
                  <a:cubicBezTo>
                    <a:pt x="33" y="44"/>
                    <a:pt x="31" y="43"/>
                    <a:pt x="29" y="42"/>
                  </a:cubicBezTo>
                  <a:cubicBezTo>
                    <a:pt x="4" y="16"/>
                    <a:pt x="4" y="16"/>
                    <a:pt x="4" y="16"/>
                  </a:cubicBezTo>
                  <a:cubicBezTo>
                    <a:pt x="0" y="13"/>
                    <a:pt x="0" y="7"/>
                    <a:pt x="4" y="4"/>
                  </a:cubicBezTo>
                  <a:cubicBezTo>
                    <a:pt x="7" y="0"/>
                    <a:pt x="13" y="0"/>
                    <a:pt x="16" y="4"/>
                  </a:cubicBezTo>
                  <a:cubicBezTo>
                    <a:pt x="41" y="29"/>
                    <a:pt x="41" y="29"/>
                    <a:pt x="41" y="29"/>
                  </a:cubicBezTo>
                  <a:cubicBezTo>
                    <a:pt x="45" y="33"/>
                    <a:pt x="45" y="38"/>
                    <a:pt x="41" y="42"/>
                  </a:cubicBezTo>
                  <a:cubicBezTo>
                    <a:pt x="40" y="43"/>
                    <a:pt x="37" y="44"/>
                    <a:pt x="35"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0" name="Freeform 58"/>
            <p:cNvSpPr>
              <a:spLocks noEditPoints="1"/>
            </p:cNvSpPr>
            <p:nvPr/>
          </p:nvSpPr>
          <p:spPr bwMode="auto">
            <a:xfrm>
              <a:off x="55563" y="1541463"/>
              <a:ext cx="212725" cy="204788"/>
            </a:xfrm>
            <a:custGeom>
              <a:avLst/>
              <a:gdLst>
                <a:gd name="T0" fmla="*/ 15 w 96"/>
                <a:gd name="T1" fmla="*/ 93 h 93"/>
                <a:gd name="T2" fmla="*/ 13 w 96"/>
                <a:gd name="T3" fmla="*/ 93 h 93"/>
                <a:gd name="T4" fmla="*/ 6 w 96"/>
                <a:gd name="T5" fmla="*/ 86 h 93"/>
                <a:gd name="T6" fmla="*/ 31 w 96"/>
                <a:gd name="T7" fmla="*/ 14 h 93"/>
                <a:gd name="T8" fmla="*/ 56 w 96"/>
                <a:gd name="T9" fmla="*/ 1 h 93"/>
                <a:gd name="T10" fmla="*/ 66 w 96"/>
                <a:gd name="T11" fmla="*/ 3 h 93"/>
                <a:gd name="T12" fmla="*/ 93 w 96"/>
                <a:gd name="T13" fmla="*/ 29 h 93"/>
                <a:gd name="T14" fmla="*/ 95 w 96"/>
                <a:gd name="T15" fmla="*/ 37 h 93"/>
                <a:gd name="T16" fmla="*/ 77 w 96"/>
                <a:gd name="T17" fmla="*/ 69 h 93"/>
                <a:gd name="T18" fmla="*/ 49 w 96"/>
                <a:gd name="T19" fmla="*/ 78 h 93"/>
                <a:gd name="T20" fmla="*/ 21 w 96"/>
                <a:gd name="T21" fmla="*/ 90 h 93"/>
                <a:gd name="T22" fmla="*/ 15 w 96"/>
                <a:gd name="T23" fmla="*/ 93 h 93"/>
                <a:gd name="T24" fmla="*/ 58 w 96"/>
                <a:gd name="T25" fmla="*/ 20 h 93"/>
                <a:gd name="T26" fmla="*/ 40 w 96"/>
                <a:gd name="T27" fmla="*/ 29 h 93"/>
                <a:gd name="T28" fmla="*/ 22 w 96"/>
                <a:gd name="T29" fmla="*/ 67 h 93"/>
                <a:gd name="T30" fmla="*/ 46 w 96"/>
                <a:gd name="T31" fmla="*/ 60 h 93"/>
                <a:gd name="T32" fmla="*/ 68 w 96"/>
                <a:gd name="T33" fmla="*/ 54 h 93"/>
                <a:gd name="T34" fmla="*/ 77 w 96"/>
                <a:gd name="T35" fmla="*/ 39 h 93"/>
                <a:gd name="T36" fmla="*/ 58 w 96"/>
                <a:gd name="T37" fmla="*/ 2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93">
                  <a:moveTo>
                    <a:pt x="15" y="93"/>
                  </a:moveTo>
                  <a:cubicBezTo>
                    <a:pt x="14" y="93"/>
                    <a:pt x="13" y="93"/>
                    <a:pt x="13" y="93"/>
                  </a:cubicBezTo>
                  <a:cubicBezTo>
                    <a:pt x="10" y="92"/>
                    <a:pt x="7" y="90"/>
                    <a:pt x="6" y="86"/>
                  </a:cubicBezTo>
                  <a:cubicBezTo>
                    <a:pt x="0" y="62"/>
                    <a:pt x="6" y="29"/>
                    <a:pt x="31" y="14"/>
                  </a:cubicBezTo>
                  <a:cubicBezTo>
                    <a:pt x="39" y="9"/>
                    <a:pt x="48" y="5"/>
                    <a:pt x="56" y="1"/>
                  </a:cubicBezTo>
                  <a:cubicBezTo>
                    <a:pt x="59" y="0"/>
                    <a:pt x="63" y="0"/>
                    <a:pt x="66" y="3"/>
                  </a:cubicBezTo>
                  <a:cubicBezTo>
                    <a:pt x="93" y="29"/>
                    <a:pt x="93" y="29"/>
                    <a:pt x="93" y="29"/>
                  </a:cubicBezTo>
                  <a:cubicBezTo>
                    <a:pt x="95" y="32"/>
                    <a:pt x="96" y="35"/>
                    <a:pt x="95" y="37"/>
                  </a:cubicBezTo>
                  <a:cubicBezTo>
                    <a:pt x="93" y="48"/>
                    <a:pt x="89" y="62"/>
                    <a:pt x="77" y="69"/>
                  </a:cubicBezTo>
                  <a:cubicBezTo>
                    <a:pt x="66" y="75"/>
                    <a:pt x="57" y="77"/>
                    <a:pt x="49" y="78"/>
                  </a:cubicBezTo>
                  <a:cubicBezTo>
                    <a:pt x="38" y="79"/>
                    <a:pt x="31" y="80"/>
                    <a:pt x="21" y="90"/>
                  </a:cubicBezTo>
                  <a:cubicBezTo>
                    <a:pt x="20" y="92"/>
                    <a:pt x="17" y="93"/>
                    <a:pt x="15" y="93"/>
                  </a:cubicBezTo>
                  <a:close/>
                  <a:moveTo>
                    <a:pt x="58" y="20"/>
                  </a:moveTo>
                  <a:cubicBezTo>
                    <a:pt x="52" y="23"/>
                    <a:pt x="46" y="26"/>
                    <a:pt x="40" y="29"/>
                  </a:cubicBezTo>
                  <a:cubicBezTo>
                    <a:pt x="27" y="37"/>
                    <a:pt x="22" y="52"/>
                    <a:pt x="22" y="67"/>
                  </a:cubicBezTo>
                  <a:cubicBezTo>
                    <a:pt x="30" y="62"/>
                    <a:pt x="39" y="61"/>
                    <a:pt x="46" y="60"/>
                  </a:cubicBezTo>
                  <a:cubicBezTo>
                    <a:pt x="54" y="59"/>
                    <a:pt x="60" y="58"/>
                    <a:pt x="68" y="54"/>
                  </a:cubicBezTo>
                  <a:cubicBezTo>
                    <a:pt x="71" y="52"/>
                    <a:pt x="74" y="47"/>
                    <a:pt x="77" y="39"/>
                  </a:cubicBezTo>
                  <a:cubicBezTo>
                    <a:pt x="58" y="20"/>
                    <a:pt x="58" y="20"/>
                    <a:pt x="58"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1" name="Freeform 59"/>
            <p:cNvSpPr>
              <a:spLocks noEditPoints="1"/>
            </p:cNvSpPr>
            <p:nvPr/>
          </p:nvSpPr>
          <p:spPr bwMode="auto">
            <a:xfrm>
              <a:off x="84138" y="835026"/>
              <a:ext cx="66675" cy="66675"/>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8 h 30"/>
                <a:gd name="T12" fmla="*/ 8 w 30"/>
                <a:gd name="T13" fmla="*/ 15 h 30"/>
                <a:gd name="T14" fmla="*/ 15 w 30"/>
                <a:gd name="T15" fmla="*/ 22 h 30"/>
                <a:gd name="T16" fmla="*/ 22 w 30"/>
                <a:gd name="T17" fmla="*/ 15 h 30"/>
                <a:gd name="T18" fmla="*/ 15 w 30"/>
                <a:gd name="T19"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8"/>
                  </a:moveTo>
                  <a:cubicBezTo>
                    <a:pt x="11" y="8"/>
                    <a:pt x="8" y="11"/>
                    <a:pt x="8" y="15"/>
                  </a:cubicBezTo>
                  <a:cubicBezTo>
                    <a:pt x="8" y="19"/>
                    <a:pt x="11" y="22"/>
                    <a:pt x="15" y="22"/>
                  </a:cubicBezTo>
                  <a:cubicBezTo>
                    <a:pt x="19" y="22"/>
                    <a:pt x="22" y="19"/>
                    <a:pt x="22" y="15"/>
                  </a:cubicBezTo>
                  <a:cubicBezTo>
                    <a:pt x="22" y="11"/>
                    <a:pt x="19"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2" name="Freeform 60"/>
            <p:cNvSpPr>
              <a:spLocks noEditPoints="1"/>
            </p:cNvSpPr>
            <p:nvPr/>
          </p:nvSpPr>
          <p:spPr bwMode="auto">
            <a:xfrm>
              <a:off x="171450" y="733426"/>
              <a:ext cx="68263" cy="69850"/>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3" name="Freeform 61"/>
            <p:cNvSpPr/>
            <p:nvPr/>
          </p:nvSpPr>
          <p:spPr bwMode="auto">
            <a:xfrm>
              <a:off x="112713" y="784226"/>
              <a:ext cx="55563" cy="53975"/>
            </a:xfrm>
            <a:custGeom>
              <a:avLst/>
              <a:gdLst>
                <a:gd name="T0" fmla="*/ 21 w 25"/>
                <a:gd name="T1" fmla="*/ 24 h 24"/>
                <a:gd name="T2" fmla="*/ 21 w 25"/>
                <a:gd name="T3" fmla="*/ 24 h 24"/>
                <a:gd name="T4" fmla="*/ 17 w 25"/>
                <a:gd name="T5" fmla="*/ 20 h 24"/>
                <a:gd name="T6" fmla="*/ 17 w 25"/>
                <a:gd name="T7" fmla="*/ 8 h 24"/>
                <a:gd name="T8" fmla="*/ 4 w 25"/>
                <a:gd name="T9" fmla="*/ 8 h 24"/>
                <a:gd name="T10" fmla="*/ 0 w 25"/>
                <a:gd name="T11" fmla="*/ 4 h 24"/>
                <a:gd name="T12" fmla="*/ 4 w 25"/>
                <a:gd name="T13" fmla="*/ 0 h 24"/>
                <a:gd name="T14" fmla="*/ 21 w 25"/>
                <a:gd name="T15" fmla="*/ 0 h 24"/>
                <a:gd name="T16" fmla="*/ 23 w 25"/>
                <a:gd name="T17" fmla="*/ 2 h 24"/>
                <a:gd name="T18" fmla="*/ 25 w 25"/>
                <a:gd name="T19" fmla="*/ 4 h 24"/>
                <a:gd name="T20" fmla="*/ 25 w 25"/>
                <a:gd name="T21" fmla="*/ 20 h 24"/>
                <a:gd name="T22" fmla="*/ 21 w 25"/>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4">
                  <a:moveTo>
                    <a:pt x="21" y="24"/>
                  </a:moveTo>
                  <a:cubicBezTo>
                    <a:pt x="21" y="24"/>
                    <a:pt x="21" y="24"/>
                    <a:pt x="21" y="24"/>
                  </a:cubicBezTo>
                  <a:cubicBezTo>
                    <a:pt x="18" y="24"/>
                    <a:pt x="17" y="23"/>
                    <a:pt x="17" y="20"/>
                  </a:cubicBezTo>
                  <a:cubicBezTo>
                    <a:pt x="17" y="8"/>
                    <a:pt x="17" y="8"/>
                    <a:pt x="17" y="8"/>
                  </a:cubicBezTo>
                  <a:cubicBezTo>
                    <a:pt x="4" y="8"/>
                    <a:pt x="4" y="8"/>
                    <a:pt x="4" y="8"/>
                  </a:cubicBezTo>
                  <a:cubicBezTo>
                    <a:pt x="2" y="8"/>
                    <a:pt x="0" y="7"/>
                    <a:pt x="0" y="4"/>
                  </a:cubicBezTo>
                  <a:cubicBezTo>
                    <a:pt x="0" y="2"/>
                    <a:pt x="2" y="0"/>
                    <a:pt x="4" y="0"/>
                  </a:cubicBezTo>
                  <a:cubicBezTo>
                    <a:pt x="21" y="0"/>
                    <a:pt x="21" y="0"/>
                    <a:pt x="21" y="0"/>
                  </a:cubicBezTo>
                  <a:cubicBezTo>
                    <a:pt x="22" y="0"/>
                    <a:pt x="23" y="1"/>
                    <a:pt x="23" y="2"/>
                  </a:cubicBezTo>
                  <a:cubicBezTo>
                    <a:pt x="24" y="2"/>
                    <a:pt x="25" y="3"/>
                    <a:pt x="25" y="4"/>
                  </a:cubicBezTo>
                  <a:cubicBezTo>
                    <a:pt x="25" y="20"/>
                    <a:pt x="25" y="20"/>
                    <a:pt x="25" y="20"/>
                  </a:cubicBezTo>
                  <a:cubicBezTo>
                    <a:pt x="25" y="23"/>
                    <a:pt x="23" y="24"/>
                    <a:pt x="21"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4" name="Freeform 62"/>
            <p:cNvSpPr/>
            <p:nvPr/>
          </p:nvSpPr>
          <p:spPr bwMode="auto">
            <a:xfrm>
              <a:off x="112713" y="787401"/>
              <a:ext cx="50800" cy="66675"/>
            </a:xfrm>
            <a:custGeom>
              <a:avLst/>
              <a:gdLst>
                <a:gd name="T0" fmla="*/ 4 w 23"/>
                <a:gd name="T1" fmla="*/ 30 h 30"/>
                <a:gd name="T2" fmla="*/ 3 w 23"/>
                <a:gd name="T3" fmla="*/ 30 h 30"/>
                <a:gd name="T4" fmla="*/ 1 w 23"/>
                <a:gd name="T5" fmla="*/ 25 h 30"/>
                <a:gd name="T6" fmla="*/ 13 w 23"/>
                <a:gd name="T7" fmla="*/ 5 h 30"/>
                <a:gd name="T8" fmla="*/ 16 w 23"/>
                <a:gd name="T9" fmla="*/ 2 h 30"/>
                <a:gd name="T10" fmla="*/ 22 w 23"/>
                <a:gd name="T11" fmla="*/ 2 h 30"/>
                <a:gd name="T12" fmla="*/ 21 w 23"/>
                <a:gd name="T13" fmla="*/ 8 h 30"/>
                <a:gd name="T14" fmla="*/ 18 w 23"/>
                <a:gd name="T15" fmla="*/ 11 h 30"/>
                <a:gd name="T16" fmla="*/ 8 w 23"/>
                <a:gd name="T17" fmla="*/ 27 h 30"/>
                <a:gd name="T18" fmla="*/ 4 w 23"/>
                <a:gd name="T1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30">
                  <a:moveTo>
                    <a:pt x="4" y="30"/>
                  </a:moveTo>
                  <a:cubicBezTo>
                    <a:pt x="4" y="30"/>
                    <a:pt x="4" y="30"/>
                    <a:pt x="3" y="30"/>
                  </a:cubicBezTo>
                  <a:cubicBezTo>
                    <a:pt x="1" y="29"/>
                    <a:pt x="0" y="27"/>
                    <a:pt x="1" y="25"/>
                  </a:cubicBezTo>
                  <a:cubicBezTo>
                    <a:pt x="3" y="17"/>
                    <a:pt x="7" y="11"/>
                    <a:pt x="13" y="5"/>
                  </a:cubicBezTo>
                  <a:cubicBezTo>
                    <a:pt x="14" y="4"/>
                    <a:pt x="15" y="3"/>
                    <a:pt x="16" y="2"/>
                  </a:cubicBezTo>
                  <a:cubicBezTo>
                    <a:pt x="18" y="0"/>
                    <a:pt x="21" y="1"/>
                    <a:pt x="22" y="2"/>
                  </a:cubicBezTo>
                  <a:cubicBezTo>
                    <a:pt x="23" y="4"/>
                    <a:pt x="23" y="7"/>
                    <a:pt x="21" y="8"/>
                  </a:cubicBezTo>
                  <a:cubicBezTo>
                    <a:pt x="20" y="9"/>
                    <a:pt x="19" y="10"/>
                    <a:pt x="18" y="11"/>
                  </a:cubicBezTo>
                  <a:cubicBezTo>
                    <a:pt x="14" y="15"/>
                    <a:pt x="10" y="21"/>
                    <a:pt x="8" y="27"/>
                  </a:cubicBezTo>
                  <a:cubicBezTo>
                    <a:pt x="8" y="29"/>
                    <a:pt x="6" y="30"/>
                    <a:pt x="4"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5" name="Freeform 63"/>
            <p:cNvSpPr/>
            <p:nvPr/>
          </p:nvSpPr>
          <p:spPr bwMode="auto">
            <a:xfrm>
              <a:off x="42863" y="738188"/>
              <a:ext cx="227013" cy="214313"/>
            </a:xfrm>
            <a:custGeom>
              <a:avLst/>
              <a:gdLst>
                <a:gd name="T0" fmla="*/ 52 w 103"/>
                <a:gd name="T1" fmla="*/ 97 h 97"/>
                <a:gd name="T2" fmla="*/ 18 w 103"/>
                <a:gd name="T3" fmla="*/ 83 h 97"/>
                <a:gd name="T4" fmla="*/ 18 w 103"/>
                <a:gd name="T5" fmla="*/ 17 h 97"/>
                <a:gd name="T6" fmla="*/ 65 w 103"/>
                <a:gd name="T7" fmla="*/ 5 h 97"/>
                <a:gd name="T8" fmla="*/ 67 w 103"/>
                <a:gd name="T9" fmla="*/ 10 h 97"/>
                <a:gd name="T10" fmla="*/ 62 w 103"/>
                <a:gd name="T11" fmla="*/ 12 h 97"/>
                <a:gd name="T12" fmla="*/ 24 w 103"/>
                <a:gd name="T13" fmla="*/ 22 h 97"/>
                <a:gd name="T14" fmla="*/ 24 w 103"/>
                <a:gd name="T15" fmla="*/ 78 h 97"/>
                <a:gd name="T16" fmla="*/ 79 w 103"/>
                <a:gd name="T17" fmla="*/ 78 h 97"/>
                <a:gd name="T18" fmla="*/ 80 w 103"/>
                <a:gd name="T19" fmla="*/ 23 h 97"/>
                <a:gd name="T20" fmla="*/ 80 w 103"/>
                <a:gd name="T21" fmla="*/ 18 h 97"/>
                <a:gd name="T22" fmla="*/ 86 w 103"/>
                <a:gd name="T23" fmla="*/ 18 h 97"/>
                <a:gd name="T24" fmla="*/ 85 w 103"/>
                <a:gd name="T25" fmla="*/ 83 h 97"/>
                <a:gd name="T26" fmla="*/ 52 w 103"/>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7">
                  <a:moveTo>
                    <a:pt x="52" y="97"/>
                  </a:moveTo>
                  <a:cubicBezTo>
                    <a:pt x="39" y="97"/>
                    <a:pt x="27" y="92"/>
                    <a:pt x="18" y="83"/>
                  </a:cubicBezTo>
                  <a:cubicBezTo>
                    <a:pt x="0" y="65"/>
                    <a:pt x="0" y="35"/>
                    <a:pt x="18" y="17"/>
                  </a:cubicBezTo>
                  <a:cubicBezTo>
                    <a:pt x="30" y="4"/>
                    <a:pt x="48" y="0"/>
                    <a:pt x="65" y="5"/>
                  </a:cubicBezTo>
                  <a:cubicBezTo>
                    <a:pt x="67" y="5"/>
                    <a:pt x="68" y="8"/>
                    <a:pt x="67" y="10"/>
                  </a:cubicBezTo>
                  <a:cubicBezTo>
                    <a:pt x="67" y="12"/>
                    <a:pt x="65" y="13"/>
                    <a:pt x="62" y="12"/>
                  </a:cubicBezTo>
                  <a:cubicBezTo>
                    <a:pt x="49" y="8"/>
                    <a:pt x="34" y="12"/>
                    <a:pt x="24" y="22"/>
                  </a:cubicBezTo>
                  <a:cubicBezTo>
                    <a:pt x="9" y="37"/>
                    <a:pt x="9" y="62"/>
                    <a:pt x="24" y="78"/>
                  </a:cubicBezTo>
                  <a:cubicBezTo>
                    <a:pt x="39" y="93"/>
                    <a:pt x="64" y="93"/>
                    <a:pt x="79" y="78"/>
                  </a:cubicBezTo>
                  <a:cubicBezTo>
                    <a:pt x="94" y="63"/>
                    <a:pt x="95" y="39"/>
                    <a:pt x="80" y="23"/>
                  </a:cubicBezTo>
                  <a:cubicBezTo>
                    <a:pt x="79" y="22"/>
                    <a:pt x="79" y="19"/>
                    <a:pt x="80" y="18"/>
                  </a:cubicBezTo>
                  <a:cubicBezTo>
                    <a:pt x="82" y="16"/>
                    <a:pt x="84" y="16"/>
                    <a:pt x="86" y="18"/>
                  </a:cubicBezTo>
                  <a:cubicBezTo>
                    <a:pt x="103" y="36"/>
                    <a:pt x="103" y="65"/>
                    <a:pt x="85" y="83"/>
                  </a:cubicBezTo>
                  <a:cubicBezTo>
                    <a:pt x="76" y="92"/>
                    <a:pt x="64" y="97"/>
                    <a:pt x="52"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6" name="Freeform 64"/>
            <p:cNvSpPr/>
            <p:nvPr/>
          </p:nvSpPr>
          <p:spPr bwMode="auto">
            <a:xfrm>
              <a:off x="177800" y="842963"/>
              <a:ext cx="46038" cy="46038"/>
            </a:xfrm>
            <a:custGeom>
              <a:avLst/>
              <a:gdLst>
                <a:gd name="T0" fmla="*/ 4 w 21"/>
                <a:gd name="T1" fmla="*/ 21 h 21"/>
                <a:gd name="T2" fmla="*/ 1 w 21"/>
                <a:gd name="T3" fmla="*/ 20 h 21"/>
                <a:gd name="T4" fmla="*/ 1 w 21"/>
                <a:gd name="T5" fmla="*/ 14 h 21"/>
                <a:gd name="T6" fmla="*/ 14 w 21"/>
                <a:gd name="T7" fmla="*/ 2 h 21"/>
                <a:gd name="T8" fmla="*/ 19 w 21"/>
                <a:gd name="T9" fmla="*/ 2 h 21"/>
                <a:gd name="T10" fmla="*/ 19 w 21"/>
                <a:gd name="T11" fmla="*/ 7 h 21"/>
                <a:gd name="T12" fmla="*/ 7 w 21"/>
                <a:gd name="T13" fmla="*/ 20 h 21"/>
                <a:gd name="T14" fmla="*/ 4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4" y="21"/>
                  </a:moveTo>
                  <a:cubicBezTo>
                    <a:pt x="3" y="21"/>
                    <a:pt x="2" y="20"/>
                    <a:pt x="1" y="20"/>
                  </a:cubicBezTo>
                  <a:cubicBezTo>
                    <a:pt x="0" y="18"/>
                    <a:pt x="0" y="16"/>
                    <a:pt x="1" y="14"/>
                  </a:cubicBezTo>
                  <a:cubicBezTo>
                    <a:pt x="14" y="2"/>
                    <a:pt x="14" y="2"/>
                    <a:pt x="14" y="2"/>
                  </a:cubicBezTo>
                  <a:cubicBezTo>
                    <a:pt x="15" y="0"/>
                    <a:pt x="18" y="0"/>
                    <a:pt x="19" y="2"/>
                  </a:cubicBezTo>
                  <a:cubicBezTo>
                    <a:pt x="21" y="3"/>
                    <a:pt x="21" y="6"/>
                    <a:pt x="19" y="7"/>
                  </a:cubicBezTo>
                  <a:cubicBezTo>
                    <a:pt x="7" y="20"/>
                    <a:pt x="7" y="20"/>
                    <a:pt x="7" y="20"/>
                  </a:cubicBezTo>
                  <a:cubicBezTo>
                    <a:pt x="6" y="20"/>
                    <a:pt x="5" y="21"/>
                    <a:pt x="4"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7" name="Freeform 65"/>
            <p:cNvSpPr/>
            <p:nvPr/>
          </p:nvSpPr>
          <p:spPr bwMode="auto">
            <a:xfrm>
              <a:off x="177800" y="842963"/>
              <a:ext cx="46038" cy="46038"/>
            </a:xfrm>
            <a:custGeom>
              <a:avLst/>
              <a:gdLst>
                <a:gd name="T0" fmla="*/ 16 w 21"/>
                <a:gd name="T1" fmla="*/ 21 h 21"/>
                <a:gd name="T2" fmla="*/ 14 w 21"/>
                <a:gd name="T3" fmla="*/ 20 h 21"/>
                <a:gd name="T4" fmla="*/ 1 w 21"/>
                <a:gd name="T5" fmla="*/ 7 h 21"/>
                <a:gd name="T6" fmla="*/ 1 w 21"/>
                <a:gd name="T7" fmla="*/ 2 h 21"/>
                <a:gd name="T8" fmla="*/ 7 w 21"/>
                <a:gd name="T9" fmla="*/ 2 h 21"/>
                <a:gd name="T10" fmla="*/ 19 w 21"/>
                <a:gd name="T11" fmla="*/ 14 h 21"/>
                <a:gd name="T12" fmla="*/ 19 w 21"/>
                <a:gd name="T13" fmla="*/ 20 h 21"/>
                <a:gd name="T14" fmla="*/ 16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16" y="21"/>
                  </a:moveTo>
                  <a:cubicBezTo>
                    <a:pt x="15" y="21"/>
                    <a:pt x="14" y="20"/>
                    <a:pt x="14" y="20"/>
                  </a:cubicBezTo>
                  <a:cubicBezTo>
                    <a:pt x="1" y="7"/>
                    <a:pt x="1" y="7"/>
                    <a:pt x="1" y="7"/>
                  </a:cubicBezTo>
                  <a:cubicBezTo>
                    <a:pt x="0" y="6"/>
                    <a:pt x="0" y="3"/>
                    <a:pt x="1" y="2"/>
                  </a:cubicBezTo>
                  <a:cubicBezTo>
                    <a:pt x="3" y="0"/>
                    <a:pt x="5" y="0"/>
                    <a:pt x="7" y="2"/>
                  </a:cubicBezTo>
                  <a:cubicBezTo>
                    <a:pt x="19" y="14"/>
                    <a:pt x="19" y="14"/>
                    <a:pt x="19" y="14"/>
                  </a:cubicBezTo>
                  <a:cubicBezTo>
                    <a:pt x="21" y="16"/>
                    <a:pt x="21" y="18"/>
                    <a:pt x="19" y="20"/>
                  </a:cubicBezTo>
                  <a:cubicBezTo>
                    <a:pt x="19" y="20"/>
                    <a:pt x="17" y="21"/>
                    <a:pt x="16"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8" name="Freeform 66"/>
            <p:cNvSpPr/>
            <p:nvPr/>
          </p:nvSpPr>
          <p:spPr bwMode="auto">
            <a:xfrm>
              <a:off x="1193800" y="3767138"/>
              <a:ext cx="115888" cy="117475"/>
            </a:xfrm>
            <a:custGeom>
              <a:avLst/>
              <a:gdLst>
                <a:gd name="T0" fmla="*/ 26 w 53"/>
                <a:gd name="T1" fmla="*/ 53 h 53"/>
                <a:gd name="T2" fmla="*/ 23 w 53"/>
                <a:gd name="T3" fmla="*/ 52 h 53"/>
                <a:gd name="T4" fmla="*/ 23 w 53"/>
                <a:gd name="T5" fmla="*/ 46 h 53"/>
                <a:gd name="T6" fmla="*/ 41 w 53"/>
                <a:gd name="T7" fmla="*/ 28 h 53"/>
                <a:gd name="T8" fmla="*/ 44 w 53"/>
                <a:gd name="T9" fmla="*/ 21 h 53"/>
                <a:gd name="T10" fmla="*/ 42 w 53"/>
                <a:gd name="T11" fmla="*/ 14 h 53"/>
                <a:gd name="T12" fmla="*/ 40 w 53"/>
                <a:gd name="T13" fmla="*/ 12 h 53"/>
                <a:gd name="T14" fmla="*/ 26 w 53"/>
                <a:gd name="T15" fmla="*/ 13 h 53"/>
                <a:gd name="T16" fmla="*/ 8 w 53"/>
                <a:gd name="T17" fmla="*/ 31 h 53"/>
                <a:gd name="T18" fmla="*/ 2 w 53"/>
                <a:gd name="T19" fmla="*/ 31 h 53"/>
                <a:gd name="T20" fmla="*/ 2 w 53"/>
                <a:gd name="T21" fmla="*/ 26 h 53"/>
                <a:gd name="T22" fmla="*/ 20 w 53"/>
                <a:gd name="T23" fmla="*/ 7 h 53"/>
                <a:gd name="T24" fmla="*/ 46 w 53"/>
                <a:gd name="T25" fmla="*/ 7 h 53"/>
                <a:gd name="T26" fmla="*/ 47 w 53"/>
                <a:gd name="T27" fmla="*/ 8 h 53"/>
                <a:gd name="T28" fmla="*/ 52 w 53"/>
                <a:gd name="T29" fmla="*/ 21 h 53"/>
                <a:gd name="T30" fmla="*/ 47 w 53"/>
                <a:gd name="T31" fmla="*/ 34 h 53"/>
                <a:gd name="T32" fmla="*/ 29 w 53"/>
                <a:gd name="T33" fmla="*/ 52 h 53"/>
                <a:gd name="T34" fmla="*/ 26 w 53"/>
                <a:gd name="T35"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53">
                  <a:moveTo>
                    <a:pt x="26" y="53"/>
                  </a:moveTo>
                  <a:cubicBezTo>
                    <a:pt x="25" y="53"/>
                    <a:pt x="24" y="53"/>
                    <a:pt x="23" y="52"/>
                  </a:cubicBezTo>
                  <a:cubicBezTo>
                    <a:pt x="21" y="50"/>
                    <a:pt x="21" y="48"/>
                    <a:pt x="23" y="46"/>
                  </a:cubicBezTo>
                  <a:cubicBezTo>
                    <a:pt x="41" y="28"/>
                    <a:pt x="41" y="28"/>
                    <a:pt x="41" y="28"/>
                  </a:cubicBezTo>
                  <a:cubicBezTo>
                    <a:pt x="43" y="26"/>
                    <a:pt x="44" y="23"/>
                    <a:pt x="44" y="21"/>
                  </a:cubicBezTo>
                  <a:cubicBezTo>
                    <a:pt x="45" y="18"/>
                    <a:pt x="44" y="15"/>
                    <a:pt x="42" y="14"/>
                  </a:cubicBezTo>
                  <a:cubicBezTo>
                    <a:pt x="40" y="12"/>
                    <a:pt x="40" y="12"/>
                    <a:pt x="40" y="12"/>
                  </a:cubicBezTo>
                  <a:cubicBezTo>
                    <a:pt x="37" y="8"/>
                    <a:pt x="30" y="9"/>
                    <a:pt x="26" y="13"/>
                  </a:cubicBezTo>
                  <a:cubicBezTo>
                    <a:pt x="8" y="31"/>
                    <a:pt x="8" y="31"/>
                    <a:pt x="8" y="31"/>
                  </a:cubicBezTo>
                  <a:cubicBezTo>
                    <a:pt x="6" y="33"/>
                    <a:pt x="4" y="33"/>
                    <a:pt x="2" y="31"/>
                  </a:cubicBezTo>
                  <a:cubicBezTo>
                    <a:pt x="0" y="30"/>
                    <a:pt x="0" y="27"/>
                    <a:pt x="2" y="26"/>
                  </a:cubicBezTo>
                  <a:cubicBezTo>
                    <a:pt x="20" y="7"/>
                    <a:pt x="20" y="7"/>
                    <a:pt x="20" y="7"/>
                  </a:cubicBezTo>
                  <a:cubicBezTo>
                    <a:pt x="28" y="0"/>
                    <a:pt x="39" y="0"/>
                    <a:pt x="46" y="7"/>
                  </a:cubicBezTo>
                  <a:cubicBezTo>
                    <a:pt x="47" y="8"/>
                    <a:pt x="47" y="8"/>
                    <a:pt x="47" y="8"/>
                  </a:cubicBezTo>
                  <a:cubicBezTo>
                    <a:pt x="51" y="11"/>
                    <a:pt x="53" y="16"/>
                    <a:pt x="52" y="21"/>
                  </a:cubicBezTo>
                  <a:cubicBezTo>
                    <a:pt x="52" y="26"/>
                    <a:pt x="50" y="30"/>
                    <a:pt x="47" y="34"/>
                  </a:cubicBezTo>
                  <a:cubicBezTo>
                    <a:pt x="29" y="52"/>
                    <a:pt x="29" y="52"/>
                    <a:pt x="29" y="52"/>
                  </a:cubicBezTo>
                  <a:cubicBezTo>
                    <a:pt x="28" y="53"/>
                    <a:pt x="27" y="53"/>
                    <a:pt x="26"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9" name="Freeform 67"/>
            <p:cNvSpPr/>
            <p:nvPr/>
          </p:nvSpPr>
          <p:spPr bwMode="auto">
            <a:xfrm>
              <a:off x="1179513" y="3811588"/>
              <a:ext cx="88900" cy="85725"/>
            </a:xfrm>
            <a:custGeom>
              <a:avLst/>
              <a:gdLst>
                <a:gd name="T0" fmla="*/ 36 w 40"/>
                <a:gd name="T1" fmla="*/ 39 h 39"/>
                <a:gd name="T2" fmla="*/ 33 w 40"/>
                <a:gd name="T3" fmla="*/ 38 h 39"/>
                <a:gd name="T4" fmla="*/ 2 w 40"/>
                <a:gd name="T5" fmla="*/ 7 h 39"/>
                <a:gd name="T6" fmla="*/ 2 w 40"/>
                <a:gd name="T7" fmla="*/ 2 h 39"/>
                <a:gd name="T8" fmla="*/ 7 w 40"/>
                <a:gd name="T9" fmla="*/ 2 h 39"/>
                <a:gd name="T10" fmla="*/ 38 w 40"/>
                <a:gd name="T11" fmla="*/ 33 h 39"/>
                <a:gd name="T12" fmla="*/ 38 w 40"/>
                <a:gd name="T13" fmla="*/ 38 h 39"/>
                <a:gd name="T14" fmla="*/ 36 w 40"/>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39">
                  <a:moveTo>
                    <a:pt x="36" y="39"/>
                  </a:moveTo>
                  <a:cubicBezTo>
                    <a:pt x="35" y="39"/>
                    <a:pt x="34" y="39"/>
                    <a:pt x="33" y="38"/>
                  </a:cubicBezTo>
                  <a:cubicBezTo>
                    <a:pt x="2" y="7"/>
                    <a:pt x="2" y="7"/>
                    <a:pt x="2" y="7"/>
                  </a:cubicBezTo>
                  <a:cubicBezTo>
                    <a:pt x="0" y="6"/>
                    <a:pt x="0" y="3"/>
                    <a:pt x="2" y="2"/>
                  </a:cubicBezTo>
                  <a:cubicBezTo>
                    <a:pt x="3" y="0"/>
                    <a:pt x="6" y="0"/>
                    <a:pt x="7" y="2"/>
                  </a:cubicBezTo>
                  <a:cubicBezTo>
                    <a:pt x="38" y="33"/>
                    <a:pt x="38" y="33"/>
                    <a:pt x="38" y="33"/>
                  </a:cubicBezTo>
                  <a:cubicBezTo>
                    <a:pt x="40" y="34"/>
                    <a:pt x="40" y="37"/>
                    <a:pt x="38" y="38"/>
                  </a:cubicBezTo>
                  <a:cubicBezTo>
                    <a:pt x="38" y="39"/>
                    <a:pt x="37" y="39"/>
                    <a:pt x="36"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0" name="Freeform 68"/>
            <p:cNvSpPr/>
            <p:nvPr/>
          </p:nvSpPr>
          <p:spPr bwMode="auto">
            <a:xfrm>
              <a:off x="1125538" y="3948113"/>
              <a:ext cx="23813" cy="25400"/>
            </a:xfrm>
            <a:custGeom>
              <a:avLst/>
              <a:gdLst>
                <a:gd name="T0" fmla="*/ 5 w 11"/>
                <a:gd name="T1" fmla="*/ 11 h 11"/>
                <a:gd name="T2" fmla="*/ 2 w 11"/>
                <a:gd name="T3" fmla="*/ 9 h 11"/>
                <a:gd name="T4" fmla="*/ 2 w 11"/>
                <a:gd name="T5" fmla="*/ 4 h 11"/>
                <a:gd name="T6" fmla="*/ 4 w 11"/>
                <a:gd name="T7" fmla="*/ 2 h 11"/>
                <a:gd name="T8" fmla="*/ 9 w 11"/>
                <a:gd name="T9" fmla="*/ 2 h 11"/>
                <a:gd name="T10" fmla="*/ 9 w 11"/>
                <a:gd name="T11" fmla="*/ 8 h 11"/>
                <a:gd name="T12" fmla="*/ 8 w 11"/>
                <a:gd name="T13" fmla="*/ 9 h 11"/>
                <a:gd name="T14" fmla="*/ 5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5" y="11"/>
                  </a:moveTo>
                  <a:cubicBezTo>
                    <a:pt x="4" y="11"/>
                    <a:pt x="3" y="10"/>
                    <a:pt x="2" y="9"/>
                  </a:cubicBezTo>
                  <a:cubicBezTo>
                    <a:pt x="0" y="8"/>
                    <a:pt x="0" y="5"/>
                    <a:pt x="2" y="4"/>
                  </a:cubicBezTo>
                  <a:cubicBezTo>
                    <a:pt x="4" y="2"/>
                    <a:pt x="4" y="2"/>
                    <a:pt x="4" y="2"/>
                  </a:cubicBezTo>
                  <a:cubicBezTo>
                    <a:pt x="5" y="0"/>
                    <a:pt x="8" y="0"/>
                    <a:pt x="9" y="2"/>
                  </a:cubicBezTo>
                  <a:cubicBezTo>
                    <a:pt x="11" y="4"/>
                    <a:pt x="11" y="6"/>
                    <a:pt x="9" y="8"/>
                  </a:cubicBezTo>
                  <a:cubicBezTo>
                    <a:pt x="8" y="9"/>
                    <a:pt x="8" y="9"/>
                    <a:pt x="8" y="9"/>
                  </a:cubicBezTo>
                  <a:cubicBezTo>
                    <a:pt x="7" y="10"/>
                    <a:pt x="6" y="11"/>
                    <a:pt x="5"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1" name="Freeform 69"/>
            <p:cNvSpPr/>
            <p:nvPr/>
          </p:nvSpPr>
          <p:spPr bwMode="auto">
            <a:xfrm>
              <a:off x="1106488" y="3930651"/>
              <a:ext cx="22225" cy="22225"/>
            </a:xfrm>
            <a:custGeom>
              <a:avLst/>
              <a:gdLst>
                <a:gd name="T0" fmla="*/ 4 w 10"/>
                <a:gd name="T1" fmla="*/ 10 h 10"/>
                <a:gd name="T2" fmla="*/ 1 w 10"/>
                <a:gd name="T3" fmla="*/ 9 h 10"/>
                <a:gd name="T4" fmla="*/ 1 w 10"/>
                <a:gd name="T5" fmla="*/ 3 h 10"/>
                <a:gd name="T6" fmla="*/ 3 w 10"/>
                <a:gd name="T7" fmla="*/ 1 h 10"/>
                <a:gd name="T8" fmla="*/ 8 w 10"/>
                <a:gd name="T9" fmla="*/ 1 h 10"/>
                <a:gd name="T10" fmla="*/ 8 w 10"/>
                <a:gd name="T11" fmla="*/ 7 h 10"/>
                <a:gd name="T12" fmla="*/ 7 w 10"/>
                <a:gd name="T13" fmla="*/ 9 h 10"/>
                <a:gd name="T14" fmla="*/ 4 w 10"/>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0">
                  <a:moveTo>
                    <a:pt x="4" y="10"/>
                  </a:moveTo>
                  <a:cubicBezTo>
                    <a:pt x="3" y="10"/>
                    <a:pt x="2" y="9"/>
                    <a:pt x="1" y="9"/>
                  </a:cubicBezTo>
                  <a:cubicBezTo>
                    <a:pt x="0" y="7"/>
                    <a:pt x="0" y="4"/>
                    <a:pt x="1" y="3"/>
                  </a:cubicBezTo>
                  <a:cubicBezTo>
                    <a:pt x="3" y="1"/>
                    <a:pt x="3" y="1"/>
                    <a:pt x="3" y="1"/>
                  </a:cubicBezTo>
                  <a:cubicBezTo>
                    <a:pt x="4" y="0"/>
                    <a:pt x="7" y="0"/>
                    <a:pt x="8" y="1"/>
                  </a:cubicBezTo>
                  <a:cubicBezTo>
                    <a:pt x="10" y="3"/>
                    <a:pt x="10" y="5"/>
                    <a:pt x="8" y="7"/>
                  </a:cubicBezTo>
                  <a:cubicBezTo>
                    <a:pt x="7" y="9"/>
                    <a:pt x="7" y="9"/>
                    <a:pt x="7" y="9"/>
                  </a:cubicBezTo>
                  <a:cubicBezTo>
                    <a:pt x="6" y="9"/>
                    <a:pt x="5" y="10"/>
                    <a:pt x="4"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2" name="Freeform 70"/>
            <p:cNvSpPr/>
            <p:nvPr/>
          </p:nvSpPr>
          <p:spPr bwMode="auto">
            <a:xfrm>
              <a:off x="1111250" y="3830638"/>
              <a:ext cx="136525" cy="138113"/>
            </a:xfrm>
            <a:custGeom>
              <a:avLst/>
              <a:gdLst>
                <a:gd name="T0" fmla="*/ 14 w 62"/>
                <a:gd name="T1" fmla="*/ 62 h 62"/>
                <a:gd name="T2" fmla="*/ 10 w 62"/>
                <a:gd name="T3" fmla="*/ 58 h 62"/>
                <a:gd name="T4" fmla="*/ 14 w 62"/>
                <a:gd name="T5" fmla="*/ 54 h 62"/>
                <a:gd name="T6" fmla="*/ 17 w 62"/>
                <a:gd name="T7" fmla="*/ 52 h 62"/>
                <a:gd name="T8" fmla="*/ 52 w 62"/>
                <a:gd name="T9" fmla="*/ 18 h 62"/>
                <a:gd name="T10" fmla="*/ 44 w 62"/>
                <a:gd name="T11" fmla="*/ 10 h 62"/>
                <a:gd name="T12" fmla="*/ 10 w 62"/>
                <a:gd name="T13" fmla="*/ 45 h 62"/>
                <a:gd name="T14" fmla="*/ 8 w 62"/>
                <a:gd name="T15" fmla="*/ 48 h 62"/>
                <a:gd name="T16" fmla="*/ 4 w 62"/>
                <a:gd name="T17" fmla="*/ 52 h 62"/>
                <a:gd name="T18" fmla="*/ 4 w 62"/>
                <a:gd name="T19" fmla="*/ 52 h 62"/>
                <a:gd name="T20" fmla="*/ 0 w 62"/>
                <a:gd name="T21" fmla="*/ 48 h 62"/>
                <a:gd name="T22" fmla="*/ 4 w 62"/>
                <a:gd name="T23" fmla="*/ 39 h 62"/>
                <a:gd name="T24" fmla="*/ 41 w 62"/>
                <a:gd name="T25" fmla="*/ 2 h 62"/>
                <a:gd name="T26" fmla="*/ 47 w 62"/>
                <a:gd name="T27" fmla="*/ 2 h 62"/>
                <a:gd name="T28" fmla="*/ 60 w 62"/>
                <a:gd name="T29" fmla="*/ 15 h 62"/>
                <a:gd name="T30" fmla="*/ 60 w 62"/>
                <a:gd name="T31" fmla="*/ 21 h 62"/>
                <a:gd name="T32" fmla="*/ 23 w 62"/>
                <a:gd name="T33" fmla="*/ 58 h 62"/>
                <a:gd name="T34" fmla="*/ 14 w 62"/>
                <a:gd name="T35" fmla="*/ 62 h 62"/>
                <a:gd name="T36" fmla="*/ 14 w 62"/>
                <a:gd name="T3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62">
                  <a:moveTo>
                    <a:pt x="14" y="62"/>
                  </a:moveTo>
                  <a:cubicBezTo>
                    <a:pt x="11" y="62"/>
                    <a:pt x="10" y="60"/>
                    <a:pt x="10" y="58"/>
                  </a:cubicBezTo>
                  <a:cubicBezTo>
                    <a:pt x="10" y="56"/>
                    <a:pt x="11" y="54"/>
                    <a:pt x="14" y="54"/>
                  </a:cubicBezTo>
                  <a:cubicBezTo>
                    <a:pt x="15" y="54"/>
                    <a:pt x="16" y="53"/>
                    <a:pt x="17" y="52"/>
                  </a:cubicBezTo>
                  <a:cubicBezTo>
                    <a:pt x="52" y="18"/>
                    <a:pt x="52" y="18"/>
                    <a:pt x="52" y="18"/>
                  </a:cubicBezTo>
                  <a:cubicBezTo>
                    <a:pt x="44" y="10"/>
                    <a:pt x="44" y="10"/>
                    <a:pt x="44" y="10"/>
                  </a:cubicBezTo>
                  <a:cubicBezTo>
                    <a:pt x="10" y="45"/>
                    <a:pt x="10" y="45"/>
                    <a:pt x="10" y="45"/>
                  </a:cubicBezTo>
                  <a:cubicBezTo>
                    <a:pt x="9" y="46"/>
                    <a:pt x="8" y="47"/>
                    <a:pt x="8" y="48"/>
                  </a:cubicBezTo>
                  <a:cubicBezTo>
                    <a:pt x="8" y="51"/>
                    <a:pt x="6" y="52"/>
                    <a:pt x="4" y="52"/>
                  </a:cubicBezTo>
                  <a:cubicBezTo>
                    <a:pt x="4" y="52"/>
                    <a:pt x="4" y="52"/>
                    <a:pt x="4" y="52"/>
                  </a:cubicBezTo>
                  <a:cubicBezTo>
                    <a:pt x="2" y="52"/>
                    <a:pt x="0" y="51"/>
                    <a:pt x="0" y="48"/>
                  </a:cubicBezTo>
                  <a:cubicBezTo>
                    <a:pt x="0" y="45"/>
                    <a:pt x="1" y="42"/>
                    <a:pt x="4" y="39"/>
                  </a:cubicBezTo>
                  <a:cubicBezTo>
                    <a:pt x="41" y="2"/>
                    <a:pt x="41" y="2"/>
                    <a:pt x="41" y="2"/>
                  </a:cubicBezTo>
                  <a:cubicBezTo>
                    <a:pt x="43" y="0"/>
                    <a:pt x="45" y="0"/>
                    <a:pt x="47" y="2"/>
                  </a:cubicBezTo>
                  <a:cubicBezTo>
                    <a:pt x="60" y="15"/>
                    <a:pt x="60" y="15"/>
                    <a:pt x="60" y="15"/>
                  </a:cubicBezTo>
                  <a:cubicBezTo>
                    <a:pt x="62" y="17"/>
                    <a:pt x="62" y="19"/>
                    <a:pt x="60" y="21"/>
                  </a:cubicBezTo>
                  <a:cubicBezTo>
                    <a:pt x="23" y="58"/>
                    <a:pt x="23" y="58"/>
                    <a:pt x="23" y="58"/>
                  </a:cubicBezTo>
                  <a:cubicBezTo>
                    <a:pt x="21" y="61"/>
                    <a:pt x="17" y="62"/>
                    <a:pt x="14" y="62"/>
                  </a:cubicBezTo>
                  <a:cubicBezTo>
                    <a:pt x="14" y="62"/>
                    <a:pt x="14" y="62"/>
                    <a:pt x="14"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2" name="Freeform 80"/>
            <p:cNvSpPr/>
            <p:nvPr/>
          </p:nvSpPr>
          <p:spPr bwMode="auto">
            <a:xfrm>
              <a:off x="1335088" y="1757363"/>
              <a:ext cx="84138" cy="84138"/>
            </a:xfrm>
            <a:custGeom>
              <a:avLst/>
              <a:gdLst>
                <a:gd name="T0" fmla="*/ 34 w 38"/>
                <a:gd name="T1" fmla="*/ 38 h 38"/>
                <a:gd name="T2" fmla="*/ 31 w 38"/>
                <a:gd name="T3" fmla="*/ 37 h 38"/>
                <a:gd name="T4" fmla="*/ 2 w 38"/>
                <a:gd name="T5" fmla="*/ 7 h 38"/>
                <a:gd name="T6" fmla="*/ 2 w 38"/>
                <a:gd name="T7" fmla="*/ 2 h 38"/>
                <a:gd name="T8" fmla="*/ 8 w 38"/>
                <a:gd name="T9" fmla="*/ 2 h 38"/>
                <a:gd name="T10" fmla="*/ 37 w 38"/>
                <a:gd name="T11" fmla="*/ 31 h 38"/>
                <a:gd name="T12" fmla="*/ 37 w 38"/>
                <a:gd name="T13" fmla="*/ 37 h 38"/>
                <a:gd name="T14" fmla="*/ 34 w 38"/>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34" y="38"/>
                  </a:moveTo>
                  <a:cubicBezTo>
                    <a:pt x="33" y="38"/>
                    <a:pt x="32" y="37"/>
                    <a:pt x="31" y="37"/>
                  </a:cubicBezTo>
                  <a:cubicBezTo>
                    <a:pt x="2" y="7"/>
                    <a:pt x="2" y="7"/>
                    <a:pt x="2" y="7"/>
                  </a:cubicBezTo>
                  <a:cubicBezTo>
                    <a:pt x="0" y="6"/>
                    <a:pt x="0" y="3"/>
                    <a:pt x="2" y="2"/>
                  </a:cubicBezTo>
                  <a:cubicBezTo>
                    <a:pt x="3" y="0"/>
                    <a:pt x="6" y="0"/>
                    <a:pt x="8" y="2"/>
                  </a:cubicBezTo>
                  <a:cubicBezTo>
                    <a:pt x="37" y="31"/>
                    <a:pt x="37" y="31"/>
                    <a:pt x="37" y="31"/>
                  </a:cubicBezTo>
                  <a:cubicBezTo>
                    <a:pt x="38" y="33"/>
                    <a:pt x="38" y="35"/>
                    <a:pt x="37" y="37"/>
                  </a:cubicBezTo>
                  <a:cubicBezTo>
                    <a:pt x="36" y="37"/>
                    <a:pt x="35" y="38"/>
                    <a:pt x="34" y="3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3" name="Freeform 81"/>
            <p:cNvSpPr>
              <a:spLocks noEditPoints="1"/>
            </p:cNvSpPr>
            <p:nvPr/>
          </p:nvSpPr>
          <p:spPr bwMode="auto">
            <a:xfrm>
              <a:off x="1217613" y="1639888"/>
              <a:ext cx="207963" cy="207963"/>
            </a:xfrm>
            <a:custGeom>
              <a:avLst/>
              <a:gdLst>
                <a:gd name="T0" fmla="*/ 41 w 94"/>
                <a:gd name="T1" fmla="*/ 94 h 94"/>
                <a:gd name="T2" fmla="*/ 41 w 94"/>
                <a:gd name="T3" fmla="*/ 94 h 94"/>
                <a:gd name="T4" fmla="*/ 37 w 94"/>
                <a:gd name="T5" fmla="*/ 92 h 94"/>
                <a:gd name="T6" fmla="*/ 0 w 94"/>
                <a:gd name="T7" fmla="*/ 6 h 94"/>
                <a:gd name="T8" fmla="*/ 1 w 94"/>
                <a:gd name="T9" fmla="*/ 1 h 94"/>
                <a:gd name="T10" fmla="*/ 6 w 94"/>
                <a:gd name="T11" fmla="*/ 0 h 94"/>
                <a:gd name="T12" fmla="*/ 92 w 94"/>
                <a:gd name="T13" fmla="*/ 37 h 94"/>
                <a:gd name="T14" fmla="*/ 94 w 94"/>
                <a:gd name="T15" fmla="*/ 40 h 94"/>
                <a:gd name="T16" fmla="*/ 92 w 94"/>
                <a:gd name="T17" fmla="*/ 44 h 94"/>
                <a:gd name="T18" fmla="*/ 59 w 94"/>
                <a:gd name="T19" fmla="*/ 59 h 94"/>
                <a:gd name="T20" fmla="*/ 44 w 94"/>
                <a:gd name="T21" fmla="*/ 92 h 94"/>
                <a:gd name="T22" fmla="*/ 41 w 94"/>
                <a:gd name="T23" fmla="*/ 94 h 94"/>
                <a:gd name="T24" fmla="*/ 12 w 94"/>
                <a:gd name="T25" fmla="*/ 12 h 94"/>
                <a:gd name="T26" fmla="*/ 41 w 94"/>
                <a:gd name="T27" fmla="*/ 80 h 94"/>
                <a:gd name="T28" fmla="*/ 52 w 94"/>
                <a:gd name="T29" fmla="*/ 54 h 94"/>
                <a:gd name="T30" fmla="*/ 54 w 94"/>
                <a:gd name="T31" fmla="*/ 52 h 94"/>
                <a:gd name="T32" fmla="*/ 80 w 94"/>
                <a:gd name="T33" fmla="*/ 41 h 94"/>
                <a:gd name="T34" fmla="*/ 12 w 94"/>
                <a:gd name="T35"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94">
                  <a:moveTo>
                    <a:pt x="41" y="94"/>
                  </a:moveTo>
                  <a:cubicBezTo>
                    <a:pt x="41" y="94"/>
                    <a:pt x="41" y="94"/>
                    <a:pt x="41" y="94"/>
                  </a:cubicBezTo>
                  <a:cubicBezTo>
                    <a:pt x="39" y="94"/>
                    <a:pt x="37" y="93"/>
                    <a:pt x="37" y="92"/>
                  </a:cubicBezTo>
                  <a:cubicBezTo>
                    <a:pt x="0" y="6"/>
                    <a:pt x="0" y="6"/>
                    <a:pt x="0" y="6"/>
                  </a:cubicBezTo>
                  <a:cubicBezTo>
                    <a:pt x="0" y="4"/>
                    <a:pt x="0" y="2"/>
                    <a:pt x="1" y="1"/>
                  </a:cubicBezTo>
                  <a:cubicBezTo>
                    <a:pt x="2" y="0"/>
                    <a:pt x="4" y="0"/>
                    <a:pt x="6" y="0"/>
                  </a:cubicBezTo>
                  <a:cubicBezTo>
                    <a:pt x="92" y="37"/>
                    <a:pt x="92" y="37"/>
                    <a:pt x="92" y="37"/>
                  </a:cubicBezTo>
                  <a:cubicBezTo>
                    <a:pt x="93" y="37"/>
                    <a:pt x="94" y="39"/>
                    <a:pt x="94" y="40"/>
                  </a:cubicBezTo>
                  <a:cubicBezTo>
                    <a:pt x="94" y="42"/>
                    <a:pt x="93" y="44"/>
                    <a:pt x="92" y="44"/>
                  </a:cubicBezTo>
                  <a:cubicBezTo>
                    <a:pt x="59" y="59"/>
                    <a:pt x="59" y="59"/>
                    <a:pt x="59" y="59"/>
                  </a:cubicBezTo>
                  <a:cubicBezTo>
                    <a:pt x="44" y="92"/>
                    <a:pt x="44" y="92"/>
                    <a:pt x="44" y="92"/>
                  </a:cubicBezTo>
                  <a:cubicBezTo>
                    <a:pt x="44" y="93"/>
                    <a:pt x="42" y="94"/>
                    <a:pt x="41" y="94"/>
                  </a:cubicBezTo>
                  <a:close/>
                  <a:moveTo>
                    <a:pt x="12" y="12"/>
                  </a:moveTo>
                  <a:cubicBezTo>
                    <a:pt x="41" y="80"/>
                    <a:pt x="41" y="80"/>
                    <a:pt x="41" y="80"/>
                  </a:cubicBezTo>
                  <a:cubicBezTo>
                    <a:pt x="52" y="54"/>
                    <a:pt x="52" y="54"/>
                    <a:pt x="52" y="54"/>
                  </a:cubicBezTo>
                  <a:cubicBezTo>
                    <a:pt x="52" y="53"/>
                    <a:pt x="53" y="52"/>
                    <a:pt x="54" y="52"/>
                  </a:cubicBezTo>
                  <a:cubicBezTo>
                    <a:pt x="80" y="41"/>
                    <a:pt x="80" y="41"/>
                    <a:pt x="80" y="41"/>
                  </a:cubicBezTo>
                  <a:cubicBezTo>
                    <a:pt x="12" y="12"/>
                    <a:pt x="12" y="12"/>
                    <a:pt x="12"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4" name="Freeform 82"/>
            <p:cNvSpPr>
              <a:spLocks noEditPoints="1"/>
            </p:cNvSpPr>
            <p:nvPr/>
          </p:nvSpPr>
          <p:spPr bwMode="auto">
            <a:xfrm>
              <a:off x="1951038" y="393701"/>
              <a:ext cx="180975" cy="214313"/>
            </a:xfrm>
            <a:custGeom>
              <a:avLst/>
              <a:gdLst>
                <a:gd name="T0" fmla="*/ 41 w 82"/>
                <a:gd name="T1" fmla="*/ 97 h 97"/>
                <a:gd name="T2" fmla="*/ 38 w 82"/>
                <a:gd name="T3" fmla="*/ 96 h 97"/>
                <a:gd name="T4" fmla="*/ 0 w 82"/>
                <a:gd name="T5" fmla="*/ 41 h 97"/>
                <a:gd name="T6" fmla="*/ 41 w 82"/>
                <a:gd name="T7" fmla="*/ 0 h 97"/>
                <a:gd name="T8" fmla="*/ 82 w 82"/>
                <a:gd name="T9" fmla="*/ 41 h 97"/>
                <a:gd name="T10" fmla="*/ 43 w 82"/>
                <a:gd name="T11" fmla="*/ 96 h 97"/>
                <a:gd name="T12" fmla="*/ 41 w 82"/>
                <a:gd name="T13" fmla="*/ 97 h 97"/>
                <a:gd name="T14" fmla="*/ 41 w 82"/>
                <a:gd name="T15" fmla="*/ 8 h 97"/>
                <a:gd name="T16" fmla="*/ 8 w 82"/>
                <a:gd name="T17" fmla="*/ 41 h 97"/>
                <a:gd name="T18" fmla="*/ 41 w 82"/>
                <a:gd name="T19" fmla="*/ 87 h 97"/>
                <a:gd name="T20" fmla="*/ 74 w 82"/>
                <a:gd name="T21" fmla="*/ 41 h 97"/>
                <a:gd name="T22" fmla="*/ 41 w 82"/>
                <a:gd name="T23" fmla="*/ 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7">
                  <a:moveTo>
                    <a:pt x="41" y="97"/>
                  </a:moveTo>
                  <a:cubicBezTo>
                    <a:pt x="40" y="97"/>
                    <a:pt x="39" y="96"/>
                    <a:pt x="38" y="96"/>
                  </a:cubicBezTo>
                  <a:cubicBezTo>
                    <a:pt x="34" y="92"/>
                    <a:pt x="0" y="62"/>
                    <a:pt x="0" y="41"/>
                  </a:cubicBezTo>
                  <a:cubicBezTo>
                    <a:pt x="0" y="18"/>
                    <a:pt x="18" y="0"/>
                    <a:pt x="41" y="0"/>
                  </a:cubicBezTo>
                  <a:cubicBezTo>
                    <a:pt x="63" y="0"/>
                    <a:pt x="82" y="18"/>
                    <a:pt x="82" y="41"/>
                  </a:cubicBezTo>
                  <a:cubicBezTo>
                    <a:pt x="82" y="62"/>
                    <a:pt x="47" y="92"/>
                    <a:pt x="43" y="96"/>
                  </a:cubicBezTo>
                  <a:cubicBezTo>
                    <a:pt x="43" y="96"/>
                    <a:pt x="42" y="97"/>
                    <a:pt x="41" y="97"/>
                  </a:cubicBezTo>
                  <a:close/>
                  <a:moveTo>
                    <a:pt x="41" y="8"/>
                  </a:moveTo>
                  <a:cubicBezTo>
                    <a:pt x="22" y="8"/>
                    <a:pt x="8" y="22"/>
                    <a:pt x="8" y="41"/>
                  </a:cubicBezTo>
                  <a:cubicBezTo>
                    <a:pt x="8" y="55"/>
                    <a:pt x="29" y="77"/>
                    <a:pt x="41" y="87"/>
                  </a:cubicBezTo>
                  <a:cubicBezTo>
                    <a:pt x="52" y="77"/>
                    <a:pt x="74" y="55"/>
                    <a:pt x="74" y="41"/>
                  </a:cubicBezTo>
                  <a:cubicBezTo>
                    <a:pt x="74" y="22"/>
                    <a:pt x="59" y="8"/>
                    <a:pt x="4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5" name="Freeform 83"/>
            <p:cNvSpPr>
              <a:spLocks noEditPoints="1"/>
            </p:cNvSpPr>
            <p:nvPr/>
          </p:nvSpPr>
          <p:spPr bwMode="auto">
            <a:xfrm>
              <a:off x="1997075" y="439738"/>
              <a:ext cx="88900" cy="88900"/>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6"/>
                    <a:pt x="13" y="32"/>
                    <a:pt x="20" y="32"/>
                  </a:cubicBezTo>
                  <a:cubicBezTo>
                    <a:pt x="26" y="32"/>
                    <a:pt x="32" y="26"/>
                    <a:pt x="32" y="20"/>
                  </a:cubicBezTo>
                  <a:cubicBezTo>
                    <a:pt x="32" y="13"/>
                    <a:pt x="26" y="8"/>
                    <a:pt x="20"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6" name="Freeform 84"/>
            <p:cNvSpPr>
              <a:spLocks noEditPoints="1"/>
            </p:cNvSpPr>
            <p:nvPr/>
          </p:nvSpPr>
          <p:spPr bwMode="auto">
            <a:xfrm>
              <a:off x="146050" y="2881313"/>
              <a:ext cx="166688" cy="254000"/>
            </a:xfrm>
            <a:custGeom>
              <a:avLst/>
              <a:gdLst>
                <a:gd name="T0" fmla="*/ 38 w 75"/>
                <a:gd name="T1" fmla="*/ 115 h 115"/>
                <a:gd name="T2" fmla="*/ 0 w 75"/>
                <a:gd name="T3" fmla="*/ 77 h 115"/>
                <a:gd name="T4" fmla="*/ 0 w 75"/>
                <a:gd name="T5" fmla="*/ 38 h 115"/>
                <a:gd name="T6" fmla="*/ 38 w 75"/>
                <a:gd name="T7" fmla="*/ 0 h 115"/>
                <a:gd name="T8" fmla="*/ 75 w 75"/>
                <a:gd name="T9" fmla="*/ 38 h 115"/>
                <a:gd name="T10" fmla="*/ 75 w 75"/>
                <a:gd name="T11" fmla="*/ 77 h 115"/>
                <a:gd name="T12" fmla="*/ 38 w 75"/>
                <a:gd name="T13" fmla="*/ 115 h 115"/>
                <a:gd name="T14" fmla="*/ 38 w 75"/>
                <a:gd name="T15" fmla="*/ 19 h 115"/>
                <a:gd name="T16" fmla="*/ 18 w 75"/>
                <a:gd name="T17" fmla="*/ 38 h 115"/>
                <a:gd name="T18" fmla="*/ 18 w 75"/>
                <a:gd name="T19" fmla="*/ 77 h 115"/>
                <a:gd name="T20" fmla="*/ 38 w 75"/>
                <a:gd name="T21" fmla="*/ 96 h 115"/>
                <a:gd name="T22" fmla="*/ 57 w 75"/>
                <a:gd name="T23" fmla="*/ 77 h 115"/>
                <a:gd name="T24" fmla="*/ 57 w 75"/>
                <a:gd name="T25" fmla="*/ 38 h 115"/>
                <a:gd name="T26" fmla="*/ 38 w 75"/>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15">
                  <a:moveTo>
                    <a:pt x="38" y="115"/>
                  </a:moveTo>
                  <a:cubicBezTo>
                    <a:pt x="17" y="115"/>
                    <a:pt x="0" y="98"/>
                    <a:pt x="0" y="77"/>
                  </a:cubicBezTo>
                  <a:cubicBezTo>
                    <a:pt x="0" y="38"/>
                    <a:pt x="0" y="38"/>
                    <a:pt x="0" y="38"/>
                  </a:cubicBezTo>
                  <a:cubicBezTo>
                    <a:pt x="0" y="17"/>
                    <a:pt x="17" y="0"/>
                    <a:pt x="38" y="0"/>
                  </a:cubicBezTo>
                  <a:cubicBezTo>
                    <a:pt x="59" y="0"/>
                    <a:pt x="75" y="17"/>
                    <a:pt x="75" y="38"/>
                  </a:cubicBezTo>
                  <a:cubicBezTo>
                    <a:pt x="75" y="77"/>
                    <a:pt x="75" y="77"/>
                    <a:pt x="75" y="77"/>
                  </a:cubicBezTo>
                  <a:cubicBezTo>
                    <a:pt x="75" y="98"/>
                    <a:pt x="59" y="115"/>
                    <a:pt x="38" y="115"/>
                  </a:cubicBezTo>
                  <a:close/>
                  <a:moveTo>
                    <a:pt x="38" y="19"/>
                  </a:moveTo>
                  <a:cubicBezTo>
                    <a:pt x="27" y="19"/>
                    <a:pt x="18" y="27"/>
                    <a:pt x="18" y="38"/>
                  </a:cubicBezTo>
                  <a:cubicBezTo>
                    <a:pt x="18" y="77"/>
                    <a:pt x="18" y="77"/>
                    <a:pt x="18" y="77"/>
                  </a:cubicBezTo>
                  <a:cubicBezTo>
                    <a:pt x="18" y="88"/>
                    <a:pt x="27" y="96"/>
                    <a:pt x="38" y="96"/>
                  </a:cubicBezTo>
                  <a:cubicBezTo>
                    <a:pt x="48" y="96"/>
                    <a:pt x="57" y="88"/>
                    <a:pt x="57" y="77"/>
                  </a:cubicBezTo>
                  <a:cubicBezTo>
                    <a:pt x="57" y="38"/>
                    <a:pt x="57" y="38"/>
                    <a:pt x="57" y="38"/>
                  </a:cubicBezTo>
                  <a:cubicBezTo>
                    <a:pt x="57" y="27"/>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7" name="Freeform 85"/>
            <p:cNvSpPr>
              <a:spLocks noEditPoints="1"/>
            </p:cNvSpPr>
            <p:nvPr/>
          </p:nvSpPr>
          <p:spPr bwMode="auto">
            <a:xfrm>
              <a:off x="409575" y="3095626"/>
              <a:ext cx="168275" cy="254000"/>
            </a:xfrm>
            <a:custGeom>
              <a:avLst/>
              <a:gdLst>
                <a:gd name="T0" fmla="*/ 38 w 76"/>
                <a:gd name="T1" fmla="*/ 115 h 115"/>
                <a:gd name="T2" fmla="*/ 0 w 76"/>
                <a:gd name="T3" fmla="*/ 77 h 115"/>
                <a:gd name="T4" fmla="*/ 0 w 76"/>
                <a:gd name="T5" fmla="*/ 38 h 115"/>
                <a:gd name="T6" fmla="*/ 38 w 76"/>
                <a:gd name="T7" fmla="*/ 0 h 115"/>
                <a:gd name="T8" fmla="*/ 76 w 76"/>
                <a:gd name="T9" fmla="*/ 38 h 115"/>
                <a:gd name="T10" fmla="*/ 76 w 76"/>
                <a:gd name="T11" fmla="*/ 77 h 115"/>
                <a:gd name="T12" fmla="*/ 38 w 76"/>
                <a:gd name="T13" fmla="*/ 115 h 115"/>
                <a:gd name="T14" fmla="*/ 38 w 76"/>
                <a:gd name="T15" fmla="*/ 19 h 115"/>
                <a:gd name="T16" fmla="*/ 19 w 76"/>
                <a:gd name="T17" fmla="*/ 38 h 115"/>
                <a:gd name="T18" fmla="*/ 19 w 76"/>
                <a:gd name="T19" fmla="*/ 77 h 115"/>
                <a:gd name="T20" fmla="*/ 38 w 76"/>
                <a:gd name="T21" fmla="*/ 96 h 115"/>
                <a:gd name="T22" fmla="*/ 57 w 76"/>
                <a:gd name="T23" fmla="*/ 77 h 115"/>
                <a:gd name="T24" fmla="*/ 57 w 76"/>
                <a:gd name="T25" fmla="*/ 38 h 115"/>
                <a:gd name="T26" fmla="*/ 38 w 76"/>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15">
                  <a:moveTo>
                    <a:pt x="38" y="115"/>
                  </a:moveTo>
                  <a:cubicBezTo>
                    <a:pt x="17" y="115"/>
                    <a:pt x="0" y="98"/>
                    <a:pt x="0" y="77"/>
                  </a:cubicBezTo>
                  <a:cubicBezTo>
                    <a:pt x="0" y="38"/>
                    <a:pt x="0" y="38"/>
                    <a:pt x="0" y="38"/>
                  </a:cubicBezTo>
                  <a:cubicBezTo>
                    <a:pt x="0" y="17"/>
                    <a:pt x="17" y="0"/>
                    <a:pt x="38" y="0"/>
                  </a:cubicBezTo>
                  <a:cubicBezTo>
                    <a:pt x="59" y="0"/>
                    <a:pt x="76" y="17"/>
                    <a:pt x="76" y="38"/>
                  </a:cubicBezTo>
                  <a:cubicBezTo>
                    <a:pt x="76" y="77"/>
                    <a:pt x="76" y="77"/>
                    <a:pt x="76" y="77"/>
                  </a:cubicBezTo>
                  <a:cubicBezTo>
                    <a:pt x="76" y="98"/>
                    <a:pt x="59" y="115"/>
                    <a:pt x="38" y="115"/>
                  </a:cubicBezTo>
                  <a:close/>
                  <a:moveTo>
                    <a:pt x="38" y="19"/>
                  </a:moveTo>
                  <a:cubicBezTo>
                    <a:pt x="27" y="19"/>
                    <a:pt x="19" y="28"/>
                    <a:pt x="19" y="38"/>
                  </a:cubicBezTo>
                  <a:cubicBezTo>
                    <a:pt x="19" y="77"/>
                    <a:pt x="19" y="77"/>
                    <a:pt x="19" y="77"/>
                  </a:cubicBezTo>
                  <a:cubicBezTo>
                    <a:pt x="19" y="88"/>
                    <a:pt x="27" y="96"/>
                    <a:pt x="38" y="96"/>
                  </a:cubicBezTo>
                  <a:cubicBezTo>
                    <a:pt x="48" y="96"/>
                    <a:pt x="57" y="88"/>
                    <a:pt x="57" y="77"/>
                  </a:cubicBezTo>
                  <a:cubicBezTo>
                    <a:pt x="57" y="38"/>
                    <a:pt x="57" y="38"/>
                    <a:pt x="57" y="38"/>
                  </a:cubicBezTo>
                  <a:cubicBezTo>
                    <a:pt x="57" y="28"/>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8" name="Freeform 86"/>
            <p:cNvSpPr/>
            <p:nvPr/>
          </p:nvSpPr>
          <p:spPr bwMode="auto">
            <a:xfrm>
              <a:off x="431800" y="2882901"/>
              <a:ext cx="165100" cy="165100"/>
            </a:xfrm>
            <a:custGeom>
              <a:avLst/>
              <a:gdLst>
                <a:gd name="T0" fmla="*/ 66 w 75"/>
                <a:gd name="T1" fmla="*/ 75 h 75"/>
                <a:gd name="T2" fmla="*/ 57 w 75"/>
                <a:gd name="T3" fmla="*/ 66 h 75"/>
                <a:gd name="T4" fmla="*/ 57 w 75"/>
                <a:gd name="T5" fmla="*/ 19 h 75"/>
                <a:gd name="T6" fmla="*/ 10 w 75"/>
                <a:gd name="T7" fmla="*/ 19 h 75"/>
                <a:gd name="T8" fmla="*/ 0 w 75"/>
                <a:gd name="T9" fmla="*/ 10 h 75"/>
                <a:gd name="T10" fmla="*/ 10 w 75"/>
                <a:gd name="T11" fmla="*/ 0 h 75"/>
                <a:gd name="T12" fmla="*/ 10 w 75"/>
                <a:gd name="T13" fmla="*/ 0 h 75"/>
                <a:gd name="T14" fmla="*/ 66 w 75"/>
                <a:gd name="T15" fmla="*/ 0 h 75"/>
                <a:gd name="T16" fmla="*/ 75 w 75"/>
                <a:gd name="T17" fmla="*/ 10 h 75"/>
                <a:gd name="T18" fmla="*/ 75 w 75"/>
                <a:gd name="T19" fmla="*/ 66 h 75"/>
                <a:gd name="T20" fmla="*/ 66 w 75"/>
                <a:gd name="T21" fmla="*/ 75 h 75"/>
                <a:gd name="T22" fmla="*/ 66 w 75"/>
                <a:gd name="T23"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 h="75">
                  <a:moveTo>
                    <a:pt x="66" y="75"/>
                  </a:moveTo>
                  <a:cubicBezTo>
                    <a:pt x="61" y="75"/>
                    <a:pt x="57" y="71"/>
                    <a:pt x="57" y="66"/>
                  </a:cubicBezTo>
                  <a:cubicBezTo>
                    <a:pt x="57" y="19"/>
                    <a:pt x="57" y="19"/>
                    <a:pt x="57" y="19"/>
                  </a:cubicBezTo>
                  <a:cubicBezTo>
                    <a:pt x="10" y="19"/>
                    <a:pt x="10" y="19"/>
                    <a:pt x="10" y="19"/>
                  </a:cubicBezTo>
                  <a:cubicBezTo>
                    <a:pt x="5" y="19"/>
                    <a:pt x="0" y="15"/>
                    <a:pt x="0" y="10"/>
                  </a:cubicBezTo>
                  <a:cubicBezTo>
                    <a:pt x="0" y="4"/>
                    <a:pt x="5" y="0"/>
                    <a:pt x="10" y="0"/>
                  </a:cubicBezTo>
                  <a:cubicBezTo>
                    <a:pt x="10" y="0"/>
                    <a:pt x="10" y="0"/>
                    <a:pt x="10" y="0"/>
                  </a:cubicBezTo>
                  <a:cubicBezTo>
                    <a:pt x="66" y="0"/>
                    <a:pt x="66" y="0"/>
                    <a:pt x="66" y="0"/>
                  </a:cubicBezTo>
                  <a:cubicBezTo>
                    <a:pt x="71" y="0"/>
                    <a:pt x="75" y="4"/>
                    <a:pt x="75" y="10"/>
                  </a:cubicBezTo>
                  <a:cubicBezTo>
                    <a:pt x="75" y="66"/>
                    <a:pt x="75" y="66"/>
                    <a:pt x="75" y="66"/>
                  </a:cubicBezTo>
                  <a:cubicBezTo>
                    <a:pt x="75" y="71"/>
                    <a:pt x="71" y="75"/>
                    <a:pt x="66" y="75"/>
                  </a:cubicBezTo>
                  <a:cubicBezTo>
                    <a:pt x="66" y="75"/>
                    <a:pt x="66" y="75"/>
                    <a:pt x="66" y="7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9" name="Freeform 87"/>
            <p:cNvSpPr/>
            <p:nvPr/>
          </p:nvSpPr>
          <p:spPr bwMode="auto">
            <a:xfrm>
              <a:off x="122238" y="2898776"/>
              <a:ext cx="458788" cy="457200"/>
            </a:xfrm>
            <a:custGeom>
              <a:avLst/>
              <a:gdLst>
                <a:gd name="T0" fmla="*/ 11 w 208"/>
                <a:gd name="T1" fmla="*/ 207 h 207"/>
                <a:gd name="T2" fmla="*/ 4 w 208"/>
                <a:gd name="T3" fmla="*/ 205 h 207"/>
                <a:gd name="T4" fmla="*/ 4 w 208"/>
                <a:gd name="T5" fmla="*/ 191 h 207"/>
                <a:gd name="T6" fmla="*/ 192 w 208"/>
                <a:gd name="T7" fmla="*/ 4 h 207"/>
                <a:gd name="T8" fmla="*/ 205 w 208"/>
                <a:gd name="T9" fmla="*/ 4 h 207"/>
                <a:gd name="T10" fmla="*/ 205 w 208"/>
                <a:gd name="T11" fmla="*/ 17 h 207"/>
                <a:gd name="T12" fmla="*/ 17 w 208"/>
                <a:gd name="T13" fmla="*/ 205 h 207"/>
                <a:gd name="T14" fmla="*/ 11 w 208"/>
                <a:gd name="T15" fmla="*/ 207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07">
                  <a:moveTo>
                    <a:pt x="11" y="207"/>
                  </a:moveTo>
                  <a:cubicBezTo>
                    <a:pt x="8" y="207"/>
                    <a:pt x="6" y="206"/>
                    <a:pt x="4" y="205"/>
                  </a:cubicBezTo>
                  <a:cubicBezTo>
                    <a:pt x="0" y="201"/>
                    <a:pt x="0" y="195"/>
                    <a:pt x="4" y="191"/>
                  </a:cubicBezTo>
                  <a:cubicBezTo>
                    <a:pt x="192" y="4"/>
                    <a:pt x="192" y="4"/>
                    <a:pt x="192" y="4"/>
                  </a:cubicBezTo>
                  <a:cubicBezTo>
                    <a:pt x="195" y="0"/>
                    <a:pt x="201" y="0"/>
                    <a:pt x="205" y="4"/>
                  </a:cubicBezTo>
                  <a:cubicBezTo>
                    <a:pt x="208" y="7"/>
                    <a:pt x="208" y="13"/>
                    <a:pt x="205" y="17"/>
                  </a:cubicBezTo>
                  <a:cubicBezTo>
                    <a:pt x="17" y="205"/>
                    <a:pt x="17" y="205"/>
                    <a:pt x="17" y="205"/>
                  </a:cubicBezTo>
                  <a:cubicBezTo>
                    <a:pt x="15" y="206"/>
                    <a:pt x="13" y="207"/>
                    <a:pt x="11" y="20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0" name="Freeform 88"/>
            <p:cNvSpPr/>
            <p:nvPr/>
          </p:nvSpPr>
          <p:spPr bwMode="auto">
            <a:xfrm>
              <a:off x="1284288" y="2971801"/>
              <a:ext cx="76200"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6" y="23"/>
                    <a:pt x="0" y="18"/>
                    <a:pt x="0" y="11"/>
                  </a:cubicBezTo>
                  <a:cubicBezTo>
                    <a:pt x="0" y="5"/>
                    <a:pt x="6" y="0"/>
                    <a:pt x="12" y="0"/>
                  </a:cubicBezTo>
                  <a:cubicBezTo>
                    <a:pt x="23" y="0"/>
                    <a:pt x="23" y="0"/>
                    <a:pt x="23" y="0"/>
                  </a:cubicBezTo>
                  <a:cubicBezTo>
                    <a:pt x="30" y="0"/>
                    <a:pt x="35" y="5"/>
                    <a:pt x="35" y="11"/>
                  </a:cubicBezTo>
                  <a:cubicBezTo>
                    <a:pt x="35" y="18"/>
                    <a:pt x="30"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1" name="Freeform 89"/>
            <p:cNvSpPr/>
            <p:nvPr/>
          </p:nvSpPr>
          <p:spPr bwMode="auto">
            <a:xfrm>
              <a:off x="1670050" y="2971801"/>
              <a:ext cx="77788"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5" y="23"/>
                    <a:pt x="0" y="18"/>
                    <a:pt x="0" y="11"/>
                  </a:cubicBezTo>
                  <a:cubicBezTo>
                    <a:pt x="0" y="5"/>
                    <a:pt x="5" y="0"/>
                    <a:pt x="12" y="0"/>
                  </a:cubicBezTo>
                  <a:cubicBezTo>
                    <a:pt x="23" y="0"/>
                    <a:pt x="23" y="0"/>
                    <a:pt x="23" y="0"/>
                  </a:cubicBezTo>
                  <a:cubicBezTo>
                    <a:pt x="29" y="0"/>
                    <a:pt x="35" y="5"/>
                    <a:pt x="35" y="11"/>
                  </a:cubicBezTo>
                  <a:cubicBezTo>
                    <a:pt x="35" y="18"/>
                    <a:pt x="29"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2" name="Freeform 90"/>
            <p:cNvSpPr>
              <a:spLocks noEditPoints="1"/>
            </p:cNvSpPr>
            <p:nvPr/>
          </p:nvSpPr>
          <p:spPr bwMode="auto">
            <a:xfrm>
              <a:off x="1477963" y="2871788"/>
              <a:ext cx="101600" cy="101600"/>
            </a:xfrm>
            <a:custGeom>
              <a:avLst/>
              <a:gdLst>
                <a:gd name="T0" fmla="*/ 23 w 46"/>
                <a:gd name="T1" fmla="*/ 46 h 46"/>
                <a:gd name="T2" fmla="*/ 0 w 46"/>
                <a:gd name="T3" fmla="*/ 23 h 46"/>
                <a:gd name="T4" fmla="*/ 23 w 46"/>
                <a:gd name="T5" fmla="*/ 0 h 46"/>
                <a:gd name="T6" fmla="*/ 46 w 46"/>
                <a:gd name="T7" fmla="*/ 23 h 46"/>
                <a:gd name="T8" fmla="*/ 23 w 46"/>
                <a:gd name="T9" fmla="*/ 46 h 46"/>
                <a:gd name="T10" fmla="*/ 23 w 46"/>
                <a:gd name="T11" fmla="*/ 12 h 46"/>
                <a:gd name="T12" fmla="*/ 11 w 46"/>
                <a:gd name="T13" fmla="*/ 23 h 46"/>
                <a:gd name="T14" fmla="*/ 23 w 46"/>
                <a:gd name="T15" fmla="*/ 35 h 46"/>
                <a:gd name="T16" fmla="*/ 34 w 46"/>
                <a:gd name="T17" fmla="*/ 23 h 46"/>
                <a:gd name="T18" fmla="*/ 23 w 46"/>
                <a:gd name="T19"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46"/>
                  </a:moveTo>
                  <a:cubicBezTo>
                    <a:pt x="10" y="46"/>
                    <a:pt x="0" y="36"/>
                    <a:pt x="0" y="23"/>
                  </a:cubicBezTo>
                  <a:cubicBezTo>
                    <a:pt x="0" y="10"/>
                    <a:pt x="10" y="0"/>
                    <a:pt x="23" y="0"/>
                  </a:cubicBezTo>
                  <a:cubicBezTo>
                    <a:pt x="35" y="0"/>
                    <a:pt x="46" y="10"/>
                    <a:pt x="46" y="23"/>
                  </a:cubicBezTo>
                  <a:cubicBezTo>
                    <a:pt x="46" y="36"/>
                    <a:pt x="35" y="46"/>
                    <a:pt x="23" y="46"/>
                  </a:cubicBezTo>
                  <a:close/>
                  <a:moveTo>
                    <a:pt x="23" y="12"/>
                  </a:moveTo>
                  <a:cubicBezTo>
                    <a:pt x="16" y="12"/>
                    <a:pt x="11" y="17"/>
                    <a:pt x="11" y="23"/>
                  </a:cubicBezTo>
                  <a:cubicBezTo>
                    <a:pt x="11" y="29"/>
                    <a:pt x="16" y="35"/>
                    <a:pt x="23" y="35"/>
                  </a:cubicBezTo>
                  <a:cubicBezTo>
                    <a:pt x="29" y="35"/>
                    <a:pt x="34" y="29"/>
                    <a:pt x="34" y="23"/>
                  </a:cubicBezTo>
                  <a:cubicBezTo>
                    <a:pt x="34" y="17"/>
                    <a:pt x="29" y="12"/>
                    <a:pt x="2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3" name="Freeform 91"/>
            <p:cNvSpPr>
              <a:spLocks noEditPoints="1"/>
            </p:cNvSpPr>
            <p:nvPr/>
          </p:nvSpPr>
          <p:spPr bwMode="auto">
            <a:xfrm>
              <a:off x="1363663" y="2819401"/>
              <a:ext cx="79375" cy="79375"/>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1 h 36"/>
                <a:gd name="T12" fmla="*/ 11 w 36"/>
                <a:gd name="T13" fmla="*/ 18 h 36"/>
                <a:gd name="T14" fmla="*/ 18 w 36"/>
                <a:gd name="T15" fmla="*/ 24 h 36"/>
                <a:gd name="T16" fmla="*/ 24 w 36"/>
                <a:gd name="T17" fmla="*/ 18 h 36"/>
                <a:gd name="T18" fmla="*/ 18 w 36"/>
                <a:gd name="T19"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11"/>
                  </a:moveTo>
                  <a:cubicBezTo>
                    <a:pt x="14" y="11"/>
                    <a:pt x="11" y="14"/>
                    <a:pt x="11" y="18"/>
                  </a:cubicBezTo>
                  <a:cubicBezTo>
                    <a:pt x="11" y="21"/>
                    <a:pt x="14" y="24"/>
                    <a:pt x="18" y="24"/>
                  </a:cubicBezTo>
                  <a:cubicBezTo>
                    <a:pt x="21" y="24"/>
                    <a:pt x="24" y="21"/>
                    <a:pt x="24" y="18"/>
                  </a:cubicBezTo>
                  <a:cubicBezTo>
                    <a:pt x="24" y="14"/>
                    <a:pt x="21" y="11"/>
                    <a:pt x="18"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4" name="Oval 92"/>
            <p:cNvSpPr>
              <a:spLocks noChangeArrowheads="1"/>
            </p:cNvSpPr>
            <p:nvPr/>
          </p:nvSpPr>
          <p:spPr bwMode="auto">
            <a:xfrm>
              <a:off x="1436688" y="2976563"/>
              <a:ext cx="36513" cy="39688"/>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5" name="Freeform 93"/>
            <p:cNvSpPr/>
            <p:nvPr/>
          </p:nvSpPr>
          <p:spPr bwMode="auto">
            <a:xfrm>
              <a:off x="1312863" y="2971801"/>
              <a:ext cx="406400" cy="444500"/>
            </a:xfrm>
            <a:custGeom>
              <a:avLst/>
              <a:gdLst>
                <a:gd name="T0" fmla="*/ 161 w 184"/>
                <a:gd name="T1" fmla="*/ 201 h 201"/>
                <a:gd name="T2" fmla="*/ 23 w 184"/>
                <a:gd name="T3" fmla="*/ 201 h 201"/>
                <a:gd name="T4" fmla="*/ 0 w 184"/>
                <a:gd name="T5" fmla="*/ 178 h 201"/>
                <a:gd name="T6" fmla="*/ 0 w 184"/>
                <a:gd name="T7" fmla="*/ 11 h 201"/>
                <a:gd name="T8" fmla="*/ 11 w 184"/>
                <a:gd name="T9" fmla="*/ 0 h 201"/>
                <a:gd name="T10" fmla="*/ 23 w 184"/>
                <a:gd name="T11" fmla="*/ 11 h 201"/>
                <a:gd name="T12" fmla="*/ 23 w 184"/>
                <a:gd name="T13" fmla="*/ 178 h 201"/>
                <a:gd name="T14" fmla="*/ 161 w 184"/>
                <a:gd name="T15" fmla="*/ 178 h 201"/>
                <a:gd name="T16" fmla="*/ 161 w 184"/>
                <a:gd name="T17" fmla="*/ 11 h 201"/>
                <a:gd name="T18" fmla="*/ 172 w 184"/>
                <a:gd name="T19" fmla="*/ 0 h 201"/>
                <a:gd name="T20" fmla="*/ 184 w 184"/>
                <a:gd name="T21" fmla="*/ 11 h 201"/>
                <a:gd name="T22" fmla="*/ 184 w 184"/>
                <a:gd name="T23" fmla="*/ 178 h 201"/>
                <a:gd name="T24" fmla="*/ 161 w 184"/>
                <a:gd name="T25" fmla="*/ 20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201">
                  <a:moveTo>
                    <a:pt x="161" y="201"/>
                  </a:moveTo>
                  <a:cubicBezTo>
                    <a:pt x="23" y="201"/>
                    <a:pt x="23" y="201"/>
                    <a:pt x="23" y="201"/>
                  </a:cubicBezTo>
                  <a:cubicBezTo>
                    <a:pt x="10" y="201"/>
                    <a:pt x="0" y="191"/>
                    <a:pt x="0" y="178"/>
                  </a:cubicBezTo>
                  <a:cubicBezTo>
                    <a:pt x="0" y="11"/>
                    <a:pt x="0" y="11"/>
                    <a:pt x="0" y="11"/>
                  </a:cubicBezTo>
                  <a:cubicBezTo>
                    <a:pt x="0" y="5"/>
                    <a:pt x="5" y="0"/>
                    <a:pt x="11" y="0"/>
                  </a:cubicBezTo>
                  <a:cubicBezTo>
                    <a:pt x="17" y="0"/>
                    <a:pt x="23" y="5"/>
                    <a:pt x="23" y="11"/>
                  </a:cubicBezTo>
                  <a:cubicBezTo>
                    <a:pt x="23" y="178"/>
                    <a:pt x="23" y="178"/>
                    <a:pt x="23" y="178"/>
                  </a:cubicBezTo>
                  <a:cubicBezTo>
                    <a:pt x="161" y="178"/>
                    <a:pt x="161" y="178"/>
                    <a:pt x="161" y="178"/>
                  </a:cubicBezTo>
                  <a:cubicBezTo>
                    <a:pt x="161" y="11"/>
                    <a:pt x="161" y="11"/>
                    <a:pt x="161" y="11"/>
                  </a:cubicBezTo>
                  <a:cubicBezTo>
                    <a:pt x="161" y="5"/>
                    <a:pt x="166" y="0"/>
                    <a:pt x="172" y="0"/>
                  </a:cubicBezTo>
                  <a:cubicBezTo>
                    <a:pt x="178" y="0"/>
                    <a:pt x="184" y="5"/>
                    <a:pt x="184" y="11"/>
                  </a:cubicBezTo>
                  <a:cubicBezTo>
                    <a:pt x="184" y="178"/>
                    <a:pt x="184" y="178"/>
                    <a:pt x="184" y="178"/>
                  </a:cubicBezTo>
                  <a:cubicBezTo>
                    <a:pt x="184" y="191"/>
                    <a:pt x="173" y="201"/>
                    <a:pt x="161" y="20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6" name="Freeform 94"/>
            <p:cNvSpPr/>
            <p:nvPr/>
          </p:nvSpPr>
          <p:spPr bwMode="auto">
            <a:xfrm>
              <a:off x="1524000" y="3038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7" name="Freeform 95"/>
            <p:cNvSpPr/>
            <p:nvPr/>
          </p:nvSpPr>
          <p:spPr bwMode="auto">
            <a:xfrm>
              <a:off x="1524000" y="3100388"/>
              <a:ext cx="109538" cy="25400"/>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8" name="Freeform 96"/>
            <p:cNvSpPr/>
            <p:nvPr/>
          </p:nvSpPr>
          <p:spPr bwMode="auto">
            <a:xfrm>
              <a:off x="1524000" y="3163888"/>
              <a:ext cx="109538" cy="26988"/>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9" name="Freeform 97"/>
            <p:cNvSpPr/>
            <p:nvPr/>
          </p:nvSpPr>
          <p:spPr bwMode="auto">
            <a:xfrm>
              <a:off x="1524000" y="3227388"/>
              <a:ext cx="109538" cy="25400"/>
            </a:xfrm>
            <a:custGeom>
              <a:avLst/>
              <a:gdLst>
                <a:gd name="T0" fmla="*/ 43 w 49"/>
                <a:gd name="T1" fmla="*/ 11 h 11"/>
                <a:gd name="T2" fmla="*/ 6 w 49"/>
                <a:gd name="T3" fmla="*/ 11 h 11"/>
                <a:gd name="T4" fmla="*/ 0 w 49"/>
                <a:gd name="T5" fmla="*/ 6 h 11"/>
                <a:gd name="T6" fmla="*/ 6 w 49"/>
                <a:gd name="T7" fmla="*/ 0 h 11"/>
                <a:gd name="T8" fmla="*/ 43 w 49"/>
                <a:gd name="T9" fmla="*/ 0 h 11"/>
                <a:gd name="T10" fmla="*/ 49 w 49"/>
                <a:gd name="T11" fmla="*/ 6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6"/>
                  </a:cubicBezTo>
                  <a:cubicBezTo>
                    <a:pt x="0" y="2"/>
                    <a:pt x="2" y="0"/>
                    <a:pt x="6" y="0"/>
                  </a:cubicBezTo>
                  <a:cubicBezTo>
                    <a:pt x="43" y="0"/>
                    <a:pt x="43" y="0"/>
                    <a:pt x="43" y="0"/>
                  </a:cubicBezTo>
                  <a:cubicBezTo>
                    <a:pt x="46" y="0"/>
                    <a:pt x="49" y="2"/>
                    <a:pt x="49" y="6"/>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0" name="Freeform 98"/>
            <p:cNvSpPr/>
            <p:nvPr/>
          </p:nvSpPr>
          <p:spPr bwMode="auto">
            <a:xfrm>
              <a:off x="1524000" y="3292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2" name="Freeform 110"/>
            <p:cNvSpPr>
              <a:spLocks noEditPoints="1"/>
            </p:cNvSpPr>
            <p:nvPr/>
          </p:nvSpPr>
          <p:spPr bwMode="auto">
            <a:xfrm>
              <a:off x="1397000" y="958851"/>
              <a:ext cx="663575" cy="566738"/>
            </a:xfrm>
            <a:custGeom>
              <a:avLst/>
              <a:gdLst>
                <a:gd name="T0" fmla="*/ 289 w 301"/>
                <a:gd name="T1" fmla="*/ 256 h 256"/>
                <a:gd name="T2" fmla="*/ 12 w 301"/>
                <a:gd name="T3" fmla="*/ 256 h 256"/>
                <a:gd name="T4" fmla="*/ 0 w 301"/>
                <a:gd name="T5" fmla="*/ 243 h 256"/>
                <a:gd name="T6" fmla="*/ 0 w 301"/>
                <a:gd name="T7" fmla="*/ 13 h 256"/>
                <a:gd name="T8" fmla="*/ 12 w 301"/>
                <a:gd name="T9" fmla="*/ 0 h 256"/>
                <a:gd name="T10" fmla="*/ 289 w 301"/>
                <a:gd name="T11" fmla="*/ 0 h 256"/>
                <a:gd name="T12" fmla="*/ 301 w 301"/>
                <a:gd name="T13" fmla="*/ 13 h 256"/>
                <a:gd name="T14" fmla="*/ 301 w 301"/>
                <a:gd name="T15" fmla="*/ 243 h 256"/>
                <a:gd name="T16" fmla="*/ 289 w 301"/>
                <a:gd name="T17" fmla="*/ 256 h 256"/>
                <a:gd name="T18" fmla="*/ 25 w 301"/>
                <a:gd name="T19" fmla="*/ 230 h 256"/>
                <a:gd name="T20" fmla="*/ 276 w 301"/>
                <a:gd name="T21" fmla="*/ 230 h 256"/>
                <a:gd name="T22" fmla="*/ 276 w 301"/>
                <a:gd name="T23" fmla="*/ 26 h 256"/>
                <a:gd name="T24" fmla="*/ 25 w 301"/>
                <a:gd name="T25" fmla="*/ 26 h 256"/>
                <a:gd name="T26" fmla="*/ 25 w 301"/>
                <a:gd name="T27" fmla="*/ 23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256">
                  <a:moveTo>
                    <a:pt x="289" y="256"/>
                  </a:moveTo>
                  <a:cubicBezTo>
                    <a:pt x="12" y="256"/>
                    <a:pt x="12" y="256"/>
                    <a:pt x="12" y="256"/>
                  </a:cubicBezTo>
                  <a:cubicBezTo>
                    <a:pt x="5" y="256"/>
                    <a:pt x="0" y="250"/>
                    <a:pt x="0" y="243"/>
                  </a:cubicBezTo>
                  <a:cubicBezTo>
                    <a:pt x="0" y="13"/>
                    <a:pt x="0" y="13"/>
                    <a:pt x="0" y="13"/>
                  </a:cubicBezTo>
                  <a:cubicBezTo>
                    <a:pt x="0" y="6"/>
                    <a:pt x="5" y="0"/>
                    <a:pt x="12" y="0"/>
                  </a:cubicBezTo>
                  <a:cubicBezTo>
                    <a:pt x="289" y="0"/>
                    <a:pt x="289" y="0"/>
                    <a:pt x="289" y="0"/>
                  </a:cubicBezTo>
                  <a:cubicBezTo>
                    <a:pt x="296" y="0"/>
                    <a:pt x="301" y="6"/>
                    <a:pt x="301" y="13"/>
                  </a:cubicBezTo>
                  <a:cubicBezTo>
                    <a:pt x="301" y="243"/>
                    <a:pt x="301" y="243"/>
                    <a:pt x="301" y="243"/>
                  </a:cubicBezTo>
                  <a:cubicBezTo>
                    <a:pt x="301" y="250"/>
                    <a:pt x="296" y="256"/>
                    <a:pt x="289" y="256"/>
                  </a:cubicBezTo>
                  <a:close/>
                  <a:moveTo>
                    <a:pt x="25" y="230"/>
                  </a:moveTo>
                  <a:cubicBezTo>
                    <a:pt x="276" y="230"/>
                    <a:pt x="276" y="230"/>
                    <a:pt x="276" y="230"/>
                  </a:cubicBezTo>
                  <a:cubicBezTo>
                    <a:pt x="276" y="26"/>
                    <a:pt x="276" y="26"/>
                    <a:pt x="276" y="26"/>
                  </a:cubicBezTo>
                  <a:cubicBezTo>
                    <a:pt x="25" y="26"/>
                    <a:pt x="25" y="26"/>
                    <a:pt x="25" y="26"/>
                  </a:cubicBezTo>
                  <a:cubicBezTo>
                    <a:pt x="25" y="230"/>
                    <a:pt x="25" y="230"/>
                    <a:pt x="25"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3" name="Freeform 111"/>
            <p:cNvSpPr/>
            <p:nvPr/>
          </p:nvSpPr>
          <p:spPr bwMode="auto">
            <a:xfrm>
              <a:off x="1392238" y="1138238"/>
              <a:ext cx="655638" cy="285750"/>
            </a:xfrm>
            <a:custGeom>
              <a:avLst/>
              <a:gdLst>
                <a:gd name="T0" fmla="*/ 282 w 297"/>
                <a:gd name="T1" fmla="*/ 129 h 129"/>
                <a:gd name="T2" fmla="*/ 274 w 297"/>
                <a:gd name="T3" fmla="*/ 126 h 129"/>
                <a:gd name="T4" fmla="*/ 223 w 297"/>
                <a:gd name="T5" fmla="*/ 82 h 129"/>
                <a:gd name="T6" fmla="*/ 159 w 297"/>
                <a:gd name="T7" fmla="*/ 124 h 129"/>
                <a:gd name="T8" fmla="*/ 78 w 297"/>
                <a:gd name="T9" fmla="*/ 37 h 129"/>
                <a:gd name="T10" fmla="*/ 24 w 297"/>
                <a:gd name="T11" fmla="*/ 94 h 129"/>
                <a:gd name="T12" fmla="*/ 5 w 297"/>
                <a:gd name="T13" fmla="*/ 94 h 129"/>
                <a:gd name="T14" fmla="*/ 5 w 297"/>
                <a:gd name="T15" fmla="*/ 76 h 129"/>
                <a:gd name="T16" fmla="*/ 78 w 297"/>
                <a:gd name="T17" fmla="*/ 0 h 129"/>
                <a:gd name="T18" fmla="*/ 163 w 297"/>
                <a:gd name="T19" fmla="*/ 91 h 129"/>
                <a:gd name="T20" fmla="*/ 225 w 297"/>
                <a:gd name="T21" fmla="*/ 50 h 129"/>
                <a:gd name="T22" fmla="*/ 291 w 297"/>
                <a:gd name="T23" fmla="*/ 106 h 129"/>
                <a:gd name="T24" fmla="*/ 292 w 297"/>
                <a:gd name="T25" fmla="*/ 124 h 129"/>
                <a:gd name="T26" fmla="*/ 282 w 297"/>
                <a:gd name="T2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7" h="129">
                  <a:moveTo>
                    <a:pt x="282" y="129"/>
                  </a:moveTo>
                  <a:cubicBezTo>
                    <a:pt x="279" y="129"/>
                    <a:pt x="276" y="128"/>
                    <a:pt x="274" y="126"/>
                  </a:cubicBezTo>
                  <a:cubicBezTo>
                    <a:pt x="223" y="82"/>
                    <a:pt x="223" y="82"/>
                    <a:pt x="223" y="82"/>
                  </a:cubicBezTo>
                  <a:cubicBezTo>
                    <a:pt x="159" y="124"/>
                    <a:pt x="159" y="124"/>
                    <a:pt x="159" y="124"/>
                  </a:cubicBezTo>
                  <a:cubicBezTo>
                    <a:pt x="78" y="37"/>
                    <a:pt x="78" y="37"/>
                    <a:pt x="78" y="37"/>
                  </a:cubicBezTo>
                  <a:cubicBezTo>
                    <a:pt x="24" y="94"/>
                    <a:pt x="24" y="94"/>
                    <a:pt x="24" y="94"/>
                  </a:cubicBezTo>
                  <a:cubicBezTo>
                    <a:pt x="19" y="99"/>
                    <a:pt x="11" y="99"/>
                    <a:pt x="5" y="94"/>
                  </a:cubicBezTo>
                  <a:cubicBezTo>
                    <a:pt x="0" y="89"/>
                    <a:pt x="0" y="81"/>
                    <a:pt x="5" y="76"/>
                  </a:cubicBezTo>
                  <a:cubicBezTo>
                    <a:pt x="78" y="0"/>
                    <a:pt x="78" y="0"/>
                    <a:pt x="78" y="0"/>
                  </a:cubicBezTo>
                  <a:cubicBezTo>
                    <a:pt x="163" y="91"/>
                    <a:pt x="163" y="91"/>
                    <a:pt x="163" y="91"/>
                  </a:cubicBezTo>
                  <a:cubicBezTo>
                    <a:pt x="225" y="50"/>
                    <a:pt x="225" y="50"/>
                    <a:pt x="225" y="50"/>
                  </a:cubicBezTo>
                  <a:cubicBezTo>
                    <a:pt x="291" y="106"/>
                    <a:pt x="291" y="106"/>
                    <a:pt x="291" y="106"/>
                  </a:cubicBezTo>
                  <a:cubicBezTo>
                    <a:pt x="296" y="111"/>
                    <a:pt x="297" y="119"/>
                    <a:pt x="292" y="124"/>
                  </a:cubicBezTo>
                  <a:cubicBezTo>
                    <a:pt x="289" y="127"/>
                    <a:pt x="286" y="129"/>
                    <a:pt x="282" y="1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4" name="Freeform 112"/>
            <p:cNvSpPr>
              <a:spLocks noEditPoints="1"/>
            </p:cNvSpPr>
            <p:nvPr/>
          </p:nvSpPr>
          <p:spPr bwMode="auto">
            <a:xfrm>
              <a:off x="1662113" y="1036638"/>
              <a:ext cx="200025" cy="203200"/>
            </a:xfrm>
            <a:custGeom>
              <a:avLst/>
              <a:gdLst>
                <a:gd name="T0" fmla="*/ 46 w 91"/>
                <a:gd name="T1" fmla="*/ 92 h 92"/>
                <a:gd name="T2" fmla="*/ 0 w 91"/>
                <a:gd name="T3" fmla="*/ 46 h 92"/>
                <a:gd name="T4" fmla="*/ 46 w 91"/>
                <a:gd name="T5" fmla="*/ 0 h 92"/>
                <a:gd name="T6" fmla="*/ 91 w 91"/>
                <a:gd name="T7" fmla="*/ 46 h 92"/>
                <a:gd name="T8" fmla="*/ 46 w 91"/>
                <a:gd name="T9" fmla="*/ 92 h 92"/>
                <a:gd name="T10" fmla="*/ 46 w 91"/>
                <a:gd name="T11" fmla="*/ 26 h 92"/>
                <a:gd name="T12" fmla="*/ 25 w 91"/>
                <a:gd name="T13" fmla="*/ 46 h 92"/>
                <a:gd name="T14" fmla="*/ 46 w 91"/>
                <a:gd name="T15" fmla="*/ 66 h 92"/>
                <a:gd name="T16" fmla="*/ 66 w 91"/>
                <a:gd name="T17" fmla="*/ 46 h 92"/>
                <a:gd name="T18" fmla="*/ 46 w 91"/>
                <a:gd name="T19" fmla="*/ 2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6" y="92"/>
                  </a:moveTo>
                  <a:cubicBezTo>
                    <a:pt x="20" y="92"/>
                    <a:pt x="0" y="71"/>
                    <a:pt x="0" y="46"/>
                  </a:cubicBezTo>
                  <a:cubicBezTo>
                    <a:pt x="0" y="21"/>
                    <a:pt x="20" y="0"/>
                    <a:pt x="46" y="0"/>
                  </a:cubicBezTo>
                  <a:cubicBezTo>
                    <a:pt x="71" y="0"/>
                    <a:pt x="91" y="21"/>
                    <a:pt x="91" y="46"/>
                  </a:cubicBezTo>
                  <a:cubicBezTo>
                    <a:pt x="91" y="71"/>
                    <a:pt x="71" y="92"/>
                    <a:pt x="46" y="92"/>
                  </a:cubicBezTo>
                  <a:close/>
                  <a:moveTo>
                    <a:pt x="46" y="26"/>
                  </a:moveTo>
                  <a:cubicBezTo>
                    <a:pt x="35" y="26"/>
                    <a:pt x="25" y="35"/>
                    <a:pt x="25" y="46"/>
                  </a:cubicBezTo>
                  <a:cubicBezTo>
                    <a:pt x="25" y="57"/>
                    <a:pt x="35" y="66"/>
                    <a:pt x="46" y="66"/>
                  </a:cubicBezTo>
                  <a:cubicBezTo>
                    <a:pt x="57" y="66"/>
                    <a:pt x="66" y="57"/>
                    <a:pt x="66" y="46"/>
                  </a:cubicBezTo>
                  <a:cubicBezTo>
                    <a:pt x="66" y="35"/>
                    <a:pt x="57" y="26"/>
                    <a:pt x="46"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5" name="Freeform 113"/>
            <p:cNvSpPr>
              <a:spLocks noEditPoints="1"/>
            </p:cNvSpPr>
            <p:nvPr/>
          </p:nvSpPr>
          <p:spPr bwMode="auto">
            <a:xfrm>
              <a:off x="425450" y="544513"/>
              <a:ext cx="249238" cy="238125"/>
            </a:xfrm>
            <a:custGeom>
              <a:avLst/>
              <a:gdLst>
                <a:gd name="T0" fmla="*/ 65 w 113"/>
                <a:gd name="T1" fmla="*/ 108 h 108"/>
                <a:gd name="T2" fmla="*/ 32 w 113"/>
                <a:gd name="T3" fmla="*/ 94 h 108"/>
                <a:gd name="T4" fmla="*/ 19 w 113"/>
                <a:gd name="T5" fmla="*/ 81 h 108"/>
                <a:gd name="T6" fmla="*/ 19 w 113"/>
                <a:gd name="T7" fmla="*/ 14 h 108"/>
                <a:gd name="T8" fmla="*/ 52 w 113"/>
                <a:gd name="T9" fmla="*/ 0 h 108"/>
                <a:gd name="T10" fmla="*/ 52 w 113"/>
                <a:gd name="T11" fmla="*/ 0 h 108"/>
                <a:gd name="T12" fmla="*/ 86 w 113"/>
                <a:gd name="T13" fmla="*/ 14 h 108"/>
                <a:gd name="T14" fmla="*/ 99 w 113"/>
                <a:gd name="T15" fmla="*/ 27 h 108"/>
                <a:gd name="T16" fmla="*/ 113 w 113"/>
                <a:gd name="T17" fmla="*/ 61 h 108"/>
                <a:gd name="T18" fmla="*/ 99 w 113"/>
                <a:gd name="T19" fmla="*/ 94 h 108"/>
                <a:gd name="T20" fmla="*/ 65 w 113"/>
                <a:gd name="T21" fmla="*/ 108 h 108"/>
                <a:gd name="T22" fmla="*/ 52 w 113"/>
                <a:gd name="T23" fmla="*/ 24 h 108"/>
                <a:gd name="T24" fmla="*/ 35 w 113"/>
                <a:gd name="T25" fmla="*/ 31 h 108"/>
                <a:gd name="T26" fmla="*/ 35 w 113"/>
                <a:gd name="T27" fmla="*/ 65 h 108"/>
                <a:gd name="T28" fmla="*/ 48 w 113"/>
                <a:gd name="T29" fmla="*/ 78 h 108"/>
                <a:gd name="T30" fmla="*/ 82 w 113"/>
                <a:gd name="T31" fmla="*/ 78 h 108"/>
                <a:gd name="T32" fmla="*/ 89 w 113"/>
                <a:gd name="T33" fmla="*/ 61 h 108"/>
                <a:gd name="T34" fmla="*/ 82 w 113"/>
                <a:gd name="T35" fmla="*/ 44 h 108"/>
                <a:gd name="T36" fmla="*/ 69 w 113"/>
                <a:gd name="T37" fmla="*/ 31 h 108"/>
                <a:gd name="T38" fmla="*/ 52 w 113"/>
                <a:gd name="T39" fmla="*/ 2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08">
                  <a:moveTo>
                    <a:pt x="65" y="108"/>
                  </a:moveTo>
                  <a:cubicBezTo>
                    <a:pt x="53" y="108"/>
                    <a:pt x="41" y="103"/>
                    <a:pt x="32" y="94"/>
                  </a:cubicBezTo>
                  <a:cubicBezTo>
                    <a:pt x="19" y="81"/>
                    <a:pt x="19" y="81"/>
                    <a:pt x="19" y="81"/>
                  </a:cubicBezTo>
                  <a:cubicBezTo>
                    <a:pt x="0" y="63"/>
                    <a:pt x="0" y="33"/>
                    <a:pt x="19" y="14"/>
                  </a:cubicBezTo>
                  <a:cubicBezTo>
                    <a:pt x="28" y="5"/>
                    <a:pt x="40" y="0"/>
                    <a:pt x="52" y="0"/>
                  </a:cubicBezTo>
                  <a:cubicBezTo>
                    <a:pt x="52" y="0"/>
                    <a:pt x="52" y="0"/>
                    <a:pt x="52" y="0"/>
                  </a:cubicBezTo>
                  <a:cubicBezTo>
                    <a:pt x="65" y="0"/>
                    <a:pt x="77" y="5"/>
                    <a:pt x="86" y="14"/>
                  </a:cubicBezTo>
                  <a:cubicBezTo>
                    <a:pt x="99" y="27"/>
                    <a:pt x="99" y="27"/>
                    <a:pt x="99" y="27"/>
                  </a:cubicBezTo>
                  <a:cubicBezTo>
                    <a:pt x="108" y="36"/>
                    <a:pt x="113" y="48"/>
                    <a:pt x="113" y="61"/>
                  </a:cubicBezTo>
                  <a:cubicBezTo>
                    <a:pt x="113" y="73"/>
                    <a:pt x="108" y="85"/>
                    <a:pt x="99" y="94"/>
                  </a:cubicBezTo>
                  <a:cubicBezTo>
                    <a:pt x="90" y="103"/>
                    <a:pt x="78" y="108"/>
                    <a:pt x="65" y="108"/>
                  </a:cubicBezTo>
                  <a:close/>
                  <a:moveTo>
                    <a:pt x="52" y="24"/>
                  </a:moveTo>
                  <a:cubicBezTo>
                    <a:pt x="46" y="24"/>
                    <a:pt x="40" y="26"/>
                    <a:pt x="35" y="31"/>
                  </a:cubicBezTo>
                  <a:cubicBezTo>
                    <a:pt x="26" y="40"/>
                    <a:pt x="26" y="55"/>
                    <a:pt x="35" y="65"/>
                  </a:cubicBezTo>
                  <a:cubicBezTo>
                    <a:pt x="48" y="78"/>
                    <a:pt x="48" y="78"/>
                    <a:pt x="48" y="78"/>
                  </a:cubicBezTo>
                  <a:cubicBezTo>
                    <a:pt x="58" y="87"/>
                    <a:pt x="73" y="87"/>
                    <a:pt x="82" y="78"/>
                  </a:cubicBezTo>
                  <a:cubicBezTo>
                    <a:pt x="87" y="73"/>
                    <a:pt x="89" y="67"/>
                    <a:pt x="89" y="61"/>
                  </a:cubicBezTo>
                  <a:cubicBezTo>
                    <a:pt x="89" y="54"/>
                    <a:pt x="87" y="48"/>
                    <a:pt x="82" y="44"/>
                  </a:cubicBezTo>
                  <a:cubicBezTo>
                    <a:pt x="69" y="31"/>
                    <a:pt x="69" y="31"/>
                    <a:pt x="69" y="31"/>
                  </a:cubicBezTo>
                  <a:cubicBezTo>
                    <a:pt x="65" y="26"/>
                    <a:pt x="59" y="24"/>
                    <a:pt x="52"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6" name="Freeform 114"/>
            <p:cNvSpPr/>
            <p:nvPr/>
          </p:nvSpPr>
          <p:spPr bwMode="auto">
            <a:xfrm>
              <a:off x="722313" y="860426"/>
              <a:ext cx="258763" cy="258763"/>
            </a:xfrm>
            <a:custGeom>
              <a:avLst/>
              <a:gdLst>
                <a:gd name="T0" fmla="*/ 82 w 117"/>
                <a:gd name="T1" fmla="*/ 117 h 117"/>
                <a:gd name="T2" fmla="*/ 53 w 117"/>
                <a:gd name="T3" fmla="*/ 104 h 117"/>
                <a:gd name="T4" fmla="*/ 12 w 117"/>
                <a:gd name="T5" fmla="*/ 64 h 117"/>
                <a:gd name="T6" fmla="*/ 0 w 117"/>
                <a:gd name="T7" fmla="*/ 35 h 117"/>
                <a:gd name="T8" fmla="*/ 12 w 117"/>
                <a:gd name="T9" fmla="*/ 5 h 117"/>
                <a:gd name="T10" fmla="*/ 29 w 117"/>
                <a:gd name="T11" fmla="*/ 5 h 117"/>
                <a:gd name="T12" fmla="*/ 29 w 117"/>
                <a:gd name="T13" fmla="*/ 21 h 117"/>
                <a:gd name="T14" fmla="*/ 24 w 117"/>
                <a:gd name="T15" fmla="*/ 35 h 117"/>
                <a:gd name="T16" fmla="*/ 29 w 117"/>
                <a:gd name="T17" fmla="*/ 48 h 117"/>
                <a:gd name="T18" fmla="*/ 69 w 117"/>
                <a:gd name="T19" fmla="*/ 88 h 117"/>
                <a:gd name="T20" fmla="*/ 82 w 117"/>
                <a:gd name="T21" fmla="*/ 93 h 117"/>
                <a:gd name="T22" fmla="*/ 82 w 117"/>
                <a:gd name="T23" fmla="*/ 93 h 117"/>
                <a:gd name="T24" fmla="*/ 95 w 117"/>
                <a:gd name="T25" fmla="*/ 88 h 117"/>
                <a:gd name="T26" fmla="*/ 112 w 117"/>
                <a:gd name="T27" fmla="*/ 88 h 117"/>
                <a:gd name="T28" fmla="*/ 112 w 117"/>
                <a:gd name="T29" fmla="*/ 104 h 117"/>
                <a:gd name="T30" fmla="*/ 82 w 117"/>
                <a:gd name="T31" fmla="*/ 117 h 117"/>
                <a:gd name="T32" fmla="*/ 82 w 117"/>
                <a:gd name="T3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117">
                  <a:moveTo>
                    <a:pt x="82" y="117"/>
                  </a:moveTo>
                  <a:cubicBezTo>
                    <a:pt x="71" y="117"/>
                    <a:pt x="60" y="112"/>
                    <a:pt x="53" y="104"/>
                  </a:cubicBezTo>
                  <a:cubicBezTo>
                    <a:pt x="12" y="64"/>
                    <a:pt x="12" y="64"/>
                    <a:pt x="12" y="64"/>
                  </a:cubicBezTo>
                  <a:cubicBezTo>
                    <a:pt x="4" y="56"/>
                    <a:pt x="0" y="46"/>
                    <a:pt x="0" y="35"/>
                  </a:cubicBezTo>
                  <a:cubicBezTo>
                    <a:pt x="0" y="23"/>
                    <a:pt x="4" y="13"/>
                    <a:pt x="12" y="5"/>
                  </a:cubicBezTo>
                  <a:cubicBezTo>
                    <a:pt x="17" y="0"/>
                    <a:pt x="24" y="0"/>
                    <a:pt x="29" y="5"/>
                  </a:cubicBezTo>
                  <a:cubicBezTo>
                    <a:pt x="34" y="9"/>
                    <a:pt x="34" y="17"/>
                    <a:pt x="29" y="21"/>
                  </a:cubicBezTo>
                  <a:cubicBezTo>
                    <a:pt x="25" y="25"/>
                    <a:pt x="24" y="30"/>
                    <a:pt x="24" y="35"/>
                  </a:cubicBezTo>
                  <a:cubicBezTo>
                    <a:pt x="24" y="40"/>
                    <a:pt x="25" y="44"/>
                    <a:pt x="29" y="48"/>
                  </a:cubicBezTo>
                  <a:cubicBezTo>
                    <a:pt x="69" y="88"/>
                    <a:pt x="69" y="88"/>
                    <a:pt x="69" y="88"/>
                  </a:cubicBezTo>
                  <a:cubicBezTo>
                    <a:pt x="73" y="91"/>
                    <a:pt x="77" y="93"/>
                    <a:pt x="82" y="93"/>
                  </a:cubicBezTo>
                  <a:cubicBezTo>
                    <a:pt x="82" y="93"/>
                    <a:pt x="82" y="93"/>
                    <a:pt x="82" y="93"/>
                  </a:cubicBezTo>
                  <a:cubicBezTo>
                    <a:pt x="87" y="93"/>
                    <a:pt x="92" y="91"/>
                    <a:pt x="95" y="88"/>
                  </a:cubicBezTo>
                  <a:cubicBezTo>
                    <a:pt x="100" y="83"/>
                    <a:pt x="107" y="83"/>
                    <a:pt x="112" y="88"/>
                  </a:cubicBezTo>
                  <a:cubicBezTo>
                    <a:pt x="117" y="92"/>
                    <a:pt x="117" y="100"/>
                    <a:pt x="112" y="104"/>
                  </a:cubicBezTo>
                  <a:cubicBezTo>
                    <a:pt x="104" y="112"/>
                    <a:pt x="94" y="117"/>
                    <a:pt x="82" y="117"/>
                  </a:cubicBezTo>
                  <a:cubicBezTo>
                    <a:pt x="82" y="117"/>
                    <a:pt x="82" y="117"/>
                    <a:pt x="82" y="1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7" name="Freeform 115"/>
            <p:cNvSpPr/>
            <p:nvPr/>
          </p:nvSpPr>
          <p:spPr bwMode="auto">
            <a:xfrm>
              <a:off x="608013" y="715963"/>
              <a:ext cx="377825" cy="376238"/>
            </a:xfrm>
            <a:custGeom>
              <a:avLst/>
              <a:gdLst>
                <a:gd name="T0" fmla="*/ 158 w 171"/>
                <a:gd name="T1" fmla="*/ 170 h 170"/>
                <a:gd name="T2" fmla="*/ 150 w 171"/>
                <a:gd name="T3" fmla="*/ 167 h 170"/>
                <a:gd name="T4" fmla="*/ 4 w 171"/>
                <a:gd name="T5" fmla="*/ 21 h 170"/>
                <a:gd name="T6" fmla="*/ 4 w 171"/>
                <a:gd name="T7" fmla="*/ 5 h 170"/>
                <a:gd name="T8" fmla="*/ 21 w 171"/>
                <a:gd name="T9" fmla="*/ 5 h 170"/>
                <a:gd name="T10" fmla="*/ 167 w 171"/>
                <a:gd name="T11" fmla="*/ 150 h 170"/>
                <a:gd name="T12" fmla="*/ 167 w 171"/>
                <a:gd name="T13" fmla="*/ 167 h 170"/>
                <a:gd name="T14" fmla="*/ 158 w 171"/>
                <a:gd name="T15" fmla="*/ 170 h 1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0">
                  <a:moveTo>
                    <a:pt x="158" y="170"/>
                  </a:moveTo>
                  <a:cubicBezTo>
                    <a:pt x="155" y="170"/>
                    <a:pt x="152" y="169"/>
                    <a:pt x="150" y="167"/>
                  </a:cubicBezTo>
                  <a:cubicBezTo>
                    <a:pt x="4" y="21"/>
                    <a:pt x="4" y="21"/>
                    <a:pt x="4" y="21"/>
                  </a:cubicBezTo>
                  <a:cubicBezTo>
                    <a:pt x="0" y="17"/>
                    <a:pt x="0" y="9"/>
                    <a:pt x="4" y="5"/>
                  </a:cubicBezTo>
                  <a:cubicBezTo>
                    <a:pt x="9" y="0"/>
                    <a:pt x="16" y="0"/>
                    <a:pt x="21" y="5"/>
                  </a:cubicBezTo>
                  <a:cubicBezTo>
                    <a:pt x="167" y="150"/>
                    <a:pt x="167" y="150"/>
                    <a:pt x="167" y="150"/>
                  </a:cubicBezTo>
                  <a:cubicBezTo>
                    <a:pt x="171" y="155"/>
                    <a:pt x="171" y="162"/>
                    <a:pt x="167" y="167"/>
                  </a:cubicBezTo>
                  <a:cubicBezTo>
                    <a:pt x="164" y="169"/>
                    <a:pt x="161" y="170"/>
                    <a:pt x="158" y="1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8" name="Freeform 116"/>
            <p:cNvSpPr>
              <a:spLocks noEditPoints="1"/>
            </p:cNvSpPr>
            <p:nvPr/>
          </p:nvSpPr>
          <p:spPr bwMode="auto">
            <a:xfrm>
              <a:off x="434975" y="879476"/>
              <a:ext cx="239713" cy="239713"/>
            </a:xfrm>
            <a:custGeom>
              <a:avLst/>
              <a:gdLst>
                <a:gd name="T0" fmla="*/ 47 w 108"/>
                <a:gd name="T1" fmla="*/ 108 h 108"/>
                <a:gd name="T2" fmla="*/ 47 w 108"/>
                <a:gd name="T3" fmla="*/ 108 h 108"/>
                <a:gd name="T4" fmla="*/ 14 w 108"/>
                <a:gd name="T5" fmla="*/ 94 h 108"/>
                <a:gd name="T6" fmla="*/ 0 w 108"/>
                <a:gd name="T7" fmla="*/ 60 h 108"/>
                <a:gd name="T8" fmla="*/ 14 w 108"/>
                <a:gd name="T9" fmla="*/ 27 h 108"/>
                <a:gd name="T10" fmla="*/ 27 w 108"/>
                <a:gd name="T11" fmla="*/ 14 h 108"/>
                <a:gd name="T12" fmla="*/ 60 w 108"/>
                <a:gd name="T13" fmla="*/ 0 h 108"/>
                <a:gd name="T14" fmla="*/ 94 w 108"/>
                <a:gd name="T15" fmla="*/ 14 h 108"/>
                <a:gd name="T16" fmla="*/ 108 w 108"/>
                <a:gd name="T17" fmla="*/ 47 h 108"/>
                <a:gd name="T18" fmla="*/ 94 w 108"/>
                <a:gd name="T19" fmla="*/ 81 h 108"/>
                <a:gd name="T20" fmla="*/ 81 w 108"/>
                <a:gd name="T21" fmla="*/ 94 h 108"/>
                <a:gd name="T22" fmla="*/ 47 w 108"/>
                <a:gd name="T23" fmla="*/ 108 h 108"/>
                <a:gd name="T24" fmla="*/ 60 w 108"/>
                <a:gd name="T25" fmla="*/ 23 h 108"/>
                <a:gd name="T26" fmla="*/ 43 w 108"/>
                <a:gd name="T27" fmla="*/ 30 h 108"/>
                <a:gd name="T28" fmla="*/ 30 w 108"/>
                <a:gd name="T29" fmla="*/ 43 h 108"/>
                <a:gd name="T30" fmla="*/ 23 w 108"/>
                <a:gd name="T31" fmla="*/ 60 h 108"/>
                <a:gd name="T32" fmla="*/ 30 w 108"/>
                <a:gd name="T33" fmla="*/ 77 h 108"/>
                <a:gd name="T34" fmla="*/ 47 w 108"/>
                <a:gd name="T35" fmla="*/ 84 h 108"/>
                <a:gd name="T36" fmla="*/ 47 w 108"/>
                <a:gd name="T37" fmla="*/ 84 h 108"/>
                <a:gd name="T38" fmla="*/ 64 w 108"/>
                <a:gd name="T39" fmla="*/ 77 h 108"/>
                <a:gd name="T40" fmla="*/ 77 w 108"/>
                <a:gd name="T41" fmla="*/ 64 h 108"/>
                <a:gd name="T42" fmla="*/ 84 w 108"/>
                <a:gd name="T43" fmla="*/ 47 h 108"/>
                <a:gd name="T44" fmla="*/ 77 w 108"/>
                <a:gd name="T45" fmla="*/ 30 h 108"/>
                <a:gd name="T46" fmla="*/ 60 w 108"/>
                <a:gd name="T47" fmla="*/ 2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108">
                  <a:moveTo>
                    <a:pt x="47" y="108"/>
                  </a:moveTo>
                  <a:cubicBezTo>
                    <a:pt x="47" y="108"/>
                    <a:pt x="47" y="108"/>
                    <a:pt x="47" y="108"/>
                  </a:cubicBezTo>
                  <a:cubicBezTo>
                    <a:pt x="35" y="108"/>
                    <a:pt x="23" y="103"/>
                    <a:pt x="14" y="94"/>
                  </a:cubicBezTo>
                  <a:cubicBezTo>
                    <a:pt x="5" y="85"/>
                    <a:pt x="0" y="73"/>
                    <a:pt x="0" y="60"/>
                  </a:cubicBezTo>
                  <a:cubicBezTo>
                    <a:pt x="0" y="48"/>
                    <a:pt x="5" y="36"/>
                    <a:pt x="14" y="27"/>
                  </a:cubicBezTo>
                  <a:cubicBezTo>
                    <a:pt x="27" y="14"/>
                    <a:pt x="27" y="14"/>
                    <a:pt x="27" y="14"/>
                  </a:cubicBezTo>
                  <a:cubicBezTo>
                    <a:pt x="36" y="5"/>
                    <a:pt x="48" y="0"/>
                    <a:pt x="60" y="0"/>
                  </a:cubicBezTo>
                  <a:cubicBezTo>
                    <a:pt x="73" y="0"/>
                    <a:pt x="85" y="5"/>
                    <a:pt x="94" y="14"/>
                  </a:cubicBezTo>
                  <a:cubicBezTo>
                    <a:pt x="103" y="23"/>
                    <a:pt x="108" y="35"/>
                    <a:pt x="108" y="47"/>
                  </a:cubicBezTo>
                  <a:cubicBezTo>
                    <a:pt x="108" y="60"/>
                    <a:pt x="103" y="72"/>
                    <a:pt x="94" y="81"/>
                  </a:cubicBezTo>
                  <a:cubicBezTo>
                    <a:pt x="81" y="94"/>
                    <a:pt x="81" y="94"/>
                    <a:pt x="81" y="94"/>
                  </a:cubicBezTo>
                  <a:cubicBezTo>
                    <a:pt x="72" y="103"/>
                    <a:pt x="60" y="108"/>
                    <a:pt x="47" y="108"/>
                  </a:cubicBezTo>
                  <a:close/>
                  <a:moveTo>
                    <a:pt x="60" y="23"/>
                  </a:moveTo>
                  <a:cubicBezTo>
                    <a:pt x="54" y="23"/>
                    <a:pt x="48" y="26"/>
                    <a:pt x="43" y="30"/>
                  </a:cubicBezTo>
                  <a:cubicBezTo>
                    <a:pt x="30" y="43"/>
                    <a:pt x="30" y="43"/>
                    <a:pt x="30" y="43"/>
                  </a:cubicBezTo>
                  <a:cubicBezTo>
                    <a:pt x="26" y="48"/>
                    <a:pt x="23" y="54"/>
                    <a:pt x="23" y="60"/>
                  </a:cubicBezTo>
                  <a:cubicBezTo>
                    <a:pt x="23" y="67"/>
                    <a:pt x="26" y="73"/>
                    <a:pt x="30" y="77"/>
                  </a:cubicBezTo>
                  <a:cubicBezTo>
                    <a:pt x="35" y="82"/>
                    <a:pt x="41" y="84"/>
                    <a:pt x="47" y="84"/>
                  </a:cubicBezTo>
                  <a:cubicBezTo>
                    <a:pt x="47" y="84"/>
                    <a:pt x="47" y="84"/>
                    <a:pt x="47" y="84"/>
                  </a:cubicBezTo>
                  <a:cubicBezTo>
                    <a:pt x="54" y="84"/>
                    <a:pt x="60" y="82"/>
                    <a:pt x="64" y="77"/>
                  </a:cubicBezTo>
                  <a:cubicBezTo>
                    <a:pt x="77" y="64"/>
                    <a:pt x="77" y="64"/>
                    <a:pt x="77" y="64"/>
                  </a:cubicBezTo>
                  <a:cubicBezTo>
                    <a:pt x="82" y="60"/>
                    <a:pt x="84" y="54"/>
                    <a:pt x="84" y="47"/>
                  </a:cubicBezTo>
                  <a:cubicBezTo>
                    <a:pt x="84" y="41"/>
                    <a:pt x="82" y="35"/>
                    <a:pt x="77" y="30"/>
                  </a:cubicBezTo>
                  <a:cubicBezTo>
                    <a:pt x="73" y="26"/>
                    <a:pt x="67" y="23"/>
                    <a:pt x="60"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9" name="Freeform 117"/>
            <p:cNvSpPr/>
            <p:nvPr/>
          </p:nvSpPr>
          <p:spPr bwMode="auto">
            <a:xfrm>
              <a:off x="722313" y="534988"/>
              <a:ext cx="258763" cy="265113"/>
            </a:xfrm>
            <a:custGeom>
              <a:avLst/>
              <a:gdLst>
                <a:gd name="T0" fmla="*/ 21 w 117"/>
                <a:gd name="T1" fmla="*/ 120 h 120"/>
                <a:gd name="T2" fmla="*/ 12 w 117"/>
                <a:gd name="T3" fmla="*/ 116 h 120"/>
                <a:gd name="T4" fmla="*/ 0 w 117"/>
                <a:gd name="T5" fmla="*/ 86 h 120"/>
                <a:gd name="T6" fmla="*/ 12 w 117"/>
                <a:gd name="T7" fmla="*/ 57 h 120"/>
                <a:gd name="T8" fmla="*/ 53 w 117"/>
                <a:gd name="T9" fmla="*/ 17 h 120"/>
                <a:gd name="T10" fmla="*/ 112 w 117"/>
                <a:gd name="T11" fmla="*/ 17 h 120"/>
                <a:gd name="T12" fmla="*/ 112 w 117"/>
                <a:gd name="T13" fmla="*/ 33 h 120"/>
                <a:gd name="T14" fmla="*/ 95 w 117"/>
                <a:gd name="T15" fmla="*/ 33 h 120"/>
                <a:gd name="T16" fmla="*/ 69 w 117"/>
                <a:gd name="T17" fmla="*/ 33 h 120"/>
                <a:gd name="T18" fmla="*/ 29 w 117"/>
                <a:gd name="T19" fmla="*/ 73 h 120"/>
                <a:gd name="T20" fmla="*/ 29 w 117"/>
                <a:gd name="T21" fmla="*/ 100 h 120"/>
                <a:gd name="T22" fmla="*/ 29 w 117"/>
                <a:gd name="T23" fmla="*/ 116 h 120"/>
                <a:gd name="T24" fmla="*/ 21 w 117"/>
                <a:gd name="T25"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120">
                  <a:moveTo>
                    <a:pt x="21" y="120"/>
                  </a:moveTo>
                  <a:cubicBezTo>
                    <a:pt x="18" y="120"/>
                    <a:pt x="15" y="119"/>
                    <a:pt x="12" y="116"/>
                  </a:cubicBezTo>
                  <a:cubicBezTo>
                    <a:pt x="4" y="108"/>
                    <a:pt x="0" y="98"/>
                    <a:pt x="0" y="86"/>
                  </a:cubicBezTo>
                  <a:cubicBezTo>
                    <a:pt x="0" y="75"/>
                    <a:pt x="4" y="65"/>
                    <a:pt x="12" y="57"/>
                  </a:cubicBezTo>
                  <a:cubicBezTo>
                    <a:pt x="53" y="17"/>
                    <a:pt x="53" y="17"/>
                    <a:pt x="53" y="17"/>
                  </a:cubicBezTo>
                  <a:cubicBezTo>
                    <a:pt x="69" y="0"/>
                    <a:pt x="96" y="0"/>
                    <a:pt x="112" y="17"/>
                  </a:cubicBezTo>
                  <a:cubicBezTo>
                    <a:pt x="117" y="21"/>
                    <a:pt x="117" y="29"/>
                    <a:pt x="112" y="33"/>
                  </a:cubicBezTo>
                  <a:cubicBezTo>
                    <a:pt x="107" y="38"/>
                    <a:pt x="100" y="38"/>
                    <a:pt x="95" y="33"/>
                  </a:cubicBezTo>
                  <a:cubicBezTo>
                    <a:pt x="88" y="26"/>
                    <a:pt x="76" y="26"/>
                    <a:pt x="69" y="33"/>
                  </a:cubicBezTo>
                  <a:cubicBezTo>
                    <a:pt x="29" y="73"/>
                    <a:pt x="29" y="73"/>
                    <a:pt x="29" y="73"/>
                  </a:cubicBezTo>
                  <a:cubicBezTo>
                    <a:pt x="22" y="81"/>
                    <a:pt x="22" y="92"/>
                    <a:pt x="29" y="100"/>
                  </a:cubicBezTo>
                  <a:cubicBezTo>
                    <a:pt x="34" y="104"/>
                    <a:pt x="34" y="112"/>
                    <a:pt x="29" y="116"/>
                  </a:cubicBezTo>
                  <a:cubicBezTo>
                    <a:pt x="27" y="119"/>
                    <a:pt x="24" y="120"/>
                    <a:pt x="21" y="1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0" name="Freeform 118"/>
            <p:cNvSpPr/>
            <p:nvPr/>
          </p:nvSpPr>
          <p:spPr bwMode="auto">
            <a:xfrm>
              <a:off x="608013" y="566738"/>
              <a:ext cx="377825" cy="377825"/>
            </a:xfrm>
            <a:custGeom>
              <a:avLst/>
              <a:gdLst>
                <a:gd name="T0" fmla="*/ 12 w 171"/>
                <a:gd name="T1" fmla="*/ 171 h 171"/>
                <a:gd name="T2" fmla="*/ 4 w 171"/>
                <a:gd name="T3" fmla="*/ 167 h 171"/>
                <a:gd name="T4" fmla="*/ 4 w 171"/>
                <a:gd name="T5" fmla="*/ 151 h 171"/>
                <a:gd name="T6" fmla="*/ 150 w 171"/>
                <a:gd name="T7" fmla="*/ 5 h 171"/>
                <a:gd name="T8" fmla="*/ 167 w 171"/>
                <a:gd name="T9" fmla="*/ 5 h 171"/>
                <a:gd name="T10" fmla="*/ 167 w 171"/>
                <a:gd name="T11" fmla="*/ 22 h 171"/>
                <a:gd name="T12" fmla="*/ 21 w 171"/>
                <a:gd name="T13" fmla="*/ 167 h 171"/>
                <a:gd name="T14" fmla="*/ 12 w 171"/>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1">
                  <a:moveTo>
                    <a:pt x="12" y="171"/>
                  </a:moveTo>
                  <a:cubicBezTo>
                    <a:pt x="9" y="171"/>
                    <a:pt x="6" y="170"/>
                    <a:pt x="4" y="167"/>
                  </a:cubicBezTo>
                  <a:cubicBezTo>
                    <a:pt x="0" y="163"/>
                    <a:pt x="0" y="155"/>
                    <a:pt x="4" y="151"/>
                  </a:cubicBezTo>
                  <a:cubicBezTo>
                    <a:pt x="150" y="5"/>
                    <a:pt x="150" y="5"/>
                    <a:pt x="150" y="5"/>
                  </a:cubicBezTo>
                  <a:cubicBezTo>
                    <a:pt x="155" y="0"/>
                    <a:pt x="162" y="0"/>
                    <a:pt x="167" y="5"/>
                  </a:cubicBezTo>
                  <a:cubicBezTo>
                    <a:pt x="171" y="10"/>
                    <a:pt x="171" y="17"/>
                    <a:pt x="167" y="22"/>
                  </a:cubicBezTo>
                  <a:cubicBezTo>
                    <a:pt x="21" y="167"/>
                    <a:pt x="21" y="167"/>
                    <a:pt x="21" y="167"/>
                  </a:cubicBezTo>
                  <a:cubicBezTo>
                    <a:pt x="19" y="170"/>
                    <a:pt x="16" y="171"/>
                    <a:pt x="12" y="17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1" name="Freeform 119"/>
            <p:cNvSpPr/>
            <p:nvPr/>
          </p:nvSpPr>
          <p:spPr bwMode="auto">
            <a:xfrm>
              <a:off x="1128713" y="2190751"/>
              <a:ext cx="282575" cy="409575"/>
            </a:xfrm>
            <a:custGeom>
              <a:avLst/>
              <a:gdLst>
                <a:gd name="T0" fmla="*/ 119 w 128"/>
                <a:gd name="T1" fmla="*/ 184 h 185"/>
                <a:gd name="T2" fmla="*/ 111 w 128"/>
                <a:gd name="T3" fmla="*/ 178 h 185"/>
                <a:gd name="T4" fmla="*/ 64 w 128"/>
                <a:gd name="T5" fmla="*/ 33 h 185"/>
                <a:gd name="T6" fmla="*/ 16 w 128"/>
                <a:gd name="T7" fmla="*/ 178 h 185"/>
                <a:gd name="T8" fmla="*/ 7 w 128"/>
                <a:gd name="T9" fmla="*/ 183 h 185"/>
                <a:gd name="T10" fmla="*/ 2 w 128"/>
                <a:gd name="T11" fmla="*/ 173 h 185"/>
                <a:gd name="T12" fmla="*/ 56 w 128"/>
                <a:gd name="T13" fmla="*/ 5 h 185"/>
                <a:gd name="T14" fmla="*/ 64 w 128"/>
                <a:gd name="T15" fmla="*/ 0 h 185"/>
                <a:gd name="T16" fmla="*/ 71 w 128"/>
                <a:gd name="T17" fmla="*/ 5 h 185"/>
                <a:gd name="T18" fmla="*/ 126 w 128"/>
                <a:gd name="T19" fmla="*/ 173 h 185"/>
                <a:gd name="T20" fmla="*/ 121 w 128"/>
                <a:gd name="T21" fmla="*/ 183 h 185"/>
                <a:gd name="T22" fmla="*/ 119 w 128"/>
                <a:gd name="T23"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85">
                  <a:moveTo>
                    <a:pt x="119" y="184"/>
                  </a:moveTo>
                  <a:cubicBezTo>
                    <a:pt x="116" y="184"/>
                    <a:pt x="112" y="181"/>
                    <a:pt x="111" y="178"/>
                  </a:cubicBezTo>
                  <a:cubicBezTo>
                    <a:pt x="64" y="33"/>
                    <a:pt x="64" y="33"/>
                    <a:pt x="64" y="33"/>
                  </a:cubicBezTo>
                  <a:cubicBezTo>
                    <a:pt x="16" y="178"/>
                    <a:pt x="16" y="178"/>
                    <a:pt x="16" y="178"/>
                  </a:cubicBezTo>
                  <a:cubicBezTo>
                    <a:pt x="15" y="182"/>
                    <a:pt x="11" y="185"/>
                    <a:pt x="7" y="183"/>
                  </a:cubicBezTo>
                  <a:cubicBezTo>
                    <a:pt x="2" y="182"/>
                    <a:pt x="0" y="177"/>
                    <a:pt x="2" y="173"/>
                  </a:cubicBezTo>
                  <a:cubicBezTo>
                    <a:pt x="56" y="5"/>
                    <a:pt x="56" y="5"/>
                    <a:pt x="56" y="5"/>
                  </a:cubicBezTo>
                  <a:cubicBezTo>
                    <a:pt x="58" y="2"/>
                    <a:pt x="61" y="0"/>
                    <a:pt x="64" y="0"/>
                  </a:cubicBezTo>
                  <a:cubicBezTo>
                    <a:pt x="67" y="0"/>
                    <a:pt x="70" y="2"/>
                    <a:pt x="71" y="5"/>
                  </a:cubicBezTo>
                  <a:cubicBezTo>
                    <a:pt x="126" y="173"/>
                    <a:pt x="126" y="173"/>
                    <a:pt x="126" y="173"/>
                  </a:cubicBezTo>
                  <a:cubicBezTo>
                    <a:pt x="128" y="177"/>
                    <a:pt x="125" y="182"/>
                    <a:pt x="121" y="183"/>
                  </a:cubicBezTo>
                  <a:cubicBezTo>
                    <a:pt x="120" y="183"/>
                    <a:pt x="120" y="184"/>
                    <a:pt x="119" y="18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2" name="Freeform 120"/>
            <p:cNvSpPr/>
            <p:nvPr/>
          </p:nvSpPr>
          <p:spPr bwMode="auto">
            <a:xfrm>
              <a:off x="1106488" y="2562226"/>
              <a:ext cx="90488" cy="34925"/>
            </a:xfrm>
            <a:custGeom>
              <a:avLst/>
              <a:gdLst>
                <a:gd name="T0" fmla="*/ 34 w 41"/>
                <a:gd name="T1" fmla="*/ 16 h 16"/>
                <a:gd name="T2" fmla="*/ 7 w 41"/>
                <a:gd name="T3" fmla="*/ 16 h 16"/>
                <a:gd name="T4" fmla="*/ 0 w 41"/>
                <a:gd name="T5" fmla="*/ 8 h 16"/>
                <a:gd name="T6" fmla="*/ 7 w 41"/>
                <a:gd name="T7" fmla="*/ 0 h 16"/>
                <a:gd name="T8" fmla="*/ 34 w 41"/>
                <a:gd name="T9" fmla="*/ 0 h 16"/>
                <a:gd name="T10" fmla="*/ 41 w 41"/>
                <a:gd name="T11" fmla="*/ 8 h 16"/>
                <a:gd name="T12" fmla="*/ 34 w 41"/>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1" h="16">
                  <a:moveTo>
                    <a:pt x="34" y="16"/>
                  </a:moveTo>
                  <a:cubicBezTo>
                    <a:pt x="7" y="16"/>
                    <a:pt x="7" y="16"/>
                    <a:pt x="7" y="16"/>
                  </a:cubicBezTo>
                  <a:cubicBezTo>
                    <a:pt x="3" y="16"/>
                    <a:pt x="0" y="12"/>
                    <a:pt x="0" y="8"/>
                  </a:cubicBezTo>
                  <a:cubicBezTo>
                    <a:pt x="0" y="3"/>
                    <a:pt x="3" y="0"/>
                    <a:pt x="7" y="0"/>
                  </a:cubicBezTo>
                  <a:cubicBezTo>
                    <a:pt x="34" y="0"/>
                    <a:pt x="34" y="0"/>
                    <a:pt x="34" y="0"/>
                  </a:cubicBezTo>
                  <a:cubicBezTo>
                    <a:pt x="38" y="0"/>
                    <a:pt x="41" y="3"/>
                    <a:pt x="41" y="8"/>
                  </a:cubicBezTo>
                  <a:cubicBezTo>
                    <a:pt x="41" y="12"/>
                    <a:pt x="38"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3" name="Freeform 121"/>
            <p:cNvSpPr/>
            <p:nvPr/>
          </p:nvSpPr>
          <p:spPr bwMode="auto">
            <a:xfrm>
              <a:off x="1341438" y="2562226"/>
              <a:ext cx="92075" cy="34925"/>
            </a:xfrm>
            <a:custGeom>
              <a:avLst/>
              <a:gdLst>
                <a:gd name="T0" fmla="*/ 34 w 42"/>
                <a:gd name="T1" fmla="*/ 16 h 16"/>
                <a:gd name="T2" fmla="*/ 8 w 42"/>
                <a:gd name="T3" fmla="*/ 16 h 16"/>
                <a:gd name="T4" fmla="*/ 0 w 42"/>
                <a:gd name="T5" fmla="*/ 8 h 16"/>
                <a:gd name="T6" fmla="*/ 8 w 42"/>
                <a:gd name="T7" fmla="*/ 0 h 16"/>
                <a:gd name="T8" fmla="*/ 34 w 42"/>
                <a:gd name="T9" fmla="*/ 0 h 16"/>
                <a:gd name="T10" fmla="*/ 42 w 42"/>
                <a:gd name="T11" fmla="*/ 8 h 16"/>
                <a:gd name="T12" fmla="*/ 34 w 4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2" h="16">
                  <a:moveTo>
                    <a:pt x="34" y="16"/>
                  </a:moveTo>
                  <a:cubicBezTo>
                    <a:pt x="8" y="16"/>
                    <a:pt x="8" y="16"/>
                    <a:pt x="8" y="16"/>
                  </a:cubicBezTo>
                  <a:cubicBezTo>
                    <a:pt x="4" y="16"/>
                    <a:pt x="0" y="12"/>
                    <a:pt x="0" y="8"/>
                  </a:cubicBezTo>
                  <a:cubicBezTo>
                    <a:pt x="0" y="3"/>
                    <a:pt x="4" y="0"/>
                    <a:pt x="8" y="0"/>
                  </a:cubicBezTo>
                  <a:cubicBezTo>
                    <a:pt x="34" y="0"/>
                    <a:pt x="34" y="0"/>
                    <a:pt x="34" y="0"/>
                  </a:cubicBezTo>
                  <a:cubicBezTo>
                    <a:pt x="39" y="0"/>
                    <a:pt x="42" y="3"/>
                    <a:pt x="42" y="8"/>
                  </a:cubicBezTo>
                  <a:cubicBezTo>
                    <a:pt x="42" y="12"/>
                    <a:pt x="39"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4" name="Freeform 122"/>
            <p:cNvSpPr/>
            <p:nvPr/>
          </p:nvSpPr>
          <p:spPr bwMode="auto">
            <a:xfrm>
              <a:off x="1176338" y="2447926"/>
              <a:ext cx="188913" cy="34925"/>
            </a:xfrm>
            <a:custGeom>
              <a:avLst/>
              <a:gdLst>
                <a:gd name="T0" fmla="*/ 78 w 86"/>
                <a:gd name="T1" fmla="*/ 16 h 16"/>
                <a:gd name="T2" fmla="*/ 8 w 86"/>
                <a:gd name="T3" fmla="*/ 16 h 16"/>
                <a:gd name="T4" fmla="*/ 0 w 86"/>
                <a:gd name="T5" fmla="*/ 8 h 16"/>
                <a:gd name="T6" fmla="*/ 8 w 86"/>
                <a:gd name="T7" fmla="*/ 0 h 16"/>
                <a:gd name="T8" fmla="*/ 78 w 86"/>
                <a:gd name="T9" fmla="*/ 0 h 16"/>
                <a:gd name="T10" fmla="*/ 86 w 86"/>
                <a:gd name="T11" fmla="*/ 8 h 16"/>
                <a:gd name="T12" fmla="*/ 78 w 8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6" h="16">
                  <a:moveTo>
                    <a:pt x="78" y="16"/>
                  </a:moveTo>
                  <a:cubicBezTo>
                    <a:pt x="8" y="16"/>
                    <a:pt x="8" y="16"/>
                    <a:pt x="8" y="16"/>
                  </a:cubicBezTo>
                  <a:cubicBezTo>
                    <a:pt x="3" y="16"/>
                    <a:pt x="0" y="12"/>
                    <a:pt x="0" y="8"/>
                  </a:cubicBezTo>
                  <a:cubicBezTo>
                    <a:pt x="0" y="4"/>
                    <a:pt x="3" y="0"/>
                    <a:pt x="8" y="0"/>
                  </a:cubicBezTo>
                  <a:cubicBezTo>
                    <a:pt x="78" y="0"/>
                    <a:pt x="78" y="0"/>
                    <a:pt x="78" y="0"/>
                  </a:cubicBezTo>
                  <a:cubicBezTo>
                    <a:pt x="82" y="0"/>
                    <a:pt x="86" y="4"/>
                    <a:pt x="86" y="8"/>
                  </a:cubicBezTo>
                  <a:cubicBezTo>
                    <a:pt x="86" y="12"/>
                    <a:pt x="82" y="16"/>
                    <a:pt x="7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5" name="Freeform 123"/>
            <p:cNvSpPr>
              <a:spLocks noEditPoints="1"/>
            </p:cNvSpPr>
            <p:nvPr/>
          </p:nvSpPr>
          <p:spPr bwMode="auto">
            <a:xfrm>
              <a:off x="1371600" y="2270126"/>
              <a:ext cx="150813" cy="133350"/>
            </a:xfrm>
            <a:custGeom>
              <a:avLst/>
              <a:gdLst>
                <a:gd name="T0" fmla="*/ 27 w 68"/>
                <a:gd name="T1" fmla="*/ 60 h 60"/>
                <a:gd name="T2" fmla="*/ 8 w 68"/>
                <a:gd name="T3" fmla="*/ 52 h 60"/>
                <a:gd name="T4" fmla="*/ 0 w 68"/>
                <a:gd name="T5" fmla="*/ 34 h 60"/>
                <a:gd name="T6" fmla="*/ 7 w 68"/>
                <a:gd name="T7" fmla="*/ 17 h 60"/>
                <a:gd name="T8" fmla="*/ 20 w 68"/>
                <a:gd name="T9" fmla="*/ 10 h 60"/>
                <a:gd name="T10" fmla="*/ 39 w 68"/>
                <a:gd name="T11" fmla="*/ 6 h 60"/>
                <a:gd name="T12" fmla="*/ 58 w 68"/>
                <a:gd name="T13" fmla="*/ 1 h 60"/>
                <a:gd name="T14" fmla="*/ 65 w 68"/>
                <a:gd name="T15" fmla="*/ 2 h 60"/>
                <a:gd name="T16" fmla="*/ 68 w 68"/>
                <a:gd name="T17" fmla="*/ 8 h 60"/>
                <a:gd name="T18" fmla="*/ 68 w 68"/>
                <a:gd name="T19" fmla="*/ 13 h 60"/>
                <a:gd name="T20" fmla="*/ 63 w 68"/>
                <a:gd name="T21" fmla="*/ 41 h 60"/>
                <a:gd name="T22" fmla="*/ 48 w 68"/>
                <a:gd name="T23" fmla="*/ 55 h 60"/>
                <a:gd name="T24" fmla="*/ 27 w 68"/>
                <a:gd name="T25" fmla="*/ 60 h 60"/>
                <a:gd name="T26" fmla="*/ 52 w 68"/>
                <a:gd name="T27" fmla="*/ 19 h 60"/>
                <a:gd name="T28" fmla="*/ 42 w 68"/>
                <a:gd name="T29" fmla="*/ 21 h 60"/>
                <a:gd name="T30" fmla="*/ 24 w 68"/>
                <a:gd name="T31" fmla="*/ 25 h 60"/>
                <a:gd name="T32" fmla="*/ 17 w 68"/>
                <a:gd name="T33" fmla="*/ 29 h 60"/>
                <a:gd name="T34" fmla="*/ 16 w 68"/>
                <a:gd name="T35" fmla="*/ 34 h 60"/>
                <a:gd name="T36" fmla="*/ 19 w 68"/>
                <a:gd name="T37" fmla="*/ 41 h 60"/>
                <a:gd name="T38" fmla="*/ 27 w 68"/>
                <a:gd name="T39" fmla="*/ 44 h 60"/>
                <a:gd name="T40" fmla="*/ 41 w 68"/>
                <a:gd name="T41" fmla="*/ 41 h 60"/>
                <a:gd name="T42" fmla="*/ 49 w 68"/>
                <a:gd name="T43" fmla="*/ 33 h 60"/>
                <a:gd name="T44" fmla="*/ 52 w 68"/>
                <a:gd name="T45" fmla="*/ 1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60">
                  <a:moveTo>
                    <a:pt x="27" y="60"/>
                  </a:moveTo>
                  <a:cubicBezTo>
                    <a:pt x="19" y="60"/>
                    <a:pt x="13" y="57"/>
                    <a:pt x="8" y="52"/>
                  </a:cubicBezTo>
                  <a:cubicBezTo>
                    <a:pt x="3" y="47"/>
                    <a:pt x="0" y="41"/>
                    <a:pt x="0" y="34"/>
                  </a:cubicBezTo>
                  <a:cubicBezTo>
                    <a:pt x="0" y="25"/>
                    <a:pt x="4" y="20"/>
                    <a:pt x="7" y="17"/>
                  </a:cubicBezTo>
                  <a:cubicBezTo>
                    <a:pt x="11" y="14"/>
                    <a:pt x="15" y="12"/>
                    <a:pt x="20" y="10"/>
                  </a:cubicBezTo>
                  <a:cubicBezTo>
                    <a:pt x="23" y="9"/>
                    <a:pt x="30" y="8"/>
                    <a:pt x="39" y="6"/>
                  </a:cubicBezTo>
                  <a:cubicBezTo>
                    <a:pt x="47" y="4"/>
                    <a:pt x="53" y="2"/>
                    <a:pt x="58" y="1"/>
                  </a:cubicBezTo>
                  <a:cubicBezTo>
                    <a:pt x="60" y="0"/>
                    <a:pt x="63" y="0"/>
                    <a:pt x="65" y="2"/>
                  </a:cubicBezTo>
                  <a:cubicBezTo>
                    <a:pt x="67" y="3"/>
                    <a:pt x="68" y="6"/>
                    <a:pt x="68" y="8"/>
                  </a:cubicBezTo>
                  <a:cubicBezTo>
                    <a:pt x="68" y="13"/>
                    <a:pt x="68" y="13"/>
                    <a:pt x="68" y="13"/>
                  </a:cubicBezTo>
                  <a:cubicBezTo>
                    <a:pt x="68" y="25"/>
                    <a:pt x="66" y="35"/>
                    <a:pt x="63" y="41"/>
                  </a:cubicBezTo>
                  <a:cubicBezTo>
                    <a:pt x="60" y="46"/>
                    <a:pt x="55" y="51"/>
                    <a:pt x="48" y="55"/>
                  </a:cubicBezTo>
                  <a:cubicBezTo>
                    <a:pt x="42" y="58"/>
                    <a:pt x="35" y="60"/>
                    <a:pt x="27" y="60"/>
                  </a:cubicBezTo>
                  <a:close/>
                  <a:moveTo>
                    <a:pt x="52" y="19"/>
                  </a:moveTo>
                  <a:cubicBezTo>
                    <a:pt x="49" y="20"/>
                    <a:pt x="46" y="20"/>
                    <a:pt x="42" y="21"/>
                  </a:cubicBezTo>
                  <a:cubicBezTo>
                    <a:pt x="33" y="23"/>
                    <a:pt x="27" y="25"/>
                    <a:pt x="24" y="25"/>
                  </a:cubicBezTo>
                  <a:cubicBezTo>
                    <a:pt x="22" y="26"/>
                    <a:pt x="20" y="27"/>
                    <a:pt x="17" y="29"/>
                  </a:cubicBezTo>
                  <a:cubicBezTo>
                    <a:pt x="17" y="30"/>
                    <a:pt x="16" y="31"/>
                    <a:pt x="16" y="34"/>
                  </a:cubicBezTo>
                  <a:cubicBezTo>
                    <a:pt x="16" y="37"/>
                    <a:pt x="16" y="39"/>
                    <a:pt x="19" y="41"/>
                  </a:cubicBezTo>
                  <a:cubicBezTo>
                    <a:pt x="20" y="42"/>
                    <a:pt x="22" y="44"/>
                    <a:pt x="27" y="44"/>
                  </a:cubicBezTo>
                  <a:cubicBezTo>
                    <a:pt x="32" y="44"/>
                    <a:pt x="37" y="43"/>
                    <a:pt x="41" y="41"/>
                  </a:cubicBezTo>
                  <a:cubicBezTo>
                    <a:pt x="45" y="39"/>
                    <a:pt x="47" y="36"/>
                    <a:pt x="49" y="33"/>
                  </a:cubicBezTo>
                  <a:cubicBezTo>
                    <a:pt x="50" y="31"/>
                    <a:pt x="52" y="27"/>
                    <a:pt x="5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6" name="Freeform 124"/>
            <p:cNvSpPr/>
            <p:nvPr/>
          </p:nvSpPr>
          <p:spPr bwMode="auto">
            <a:xfrm>
              <a:off x="1379538" y="2200276"/>
              <a:ext cx="144463" cy="200025"/>
            </a:xfrm>
            <a:custGeom>
              <a:avLst/>
              <a:gdLst>
                <a:gd name="T0" fmla="*/ 58 w 66"/>
                <a:gd name="T1" fmla="*/ 91 h 91"/>
                <a:gd name="T2" fmla="*/ 50 w 66"/>
                <a:gd name="T3" fmla="*/ 83 h 91"/>
                <a:gd name="T4" fmla="*/ 50 w 66"/>
                <a:gd name="T5" fmla="*/ 32 h 91"/>
                <a:gd name="T6" fmla="*/ 35 w 66"/>
                <a:gd name="T7" fmla="*/ 16 h 91"/>
                <a:gd name="T8" fmla="*/ 30 w 66"/>
                <a:gd name="T9" fmla="*/ 16 h 91"/>
                <a:gd name="T10" fmla="*/ 16 w 66"/>
                <a:gd name="T11" fmla="*/ 26 h 91"/>
                <a:gd name="T12" fmla="*/ 6 w 66"/>
                <a:gd name="T13" fmla="*/ 30 h 91"/>
                <a:gd name="T14" fmla="*/ 1 w 66"/>
                <a:gd name="T15" fmla="*/ 20 h 91"/>
                <a:gd name="T16" fmla="*/ 30 w 66"/>
                <a:gd name="T17" fmla="*/ 0 h 91"/>
                <a:gd name="T18" fmla="*/ 35 w 66"/>
                <a:gd name="T19" fmla="*/ 0 h 91"/>
                <a:gd name="T20" fmla="*/ 66 w 66"/>
                <a:gd name="T21" fmla="*/ 32 h 91"/>
                <a:gd name="T22" fmla="*/ 66 w 66"/>
                <a:gd name="T23" fmla="*/ 83 h 91"/>
                <a:gd name="T24" fmla="*/ 58 w 66"/>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91">
                  <a:moveTo>
                    <a:pt x="58" y="91"/>
                  </a:moveTo>
                  <a:cubicBezTo>
                    <a:pt x="54" y="91"/>
                    <a:pt x="50" y="87"/>
                    <a:pt x="50" y="83"/>
                  </a:cubicBezTo>
                  <a:cubicBezTo>
                    <a:pt x="50" y="32"/>
                    <a:pt x="50" y="32"/>
                    <a:pt x="50" y="32"/>
                  </a:cubicBezTo>
                  <a:cubicBezTo>
                    <a:pt x="50" y="23"/>
                    <a:pt x="43" y="16"/>
                    <a:pt x="35" y="16"/>
                  </a:cubicBezTo>
                  <a:cubicBezTo>
                    <a:pt x="30" y="16"/>
                    <a:pt x="30" y="16"/>
                    <a:pt x="30" y="16"/>
                  </a:cubicBezTo>
                  <a:cubicBezTo>
                    <a:pt x="24" y="16"/>
                    <a:pt x="18" y="20"/>
                    <a:pt x="16" y="26"/>
                  </a:cubicBezTo>
                  <a:cubicBezTo>
                    <a:pt x="14" y="30"/>
                    <a:pt x="10" y="31"/>
                    <a:pt x="6" y="30"/>
                  </a:cubicBezTo>
                  <a:cubicBezTo>
                    <a:pt x="2" y="28"/>
                    <a:pt x="0" y="24"/>
                    <a:pt x="1" y="20"/>
                  </a:cubicBezTo>
                  <a:cubicBezTo>
                    <a:pt x="6" y="8"/>
                    <a:pt x="17" y="0"/>
                    <a:pt x="30" y="0"/>
                  </a:cubicBezTo>
                  <a:cubicBezTo>
                    <a:pt x="35" y="0"/>
                    <a:pt x="35" y="0"/>
                    <a:pt x="35" y="0"/>
                  </a:cubicBezTo>
                  <a:cubicBezTo>
                    <a:pt x="52" y="0"/>
                    <a:pt x="66" y="14"/>
                    <a:pt x="66" y="32"/>
                  </a:cubicBezTo>
                  <a:cubicBezTo>
                    <a:pt x="66" y="83"/>
                    <a:pt x="66" y="83"/>
                    <a:pt x="66" y="83"/>
                  </a:cubicBezTo>
                  <a:cubicBezTo>
                    <a:pt x="66" y="87"/>
                    <a:pt x="62" y="91"/>
                    <a:pt x="58" y="9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7" name="Freeform 125"/>
            <p:cNvSpPr/>
            <p:nvPr/>
          </p:nvSpPr>
          <p:spPr bwMode="auto">
            <a:xfrm>
              <a:off x="877888" y="3063876"/>
              <a:ext cx="160338" cy="38100"/>
            </a:xfrm>
            <a:custGeom>
              <a:avLst/>
              <a:gdLst>
                <a:gd name="T0" fmla="*/ 69 w 73"/>
                <a:gd name="T1" fmla="*/ 17 h 17"/>
                <a:gd name="T2" fmla="*/ 68 w 73"/>
                <a:gd name="T3" fmla="*/ 16 h 17"/>
                <a:gd name="T4" fmla="*/ 4 w 73"/>
                <a:gd name="T5" fmla="*/ 9 h 17"/>
                <a:gd name="T6" fmla="*/ 0 w 73"/>
                <a:gd name="T7" fmla="*/ 6 h 17"/>
                <a:gd name="T8" fmla="*/ 3 w 73"/>
                <a:gd name="T9" fmla="*/ 3 h 17"/>
                <a:gd name="T10" fmla="*/ 70 w 73"/>
                <a:gd name="T11" fmla="*/ 11 h 17"/>
                <a:gd name="T12" fmla="*/ 72 w 73"/>
                <a:gd name="T13" fmla="*/ 15 h 17"/>
                <a:gd name="T14" fmla="*/ 69 w 73"/>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17">
                  <a:moveTo>
                    <a:pt x="69" y="17"/>
                  </a:moveTo>
                  <a:cubicBezTo>
                    <a:pt x="69" y="17"/>
                    <a:pt x="68" y="17"/>
                    <a:pt x="68" y="16"/>
                  </a:cubicBezTo>
                  <a:cubicBezTo>
                    <a:pt x="48" y="9"/>
                    <a:pt x="25" y="6"/>
                    <a:pt x="4" y="9"/>
                  </a:cubicBezTo>
                  <a:cubicBezTo>
                    <a:pt x="2" y="9"/>
                    <a:pt x="0" y="8"/>
                    <a:pt x="0" y="6"/>
                  </a:cubicBezTo>
                  <a:cubicBezTo>
                    <a:pt x="0" y="4"/>
                    <a:pt x="1" y="3"/>
                    <a:pt x="3" y="3"/>
                  </a:cubicBezTo>
                  <a:cubicBezTo>
                    <a:pt x="26" y="0"/>
                    <a:pt x="49" y="2"/>
                    <a:pt x="70" y="11"/>
                  </a:cubicBezTo>
                  <a:cubicBezTo>
                    <a:pt x="72" y="11"/>
                    <a:pt x="73" y="13"/>
                    <a:pt x="72" y="15"/>
                  </a:cubicBezTo>
                  <a:cubicBezTo>
                    <a:pt x="72" y="16"/>
                    <a:pt x="70" y="17"/>
                    <a:pt x="69"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8" name="Freeform 126"/>
            <p:cNvSpPr/>
            <p:nvPr/>
          </p:nvSpPr>
          <p:spPr bwMode="auto">
            <a:xfrm>
              <a:off x="777875" y="3086101"/>
              <a:ext cx="49213" cy="28575"/>
            </a:xfrm>
            <a:custGeom>
              <a:avLst/>
              <a:gdLst>
                <a:gd name="T0" fmla="*/ 3 w 22"/>
                <a:gd name="T1" fmla="*/ 13 h 13"/>
                <a:gd name="T2" fmla="*/ 0 w 22"/>
                <a:gd name="T3" fmla="*/ 12 h 13"/>
                <a:gd name="T4" fmla="*/ 2 w 22"/>
                <a:gd name="T5" fmla="*/ 7 h 13"/>
                <a:gd name="T6" fmla="*/ 17 w 22"/>
                <a:gd name="T7" fmla="*/ 0 h 13"/>
                <a:gd name="T8" fmla="*/ 21 w 22"/>
                <a:gd name="T9" fmla="*/ 2 h 13"/>
                <a:gd name="T10" fmla="*/ 19 w 22"/>
                <a:gd name="T11" fmla="*/ 6 h 13"/>
                <a:gd name="T12" fmla="*/ 5 w 22"/>
                <a:gd name="T13" fmla="*/ 13 h 13"/>
                <a:gd name="T14" fmla="*/ 3 w 22"/>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3">
                  <a:moveTo>
                    <a:pt x="3" y="13"/>
                  </a:moveTo>
                  <a:cubicBezTo>
                    <a:pt x="2" y="13"/>
                    <a:pt x="1" y="13"/>
                    <a:pt x="0" y="12"/>
                  </a:cubicBezTo>
                  <a:cubicBezTo>
                    <a:pt x="0" y="10"/>
                    <a:pt x="0" y="8"/>
                    <a:pt x="2" y="7"/>
                  </a:cubicBezTo>
                  <a:cubicBezTo>
                    <a:pt x="7" y="5"/>
                    <a:pt x="12" y="3"/>
                    <a:pt x="17" y="0"/>
                  </a:cubicBezTo>
                  <a:cubicBezTo>
                    <a:pt x="19" y="0"/>
                    <a:pt x="20" y="1"/>
                    <a:pt x="21" y="2"/>
                  </a:cubicBezTo>
                  <a:cubicBezTo>
                    <a:pt x="22" y="4"/>
                    <a:pt x="21" y="6"/>
                    <a:pt x="19" y="6"/>
                  </a:cubicBezTo>
                  <a:cubicBezTo>
                    <a:pt x="14" y="8"/>
                    <a:pt x="9" y="10"/>
                    <a:pt x="5" y="13"/>
                  </a:cubicBezTo>
                  <a:cubicBezTo>
                    <a:pt x="4" y="13"/>
                    <a:pt x="4" y="13"/>
                    <a:pt x="3"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9" name="Freeform 127"/>
            <p:cNvSpPr/>
            <p:nvPr/>
          </p:nvSpPr>
          <p:spPr bwMode="auto">
            <a:xfrm>
              <a:off x="828675" y="2935288"/>
              <a:ext cx="144463" cy="261938"/>
            </a:xfrm>
            <a:custGeom>
              <a:avLst/>
              <a:gdLst>
                <a:gd name="T0" fmla="*/ 62 w 65"/>
                <a:gd name="T1" fmla="*/ 118 h 118"/>
                <a:gd name="T2" fmla="*/ 62 w 65"/>
                <a:gd name="T3" fmla="*/ 118 h 118"/>
                <a:gd name="T4" fmla="*/ 59 w 65"/>
                <a:gd name="T5" fmla="*/ 115 h 118"/>
                <a:gd name="T6" fmla="*/ 2 w 65"/>
                <a:gd name="T7" fmla="*/ 6 h 118"/>
                <a:gd name="T8" fmla="*/ 1 w 65"/>
                <a:gd name="T9" fmla="*/ 2 h 118"/>
                <a:gd name="T10" fmla="*/ 5 w 65"/>
                <a:gd name="T11" fmla="*/ 1 h 118"/>
                <a:gd name="T12" fmla="*/ 65 w 65"/>
                <a:gd name="T13" fmla="*/ 115 h 118"/>
                <a:gd name="T14" fmla="*/ 62 w 65"/>
                <a:gd name="T15" fmla="*/ 118 h 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118">
                  <a:moveTo>
                    <a:pt x="62" y="118"/>
                  </a:moveTo>
                  <a:cubicBezTo>
                    <a:pt x="62" y="118"/>
                    <a:pt x="62" y="118"/>
                    <a:pt x="62" y="118"/>
                  </a:cubicBezTo>
                  <a:cubicBezTo>
                    <a:pt x="60" y="118"/>
                    <a:pt x="59" y="117"/>
                    <a:pt x="59" y="115"/>
                  </a:cubicBezTo>
                  <a:cubicBezTo>
                    <a:pt x="59" y="71"/>
                    <a:pt x="38" y="31"/>
                    <a:pt x="2" y="6"/>
                  </a:cubicBezTo>
                  <a:cubicBezTo>
                    <a:pt x="1" y="5"/>
                    <a:pt x="0" y="3"/>
                    <a:pt x="1" y="2"/>
                  </a:cubicBezTo>
                  <a:cubicBezTo>
                    <a:pt x="2" y="1"/>
                    <a:pt x="4" y="0"/>
                    <a:pt x="5" y="1"/>
                  </a:cubicBezTo>
                  <a:cubicBezTo>
                    <a:pt x="43" y="27"/>
                    <a:pt x="65" y="69"/>
                    <a:pt x="65" y="115"/>
                  </a:cubicBezTo>
                  <a:cubicBezTo>
                    <a:pt x="65" y="117"/>
                    <a:pt x="64" y="118"/>
                    <a:pt x="62" y="11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0" name="Freeform 128"/>
            <p:cNvSpPr/>
            <p:nvPr/>
          </p:nvSpPr>
          <p:spPr bwMode="auto">
            <a:xfrm>
              <a:off x="871538" y="2906713"/>
              <a:ext cx="85725" cy="82550"/>
            </a:xfrm>
            <a:custGeom>
              <a:avLst/>
              <a:gdLst>
                <a:gd name="T0" fmla="*/ 35 w 39"/>
                <a:gd name="T1" fmla="*/ 37 h 37"/>
                <a:gd name="T2" fmla="*/ 34 w 39"/>
                <a:gd name="T3" fmla="*/ 36 h 37"/>
                <a:gd name="T4" fmla="*/ 1 w 39"/>
                <a:gd name="T5" fmla="*/ 5 h 37"/>
                <a:gd name="T6" fmla="*/ 1 w 39"/>
                <a:gd name="T7" fmla="*/ 1 h 37"/>
                <a:gd name="T8" fmla="*/ 6 w 39"/>
                <a:gd name="T9" fmla="*/ 1 h 37"/>
                <a:gd name="T10" fmla="*/ 37 w 39"/>
                <a:gd name="T11" fmla="*/ 31 h 37"/>
                <a:gd name="T12" fmla="*/ 38 w 39"/>
                <a:gd name="T13" fmla="*/ 35 h 37"/>
                <a:gd name="T14" fmla="*/ 35 w 39"/>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7">
                  <a:moveTo>
                    <a:pt x="35" y="37"/>
                  </a:moveTo>
                  <a:cubicBezTo>
                    <a:pt x="35" y="37"/>
                    <a:pt x="34" y="37"/>
                    <a:pt x="34" y="36"/>
                  </a:cubicBezTo>
                  <a:cubicBezTo>
                    <a:pt x="21" y="28"/>
                    <a:pt x="10" y="17"/>
                    <a:pt x="1" y="5"/>
                  </a:cubicBezTo>
                  <a:cubicBezTo>
                    <a:pt x="0" y="4"/>
                    <a:pt x="0" y="2"/>
                    <a:pt x="1" y="1"/>
                  </a:cubicBezTo>
                  <a:cubicBezTo>
                    <a:pt x="3" y="0"/>
                    <a:pt x="5" y="0"/>
                    <a:pt x="6" y="1"/>
                  </a:cubicBezTo>
                  <a:cubicBezTo>
                    <a:pt x="14" y="13"/>
                    <a:pt x="25" y="23"/>
                    <a:pt x="37" y="31"/>
                  </a:cubicBezTo>
                  <a:cubicBezTo>
                    <a:pt x="39" y="32"/>
                    <a:pt x="39" y="34"/>
                    <a:pt x="38" y="35"/>
                  </a:cubicBezTo>
                  <a:cubicBezTo>
                    <a:pt x="37" y="36"/>
                    <a:pt x="36" y="37"/>
                    <a:pt x="35"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1" name="Freeform 129"/>
            <p:cNvSpPr/>
            <p:nvPr/>
          </p:nvSpPr>
          <p:spPr bwMode="auto">
            <a:xfrm>
              <a:off x="998538" y="3005138"/>
              <a:ext cx="79375" cy="30163"/>
            </a:xfrm>
            <a:custGeom>
              <a:avLst/>
              <a:gdLst>
                <a:gd name="T0" fmla="*/ 32 w 36"/>
                <a:gd name="T1" fmla="*/ 14 h 14"/>
                <a:gd name="T2" fmla="*/ 32 w 36"/>
                <a:gd name="T3" fmla="*/ 14 h 14"/>
                <a:gd name="T4" fmla="*/ 2 w 36"/>
                <a:gd name="T5" fmla="*/ 6 h 14"/>
                <a:gd name="T6" fmla="*/ 0 w 36"/>
                <a:gd name="T7" fmla="*/ 2 h 14"/>
                <a:gd name="T8" fmla="*/ 4 w 36"/>
                <a:gd name="T9" fmla="*/ 0 h 14"/>
                <a:gd name="T10" fmla="*/ 33 w 36"/>
                <a:gd name="T11" fmla="*/ 8 h 14"/>
                <a:gd name="T12" fmla="*/ 35 w 36"/>
                <a:gd name="T13" fmla="*/ 12 h 14"/>
                <a:gd name="T14" fmla="*/ 32 w 36"/>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4">
                  <a:moveTo>
                    <a:pt x="32" y="14"/>
                  </a:moveTo>
                  <a:cubicBezTo>
                    <a:pt x="32" y="14"/>
                    <a:pt x="32" y="14"/>
                    <a:pt x="32" y="14"/>
                  </a:cubicBezTo>
                  <a:cubicBezTo>
                    <a:pt x="22" y="13"/>
                    <a:pt x="12" y="10"/>
                    <a:pt x="2" y="6"/>
                  </a:cubicBezTo>
                  <a:cubicBezTo>
                    <a:pt x="0" y="6"/>
                    <a:pt x="0" y="4"/>
                    <a:pt x="0" y="2"/>
                  </a:cubicBezTo>
                  <a:cubicBezTo>
                    <a:pt x="1" y="1"/>
                    <a:pt x="3" y="0"/>
                    <a:pt x="4" y="0"/>
                  </a:cubicBezTo>
                  <a:cubicBezTo>
                    <a:pt x="14" y="4"/>
                    <a:pt x="23" y="7"/>
                    <a:pt x="33" y="8"/>
                  </a:cubicBezTo>
                  <a:cubicBezTo>
                    <a:pt x="35" y="8"/>
                    <a:pt x="36" y="10"/>
                    <a:pt x="35" y="12"/>
                  </a:cubicBezTo>
                  <a:cubicBezTo>
                    <a:pt x="35" y="13"/>
                    <a:pt x="34" y="14"/>
                    <a:pt x="32" y="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2" name="Freeform 130"/>
            <p:cNvSpPr>
              <a:spLocks noEditPoints="1"/>
            </p:cNvSpPr>
            <p:nvPr/>
          </p:nvSpPr>
          <p:spPr bwMode="auto">
            <a:xfrm>
              <a:off x="939800" y="2957513"/>
              <a:ext cx="76200"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8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8"/>
                  </a:cubicBezTo>
                  <a:cubicBezTo>
                    <a:pt x="0" y="8"/>
                    <a:pt x="7"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8" y="24"/>
                    <a:pt x="28" y="18"/>
                  </a:cubicBezTo>
                  <a:cubicBezTo>
                    <a:pt x="28"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3" name="Freeform 131"/>
            <p:cNvSpPr>
              <a:spLocks noEditPoints="1"/>
            </p:cNvSpPr>
            <p:nvPr/>
          </p:nvSpPr>
          <p:spPr bwMode="auto">
            <a:xfrm>
              <a:off x="1020763" y="3070226"/>
              <a:ext cx="77788"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9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8" y="35"/>
                    <a:pt x="0" y="27"/>
                    <a:pt x="0" y="18"/>
                  </a:cubicBezTo>
                  <a:cubicBezTo>
                    <a:pt x="0" y="8"/>
                    <a:pt x="8"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9" y="24"/>
                    <a:pt x="29" y="18"/>
                  </a:cubicBezTo>
                  <a:cubicBezTo>
                    <a:pt x="29"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4" name="Freeform 132"/>
            <p:cNvSpPr/>
            <p:nvPr/>
          </p:nvSpPr>
          <p:spPr bwMode="auto">
            <a:xfrm>
              <a:off x="760413" y="2894013"/>
              <a:ext cx="323850" cy="325438"/>
            </a:xfrm>
            <a:custGeom>
              <a:avLst/>
              <a:gdLst>
                <a:gd name="T0" fmla="*/ 74 w 147"/>
                <a:gd name="T1" fmla="*/ 147 h 147"/>
                <a:gd name="T2" fmla="*/ 0 w 147"/>
                <a:gd name="T3" fmla="*/ 74 h 147"/>
                <a:gd name="T4" fmla="*/ 74 w 147"/>
                <a:gd name="T5" fmla="*/ 0 h 147"/>
                <a:gd name="T6" fmla="*/ 147 w 147"/>
                <a:gd name="T7" fmla="*/ 74 h 147"/>
                <a:gd name="T8" fmla="*/ 146 w 147"/>
                <a:gd name="T9" fmla="*/ 85 h 147"/>
                <a:gd name="T10" fmla="*/ 134 w 147"/>
                <a:gd name="T11" fmla="*/ 83 h 147"/>
                <a:gd name="T12" fmla="*/ 135 w 147"/>
                <a:gd name="T13" fmla="*/ 74 h 147"/>
                <a:gd name="T14" fmla="*/ 74 w 147"/>
                <a:gd name="T15" fmla="*/ 12 h 147"/>
                <a:gd name="T16" fmla="*/ 13 w 147"/>
                <a:gd name="T17" fmla="*/ 74 h 147"/>
                <a:gd name="T18" fmla="*/ 74 w 147"/>
                <a:gd name="T19" fmla="*/ 135 h 147"/>
                <a:gd name="T20" fmla="*/ 125 w 147"/>
                <a:gd name="T21" fmla="*/ 108 h 147"/>
                <a:gd name="T22" fmla="*/ 135 w 147"/>
                <a:gd name="T23" fmla="*/ 114 h 147"/>
                <a:gd name="T24" fmla="*/ 74 w 147"/>
                <a:gd name="T25"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147">
                  <a:moveTo>
                    <a:pt x="74" y="147"/>
                  </a:moveTo>
                  <a:cubicBezTo>
                    <a:pt x="33" y="147"/>
                    <a:pt x="0" y="114"/>
                    <a:pt x="0" y="74"/>
                  </a:cubicBezTo>
                  <a:cubicBezTo>
                    <a:pt x="0" y="33"/>
                    <a:pt x="33" y="0"/>
                    <a:pt x="74" y="0"/>
                  </a:cubicBezTo>
                  <a:cubicBezTo>
                    <a:pt x="114" y="0"/>
                    <a:pt x="147" y="33"/>
                    <a:pt x="147" y="74"/>
                  </a:cubicBezTo>
                  <a:cubicBezTo>
                    <a:pt x="147" y="77"/>
                    <a:pt x="147" y="81"/>
                    <a:pt x="146" y="85"/>
                  </a:cubicBezTo>
                  <a:cubicBezTo>
                    <a:pt x="134" y="83"/>
                    <a:pt x="134" y="83"/>
                    <a:pt x="134" y="83"/>
                  </a:cubicBezTo>
                  <a:cubicBezTo>
                    <a:pt x="135" y="80"/>
                    <a:pt x="135" y="76"/>
                    <a:pt x="135" y="74"/>
                  </a:cubicBezTo>
                  <a:cubicBezTo>
                    <a:pt x="135" y="40"/>
                    <a:pt x="108" y="12"/>
                    <a:pt x="74" y="12"/>
                  </a:cubicBezTo>
                  <a:cubicBezTo>
                    <a:pt x="40" y="12"/>
                    <a:pt x="13" y="40"/>
                    <a:pt x="13" y="74"/>
                  </a:cubicBezTo>
                  <a:cubicBezTo>
                    <a:pt x="13" y="107"/>
                    <a:pt x="40" y="135"/>
                    <a:pt x="74" y="135"/>
                  </a:cubicBezTo>
                  <a:cubicBezTo>
                    <a:pt x="94" y="135"/>
                    <a:pt x="113" y="125"/>
                    <a:pt x="125" y="108"/>
                  </a:cubicBezTo>
                  <a:cubicBezTo>
                    <a:pt x="135" y="114"/>
                    <a:pt x="135" y="114"/>
                    <a:pt x="135" y="114"/>
                  </a:cubicBezTo>
                  <a:cubicBezTo>
                    <a:pt x="121" y="135"/>
                    <a:pt x="98" y="147"/>
                    <a:pt x="74" y="14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5" name="Freeform 133"/>
            <p:cNvSpPr>
              <a:spLocks noEditPoints="1"/>
            </p:cNvSpPr>
            <p:nvPr/>
          </p:nvSpPr>
          <p:spPr bwMode="auto">
            <a:xfrm>
              <a:off x="812800" y="3048001"/>
              <a:ext cx="77788" cy="77788"/>
            </a:xfrm>
            <a:custGeom>
              <a:avLst/>
              <a:gdLst>
                <a:gd name="T0" fmla="*/ 18 w 35"/>
                <a:gd name="T1" fmla="*/ 35 h 35"/>
                <a:gd name="T2" fmla="*/ 0 w 35"/>
                <a:gd name="T3" fmla="*/ 18 h 35"/>
                <a:gd name="T4" fmla="*/ 18 w 35"/>
                <a:gd name="T5" fmla="*/ 0 h 35"/>
                <a:gd name="T6" fmla="*/ 35 w 35"/>
                <a:gd name="T7" fmla="*/ 18 h 35"/>
                <a:gd name="T8" fmla="*/ 18 w 35"/>
                <a:gd name="T9" fmla="*/ 35 h 35"/>
                <a:gd name="T10" fmla="*/ 18 w 35"/>
                <a:gd name="T11" fmla="*/ 6 h 35"/>
                <a:gd name="T12" fmla="*/ 6 w 35"/>
                <a:gd name="T13" fmla="*/ 18 h 35"/>
                <a:gd name="T14" fmla="*/ 18 w 35"/>
                <a:gd name="T15" fmla="*/ 29 h 35"/>
                <a:gd name="T16" fmla="*/ 29 w 35"/>
                <a:gd name="T17" fmla="*/ 18 h 35"/>
                <a:gd name="T18" fmla="*/ 18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8"/>
                  </a:cubicBezTo>
                  <a:cubicBezTo>
                    <a:pt x="0" y="8"/>
                    <a:pt x="8" y="0"/>
                    <a:pt x="18" y="0"/>
                  </a:cubicBezTo>
                  <a:cubicBezTo>
                    <a:pt x="27" y="0"/>
                    <a:pt x="35" y="8"/>
                    <a:pt x="35" y="18"/>
                  </a:cubicBezTo>
                  <a:cubicBezTo>
                    <a:pt x="35" y="27"/>
                    <a:pt x="27" y="35"/>
                    <a:pt x="18" y="35"/>
                  </a:cubicBezTo>
                  <a:close/>
                  <a:moveTo>
                    <a:pt x="18" y="6"/>
                  </a:moveTo>
                  <a:cubicBezTo>
                    <a:pt x="11" y="6"/>
                    <a:pt x="6" y="11"/>
                    <a:pt x="6" y="18"/>
                  </a:cubicBezTo>
                  <a:cubicBezTo>
                    <a:pt x="6" y="24"/>
                    <a:pt x="11" y="29"/>
                    <a:pt x="18" y="29"/>
                  </a:cubicBezTo>
                  <a:cubicBezTo>
                    <a:pt x="24" y="29"/>
                    <a:pt x="29" y="24"/>
                    <a:pt x="29" y="18"/>
                  </a:cubicBezTo>
                  <a:cubicBezTo>
                    <a:pt x="29" y="11"/>
                    <a:pt x="24" y="6"/>
                    <a:pt x="18"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6" name="Freeform 164"/>
            <p:cNvSpPr>
              <a:spLocks noEditPoints="1"/>
            </p:cNvSpPr>
            <p:nvPr/>
          </p:nvSpPr>
          <p:spPr bwMode="auto">
            <a:xfrm>
              <a:off x="1125538" y="595313"/>
              <a:ext cx="217488" cy="207963"/>
            </a:xfrm>
            <a:custGeom>
              <a:avLst/>
              <a:gdLst>
                <a:gd name="T0" fmla="*/ 47 w 99"/>
                <a:gd name="T1" fmla="*/ 94 h 94"/>
                <a:gd name="T2" fmla="*/ 14 w 99"/>
                <a:gd name="T3" fmla="*/ 80 h 94"/>
                <a:gd name="T4" fmla="*/ 0 w 99"/>
                <a:gd name="T5" fmla="*/ 47 h 94"/>
                <a:gd name="T6" fmla="*/ 14 w 99"/>
                <a:gd name="T7" fmla="*/ 13 h 94"/>
                <a:gd name="T8" fmla="*/ 47 w 99"/>
                <a:gd name="T9" fmla="*/ 0 h 94"/>
                <a:gd name="T10" fmla="*/ 80 w 99"/>
                <a:gd name="T11" fmla="*/ 13 h 94"/>
                <a:gd name="T12" fmla="*/ 80 w 99"/>
                <a:gd name="T13" fmla="*/ 80 h 94"/>
                <a:gd name="T14" fmla="*/ 47 w 99"/>
                <a:gd name="T15" fmla="*/ 94 h 94"/>
                <a:gd name="T16" fmla="*/ 47 w 99"/>
                <a:gd name="T17" fmla="*/ 8 h 94"/>
                <a:gd name="T18" fmla="*/ 19 w 99"/>
                <a:gd name="T19" fmla="*/ 19 h 94"/>
                <a:gd name="T20" fmla="*/ 8 w 99"/>
                <a:gd name="T21" fmla="*/ 47 h 94"/>
                <a:gd name="T22" fmla="*/ 19 w 99"/>
                <a:gd name="T23" fmla="*/ 74 h 94"/>
                <a:gd name="T24" fmla="*/ 47 w 99"/>
                <a:gd name="T25" fmla="*/ 86 h 94"/>
                <a:gd name="T26" fmla="*/ 75 w 99"/>
                <a:gd name="T27" fmla="*/ 74 h 94"/>
                <a:gd name="T28" fmla="*/ 75 w 99"/>
                <a:gd name="T29" fmla="*/ 19 h 94"/>
                <a:gd name="T30" fmla="*/ 47 w 99"/>
                <a:gd name="T31" fmla="*/ 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94">
                  <a:moveTo>
                    <a:pt x="47" y="94"/>
                  </a:moveTo>
                  <a:cubicBezTo>
                    <a:pt x="34" y="94"/>
                    <a:pt x="22" y="89"/>
                    <a:pt x="14" y="80"/>
                  </a:cubicBezTo>
                  <a:cubicBezTo>
                    <a:pt x="5" y="71"/>
                    <a:pt x="0" y="59"/>
                    <a:pt x="0" y="47"/>
                  </a:cubicBezTo>
                  <a:cubicBezTo>
                    <a:pt x="0" y="34"/>
                    <a:pt x="5" y="22"/>
                    <a:pt x="14" y="13"/>
                  </a:cubicBezTo>
                  <a:cubicBezTo>
                    <a:pt x="22" y="5"/>
                    <a:pt x="34" y="0"/>
                    <a:pt x="47" y="0"/>
                  </a:cubicBezTo>
                  <a:cubicBezTo>
                    <a:pt x="59" y="0"/>
                    <a:pt x="71" y="5"/>
                    <a:pt x="80" y="13"/>
                  </a:cubicBezTo>
                  <a:cubicBezTo>
                    <a:pt x="99" y="32"/>
                    <a:pt x="99" y="62"/>
                    <a:pt x="80" y="80"/>
                  </a:cubicBezTo>
                  <a:cubicBezTo>
                    <a:pt x="71" y="89"/>
                    <a:pt x="59" y="94"/>
                    <a:pt x="47" y="94"/>
                  </a:cubicBezTo>
                  <a:close/>
                  <a:moveTo>
                    <a:pt x="47" y="8"/>
                  </a:moveTo>
                  <a:cubicBezTo>
                    <a:pt x="36" y="8"/>
                    <a:pt x="27" y="12"/>
                    <a:pt x="19" y="19"/>
                  </a:cubicBezTo>
                  <a:cubicBezTo>
                    <a:pt x="12" y="26"/>
                    <a:pt x="8" y="36"/>
                    <a:pt x="8" y="47"/>
                  </a:cubicBezTo>
                  <a:cubicBezTo>
                    <a:pt x="8" y="57"/>
                    <a:pt x="12" y="67"/>
                    <a:pt x="19" y="74"/>
                  </a:cubicBezTo>
                  <a:cubicBezTo>
                    <a:pt x="27" y="82"/>
                    <a:pt x="36" y="86"/>
                    <a:pt x="47" y="86"/>
                  </a:cubicBezTo>
                  <a:cubicBezTo>
                    <a:pt x="57" y="86"/>
                    <a:pt x="67" y="82"/>
                    <a:pt x="75" y="74"/>
                  </a:cubicBezTo>
                  <a:cubicBezTo>
                    <a:pt x="90" y="59"/>
                    <a:pt x="90" y="34"/>
                    <a:pt x="75" y="19"/>
                  </a:cubicBezTo>
                  <a:cubicBezTo>
                    <a:pt x="67" y="12"/>
                    <a:pt x="57" y="8"/>
                    <a:pt x="4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7" name="Freeform 165"/>
            <p:cNvSpPr>
              <a:spLocks noEditPoints="1"/>
            </p:cNvSpPr>
            <p:nvPr/>
          </p:nvSpPr>
          <p:spPr bwMode="auto">
            <a:xfrm>
              <a:off x="1144588" y="631826"/>
              <a:ext cx="168275" cy="171450"/>
            </a:xfrm>
            <a:custGeom>
              <a:avLst/>
              <a:gdLst>
                <a:gd name="T0" fmla="*/ 38 w 76"/>
                <a:gd name="T1" fmla="*/ 77 h 77"/>
                <a:gd name="T2" fmla="*/ 38 w 76"/>
                <a:gd name="T3" fmla="*/ 77 h 77"/>
                <a:gd name="T4" fmla="*/ 5 w 76"/>
                <a:gd name="T5" fmla="*/ 63 h 77"/>
                <a:gd name="T6" fmla="*/ 1 w 76"/>
                <a:gd name="T7" fmla="*/ 59 h 77"/>
                <a:gd name="T8" fmla="*/ 1 w 76"/>
                <a:gd name="T9" fmla="*/ 55 h 77"/>
                <a:gd name="T10" fmla="*/ 5 w 76"/>
                <a:gd name="T11" fmla="*/ 51 h 77"/>
                <a:gd name="T12" fmla="*/ 25 w 76"/>
                <a:gd name="T13" fmla="*/ 44 h 77"/>
                <a:gd name="T14" fmla="*/ 21 w 76"/>
                <a:gd name="T15" fmla="*/ 39 h 77"/>
                <a:gd name="T16" fmla="*/ 21 w 76"/>
                <a:gd name="T17" fmla="*/ 37 h 77"/>
                <a:gd name="T18" fmla="*/ 18 w 76"/>
                <a:gd name="T19" fmla="*/ 33 h 77"/>
                <a:gd name="T20" fmla="*/ 18 w 76"/>
                <a:gd name="T21" fmla="*/ 25 h 77"/>
                <a:gd name="T22" fmla="*/ 19 w 76"/>
                <a:gd name="T23" fmla="*/ 20 h 77"/>
                <a:gd name="T24" fmla="*/ 19 w 76"/>
                <a:gd name="T25" fmla="*/ 18 h 77"/>
                <a:gd name="T26" fmla="*/ 23 w 76"/>
                <a:gd name="T27" fmla="*/ 5 h 77"/>
                <a:gd name="T28" fmla="*/ 38 w 76"/>
                <a:gd name="T29" fmla="*/ 0 h 77"/>
                <a:gd name="T30" fmla="*/ 53 w 76"/>
                <a:gd name="T31" fmla="*/ 5 h 77"/>
                <a:gd name="T32" fmla="*/ 57 w 76"/>
                <a:gd name="T33" fmla="*/ 18 h 77"/>
                <a:gd name="T34" fmla="*/ 56 w 76"/>
                <a:gd name="T35" fmla="*/ 20 h 77"/>
                <a:gd name="T36" fmla="*/ 58 w 76"/>
                <a:gd name="T37" fmla="*/ 25 h 77"/>
                <a:gd name="T38" fmla="*/ 57 w 76"/>
                <a:gd name="T39" fmla="*/ 33 h 77"/>
                <a:gd name="T40" fmla="*/ 54 w 76"/>
                <a:gd name="T41" fmla="*/ 37 h 77"/>
                <a:gd name="T42" fmla="*/ 54 w 76"/>
                <a:gd name="T43" fmla="*/ 39 h 77"/>
                <a:gd name="T44" fmla="*/ 51 w 76"/>
                <a:gd name="T45" fmla="*/ 44 h 77"/>
                <a:gd name="T46" fmla="*/ 70 w 76"/>
                <a:gd name="T47" fmla="*/ 51 h 77"/>
                <a:gd name="T48" fmla="*/ 75 w 76"/>
                <a:gd name="T49" fmla="*/ 55 h 77"/>
                <a:gd name="T50" fmla="*/ 74 w 76"/>
                <a:gd name="T51" fmla="*/ 59 h 77"/>
                <a:gd name="T52" fmla="*/ 71 w 76"/>
                <a:gd name="T53" fmla="*/ 63 h 77"/>
                <a:gd name="T54" fmla="*/ 38 w 76"/>
                <a:gd name="T55" fmla="*/ 77 h 77"/>
                <a:gd name="T56" fmla="*/ 10 w 76"/>
                <a:gd name="T57" fmla="*/ 57 h 77"/>
                <a:gd name="T58" fmla="*/ 10 w 76"/>
                <a:gd name="T59" fmla="*/ 57 h 77"/>
                <a:gd name="T60" fmla="*/ 38 w 76"/>
                <a:gd name="T61" fmla="*/ 69 h 77"/>
                <a:gd name="T62" fmla="*/ 66 w 76"/>
                <a:gd name="T63" fmla="*/ 57 h 77"/>
                <a:gd name="T64" fmla="*/ 66 w 76"/>
                <a:gd name="T65" fmla="*/ 57 h 77"/>
                <a:gd name="T66" fmla="*/ 46 w 76"/>
                <a:gd name="T67" fmla="*/ 52 h 77"/>
                <a:gd name="T68" fmla="*/ 43 w 76"/>
                <a:gd name="T69" fmla="*/ 50 h 77"/>
                <a:gd name="T70" fmla="*/ 42 w 76"/>
                <a:gd name="T71" fmla="*/ 47 h 77"/>
                <a:gd name="T72" fmla="*/ 43 w 76"/>
                <a:gd name="T73" fmla="*/ 42 h 77"/>
                <a:gd name="T74" fmla="*/ 45 w 76"/>
                <a:gd name="T75" fmla="*/ 39 h 77"/>
                <a:gd name="T76" fmla="*/ 46 w 76"/>
                <a:gd name="T77" fmla="*/ 38 h 77"/>
                <a:gd name="T78" fmla="*/ 47 w 76"/>
                <a:gd name="T79" fmla="*/ 33 h 77"/>
                <a:gd name="T80" fmla="*/ 50 w 76"/>
                <a:gd name="T81" fmla="*/ 29 h 77"/>
                <a:gd name="T82" fmla="*/ 50 w 76"/>
                <a:gd name="T83" fmla="*/ 29 h 77"/>
                <a:gd name="T84" fmla="*/ 50 w 76"/>
                <a:gd name="T85" fmla="*/ 27 h 77"/>
                <a:gd name="T86" fmla="*/ 50 w 76"/>
                <a:gd name="T87" fmla="*/ 26 h 77"/>
                <a:gd name="T88" fmla="*/ 48 w 76"/>
                <a:gd name="T89" fmla="*/ 23 h 77"/>
                <a:gd name="T90" fmla="*/ 49 w 76"/>
                <a:gd name="T91" fmla="*/ 18 h 77"/>
                <a:gd name="T92" fmla="*/ 47 w 76"/>
                <a:gd name="T93" fmla="*/ 11 h 77"/>
                <a:gd name="T94" fmla="*/ 38 w 76"/>
                <a:gd name="T95" fmla="*/ 8 h 77"/>
                <a:gd name="T96" fmla="*/ 29 w 76"/>
                <a:gd name="T97" fmla="*/ 11 h 77"/>
                <a:gd name="T98" fmla="*/ 27 w 76"/>
                <a:gd name="T99" fmla="*/ 18 h 77"/>
                <a:gd name="T100" fmla="*/ 28 w 76"/>
                <a:gd name="T101" fmla="*/ 23 h 77"/>
                <a:gd name="T102" fmla="*/ 26 w 76"/>
                <a:gd name="T103" fmla="*/ 26 h 77"/>
                <a:gd name="T104" fmla="*/ 26 w 76"/>
                <a:gd name="T105" fmla="*/ 27 h 77"/>
                <a:gd name="T106" fmla="*/ 26 w 76"/>
                <a:gd name="T107" fmla="*/ 29 h 77"/>
                <a:gd name="T108" fmla="*/ 26 w 76"/>
                <a:gd name="T109" fmla="*/ 29 h 77"/>
                <a:gd name="T110" fmla="*/ 29 w 76"/>
                <a:gd name="T111" fmla="*/ 33 h 77"/>
                <a:gd name="T112" fmla="*/ 29 w 76"/>
                <a:gd name="T113" fmla="*/ 38 h 77"/>
                <a:gd name="T114" fmla="*/ 31 w 76"/>
                <a:gd name="T115" fmla="*/ 39 h 77"/>
                <a:gd name="T116" fmla="*/ 32 w 76"/>
                <a:gd name="T117" fmla="*/ 42 h 77"/>
                <a:gd name="T118" fmla="*/ 33 w 76"/>
                <a:gd name="T119" fmla="*/ 47 h 77"/>
                <a:gd name="T120" fmla="*/ 32 w 76"/>
                <a:gd name="T121" fmla="*/ 50 h 77"/>
                <a:gd name="T122" fmla="*/ 30 w 76"/>
                <a:gd name="T123" fmla="*/ 52 h 77"/>
                <a:gd name="T124" fmla="*/ 10 w 76"/>
                <a:gd name="T125" fmla="*/ 5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 h="77">
                  <a:moveTo>
                    <a:pt x="38" y="77"/>
                  </a:moveTo>
                  <a:cubicBezTo>
                    <a:pt x="38" y="77"/>
                    <a:pt x="38" y="77"/>
                    <a:pt x="38" y="77"/>
                  </a:cubicBezTo>
                  <a:cubicBezTo>
                    <a:pt x="25" y="77"/>
                    <a:pt x="13" y="72"/>
                    <a:pt x="5" y="63"/>
                  </a:cubicBezTo>
                  <a:cubicBezTo>
                    <a:pt x="3" y="62"/>
                    <a:pt x="2" y="61"/>
                    <a:pt x="1" y="59"/>
                  </a:cubicBezTo>
                  <a:cubicBezTo>
                    <a:pt x="0" y="58"/>
                    <a:pt x="0" y="56"/>
                    <a:pt x="1" y="55"/>
                  </a:cubicBezTo>
                  <a:cubicBezTo>
                    <a:pt x="2" y="53"/>
                    <a:pt x="3" y="52"/>
                    <a:pt x="5" y="51"/>
                  </a:cubicBezTo>
                  <a:cubicBezTo>
                    <a:pt x="11" y="48"/>
                    <a:pt x="18" y="46"/>
                    <a:pt x="25" y="44"/>
                  </a:cubicBezTo>
                  <a:cubicBezTo>
                    <a:pt x="23" y="43"/>
                    <a:pt x="22" y="41"/>
                    <a:pt x="21" y="39"/>
                  </a:cubicBezTo>
                  <a:cubicBezTo>
                    <a:pt x="21" y="38"/>
                    <a:pt x="21" y="38"/>
                    <a:pt x="21" y="37"/>
                  </a:cubicBezTo>
                  <a:cubicBezTo>
                    <a:pt x="20" y="36"/>
                    <a:pt x="19" y="35"/>
                    <a:pt x="18" y="33"/>
                  </a:cubicBezTo>
                  <a:cubicBezTo>
                    <a:pt x="18" y="25"/>
                    <a:pt x="18" y="25"/>
                    <a:pt x="18" y="25"/>
                  </a:cubicBezTo>
                  <a:cubicBezTo>
                    <a:pt x="17" y="23"/>
                    <a:pt x="18" y="21"/>
                    <a:pt x="19" y="20"/>
                  </a:cubicBezTo>
                  <a:cubicBezTo>
                    <a:pt x="19" y="18"/>
                    <a:pt x="19" y="18"/>
                    <a:pt x="19" y="18"/>
                  </a:cubicBezTo>
                  <a:cubicBezTo>
                    <a:pt x="19" y="16"/>
                    <a:pt x="18" y="9"/>
                    <a:pt x="23" y="5"/>
                  </a:cubicBezTo>
                  <a:cubicBezTo>
                    <a:pt x="27" y="2"/>
                    <a:pt x="32" y="0"/>
                    <a:pt x="38" y="0"/>
                  </a:cubicBezTo>
                  <a:cubicBezTo>
                    <a:pt x="44" y="0"/>
                    <a:pt x="49" y="2"/>
                    <a:pt x="53" y="5"/>
                  </a:cubicBezTo>
                  <a:cubicBezTo>
                    <a:pt x="57" y="9"/>
                    <a:pt x="57" y="16"/>
                    <a:pt x="57" y="18"/>
                  </a:cubicBezTo>
                  <a:cubicBezTo>
                    <a:pt x="56" y="20"/>
                    <a:pt x="56" y="20"/>
                    <a:pt x="56" y="20"/>
                  </a:cubicBezTo>
                  <a:cubicBezTo>
                    <a:pt x="58" y="21"/>
                    <a:pt x="58" y="23"/>
                    <a:pt x="58" y="25"/>
                  </a:cubicBezTo>
                  <a:cubicBezTo>
                    <a:pt x="57" y="33"/>
                    <a:pt x="57" y="33"/>
                    <a:pt x="57" y="33"/>
                  </a:cubicBezTo>
                  <a:cubicBezTo>
                    <a:pt x="57" y="35"/>
                    <a:pt x="56" y="36"/>
                    <a:pt x="54" y="37"/>
                  </a:cubicBezTo>
                  <a:cubicBezTo>
                    <a:pt x="54" y="39"/>
                    <a:pt x="54" y="39"/>
                    <a:pt x="54" y="39"/>
                  </a:cubicBezTo>
                  <a:cubicBezTo>
                    <a:pt x="54" y="41"/>
                    <a:pt x="53" y="43"/>
                    <a:pt x="51" y="44"/>
                  </a:cubicBezTo>
                  <a:cubicBezTo>
                    <a:pt x="58" y="46"/>
                    <a:pt x="64" y="48"/>
                    <a:pt x="70" y="51"/>
                  </a:cubicBezTo>
                  <a:cubicBezTo>
                    <a:pt x="72" y="52"/>
                    <a:pt x="74" y="53"/>
                    <a:pt x="75" y="55"/>
                  </a:cubicBezTo>
                  <a:cubicBezTo>
                    <a:pt x="76" y="56"/>
                    <a:pt x="75" y="58"/>
                    <a:pt x="74" y="59"/>
                  </a:cubicBezTo>
                  <a:cubicBezTo>
                    <a:pt x="73" y="61"/>
                    <a:pt x="72" y="62"/>
                    <a:pt x="71" y="63"/>
                  </a:cubicBezTo>
                  <a:cubicBezTo>
                    <a:pt x="62" y="72"/>
                    <a:pt x="50" y="77"/>
                    <a:pt x="38" y="77"/>
                  </a:cubicBezTo>
                  <a:close/>
                  <a:moveTo>
                    <a:pt x="10" y="57"/>
                  </a:moveTo>
                  <a:cubicBezTo>
                    <a:pt x="10" y="57"/>
                    <a:pt x="10" y="57"/>
                    <a:pt x="10" y="57"/>
                  </a:cubicBezTo>
                  <a:cubicBezTo>
                    <a:pt x="18" y="65"/>
                    <a:pt x="27" y="69"/>
                    <a:pt x="38" y="69"/>
                  </a:cubicBezTo>
                  <a:cubicBezTo>
                    <a:pt x="48" y="69"/>
                    <a:pt x="58" y="65"/>
                    <a:pt x="66" y="57"/>
                  </a:cubicBezTo>
                  <a:cubicBezTo>
                    <a:pt x="66" y="57"/>
                    <a:pt x="66" y="57"/>
                    <a:pt x="66" y="57"/>
                  </a:cubicBezTo>
                  <a:cubicBezTo>
                    <a:pt x="60" y="54"/>
                    <a:pt x="53" y="53"/>
                    <a:pt x="46" y="52"/>
                  </a:cubicBezTo>
                  <a:cubicBezTo>
                    <a:pt x="45" y="52"/>
                    <a:pt x="44" y="51"/>
                    <a:pt x="43" y="50"/>
                  </a:cubicBezTo>
                  <a:cubicBezTo>
                    <a:pt x="43" y="49"/>
                    <a:pt x="42" y="48"/>
                    <a:pt x="42" y="47"/>
                  </a:cubicBezTo>
                  <a:cubicBezTo>
                    <a:pt x="43" y="42"/>
                    <a:pt x="43" y="42"/>
                    <a:pt x="43" y="42"/>
                  </a:cubicBezTo>
                  <a:cubicBezTo>
                    <a:pt x="43" y="41"/>
                    <a:pt x="44" y="40"/>
                    <a:pt x="45" y="39"/>
                  </a:cubicBezTo>
                  <a:cubicBezTo>
                    <a:pt x="46" y="38"/>
                    <a:pt x="46" y="38"/>
                    <a:pt x="46" y="38"/>
                  </a:cubicBezTo>
                  <a:cubicBezTo>
                    <a:pt x="47" y="33"/>
                    <a:pt x="47" y="33"/>
                    <a:pt x="47" y="33"/>
                  </a:cubicBezTo>
                  <a:cubicBezTo>
                    <a:pt x="47" y="31"/>
                    <a:pt x="48" y="30"/>
                    <a:pt x="50" y="29"/>
                  </a:cubicBezTo>
                  <a:cubicBezTo>
                    <a:pt x="50" y="29"/>
                    <a:pt x="50" y="29"/>
                    <a:pt x="50" y="29"/>
                  </a:cubicBezTo>
                  <a:cubicBezTo>
                    <a:pt x="50" y="27"/>
                    <a:pt x="50" y="27"/>
                    <a:pt x="50" y="27"/>
                  </a:cubicBezTo>
                  <a:cubicBezTo>
                    <a:pt x="50" y="27"/>
                    <a:pt x="50" y="26"/>
                    <a:pt x="50" y="26"/>
                  </a:cubicBezTo>
                  <a:cubicBezTo>
                    <a:pt x="49" y="26"/>
                    <a:pt x="48" y="24"/>
                    <a:pt x="48" y="23"/>
                  </a:cubicBezTo>
                  <a:cubicBezTo>
                    <a:pt x="49" y="18"/>
                    <a:pt x="49" y="18"/>
                    <a:pt x="49" y="18"/>
                  </a:cubicBezTo>
                  <a:cubicBezTo>
                    <a:pt x="49" y="15"/>
                    <a:pt x="49" y="12"/>
                    <a:pt x="47" y="11"/>
                  </a:cubicBezTo>
                  <a:cubicBezTo>
                    <a:pt x="45" y="9"/>
                    <a:pt x="42" y="8"/>
                    <a:pt x="38" y="8"/>
                  </a:cubicBezTo>
                  <a:cubicBezTo>
                    <a:pt x="34" y="8"/>
                    <a:pt x="31" y="9"/>
                    <a:pt x="29" y="11"/>
                  </a:cubicBezTo>
                  <a:cubicBezTo>
                    <a:pt x="27" y="12"/>
                    <a:pt x="27" y="15"/>
                    <a:pt x="27" y="18"/>
                  </a:cubicBezTo>
                  <a:cubicBezTo>
                    <a:pt x="28" y="23"/>
                    <a:pt x="28" y="23"/>
                    <a:pt x="28" y="23"/>
                  </a:cubicBezTo>
                  <a:cubicBezTo>
                    <a:pt x="28" y="24"/>
                    <a:pt x="27" y="26"/>
                    <a:pt x="26" y="26"/>
                  </a:cubicBezTo>
                  <a:cubicBezTo>
                    <a:pt x="26" y="26"/>
                    <a:pt x="26" y="27"/>
                    <a:pt x="26" y="27"/>
                  </a:cubicBezTo>
                  <a:cubicBezTo>
                    <a:pt x="26" y="29"/>
                    <a:pt x="26" y="29"/>
                    <a:pt x="26" y="29"/>
                  </a:cubicBezTo>
                  <a:cubicBezTo>
                    <a:pt x="26" y="29"/>
                    <a:pt x="26" y="29"/>
                    <a:pt x="26" y="29"/>
                  </a:cubicBezTo>
                  <a:cubicBezTo>
                    <a:pt x="28" y="30"/>
                    <a:pt x="29" y="31"/>
                    <a:pt x="29" y="33"/>
                  </a:cubicBezTo>
                  <a:cubicBezTo>
                    <a:pt x="29" y="34"/>
                    <a:pt x="29" y="36"/>
                    <a:pt x="29" y="38"/>
                  </a:cubicBezTo>
                  <a:cubicBezTo>
                    <a:pt x="29" y="38"/>
                    <a:pt x="30" y="38"/>
                    <a:pt x="31" y="39"/>
                  </a:cubicBezTo>
                  <a:cubicBezTo>
                    <a:pt x="32" y="40"/>
                    <a:pt x="32" y="41"/>
                    <a:pt x="32" y="42"/>
                  </a:cubicBezTo>
                  <a:cubicBezTo>
                    <a:pt x="33" y="47"/>
                    <a:pt x="33" y="47"/>
                    <a:pt x="33" y="47"/>
                  </a:cubicBezTo>
                  <a:cubicBezTo>
                    <a:pt x="33" y="48"/>
                    <a:pt x="33" y="49"/>
                    <a:pt x="32" y="50"/>
                  </a:cubicBezTo>
                  <a:cubicBezTo>
                    <a:pt x="32" y="51"/>
                    <a:pt x="31" y="52"/>
                    <a:pt x="30" y="52"/>
                  </a:cubicBezTo>
                  <a:cubicBezTo>
                    <a:pt x="23" y="53"/>
                    <a:pt x="16" y="54"/>
                    <a:pt x="10" y="5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5" name="Freeform 173"/>
            <p:cNvSpPr/>
            <p:nvPr/>
          </p:nvSpPr>
          <p:spPr bwMode="auto">
            <a:xfrm>
              <a:off x="504825" y="4257676"/>
              <a:ext cx="61913" cy="61913"/>
            </a:xfrm>
            <a:custGeom>
              <a:avLst/>
              <a:gdLst>
                <a:gd name="T0" fmla="*/ 2 w 28"/>
                <a:gd name="T1" fmla="*/ 28 h 28"/>
                <a:gd name="T2" fmla="*/ 0 w 28"/>
                <a:gd name="T3" fmla="*/ 26 h 28"/>
                <a:gd name="T4" fmla="*/ 0 w 28"/>
                <a:gd name="T5" fmla="*/ 2 h 28"/>
                <a:gd name="T6" fmla="*/ 2 w 28"/>
                <a:gd name="T7" fmla="*/ 0 h 28"/>
                <a:gd name="T8" fmla="*/ 26 w 28"/>
                <a:gd name="T9" fmla="*/ 0 h 28"/>
                <a:gd name="T10" fmla="*/ 28 w 28"/>
                <a:gd name="T11" fmla="*/ 2 h 28"/>
                <a:gd name="T12" fmla="*/ 26 w 28"/>
                <a:gd name="T13" fmla="*/ 4 h 28"/>
                <a:gd name="T14" fmla="*/ 4 w 28"/>
                <a:gd name="T15" fmla="*/ 4 h 28"/>
                <a:gd name="T16" fmla="*/ 4 w 28"/>
                <a:gd name="T17" fmla="*/ 26 h 28"/>
                <a:gd name="T18" fmla="*/ 2 w 28"/>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 y="28"/>
                  </a:moveTo>
                  <a:cubicBezTo>
                    <a:pt x="1" y="28"/>
                    <a:pt x="0" y="27"/>
                    <a:pt x="0" y="26"/>
                  </a:cubicBezTo>
                  <a:cubicBezTo>
                    <a:pt x="0" y="2"/>
                    <a:pt x="0" y="2"/>
                    <a:pt x="0" y="2"/>
                  </a:cubicBezTo>
                  <a:cubicBezTo>
                    <a:pt x="0" y="1"/>
                    <a:pt x="1" y="0"/>
                    <a:pt x="2" y="0"/>
                  </a:cubicBezTo>
                  <a:cubicBezTo>
                    <a:pt x="26" y="0"/>
                    <a:pt x="26" y="0"/>
                    <a:pt x="26" y="0"/>
                  </a:cubicBezTo>
                  <a:cubicBezTo>
                    <a:pt x="28" y="0"/>
                    <a:pt x="28" y="1"/>
                    <a:pt x="28" y="2"/>
                  </a:cubicBezTo>
                  <a:cubicBezTo>
                    <a:pt x="28" y="3"/>
                    <a:pt x="28" y="4"/>
                    <a:pt x="26" y="4"/>
                  </a:cubicBezTo>
                  <a:cubicBezTo>
                    <a:pt x="4" y="4"/>
                    <a:pt x="4" y="4"/>
                    <a:pt x="4" y="4"/>
                  </a:cubicBezTo>
                  <a:cubicBezTo>
                    <a:pt x="4" y="26"/>
                    <a:pt x="4" y="26"/>
                    <a:pt x="4" y="26"/>
                  </a:cubicBezTo>
                  <a:cubicBezTo>
                    <a:pt x="4" y="27"/>
                    <a:pt x="4" y="28"/>
                    <a:pt x="2"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6" name="Freeform 174"/>
            <p:cNvSpPr>
              <a:spLocks noEditPoints="1"/>
            </p:cNvSpPr>
            <p:nvPr/>
          </p:nvSpPr>
          <p:spPr bwMode="auto">
            <a:xfrm>
              <a:off x="409575" y="4125913"/>
              <a:ext cx="160338" cy="198438"/>
            </a:xfrm>
            <a:custGeom>
              <a:avLst/>
              <a:gdLst>
                <a:gd name="T0" fmla="*/ 45 w 73"/>
                <a:gd name="T1" fmla="*/ 90 h 90"/>
                <a:gd name="T2" fmla="*/ 4 w 73"/>
                <a:gd name="T3" fmla="*/ 90 h 90"/>
                <a:gd name="T4" fmla="*/ 0 w 73"/>
                <a:gd name="T5" fmla="*/ 86 h 90"/>
                <a:gd name="T6" fmla="*/ 0 w 73"/>
                <a:gd name="T7" fmla="*/ 4 h 90"/>
                <a:gd name="T8" fmla="*/ 4 w 73"/>
                <a:gd name="T9" fmla="*/ 0 h 90"/>
                <a:gd name="T10" fmla="*/ 69 w 73"/>
                <a:gd name="T11" fmla="*/ 0 h 90"/>
                <a:gd name="T12" fmla="*/ 73 w 73"/>
                <a:gd name="T13" fmla="*/ 4 h 90"/>
                <a:gd name="T14" fmla="*/ 73 w 73"/>
                <a:gd name="T15" fmla="*/ 62 h 90"/>
                <a:gd name="T16" fmla="*/ 72 w 73"/>
                <a:gd name="T17" fmla="*/ 65 h 90"/>
                <a:gd name="T18" fmla="*/ 48 w 73"/>
                <a:gd name="T19" fmla="*/ 89 h 90"/>
                <a:gd name="T20" fmla="*/ 45 w 73"/>
                <a:gd name="T21" fmla="*/ 90 h 90"/>
                <a:gd name="T22" fmla="*/ 8 w 73"/>
                <a:gd name="T23" fmla="*/ 82 h 90"/>
                <a:gd name="T24" fmla="*/ 44 w 73"/>
                <a:gd name="T25" fmla="*/ 82 h 90"/>
                <a:gd name="T26" fmla="*/ 65 w 73"/>
                <a:gd name="T27" fmla="*/ 60 h 90"/>
                <a:gd name="T28" fmla="*/ 65 w 73"/>
                <a:gd name="T29" fmla="*/ 8 h 90"/>
                <a:gd name="T30" fmla="*/ 8 w 73"/>
                <a:gd name="T31" fmla="*/ 8 h 90"/>
                <a:gd name="T32" fmla="*/ 8 w 73"/>
                <a:gd name="T33" fmla="*/ 8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0">
                  <a:moveTo>
                    <a:pt x="45" y="90"/>
                  </a:moveTo>
                  <a:cubicBezTo>
                    <a:pt x="4" y="90"/>
                    <a:pt x="4" y="90"/>
                    <a:pt x="4" y="90"/>
                  </a:cubicBezTo>
                  <a:cubicBezTo>
                    <a:pt x="2" y="90"/>
                    <a:pt x="0" y="88"/>
                    <a:pt x="0" y="86"/>
                  </a:cubicBezTo>
                  <a:cubicBezTo>
                    <a:pt x="0" y="4"/>
                    <a:pt x="0" y="4"/>
                    <a:pt x="0" y="4"/>
                  </a:cubicBezTo>
                  <a:cubicBezTo>
                    <a:pt x="0" y="2"/>
                    <a:pt x="2" y="0"/>
                    <a:pt x="4" y="0"/>
                  </a:cubicBezTo>
                  <a:cubicBezTo>
                    <a:pt x="69" y="0"/>
                    <a:pt x="69" y="0"/>
                    <a:pt x="69" y="0"/>
                  </a:cubicBezTo>
                  <a:cubicBezTo>
                    <a:pt x="72" y="0"/>
                    <a:pt x="73" y="2"/>
                    <a:pt x="73" y="4"/>
                  </a:cubicBezTo>
                  <a:cubicBezTo>
                    <a:pt x="73" y="62"/>
                    <a:pt x="73" y="62"/>
                    <a:pt x="73" y="62"/>
                  </a:cubicBezTo>
                  <a:cubicBezTo>
                    <a:pt x="73" y="63"/>
                    <a:pt x="73" y="64"/>
                    <a:pt x="72" y="65"/>
                  </a:cubicBezTo>
                  <a:cubicBezTo>
                    <a:pt x="48" y="89"/>
                    <a:pt x="48" y="89"/>
                    <a:pt x="48" y="89"/>
                  </a:cubicBezTo>
                  <a:cubicBezTo>
                    <a:pt x="48" y="90"/>
                    <a:pt x="47" y="90"/>
                    <a:pt x="45" y="90"/>
                  </a:cubicBezTo>
                  <a:close/>
                  <a:moveTo>
                    <a:pt x="8" y="82"/>
                  </a:moveTo>
                  <a:cubicBezTo>
                    <a:pt x="44" y="82"/>
                    <a:pt x="44" y="82"/>
                    <a:pt x="44" y="82"/>
                  </a:cubicBezTo>
                  <a:cubicBezTo>
                    <a:pt x="65" y="60"/>
                    <a:pt x="65" y="60"/>
                    <a:pt x="65" y="60"/>
                  </a:cubicBezTo>
                  <a:cubicBezTo>
                    <a:pt x="65" y="8"/>
                    <a:pt x="65" y="8"/>
                    <a:pt x="65" y="8"/>
                  </a:cubicBezTo>
                  <a:cubicBezTo>
                    <a:pt x="8" y="8"/>
                    <a:pt x="8" y="8"/>
                    <a:pt x="8" y="8"/>
                  </a:cubicBezTo>
                  <a:cubicBezTo>
                    <a:pt x="8" y="82"/>
                    <a:pt x="8" y="82"/>
                    <a:pt x="8" y="8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7" name="Freeform 175"/>
            <p:cNvSpPr/>
            <p:nvPr/>
          </p:nvSpPr>
          <p:spPr bwMode="auto">
            <a:xfrm>
              <a:off x="444500" y="4162426"/>
              <a:ext cx="60325" cy="9525"/>
            </a:xfrm>
            <a:custGeom>
              <a:avLst/>
              <a:gdLst>
                <a:gd name="T0" fmla="*/ 25 w 27"/>
                <a:gd name="T1" fmla="*/ 4 h 4"/>
                <a:gd name="T2" fmla="*/ 2 w 27"/>
                <a:gd name="T3" fmla="*/ 4 h 4"/>
                <a:gd name="T4" fmla="*/ 0 w 27"/>
                <a:gd name="T5" fmla="*/ 2 h 4"/>
                <a:gd name="T6" fmla="*/ 2 w 27"/>
                <a:gd name="T7" fmla="*/ 0 h 4"/>
                <a:gd name="T8" fmla="*/ 25 w 27"/>
                <a:gd name="T9" fmla="*/ 0 h 4"/>
                <a:gd name="T10" fmla="*/ 27 w 27"/>
                <a:gd name="T11" fmla="*/ 2 h 4"/>
                <a:gd name="T12" fmla="*/ 25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5" y="4"/>
                  </a:moveTo>
                  <a:cubicBezTo>
                    <a:pt x="2" y="4"/>
                    <a:pt x="2" y="4"/>
                    <a:pt x="2" y="4"/>
                  </a:cubicBezTo>
                  <a:cubicBezTo>
                    <a:pt x="1" y="4"/>
                    <a:pt x="0" y="3"/>
                    <a:pt x="0" y="2"/>
                  </a:cubicBezTo>
                  <a:cubicBezTo>
                    <a:pt x="0" y="1"/>
                    <a:pt x="1" y="0"/>
                    <a:pt x="2" y="0"/>
                  </a:cubicBezTo>
                  <a:cubicBezTo>
                    <a:pt x="25" y="0"/>
                    <a:pt x="25" y="0"/>
                    <a:pt x="25" y="0"/>
                  </a:cubicBezTo>
                  <a:cubicBezTo>
                    <a:pt x="26" y="0"/>
                    <a:pt x="27" y="1"/>
                    <a:pt x="27" y="2"/>
                  </a:cubicBezTo>
                  <a:cubicBezTo>
                    <a:pt x="27" y="3"/>
                    <a:pt x="26" y="4"/>
                    <a:pt x="25"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8" name="Freeform 176"/>
            <p:cNvSpPr/>
            <p:nvPr/>
          </p:nvSpPr>
          <p:spPr bwMode="auto">
            <a:xfrm>
              <a:off x="444500" y="4184651"/>
              <a:ext cx="95250" cy="9525"/>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9" name="Freeform 177"/>
            <p:cNvSpPr/>
            <p:nvPr/>
          </p:nvSpPr>
          <p:spPr bwMode="auto">
            <a:xfrm>
              <a:off x="444500" y="4205288"/>
              <a:ext cx="95250" cy="7938"/>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0" name="Freeform 178"/>
            <p:cNvSpPr/>
            <p:nvPr/>
          </p:nvSpPr>
          <p:spPr bwMode="auto">
            <a:xfrm>
              <a:off x="444500" y="4227513"/>
              <a:ext cx="44450" cy="7938"/>
            </a:xfrm>
            <a:custGeom>
              <a:avLst/>
              <a:gdLst>
                <a:gd name="T0" fmla="*/ 18 w 20"/>
                <a:gd name="T1" fmla="*/ 4 h 4"/>
                <a:gd name="T2" fmla="*/ 2 w 20"/>
                <a:gd name="T3" fmla="*/ 4 h 4"/>
                <a:gd name="T4" fmla="*/ 0 w 20"/>
                <a:gd name="T5" fmla="*/ 2 h 4"/>
                <a:gd name="T6" fmla="*/ 2 w 20"/>
                <a:gd name="T7" fmla="*/ 0 h 4"/>
                <a:gd name="T8" fmla="*/ 18 w 20"/>
                <a:gd name="T9" fmla="*/ 0 h 4"/>
                <a:gd name="T10" fmla="*/ 20 w 20"/>
                <a:gd name="T11" fmla="*/ 2 h 4"/>
                <a:gd name="T12" fmla="*/ 18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18" y="4"/>
                  </a:moveTo>
                  <a:cubicBezTo>
                    <a:pt x="2" y="4"/>
                    <a:pt x="2" y="4"/>
                    <a:pt x="2" y="4"/>
                  </a:cubicBezTo>
                  <a:cubicBezTo>
                    <a:pt x="1" y="4"/>
                    <a:pt x="0" y="3"/>
                    <a:pt x="0" y="2"/>
                  </a:cubicBezTo>
                  <a:cubicBezTo>
                    <a:pt x="0" y="1"/>
                    <a:pt x="1" y="0"/>
                    <a:pt x="2" y="0"/>
                  </a:cubicBezTo>
                  <a:cubicBezTo>
                    <a:pt x="18" y="0"/>
                    <a:pt x="18" y="0"/>
                    <a:pt x="18" y="0"/>
                  </a:cubicBezTo>
                  <a:cubicBezTo>
                    <a:pt x="19" y="0"/>
                    <a:pt x="20" y="1"/>
                    <a:pt x="20" y="2"/>
                  </a:cubicBezTo>
                  <a:cubicBezTo>
                    <a:pt x="20" y="3"/>
                    <a:pt x="19" y="4"/>
                    <a:pt x="18"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4" name="Freeform 192"/>
            <p:cNvSpPr>
              <a:spLocks noEditPoints="1"/>
            </p:cNvSpPr>
            <p:nvPr/>
          </p:nvSpPr>
          <p:spPr bwMode="auto">
            <a:xfrm>
              <a:off x="2271713" y="3484563"/>
              <a:ext cx="182563" cy="98425"/>
            </a:xfrm>
            <a:custGeom>
              <a:avLst/>
              <a:gdLst>
                <a:gd name="T0" fmla="*/ 69 w 83"/>
                <a:gd name="T1" fmla="*/ 45 h 45"/>
                <a:gd name="T2" fmla="*/ 15 w 83"/>
                <a:gd name="T3" fmla="*/ 45 h 45"/>
                <a:gd name="T4" fmla="*/ 11 w 83"/>
                <a:gd name="T5" fmla="*/ 42 h 45"/>
                <a:gd name="T6" fmla="*/ 1 w 83"/>
                <a:gd name="T7" fmla="*/ 5 h 45"/>
                <a:gd name="T8" fmla="*/ 1 w 83"/>
                <a:gd name="T9" fmla="*/ 1 h 45"/>
                <a:gd name="T10" fmla="*/ 5 w 83"/>
                <a:gd name="T11" fmla="*/ 0 h 45"/>
                <a:gd name="T12" fmla="*/ 79 w 83"/>
                <a:gd name="T13" fmla="*/ 0 h 45"/>
                <a:gd name="T14" fmla="*/ 82 w 83"/>
                <a:gd name="T15" fmla="*/ 1 h 45"/>
                <a:gd name="T16" fmla="*/ 83 w 83"/>
                <a:gd name="T17" fmla="*/ 5 h 45"/>
                <a:gd name="T18" fmla="*/ 72 w 83"/>
                <a:gd name="T19" fmla="*/ 42 h 45"/>
                <a:gd name="T20" fmla="*/ 69 w 83"/>
                <a:gd name="T21" fmla="*/ 45 h 45"/>
                <a:gd name="T22" fmla="*/ 18 w 83"/>
                <a:gd name="T23" fmla="*/ 37 h 45"/>
                <a:gd name="T24" fmla="*/ 65 w 83"/>
                <a:gd name="T25" fmla="*/ 37 h 45"/>
                <a:gd name="T26" fmla="*/ 74 w 83"/>
                <a:gd name="T27" fmla="*/ 8 h 45"/>
                <a:gd name="T28" fmla="*/ 10 w 83"/>
                <a:gd name="T29" fmla="*/ 8 h 45"/>
                <a:gd name="T30" fmla="*/ 18 w 83"/>
                <a:gd name="T31"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45">
                  <a:moveTo>
                    <a:pt x="69" y="45"/>
                  </a:moveTo>
                  <a:cubicBezTo>
                    <a:pt x="15" y="45"/>
                    <a:pt x="15" y="45"/>
                    <a:pt x="15" y="45"/>
                  </a:cubicBezTo>
                  <a:cubicBezTo>
                    <a:pt x="13" y="45"/>
                    <a:pt x="11" y="44"/>
                    <a:pt x="11" y="42"/>
                  </a:cubicBezTo>
                  <a:cubicBezTo>
                    <a:pt x="1" y="5"/>
                    <a:pt x="1" y="5"/>
                    <a:pt x="1" y="5"/>
                  </a:cubicBezTo>
                  <a:cubicBezTo>
                    <a:pt x="0" y="4"/>
                    <a:pt x="1" y="2"/>
                    <a:pt x="1" y="1"/>
                  </a:cubicBezTo>
                  <a:cubicBezTo>
                    <a:pt x="2" y="0"/>
                    <a:pt x="3" y="0"/>
                    <a:pt x="5" y="0"/>
                  </a:cubicBezTo>
                  <a:cubicBezTo>
                    <a:pt x="79" y="0"/>
                    <a:pt x="79" y="0"/>
                    <a:pt x="79" y="0"/>
                  </a:cubicBezTo>
                  <a:cubicBezTo>
                    <a:pt x="80" y="0"/>
                    <a:pt x="81" y="0"/>
                    <a:pt x="82" y="1"/>
                  </a:cubicBezTo>
                  <a:cubicBezTo>
                    <a:pt x="83" y="2"/>
                    <a:pt x="83" y="4"/>
                    <a:pt x="83" y="5"/>
                  </a:cubicBezTo>
                  <a:cubicBezTo>
                    <a:pt x="72" y="42"/>
                    <a:pt x="72" y="42"/>
                    <a:pt x="72" y="42"/>
                  </a:cubicBezTo>
                  <a:cubicBezTo>
                    <a:pt x="72" y="44"/>
                    <a:pt x="70" y="45"/>
                    <a:pt x="69" y="45"/>
                  </a:cubicBezTo>
                  <a:close/>
                  <a:moveTo>
                    <a:pt x="18" y="37"/>
                  </a:moveTo>
                  <a:cubicBezTo>
                    <a:pt x="65" y="37"/>
                    <a:pt x="65" y="37"/>
                    <a:pt x="65" y="37"/>
                  </a:cubicBezTo>
                  <a:cubicBezTo>
                    <a:pt x="74" y="8"/>
                    <a:pt x="74" y="8"/>
                    <a:pt x="74" y="8"/>
                  </a:cubicBezTo>
                  <a:cubicBezTo>
                    <a:pt x="10" y="8"/>
                    <a:pt x="10" y="8"/>
                    <a:pt x="10" y="8"/>
                  </a:cubicBezTo>
                  <a:cubicBezTo>
                    <a:pt x="18" y="37"/>
                    <a:pt x="18" y="37"/>
                    <a:pt x="18"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5" name="Freeform 193"/>
            <p:cNvSpPr/>
            <p:nvPr/>
          </p:nvSpPr>
          <p:spPr bwMode="auto">
            <a:xfrm>
              <a:off x="2228850" y="3449638"/>
              <a:ext cx="84138" cy="133350"/>
            </a:xfrm>
            <a:custGeom>
              <a:avLst/>
              <a:gdLst>
                <a:gd name="T0" fmla="*/ 34 w 38"/>
                <a:gd name="T1" fmla="*/ 61 h 61"/>
                <a:gd name="T2" fmla="*/ 30 w 38"/>
                <a:gd name="T3" fmla="*/ 58 h 61"/>
                <a:gd name="T4" fmla="*/ 17 w 38"/>
                <a:gd name="T5" fmla="*/ 9 h 61"/>
                <a:gd name="T6" fmla="*/ 4 w 38"/>
                <a:gd name="T7" fmla="*/ 9 h 61"/>
                <a:gd name="T8" fmla="*/ 0 w 38"/>
                <a:gd name="T9" fmla="*/ 4 h 61"/>
                <a:gd name="T10" fmla="*/ 4 w 38"/>
                <a:gd name="T11" fmla="*/ 1 h 61"/>
                <a:gd name="T12" fmla="*/ 20 w 38"/>
                <a:gd name="T13" fmla="*/ 1 h 61"/>
                <a:gd name="T14" fmla="*/ 24 w 38"/>
                <a:gd name="T15" fmla="*/ 4 h 61"/>
                <a:gd name="T16" fmla="*/ 38 w 38"/>
                <a:gd name="T17" fmla="*/ 56 h 61"/>
                <a:gd name="T18" fmla="*/ 35 w 38"/>
                <a:gd name="T19" fmla="*/ 61 h 61"/>
                <a:gd name="T20" fmla="*/ 34 w 38"/>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61">
                  <a:moveTo>
                    <a:pt x="34" y="61"/>
                  </a:moveTo>
                  <a:cubicBezTo>
                    <a:pt x="32" y="61"/>
                    <a:pt x="30" y="60"/>
                    <a:pt x="30" y="58"/>
                  </a:cubicBezTo>
                  <a:cubicBezTo>
                    <a:pt x="17" y="9"/>
                    <a:pt x="17" y="9"/>
                    <a:pt x="17" y="9"/>
                  </a:cubicBezTo>
                  <a:cubicBezTo>
                    <a:pt x="4" y="9"/>
                    <a:pt x="4" y="9"/>
                    <a:pt x="4" y="9"/>
                  </a:cubicBezTo>
                  <a:cubicBezTo>
                    <a:pt x="2" y="9"/>
                    <a:pt x="0" y="7"/>
                    <a:pt x="0" y="4"/>
                  </a:cubicBezTo>
                  <a:cubicBezTo>
                    <a:pt x="0" y="2"/>
                    <a:pt x="2" y="0"/>
                    <a:pt x="4" y="1"/>
                  </a:cubicBezTo>
                  <a:cubicBezTo>
                    <a:pt x="20" y="1"/>
                    <a:pt x="20" y="1"/>
                    <a:pt x="20" y="1"/>
                  </a:cubicBezTo>
                  <a:cubicBezTo>
                    <a:pt x="22" y="1"/>
                    <a:pt x="23" y="3"/>
                    <a:pt x="24" y="4"/>
                  </a:cubicBezTo>
                  <a:cubicBezTo>
                    <a:pt x="38" y="56"/>
                    <a:pt x="38" y="56"/>
                    <a:pt x="38" y="56"/>
                  </a:cubicBezTo>
                  <a:cubicBezTo>
                    <a:pt x="38" y="58"/>
                    <a:pt x="37" y="60"/>
                    <a:pt x="35" y="61"/>
                  </a:cubicBezTo>
                  <a:cubicBezTo>
                    <a:pt x="34" y="61"/>
                    <a:pt x="34" y="61"/>
                    <a:pt x="34"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6" name="Freeform 194"/>
            <p:cNvSpPr>
              <a:spLocks noEditPoints="1"/>
            </p:cNvSpPr>
            <p:nvPr/>
          </p:nvSpPr>
          <p:spPr bwMode="auto">
            <a:xfrm>
              <a:off x="2300288" y="3587751"/>
              <a:ext cx="47625"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10" y="8"/>
                    <a:pt x="8" y="9"/>
                    <a:pt x="8" y="11"/>
                  </a:cubicBezTo>
                  <a:cubicBezTo>
                    <a:pt x="8" y="12"/>
                    <a:pt x="10" y="14"/>
                    <a:pt x="11" y="14"/>
                  </a:cubicBezTo>
                  <a:cubicBezTo>
                    <a:pt x="13" y="14"/>
                    <a:pt x="14" y="12"/>
                    <a:pt x="14" y="11"/>
                  </a:cubicBezTo>
                  <a:cubicBezTo>
                    <a:pt x="14" y="9"/>
                    <a:pt x="13"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7" name="Freeform 195"/>
            <p:cNvSpPr>
              <a:spLocks noEditPoints="1"/>
            </p:cNvSpPr>
            <p:nvPr/>
          </p:nvSpPr>
          <p:spPr bwMode="auto">
            <a:xfrm>
              <a:off x="2374900" y="3587751"/>
              <a:ext cx="49213"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9" y="8"/>
                    <a:pt x="8" y="9"/>
                    <a:pt x="8" y="11"/>
                  </a:cubicBezTo>
                  <a:cubicBezTo>
                    <a:pt x="8" y="12"/>
                    <a:pt x="9" y="14"/>
                    <a:pt x="11" y="14"/>
                  </a:cubicBezTo>
                  <a:cubicBezTo>
                    <a:pt x="12" y="14"/>
                    <a:pt x="14" y="12"/>
                    <a:pt x="14" y="11"/>
                  </a:cubicBezTo>
                  <a:cubicBezTo>
                    <a:pt x="14" y="9"/>
                    <a:pt x="12"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grpSp>
        <p:nvGrpSpPr>
          <p:cNvPr id="232" name="组合 231"/>
          <p:cNvGrpSpPr/>
          <p:nvPr/>
        </p:nvGrpSpPr>
        <p:grpSpPr>
          <a:xfrm>
            <a:off x="280356" y="222242"/>
            <a:ext cx="3804724" cy="322177"/>
            <a:chOff x="5244690" y="2402241"/>
            <a:chExt cx="3804724" cy="322177"/>
          </a:xfrm>
        </p:grpSpPr>
        <p:sp>
          <p:nvSpPr>
            <p:cNvPr id="233" name="矩形 232"/>
            <p:cNvSpPr/>
            <p:nvPr/>
          </p:nvSpPr>
          <p:spPr>
            <a:xfrm>
              <a:off x="6473219" y="2402241"/>
              <a:ext cx="2576195" cy="321945"/>
            </a:xfrm>
            <a:prstGeom prst="rect">
              <a:avLst/>
            </a:prstGeom>
          </p:spPr>
          <p:txBody>
            <a:bodyPr wrap="none">
              <a:spAutoFit/>
            </a:bodyPr>
            <a:lstStyle/>
            <a:p>
              <a:pPr algn="l" defTabSz="685800"/>
              <a:r>
                <a:rPr lang="en-US" altLang="zh-CN" sz="1500" spc="110" dirty="0">
                  <a:solidFill>
                    <a:srgbClr val="F85360"/>
                  </a:solidFill>
                  <a:latin typeface="微软雅黑" panose="020B0503020204020204" pitchFamily="34" charset="-122"/>
                  <a:ea typeface="微软雅黑" panose="020B0503020204020204" pitchFamily="34" charset="-122"/>
                </a:rPr>
                <a:t>The development team</a:t>
              </a:r>
              <a:endParaRPr lang="en-US" altLang="zh-CN" sz="1500" spc="110" dirty="0">
                <a:solidFill>
                  <a:srgbClr val="F85360"/>
                </a:solidFill>
                <a:latin typeface="微软雅黑" panose="020B0503020204020204" pitchFamily="34" charset="-122"/>
                <a:ea typeface="微软雅黑" panose="020B0503020204020204" pitchFamily="34" charset="-122"/>
              </a:endParaRPr>
            </a:p>
          </p:txBody>
        </p:sp>
        <p:sp>
          <p:nvSpPr>
            <p:cNvPr id="234" name="矩形 233"/>
            <p:cNvSpPr/>
            <p:nvPr/>
          </p:nvSpPr>
          <p:spPr>
            <a:xfrm>
              <a:off x="5244690" y="2402473"/>
              <a:ext cx="1186180" cy="321945"/>
            </a:xfrm>
            <a:prstGeom prst="rect">
              <a:avLst/>
            </a:prstGeom>
          </p:spPr>
          <p:txBody>
            <a:bodyPr wrap="none">
              <a:spAutoFit/>
            </a:bodyPr>
            <a:lstStyle/>
            <a:p>
              <a:pPr defTabSz="685800"/>
              <a:r>
                <a:rPr lang="en-US" altLang="zh-CN" sz="1500" spc="110" dirty="0">
                  <a:solidFill>
                    <a:srgbClr val="F85360"/>
                  </a:solidFill>
                  <a:latin typeface="微软雅黑" panose="020B0503020204020204" pitchFamily="34" charset="-122"/>
                  <a:ea typeface="微软雅黑" panose="020B0503020204020204" pitchFamily="34" charset="-122"/>
                </a:rPr>
                <a:t>1.</a:t>
              </a:r>
              <a:r>
                <a:rPr lang="zh-CN" altLang="en-US" sz="1500" spc="110" dirty="0">
                  <a:solidFill>
                    <a:srgbClr val="F85360"/>
                  </a:solidFill>
                  <a:latin typeface="微软雅黑" panose="020B0503020204020204" pitchFamily="34" charset="-122"/>
                  <a:ea typeface="微软雅黑" panose="020B0503020204020204" pitchFamily="34" charset="-122"/>
                </a:rPr>
                <a:t>开发团队</a:t>
              </a:r>
              <a:endParaRPr lang="zh-CN" altLang="en-US" sz="1500" spc="110" dirty="0">
                <a:solidFill>
                  <a:srgbClr val="F85360"/>
                </a:solidFill>
                <a:latin typeface="微软雅黑" panose="020B0503020204020204" pitchFamily="34" charset="-122"/>
                <a:ea typeface="微软雅黑" panose="020B0503020204020204" pitchFamily="34" charset="-122"/>
              </a:endParaRPr>
            </a:p>
          </p:txBody>
        </p:sp>
      </p:grpSp>
      <p:grpSp>
        <p:nvGrpSpPr>
          <p:cNvPr id="162" name="组合 161"/>
          <p:cNvGrpSpPr/>
          <p:nvPr/>
        </p:nvGrpSpPr>
        <p:grpSpPr>
          <a:xfrm>
            <a:off x="5621337" y="415926"/>
            <a:ext cx="3522663" cy="4105275"/>
            <a:chOff x="5621337" y="438151"/>
            <a:chExt cx="3522663" cy="4105275"/>
          </a:xfrm>
        </p:grpSpPr>
        <p:sp>
          <p:nvSpPr>
            <p:cNvPr id="163" name="Freeform 5"/>
            <p:cNvSpPr>
              <a:spLocks noEditPoints="1"/>
            </p:cNvSpPr>
            <p:nvPr/>
          </p:nvSpPr>
          <p:spPr bwMode="auto">
            <a:xfrm>
              <a:off x="7840662" y="890589"/>
              <a:ext cx="393700" cy="396875"/>
            </a:xfrm>
            <a:custGeom>
              <a:avLst/>
              <a:gdLst>
                <a:gd name="T0" fmla="*/ 10 w 178"/>
                <a:gd name="T1" fmla="*/ 179 h 179"/>
                <a:gd name="T2" fmla="*/ 3 w 178"/>
                <a:gd name="T3" fmla="*/ 176 h 179"/>
                <a:gd name="T4" fmla="*/ 0 w 178"/>
                <a:gd name="T5" fmla="*/ 168 h 179"/>
                <a:gd name="T6" fmla="*/ 2 w 178"/>
                <a:gd name="T7" fmla="*/ 128 h 179"/>
                <a:gd name="T8" fmla="*/ 5 w 178"/>
                <a:gd name="T9" fmla="*/ 121 h 179"/>
                <a:gd name="T10" fmla="*/ 123 w 178"/>
                <a:gd name="T11" fmla="*/ 3 h 179"/>
                <a:gd name="T12" fmla="*/ 131 w 178"/>
                <a:gd name="T13" fmla="*/ 0 h 179"/>
                <a:gd name="T14" fmla="*/ 131 w 178"/>
                <a:gd name="T15" fmla="*/ 0 h 179"/>
                <a:gd name="T16" fmla="*/ 138 w 178"/>
                <a:gd name="T17" fmla="*/ 3 h 179"/>
                <a:gd name="T18" fmla="*/ 175 w 178"/>
                <a:gd name="T19" fmla="*/ 40 h 179"/>
                <a:gd name="T20" fmla="*/ 178 w 178"/>
                <a:gd name="T21" fmla="*/ 48 h 179"/>
                <a:gd name="T22" fmla="*/ 175 w 178"/>
                <a:gd name="T23" fmla="*/ 55 h 179"/>
                <a:gd name="T24" fmla="*/ 57 w 178"/>
                <a:gd name="T25" fmla="*/ 173 h 179"/>
                <a:gd name="T26" fmla="*/ 50 w 178"/>
                <a:gd name="T27" fmla="*/ 176 h 179"/>
                <a:gd name="T28" fmla="*/ 11 w 178"/>
                <a:gd name="T29" fmla="*/ 179 h 179"/>
                <a:gd name="T30" fmla="*/ 10 w 178"/>
                <a:gd name="T31" fmla="*/ 179 h 179"/>
                <a:gd name="T32" fmla="*/ 22 w 178"/>
                <a:gd name="T33" fmla="*/ 133 h 179"/>
                <a:gd name="T34" fmla="*/ 21 w 178"/>
                <a:gd name="T35" fmla="*/ 158 h 179"/>
                <a:gd name="T36" fmla="*/ 45 w 178"/>
                <a:gd name="T37" fmla="*/ 156 h 179"/>
                <a:gd name="T38" fmla="*/ 154 w 178"/>
                <a:gd name="T39" fmla="*/ 48 h 179"/>
                <a:gd name="T40" fmla="*/ 131 w 178"/>
                <a:gd name="T41" fmla="*/ 25 h 179"/>
                <a:gd name="T42" fmla="*/ 22 w 178"/>
                <a:gd name="T43" fmla="*/ 13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8" h="179">
                  <a:moveTo>
                    <a:pt x="10" y="179"/>
                  </a:moveTo>
                  <a:cubicBezTo>
                    <a:pt x="7" y="179"/>
                    <a:pt x="5" y="178"/>
                    <a:pt x="3" y="176"/>
                  </a:cubicBezTo>
                  <a:cubicBezTo>
                    <a:pt x="1" y="174"/>
                    <a:pt x="0" y="171"/>
                    <a:pt x="0" y="168"/>
                  </a:cubicBezTo>
                  <a:cubicBezTo>
                    <a:pt x="2" y="128"/>
                    <a:pt x="2" y="128"/>
                    <a:pt x="2" y="128"/>
                  </a:cubicBezTo>
                  <a:cubicBezTo>
                    <a:pt x="2" y="126"/>
                    <a:pt x="3" y="123"/>
                    <a:pt x="5" y="121"/>
                  </a:cubicBezTo>
                  <a:cubicBezTo>
                    <a:pt x="123" y="3"/>
                    <a:pt x="123" y="3"/>
                    <a:pt x="123" y="3"/>
                  </a:cubicBezTo>
                  <a:cubicBezTo>
                    <a:pt x="125" y="1"/>
                    <a:pt x="128" y="0"/>
                    <a:pt x="131" y="0"/>
                  </a:cubicBezTo>
                  <a:cubicBezTo>
                    <a:pt x="131" y="0"/>
                    <a:pt x="131" y="0"/>
                    <a:pt x="131" y="0"/>
                  </a:cubicBezTo>
                  <a:cubicBezTo>
                    <a:pt x="133" y="0"/>
                    <a:pt x="136" y="1"/>
                    <a:pt x="138" y="3"/>
                  </a:cubicBezTo>
                  <a:cubicBezTo>
                    <a:pt x="175" y="40"/>
                    <a:pt x="175" y="40"/>
                    <a:pt x="175" y="40"/>
                  </a:cubicBezTo>
                  <a:cubicBezTo>
                    <a:pt x="177" y="42"/>
                    <a:pt x="178" y="45"/>
                    <a:pt x="178" y="48"/>
                  </a:cubicBezTo>
                  <a:cubicBezTo>
                    <a:pt x="178" y="50"/>
                    <a:pt x="177" y="53"/>
                    <a:pt x="175" y="55"/>
                  </a:cubicBezTo>
                  <a:cubicBezTo>
                    <a:pt x="57" y="173"/>
                    <a:pt x="57" y="173"/>
                    <a:pt x="57" y="173"/>
                  </a:cubicBezTo>
                  <a:cubicBezTo>
                    <a:pt x="55" y="175"/>
                    <a:pt x="53" y="176"/>
                    <a:pt x="50" y="176"/>
                  </a:cubicBezTo>
                  <a:cubicBezTo>
                    <a:pt x="11" y="179"/>
                    <a:pt x="11" y="179"/>
                    <a:pt x="11" y="179"/>
                  </a:cubicBezTo>
                  <a:cubicBezTo>
                    <a:pt x="10" y="179"/>
                    <a:pt x="10" y="179"/>
                    <a:pt x="10" y="179"/>
                  </a:cubicBezTo>
                  <a:close/>
                  <a:moveTo>
                    <a:pt x="22" y="133"/>
                  </a:moveTo>
                  <a:cubicBezTo>
                    <a:pt x="21" y="158"/>
                    <a:pt x="21" y="158"/>
                    <a:pt x="21" y="158"/>
                  </a:cubicBezTo>
                  <a:cubicBezTo>
                    <a:pt x="45" y="156"/>
                    <a:pt x="45" y="156"/>
                    <a:pt x="45" y="156"/>
                  </a:cubicBezTo>
                  <a:cubicBezTo>
                    <a:pt x="154" y="48"/>
                    <a:pt x="154" y="48"/>
                    <a:pt x="154" y="48"/>
                  </a:cubicBezTo>
                  <a:cubicBezTo>
                    <a:pt x="131" y="25"/>
                    <a:pt x="131" y="25"/>
                    <a:pt x="131" y="25"/>
                  </a:cubicBezTo>
                  <a:cubicBezTo>
                    <a:pt x="22" y="133"/>
                    <a:pt x="22" y="133"/>
                    <a:pt x="22"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4" name="Freeform 6"/>
            <p:cNvSpPr/>
            <p:nvPr/>
          </p:nvSpPr>
          <p:spPr bwMode="auto">
            <a:xfrm>
              <a:off x="8078787" y="949326"/>
              <a:ext cx="100013" cy="96838"/>
            </a:xfrm>
            <a:custGeom>
              <a:avLst/>
              <a:gdLst>
                <a:gd name="T0" fmla="*/ 39 w 45"/>
                <a:gd name="T1" fmla="*/ 44 h 44"/>
                <a:gd name="T2" fmla="*/ 35 w 45"/>
                <a:gd name="T3" fmla="*/ 43 h 44"/>
                <a:gd name="T4" fmla="*/ 2 w 45"/>
                <a:gd name="T5" fmla="*/ 9 h 44"/>
                <a:gd name="T6" fmla="*/ 2 w 45"/>
                <a:gd name="T7" fmla="*/ 2 h 44"/>
                <a:gd name="T8" fmla="*/ 9 w 45"/>
                <a:gd name="T9" fmla="*/ 2 h 44"/>
                <a:gd name="T10" fmla="*/ 43 w 45"/>
                <a:gd name="T11" fmla="*/ 35 h 44"/>
                <a:gd name="T12" fmla="*/ 43 w 45"/>
                <a:gd name="T13" fmla="*/ 43 h 44"/>
                <a:gd name="T14" fmla="*/ 39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9" y="44"/>
                  </a:moveTo>
                  <a:cubicBezTo>
                    <a:pt x="38" y="44"/>
                    <a:pt x="36" y="44"/>
                    <a:pt x="35" y="43"/>
                  </a:cubicBezTo>
                  <a:cubicBezTo>
                    <a:pt x="2" y="9"/>
                    <a:pt x="2" y="9"/>
                    <a:pt x="2" y="9"/>
                  </a:cubicBezTo>
                  <a:cubicBezTo>
                    <a:pt x="0" y="7"/>
                    <a:pt x="0" y="4"/>
                    <a:pt x="2" y="2"/>
                  </a:cubicBezTo>
                  <a:cubicBezTo>
                    <a:pt x="4" y="0"/>
                    <a:pt x="7" y="0"/>
                    <a:pt x="9" y="2"/>
                  </a:cubicBezTo>
                  <a:cubicBezTo>
                    <a:pt x="43" y="35"/>
                    <a:pt x="43" y="35"/>
                    <a:pt x="43" y="35"/>
                  </a:cubicBezTo>
                  <a:cubicBezTo>
                    <a:pt x="45" y="37"/>
                    <a:pt x="45" y="41"/>
                    <a:pt x="43" y="43"/>
                  </a:cubicBezTo>
                  <a:cubicBezTo>
                    <a:pt x="42" y="44"/>
                    <a:pt x="40" y="44"/>
                    <a:pt x="39"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5" name="Freeform 7"/>
            <p:cNvSpPr/>
            <p:nvPr/>
          </p:nvSpPr>
          <p:spPr bwMode="auto">
            <a:xfrm>
              <a:off x="7910512" y="985839"/>
              <a:ext cx="228600" cy="228600"/>
            </a:xfrm>
            <a:custGeom>
              <a:avLst/>
              <a:gdLst>
                <a:gd name="T0" fmla="*/ 5 w 103"/>
                <a:gd name="T1" fmla="*/ 103 h 103"/>
                <a:gd name="T2" fmla="*/ 2 w 103"/>
                <a:gd name="T3" fmla="*/ 102 h 103"/>
                <a:gd name="T4" fmla="*/ 2 w 103"/>
                <a:gd name="T5" fmla="*/ 95 h 103"/>
                <a:gd name="T6" fmla="*/ 94 w 103"/>
                <a:gd name="T7" fmla="*/ 2 h 103"/>
                <a:gd name="T8" fmla="*/ 101 w 103"/>
                <a:gd name="T9" fmla="*/ 2 h 103"/>
                <a:gd name="T10" fmla="*/ 101 w 103"/>
                <a:gd name="T11" fmla="*/ 9 h 103"/>
                <a:gd name="T12" fmla="*/ 9 w 103"/>
                <a:gd name="T13" fmla="*/ 102 h 103"/>
                <a:gd name="T14" fmla="*/ 5 w 103"/>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3">
                  <a:moveTo>
                    <a:pt x="5" y="103"/>
                  </a:moveTo>
                  <a:cubicBezTo>
                    <a:pt x="4" y="103"/>
                    <a:pt x="3" y="103"/>
                    <a:pt x="2" y="102"/>
                  </a:cubicBezTo>
                  <a:cubicBezTo>
                    <a:pt x="0" y="100"/>
                    <a:pt x="0" y="97"/>
                    <a:pt x="2" y="95"/>
                  </a:cubicBezTo>
                  <a:cubicBezTo>
                    <a:pt x="94" y="2"/>
                    <a:pt x="94" y="2"/>
                    <a:pt x="94" y="2"/>
                  </a:cubicBezTo>
                  <a:cubicBezTo>
                    <a:pt x="96" y="0"/>
                    <a:pt x="99" y="0"/>
                    <a:pt x="101" y="2"/>
                  </a:cubicBezTo>
                  <a:cubicBezTo>
                    <a:pt x="103" y="4"/>
                    <a:pt x="103" y="7"/>
                    <a:pt x="101" y="9"/>
                  </a:cubicBezTo>
                  <a:cubicBezTo>
                    <a:pt x="9" y="102"/>
                    <a:pt x="9" y="102"/>
                    <a:pt x="9" y="102"/>
                  </a:cubicBezTo>
                  <a:cubicBezTo>
                    <a:pt x="8" y="103"/>
                    <a:pt x="7" y="103"/>
                    <a:pt x="5" y="10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8" name="Freeform 8"/>
            <p:cNvSpPr>
              <a:spLocks noEditPoints="1"/>
            </p:cNvSpPr>
            <p:nvPr/>
          </p:nvSpPr>
          <p:spPr bwMode="auto">
            <a:xfrm>
              <a:off x="7851775" y="1209676"/>
              <a:ext cx="66675" cy="66675"/>
            </a:xfrm>
            <a:custGeom>
              <a:avLst/>
              <a:gdLst>
                <a:gd name="T0" fmla="*/ 5 w 30"/>
                <a:gd name="T1" fmla="*/ 30 h 30"/>
                <a:gd name="T2" fmla="*/ 2 w 30"/>
                <a:gd name="T3" fmla="*/ 28 h 30"/>
                <a:gd name="T4" fmla="*/ 0 w 30"/>
                <a:gd name="T5" fmla="*/ 24 h 30"/>
                <a:gd name="T6" fmla="*/ 1 w 30"/>
                <a:gd name="T7" fmla="*/ 5 h 30"/>
                <a:gd name="T8" fmla="*/ 6 w 30"/>
                <a:gd name="T9" fmla="*/ 0 h 30"/>
                <a:gd name="T10" fmla="*/ 7 w 30"/>
                <a:gd name="T11" fmla="*/ 0 h 30"/>
                <a:gd name="T12" fmla="*/ 9 w 30"/>
                <a:gd name="T13" fmla="*/ 0 h 30"/>
                <a:gd name="T14" fmla="*/ 24 w 30"/>
                <a:gd name="T15" fmla="*/ 6 h 30"/>
                <a:gd name="T16" fmla="*/ 29 w 30"/>
                <a:gd name="T17" fmla="*/ 22 h 30"/>
                <a:gd name="T18" fmla="*/ 29 w 30"/>
                <a:gd name="T19" fmla="*/ 24 h 30"/>
                <a:gd name="T20" fmla="*/ 24 w 30"/>
                <a:gd name="T21" fmla="*/ 29 h 30"/>
                <a:gd name="T22" fmla="*/ 6 w 30"/>
                <a:gd name="T23" fmla="*/ 30 h 30"/>
                <a:gd name="T24" fmla="*/ 5 w 30"/>
                <a:gd name="T25" fmla="*/ 30 h 30"/>
                <a:gd name="T26" fmla="*/ 11 w 30"/>
                <a:gd name="T27" fmla="*/ 10 h 30"/>
                <a:gd name="T28" fmla="*/ 11 w 30"/>
                <a:gd name="T29" fmla="*/ 19 h 30"/>
                <a:gd name="T30" fmla="*/ 19 w 30"/>
                <a:gd name="T31" fmla="*/ 19 h 30"/>
                <a:gd name="T32" fmla="*/ 17 w 30"/>
                <a:gd name="T33" fmla="*/ 13 h 30"/>
                <a:gd name="T34" fmla="*/ 11 w 30"/>
                <a:gd name="T35"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0">
                  <a:moveTo>
                    <a:pt x="5" y="30"/>
                  </a:moveTo>
                  <a:cubicBezTo>
                    <a:pt x="4" y="30"/>
                    <a:pt x="3" y="29"/>
                    <a:pt x="2" y="28"/>
                  </a:cubicBezTo>
                  <a:cubicBezTo>
                    <a:pt x="1" y="27"/>
                    <a:pt x="0" y="26"/>
                    <a:pt x="0" y="24"/>
                  </a:cubicBezTo>
                  <a:cubicBezTo>
                    <a:pt x="1" y="5"/>
                    <a:pt x="1" y="5"/>
                    <a:pt x="1" y="5"/>
                  </a:cubicBezTo>
                  <a:cubicBezTo>
                    <a:pt x="1" y="3"/>
                    <a:pt x="3" y="1"/>
                    <a:pt x="6" y="0"/>
                  </a:cubicBezTo>
                  <a:cubicBezTo>
                    <a:pt x="6" y="0"/>
                    <a:pt x="7" y="0"/>
                    <a:pt x="7" y="0"/>
                  </a:cubicBezTo>
                  <a:cubicBezTo>
                    <a:pt x="8" y="0"/>
                    <a:pt x="9" y="0"/>
                    <a:pt x="9" y="0"/>
                  </a:cubicBezTo>
                  <a:cubicBezTo>
                    <a:pt x="15" y="0"/>
                    <a:pt x="21" y="2"/>
                    <a:pt x="24" y="6"/>
                  </a:cubicBezTo>
                  <a:cubicBezTo>
                    <a:pt x="28" y="10"/>
                    <a:pt x="30" y="16"/>
                    <a:pt x="29" y="22"/>
                  </a:cubicBezTo>
                  <a:cubicBezTo>
                    <a:pt x="29" y="23"/>
                    <a:pt x="29" y="24"/>
                    <a:pt x="29" y="24"/>
                  </a:cubicBezTo>
                  <a:cubicBezTo>
                    <a:pt x="28" y="26"/>
                    <a:pt x="26" y="28"/>
                    <a:pt x="24" y="29"/>
                  </a:cubicBezTo>
                  <a:cubicBezTo>
                    <a:pt x="6" y="30"/>
                    <a:pt x="6" y="30"/>
                    <a:pt x="6" y="30"/>
                  </a:cubicBezTo>
                  <a:cubicBezTo>
                    <a:pt x="5" y="30"/>
                    <a:pt x="5" y="30"/>
                    <a:pt x="5" y="30"/>
                  </a:cubicBezTo>
                  <a:close/>
                  <a:moveTo>
                    <a:pt x="11" y="10"/>
                  </a:moveTo>
                  <a:cubicBezTo>
                    <a:pt x="11" y="19"/>
                    <a:pt x="11" y="19"/>
                    <a:pt x="11" y="19"/>
                  </a:cubicBezTo>
                  <a:cubicBezTo>
                    <a:pt x="19" y="19"/>
                    <a:pt x="19" y="19"/>
                    <a:pt x="19" y="19"/>
                  </a:cubicBezTo>
                  <a:cubicBezTo>
                    <a:pt x="19" y="16"/>
                    <a:pt x="18" y="15"/>
                    <a:pt x="17" y="13"/>
                  </a:cubicBezTo>
                  <a:cubicBezTo>
                    <a:pt x="15" y="12"/>
                    <a:pt x="13" y="11"/>
                    <a:pt x="11"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9" name="Freeform 9"/>
            <p:cNvSpPr/>
            <p:nvPr/>
          </p:nvSpPr>
          <p:spPr bwMode="auto">
            <a:xfrm>
              <a:off x="7681912" y="923926"/>
              <a:ext cx="431800" cy="509588"/>
            </a:xfrm>
            <a:custGeom>
              <a:avLst/>
              <a:gdLst>
                <a:gd name="T0" fmla="*/ 196 w 196"/>
                <a:gd name="T1" fmla="*/ 230 h 230"/>
                <a:gd name="T2" fmla="*/ 0 w 196"/>
                <a:gd name="T3" fmla="*/ 230 h 230"/>
                <a:gd name="T4" fmla="*/ 0 w 196"/>
                <a:gd name="T5" fmla="*/ 61 h 230"/>
                <a:gd name="T6" fmla="*/ 61 w 196"/>
                <a:gd name="T7" fmla="*/ 0 h 230"/>
                <a:gd name="T8" fmla="*/ 186 w 196"/>
                <a:gd name="T9" fmla="*/ 0 h 230"/>
                <a:gd name="T10" fmla="*/ 196 w 196"/>
                <a:gd name="T11" fmla="*/ 10 h 230"/>
                <a:gd name="T12" fmla="*/ 186 w 196"/>
                <a:gd name="T13" fmla="*/ 20 h 230"/>
                <a:gd name="T14" fmla="*/ 70 w 196"/>
                <a:gd name="T15" fmla="*/ 20 h 230"/>
                <a:gd name="T16" fmla="*/ 20 w 196"/>
                <a:gd name="T17" fmla="*/ 70 h 230"/>
                <a:gd name="T18" fmla="*/ 20 w 196"/>
                <a:gd name="T19" fmla="*/ 210 h 230"/>
                <a:gd name="T20" fmla="*/ 176 w 196"/>
                <a:gd name="T21" fmla="*/ 210 h 230"/>
                <a:gd name="T22" fmla="*/ 176 w 196"/>
                <a:gd name="T23" fmla="*/ 89 h 230"/>
                <a:gd name="T24" fmla="*/ 186 w 196"/>
                <a:gd name="T25" fmla="*/ 79 h 230"/>
                <a:gd name="T26" fmla="*/ 196 w 196"/>
                <a:gd name="T27" fmla="*/ 89 h 230"/>
                <a:gd name="T28" fmla="*/ 196 w 196"/>
                <a:gd name="T29" fmla="*/ 23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6" h="230">
                  <a:moveTo>
                    <a:pt x="196" y="230"/>
                  </a:moveTo>
                  <a:cubicBezTo>
                    <a:pt x="0" y="230"/>
                    <a:pt x="0" y="230"/>
                    <a:pt x="0" y="230"/>
                  </a:cubicBezTo>
                  <a:cubicBezTo>
                    <a:pt x="0" y="61"/>
                    <a:pt x="0" y="61"/>
                    <a:pt x="0" y="61"/>
                  </a:cubicBezTo>
                  <a:cubicBezTo>
                    <a:pt x="61" y="0"/>
                    <a:pt x="61" y="0"/>
                    <a:pt x="61" y="0"/>
                  </a:cubicBezTo>
                  <a:cubicBezTo>
                    <a:pt x="186" y="0"/>
                    <a:pt x="186" y="0"/>
                    <a:pt x="186" y="0"/>
                  </a:cubicBezTo>
                  <a:cubicBezTo>
                    <a:pt x="191" y="0"/>
                    <a:pt x="196" y="4"/>
                    <a:pt x="196" y="10"/>
                  </a:cubicBezTo>
                  <a:cubicBezTo>
                    <a:pt x="196" y="16"/>
                    <a:pt x="191" y="20"/>
                    <a:pt x="186" y="20"/>
                  </a:cubicBezTo>
                  <a:cubicBezTo>
                    <a:pt x="70" y="20"/>
                    <a:pt x="70" y="20"/>
                    <a:pt x="70" y="20"/>
                  </a:cubicBezTo>
                  <a:cubicBezTo>
                    <a:pt x="20" y="70"/>
                    <a:pt x="20" y="70"/>
                    <a:pt x="20" y="70"/>
                  </a:cubicBezTo>
                  <a:cubicBezTo>
                    <a:pt x="20" y="210"/>
                    <a:pt x="20" y="210"/>
                    <a:pt x="20" y="210"/>
                  </a:cubicBezTo>
                  <a:cubicBezTo>
                    <a:pt x="176" y="210"/>
                    <a:pt x="176" y="210"/>
                    <a:pt x="176" y="210"/>
                  </a:cubicBezTo>
                  <a:cubicBezTo>
                    <a:pt x="176" y="89"/>
                    <a:pt x="176" y="89"/>
                    <a:pt x="176" y="89"/>
                  </a:cubicBezTo>
                  <a:cubicBezTo>
                    <a:pt x="176" y="84"/>
                    <a:pt x="180" y="79"/>
                    <a:pt x="186" y="79"/>
                  </a:cubicBezTo>
                  <a:cubicBezTo>
                    <a:pt x="191" y="79"/>
                    <a:pt x="196" y="84"/>
                    <a:pt x="196" y="89"/>
                  </a:cubicBezTo>
                  <a:cubicBezTo>
                    <a:pt x="196" y="230"/>
                    <a:pt x="196" y="230"/>
                    <a:pt x="196"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0" name="Freeform 10"/>
            <p:cNvSpPr/>
            <p:nvPr/>
          </p:nvSpPr>
          <p:spPr bwMode="auto">
            <a:xfrm>
              <a:off x="7693025" y="935039"/>
              <a:ext cx="144463" cy="146050"/>
            </a:xfrm>
            <a:custGeom>
              <a:avLst/>
              <a:gdLst>
                <a:gd name="T0" fmla="*/ 66 w 66"/>
                <a:gd name="T1" fmla="*/ 66 h 66"/>
                <a:gd name="T2" fmla="*/ 5 w 66"/>
                <a:gd name="T3" fmla="*/ 66 h 66"/>
                <a:gd name="T4" fmla="*/ 0 w 66"/>
                <a:gd name="T5" fmla="*/ 61 h 66"/>
                <a:gd name="T6" fmla="*/ 5 w 66"/>
                <a:gd name="T7" fmla="*/ 55 h 66"/>
                <a:gd name="T8" fmla="*/ 55 w 66"/>
                <a:gd name="T9" fmla="*/ 55 h 66"/>
                <a:gd name="T10" fmla="*/ 55 w 66"/>
                <a:gd name="T11" fmla="*/ 5 h 66"/>
                <a:gd name="T12" fmla="*/ 61 w 66"/>
                <a:gd name="T13" fmla="*/ 0 h 66"/>
                <a:gd name="T14" fmla="*/ 66 w 66"/>
                <a:gd name="T15" fmla="*/ 5 h 66"/>
                <a:gd name="T16" fmla="*/ 66 w 66"/>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66">
                  <a:moveTo>
                    <a:pt x="66" y="66"/>
                  </a:moveTo>
                  <a:cubicBezTo>
                    <a:pt x="5" y="66"/>
                    <a:pt x="5" y="66"/>
                    <a:pt x="5" y="66"/>
                  </a:cubicBezTo>
                  <a:cubicBezTo>
                    <a:pt x="2" y="66"/>
                    <a:pt x="0" y="63"/>
                    <a:pt x="0" y="61"/>
                  </a:cubicBezTo>
                  <a:cubicBezTo>
                    <a:pt x="0" y="58"/>
                    <a:pt x="2" y="55"/>
                    <a:pt x="5" y="55"/>
                  </a:cubicBezTo>
                  <a:cubicBezTo>
                    <a:pt x="55" y="55"/>
                    <a:pt x="55" y="55"/>
                    <a:pt x="55" y="55"/>
                  </a:cubicBezTo>
                  <a:cubicBezTo>
                    <a:pt x="55" y="5"/>
                    <a:pt x="55" y="5"/>
                    <a:pt x="55" y="5"/>
                  </a:cubicBezTo>
                  <a:cubicBezTo>
                    <a:pt x="55" y="2"/>
                    <a:pt x="58" y="0"/>
                    <a:pt x="61" y="0"/>
                  </a:cubicBezTo>
                  <a:cubicBezTo>
                    <a:pt x="63" y="0"/>
                    <a:pt x="66" y="2"/>
                    <a:pt x="66" y="5"/>
                  </a:cubicBezTo>
                  <a:cubicBezTo>
                    <a:pt x="66" y="66"/>
                    <a:pt x="66" y="66"/>
                    <a:pt x="66" y="6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1" name="Freeform 11"/>
            <p:cNvSpPr>
              <a:spLocks noEditPoints="1"/>
            </p:cNvSpPr>
            <p:nvPr/>
          </p:nvSpPr>
          <p:spPr bwMode="auto">
            <a:xfrm>
              <a:off x="7340600" y="1571626"/>
              <a:ext cx="777875" cy="779463"/>
            </a:xfrm>
            <a:custGeom>
              <a:avLst/>
              <a:gdLst>
                <a:gd name="T0" fmla="*/ 16 w 352"/>
                <a:gd name="T1" fmla="*/ 352 h 352"/>
                <a:gd name="T2" fmla="*/ 5 w 352"/>
                <a:gd name="T3" fmla="*/ 348 h 352"/>
                <a:gd name="T4" fmla="*/ 0 w 352"/>
                <a:gd name="T5" fmla="*/ 336 h 352"/>
                <a:gd name="T6" fmla="*/ 5 w 352"/>
                <a:gd name="T7" fmla="*/ 255 h 352"/>
                <a:gd name="T8" fmla="*/ 9 w 352"/>
                <a:gd name="T9" fmla="*/ 245 h 352"/>
                <a:gd name="T10" fmla="*/ 249 w 352"/>
                <a:gd name="T11" fmla="*/ 5 h 352"/>
                <a:gd name="T12" fmla="*/ 261 w 352"/>
                <a:gd name="T13" fmla="*/ 0 h 352"/>
                <a:gd name="T14" fmla="*/ 261 w 352"/>
                <a:gd name="T15" fmla="*/ 0 h 352"/>
                <a:gd name="T16" fmla="*/ 272 w 352"/>
                <a:gd name="T17" fmla="*/ 5 h 352"/>
                <a:gd name="T18" fmla="*/ 348 w 352"/>
                <a:gd name="T19" fmla="*/ 81 h 352"/>
                <a:gd name="T20" fmla="*/ 352 w 352"/>
                <a:gd name="T21" fmla="*/ 92 h 352"/>
                <a:gd name="T22" fmla="*/ 348 w 352"/>
                <a:gd name="T23" fmla="*/ 103 h 352"/>
                <a:gd name="T24" fmla="*/ 108 w 352"/>
                <a:gd name="T25" fmla="*/ 343 h 352"/>
                <a:gd name="T26" fmla="*/ 97 w 352"/>
                <a:gd name="T27" fmla="*/ 348 h 352"/>
                <a:gd name="T28" fmla="*/ 17 w 352"/>
                <a:gd name="T29" fmla="*/ 352 h 352"/>
                <a:gd name="T30" fmla="*/ 16 w 352"/>
                <a:gd name="T31" fmla="*/ 352 h 352"/>
                <a:gd name="T32" fmla="*/ 36 w 352"/>
                <a:gd name="T33" fmla="*/ 263 h 352"/>
                <a:gd name="T34" fmla="*/ 33 w 352"/>
                <a:gd name="T35" fmla="*/ 320 h 352"/>
                <a:gd name="T36" fmla="*/ 89 w 352"/>
                <a:gd name="T37" fmla="*/ 316 h 352"/>
                <a:gd name="T38" fmla="*/ 314 w 352"/>
                <a:gd name="T39" fmla="*/ 92 h 352"/>
                <a:gd name="T40" fmla="*/ 261 w 352"/>
                <a:gd name="T41" fmla="*/ 38 h 352"/>
                <a:gd name="T42" fmla="*/ 36 w 352"/>
                <a:gd name="T43" fmla="*/ 263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2" h="352">
                  <a:moveTo>
                    <a:pt x="16" y="352"/>
                  </a:moveTo>
                  <a:cubicBezTo>
                    <a:pt x="12" y="352"/>
                    <a:pt x="8" y="351"/>
                    <a:pt x="5" y="348"/>
                  </a:cubicBezTo>
                  <a:cubicBezTo>
                    <a:pt x="1" y="345"/>
                    <a:pt x="0" y="340"/>
                    <a:pt x="0" y="336"/>
                  </a:cubicBezTo>
                  <a:cubicBezTo>
                    <a:pt x="5" y="255"/>
                    <a:pt x="5" y="255"/>
                    <a:pt x="5" y="255"/>
                  </a:cubicBezTo>
                  <a:cubicBezTo>
                    <a:pt x="5" y="251"/>
                    <a:pt x="7" y="248"/>
                    <a:pt x="9" y="245"/>
                  </a:cubicBezTo>
                  <a:cubicBezTo>
                    <a:pt x="249" y="5"/>
                    <a:pt x="249" y="5"/>
                    <a:pt x="249" y="5"/>
                  </a:cubicBezTo>
                  <a:cubicBezTo>
                    <a:pt x="252" y="2"/>
                    <a:pt x="256" y="0"/>
                    <a:pt x="261" y="0"/>
                  </a:cubicBezTo>
                  <a:cubicBezTo>
                    <a:pt x="261" y="0"/>
                    <a:pt x="261" y="0"/>
                    <a:pt x="261" y="0"/>
                  </a:cubicBezTo>
                  <a:cubicBezTo>
                    <a:pt x="265" y="0"/>
                    <a:pt x="269" y="2"/>
                    <a:pt x="272" y="5"/>
                  </a:cubicBezTo>
                  <a:cubicBezTo>
                    <a:pt x="348" y="81"/>
                    <a:pt x="348" y="81"/>
                    <a:pt x="348" y="81"/>
                  </a:cubicBezTo>
                  <a:cubicBezTo>
                    <a:pt x="351" y="84"/>
                    <a:pt x="352" y="88"/>
                    <a:pt x="352" y="92"/>
                  </a:cubicBezTo>
                  <a:cubicBezTo>
                    <a:pt x="352" y="96"/>
                    <a:pt x="351" y="100"/>
                    <a:pt x="348" y="103"/>
                  </a:cubicBezTo>
                  <a:cubicBezTo>
                    <a:pt x="108" y="343"/>
                    <a:pt x="108" y="343"/>
                    <a:pt x="108" y="343"/>
                  </a:cubicBezTo>
                  <a:cubicBezTo>
                    <a:pt x="105" y="346"/>
                    <a:pt x="101" y="347"/>
                    <a:pt x="97" y="348"/>
                  </a:cubicBezTo>
                  <a:cubicBezTo>
                    <a:pt x="17" y="352"/>
                    <a:pt x="17" y="352"/>
                    <a:pt x="17" y="352"/>
                  </a:cubicBezTo>
                  <a:cubicBezTo>
                    <a:pt x="17" y="352"/>
                    <a:pt x="16" y="352"/>
                    <a:pt x="16" y="352"/>
                  </a:cubicBezTo>
                  <a:close/>
                  <a:moveTo>
                    <a:pt x="36" y="263"/>
                  </a:moveTo>
                  <a:cubicBezTo>
                    <a:pt x="33" y="320"/>
                    <a:pt x="33" y="320"/>
                    <a:pt x="33" y="320"/>
                  </a:cubicBezTo>
                  <a:cubicBezTo>
                    <a:pt x="89" y="316"/>
                    <a:pt x="89" y="316"/>
                    <a:pt x="89" y="316"/>
                  </a:cubicBezTo>
                  <a:cubicBezTo>
                    <a:pt x="314" y="92"/>
                    <a:pt x="314" y="92"/>
                    <a:pt x="314" y="92"/>
                  </a:cubicBezTo>
                  <a:cubicBezTo>
                    <a:pt x="261" y="38"/>
                    <a:pt x="261" y="38"/>
                    <a:pt x="261" y="38"/>
                  </a:cubicBezTo>
                  <a:cubicBezTo>
                    <a:pt x="36" y="263"/>
                    <a:pt x="36" y="263"/>
                    <a:pt x="36" y="2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2" name="Freeform 12"/>
            <p:cNvSpPr/>
            <p:nvPr/>
          </p:nvSpPr>
          <p:spPr bwMode="auto">
            <a:xfrm>
              <a:off x="7800975" y="1662114"/>
              <a:ext cx="227013" cy="227013"/>
            </a:xfrm>
            <a:custGeom>
              <a:avLst/>
              <a:gdLst>
                <a:gd name="T0" fmla="*/ 86 w 103"/>
                <a:gd name="T1" fmla="*/ 102 h 102"/>
                <a:gd name="T2" fmla="*/ 74 w 103"/>
                <a:gd name="T3" fmla="*/ 97 h 102"/>
                <a:gd name="T4" fmla="*/ 6 w 103"/>
                <a:gd name="T5" fmla="*/ 29 h 102"/>
                <a:gd name="T6" fmla="*/ 6 w 103"/>
                <a:gd name="T7" fmla="*/ 7 h 102"/>
                <a:gd name="T8" fmla="*/ 29 w 103"/>
                <a:gd name="T9" fmla="*/ 7 h 102"/>
                <a:gd name="T10" fmla="*/ 97 w 103"/>
                <a:gd name="T11" fmla="*/ 75 h 102"/>
                <a:gd name="T12" fmla="*/ 97 w 103"/>
                <a:gd name="T13" fmla="*/ 97 h 102"/>
                <a:gd name="T14" fmla="*/ 86 w 103"/>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2">
                  <a:moveTo>
                    <a:pt x="86" y="102"/>
                  </a:moveTo>
                  <a:cubicBezTo>
                    <a:pt x="82" y="102"/>
                    <a:pt x="78" y="100"/>
                    <a:pt x="74" y="97"/>
                  </a:cubicBezTo>
                  <a:cubicBezTo>
                    <a:pt x="6" y="29"/>
                    <a:pt x="6" y="29"/>
                    <a:pt x="6" y="29"/>
                  </a:cubicBezTo>
                  <a:cubicBezTo>
                    <a:pt x="0" y="23"/>
                    <a:pt x="0" y="13"/>
                    <a:pt x="6" y="7"/>
                  </a:cubicBezTo>
                  <a:cubicBezTo>
                    <a:pt x="13" y="0"/>
                    <a:pt x="23" y="0"/>
                    <a:pt x="29" y="7"/>
                  </a:cubicBezTo>
                  <a:cubicBezTo>
                    <a:pt x="97" y="75"/>
                    <a:pt x="97" y="75"/>
                    <a:pt x="97" y="75"/>
                  </a:cubicBezTo>
                  <a:cubicBezTo>
                    <a:pt x="103" y="81"/>
                    <a:pt x="103" y="91"/>
                    <a:pt x="97" y="97"/>
                  </a:cubicBezTo>
                  <a:cubicBezTo>
                    <a:pt x="94" y="100"/>
                    <a:pt x="90" y="102"/>
                    <a:pt x="86" y="10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3" name="Freeform 13"/>
            <p:cNvSpPr/>
            <p:nvPr/>
          </p:nvSpPr>
          <p:spPr bwMode="auto">
            <a:xfrm>
              <a:off x="7461250" y="1743076"/>
              <a:ext cx="488950" cy="485775"/>
            </a:xfrm>
            <a:custGeom>
              <a:avLst/>
              <a:gdLst>
                <a:gd name="T0" fmla="*/ 17 w 222"/>
                <a:gd name="T1" fmla="*/ 220 h 220"/>
                <a:gd name="T2" fmla="*/ 6 w 222"/>
                <a:gd name="T3" fmla="*/ 216 h 220"/>
                <a:gd name="T4" fmla="*/ 6 w 222"/>
                <a:gd name="T5" fmla="*/ 193 h 220"/>
                <a:gd name="T6" fmla="*/ 193 w 222"/>
                <a:gd name="T7" fmla="*/ 6 h 220"/>
                <a:gd name="T8" fmla="*/ 216 w 222"/>
                <a:gd name="T9" fmla="*/ 6 h 220"/>
                <a:gd name="T10" fmla="*/ 216 w 222"/>
                <a:gd name="T11" fmla="*/ 28 h 220"/>
                <a:gd name="T12" fmla="*/ 28 w 222"/>
                <a:gd name="T13" fmla="*/ 216 h 220"/>
                <a:gd name="T14" fmla="*/ 17 w 222"/>
                <a:gd name="T15" fmla="*/ 220 h 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 h="220">
                  <a:moveTo>
                    <a:pt x="17" y="220"/>
                  </a:moveTo>
                  <a:cubicBezTo>
                    <a:pt x="13" y="220"/>
                    <a:pt x="9" y="219"/>
                    <a:pt x="6" y="216"/>
                  </a:cubicBezTo>
                  <a:cubicBezTo>
                    <a:pt x="0" y="209"/>
                    <a:pt x="0" y="199"/>
                    <a:pt x="6" y="193"/>
                  </a:cubicBezTo>
                  <a:cubicBezTo>
                    <a:pt x="193" y="6"/>
                    <a:pt x="193" y="6"/>
                    <a:pt x="193" y="6"/>
                  </a:cubicBezTo>
                  <a:cubicBezTo>
                    <a:pt x="199" y="0"/>
                    <a:pt x="209" y="0"/>
                    <a:pt x="216" y="6"/>
                  </a:cubicBezTo>
                  <a:cubicBezTo>
                    <a:pt x="222" y="12"/>
                    <a:pt x="222" y="22"/>
                    <a:pt x="216" y="28"/>
                  </a:cubicBezTo>
                  <a:cubicBezTo>
                    <a:pt x="28" y="216"/>
                    <a:pt x="28" y="216"/>
                    <a:pt x="28" y="216"/>
                  </a:cubicBezTo>
                  <a:cubicBezTo>
                    <a:pt x="25" y="219"/>
                    <a:pt x="21" y="220"/>
                    <a:pt x="17" y="2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4" name="Freeform 14"/>
            <p:cNvSpPr/>
            <p:nvPr/>
          </p:nvSpPr>
          <p:spPr bwMode="auto">
            <a:xfrm>
              <a:off x="7377112" y="2228851"/>
              <a:ext cx="87313" cy="88900"/>
            </a:xfrm>
            <a:custGeom>
              <a:avLst/>
              <a:gdLst>
                <a:gd name="T0" fmla="*/ 9 w 40"/>
                <a:gd name="T1" fmla="*/ 0 h 40"/>
                <a:gd name="T2" fmla="*/ 6 w 40"/>
                <a:gd name="T3" fmla="*/ 0 h 40"/>
                <a:gd name="T4" fmla="*/ 3 w 40"/>
                <a:gd name="T5" fmla="*/ 1 h 40"/>
                <a:gd name="T6" fmla="*/ 0 w 40"/>
                <a:gd name="T7" fmla="*/ 40 h 40"/>
                <a:gd name="T8" fmla="*/ 38 w 40"/>
                <a:gd name="T9" fmla="*/ 38 h 40"/>
                <a:gd name="T10" fmla="*/ 39 w 40"/>
                <a:gd name="T11" fmla="*/ 33 h 40"/>
                <a:gd name="T12" fmla="*/ 9 w 40"/>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40" h="40">
                  <a:moveTo>
                    <a:pt x="9" y="0"/>
                  </a:moveTo>
                  <a:cubicBezTo>
                    <a:pt x="8" y="0"/>
                    <a:pt x="7" y="0"/>
                    <a:pt x="6" y="0"/>
                  </a:cubicBezTo>
                  <a:cubicBezTo>
                    <a:pt x="5" y="0"/>
                    <a:pt x="4" y="1"/>
                    <a:pt x="3" y="1"/>
                  </a:cubicBezTo>
                  <a:cubicBezTo>
                    <a:pt x="0" y="40"/>
                    <a:pt x="0" y="40"/>
                    <a:pt x="0" y="40"/>
                  </a:cubicBezTo>
                  <a:cubicBezTo>
                    <a:pt x="38" y="38"/>
                    <a:pt x="38" y="38"/>
                    <a:pt x="38" y="38"/>
                  </a:cubicBezTo>
                  <a:cubicBezTo>
                    <a:pt x="38" y="36"/>
                    <a:pt x="38" y="35"/>
                    <a:pt x="39" y="33"/>
                  </a:cubicBezTo>
                  <a:cubicBezTo>
                    <a:pt x="40" y="14"/>
                    <a:pt x="27" y="0"/>
                    <a:pt x="9"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1" name="Freeform 15"/>
            <p:cNvSpPr/>
            <p:nvPr/>
          </p:nvSpPr>
          <p:spPr bwMode="auto">
            <a:xfrm>
              <a:off x="7693025" y="2274889"/>
              <a:ext cx="460375" cy="71438"/>
            </a:xfrm>
            <a:custGeom>
              <a:avLst/>
              <a:gdLst>
                <a:gd name="T0" fmla="*/ 193 w 209"/>
                <a:gd name="T1" fmla="*/ 32 h 32"/>
                <a:gd name="T2" fmla="*/ 16 w 209"/>
                <a:gd name="T3" fmla="*/ 32 h 32"/>
                <a:gd name="T4" fmla="*/ 0 w 209"/>
                <a:gd name="T5" fmla="*/ 16 h 32"/>
                <a:gd name="T6" fmla="*/ 16 w 209"/>
                <a:gd name="T7" fmla="*/ 0 h 32"/>
                <a:gd name="T8" fmla="*/ 193 w 209"/>
                <a:gd name="T9" fmla="*/ 0 h 32"/>
                <a:gd name="T10" fmla="*/ 209 w 209"/>
                <a:gd name="T11" fmla="*/ 16 h 32"/>
                <a:gd name="T12" fmla="*/ 193 w 20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209" h="32">
                  <a:moveTo>
                    <a:pt x="193" y="32"/>
                  </a:moveTo>
                  <a:cubicBezTo>
                    <a:pt x="16" y="32"/>
                    <a:pt x="16" y="32"/>
                    <a:pt x="16" y="32"/>
                  </a:cubicBezTo>
                  <a:cubicBezTo>
                    <a:pt x="7" y="32"/>
                    <a:pt x="0" y="25"/>
                    <a:pt x="0" y="16"/>
                  </a:cubicBezTo>
                  <a:cubicBezTo>
                    <a:pt x="0" y="7"/>
                    <a:pt x="7" y="0"/>
                    <a:pt x="16" y="0"/>
                  </a:cubicBezTo>
                  <a:cubicBezTo>
                    <a:pt x="193" y="0"/>
                    <a:pt x="193" y="0"/>
                    <a:pt x="193" y="0"/>
                  </a:cubicBezTo>
                  <a:cubicBezTo>
                    <a:pt x="202" y="0"/>
                    <a:pt x="209" y="7"/>
                    <a:pt x="209" y="16"/>
                  </a:cubicBezTo>
                  <a:cubicBezTo>
                    <a:pt x="209" y="25"/>
                    <a:pt x="202" y="32"/>
                    <a:pt x="193"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2" name="Freeform 16"/>
            <p:cNvSpPr>
              <a:spLocks noEditPoints="1"/>
            </p:cNvSpPr>
            <p:nvPr/>
          </p:nvSpPr>
          <p:spPr bwMode="auto">
            <a:xfrm>
              <a:off x="8164512" y="2628901"/>
              <a:ext cx="654050" cy="654050"/>
            </a:xfrm>
            <a:custGeom>
              <a:avLst/>
              <a:gdLst>
                <a:gd name="T0" fmla="*/ 148 w 296"/>
                <a:gd name="T1" fmla="*/ 296 h 296"/>
                <a:gd name="T2" fmla="*/ 0 w 296"/>
                <a:gd name="T3" fmla="*/ 148 h 296"/>
                <a:gd name="T4" fmla="*/ 148 w 296"/>
                <a:gd name="T5" fmla="*/ 0 h 296"/>
                <a:gd name="T6" fmla="*/ 296 w 296"/>
                <a:gd name="T7" fmla="*/ 148 h 296"/>
                <a:gd name="T8" fmla="*/ 148 w 296"/>
                <a:gd name="T9" fmla="*/ 296 h 296"/>
                <a:gd name="T10" fmla="*/ 148 w 296"/>
                <a:gd name="T11" fmla="*/ 30 h 296"/>
                <a:gd name="T12" fmla="*/ 30 w 296"/>
                <a:gd name="T13" fmla="*/ 148 h 296"/>
                <a:gd name="T14" fmla="*/ 148 w 296"/>
                <a:gd name="T15" fmla="*/ 266 h 296"/>
                <a:gd name="T16" fmla="*/ 267 w 296"/>
                <a:gd name="T17" fmla="*/ 148 h 296"/>
                <a:gd name="T18" fmla="*/ 148 w 296"/>
                <a:gd name="T19" fmla="*/ 3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6" h="296">
                  <a:moveTo>
                    <a:pt x="148" y="296"/>
                  </a:moveTo>
                  <a:cubicBezTo>
                    <a:pt x="67" y="296"/>
                    <a:pt x="0" y="229"/>
                    <a:pt x="0" y="148"/>
                  </a:cubicBezTo>
                  <a:cubicBezTo>
                    <a:pt x="0" y="66"/>
                    <a:pt x="67" y="0"/>
                    <a:pt x="148" y="0"/>
                  </a:cubicBezTo>
                  <a:cubicBezTo>
                    <a:pt x="230" y="0"/>
                    <a:pt x="296" y="66"/>
                    <a:pt x="296" y="148"/>
                  </a:cubicBezTo>
                  <a:cubicBezTo>
                    <a:pt x="296" y="229"/>
                    <a:pt x="230" y="296"/>
                    <a:pt x="148" y="296"/>
                  </a:cubicBezTo>
                  <a:close/>
                  <a:moveTo>
                    <a:pt x="148" y="30"/>
                  </a:moveTo>
                  <a:cubicBezTo>
                    <a:pt x="83" y="30"/>
                    <a:pt x="30" y="83"/>
                    <a:pt x="30" y="148"/>
                  </a:cubicBezTo>
                  <a:cubicBezTo>
                    <a:pt x="30" y="213"/>
                    <a:pt x="83" y="266"/>
                    <a:pt x="148" y="266"/>
                  </a:cubicBezTo>
                  <a:cubicBezTo>
                    <a:pt x="214" y="266"/>
                    <a:pt x="267" y="213"/>
                    <a:pt x="267" y="148"/>
                  </a:cubicBezTo>
                  <a:cubicBezTo>
                    <a:pt x="267" y="83"/>
                    <a:pt x="214" y="30"/>
                    <a:pt x="148"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3" name="Freeform 17"/>
            <p:cNvSpPr/>
            <p:nvPr/>
          </p:nvSpPr>
          <p:spPr bwMode="auto">
            <a:xfrm>
              <a:off x="8275637" y="2740026"/>
              <a:ext cx="215900" cy="215900"/>
            </a:xfrm>
            <a:custGeom>
              <a:avLst/>
              <a:gdLst>
                <a:gd name="T0" fmla="*/ 15 w 98"/>
                <a:gd name="T1" fmla="*/ 98 h 98"/>
                <a:gd name="T2" fmla="*/ 0 w 98"/>
                <a:gd name="T3" fmla="*/ 98 h 98"/>
                <a:gd name="T4" fmla="*/ 98 w 98"/>
                <a:gd name="T5" fmla="*/ 0 h 98"/>
                <a:gd name="T6" fmla="*/ 98 w 98"/>
                <a:gd name="T7" fmla="*/ 15 h 98"/>
                <a:gd name="T8" fmla="*/ 15 w 98"/>
                <a:gd name="T9" fmla="*/ 98 h 98"/>
              </a:gdLst>
              <a:ahLst/>
              <a:cxnLst>
                <a:cxn ang="0">
                  <a:pos x="T0" y="T1"/>
                </a:cxn>
                <a:cxn ang="0">
                  <a:pos x="T2" y="T3"/>
                </a:cxn>
                <a:cxn ang="0">
                  <a:pos x="T4" y="T5"/>
                </a:cxn>
                <a:cxn ang="0">
                  <a:pos x="T6" y="T7"/>
                </a:cxn>
                <a:cxn ang="0">
                  <a:pos x="T8" y="T9"/>
                </a:cxn>
              </a:cxnLst>
              <a:rect l="0" t="0" r="r" b="b"/>
              <a:pathLst>
                <a:path w="98" h="98">
                  <a:moveTo>
                    <a:pt x="15" y="98"/>
                  </a:moveTo>
                  <a:cubicBezTo>
                    <a:pt x="0" y="98"/>
                    <a:pt x="0" y="98"/>
                    <a:pt x="0" y="98"/>
                  </a:cubicBezTo>
                  <a:cubicBezTo>
                    <a:pt x="0" y="44"/>
                    <a:pt x="44" y="0"/>
                    <a:pt x="98" y="0"/>
                  </a:cubicBezTo>
                  <a:cubicBezTo>
                    <a:pt x="98" y="15"/>
                    <a:pt x="98" y="15"/>
                    <a:pt x="98" y="15"/>
                  </a:cubicBezTo>
                  <a:cubicBezTo>
                    <a:pt x="53" y="15"/>
                    <a:pt x="15" y="52"/>
                    <a:pt x="15" y="9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4" name="Freeform 18"/>
            <p:cNvSpPr/>
            <p:nvPr/>
          </p:nvSpPr>
          <p:spPr bwMode="auto">
            <a:xfrm>
              <a:off x="8664575" y="3140076"/>
              <a:ext cx="254000" cy="252413"/>
            </a:xfrm>
            <a:custGeom>
              <a:avLst/>
              <a:gdLst>
                <a:gd name="T0" fmla="*/ 99 w 115"/>
                <a:gd name="T1" fmla="*/ 114 h 114"/>
                <a:gd name="T2" fmla="*/ 88 w 115"/>
                <a:gd name="T3" fmla="*/ 109 h 114"/>
                <a:gd name="T4" fmla="*/ 6 w 115"/>
                <a:gd name="T5" fmla="*/ 27 h 114"/>
                <a:gd name="T6" fmla="*/ 6 w 115"/>
                <a:gd name="T7" fmla="*/ 6 h 114"/>
                <a:gd name="T8" fmla="*/ 26 w 115"/>
                <a:gd name="T9" fmla="*/ 6 h 114"/>
                <a:gd name="T10" fmla="*/ 109 w 115"/>
                <a:gd name="T11" fmla="*/ 88 h 114"/>
                <a:gd name="T12" fmla="*/ 109 w 115"/>
                <a:gd name="T13" fmla="*/ 109 h 114"/>
                <a:gd name="T14" fmla="*/ 99 w 115"/>
                <a:gd name="T15" fmla="*/ 11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99" y="114"/>
                  </a:moveTo>
                  <a:cubicBezTo>
                    <a:pt x="95" y="114"/>
                    <a:pt x="91" y="112"/>
                    <a:pt x="88" y="109"/>
                  </a:cubicBezTo>
                  <a:cubicBezTo>
                    <a:pt x="6" y="27"/>
                    <a:pt x="6" y="27"/>
                    <a:pt x="6" y="27"/>
                  </a:cubicBezTo>
                  <a:cubicBezTo>
                    <a:pt x="0" y="21"/>
                    <a:pt x="0" y="11"/>
                    <a:pt x="6" y="6"/>
                  </a:cubicBezTo>
                  <a:cubicBezTo>
                    <a:pt x="11" y="0"/>
                    <a:pt x="21" y="0"/>
                    <a:pt x="26" y="6"/>
                  </a:cubicBezTo>
                  <a:cubicBezTo>
                    <a:pt x="109" y="88"/>
                    <a:pt x="109" y="88"/>
                    <a:pt x="109" y="88"/>
                  </a:cubicBezTo>
                  <a:cubicBezTo>
                    <a:pt x="115" y="94"/>
                    <a:pt x="115" y="103"/>
                    <a:pt x="109" y="109"/>
                  </a:cubicBezTo>
                  <a:cubicBezTo>
                    <a:pt x="106" y="112"/>
                    <a:pt x="102" y="114"/>
                    <a:pt x="99" y="1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5" name="Freeform 24"/>
            <p:cNvSpPr/>
            <p:nvPr/>
          </p:nvSpPr>
          <p:spPr bwMode="auto">
            <a:xfrm>
              <a:off x="7913687" y="3281364"/>
              <a:ext cx="19050" cy="196850"/>
            </a:xfrm>
            <a:custGeom>
              <a:avLst/>
              <a:gdLst>
                <a:gd name="T0" fmla="*/ 12 w 12"/>
                <a:gd name="T1" fmla="*/ 124 h 124"/>
                <a:gd name="T2" fmla="*/ 0 w 12"/>
                <a:gd name="T3" fmla="*/ 124 h 124"/>
                <a:gd name="T4" fmla="*/ 0 w 12"/>
                <a:gd name="T5" fmla="*/ 0 h 124"/>
                <a:gd name="T6" fmla="*/ 12 w 12"/>
                <a:gd name="T7" fmla="*/ 0 h 124"/>
                <a:gd name="T8" fmla="*/ 12 w 12"/>
                <a:gd name="T9" fmla="*/ 124 h 124"/>
                <a:gd name="T10" fmla="*/ 12 w 12"/>
                <a:gd name="T11" fmla="*/ 124 h 124"/>
              </a:gdLst>
              <a:ahLst/>
              <a:cxnLst>
                <a:cxn ang="0">
                  <a:pos x="T0" y="T1"/>
                </a:cxn>
                <a:cxn ang="0">
                  <a:pos x="T2" y="T3"/>
                </a:cxn>
                <a:cxn ang="0">
                  <a:pos x="T4" y="T5"/>
                </a:cxn>
                <a:cxn ang="0">
                  <a:pos x="T6" y="T7"/>
                </a:cxn>
                <a:cxn ang="0">
                  <a:pos x="T8" y="T9"/>
                </a:cxn>
                <a:cxn ang="0">
                  <a:pos x="T10" y="T11"/>
                </a:cxn>
              </a:cxnLst>
              <a:rect l="0" t="0" r="r" b="b"/>
              <a:pathLst>
                <a:path w="12" h="124">
                  <a:moveTo>
                    <a:pt x="12" y="124"/>
                  </a:moveTo>
                  <a:lnTo>
                    <a:pt x="0" y="124"/>
                  </a:lnTo>
                  <a:lnTo>
                    <a:pt x="0" y="0"/>
                  </a:lnTo>
                  <a:lnTo>
                    <a:pt x="12" y="0"/>
                  </a:lnTo>
                  <a:lnTo>
                    <a:pt x="12" y="124"/>
                  </a:lnTo>
                  <a:lnTo>
                    <a:pt x="12" y="1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6" name="Oval 25"/>
            <p:cNvSpPr>
              <a:spLocks noChangeArrowheads="1"/>
            </p:cNvSpPr>
            <p:nvPr/>
          </p:nvSpPr>
          <p:spPr bwMode="auto">
            <a:xfrm>
              <a:off x="7902575" y="3271839"/>
              <a:ext cx="41275" cy="42863"/>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7" name="Freeform 26"/>
            <p:cNvSpPr/>
            <p:nvPr/>
          </p:nvSpPr>
          <p:spPr bwMode="auto">
            <a:xfrm>
              <a:off x="7797800" y="3057526"/>
              <a:ext cx="247650" cy="38100"/>
            </a:xfrm>
            <a:custGeom>
              <a:avLst/>
              <a:gdLst>
                <a:gd name="T0" fmla="*/ 156 w 156"/>
                <a:gd name="T1" fmla="*/ 24 h 24"/>
                <a:gd name="T2" fmla="*/ 0 w 156"/>
                <a:gd name="T3" fmla="*/ 24 h 24"/>
                <a:gd name="T4" fmla="*/ 0 w 156"/>
                <a:gd name="T5" fmla="*/ 0 h 24"/>
                <a:gd name="T6" fmla="*/ 156 w 156"/>
                <a:gd name="T7" fmla="*/ 0 h 24"/>
                <a:gd name="T8" fmla="*/ 156 w 156"/>
                <a:gd name="T9" fmla="*/ 24 h 24"/>
                <a:gd name="T10" fmla="*/ 156 w 156"/>
                <a:gd name="T11" fmla="*/ 24 h 24"/>
              </a:gdLst>
              <a:ahLst/>
              <a:cxnLst>
                <a:cxn ang="0">
                  <a:pos x="T0" y="T1"/>
                </a:cxn>
                <a:cxn ang="0">
                  <a:pos x="T2" y="T3"/>
                </a:cxn>
                <a:cxn ang="0">
                  <a:pos x="T4" y="T5"/>
                </a:cxn>
                <a:cxn ang="0">
                  <a:pos x="T6" y="T7"/>
                </a:cxn>
                <a:cxn ang="0">
                  <a:pos x="T8" y="T9"/>
                </a:cxn>
                <a:cxn ang="0">
                  <a:pos x="T10" y="T11"/>
                </a:cxn>
              </a:cxnLst>
              <a:rect l="0" t="0" r="r" b="b"/>
              <a:pathLst>
                <a:path w="156" h="24">
                  <a:moveTo>
                    <a:pt x="156" y="24"/>
                  </a:moveTo>
                  <a:lnTo>
                    <a:pt x="0" y="24"/>
                  </a:lnTo>
                  <a:lnTo>
                    <a:pt x="0" y="0"/>
                  </a:lnTo>
                  <a:lnTo>
                    <a:pt x="156" y="0"/>
                  </a:lnTo>
                  <a:lnTo>
                    <a:pt x="156" y="24"/>
                  </a:lnTo>
                  <a:lnTo>
                    <a:pt x="156" y="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8" name="Freeform 27"/>
            <p:cNvSpPr>
              <a:spLocks noEditPoints="1"/>
            </p:cNvSpPr>
            <p:nvPr/>
          </p:nvSpPr>
          <p:spPr bwMode="auto">
            <a:xfrm>
              <a:off x="7754937" y="3106739"/>
              <a:ext cx="336550" cy="401638"/>
            </a:xfrm>
            <a:custGeom>
              <a:avLst/>
              <a:gdLst>
                <a:gd name="T0" fmla="*/ 115 w 212"/>
                <a:gd name="T1" fmla="*/ 253 h 253"/>
                <a:gd name="T2" fmla="*/ 96 w 212"/>
                <a:gd name="T3" fmla="*/ 253 h 253"/>
                <a:gd name="T4" fmla="*/ 0 w 212"/>
                <a:gd name="T5" fmla="*/ 131 h 253"/>
                <a:gd name="T6" fmla="*/ 41 w 212"/>
                <a:gd name="T7" fmla="*/ 44 h 253"/>
                <a:gd name="T8" fmla="*/ 41 w 212"/>
                <a:gd name="T9" fmla="*/ 0 h 253"/>
                <a:gd name="T10" fmla="*/ 171 w 212"/>
                <a:gd name="T11" fmla="*/ 0 h 253"/>
                <a:gd name="T12" fmla="*/ 171 w 212"/>
                <a:gd name="T13" fmla="*/ 44 h 253"/>
                <a:gd name="T14" fmla="*/ 212 w 212"/>
                <a:gd name="T15" fmla="*/ 131 h 253"/>
                <a:gd name="T16" fmla="*/ 115 w 212"/>
                <a:gd name="T17" fmla="*/ 253 h 253"/>
                <a:gd name="T18" fmla="*/ 115 w 212"/>
                <a:gd name="T19" fmla="*/ 253 h 253"/>
                <a:gd name="T20" fmla="*/ 27 w 212"/>
                <a:gd name="T21" fmla="*/ 128 h 253"/>
                <a:gd name="T22" fmla="*/ 105 w 212"/>
                <a:gd name="T23" fmla="*/ 227 h 253"/>
                <a:gd name="T24" fmla="*/ 183 w 212"/>
                <a:gd name="T25" fmla="*/ 128 h 253"/>
                <a:gd name="T26" fmla="*/ 146 w 212"/>
                <a:gd name="T27" fmla="*/ 50 h 253"/>
                <a:gd name="T28" fmla="*/ 146 w 212"/>
                <a:gd name="T29" fmla="*/ 24 h 253"/>
                <a:gd name="T30" fmla="*/ 66 w 212"/>
                <a:gd name="T31" fmla="*/ 24 h 253"/>
                <a:gd name="T32" fmla="*/ 66 w 212"/>
                <a:gd name="T33" fmla="*/ 50 h 253"/>
                <a:gd name="T34" fmla="*/ 27 w 212"/>
                <a:gd name="T35" fmla="*/ 128 h 253"/>
                <a:gd name="T36" fmla="*/ 27 w 212"/>
                <a:gd name="T37" fmla="*/ 12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2" h="253">
                  <a:moveTo>
                    <a:pt x="115" y="253"/>
                  </a:moveTo>
                  <a:lnTo>
                    <a:pt x="96" y="253"/>
                  </a:lnTo>
                  <a:lnTo>
                    <a:pt x="0" y="131"/>
                  </a:lnTo>
                  <a:lnTo>
                    <a:pt x="41" y="44"/>
                  </a:lnTo>
                  <a:lnTo>
                    <a:pt x="41" y="0"/>
                  </a:lnTo>
                  <a:lnTo>
                    <a:pt x="171" y="0"/>
                  </a:lnTo>
                  <a:lnTo>
                    <a:pt x="171" y="44"/>
                  </a:lnTo>
                  <a:lnTo>
                    <a:pt x="212" y="131"/>
                  </a:lnTo>
                  <a:lnTo>
                    <a:pt x="115" y="253"/>
                  </a:lnTo>
                  <a:lnTo>
                    <a:pt x="115" y="253"/>
                  </a:lnTo>
                  <a:close/>
                  <a:moveTo>
                    <a:pt x="27" y="128"/>
                  </a:moveTo>
                  <a:lnTo>
                    <a:pt x="105" y="227"/>
                  </a:lnTo>
                  <a:lnTo>
                    <a:pt x="183" y="128"/>
                  </a:lnTo>
                  <a:lnTo>
                    <a:pt x="146" y="50"/>
                  </a:lnTo>
                  <a:lnTo>
                    <a:pt x="146" y="24"/>
                  </a:lnTo>
                  <a:lnTo>
                    <a:pt x="66" y="24"/>
                  </a:lnTo>
                  <a:lnTo>
                    <a:pt x="66" y="50"/>
                  </a:lnTo>
                  <a:lnTo>
                    <a:pt x="27" y="128"/>
                  </a:lnTo>
                  <a:lnTo>
                    <a:pt x="27" y="128"/>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9" name="Freeform 38"/>
            <p:cNvSpPr>
              <a:spLocks noEditPoints="1"/>
            </p:cNvSpPr>
            <p:nvPr/>
          </p:nvSpPr>
          <p:spPr bwMode="auto">
            <a:xfrm>
              <a:off x="7812087" y="4324351"/>
              <a:ext cx="222250" cy="219075"/>
            </a:xfrm>
            <a:custGeom>
              <a:avLst/>
              <a:gdLst>
                <a:gd name="T0" fmla="*/ 92 w 101"/>
                <a:gd name="T1" fmla="*/ 99 h 99"/>
                <a:gd name="T2" fmla="*/ 88 w 101"/>
                <a:gd name="T3" fmla="*/ 95 h 99"/>
                <a:gd name="T4" fmla="*/ 48 w 101"/>
                <a:gd name="T5" fmla="*/ 52 h 99"/>
                <a:gd name="T6" fmla="*/ 48 w 101"/>
                <a:gd name="T7" fmla="*/ 68 h 99"/>
                <a:gd name="T8" fmla="*/ 46 w 101"/>
                <a:gd name="T9" fmla="*/ 71 h 99"/>
                <a:gd name="T10" fmla="*/ 42 w 101"/>
                <a:gd name="T11" fmla="*/ 71 h 99"/>
                <a:gd name="T12" fmla="*/ 2 w 101"/>
                <a:gd name="T13" fmla="*/ 39 h 99"/>
                <a:gd name="T14" fmla="*/ 0 w 101"/>
                <a:gd name="T15" fmla="*/ 36 h 99"/>
                <a:gd name="T16" fmla="*/ 2 w 101"/>
                <a:gd name="T17" fmla="*/ 33 h 99"/>
                <a:gd name="T18" fmla="*/ 42 w 101"/>
                <a:gd name="T19" fmla="*/ 1 h 99"/>
                <a:gd name="T20" fmla="*/ 46 w 101"/>
                <a:gd name="T21" fmla="*/ 1 h 99"/>
                <a:gd name="T22" fmla="*/ 48 w 101"/>
                <a:gd name="T23" fmla="*/ 4 h 99"/>
                <a:gd name="T24" fmla="*/ 48 w 101"/>
                <a:gd name="T25" fmla="*/ 18 h 99"/>
                <a:gd name="T26" fmla="*/ 89 w 101"/>
                <a:gd name="T27" fmla="*/ 41 h 99"/>
                <a:gd name="T28" fmla="*/ 96 w 101"/>
                <a:gd name="T29" fmla="*/ 95 h 99"/>
                <a:gd name="T30" fmla="*/ 96 w 101"/>
                <a:gd name="T31" fmla="*/ 95 h 99"/>
                <a:gd name="T32" fmla="*/ 92 w 101"/>
                <a:gd name="T33" fmla="*/ 99 h 99"/>
                <a:gd name="T34" fmla="*/ 92 w 101"/>
                <a:gd name="T35" fmla="*/ 99 h 99"/>
                <a:gd name="T36" fmla="*/ 44 w 101"/>
                <a:gd name="T37" fmla="*/ 43 h 99"/>
                <a:gd name="T38" fmla="*/ 45 w 101"/>
                <a:gd name="T39" fmla="*/ 43 h 99"/>
                <a:gd name="T40" fmla="*/ 91 w 101"/>
                <a:gd name="T41" fmla="*/ 73 h 99"/>
                <a:gd name="T42" fmla="*/ 83 w 101"/>
                <a:gd name="T43" fmla="*/ 46 h 99"/>
                <a:gd name="T44" fmla="*/ 44 w 101"/>
                <a:gd name="T45" fmla="*/ 26 h 99"/>
                <a:gd name="T46" fmla="*/ 40 w 101"/>
                <a:gd name="T47" fmla="*/ 22 h 99"/>
                <a:gd name="T48" fmla="*/ 40 w 101"/>
                <a:gd name="T49" fmla="*/ 13 h 99"/>
                <a:gd name="T50" fmla="*/ 11 w 101"/>
                <a:gd name="T51" fmla="*/ 36 h 99"/>
                <a:gd name="T52" fmla="*/ 40 w 101"/>
                <a:gd name="T53" fmla="*/ 59 h 99"/>
                <a:gd name="T54" fmla="*/ 40 w 101"/>
                <a:gd name="T55" fmla="*/ 47 h 99"/>
                <a:gd name="T56" fmla="*/ 42 w 101"/>
                <a:gd name="T57" fmla="*/ 44 h 99"/>
                <a:gd name="T58" fmla="*/ 44 w 101"/>
                <a:gd name="T59" fmla="*/ 4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99">
                  <a:moveTo>
                    <a:pt x="92" y="99"/>
                  </a:moveTo>
                  <a:cubicBezTo>
                    <a:pt x="90" y="99"/>
                    <a:pt x="88" y="97"/>
                    <a:pt x="88" y="95"/>
                  </a:cubicBezTo>
                  <a:cubicBezTo>
                    <a:pt x="84" y="62"/>
                    <a:pt x="63" y="54"/>
                    <a:pt x="48" y="52"/>
                  </a:cubicBezTo>
                  <a:cubicBezTo>
                    <a:pt x="48" y="68"/>
                    <a:pt x="48" y="68"/>
                    <a:pt x="48" y="68"/>
                  </a:cubicBezTo>
                  <a:cubicBezTo>
                    <a:pt x="48" y="69"/>
                    <a:pt x="47" y="71"/>
                    <a:pt x="46" y="71"/>
                  </a:cubicBezTo>
                  <a:cubicBezTo>
                    <a:pt x="45" y="72"/>
                    <a:pt x="43" y="72"/>
                    <a:pt x="42" y="71"/>
                  </a:cubicBezTo>
                  <a:cubicBezTo>
                    <a:pt x="2" y="39"/>
                    <a:pt x="2" y="39"/>
                    <a:pt x="2" y="39"/>
                  </a:cubicBezTo>
                  <a:cubicBezTo>
                    <a:pt x="1" y="38"/>
                    <a:pt x="0" y="37"/>
                    <a:pt x="0" y="36"/>
                  </a:cubicBezTo>
                  <a:cubicBezTo>
                    <a:pt x="0" y="35"/>
                    <a:pt x="1" y="34"/>
                    <a:pt x="2" y="33"/>
                  </a:cubicBezTo>
                  <a:cubicBezTo>
                    <a:pt x="42" y="1"/>
                    <a:pt x="42" y="1"/>
                    <a:pt x="42" y="1"/>
                  </a:cubicBezTo>
                  <a:cubicBezTo>
                    <a:pt x="43" y="0"/>
                    <a:pt x="45" y="0"/>
                    <a:pt x="46" y="1"/>
                  </a:cubicBezTo>
                  <a:cubicBezTo>
                    <a:pt x="47" y="2"/>
                    <a:pt x="48" y="3"/>
                    <a:pt x="48" y="4"/>
                  </a:cubicBezTo>
                  <a:cubicBezTo>
                    <a:pt x="48" y="18"/>
                    <a:pt x="48" y="18"/>
                    <a:pt x="48" y="18"/>
                  </a:cubicBezTo>
                  <a:cubicBezTo>
                    <a:pt x="67" y="21"/>
                    <a:pt x="81" y="29"/>
                    <a:pt x="89" y="41"/>
                  </a:cubicBezTo>
                  <a:cubicBezTo>
                    <a:pt x="99" y="55"/>
                    <a:pt x="101" y="74"/>
                    <a:pt x="96" y="95"/>
                  </a:cubicBezTo>
                  <a:cubicBezTo>
                    <a:pt x="96" y="95"/>
                    <a:pt x="96" y="95"/>
                    <a:pt x="96" y="95"/>
                  </a:cubicBezTo>
                  <a:cubicBezTo>
                    <a:pt x="96" y="97"/>
                    <a:pt x="94" y="99"/>
                    <a:pt x="92" y="99"/>
                  </a:cubicBezTo>
                  <a:cubicBezTo>
                    <a:pt x="92" y="99"/>
                    <a:pt x="92" y="99"/>
                    <a:pt x="92" y="99"/>
                  </a:cubicBezTo>
                  <a:close/>
                  <a:moveTo>
                    <a:pt x="44" y="43"/>
                  </a:moveTo>
                  <a:cubicBezTo>
                    <a:pt x="44" y="43"/>
                    <a:pt x="44" y="43"/>
                    <a:pt x="45" y="43"/>
                  </a:cubicBezTo>
                  <a:cubicBezTo>
                    <a:pt x="56" y="44"/>
                    <a:pt x="79" y="49"/>
                    <a:pt x="91" y="73"/>
                  </a:cubicBezTo>
                  <a:cubicBezTo>
                    <a:pt x="90" y="64"/>
                    <a:pt x="89" y="54"/>
                    <a:pt x="83" y="46"/>
                  </a:cubicBezTo>
                  <a:cubicBezTo>
                    <a:pt x="75" y="35"/>
                    <a:pt x="62" y="28"/>
                    <a:pt x="44" y="26"/>
                  </a:cubicBezTo>
                  <a:cubicBezTo>
                    <a:pt x="42" y="25"/>
                    <a:pt x="40" y="24"/>
                    <a:pt x="40" y="22"/>
                  </a:cubicBezTo>
                  <a:cubicBezTo>
                    <a:pt x="40" y="13"/>
                    <a:pt x="40" y="13"/>
                    <a:pt x="40" y="13"/>
                  </a:cubicBezTo>
                  <a:cubicBezTo>
                    <a:pt x="11" y="36"/>
                    <a:pt x="11" y="36"/>
                    <a:pt x="11" y="36"/>
                  </a:cubicBezTo>
                  <a:cubicBezTo>
                    <a:pt x="40" y="59"/>
                    <a:pt x="40" y="59"/>
                    <a:pt x="40" y="59"/>
                  </a:cubicBezTo>
                  <a:cubicBezTo>
                    <a:pt x="40" y="47"/>
                    <a:pt x="40" y="47"/>
                    <a:pt x="40" y="47"/>
                  </a:cubicBezTo>
                  <a:cubicBezTo>
                    <a:pt x="40" y="46"/>
                    <a:pt x="41" y="45"/>
                    <a:pt x="42" y="44"/>
                  </a:cubicBezTo>
                  <a:cubicBezTo>
                    <a:pt x="42" y="44"/>
                    <a:pt x="43" y="43"/>
                    <a:pt x="44"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0" name="Freeform 39"/>
            <p:cNvSpPr/>
            <p:nvPr/>
          </p:nvSpPr>
          <p:spPr bwMode="auto">
            <a:xfrm>
              <a:off x="8777287" y="663576"/>
              <a:ext cx="34925" cy="169863"/>
            </a:xfrm>
            <a:custGeom>
              <a:avLst/>
              <a:gdLst>
                <a:gd name="T0" fmla="*/ 8 w 16"/>
                <a:gd name="T1" fmla="*/ 77 h 77"/>
                <a:gd name="T2" fmla="*/ 0 w 16"/>
                <a:gd name="T3" fmla="*/ 69 h 77"/>
                <a:gd name="T4" fmla="*/ 0 w 16"/>
                <a:gd name="T5" fmla="*/ 8 h 77"/>
                <a:gd name="T6" fmla="*/ 8 w 16"/>
                <a:gd name="T7" fmla="*/ 0 h 77"/>
                <a:gd name="T8" fmla="*/ 16 w 16"/>
                <a:gd name="T9" fmla="*/ 8 h 77"/>
                <a:gd name="T10" fmla="*/ 16 w 16"/>
                <a:gd name="T11" fmla="*/ 69 h 77"/>
                <a:gd name="T12" fmla="*/ 8 w 16"/>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16" h="77">
                  <a:moveTo>
                    <a:pt x="8" y="77"/>
                  </a:moveTo>
                  <a:cubicBezTo>
                    <a:pt x="4" y="77"/>
                    <a:pt x="0" y="74"/>
                    <a:pt x="0" y="69"/>
                  </a:cubicBezTo>
                  <a:cubicBezTo>
                    <a:pt x="0" y="8"/>
                    <a:pt x="0" y="8"/>
                    <a:pt x="0" y="8"/>
                  </a:cubicBezTo>
                  <a:cubicBezTo>
                    <a:pt x="0" y="4"/>
                    <a:pt x="4" y="0"/>
                    <a:pt x="8" y="0"/>
                  </a:cubicBezTo>
                  <a:cubicBezTo>
                    <a:pt x="12" y="0"/>
                    <a:pt x="16" y="4"/>
                    <a:pt x="16" y="8"/>
                  </a:cubicBezTo>
                  <a:cubicBezTo>
                    <a:pt x="16" y="69"/>
                    <a:pt x="16" y="69"/>
                    <a:pt x="16" y="69"/>
                  </a:cubicBezTo>
                  <a:cubicBezTo>
                    <a:pt x="16" y="74"/>
                    <a:pt x="12" y="77"/>
                    <a:pt x="8" y="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1" name="Freeform 40"/>
            <p:cNvSpPr/>
            <p:nvPr/>
          </p:nvSpPr>
          <p:spPr bwMode="auto">
            <a:xfrm>
              <a:off x="8710612" y="731839"/>
              <a:ext cx="169863" cy="33338"/>
            </a:xfrm>
            <a:custGeom>
              <a:avLst/>
              <a:gdLst>
                <a:gd name="T0" fmla="*/ 69 w 77"/>
                <a:gd name="T1" fmla="*/ 15 h 15"/>
                <a:gd name="T2" fmla="*/ 7 w 77"/>
                <a:gd name="T3" fmla="*/ 15 h 15"/>
                <a:gd name="T4" fmla="*/ 0 w 77"/>
                <a:gd name="T5" fmla="*/ 8 h 15"/>
                <a:gd name="T6" fmla="*/ 7 w 77"/>
                <a:gd name="T7" fmla="*/ 0 h 15"/>
                <a:gd name="T8" fmla="*/ 69 w 77"/>
                <a:gd name="T9" fmla="*/ 0 h 15"/>
                <a:gd name="T10" fmla="*/ 77 w 77"/>
                <a:gd name="T11" fmla="*/ 8 h 15"/>
                <a:gd name="T12" fmla="*/ 69 w 77"/>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77" h="15">
                  <a:moveTo>
                    <a:pt x="69" y="15"/>
                  </a:moveTo>
                  <a:cubicBezTo>
                    <a:pt x="7" y="15"/>
                    <a:pt x="7" y="15"/>
                    <a:pt x="7" y="15"/>
                  </a:cubicBezTo>
                  <a:cubicBezTo>
                    <a:pt x="3" y="15"/>
                    <a:pt x="0" y="12"/>
                    <a:pt x="0" y="8"/>
                  </a:cubicBezTo>
                  <a:cubicBezTo>
                    <a:pt x="0" y="3"/>
                    <a:pt x="3" y="0"/>
                    <a:pt x="7" y="0"/>
                  </a:cubicBezTo>
                  <a:cubicBezTo>
                    <a:pt x="69" y="0"/>
                    <a:pt x="69" y="0"/>
                    <a:pt x="69" y="0"/>
                  </a:cubicBezTo>
                  <a:cubicBezTo>
                    <a:pt x="73" y="0"/>
                    <a:pt x="77" y="3"/>
                    <a:pt x="77" y="8"/>
                  </a:cubicBezTo>
                  <a:cubicBezTo>
                    <a:pt x="77" y="12"/>
                    <a:pt x="73" y="15"/>
                    <a:pt x="69"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2" name="Freeform 41"/>
            <p:cNvSpPr>
              <a:spLocks noEditPoints="1"/>
            </p:cNvSpPr>
            <p:nvPr/>
          </p:nvSpPr>
          <p:spPr bwMode="auto">
            <a:xfrm>
              <a:off x="8570912" y="546101"/>
              <a:ext cx="446088" cy="406400"/>
            </a:xfrm>
            <a:custGeom>
              <a:avLst/>
              <a:gdLst>
                <a:gd name="T0" fmla="*/ 101 w 202"/>
                <a:gd name="T1" fmla="*/ 184 h 184"/>
                <a:gd name="T2" fmla="*/ 36 w 202"/>
                <a:gd name="T3" fmla="*/ 157 h 184"/>
                <a:gd name="T4" fmla="*/ 36 w 202"/>
                <a:gd name="T5" fmla="*/ 27 h 184"/>
                <a:gd name="T6" fmla="*/ 101 w 202"/>
                <a:gd name="T7" fmla="*/ 0 h 184"/>
                <a:gd name="T8" fmla="*/ 166 w 202"/>
                <a:gd name="T9" fmla="*/ 27 h 184"/>
                <a:gd name="T10" fmla="*/ 166 w 202"/>
                <a:gd name="T11" fmla="*/ 157 h 184"/>
                <a:gd name="T12" fmla="*/ 101 w 202"/>
                <a:gd name="T13" fmla="*/ 184 h 184"/>
                <a:gd name="T14" fmla="*/ 101 w 202"/>
                <a:gd name="T15" fmla="*/ 15 h 184"/>
                <a:gd name="T16" fmla="*/ 47 w 202"/>
                <a:gd name="T17" fmla="*/ 38 h 184"/>
                <a:gd name="T18" fmla="*/ 47 w 202"/>
                <a:gd name="T19" fmla="*/ 146 h 184"/>
                <a:gd name="T20" fmla="*/ 101 w 202"/>
                <a:gd name="T21" fmla="*/ 168 h 184"/>
                <a:gd name="T22" fmla="*/ 155 w 202"/>
                <a:gd name="T23" fmla="*/ 146 h 184"/>
                <a:gd name="T24" fmla="*/ 155 w 202"/>
                <a:gd name="T25" fmla="*/ 38 h 184"/>
                <a:gd name="T26" fmla="*/ 101 w 202"/>
                <a:gd name="T27" fmla="*/ 1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2" h="184">
                  <a:moveTo>
                    <a:pt x="101" y="184"/>
                  </a:moveTo>
                  <a:cubicBezTo>
                    <a:pt x="76" y="184"/>
                    <a:pt x="53" y="174"/>
                    <a:pt x="36" y="157"/>
                  </a:cubicBezTo>
                  <a:cubicBezTo>
                    <a:pt x="0" y="121"/>
                    <a:pt x="0" y="62"/>
                    <a:pt x="36" y="27"/>
                  </a:cubicBezTo>
                  <a:cubicBezTo>
                    <a:pt x="53" y="9"/>
                    <a:pt x="77" y="0"/>
                    <a:pt x="101" y="0"/>
                  </a:cubicBezTo>
                  <a:cubicBezTo>
                    <a:pt x="126" y="0"/>
                    <a:pt x="149" y="9"/>
                    <a:pt x="166" y="27"/>
                  </a:cubicBezTo>
                  <a:cubicBezTo>
                    <a:pt x="202" y="62"/>
                    <a:pt x="202" y="121"/>
                    <a:pt x="166" y="157"/>
                  </a:cubicBezTo>
                  <a:cubicBezTo>
                    <a:pt x="149" y="174"/>
                    <a:pt x="126" y="184"/>
                    <a:pt x="101" y="184"/>
                  </a:cubicBezTo>
                  <a:close/>
                  <a:moveTo>
                    <a:pt x="101" y="15"/>
                  </a:moveTo>
                  <a:cubicBezTo>
                    <a:pt x="81" y="15"/>
                    <a:pt x="62" y="23"/>
                    <a:pt x="47" y="38"/>
                  </a:cubicBezTo>
                  <a:cubicBezTo>
                    <a:pt x="17" y="67"/>
                    <a:pt x="17" y="116"/>
                    <a:pt x="47" y="146"/>
                  </a:cubicBezTo>
                  <a:cubicBezTo>
                    <a:pt x="61" y="160"/>
                    <a:pt x="81" y="168"/>
                    <a:pt x="101" y="168"/>
                  </a:cubicBezTo>
                  <a:cubicBezTo>
                    <a:pt x="121" y="168"/>
                    <a:pt x="141" y="160"/>
                    <a:pt x="155" y="146"/>
                  </a:cubicBezTo>
                  <a:cubicBezTo>
                    <a:pt x="185" y="116"/>
                    <a:pt x="185" y="67"/>
                    <a:pt x="155" y="38"/>
                  </a:cubicBezTo>
                  <a:cubicBezTo>
                    <a:pt x="141" y="23"/>
                    <a:pt x="122" y="15"/>
                    <a:pt x="10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3" name="Freeform 42"/>
            <p:cNvSpPr>
              <a:spLocks noEditPoints="1"/>
            </p:cNvSpPr>
            <p:nvPr/>
          </p:nvSpPr>
          <p:spPr bwMode="auto">
            <a:xfrm>
              <a:off x="8394700" y="1879601"/>
              <a:ext cx="492125" cy="479425"/>
            </a:xfrm>
            <a:custGeom>
              <a:avLst/>
              <a:gdLst>
                <a:gd name="T0" fmla="*/ 96 w 223"/>
                <a:gd name="T1" fmla="*/ 217 h 217"/>
                <a:gd name="T2" fmla="*/ 89 w 223"/>
                <a:gd name="T3" fmla="*/ 214 h 217"/>
                <a:gd name="T4" fmla="*/ 87 w 223"/>
                <a:gd name="T5" fmla="*/ 204 h 217"/>
                <a:gd name="T6" fmla="*/ 82 w 223"/>
                <a:gd name="T7" fmla="*/ 152 h 217"/>
                <a:gd name="T8" fmla="*/ 75 w 223"/>
                <a:gd name="T9" fmla="*/ 151 h 217"/>
                <a:gd name="T10" fmla="*/ 67 w 223"/>
                <a:gd name="T11" fmla="*/ 143 h 217"/>
                <a:gd name="T12" fmla="*/ 66 w 223"/>
                <a:gd name="T13" fmla="*/ 135 h 217"/>
                <a:gd name="T14" fmla="*/ 14 w 223"/>
                <a:gd name="T15" fmla="*/ 131 h 217"/>
                <a:gd name="T16" fmla="*/ 4 w 223"/>
                <a:gd name="T17" fmla="*/ 129 h 217"/>
                <a:gd name="T18" fmla="*/ 2 w 223"/>
                <a:gd name="T19" fmla="*/ 118 h 217"/>
                <a:gd name="T20" fmla="*/ 17 w 223"/>
                <a:gd name="T21" fmla="*/ 95 h 217"/>
                <a:gd name="T22" fmla="*/ 76 w 223"/>
                <a:gd name="T23" fmla="*/ 74 h 217"/>
                <a:gd name="T24" fmla="*/ 102 w 223"/>
                <a:gd name="T25" fmla="*/ 37 h 217"/>
                <a:gd name="T26" fmla="*/ 188 w 223"/>
                <a:gd name="T27" fmla="*/ 0 h 217"/>
                <a:gd name="T28" fmla="*/ 208 w 223"/>
                <a:gd name="T29" fmla="*/ 2 h 217"/>
                <a:gd name="T30" fmla="*/ 216 w 223"/>
                <a:gd name="T31" fmla="*/ 10 h 217"/>
                <a:gd name="T32" fmla="*/ 181 w 223"/>
                <a:gd name="T33" fmla="*/ 116 h 217"/>
                <a:gd name="T34" fmla="*/ 144 w 223"/>
                <a:gd name="T35" fmla="*/ 142 h 217"/>
                <a:gd name="T36" fmla="*/ 123 w 223"/>
                <a:gd name="T37" fmla="*/ 201 h 217"/>
                <a:gd name="T38" fmla="*/ 100 w 223"/>
                <a:gd name="T39" fmla="*/ 216 h 217"/>
                <a:gd name="T40" fmla="*/ 96 w 223"/>
                <a:gd name="T41" fmla="*/ 217 h 217"/>
                <a:gd name="T42" fmla="*/ 85 w 223"/>
                <a:gd name="T43" fmla="*/ 133 h 217"/>
                <a:gd name="T44" fmla="*/ 88 w 223"/>
                <a:gd name="T45" fmla="*/ 134 h 217"/>
                <a:gd name="T46" fmla="*/ 95 w 223"/>
                <a:gd name="T47" fmla="*/ 137 h 217"/>
                <a:gd name="T48" fmla="*/ 110 w 223"/>
                <a:gd name="T49" fmla="*/ 186 h 217"/>
                <a:gd name="T50" fmla="*/ 124 w 223"/>
                <a:gd name="T51" fmla="*/ 138 h 217"/>
                <a:gd name="T52" fmla="*/ 130 w 223"/>
                <a:gd name="T53" fmla="*/ 127 h 217"/>
                <a:gd name="T54" fmla="*/ 167 w 223"/>
                <a:gd name="T55" fmla="*/ 102 h 217"/>
                <a:gd name="T56" fmla="*/ 198 w 223"/>
                <a:gd name="T57" fmla="*/ 20 h 217"/>
                <a:gd name="T58" fmla="*/ 115 w 223"/>
                <a:gd name="T59" fmla="*/ 51 h 217"/>
                <a:gd name="T60" fmla="*/ 91 w 223"/>
                <a:gd name="T61" fmla="*/ 88 h 217"/>
                <a:gd name="T62" fmla="*/ 80 w 223"/>
                <a:gd name="T63" fmla="*/ 94 h 217"/>
                <a:gd name="T64" fmla="*/ 32 w 223"/>
                <a:gd name="T65" fmla="*/ 107 h 217"/>
                <a:gd name="T66" fmla="*/ 81 w 223"/>
                <a:gd name="T67" fmla="*/ 123 h 217"/>
                <a:gd name="T68" fmla="*/ 84 w 223"/>
                <a:gd name="T69" fmla="*/ 130 h 217"/>
                <a:gd name="T70" fmla="*/ 85 w 223"/>
                <a:gd name="T71" fmla="*/ 133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3" h="217">
                  <a:moveTo>
                    <a:pt x="96" y="217"/>
                  </a:moveTo>
                  <a:cubicBezTo>
                    <a:pt x="94" y="217"/>
                    <a:pt x="91" y="216"/>
                    <a:pt x="89" y="214"/>
                  </a:cubicBezTo>
                  <a:cubicBezTo>
                    <a:pt x="87" y="211"/>
                    <a:pt x="86" y="207"/>
                    <a:pt x="87" y="204"/>
                  </a:cubicBezTo>
                  <a:cubicBezTo>
                    <a:pt x="94" y="187"/>
                    <a:pt x="92" y="168"/>
                    <a:pt x="82" y="152"/>
                  </a:cubicBezTo>
                  <a:cubicBezTo>
                    <a:pt x="80" y="152"/>
                    <a:pt x="77" y="151"/>
                    <a:pt x="75" y="151"/>
                  </a:cubicBezTo>
                  <a:cubicBezTo>
                    <a:pt x="71" y="150"/>
                    <a:pt x="68" y="147"/>
                    <a:pt x="67" y="143"/>
                  </a:cubicBezTo>
                  <a:cubicBezTo>
                    <a:pt x="67" y="141"/>
                    <a:pt x="66" y="138"/>
                    <a:pt x="66" y="135"/>
                  </a:cubicBezTo>
                  <a:cubicBezTo>
                    <a:pt x="51" y="126"/>
                    <a:pt x="31" y="124"/>
                    <a:pt x="14" y="131"/>
                  </a:cubicBezTo>
                  <a:cubicBezTo>
                    <a:pt x="11" y="132"/>
                    <a:pt x="7" y="131"/>
                    <a:pt x="4" y="129"/>
                  </a:cubicBezTo>
                  <a:cubicBezTo>
                    <a:pt x="1" y="126"/>
                    <a:pt x="0" y="122"/>
                    <a:pt x="2" y="118"/>
                  </a:cubicBezTo>
                  <a:cubicBezTo>
                    <a:pt x="5" y="109"/>
                    <a:pt x="11" y="102"/>
                    <a:pt x="17" y="95"/>
                  </a:cubicBezTo>
                  <a:cubicBezTo>
                    <a:pt x="33" y="80"/>
                    <a:pt x="54" y="72"/>
                    <a:pt x="76" y="74"/>
                  </a:cubicBezTo>
                  <a:cubicBezTo>
                    <a:pt x="83" y="60"/>
                    <a:pt x="91" y="48"/>
                    <a:pt x="102" y="37"/>
                  </a:cubicBezTo>
                  <a:cubicBezTo>
                    <a:pt x="125" y="14"/>
                    <a:pt x="157" y="0"/>
                    <a:pt x="188" y="0"/>
                  </a:cubicBezTo>
                  <a:cubicBezTo>
                    <a:pt x="195" y="0"/>
                    <a:pt x="202" y="1"/>
                    <a:pt x="208" y="2"/>
                  </a:cubicBezTo>
                  <a:cubicBezTo>
                    <a:pt x="212" y="3"/>
                    <a:pt x="215" y="6"/>
                    <a:pt x="216" y="10"/>
                  </a:cubicBezTo>
                  <a:cubicBezTo>
                    <a:pt x="223" y="46"/>
                    <a:pt x="210" y="87"/>
                    <a:pt x="181" y="116"/>
                  </a:cubicBezTo>
                  <a:cubicBezTo>
                    <a:pt x="170" y="127"/>
                    <a:pt x="158" y="135"/>
                    <a:pt x="144" y="142"/>
                  </a:cubicBezTo>
                  <a:cubicBezTo>
                    <a:pt x="146" y="163"/>
                    <a:pt x="139" y="185"/>
                    <a:pt x="123" y="201"/>
                  </a:cubicBezTo>
                  <a:cubicBezTo>
                    <a:pt x="116" y="207"/>
                    <a:pt x="109" y="212"/>
                    <a:pt x="100" y="216"/>
                  </a:cubicBezTo>
                  <a:cubicBezTo>
                    <a:pt x="99" y="217"/>
                    <a:pt x="97" y="217"/>
                    <a:pt x="96" y="217"/>
                  </a:cubicBezTo>
                  <a:close/>
                  <a:moveTo>
                    <a:pt x="85" y="133"/>
                  </a:moveTo>
                  <a:cubicBezTo>
                    <a:pt x="86" y="133"/>
                    <a:pt x="87" y="133"/>
                    <a:pt x="88" y="134"/>
                  </a:cubicBezTo>
                  <a:cubicBezTo>
                    <a:pt x="91" y="134"/>
                    <a:pt x="94" y="135"/>
                    <a:pt x="95" y="137"/>
                  </a:cubicBezTo>
                  <a:cubicBezTo>
                    <a:pt x="106" y="152"/>
                    <a:pt x="111" y="169"/>
                    <a:pt x="110" y="186"/>
                  </a:cubicBezTo>
                  <a:cubicBezTo>
                    <a:pt x="123" y="173"/>
                    <a:pt x="128" y="155"/>
                    <a:pt x="124" y="138"/>
                  </a:cubicBezTo>
                  <a:cubicBezTo>
                    <a:pt x="123" y="133"/>
                    <a:pt x="126" y="129"/>
                    <a:pt x="130" y="127"/>
                  </a:cubicBezTo>
                  <a:cubicBezTo>
                    <a:pt x="144" y="121"/>
                    <a:pt x="156" y="113"/>
                    <a:pt x="167" y="102"/>
                  </a:cubicBezTo>
                  <a:cubicBezTo>
                    <a:pt x="190" y="80"/>
                    <a:pt x="201" y="49"/>
                    <a:pt x="198" y="20"/>
                  </a:cubicBezTo>
                  <a:cubicBezTo>
                    <a:pt x="169" y="17"/>
                    <a:pt x="138" y="28"/>
                    <a:pt x="115" y="51"/>
                  </a:cubicBezTo>
                  <a:cubicBezTo>
                    <a:pt x="105" y="61"/>
                    <a:pt x="97" y="74"/>
                    <a:pt x="91" y="88"/>
                  </a:cubicBezTo>
                  <a:cubicBezTo>
                    <a:pt x="89" y="92"/>
                    <a:pt x="85" y="95"/>
                    <a:pt x="80" y="94"/>
                  </a:cubicBezTo>
                  <a:cubicBezTo>
                    <a:pt x="63" y="90"/>
                    <a:pt x="45" y="95"/>
                    <a:pt x="32" y="107"/>
                  </a:cubicBezTo>
                  <a:cubicBezTo>
                    <a:pt x="49" y="107"/>
                    <a:pt x="67" y="112"/>
                    <a:pt x="81" y="123"/>
                  </a:cubicBezTo>
                  <a:cubicBezTo>
                    <a:pt x="83" y="124"/>
                    <a:pt x="84" y="127"/>
                    <a:pt x="84" y="130"/>
                  </a:cubicBezTo>
                  <a:cubicBezTo>
                    <a:pt x="85" y="131"/>
                    <a:pt x="85" y="132"/>
                    <a:pt x="85"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8" name="Freeform 43"/>
            <p:cNvSpPr>
              <a:spLocks noEditPoints="1"/>
            </p:cNvSpPr>
            <p:nvPr/>
          </p:nvSpPr>
          <p:spPr bwMode="auto">
            <a:xfrm>
              <a:off x="8682037" y="1958976"/>
              <a:ext cx="109538" cy="107950"/>
            </a:xfrm>
            <a:custGeom>
              <a:avLst/>
              <a:gdLst>
                <a:gd name="T0" fmla="*/ 26 w 50"/>
                <a:gd name="T1" fmla="*/ 49 h 49"/>
                <a:gd name="T2" fmla="*/ 10 w 50"/>
                <a:gd name="T3" fmla="*/ 42 h 49"/>
                <a:gd name="T4" fmla="*/ 10 w 50"/>
                <a:gd name="T5" fmla="*/ 9 h 49"/>
                <a:gd name="T6" fmla="*/ 43 w 50"/>
                <a:gd name="T7" fmla="*/ 9 h 49"/>
                <a:gd name="T8" fmla="*/ 50 w 50"/>
                <a:gd name="T9" fmla="*/ 26 h 49"/>
                <a:gd name="T10" fmla="*/ 43 w 50"/>
                <a:gd name="T11" fmla="*/ 42 h 49"/>
                <a:gd name="T12" fmla="*/ 26 w 50"/>
                <a:gd name="T13" fmla="*/ 49 h 49"/>
                <a:gd name="T14" fmla="*/ 26 w 50"/>
                <a:gd name="T15" fmla="*/ 11 h 49"/>
                <a:gd name="T16" fmla="*/ 16 w 50"/>
                <a:gd name="T17" fmla="*/ 15 h 49"/>
                <a:gd name="T18" fmla="*/ 16 w 50"/>
                <a:gd name="T19" fmla="*/ 36 h 49"/>
                <a:gd name="T20" fmla="*/ 37 w 50"/>
                <a:gd name="T21" fmla="*/ 36 h 49"/>
                <a:gd name="T22" fmla="*/ 41 w 50"/>
                <a:gd name="T23" fmla="*/ 26 h 49"/>
                <a:gd name="T24" fmla="*/ 37 w 50"/>
                <a:gd name="T25" fmla="*/ 15 h 49"/>
                <a:gd name="T26" fmla="*/ 26 w 50"/>
                <a:gd name="T27"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49">
                  <a:moveTo>
                    <a:pt x="26" y="49"/>
                  </a:moveTo>
                  <a:cubicBezTo>
                    <a:pt x="20" y="49"/>
                    <a:pt x="14" y="47"/>
                    <a:pt x="10" y="42"/>
                  </a:cubicBezTo>
                  <a:cubicBezTo>
                    <a:pt x="0" y="33"/>
                    <a:pt x="0" y="18"/>
                    <a:pt x="10" y="9"/>
                  </a:cubicBezTo>
                  <a:cubicBezTo>
                    <a:pt x="19" y="0"/>
                    <a:pt x="34" y="0"/>
                    <a:pt x="43" y="9"/>
                  </a:cubicBezTo>
                  <a:cubicBezTo>
                    <a:pt x="48" y="13"/>
                    <a:pt x="50" y="19"/>
                    <a:pt x="50" y="26"/>
                  </a:cubicBezTo>
                  <a:cubicBezTo>
                    <a:pt x="50" y="32"/>
                    <a:pt x="48" y="38"/>
                    <a:pt x="43" y="42"/>
                  </a:cubicBezTo>
                  <a:cubicBezTo>
                    <a:pt x="39" y="47"/>
                    <a:pt x="33" y="49"/>
                    <a:pt x="26" y="49"/>
                  </a:cubicBezTo>
                  <a:close/>
                  <a:moveTo>
                    <a:pt x="26" y="11"/>
                  </a:moveTo>
                  <a:cubicBezTo>
                    <a:pt x="23" y="11"/>
                    <a:pt x="19" y="13"/>
                    <a:pt x="16" y="15"/>
                  </a:cubicBezTo>
                  <a:cubicBezTo>
                    <a:pt x="11" y="21"/>
                    <a:pt x="11" y="30"/>
                    <a:pt x="16" y="36"/>
                  </a:cubicBezTo>
                  <a:cubicBezTo>
                    <a:pt x="22" y="41"/>
                    <a:pt x="31" y="41"/>
                    <a:pt x="37" y="36"/>
                  </a:cubicBezTo>
                  <a:cubicBezTo>
                    <a:pt x="39" y="33"/>
                    <a:pt x="41" y="29"/>
                    <a:pt x="41" y="26"/>
                  </a:cubicBezTo>
                  <a:cubicBezTo>
                    <a:pt x="41" y="22"/>
                    <a:pt x="39" y="18"/>
                    <a:pt x="37" y="15"/>
                  </a:cubicBezTo>
                  <a:cubicBezTo>
                    <a:pt x="34" y="13"/>
                    <a:pt x="30" y="11"/>
                    <a:pt x="26"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9" name="Freeform 44"/>
            <p:cNvSpPr/>
            <p:nvPr/>
          </p:nvSpPr>
          <p:spPr bwMode="auto">
            <a:xfrm>
              <a:off x="8462962" y="2149476"/>
              <a:ext cx="144463" cy="136525"/>
            </a:xfrm>
            <a:custGeom>
              <a:avLst/>
              <a:gdLst>
                <a:gd name="T0" fmla="*/ 17 w 65"/>
                <a:gd name="T1" fmla="*/ 62 h 62"/>
                <a:gd name="T2" fmla="*/ 7 w 65"/>
                <a:gd name="T3" fmla="*/ 61 h 62"/>
                <a:gd name="T4" fmla="*/ 4 w 65"/>
                <a:gd name="T5" fmla="*/ 57 h 62"/>
                <a:gd name="T6" fmla="*/ 23 w 65"/>
                <a:gd name="T7" fmla="*/ 2 h 62"/>
                <a:gd name="T8" fmla="*/ 29 w 65"/>
                <a:gd name="T9" fmla="*/ 2 h 62"/>
                <a:gd name="T10" fmla="*/ 29 w 65"/>
                <a:gd name="T11" fmla="*/ 9 h 62"/>
                <a:gd name="T12" fmla="*/ 12 w 65"/>
                <a:gd name="T13" fmla="*/ 52 h 62"/>
                <a:gd name="T14" fmla="*/ 56 w 65"/>
                <a:gd name="T15" fmla="*/ 36 h 62"/>
                <a:gd name="T16" fmla="*/ 63 w 65"/>
                <a:gd name="T17" fmla="*/ 36 h 62"/>
                <a:gd name="T18" fmla="*/ 63 w 65"/>
                <a:gd name="T19" fmla="*/ 42 h 62"/>
                <a:gd name="T20" fmla="*/ 17 w 65"/>
                <a:gd name="T2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 h="62">
                  <a:moveTo>
                    <a:pt x="17" y="62"/>
                  </a:moveTo>
                  <a:cubicBezTo>
                    <a:pt x="14" y="62"/>
                    <a:pt x="11" y="62"/>
                    <a:pt x="7" y="61"/>
                  </a:cubicBezTo>
                  <a:cubicBezTo>
                    <a:pt x="5" y="61"/>
                    <a:pt x="4" y="59"/>
                    <a:pt x="4" y="57"/>
                  </a:cubicBezTo>
                  <a:cubicBezTo>
                    <a:pt x="0" y="38"/>
                    <a:pt x="7" y="17"/>
                    <a:pt x="23" y="2"/>
                  </a:cubicBezTo>
                  <a:cubicBezTo>
                    <a:pt x="24" y="0"/>
                    <a:pt x="27" y="0"/>
                    <a:pt x="29" y="2"/>
                  </a:cubicBezTo>
                  <a:cubicBezTo>
                    <a:pt x="31" y="4"/>
                    <a:pt x="31" y="7"/>
                    <a:pt x="29" y="9"/>
                  </a:cubicBezTo>
                  <a:cubicBezTo>
                    <a:pt x="17" y="21"/>
                    <a:pt x="11" y="37"/>
                    <a:pt x="12" y="52"/>
                  </a:cubicBezTo>
                  <a:cubicBezTo>
                    <a:pt x="28" y="54"/>
                    <a:pt x="44" y="48"/>
                    <a:pt x="56" y="36"/>
                  </a:cubicBezTo>
                  <a:cubicBezTo>
                    <a:pt x="58" y="34"/>
                    <a:pt x="61" y="34"/>
                    <a:pt x="63" y="36"/>
                  </a:cubicBezTo>
                  <a:cubicBezTo>
                    <a:pt x="65" y="37"/>
                    <a:pt x="65" y="40"/>
                    <a:pt x="63" y="42"/>
                  </a:cubicBezTo>
                  <a:cubicBezTo>
                    <a:pt x="50" y="55"/>
                    <a:pt x="34" y="62"/>
                    <a:pt x="17"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0" name="Freeform 71"/>
            <p:cNvSpPr/>
            <p:nvPr/>
          </p:nvSpPr>
          <p:spPr bwMode="auto">
            <a:xfrm>
              <a:off x="5797550" y="3806826"/>
              <a:ext cx="23813" cy="25400"/>
            </a:xfrm>
            <a:custGeom>
              <a:avLst/>
              <a:gdLst>
                <a:gd name="T0" fmla="*/ 2 w 11"/>
                <a:gd name="T1" fmla="*/ 11 h 11"/>
                <a:gd name="T2" fmla="*/ 1 w 11"/>
                <a:gd name="T3" fmla="*/ 10 h 11"/>
                <a:gd name="T4" fmla="*/ 1 w 11"/>
                <a:gd name="T5" fmla="*/ 8 h 11"/>
                <a:gd name="T6" fmla="*/ 7 w 11"/>
                <a:gd name="T7" fmla="*/ 1 h 11"/>
                <a:gd name="T8" fmla="*/ 10 w 11"/>
                <a:gd name="T9" fmla="*/ 1 h 11"/>
                <a:gd name="T10" fmla="*/ 10 w 11"/>
                <a:gd name="T11" fmla="*/ 4 h 11"/>
                <a:gd name="T12" fmla="*/ 3 w 11"/>
                <a:gd name="T13" fmla="*/ 10 h 11"/>
                <a:gd name="T14" fmla="*/ 2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2" y="11"/>
                  </a:moveTo>
                  <a:cubicBezTo>
                    <a:pt x="2" y="11"/>
                    <a:pt x="1" y="11"/>
                    <a:pt x="1" y="10"/>
                  </a:cubicBezTo>
                  <a:cubicBezTo>
                    <a:pt x="0" y="10"/>
                    <a:pt x="0" y="8"/>
                    <a:pt x="1" y="8"/>
                  </a:cubicBezTo>
                  <a:cubicBezTo>
                    <a:pt x="7" y="1"/>
                    <a:pt x="7" y="1"/>
                    <a:pt x="7" y="1"/>
                  </a:cubicBezTo>
                  <a:cubicBezTo>
                    <a:pt x="8" y="0"/>
                    <a:pt x="9" y="0"/>
                    <a:pt x="10" y="1"/>
                  </a:cubicBezTo>
                  <a:cubicBezTo>
                    <a:pt x="11" y="2"/>
                    <a:pt x="11" y="3"/>
                    <a:pt x="10" y="4"/>
                  </a:cubicBezTo>
                  <a:cubicBezTo>
                    <a:pt x="3" y="10"/>
                    <a:pt x="3" y="10"/>
                    <a:pt x="3" y="10"/>
                  </a:cubicBezTo>
                  <a:cubicBezTo>
                    <a:pt x="3" y="11"/>
                    <a:pt x="3" y="11"/>
                    <a:pt x="2"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1" name="Freeform 72"/>
            <p:cNvSpPr/>
            <p:nvPr/>
          </p:nvSpPr>
          <p:spPr bwMode="auto">
            <a:xfrm>
              <a:off x="5735637" y="3862389"/>
              <a:ext cx="31750" cy="28575"/>
            </a:xfrm>
            <a:custGeom>
              <a:avLst/>
              <a:gdLst>
                <a:gd name="T0" fmla="*/ 9 w 14"/>
                <a:gd name="T1" fmla="*/ 13 h 13"/>
                <a:gd name="T2" fmla="*/ 7 w 14"/>
                <a:gd name="T3" fmla="*/ 12 h 13"/>
                <a:gd name="T4" fmla="*/ 2 w 14"/>
                <a:gd name="T5" fmla="*/ 7 h 13"/>
                <a:gd name="T6" fmla="*/ 2 w 14"/>
                <a:gd name="T7" fmla="*/ 2 h 13"/>
                <a:gd name="T8" fmla="*/ 7 w 14"/>
                <a:gd name="T9" fmla="*/ 2 h 13"/>
                <a:gd name="T10" fmla="*/ 12 w 14"/>
                <a:gd name="T11" fmla="*/ 7 h 13"/>
                <a:gd name="T12" fmla="*/ 12 w 14"/>
                <a:gd name="T13" fmla="*/ 12 h 13"/>
                <a:gd name="T14" fmla="*/ 9 w 1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9" y="13"/>
                  </a:moveTo>
                  <a:cubicBezTo>
                    <a:pt x="8" y="13"/>
                    <a:pt x="7" y="13"/>
                    <a:pt x="7" y="12"/>
                  </a:cubicBezTo>
                  <a:cubicBezTo>
                    <a:pt x="2" y="7"/>
                    <a:pt x="2" y="7"/>
                    <a:pt x="2" y="7"/>
                  </a:cubicBezTo>
                  <a:cubicBezTo>
                    <a:pt x="0" y="6"/>
                    <a:pt x="0" y="3"/>
                    <a:pt x="2" y="2"/>
                  </a:cubicBezTo>
                  <a:cubicBezTo>
                    <a:pt x="3" y="0"/>
                    <a:pt x="6" y="0"/>
                    <a:pt x="7" y="2"/>
                  </a:cubicBezTo>
                  <a:cubicBezTo>
                    <a:pt x="12" y="7"/>
                    <a:pt x="12" y="7"/>
                    <a:pt x="12" y="7"/>
                  </a:cubicBezTo>
                  <a:cubicBezTo>
                    <a:pt x="14" y="8"/>
                    <a:pt x="14" y="11"/>
                    <a:pt x="12" y="12"/>
                  </a:cubicBezTo>
                  <a:cubicBezTo>
                    <a:pt x="12" y="13"/>
                    <a:pt x="11" y="13"/>
                    <a:pt x="9"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2" name="Freeform 73"/>
            <p:cNvSpPr/>
            <p:nvPr/>
          </p:nvSpPr>
          <p:spPr bwMode="auto">
            <a:xfrm>
              <a:off x="5797550" y="3894139"/>
              <a:ext cx="23813" cy="23813"/>
            </a:xfrm>
            <a:custGeom>
              <a:avLst/>
              <a:gdLst>
                <a:gd name="T0" fmla="*/ 9 w 11"/>
                <a:gd name="T1" fmla="*/ 11 h 11"/>
                <a:gd name="T2" fmla="*/ 7 w 11"/>
                <a:gd name="T3" fmla="*/ 10 h 11"/>
                <a:gd name="T4" fmla="*/ 1 w 11"/>
                <a:gd name="T5" fmla="*/ 3 h 11"/>
                <a:gd name="T6" fmla="*/ 1 w 11"/>
                <a:gd name="T7" fmla="*/ 1 h 11"/>
                <a:gd name="T8" fmla="*/ 3 w 11"/>
                <a:gd name="T9" fmla="*/ 1 h 11"/>
                <a:gd name="T10" fmla="*/ 10 w 11"/>
                <a:gd name="T11" fmla="*/ 7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8" y="11"/>
                    <a:pt x="8" y="11"/>
                    <a:pt x="7" y="10"/>
                  </a:cubicBezTo>
                  <a:cubicBezTo>
                    <a:pt x="1" y="3"/>
                    <a:pt x="1" y="3"/>
                    <a:pt x="1" y="3"/>
                  </a:cubicBezTo>
                  <a:cubicBezTo>
                    <a:pt x="0" y="3"/>
                    <a:pt x="0" y="1"/>
                    <a:pt x="1" y="1"/>
                  </a:cubicBezTo>
                  <a:cubicBezTo>
                    <a:pt x="1" y="0"/>
                    <a:pt x="3" y="0"/>
                    <a:pt x="3" y="1"/>
                  </a:cubicBezTo>
                  <a:cubicBezTo>
                    <a:pt x="10" y="7"/>
                    <a:pt x="10" y="7"/>
                    <a:pt x="10" y="7"/>
                  </a:cubicBezTo>
                  <a:cubicBezTo>
                    <a:pt x="11" y="8"/>
                    <a:pt x="11" y="9"/>
                    <a:pt x="10" y="10"/>
                  </a:cubicBezTo>
                  <a:cubicBezTo>
                    <a:pt x="10" y="11"/>
                    <a:pt x="9"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3" name="Freeform 74"/>
            <p:cNvSpPr/>
            <p:nvPr/>
          </p:nvSpPr>
          <p:spPr bwMode="auto">
            <a:xfrm>
              <a:off x="5711825" y="3806826"/>
              <a:ext cx="23813" cy="25400"/>
            </a:xfrm>
            <a:custGeom>
              <a:avLst/>
              <a:gdLst>
                <a:gd name="T0" fmla="*/ 9 w 11"/>
                <a:gd name="T1" fmla="*/ 11 h 11"/>
                <a:gd name="T2" fmla="*/ 8 w 11"/>
                <a:gd name="T3" fmla="*/ 10 h 11"/>
                <a:gd name="T4" fmla="*/ 1 w 11"/>
                <a:gd name="T5" fmla="*/ 4 h 11"/>
                <a:gd name="T6" fmla="*/ 1 w 11"/>
                <a:gd name="T7" fmla="*/ 1 h 11"/>
                <a:gd name="T8" fmla="*/ 4 w 11"/>
                <a:gd name="T9" fmla="*/ 1 h 11"/>
                <a:gd name="T10" fmla="*/ 10 w 11"/>
                <a:gd name="T11" fmla="*/ 8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9" y="11"/>
                    <a:pt x="8" y="11"/>
                    <a:pt x="8" y="10"/>
                  </a:cubicBezTo>
                  <a:cubicBezTo>
                    <a:pt x="1" y="4"/>
                    <a:pt x="1" y="4"/>
                    <a:pt x="1" y="4"/>
                  </a:cubicBezTo>
                  <a:cubicBezTo>
                    <a:pt x="0" y="3"/>
                    <a:pt x="0" y="2"/>
                    <a:pt x="1" y="1"/>
                  </a:cubicBezTo>
                  <a:cubicBezTo>
                    <a:pt x="2" y="0"/>
                    <a:pt x="3" y="0"/>
                    <a:pt x="4" y="1"/>
                  </a:cubicBezTo>
                  <a:cubicBezTo>
                    <a:pt x="10" y="8"/>
                    <a:pt x="10" y="8"/>
                    <a:pt x="10" y="8"/>
                  </a:cubicBezTo>
                  <a:cubicBezTo>
                    <a:pt x="11" y="8"/>
                    <a:pt x="11" y="10"/>
                    <a:pt x="10" y="10"/>
                  </a:cubicBezTo>
                  <a:cubicBezTo>
                    <a:pt x="10" y="11"/>
                    <a:pt x="10"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4" name="Freeform 75"/>
            <p:cNvSpPr/>
            <p:nvPr/>
          </p:nvSpPr>
          <p:spPr bwMode="auto">
            <a:xfrm>
              <a:off x="5813425"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2" y="0"/>
                    <a:pt x="13" y="1"/>
                    <a:pt x="13" y="2"/>
                  </a:cubicBezTo>
                  <a:cubicBezTo>
                    <a:pt x="13" y="3"/>
                    <a:pt x="12"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5" name="Freeform 76"/>
            <p:cNvSpPr/>
            <p:nvPr/>
          </p:nvSpPr>
          <p:spPr bwMode="auto">
            <a:xfrm>
              <a:off x="5691187"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3" y="0"/>
                    <a:pt x="13" y="1"/>
                    <a:pt x="13" y="2"/>
                  </a:cubicBezTo>
                  <a:cubicBezTo>
                    <a:pt x="13" y="3"/>
                    <a:pt x="13"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6" name="Freeform 77"/>
            <p:cNvSpPr/>
            <p:nvPr/>
          </p:nvSpPr>
          <p:spPr bwMode="auto">
            <a:xfrm>
              <a:off x="5762625" y="390842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0"/>
                    <a:pt x="1" y="0"/>
                    <a:pt x="2" y="0"/>
                  </a:cubicBezTo>
                  <a:cubicBezTo>
                    <a:pt x="3" y="0"/>
                    <a:pt x="4" y="0"/>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8" name="Freeform 78"/>
            <p:cNvSpPr/>
            <p:nvPr/>
          </p:nvSpPr>
          <p:spPr bwMode="auto">
            <a:xfrm>
              <a:off x="5762625" y="378777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1"/>
                    <a:pt x="1" y="0"/>
                    <a:pt x="2" y="0"/>
                  </a:cubicBezTo>
                  <a:cubicBezTo>
                    <a:pt x="3" y="0"/>
                    <a:pt x="4" y="1"/>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9" name="Freeform 79"/>
            <p:cNvSpPr>
              <a:spLocks noEditPoints="1"/>
            </p:cNvSpPr>
            <p:nvPr/>
          </p:nvSpPr>
          <p:spPr bwMode="auto">
            <a:xfrm>
              <a:off x="5621337" y="3833814"/>
              <a:ext cx="169863" cy="173038"/>
            </a:xfrm>
            <a:custGeom>
              <a:avLst/>
              <a:gdLst>
                <a:gd name="T0" fmla="*/ 10 w 77"/>
                <a:gd name="T1" fmla="*/ 78 h 78"/>
                <a:gd name="T2" fmla="*/ 3 w 77"/>
                <a:gd name="T3" fmla="*/ 76 h 78"/>
                <a:gd name="T4" fmla="*/ 1 w 77"/>
                <a:gd name="T5" fmla="*/ 67 h 78"/>
                <a:gd name="T6" fmla="*/ 5 w 77"/>
                <a:gd name="T7" fmla="*/ 59 h 78"/>
                <a:gd name="T8" fmla="*/ 58 w 77"/>
                <a:gd name="T9" fmla="*/ 6 h 78"/>
                <a:gd name="T10" fmla="*/ 75 w 77"/>
                <a:gd name="T11" fmla="*/ 4 h 78"/>
                <a:gd name="T12" fmla="*/ 77 w 77"/>
                <a:gd name="T13" fmla="*/ 11 h 78"/>
                <a:gd name="T14" fmla="*/ 73 w 77"/>
                <a:gd name="T15" fmla="*/ 21 h 78"/>
                <a:gd name="T16" fmla="*/ 20 w 77"/>
                <a:gd name="T17" fmla="*/ 74 h 78"/>
                <a:gd name="T18" fmla="*/ 10 w 77"/>
                <a:gd name="T19" fmla="*/ 78 h 78"/>
                <a:gd name="T20" fmla="*/ 68 w 77"/>
                <a:gd name="T21" fmla="*/ 10 h 78"/>
                <a:gd name="T22" fmla="*/ 64 w 77"/>
                <a:gd name="T23" fmla="*/ 12 h 78"/>
                <a:gd name="T24" fmla="*/ 11 w 77"/>
                <a:gd name="T25" fmla="*/ 65 h 78"/>
                <a:gd name="T26" fmla="*/ 9 w 77"/>
                <a:gd name="T27" fmla="*/ 69 h 78"/>
                <a:gd name="T28" fmla="*/ 9 w 77"/>
                <a:gd name="T29" fmla="*/ 70 h 78"/>
                <a:gd name="T30" fmla="*/ 10 w 77"/>
                <a:gd name="T31" fmla="*/ 70 h 78"/>
                <a:gd name="T32" fmla="*/ 14 w 77"/>
                <a:gd name="T33" fmla="*/ 68 h 78"/>
                <a:gd name="T34" fmla="*/ 67 w 77"/>
                <a:gd name="T35" fmla="*/ 15 h 78"/>
                <a:gd name="T36" fmla="*/ 69 w 77"/>
                <a:gd name="T37" fmla="*/ 11 h 78"/>
                <a:gd name="T38" fmla="*/ 69 w 77"/>
                <a:gd name="T39" fmla="*/ 10 h 78"/>
                <a:gd name="T40" fmla="*/ 68 w 77"/>
                <a:gd name="T41" fmla="*/ 1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 h="78">
                  <a:moveTo>
                    <a:pt x="10" y="78"/>
                  </a:moveTo>
                  <a:cubicBezTo>
                    <a:pt x="7" y="78"/>
                    <a:pt x="5" y="77"/>
                    <a:pt x="3" y="76"/>
                  </a:cubicBezTo>
                  <a:cubicBezTo>
                    <a:pt x="1" y="74"/>
                    <a:pt x="0" y="71"/>
                    <a:pt x="1" y="67"/>
                  </a:cubicBezTo>
                  <a:cubicBezTo>
                    <a:pt x="1" y="64"/>
                    <a:pt x="3" y="62"/>
                    <a:pt x="5" y="59"/>
                  </a:cubicBezTo>
                  <a:cubicBezTo>
                    <a:pt x="58" y="6"/>
                    <a:pt x="58" y="6"/>
                    <a:pt x="58" y="6"/>
                  </a:cubicBezTo>
                  <a:cubicBezTo>
                    <a:pt x="63" y="1"/>
                    <a:pt x="71" y="0"/>
                    <a:pt x="75" y="4"/>
                  </a:cubicBezTo>
                  <a:cubicBezTo>
                    <a:pt x="76" y="6"/>
                    <a:pt x="77" y="8"/>
                    <a:pt x="77" y="11"/>
                  </a:cubicBezTo>
                  <a:cubicBezTo>
                    <a:pt x="77" y="14"/>
                    <a:pt x="76" y="18"/>
                    <a:pt x="73" y="21"/>
                  </a:cubicBezTo>
                  <a:cubicBezTo>
                    <a:pt x="20" y="74"/>
                    <a:pt x="20" y="74"/>
                    <a:pt x="20" y="74"/>
                  </a:cubicBezTo>
                  <a:cubicBezTo>
                    <a:pt x="17" y="77"/>
                    <a:pt x="13" y="78"/>
                    <a:pt x="10" y="78"/>
                  </a:cubicBezTo>
                  <a:close/>
                  <a:moveTo>
                    <a:pt x="68" y="10"/>
                  </a:moveTo>
                  <a:cubicBezTo>
                    <a:pt x="67" y="10"/>
                    <a:pt x="66" y="10"/>
                    <a:pt x="64" y="12"/>
                  </a:cubicBezTo>
                  <a:cubicBezTo>
                    <a:pt x="11" y="65"/>
                    <a:pt x="11" y="65"/>
                    <a:pt x="11" y="65"/>
                  </a:cubicBezTo>
                  <a:cubicBezTo>
                    <a:pt x="10" y="66"/>
                    <a:pt x="9" y="67"/>
                    <a:pt x="9" y="69"/>
                  </a:cubicBezTo>
                  <a:cubicBezTo>
                    <a:pt x="9" y="69"/>
                    <a:pt x="9" y="70"/>
                    <a:pt x="9" y="70"/>
                  </a:cubicBezTo>
                  <a:cubicBezTo>
                    <a:pt x="9" y="70"/>
                    <a:pt x="10" y="70"/>
                    <a:pt x="10" y="70"/>
                  </a:cubicBezTo>
                  <a:cubicBezTo>
                    <a:pt x="11" y="70"/>
                    <a:pt x="13" y="70"/>
                    <a:pt x="14" y="68"/>
                  </a:cubicBezTo>
                  <a:cubicBezTo>
                    <a:pt x="67" y="15"/>
                    <a:pt x="67" y="15"/>
                    <a:pt x="67" y="15"/>
                  </a:cubicBezTo>
                  <a:cubicBezTo>
                    <a:pt x="69" y="13"/>
                    <a:pt x="69" y="12"/>
                    <a:pt x="69" y="11"/>
                  </a:cubicBezTo>
                  <a:cubicBezTo>
                    <a:pt x="69" y="11"/>
                    <a:pt x="69" y="10"/>
                    <a:pt x="69" y="10"/>
                  </a:cubicBezTo>
                  <a:cubicBezTo>
                    <a:pt x="69" y="10"/>
                    <a:pt x="68" y="10"/>
                    <a:pt x="6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0" name="Freeform 99"/>
            <p:cNvSpPr>
              <a:spLocks noEditPoints="1"/>
            </p:cNvSpPr>
            <p:nvPr/>
          </p:nvSpPr>
          <p:spPr bwMode="auto">
            <a:xfrm>
              <a:off x="8513762" y="3857626"/>
              <a:ext cx="438150" cy="600075"/>
            </a:xfrm>
            <a:custGeom>
              <a:avLst/>
              <a:gdLst>
                <a:gd name="T0" fmla="*/ 184 w 198"/>
                <a:gd name="T1" fmla="*/ 271 h 271"/>
                <a:gd name="T2" fmla="*/ 14 w 198"/>
                <a:gd name="T3" fmla="*/ 271 h 271"/>
                <a:gd name="T4" fmla="*/ 0 w 198"/>
                <a:gd name="T5" fmla="*/ 257 h 271"/>
                <a:gd name="T6" fmla="*/ 0 w 198"/>
                <a:gd name="T7" fmla="*/ 14 h 271"/>
                <a:gd name="T8" fmla="*/ 14 w 198"/>
                <a:gd name="T9" fmla="*/ 0 h 271"/>
                <a:gd name="T10" fmla="*/ 184 w 198"/>
                <a:gd name="T11" fmla="*/ 0 h 271"/>
                <a:gd name="T12" fmla="*/ 198 w 198"/>
                <a:gd name="T13" fmla="*/ 14 h 271"/>
                <a:gd name="T14" fmla="*/ 198 w 198"/>
                <a:gd name="T15" fmla="*/ 257 h 271"/>
                <a:gd name="T16" fmla="*/ 184 w 198"/>
                <a:gd name="T17" fmla="*/ 271 h 271"/>
                <a:gd name="T18" fmla="*/ 28 w 198"/>
                <a:gd name="T19" fmla="*/ 242 h 271"/>
                <a:gd name="T20" fmla="*/ 169 w 198"/>
                <a:gd name="T21" fmla="*/ 242 h 271"/>
                <a:gd name="T22" fmla="*/ 169 w 198"/>
                <a:gd name="T23" fmla="*/ 29 h 271"/>
                <a:gd name="T24" fmla="*/ 28 w 198"/>
                <a:gd name="T25" fmla="*/ 29 h 271"/>
                <a:gd name="T26" fmla="*/ 28 w 198"/>
                <a:gd name="T27" fmla="*/ 24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8" h="271">
                  <a:moveTo>
                    <a:pt x="184" y="271"/>
                  </a:moveTo>
                  <a:cubicBezTo>
                    <a:pt x="14" y="271"/>
                    <a:pt x="14" y="271"/>
                    <a:pt x="14" y="271"/>
                  </a:cubicBezTo>
                  <a:cubicBezTo>
                    <a:pt x="6" y="271"/>
                    <a:pt x="0" y="264"/>
                    <a:pt x="0" y="257"/>
                  </a:cubicBezTo>
                  <a:cubicBezTo>
                    <a:pt x="0" y="14"/>
                    <a:pt x="0" y="14"/>
                    <a:pt x="0" y="14"/>
                  </a:cubicBezTo>
                  <a:cubicBezTo>
                    <a:pt x="0" y="6"/>
                    <a:pt x="6" y="0"/>
                    <a:pt x="14" y="0"/>
                  </a:cubicBezTo>
                  <a:cubicBezTo>
                    <a:pt x="184" y="0"/>
                    <a:pt x="184" y="0"/>
                    <a:pt x="184" y="0"/>
                  </a:cubicBezTo>
                  <a:cubicBezTo>
                    <a:pt x="191" y="0"/>
                    <a:pt x="198" y="6"/>
                    <a:pt x="198" y="14"/>
                  </a:cubicBezTo>
                  <a:cubicBezTo>
                    <a:pt x="198" y="257"/>
                    <a:pt x="198" y="257"/>
                    <a:pt x="198" y="257"/>
                  </a:cubicBezTo>
                  <a:cubicBezTo>
                    <a:pt x="198" y="264"/>
                    <a:pt x="191" y="271"/>
                    <a:pt x="184" y="271"/>
                  </a:cubicBezTo>
                  <a:close/>
                  <a:moveTo>
                    <a:pt x="28" y="242"/>
                  </a:moveTo>
                  <a:cubicBezTo>
                    <a:pt x="169" y="242"/>
                    <a:pt x="169" y="242"/>
                    <a:pt x="169" y="242"/>
                  </a:cubicBezTo>
                  <a:cubicBezTo>
                    <a:pt x="169" y="29"/>
                    <a:pt x="169" y="29"/>
                    <a:pt x="169" y="29"/>
                  </a:cubicBezTo>
                  <a:cubicBezTo>
                    <a:pt x="28" y="29"/>
                    <a:pt x="28" y="29"/>
                    <a:pt x="28" y="29"/>
                  </a:cubicBezTo>
                  <a:cubicBezTo>
                    <a:pt x="28" y="242"/>
                    <a:pt x="28" y="242"/>
                    <a:pt x="28" y="2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1" name="Freeform 100"/>
            <p:cNvSpPr/>
            <p:nvPr/>
          </p:nvSpPr>
          <p:spPr bwMode="auto">
            <a:xfrm>
              <a:off x="8716962" y="3883026"/>
              <a:ext cx="33338" cy="549275"/>
            </a:xfrm>
            <a:custGeom>
              <a:avLst/>
              <a:gdLst>
                <a:gd name="T0" fmla="*/ 7 w 15"/>
                <a:gd name="T1" fmla="*/ 249 h 249"/>
                <a:gd name="T2" fmla="*/ 0 w 15"/>
                <a:gd name="T3" fmla="*/ 242 h 249"/>
                <a:gd name="T4" fmla="*/ 0 w 15"/>
                <a:gd name="T5" fmla="*/ 7 h 249"/>
                <a:gd name="T6" fmla="*/ 7 w 15"/>
                <a:gd name="T7" fmla="*/ 0 h 249"/>
                <a:gd name="T8" fmla="*/ 15 w 15"/>
                <a:gd name="T9" fmla="*/ 7 h 249"/>
                <a:gd name="T10" fmla="*/ 15 w 15"/>
                <a:gd name="T11" fmla="*/ 242 h 249"/>
                <a:gd name="T12" fmla="*/ 7 w 15"/>
                <a:gd name="T13" fmla="*/ 249 h 249"/>
              </a:gdLst>
              <a:ahLst/>
              <a:cxnLst>
                <a:cxn ang="0">
                  <a:pos x="T0" y="T1"/>
                </a:cxn>
                <a:cxn ang="0">
                  <a:pos x="T2" y="T3"/>
                </a:cxn>
                <a:cxn ang="0">
                  <a:pos x="T4" y="T5"/>
                </a:cxn>
                <a:cxn ang="0">
                  <a:pos x="T6" y="T7"/>
                </a:cxn>
                <a:cxn ang="0">
                  <a:pos x="T8" y="T9"/>
                </a:cxn>
                <a:cxn ang="0">
                  <a:pos x="T10" y="T11"/>
                </a:cxn>
                <a:cxn ang="0">
                  <a:pos x="T12" y="T13"/>
                </a:cxn>
              </a:cxnLst>
              <a:rect l="0" t="0" r="r" b="b"/>
              <a:pathLst>
                <a:path w="15" h="249">
                  <a:moveTo>
                    <a:pt x="7" y="249"/>
                  </a:moveTo>
                  <a:cubicBezTo>
                    <a:pt x="3" y="249"/>
                    <a:pt x="0" y="246"/>
                    <a:pt x="0" y="242"/>
                  </a:cubicBezTo>
                  <a:cubicBezTo>
                    <a:pt x="0" y="7"/>
                    <a:pt x="0" y="7"/>
                    <a:pt x="0" y="7"/>
                  </a:cubicBezTo>
                  <a:cubicBezTo>
                    <a:pt x="0" y="3"/>
                    <a:pt x="3" y="0"/>
                    <a:pt x="7" y="0"/>
                  </a:cubicBezTo>
                  <a:cubicBezTo>
                    <a:pt x="11" y="0"/>
                    <a:pt x="15" y="3"/>
                    <a:pt x="15" y="7"/>
                  </a:cubicBezTo>
                  <a:cubicBezTo>
                    <a:pt x="15" y="242"/>
                    <a:pt x="15" y="242"/>
                    <a:pt x="15" y="242"/>
                  </a:cubicBezTo>
                  <a:cubicBezTo>
                    <a:pt x="15" y="246"/>
                    <a:pt x="11" y="249"/>
                    <a:pt x="7" y="24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2" name="Freeform 101"/>
            <p:cNvSpPr/>
            <p:nvPr/>
          </p:nvSpPr>
          <p:spPr bwMode="auto">
            <a:xfrm>
              <a:off x="8529637" y="4048126"/>
              <a:ext cx="407988" cy="33338"/>
            </a:xfrm>
            <a:custGeom>
              <a:avLst/>
              <a:gdLst>
                <a:gd name="T0" fmla="*/ 178 w 185"/>
                <a:gd name="T1" fmla="*/ 15 h 15"/>
                <a:gd name="T2" fmla="*/ 7 w 185"/>
                <a:gd name="T3" fmla="*/ 15 h 15"/>
                <a:gd name="T4" fmla="*/ 0 w 185"/>
                <a:gd name="T5" fmla="*/ 7 h 15"/>
                <a:gd name="T6" fmla="*/ 7 w 185"/>
                <a:gd name="T7" fmla="*/ 0 h 15"/>
                <a:gd name="T8" fmla="*/ 178 w 185"/>
                <a:gd name="T9" fmla="*/ 0 h 15"/>
                <a:gd name="T10" fmla="*/ 185 w 185"/>
                <a:gd name="T11" fmla="*/ 7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1"/>
                    <a:pt x="0" y="7"/>
                  </a:cubicBezTo>
                  <a:cubicBezTo>
                    <a:pt x="0" y="4"/>
                    <a:pt x="3" y="0"/>
                    <a:pt x="7" y="0"/>
                  </a:cubicBezTo>
                  <a:cubicBezTo>
                    <a:pt x="178" y="0"/>
                    <a:pt x="178" y="0"/>
                    <a:pt x="178" y="0"/>
                  </a:cubicBezTo>
                  <a:cubicBezTo>
                    <a:pt x="182" y="0"/>
                    <a:pt x="185" y="4"/>
                    <a:pt x="185" y="7"/>
                  </a:cubicBezTo>
                  <a:cubicBezTo>
                    <a:pt x="185" y="11"/>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3" name="Freeform 102"/>
            <p:cNvSpPr/>
            <p:nvPr/>
          </p:nvSpPr>
          <p:spPr bwMode="auto">
            <a:xfrm>
              <a:off x="8529637" y="4227514"/>
              <a:ext cx="407988" cy="33338"/>
            </a:xfrm>
            <a:custGeom>
              <a:avLst/>
              <a:gdLst>
                <a:gd name="T0" fmla="*/ 178 w 185"/>
                <a:gd name="T1" fmla="*/ 15 h 15"/>
                <a:gd name="T2" fmla="*/ 7 w 185"/>
                <a:gd name="T3" fmla="*/ 15 h 15"/>
                <a:gd name="T4" fmla="*/ 0 w 185"/>
                <a:gd name="T5" fmla="*/ 8 h 15"/>
                <a:gd name="T6" fmla="*/ 7 w 185"/>
                <a:gd name="T7" fmla="*/ 0 h 15"/>
                <a:gd name="T8" fmla="*/ 178 w 185"/>
                <a:gd name="T9" fmla="*/ 0 h 15"/>
                <a:gd name="T10" fmla="*/ 185 w 185"/>
                <a:gd name="T11" fmla="*/ 8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2"/>
                    <a:pt x="0" y="8"/>
                  </a:cubicBezTo>
                  <a:cubicBezTo>
                    <a:pt x="0" y="4"/>
                    <a:pt x="3" y="0"/>
                    <a:pt x="7" y="0"/>
                  </a:cubicBezTo>
                  <a:cubicBezTo>
                    <a:pt x="178" y="0"/>
                    <a:pt x="178" y="0"/>
                    <a:pt x="178" y="0"/>
                  </a:cubicBezTo>
                  <a:cubicBezTo>
                    <a:pt x="182" y="0"/>
                    <a:pt x="185" y="4"/>
                    <a:pt x="185" y="8"/>
                  </a:cubicBezTo>
                  <a:cubicBezTo>
                    <a:pt x="185" y="12"/>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4" name="Freeform 103"/>
            <p:cNvSpPr/>
            <p:nvPr/>
          </p:nvSpPr>
          <p:spPr bwMode="auto">
            <a:xfrm>
              <a:off x="8308975" y="4114801"/>
              <a:ext cx="179388" cy="63500"/>
            </a:xfrm>
            <a:custGeom>
              <a:avLst/>
              <a:gdLst>
                <a:gd name="T0" fmla="*/ 67 w 81"/>
                <a:gd name="T1" fmla="*/ 29 h 29"/>
                <a:gd name="T2" fmla="*/ 14 w 81"/>
                <a:gd name="T3" fmla="*/ 29 h 29"/>
                <a:gd name="T4" fmla="*/ 0 w 81"/>
                <a:gd name="T5" fmla="*/ 14 h 29"/>
                <a:gd name="T6" fmla="*/ 14 w 81"/>
                <a:gd name="T7" fmla="*/ 0 h 29"/>
                <a:gd name="T8" fmla="*/ 67 w 81"/>
                <a:gd name="T9" fmla="*/ 0 h 29"/>
                <a:gd name="T10" fmla="*/ 81 w 81"/>
                <a:gd name="T11" fmla="*/ 14 h 29"/>
                <a:gd name="T12" fmla="*/ 67 w 81"/>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81" h="29">
                  <a:moveTo>
                    <a:pt x="67" y="29"/>
                  </a:moveTo>
                  <a:cubicBezTo>
                    <a:pt x="14" y="29"/>
                    <a:pt x="14" y="29"/>
                    <a:pt x="14" y="29"/>
                  </a:cubicBezTo>
                  <a:cubicBezTo>
                    <a:pt x="6" y="29"/>
                    <a:pt x="0" y="22"/>
                    <a:pt x="0" y="14"/>
                  </a:cubicBezTo>
                  <a:cubicBezTo>
                    <a:pt x="0" y="6"/>
                    <a:pt x="6" y="0"/>
                    <a:pt x="14" y="0"/>
                  </a:cubicBezTo>
                  <a:cubicBezTo>
                    <a:pt x="67" y="0"/>
                    <a:pt x="67" y="0"/>
                    <a:pt x="67" y="0"/>
                  </a:cubicBezTo>
                  <a:cubicBezTo>
                    <a:pt x="75" y="0"/>
                    <a:pt x="81" y="6"/>
                    <a:pt x="81" y="14"/>
                  </a:cubicBezTo>
                  <a:cubicBezTo>
                    <a:pt x="81" y="22"/>
                    <a:pt x="75" y="29"/>
                    <a:pt x="67" y="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5" name="Freeform 104"/>
            <p:cNvSpPr/>
            <p:nvPr/>
          </p:nvSpPr>
          <p:spPr bwMode="auto">
            <a:xfrm>
              <a:off x="8172450"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6" name="Freeform 105"/>
            <p:cNvSpPr/>
            <p:nvPr/>
          </p:nvSpPr>
          <p:spPr bwMode="auto">
            <a:xfrm>
              <a:off x="8562975"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7" name="Freeform 106"/>
            <p:cNvSpPr/>
            <p:nvPr/>
          </p:nvSpPr>
          <p:spPr bwMode="auto">
            <a:xfrm>
              <a:off x="8366125" y="3692526"/>
              <a:ext cx="63500" cy="473075"/>
            </a:xfrm>
            <a:custGeom>
              <a:avLst/>
              <a:gdLst>
                <a:gd name="T0" fmla="*/ 15 w 29"/>
                <a:gd name="T1" fmla="*/ 214 h 214"/>
                <a:gd name="T2" fmla="*/ 0 w 29"/>
                <a:gd name="T3" fmla="*/ 200 h 214"/>
                <a:gd name="T4" fmla="*/ 0 w 29"/>
                <a:gd name="T5" fmla="*/ 14 h 214"/>
                <a:gd name="T6" fmla="*/ 15 w 29"/>
                <a:gd name="T7" fmla="*/ 0 h 214"/>
                <a:gd name="T8" fmla="*/ 29 w 29"/>
                <a:gd name="T9" fmla="*/ 14 h 214"/>
                <a:gd name="T10" fmla="*/ 29 w 29"/>
                <a:gd name="T11" fmla="*/ 200 h 214"/>
                <a:gd name="T12" fmla="*/ 15 w 29"/>
                <a:gd name="T13" fmla="*/ 214 h 214"/>
              </a:gdLst>
              <a:ahLst/>
              <a:cxnLst>
                <a:cxn ang="0">
                  <a:pos x="T0" y="T1"/>
                </a:cxn>
                <a:cxn ang="0">
                  <a:pos x="T2" y="T3"/>
                </a:cxn>
                <a:cxn ang="0">
                  <a:pos x="T4" y="T5"/>
                </a:cxn>
                <a:cxn ang="0">
                  <a:pos x="T6" y="T7"/>
                </a:cxn>
                <a:cxn ang="0">
                  <a:pos x="T8" y="T9"/>
                </a:cxn>
                <a:cxn ang="0">
                  <a:pos x="T10" y="T11"/>
                </a:cxn>
                <a:cxn ang="0">
                  <a:pos x="T12" y="T13"/>
                </a:cxn>
              </a:cxnLst>
              <a:rect l="0" t="0" r="r" b="b"/>
              <a:pathLst>
                <a:path w="29" h="214">
                  <a:moveTo>
                    <a:pt x="15" y="214"/>
                  </a:moveTo>
                  <a:cubicBezTo>
                    <a:pt x="7" y="214"/>
                    <a:pt x="0" y="208"/>
                    <a:pt x="0" y="200"/>
                  </a:cubicBezTo>
                  <a:cubicBezTo>
                    <a:pt x="0" y="14"/>
                    <a:pt x="0" y="14"/>
                    <a:pt x="0" y="14"/>
                  </a:cubicBezTo>
                  <a:cubicBezTo>
                    <a:pt x="0" y="6"/>
                    <a:pt x="7" y="0"/>
                    <a:pt x="15" y="0"/>
                  </a:cubicBezTo>
                  <a:cubicBezTo>
                    <a:pt x="22" y="0"/>
                    <a:pt x="29" y="6"/>
                    <a:pt x="29" y="14"/>
                  </a:cubicBezTo>
                  <a:cubicBezTo>
                    <a:pt x="29" y="200"/>
                    <a:pt x="29" y="200"/>
                    <a:pt x="29" y="200"/>
                  </a:cubicBezTo>
                  <a:cubicBezTo>
                    <a:pt x="29" y="208"/>
                    <a:pt x="22" y="214"/>
                    <a:pt x="15" y="2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9" name="Freeform 107"/>
            <p:cNvSpPr/>
            <p:nvPr/>
          </p:nvSpPr>
          <p:spPr bwMode="auto">
            <a:xfrm>
              <a:off x="8172450" y="3671889"/>
              <a:ext cx="452438" cy="61913"/>
            </a:xfrm>
            <a:custGeom>
              <a:avLst/>
              <a:gdLst>
                <a:gd name="T0" fmla="*/ 191 w 205"/>
                <a:gd name="T1" fmla="*/ 28 h 28"/>
                <a:gd name="T2" fmla="*/ 14 w 205"/>
                <a:gd name="T3" fmla="*/ 28 h 28"/>
                <a:gd name="T4" fmla="*/ 0 w 205"/>
                <a:gd name="T5" fmla="*/ 14 h 28"/>
                <a:gd name="T6" fmla="*/ 14 w 205"/>
                <a:gd name="T7" fmla="*/ 0 h 28"/>
                <a:gd name="T8" fmla="*/ 191 w 205"/>
                <a:gd name="T9" fmla="*/ 0 h 28"/>
                <a:gd name="T10" fmla="*/ 205 w 205"/>
                <a:gd name="T11" fmla="*/ 14 h 28"/>
                <a:gd name="T12" fmla="*/ 191 w 205"/>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205" h="28">
                  <a:moveTo>
                    <a:pt x="191" y="28"/>
                  </a:moveTo>
                  <a:cubicBezTo>
                    <a:pt x="14" y="28"/>
                    <a:pt x="14" y="28"/>
                    <a:pt x="14" y="28"/>
                  </a:cubicBezTo>
                  <a:cubicBezTo>
                    <a:pt x="6" y="28"/>
                    <a:pt x="0" y="22"/>
                    <a:pt x="0" y="14"/>
                  </a:cubicBezTo>
                  <a:cubicBezTo>
                    <a:pt x="0" y="6"/>
                    <a:pt x="6" y="0"/>
                    <a:pt x="14" y="0"/>
                  </a:cubicBezTo>
                  <a:cubicBezTo>
                    <a:pt x="191" y="0"/>
                    <a:pt x="191" y="0"/>
                    <a:pt x="191" y="0"/>
                  </a:cubicBezTo>
                  <a:cubicBezTo>
                    <a:pt x="199" y="0"/>
                    <a:pt x="205" y="6"/>
                    <a:pt x="205" y="14"/>
                  </a:cubicBezTo>
                  <a:cubicBezTo>
                    <a:pt x="205" y="22"/>
                    <a:pt x="199" y="28"/>
                    <a:pt x="191"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0" name="Freeform 108"/>
            <p:cNvSpPr>
              <a:spLocks noEditPoints="1"/>
            </p:cNvSpPr>
            <p:nvPr/>
          </p:nvSpPr>
          <p:spPr bwMode="auto">
            <a:xfrm>
              <a:off x="8235950" y="1373189"/>
              <a:ext cx="201613" cy="274638"/>
            </a:xfrm>
            <a:custGeom>
              <a:avLst/>
              <a:gdLst>
                <a:gd name="T0" fmla="*/ 36 w 91"/>
                <a:gd name="T1" fmla="*/ 124 h 124"/>
                <a:gd name="T2" fmla="*/ 29 w 91"/>
                <a:gd name="T3" fmla="*/ 119 h 124"/>
                <a:gd name="T4" fmla="*/ 1 w 91"/>
                <a:gd name="T5" fmla="*/ 25 h 124"/>
                <a:gd name="T6" fmla="*/ 6 w 91"/>
                <a:gd name="T7" fmla="*/ 15 h 124"/>
                <a:gd name="T8" fmla="*/ 53 w 91"/>
                <a:gd name="T9" fmla="*/ 1 h 124"/>
                <a:gd name="T10" fmla="*/ 59 w 91"/>
                <a:gd name="T11" fmla="*/ 2 h 124"/>
                <a:gd name="T12" fmla="*/ 63 w 91"/>
                <a:gd name="T13" fmla="*/ 6 h 124"/>
                <a:gd name="T14" fmla="*/ 91 w 91"/>
                <a:gd name="T15" fmla="*/ 100 h 124"/>
                <a:gd name="T16" fmla="*/ 90 w 91"/>
                <a:gd name="T17" fmla="*/ 106 h 124"/>
                <a:gd name="T18" fmla="*/ 85 w 91"/>
                <a:gd name="T19" fmla="*/ 110 h 124"/>
                <a:gd name="T20" fmla="*/ 38 w 91"/>
                <a:gd name="T21" fmla="*/ 124 h 124"/>
                <a:gd name="T22" fmla="*/ 36 w 91"/>
                <a:gd name="T23" fmla="*/ 124 h 124"/>
                <a:gd name="T24" fmla="*/ 18 w 91"/>
                <a:gd name="T25" fmla="*/ 28 h 124"/>
                <a:gd name="T26" fmla="*/ 18 w 91"/>
                <a:gd name="T27" fmla="*/ 28 h 124"/>
                <a:gd name="T28" fmla="*/ 41 w 91"/>
                <a:gd name="T29" fmla="*/ 107 h 124"/>
                <a:gd name="T30" fmla="*/ 73 w 91"/>
                <a:gd name="T31" fmla="*/ 97 h 124"/>
                <a:gd name="T32" fmla="*/ 50 w 91"/>
                <a:gd name="T33" fmla="*/ 18 h 124"/>
                <a:gd name="T34" fmla="*/ 18 w 91"/>
                <a:gd name="T35" fmla="*/ 2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24">
                  <a:moveTo>
                    <a:pt x="36" y="124"/>
                  </a:moveTo>
                  <a:cubicBezTo>
                    <a:pt x="33" y="124"/>
                    <a:pt x="30" y="122"/>
                    <a:pt x="29" y="119"/>
                  </a:cubicBezTo>
                  <a:cubicBezTo>
                    <a:pt x="1" y="25"/>
                    <a:pt x="1" y="25"/>
                    <a:pt x="1" y="25"/>
                  </a:cubicBezTo>
                  <a:cubicBezTo>
                    <a:pt x="0" y="20"/>
                    <a:pt x="2" y="16"/>
                    <a:pt x="6" y="15"/>
                  </a:cubicBezTo>
                  <a:cubicBezTo>
                    <a:pt x="53" y="1"/>
                    <a:pt x="53" y="1"/>
                    <a:pt x="53" y="1"/>
                  </a:cubicBezTo>
                  <a:cubicBezTo>
                    <a:pt x="55" y="0"/>
                    <a:pt x="57" y="1"/>
                    <a:pt x="59" y="2"/>
                  </a:cubicBezTo>
                  <a:cubicBezTo>
                    <a:pt x="61" y="3"/>
                    <a:pt x="62" y="4"/>
                    <a:pt x="63" y="6"/>
                  </a:cubicBezTo>
                  <a:cubicBezTo>
                    <a:pt x="91" y="100"/>
                    <a:pt x="91" y="100"/>
                    <a:pt x="91" y="100"/>
                  </a:cubicBezTo>
                  <a:cubicBezTo>
                    <a:pt x="91" y="102"/>
                    <a:pt x="91" y="104"/>
                    <a:pt x="90" y="106"/>
                  </a:cubicBezTo>
                  <a:cubicBezTo>
                    <a:pt x="89" y="108"/>
                    <a:pt x="87" y="109"/>
                    <a:pt x="85" y="110"/>
                  </a:cubicBezTo>
                  <a:cubicBezTo>
                    <a:pt x="38" y="124"/>
                    <a:pt x="38" y="124"/>
                    <a:pt x="38" y="124"/>
                  </a:cubicBezTo>
                  <a:cubicBezTo>
                    <a:pt x="38" y="124"/>
                    <a:pt x="37" y="124"/>
                    <a:pt x="36" y="124"/>
                  </a:cubicBezTo>
                  <a:close/>
                  <a:moveTo>
                    <a:pt x="18" y="28"/>
                  </a:moveTo>
                  <a:cubicBezTo>
                    <a:pt x="18" y="28"/>
                    <a:pt x="18" y="28"/>
                    <a:pt x="18" y="28"/>
                  </a:cubicBezTo>
                  <a:cubicBezTo>
                    <a:pt x="41" y="107"/>
                    <a:pt x="41" y="107"/>
                    <a:pt x="41" y="107"/>
                  </a:cubicBezTo>
                  <a:cubicBezTo>
                    <a:pt x="73" y="97"/>
                    <a:pt x="73" y="97"/>
                    <a:pt x="73" y="97"/>
                  </a:cubicBezTo>
                  <a:cubicBezTo>
                    <a:pt x="50" y="18"/>
                    <a:pt x="50" y="18"/>
                    <a:pt x="50" y="18"/>
                  </a:cubicBezTo>
                  <a:cubicBezTo>
                    <a:pt x="18" y="28"/>
                    <a:pt x="18" y="28"/>
                    <a:pt x="18"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1" name="Freeform 109"/>
            <p:cNvSpPr>
              <a:spLocks noEditPoints="1"/>
            </p:cNvSpPr>
            <p:nvPr/>
          </p:nvSpPr>
          <p:spPr bwMode="auto">
            <a:xfrm>
              <a:off x="8345487" y="1230314"/>
              <a:ext cx="301625" cy="334963"/>
            </a:xfrm>
            <a:custGeom>
              <a:avLst/>
              <a:gdLst>
                <a:gd name="T0" fmla="*/ 89 w 136"/>
                <a:gd name="T1" fmla="*/ 152 h 152"/>
                <a:gd name="T2" fmla="*/ 83 w 136"/>
                <a:gd name="T3" fmla="*/ 152 h 152"/>
                <a:gd name="T4" fmla="*/ 63 w 136"/>
                <a:gd name="T5" fmla="*/ 150 h 152"/>
                <a:gd name="T6" fmla="*/ 51 w 136"/>
                <a:gd name="T7" fmla="*/ 149 h 152"/>
                <a:gd name="T8" fmla="*/ 27 w 136"/>
                <a:gd name="T9" fmla="*/ 149 h 152"/>
                <a:gd name="T10" fmla="*/ 18 w 136"/>
                <a:gd name="T11" fmla="*/ 144 h 152"/>
                <a:gd name="T12" fmla="*/ 1 w 136"/>
                <a:gd name="T13" fmla="*/ 87 h 152"/>
                <a:gd name="T14" fmla="*/ 3 w 136"/>
                <a:gd name="T15" fmla="*/ 78 h 152"/>
                <a:gd name="T16" fmla="*/ 37 w 136"/>
                <a:gd name="T17" fmla="*/ 41 h 152"/>
                <a:gd name="T18" fmla="*/ 38 w 136"/>
                <a:gd name="T19" fmla="*/ 15 h 152"/>
                <a:gd name="T20" fmla="*/ 41 w 136"/>
                <a:gd name="T21" fmla="*/ 6 h 152"/>
                <a:gd name="T22" fmla="*/ 58 w 136"/>
                <a:gd name="T23" fmla="*/ 0 h 152"/>
                <a:gd name="T24" fmla="*/ 69 w 136"/>
                <a:gd name="T25" fmla="*/ 5 h 152"/>
                <a:gd name="T26" fmla="*/ 78 w 136"/>
                <a:gd name="T27" fmla="*/ 40 h 152"/>
                <a:gd name="T28" fmla="*/ 77 w 136"/>
                <a:gd name="T29" fmla="*/ 46 h 152"/>
                <a:gd name="T30" fmla="*/ 76 w 136"/>
                <a:gd name="T31" fmla="*/ 50 h 152"/>
                <a:gd name="T32" fmla="*/ 76 w 136"/>
                <a:gd name="T33" fmla="*/ 55 h 152"/>
                <a:gd name="T34" fmla="*/ 106 w 136"/>
                <a:gd name="T35" fmla="*/ 58 h 152"/>
                <a:gd name="T36" fmla="*/ 109 w 136"/>
                <a:gd name="T37" fmla="*/ 58 h 152"/>
                <a:gd name="T38" fmla="*/ 136 w 136"/>
                <a:gd name="T39" fmla="*/ 84 h 152"/>
                <a:gd name="T40" fmla="*/ 130 w 136"/>
                <a:gd name="T41" fmla="*/ 99 h 152"/>
                <a:gd name="T42" fmla="*/ 131 w 136"/>
                <a:gd name="T43" fmla="*/ 104 h 152"/>
                <a:gd name="T44" fmla="*/ 124 w 136"/>
                <a:gd name="T45" fmla="*/ 120 h 152"/>
                <a:gd name="T46" fmla="*/ 124 w 136"/>
                <a:gd name="T47" fmla="*/ 120 h 152"/>
                <a:gd name="T48" fmla="*/ 112 w 136"/>
                <a:gd name="T49" fmla="*/ 138 h 152"/>
                <a:gd name="T50" fmla="*/ 112 w 136"/>
                <a:gd name="T51" fmla="*/ 140 h 152"/>
                <a:gd name="T52" fmla="*/ 89 w 136"/>
                <a:gd name="T53" fmla="*/ 152 h 152"/>
                <a:gd name="T54" fmla="*/ 40 w 136"/>
                <a:gd name="T55" fmla="*/ 132 h 152"/>
                <a:gd name="T56" fmla="*/ 52 w 136"/>
                <a:gd name="T57" fmla="*/ 133 h 152"/>
                <a:gd name="T58" fmla="*/ 64 w 136"/>
                <a:gd name="T59" fmla="*/ 134 h 152"/>
                <a:gd name="T60" fmla="*/ 85 w 136"/>
                <a:gd name="T61" fmla="*/ 136 h 152"/>
                <a:gd name="T62" fmla="*/ 89 w 136"/>
                <a:gd name="T63" fmla="*/ 136 h 152"/>
                <a:gd name="T64" fmla="*/ 97 w 136"/>
                <a:gd name="T65" fmla="*/ 135 h 152"/>
                <a:gd name="T66" fmla="*/ 98 w 136"/>
                <a:gd name="T67" fmla="*/ 132 h 152"/>
                <a:gd name="T68" fmla="*/ 103 w 136"/>
                <a:gd name="T69" fmla="*/ 126 h 152"/>
                <a:gd name="T70" fmla="*/ 108 w 136"/>
                <a:gd name="T71" fmla="*/ 119 h 152"/>
                <a:gd name="T72" fmla="*/ 108 w 136"/>
                <a:gd name="T73" fmla="*/ 117 h 152"/>
                <a:gd name="T74" fmla="*/ 112 w 136"/>
                <a:gd name="T75" fmla="*/ 109 h 152"/>
                <a:gd name="T76" fmla="*/ 115 w 136"/>
                <a:gd name="T77" fmla="*/ 103 h 152"/>
                <a:gd name="T78" fmla="*/ 115 w 136"/>
                <a:gd name="T79" fmla="*/ 100 h 152"/>
                <a:gd name="T80" fmla="*/ 116 w 136"/>
                <a:gd name="T81" fmla="*/ 91 h 152"/>
                <a:gd name="T82" fmla="*/ 120 w 136"/>
                <a:gd name="T83" fmla="*/ 84 h 152"/>
                <a:gd name="T84" fmla="*/ 110 w 136"/>
                <a:gd name="T85" fmla="*/ 73 h 152"/>
                <a:gd name="T86" fmla="*/ 106 w 136"/>
                <a:gd name="T87" fmla="*/ 73 h 152"/>
                <a:gd name="T88" fmla="*/ 64 w 136"/>
                <a:gd name="T89" fmla="*/ 65 h 152"/>
                <a:gd name="T90" fmla="*/ 60 w 136"/>
                <a:gd name="T91" fmla="*/ 57 h 152"/>
                <a:gd name="T92" fmla="*/ 61 w 136"/>
                <a:gd name="T93" fmla="*/ 49 h 152"/>
                <a:gd name="T94" fmla="*/ 62 w 136"/>
                <a:gd name="T95" fmla="*/ 44 h 152"/>
                <a:gd name="T96" fmla="*/ 62 w 136"/>
                <a:gd name="T97" fmla="*/ 39 h 152"/>
                <a:gd name="T98" fmla="*/ 58 w 136"/>
                <a:gd name="T99" fmla="*/ 15 h 152"/>
                <a:gd name="T100" fmla="*/ 54 w 136"/>
                <a:gd name="T101" fmla="*/ 16 h 152"/>
                <a:gd name="T102" fmla="*/ 51 w 136"/>
                <a:gd name="T103" fmla="*/ 46 h 152"/>
                <a:gd name="T104" fmla="*/ 51 w 136"/>
                <a:gd name="T105" fmla="*/ 48 h 152"/>
                <a:gd name="T106" fmla="*/ 17 w 136"/>
                <a:gd name="T107" fmla="*/ 87 h 152"/>
                <a:gd name="T108" fmla="*/ 31 w 136"/>
                <a:gd name="T109" fmla="*/ 133 h 152"/>
                <a:gd name="T110" fmla="*/ 40 w 136"/>
                <a:gd name="T111" fmla="*/ 13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6" h="152">
                  <a:moveTo>
                    <a:pt x="89" y="152"/>
                  </a:moveTo>
                  <a:cubicBezTo>
                    <a:pt x="87" y="152"/>
                    <a:pt x="85" y="152"/>
                    <a:pt x="83" y="152"/>
                  </a:cubicBezTo>
                  <a:cubicBezTo>
                    <a:pt x="78" y="151"/>
                    <a:pt x="71" y="150"/>
                    <a:pt x="63" y="150"/>
                  </a:cubicBezTo>
                  <a:cubicBezTo>
                    <a:pt x="51" y="149"/>
                    <a:pt x="51" y="149"/>
                    <a:pt x="51" y="149"/>
                  </a:cubicBezTo>
                  <a:cubicBezTo>
                    <a:pt x="38" y="147"/>
                    <a:pt x="30" y="148"/>
                    <a:pt x="27" y="149"/>
                  </a:cubicBezTo>
                  <a:cubicBezTo>
                    <a:pt x="23" y="150"/>
                    <a:pt x="19" y="148"/>
                    <a:pt x="18" y="144"/>
                  </a:cubicBezTo>
                  <a:cubicBezTo>
                    <a:pt x="1" y="87"/>
                    <a:pt x="1" y="87"/>
                    <a:pt x="1" y="87"/>
                  </a:cubicBezTo>
                  <a:cubicBezTo>
                    <a:pt x="0" y="84"/>
                    <a:pt x="1" y="80"/>
                    <a:pt x="3" y="78"/>
                  </a:cubicBezTo>
                  <a:cubicBezTo>
                    <a:pt x="13" y="70"/>
                    <a:pt x="31" y="52"/>
                    <a:pt x="37" y="41"/>
                  </a:cubicBezTo>
                  <a:cubicBezTo>
                    <a:pt x="40" y="30"/>
                    <a:pt x="38" y="16"/>
                    <a:pt x="38" y="15"/>
                  </a:cubicBezTo>
                  <a:cubicBezTo>
                    <a:pt x="38" y="12"/>
                    <a:pt x="39" y="9"/>
                    <a:pt x="41" y="6"/>
                  </a:cubicBezTo>
                  <a:cubicBezTo>
                    <a:pt x="47" y="0"/>
                    <a:pt x="57" y="0"/>
                    <a:pt x="58" y="0"/>
                  </a:cubicBezTo>
                  <a:cubicBezTo>
                    <a:pt x="62" y="0"/>
                    <a:pt x="66" y="2"/>
                    <a:pt x="69" y="5"/>
                  </a:cubicBezTo>
                  <a:cubicBezTo>
                    <a:pt x="76" y="12"/>
                    <a:pt x="79" y="25"/>
                    <a:pt x="78" y="40"/>
                  </a:cubicBezTo>
                  <a:cubicBezTo>
                    <a:pt x="78" y="42"/>
                    <a:pt x="77" y="44"/>
                    <a:pt x="77" y="46"/>
                  </a:cubicBezTo>
                  <a:cubicBezTo>
                    <a:pt x="77" y="48"/>
                    <a:pt x="77" y="49"/>
                    <a:pt x="76" y="50"/>
                  </a:cubicBezTo>
                  <a:cubicBezTo>
                    <a:pt x="76" y="52"/>
                    <a:pt x="76" y="53"/>
                    <a:pt x="76" y="55"/>
                  </a:cubicBezTo>
                  <a:cubicBezTo>
                    <a:pt x="80" y="56"/>
                    <a:pt x="90" y="58"/>
                    <a:pt x="106" y="58"/>
                  </a:cubicBezTo>
                  <a:cubicBezTo>
                    <a:pt x="109" y="58"/>
                    <a:pt x="109" y="58"/>
                    <a:pt x="109" y="58"/>
                  </a:cubicBezTo>
                  <a:cubicBezTo>
                    <a:pt x="124" y="58"/>
                    <a:pt x="136" y="69"/>
                    <a:pt x="136" y="84"/>
                  </a:cubicBezTo>
                  <a:cubicBezTo>
                    <a:pt x="136" y="89"/>
                    <a:pt x="134" y="94"/>
                    <a:pt x="130" y="99"/>
                  </a:cubicBezTo>
                  <a:cubicBezTo>
                    <a:pt x="131" y="101"/>
                    <a:pt x="131" y="103"/>
                    <a:pt x="131" y="104"/>
                  </a:cubicBezTo>
                  <a:cubicBezTo>
                    <a:pt x="131" y="110"/>
                    <a:pt x="128" y="116"/>
                    <a:pt x="124" y="120"/>
                  </a:cubicBezTo>
                  <a:cubicBezTo>
                    <a:pt x="124" y="120"/>
                    <a:pt x="124" y="120"/>
                    <a:pt x="124" y="120"/>
                  </a:cubicBezTo>
                  <a:cubicBezTo>
                    <a:pt x="123" y="128"/>
                    <a:pt x="119" y="135"/>
                    <a:pt x="112" y="138"/>
                  </a:cubicBezTo>
                  <a:cubicBezTo>
                    <a:pt x="112" y="139"/>
                    <a:pt x="112" y="140"/>
                    <a:pt x="112" y="140"/>
                  </a:cubicBezTo>
                  <a:cubicBezTo>
                    <a:pt x="109" y="148"/>
                    <a:pt x="101" y="152"/>
                    <a:pt x="89" y="152"/>
                  </a:cubicBezTo>
                  <a:close/>
                  <a:moveTo>
                    <a:pt x="40" y="132"/>
                  </a:moveTo>
                  <a:cubicBezTo>
                    <a:pt x="44" y="132"/>
                    <a:pt x="48" y="133"/>
                    <a:pt x="52" y="133"/>
                  </a:cubicBezTo>
                  <a:cubicBezTo>
                    <a:pt x="64" y="134"/>
                    <a:pt x="64" y="134"/>
                    <a:pt x="64" y="134"/>
                  </a:cubicBezTo>
                  <a:cubicBezTo>
                    <a:pt x="73" y="135"/>
                    <a:pt x="80" y="135"/>
                    <a:pt x="85" y="136"/>
                  </a:cubicBezTo>
                  <a:cubicBezTo>
                    <a:pt x="86" y="136"/>
                    <a:pt x="88" y="136"/>
                    <a:pt x="89" y="136"/>
                  </a:cubicBezTo>
                  <a:cubicBezTo>
                    <a:pt x="95" y="136"/>
                    <a:pt x="97" y="135"/>
                    <a:pt x="97" y="135"/>
                  </a:cubicBezTo>
                  <a:cubicBezTo>
                    <a:pt x="97" y="134"/>
                    <a:pt x="98" y="133"/>
                    <a:pt x="98" y="132"/>
                  </a:cubicBezTo>
                  <a:cubicBezTo>
                    <a:pt x="98" y="129"/>
                    <a:pt x="100" y="127"/>
                    <a:pt x="103" y="126"/>
                  </a:cubicBezTo>
                  <a:cubicBezTo>
                    <a:pt x="106" y="125"/>
                    <a:pt x="108" y="122"/>
                    <a:pt x="108" y="119"/>
                  </a:cubicBezTo>
                  <a:cubicBezTo>
                    <a:pt x="108" y="119"/>
                    <a:pt x="108" y="118"/>
                    <a:pt x="108" y="117"/>
                  </a:cubicBezTo>
                  <a:cubicBezTo>
                    <a:pt x="107" y="114"/>
                    <a:pt x="109" y="111"/>
                    <a:pt x="112" y="109"/>
                  </a:cubicBezTo>
                  <a:cubicBezTo>
                    <a:pt x="114" y="108"/>
                    <a:pt x="115" y="106"/>
                    <a:pt x="115" y="103"/>
                  </a:cubicBezTo>
                  <a:cubicBezTo>
                    <a:pt x="115" y="102"/>
                    <a:pt x="115" y="101"/>
                    <a:pt x="115" y="100"/>
                  </a:cubicBezTo>
                  <a:cubicBezTo>
                    <a:pt x="113" y="97"/>
                    <a:pt x="114" y="93"/>
                    <a:pt x="116" y="91"/>
                  </a:cubicBezTo>
                  <a:cubicBezTo>
                    <a:pt x="119" y="89"/>
                    <a:pt x="120" y="86"/>
                    <a:pt x="120" y="84"/>
                  </a:cubicBezTo>
                  <a:cubicBezTo>
                    <a:pt x="120" y="78"/>
                    <a:pt x="115" y="73"/>
                    <a:pt x="110" y="73"/>
                  </a:cubicBezTo>
                  <a:cubicBezTo>
                    <a:pt x="110" y="73"/>
                    <a:pt x="108" y="73"/>
                    <a:pt x="106" y="73"/>
                  </a:cubicBezTo>
                  <a:cubicBezTo>
                    <a:pt x="72" y="73"/>
                    <a:pt x="66" y="67"/>
                    <a:pt x="64" y="65"/>
                  </a:cubicBezTo>
                  <a:cubicBezTo>
                    <a:pt x="62" y="63"/>
                    <a:pt x="60" y="60"/>
                    <a:pt x="60" y="57"/>
                  </a:cubicBezTo>
                  <a:cubicBezTo>
                    <a:pt x="61" y="54"/>
                    <a:pt x="61" y="52"/>
                    <a:pt x="61" y="49"/>
                  </a:cubicBezTo>
                  <a:cubicBezTo>
                    <a:pt x="61" y="47"/>
                    <a:pt x="61" y="45"/>
                    <a:pt x="62" y="44"/>
                  </a:cubicBezTo>
                  <a:cubicBezTo>
                    <a:pt x="62" y="42"/>
                    <a:pt x="62" y="41"/>
                    <a:pt x="62" y="39"/>
                  </a:cubicBezTo>
                  <a:cubicBezTo>
                    <a:pt x="63" y="24"/>
                    <a:pt x="59" y="17"/>
                    <a:pt x="58" y="15"/>
                  </a:cubicBezTo>
                  <a:cubicBezTo>
                    <a:pt x="57" y="16"/>
                    <a:pt x="55" y="16"/>
                    <a:pt x="54" y="16"/>
                  </a:cubicBezTo>
                  <a:cubicBezTo>
                    <a:pt x="55" y="22"/>
                    <a:pt x="55" y="35"/>
                    <a:pt x="51" y="46"/>
                  </a:cubicBezTo>
                  <a:cubicBezTo>
                    <a:pt x="51" y="47"/>
                    <a:pt x="51" y="47"/>
                    <a:pt x="51" y="48"/>
                  </a:cubicBezTo>
                  <a:cubicBezTo>
                    <a:pt x="45" y="59"/>
                    <a:pt x="29" y="77"/>
                    <a:pt x="17" y="87"/>
                  </a:cubicBezTo>
                  <a:cubicBezTo>
                    <a:pt x="31" y="133"/>
                    <a:pt x="31" y="133"/>
                    <a:pt x="31" y="133"/>
                  </a:cubicBezTo>
                  <a:cubicBezTo>
                    <a:pt x="33" y="133"/>
                    <a:pt x="37" y="132"/>
                    <a:pt x="40" y="1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2" name="Freeform 134"/>
            <p:cNvSpPr>
              <a:spLocks noEditPoints="1"/>
            </p:cNvSpPr>
            <p:nvPr/>
          </p:nvSpPr>
          <p:spPr bwMode="auto">
            <a:xfrm>
              <a:off x="6637337" y="1289051"/>
              <a:ext cx="476250" cy="455613"/>
            </a:xfrm>
            <a:custGeom>
              <a:avLst/>
              <a:gdLst>
                <a:gd name="T0" fmla="*/ 103 w 216"/>
                <a:gd name="T1" fmla="*/ 206 h 206"/>
                <a:gd name="T2" fmla="*/ 30 w 216"/>
                <a:gd name="T3" fmla="*/ 176 h 206"/>
                <a:gd name="T4" fmla="*/ 0 w 216"/>
                <a:gd name="T5" fmla="*/ 103 h 206"/>
                <a:gd name="T6" fmla="*/ 30 w 216"/>
                <a:gd name="T7" fmla="*/ 30 h 206"/>
                <a:gd name="T8" fmla="*/ 103 w 216"/>
                <a:gd name="T9" fmla="*/ 0 h 206"/>
                <a:gd name="T10" fmla="*/ 176 w 216"/>
                <a:gd name="T11" fmla="*/ 30 h 206"/>
                <a:gd name="T12" fmla="*/ 176 w 216"/>
                <a:gd name="T13" fmla="*/ 176 h 206"/>
                <a:gd name="T14" fmla="*/ 103 w 216"/>
                <a:gd name="T15" fmla="*/ 206 h 206"/>
                <a:gd name="T16" fmla="*/ 103 w 216"/>
                <a:gd name="T17" fmla="*/ 17 h 206"/>
                <a:gd name="T18" fmla="*/ 43 w 216"/>
                <a:gd name="T19" fmla="*/ 42 h 206"/>
                <a:gd name="T20" fmla="*/ 18 w 216"/>
                <a:gd name="T21" fmla="*/ 103 h 206"/>
                <a:gd name="T22" fmla="*/ 43 w 216"/>
                <a:gd name="T23" fmla="*/ 163 h 206"/>
                <a:gd name="T24" fmla="*/ 103 w 216"/>
                <a:gd name="T25" fmla="*/ 188 h 206"/>
                <a:gd name="T26" fmla="*/ 164 w 216"/>
                <a:gd name="T27" fmla="*/ 163 h 206"/>
                <a:gd name="T28" fmla="*/ 164 w 216"/>
                <a:gd name="T29" fmla="*/ 42 h 206"/>
                <a:gd name="T30" fmla="*/ 103 w 216"/>
                <a:gd name="T31" fmla="*/ 1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206">
                  <a:moveTo>
                    <a:pt x="103" y="206"/>
                  </a:moveTo>
                  <a:cubicBezTo>
                    <a:pt x="76" y="206"/>
                    <a:pt x="50" y="195"/>
                    <a:pt x="30" y="176"/>
                  </a:cubicBezTo>
                  <a:cubicBezTo>
                    <a:pt x="11" y="156"/>
                    <a:pt x="0" y="130"/>
                    <a:pt x="0" y="103"/>
                  </a:cubicBezTo>
                  <a:cubicBezTo>
                    <a:pt x="0" y="75"/>
                    <a:pt x="11" y="49"/>
                    <a:pt x="30" y="30"/>
                  </a:cubicBezTo>
                  <a:cubicBezTo>
                    <a:pt x="50" y="11"/>
                    <a:pt x="76" y="0"/>
                    <a:pt x="103" y="0"/>
                  </a:cubicBezTo>
                  <a:cubicBezTo>
                    <a:pt x="131" y="0"/>
                    <a:pt x="157" y="11"/>
                    <a:pt x="176" y="30"/>
                  </a:cubicBezTo>
                  <a:cubicBezTo>
                    <a:pt x="216" y="70"/>
                    <a:pt x="216" y="136"/>
                    <a:pt x="176" y="176"/>
                  </a:cubicBezTo>
                  <a:cubicBezTo>
                    <a:pt x="157" y="195"/>
                    <a:pt x="131" y="206"/>
                    <a:pt x="103" y="206"/>
                  </a:cubicBezTo>
                  <a:close/>
                  <a:moveTo>
                    <a:pt x="103" y="17"/>
                  </a:moveTo>
                  <a:cubicBezTo>
                    <a:pt x="80" y="17"/>
                    <a:pt x="59" y="26"/>
                    <a:pt x="43" y="42"/>
                  </a:cubicBezTo>
                  <a:cubicBezTo>
                    <a:pt x="27" y="59"/>
                    <a:pt x="18" y="80"/>
                    <a:pt x="18" y="103"/>
                  </a:cubicBezTo>
                  <a:cubicBezTo>
                    <a:pt x="18" y="126"/>
                    <a:pt x="27" y="147"/>
                    <a:pt x="43" y="163"/>
                  </a:cubicBezTo>
                  <a:cubicBezTo>
                    <a:pt x="59" y="180"/>
                    <a:pt x="80" y="188"/>
                    <a:pt x="103" y="188"/>
                  </a:cubicBezTo>
                  <a:cubicBezTo>
                    <a:pt x="126" y="188"/>
                    <a:pt x="148" y="180"/>
                    <a:pt x="164" y="163"/>
                  </a:cubicBezTo>
                  <a:cubicBezTo>
                    <a:pt x="197" y="130"/>
                    <a:pt x="197" y="76"/>
                    <a:pt x="164" y="42"/>
                  </a:cubicBezTo>
                  <a:cubicBezTo>
                    <a:pt x="148" y="26"/>
                    <a:pt x="126" y="17"/>
                    <a:pt x="103"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3" name="Freeform 135"/>
            <p:cNvSpPr/>
            <p:nvPr/>
          </p:nvSpPr>
          <p:spPr bwMode="auto">
            <a:xfrm>
              <a:off x="6659562" y="1450976"/>
              <a:ext cx="239713" cy="19050"/>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4" name="Freeform 136"/>
            <p:cNvSpPr/>
            <p:nvPr/>
          </p:nvSpPr>
          <p:spPr bwMode="auto">
            <a:xfrm>
              <a:off x="6700837" y="1455739"/>
              <a:ext cx="134938" cy="214313"/>
            </a:xfrm>
            <a:custGeom>
              <a:avLst/>
              <a:gdLst>
                <a:gd name="T0" fmla="*/ 5 w 61"/>
                <a:gd name="T1" fmla="*/ 97 h 97"/>
                <a:gd name="T2" fmla="*/ 3 w 61"/>
                <a:gd name="T3" fmla="*/ 96 h 97"/>
                <a:gd name="T4" fmla="*/ 2 w 61"/>
                <a:gd name="T5" fmla="*/ 90 h 97"/>
                <a:gd name="T6" fmla="*/ 52 w 61"/>
                <a:gd name="T7" fmla="*/ 3 h 97"/>
                <a:gd name="T8" fmla="*/ 58 w 61"/>
                <a:gd name="T9" fmla="*/ 1 h 97"/>
                <a:gd name="T10" fmla="*/ 59 w 61"/>
                <a:gd name="T11" fmla="*/ 7 h 97"/>
                <a:gd name="T12" fmla="*/ 9 w 61"/>
                <a:gd name="T13" fmla="*/ 94 h 97"/>
                <a:gd name="T14" fmla="*/ 5 w 61"/>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7">
                  <a:moveTo>
                    <a:pt x="5" y="97"/>
                  </a:moveTo>
                  <a:cubicBezTo>
                    <a:pt x="5" y="97"/>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7"/>
                    <a:pt x="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5" name="Freeform 137"/>
            <p:cNvSpPr/>
            <p:nvPr/>
          </p:nvSpPr>
          <p:spPr bwMode="auto">
            <a:xfrm>
              <a:off x="6784975" y="1517651"/>
              <a:ext cx="131763" cy="211138"/>
            </a:xfrm>
            <a:custGeom>
              <a:avLst/>
              <a:gdLst>
                <a:gd name="T0" fmla="*/ 55 w 60"/>
                <a:gd name="T1" fmla="*/ 96 h 96"/>
                <a:gd name="T2" fmla="*/ 51 w 60"/>
                <a:gd name="T3" fmla="*/ 94 h 96"/>
                <a:gd name="T4" fmla="*/ 1 w 60"/>
                <a:gd name="T5" fmla="*/ 7 h 96"/>
                <a:gd name="T6" fmla="*/ 3 w 60"/>
                <a:gd name="T7" fmla="*/ 1 h 96"/>
                <a:gd name="T8" fmla="*/ 9 w 60"/>
                <a:gd name="T9" fmla="*/ 2 h 96"/>
                <a:gd name="T10" fmla="*/ 59 w 60"/>
                <a:gd name="T11" fmla="*/ 90 h 96"/>
                <a:gd name="T12" fmla="*/ 57 w 60"/>
                <a:gd name="T13" fmla="*/ 96 h 96"/>
                <a:gd name="T14" fmla="*/ 55 w 60"/>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6">
                  <a:moveTo>
                    <a:pt x="55" y="96"/>
                  </a:moveTo>
                  <a:cubicBezTo>
                    <a:pt x="54" y="96"/>
                    <a:pt x="52" y="95"/>
                    <a:pt x="51" y="94"/>
                  </a:cubicBezTo>
                  <a:cubicBezTo>
                    <a:pt x="1" y="7"/>
                    <a:pt x="1" y="7"/>
                    <a:pt x="1" y="7"/>
                  </a:cubicBezTo>
                  <a:cubicBezTo>
                    <a:pt x="0" y="5"/>
                    <a:pt x="0" y="2"/>
                    <a:pt x="3" y="1"/>
                  </a:cubicBezTo>
                  <a:cubicBezTo>
                    <a:pt x="5" y="0"/>
                    <a:pt x="7" y="0"/>
                    <a:pt x="9" y="2"/>
                  </a:cubicBezTo>
                  <a:cubicBezTo>
                    <a:pt x="59" y="90"/>
                    <a:pt x="59" y="90"/>
                    <a:pt x="59" y="90"/>
                  </a:cubicBezTo>
                  <a:cubicBezTo>
                    <a:pt x="60" y="92"/>
                    <a:pt x="59" y="94"/>
                    <a:pt x="57" y="96"/>
                  </a:cubicBezTo>
                  <a:cubicBezTo>
                    <a:pt x="57" y="96"/>
                    <a:pt x="56" y="96"/>
                    <a:pt x="5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6" name="Freeform 138"/>
            <p:cNvSpPr/>
            <p:nvPr/>
          </p:nvSpPr>
          <p:spPr bwMode="auto">
            <a:xfrm>
              <a:off x="6824662" y="1571626"/>
              <a:ext cx="241300" cy="20638"/>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7" name="Freeform 139"/>
            <p:cNvSpPr/>
            <p:nvPr/>
          </p:nvSpPr>
          <p:spPr bwMode="auto">
            <a:xfrm>
              <a:off x="6888162" y="1373189"/>
              <a:ext cx="134938" cy="212725"/>
            </a:xfrm>
            <a:custGeom>
              <a:avLst/>
              <a:gdLst>
                <a:gd name="T0" fmla="*/ 5 w 61"/>
                <a:gd name="T1" fmla="*/ 96 h 96"/>
                <a:gd name="T2" fmla="*/ 3 w 61"/>
                <a:gd name="T3" fmla="*/ 96 h 96"/>
                <a:gd name="T4" fmla="*/ 2 w 61"/>
                <a:gd name="T5" fmla="*/ 90 h 96"/>
                <a:gd name="T6" fmla="*/ 52 w 61"/>
                <a:gd name="T7" fmla="*/ 3 h 96"/>
                <a:gd name="T8" fmla="*/ 58 w 61"/>
                <a:gd name="T9" fmla="*/ 1 h 96"/>
                <a:gd name="T10" fmla="*/ 59 w 61"/>
                <a:gd name="T11" fmla="*/ 7 h 96"/>
                <a:gd name="T12" fmla="*/ 9 w 61"/>
                <a:gd name="T13" fmla="*/ 94 h 96"/>
                <a:gd name="T14" fmla="*/ 5 w 61"/>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6">
                  <a:moveTo>
                    <a:pt x="5" y="96"/>
                  </a:moveTo>
                  <a:cubicBezTo>
                    <a:pt x="5" y="96"/>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6"/>
                    <a:pt x="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8" name="Freeform 140"/>
            <p:cNvSpPr/>
            <p:nvPr/>
          </p:nvSpPr>
          <p:spPr bwMode="auto">
            <a:xfrm>
              <a:off x="6807200" y="1311276"/>
              <a:ext cx="131763" cy="214313"/>
            </a:xfrm>
            <a:custGeom>
              <a:avLst/>
              <a:gdLst>
                <a:gd name="T0" fmla="*/ 55 w 60"/>
                <a:gd name="T1" fmla="*/ 97 h 97"/>
                <a:gd name="T2" fmla="*/ 52 w 60"/>
                <a:gd name="T3" fmla="*/ 95 h 97"/>
                <a:gd name="T4" fmla="*/ 1 w 60"/>
                <a:gd name="T5" fmla="*/ 8 h 97"/>
                <a:gd name="T6" fmla="*/ 3 w 60"/>
                <a:gd name="T7" fmla="*/ 2 h 97"/>
                <a:gd name="T8" fmla="*/ 9 w 60"/>
                <a:gd name="T9" fmla="*/ 3 h 97"/>
                <a:gd name="T10" fmla="*/ 59 w 60"/>
                <a:gd name="T11" fmla="*/ 90 h 97"/>
                <a:gd name="T12" fmla="*/ 58 w 60"/>
                <a:gd name="T13" fmla="*/ 96 h 97"/>
                <a:gd name="T14" fmla="*/ 55 w 60"/>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7">
                  <a:moveTo>
                    <a:pt x="55" y="97"/>
                  </a:moveTo>
                  <a:cubicBezTo>
                    <a:pt x="54" y="97"/>
                    <a:pt x="52" y="96"/>
                    <a:pt x="52" y="95"/>
                  </a:cubicBezTo>
                  <a:cubicBezTo>
                    <a:pt x="1" y="8"/>
                    <a:pt x="1" y="8"/>
                    <a:pt x="1" y="8"/>
                  </a:cubicBezTo>
                  <a:cubicBezTo>
                    <a:pt x="0" y="5"/>
                    <a:pt x="1" y="3"/>
                    <a:pt x="3" y="2"/>
                  </a:cubicBezTo>
                  <a:cubicBezTo>
                    <a:pt x="5" y="0"/>
                    <a:pt x="8" y="1"/>
                    <a:pt x="9" y="3"/>
                  </a:cubicBezTo>
                  <a:cubicBezTo>
                    <a:pt x="59" y="90"/>
                    <a:pt x="59" y="90"/>
                    <a:pt x="59" y="90"/>
                  </a:cubicBezTo>
                  <a:cubicBezTo>
                    <a:pt x="60" y="92"/>
                    <a:pt x="60" y="95"/>
                    <a:pt x="58" y="96"/>
                  </a:cubicBezTo>
                  <a:cubicBezTo>
                    <a:pt x="57" y="97"/>
                    <a:pt x="56" y="97"/>
                    <a:pt x="5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9" name="Freeform 141"/>
            <p:cNvSpPr>
              <a:spLocks noEditPoints="1"/>
            </p:cNvSpPr>
            <p:nvPr/>
          </p:nvSpPr>
          <p:spPr bwMode="auto">
            <a:xfrm>
              <a:off x="8770937" y="2419351"/>
              <a:ext cx="328613" cy="238125"/>
            </a:xfrm>
            <a:custGeom>
              <a:avLst/>
              <a:gdLst>
                <a:gd name="T0" fmla="*/ 74 w 149"/>
                <a:gd name="T1" fmla="*/ 108 h 108"/>
                <a:gd name="T2" fmla="*/ 0 w 149"/>
                <a:gd name="T3" fmla="*/ 56 h 108"/>
                <a:gd name="T4" fmla="*/ 0 w 149"/>
                <a:gd name="T5" fmla="*/ 52 h 108"/>
                <a:gd name="T6" fmla="*/ 74 w 149"/>
                <a:gd name="T7" fmla="*/ 0 h 108"/>
                <a:gd name="T8" fmla="*/ 149 w 149"/>
                <a:gd name="T9" fmla="*/ 52 h 108"/>
                <a:gd name="T10" fmla="*/ 149 w 149"/>
                <a:gd name="T11" fmla="*/ 56 h 108"/>
                <a:gd name="T12" fmla="*/ 74 w 149"/>
                <a:gd name="T13" fmla="*/ 108 h 108"/>
                <a:gd name="T14" fmla="*/ 13 w 149"/>
                <a:gd name="T15" fmla="*/ 54 h 108"/>
                <a:gd name="T16" fmla="*/ 74 w 149"/>
                <a:gd name="T17" fmla="*/ 95 h 108"/>
                <a:gd name="T18" fmla="*/ 136 w 149"/>
                <a:gd name="T19" fmla="*/ 54 h 108"/>
                <a:gd name="T20" fmla="*/ 74 w 149"/>
                <a:gd name="T21" fmla="*/ 13 h 108"/>
                <a:gd name="T22" fmla="*/ 13 w 149"/>
                <a:gd name="T23" fmla="*/ 5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9" h="108">
                  <a:moveTo>
                    <a:pt x="74" y="108"/>
                  </a:moveTo>
                  <a:cubicBezTo>
                    <a:pt x="40" y="108"/>
                    <a:pt x="10" y="87"/>
                    <a:pt x="0" y="56"/>
                  </a:cubicBezTo>
                  <a:cubicBezTo>
                    <a:pt x="0" y="55"/>
                    <a:pt x="0" y="53"/>
                    <a:pt x="0" y="52"/>
                  </a:cubicBezTo>
                  <a:cubicBezTo>
                    <a:pt x="10" y="21"/>
                    <a:pt x="40" y="0"/>
                    <a:pt x="74" y="0"/>
                  </a:cubicBezTo>
                  <a:cubicBezTo>
                    <a:pt x="109" y="0"/>
                    <a:pt x="139" y="21"/>
                    <a:pt x="149" y="52"/>
                  </a:cubicBezTo>
                  <a:cubicBezTo>
                    <a:pt x="149" y="53"/>
                    <a:pt x="149" y="55"/>
                    <a:pt x="149" y="56"/>
                  </a:cubicBezTo>
                  <a:cubicBezTo>
                    <a:pt x="139" y="87"/>
                    <a:pt x="109" y="108"/>
                    <a:pt x="74" y="108"/>
                  </a:cubicBezTo>
                  <a:close/>
                  <a:moveTo>
                    <a:pt x="13" y="54"/>
                  </a:moveTo>
                  <a:cubicBezTo>
                    <a:pt x="22" y="79"/>
                    <a:pt x="47" y="95"/>
                    <a:pt x="74" y="95"/>
                  </a:cubicBezTo>
                  <a:cubicBezTo>
                    <a:pt x="102" y="95"/>
                    <a:pt x="127" y="79"/>
                    <a:pt x="136" y="54"/>
                  </a:cubicBezTo>
                  <a:cubicBezTo>
                    <a:pt x="127" y="29"/>
                    <a:pt x="102" y="13"/>
                    <a:pt x="74" y="13"/>
                  </a:cubicBezTo>
                  <a:cubicBezTo>
                    <a:pt x="47" y="13"/>
                    <a:pt x="22" y="29"/>
                    <a:pt x="13" y="5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0" name="Freeform 142"/>
            <p:cNvSpPr/>
            <p:nvPr/>
          </p:nvSpPr>
          <p:spPr bwMode="auto">
            <a:xfrm>
              <a:off x="8856662" y="2460626"/>
              <a:ext cx="157163" cy="155575"/>
            </a:xfrm>
            <a:custGeom>
              <a:avLst/>
              <a:gdLst>
                <a:gd name="T0" fmla="*/ 35 w 71"/>
                <a:gd name="T1" fmla="*/ 70 h 70"/>
                <a:gd name="T2" fmla="*/ 0 w 71"/>
                <a:gd name="T3" fmla="*/ 35 h 70"/>
                <a:gd name="T4" fmla="*/ 7 w 71"/>
                <a:gd name="T5" fmla="*/ 28 h 70"/>
                <a:gd name="T6" fmla="*/ 13 w 71"/>
                <a:gd name="T7" fmla="*/ 35 h 70"/>
                <a:gd name="T8" fmla="*/ 35 w 71"/>
                <a:gd name="T9" fmla="*/ 57 h 70"/>
                <a:gd name="T10" fmla="*/ 58 w 71"/>
                <a:gd name="T11" fmla="*/ 35 h 70"/>
                <a:gd name="T12" fmla="*/ 35 w 71"/>
                <a:gd name="T13" fmla="*/ 13 h 70"/>
                <a:gd name="T14" fmla="*/ 29 w 71"/>
                <a:gd name="T15" fmla="*/ 6 h 70"/>
                <a:gd name="T16" fmla="*/ 35 w 71"/>
                <a:gd name="T17" fmla="*/ 0 h 70"/>
                <a:gd name="T18" fmla="*/ 71 w 71"/>
                <a:gd name="T19" fmla="*/ 35 h 70"/>
                <a:gd name="T20" fmla="*/ 35 w 71"/>
                <a:gd name="T21"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1" h="70">
                  <a:moveTo>
                    <a:pt x="35" y="70"/>
                  </a:moveTo>
                  <a:cubicBezTo>
                    <a:pt x="16" y="70"/>
                    <a:pt x="0" y="54"/>
                    <a:pt x="0" y="35"/>
                  </a:cubicBezTo>
                  <a:cubicBezTo>
                    <a:pt x="0" y="31"/>
                    <a:pt x="3" y="28"/>
                    <a:pt x="7" y="28"/>
                  </a:cubicBezTo>
                  <a:cubicBezTo>
                    <a:pt x="10" y="28"/>
                    <a:pt x="13" y="31"/>
                    <a:pt x="13" y="35"/>
                  </a:cubicBezTo>
                  <a:cubicBezTo>
                    <a:pt x="13" y="47"/>
                    <a:pt x="23" y="57"/>
                    <a:pt x="35" y="57"/>
                  </a:cubicBezTo>
                  <a:cubicBezTo>
                    <a:pt x="48" y="57"/>
                    <a:pt x="58" y="47"/>
                    <a:pt x="58" y="35"/>
                  </a:cubicBezTo>
                  <a:cubicBezTo>
                    <a:pt x="58" y="23"/>
                    <a:pt x="48" y="13"/>
                    <a:pt x="35" y="13"/>
                  </a:cubicBezTo>
                  <a:cubicBezTo>
                    <a:pt x="32" y="13"/>
                    <a:pt x="29" y="10"/>
                    <a:pt x="29" y="6"/>
                  </a:cubicBezTo>
                  <a:cubicBezTo>
                    <a:pt x="29" y="3"/>
                    <a:pt x="32" y="0"/>
                    <a:pt x="35" y="0"/>
                  </a:cubicBezTo>
                  <a:cubicBezTo>
                    <a:pt x="55" y="0"/>
                    <a:pt x="71" y="16"/>
                    <a:pt x="71" y="35"/>
                  </a:cubicBezTo>
                  <a:cubicBezTo>
                    <a:pt x="71" y="54"/>
                    <a:pt x="55" y="70"/>
                    <a:pt x="35" y="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1" name="Freeform 143"/>
            <p:cNvSpPr/>
            <p:nvPr/>
          </p:nvSpPr>
          <p:spPr bwMode="auto">
            <a:xfrm>
              <a:off x="6959600" y="642939"/>
              <a:ext cx="17463" cy="58738"/>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5"/>
                    <a:pt x="0" y="22"/>
                  </a:cubicBezTo>
                  <a:cubicBezTo>
                    <a:pt x="0" y="4"/>
                    <a:pt x="0" y="4"/>
                    <a:pt x="0" y="4"/>
                  </a:cubicBezTo>
                  <a:cubicBezTo>
                    <a:pt x="0" y="2"/>
                    <a:pt x="1" y="0"/>
                    <a:pt x="4" y="0"/>
                  </a:cubicBezTo>
                  <a:cubicBezTo>
                    <a:pt x="6" y="0"/>
                    <a:pt x="8" y="2"/>
                    <a:pt x="8" y="4"/>
                  </a:cubicBezTo>
                  <a:cubicBezTo>
                    <a:pt x="8" y="22"/>
                    <a:pt x="8" y="22"/>
                    <a:pt x="8" y="22"/>
                  </a:cubicBezTo>
                  <a:cubicBezTo>
                    <a:pt x="8" y="25"/>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5" name="Freeform 144"/>
            <p:cNvSpPr/>
            <p:nvPr/>
          </p:nvSpPr>
          <p:spPr bwMode="auto">
            <a:xfrm>
              <a:off x="6959600" y="792164"/>
              <a:ext cx="17463" cy="57150"/>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4"/>
                    <a:pt x="0" y="22"/>
                  </a:cubicBezTo>
                  <a:cubicBezTo>
                    <a:pt x="0" y="4"/>
                    <a:pt x="0" y="4"/>
                    <a:pt x="0" y="4"/>
                  </a:cubicBezTo>
                  <a:cubicBezTo>
                    <a:pt x="0" y="2"/>
                    <a:pt x="1" y="0"/>
                    <a:pt x="4" y="0"/>
                  </a:cubicBezTo>
                  <a:cubicBezTo>
                    <a:pt x="6" y="0"/>
                    <a:pt x="8" y="2"/>
                    <a:pt x="8" y="4"/>
                  </a:cubicBezTo>
                  <a:cubicBezTo>
                    <a:pt x="8" y="22"/>
                    <a:pt x="8" y="22"/>
                    <a:pt x="8" y="22"/>
                  </a:cubicBezTo>
                  <a:cubicBezTo>
                    <a:pt x="8" y="24"/>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6" name="Freeform 145"/>
            <p:cNvSpPr/>
            <p:nvPr/>
          </p:nvSpPr>
          <p:spPr bwMode="auto">
            <a:xfrm>
              <a:off x="7011987"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7" name="Freeform 146"/>
            <p:cNvSpPr/>
            <p:nvPr/>
          </p:nvSpPr>
          <p:spPr bwMode="auto">
            <a:xfrm>
              <a:off x="6864350"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8" name="Freeform 147"/>
            <p:cNvSpPr/>
            <p:nvPr/>
          </p:nvSpPr>
          <p:spPr bwMode="auto">
            <a:xfrm>
              <a:off x="6994525" y="669926"/>
              <a:ext cx="49213" cy="46038"/>
            </a:xfrm>
            <a:custGeom>
              <a:avLst/>
              <a:gdLst>
                <a:gd name="T0" fmla="*/ 5 w 22"/>
                <a:gd name="T1" fmla="*/ 21 h 21"/>
                <a:gd name="T2" fmla="*/ 2 w 22"/>
                <a:gd name="T3" fmla="*/ 20 h 21"/>
                <a:gd name="T4" fmla="*/ 2 w 22"/>
                <a:gd name="T5" fmla="*/ 15 h 21"/>
                <a:gd name="T6" fmla="*/ 15 w 22"/>
                <a:gd name="T7" fmla="*/ 2 h 21"/>
                <a:gd name="T8" fmla="*/ 20 w 22"/>
                <a:gd name="T9" fmla="*/ 2 h 21"/>
                <a:gd name="T10" fmla="*/ 20 w 22"/>
                <a:gd name="T11" fmla="*/ 8 h 21"/>
                <a:gd name="T12" fmla="*/ 8 w 22"/>
                <a:gd name="T13" fmla="*/ 20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1"/>
                    <a:pt x="2" y="20"/>
                  </a:cubicBezTo>
                  <a:cubicBezTo>
                    <a:pt x="0" y="19"/>
                    <a:pt x="0" y="16"/>
                    <a:pt x="2" y="15"/>
                  </a:cubicBezTo>
                  <a:cubicBezTo>
                    <a:pt x="15" y="2"/>
                    <a:pt x="15" y="2"/>
                    <a:pt x="15" y="2"/>
                  </a:cubicBezTo>
                  <a:cubicBezTo>
                    <a:pt x="16" y="0"/>
                    <a:pt x="19" y="0"/>
                    <a:pt x="20" y="2"/>
                  </a:cubicBezTo>
                  <a:cubicBezTo>
                    <a:pt x="22" y="3"/>
                    <a:pt x="22" y="6"/>
                    <a:pt x="20" y="8"/>
                  </a:cubicBezTo>
                  <a:cubicBezTo>
                    <a:pt x="8" y="20"/>
                    <a:pt x="8" y="20"/>
                    <a:pt x="8" y="20"/>
                  </a:cubicBezTo>
                  <a:cubicBezTo>
                    <a:pt x="7" y="21"/>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9" name="Freeform 148"/>
            <p:cNvSpPr/>
            <p:nvPr/>
          </p:nvSpPr>
          <p:spPr bwMode="auto">
            <a:xfrm>
              <a:off x="6891337" y="776289"/>
              <a:ext cx="47625" cy="46038"/>
            </a:xfrm>
            <a:custGeom>
              <a:avLst/>
              <a:gdLst>
                <a:gd name="T0" fmla="*/ 5 w 22"/>
                <a:gd name="T1" fmla="*/ 21 h 21"/>
                <a:gd name="T2" fmla="*/ 2 w 22"/>
                <a:gd name="T3" fmla="*/ 19 h 21"/>
                <a:gd name="T4" fmla="*/ 2 w 22"/>
                <a:gd name="T5" fmla="*/ 14 h 21"/>
                <a:gd name="T6" fmla="*/ 14 w 22"/>
                <a:gd name="T7" fmla="*/ 1 h 21"/>
                <a:gd name="T8" fmla="*/ 20 w 22"/>
                <a:gd name="T9" fmla="*/ 1 h 21"/>
                <a:gd name="T10" fmla="*/ 20 w 22"/>
                <a:gd name="T11" fmla="*/ 7 h 21"/>
                <a:gd name="T12" fmla="*/ 7 w 22"/>
                <a:gd name="T13" fmla="*/ 19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0"/>
                    <a:pt x="2" y="19"/>
                  </a:cubicBezTo>
                  <a:cubicBezTo>
                    <a:pt x="0" y="18"/>
                    <a:pt x="0" y="15"/>
                    <a:pt x="2" y="14"/>
                  </a:cubicBezTo>
                  <a:cubicBezTo>
                    <a:pt x="14" y="1"/>
                    <a:pt x="14" y="1"/>
                    <a:pt x="14" y="1"/>
                  </a:cubicBezTo>
                  <a:cubicBezTo>
                    <a:pt x="16" y="0"/>
                    <a:pt x="19" y="0"/>
                    <a:pt x="20" y="1"/>
                  </a:cubicBezTo>
                  <a:cubicBezTo>
                    <a:pt x="22" y="3"/>
                    <a:pt x="22" y="5"/>
                    <a:pt x="20" y="7"/>
                  </a:cubicBezTo>
                  <a:cubicBezTo>
                    <a:pt x="7" y="19"/>
                    <a:pt x="7" y="19"/>
                    <a:pt x="7" y="19"/>
                  </a:cubicBezTo>
                  <a:cubicBezTo>
                    <a:pt x="7" y="20"/>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0" name="Freeform 149"/>
            <p:cNvSpPr/>
            <p:nvPr/>
          </p:nvSpPr>
          <p:spPr bwMode="auto">
            <a:xfrm>
              <a:off x="6994525" y="774701"/>
              <a:ext cx="49213" cy="47625"/>
            </a:xfrm>
            <a:custGeom>
              <a:avLst/>
              <a:gdLst>
                <a:gd name="T0" fmla="*/ 17 w 22"/>
                <a:gd name="T1" fmla="*/ 22 h 22"/>
                <a:gd name="T2" fmla="*/ 15 w 22"/>
                <a:gd name="T3" fmla="*/ 20 h 22"/>
                <a:gd name="T4" fmla="*/ 2 w 22"/>
                <a:gd name="T5" fmla="*/ 8 h 22"/>
                <a:gd name="T6" fmla="*/ 2 w 22"/>
                <a:gd name="T7" fmla="*/ 2 h 22"/>
                <a:gd name="T8" fmla="*/ 8 w 22"/>
                <a:gd name="T9" fmla="*/ 2 h 22"/>
                <a:gd name="T10" fmla="*/ 20 w 22"/>
                <a:gd name="T11" fmla="*/ 15 h 22"/>
                <a:gd name="T12" fmla="*/ 20 w 22"/>
                <a:gd name="T13" fmla="*/ 20 h 22"/>
                <a:gd name="T14" fmla="*/ 17 w 22"/>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17" y="22"/>
                  </a:moveTo>
                  <a:cubicBezTo>
                    <a:pt x="16" y="22"/>
                    <a:pt x="15" y="21"/>
                    <a:pt x="15" y="20"/>
                  </a:cubicBezTo>
                  <a:cubicBezTo>
                    <a:pt x="2" y="8"/>
                    <a:pt x="2" y="8"/>
                    <a:pt x="2" y="8"/>
                  </a:cubicBezTo>
                  <a:cubicBezTo>
                    <a:pt x="0" y="6"/>
                    <a:pt x="0" y="4"/>
                    <a:pt x="2" y="2"/>
                  </a:cubicBezTo>
                  <a:cubicBezTo>
                    <a:pt x="3" y="0"/>
                    <a:pt x="6" y="0"/>
                    <a:pt x="8" y="2"/>
                  </a:cubicBezTo>
                  <a:cubicBezTo>
                    <a:pt x="20" y="15"/>
                    <a:pt x="20" y="15"/>
                    <a:pt x="20" y="15"/>
                  </a:cubicBezTo>
                  <a:cubicBezTo>
                    <a:pt x="22" y="16"/>
                    <a:pt x="22" y="19"/>
                    <a:pt x="20" y="20"/>
                  </a:cubicBezTo>
                  <a:cubicBezTo>
                    <a:pt x="19" y="21"/>
                    <a:pt x="18" y="22"/>
                    <a:pt x="17" y="2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1" name="Freeform 150"/>
            <p:cNvSpPr/>
            <p:nvPr/>
          </p:nvSpPr>
          <p:spPr bwMode="auto">
            <a:xfrm>
              <a:off x="6891337" y="669926"/>
              <a:ext cx="47625" cy="46038"/>
            </a:xfrm>
            <a:custGeom>
              <a:avLst/>
              <a:gdLst>
                <a:gd name="T0" fmla="*/ 17 w 22"/>
                <a:gd name="T1" fmla="*/ 21 h 21"/>
                <a:gd name="T2" fmla="*/ 14 w 22"/>
                <a:gd name="T3" fmla="*/ 20 h 21"/>
                <a:gd name="T4" fmla="*/ 2 w 22"/>
                <a:gd name="T5" fmla="*/ 8 h 21"/>
                <a:gd name="T6" fmla="*/ 2 w 22"/>
                <a:gd name="T7" fmla="*/ 2 h 21"/>
                <a:gd name="T8" fmla="*/ 7 w 22"/>
                <a:gd name="T9" fmla="*/ 2 h 21"/>
                <a:gd name="T10" fmla="*/ 20 w 22"/>
                <a:gd name="T11" fmla="*/ 15 h 21"/>
                <a:gd name="T12" fmla="*/ 20 w 22"/>
                <a:gd name="T13" fmla="*/ 20 h 21"/>
                <a:gd name="T14" fmla="*/ 17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17" y="21"/>
                  </a:moveTo>
                  <a:cubicBezTo>
                    <a:pt x="16" y="21"/>
                    <a:pt x="15" y="21"/>
                    <a:pt x="14" y="20"/>
                  </a:cubicBezTo>
                  <a:cubicBezTo>
                    <a:pt x="2" y="8"/>
                    <a:pt x="2" y="8"/>
                    <a:pt x="2" y="8"/>
                  </a:cubicBezTo>
                  <a:cubicBezTo>
                    <a:pt x="0" y="6"/>
                    <a:pt x="0" y="3"/>
                    <a:pt x="2" y="2"/>
                  </a:cubicBezTo>
                  <a:cubicBezTo>
                    <a:pt x="3" y="0"/>
                    <a:pt x="6" y="0"/>
                    <a:pt x="7" y="2"/>
                  </a:cubicBezTo>
                  <a:cubicBezTo>
                    <a:pt x="20" y="15"/>
                    <a:pt x="20" y="15"/>
                    <a:pt x="20" y="15"/>
                  </a:cubicBezTo>
                  <a:cubicBezTo>
                    <a:pt x="22" y="16"/>
                    <a:pt x="22" y="19"/>
                    <a:pt x="20" y="20"/>
                  </a:cubicBezTo>
                  <a:cubicBezTo>
                    <a:pt x="19" y="21"/>
                    <a:pt x="18" y="21"/>
                    <a:pt x="17"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2" name="Freeform 151"/>
            <p:cNvSpPr>
              <a:spLocks noEditPoints="1"/>
            </p:cNvSpPr>
            <p:nvPr/>
          </p:nvSpPr>
          <p:spPr bwMode="auto">
            <a:xfrm>
              <a:off x="6934200" y="714376"/>
              <a:ext cx="65088" cy="63500"/>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8 h 29"/>
                <a:gd name="T12" fmla="*/ 8 w 29"/>
                <a:gd name="T13" fmla="*/ 15 h 29"/>
                <a:gd name="T14" fmla="*/ 15 w 29"/>
                <a:gd name="T15" fmla="*/ 21 h 29"/>
                <a:gd name="T16" fmla="*/ 21 w 29"/>
                <a:gd name="T17" fmla="*/ 15 h 29"/>
                <a:gd name="T18" fmla="*/ 15 w 29"/>
                <a:gd name="T19" fmla="*/ 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6" y="29"/>
                    <a:pt x="0" y="23"/>
                    <a:pt x="0" y="15"/>
                  </a:cubicBezTo>
                  <a:cubicBezTo>
                    <a:pt x="0" y="7"/>
                    <a:pt x="6" y="0"/>
                    <a:pt x="15" y="0"/>
                  </a:cubicBezTo>
                  <a:cubicBezTo>
                    <a:pt x="23" y="0"/>
                    <a:pt x="29" y="7"/>
                    <a:pt x="29" y="15"/>
                  </a:cubicBezTo>
                  <a:cubicBezTo>
                    <a:pt x="29" y="23"/>
                    <a:pt x="23" y="29"/>
                    <a:pt x="15" y="29"/>
                  </a:cubicBezTo>
                  <a:close/>
                  <a:moveTo>
                    <a:pt x="15" y="8"/>
                  </a:moveTo>
                  <a:cubicBezTo>
                    <a:pt x="11" y="8"/>
                    <a:pt x="8" y="11"/>
                    <a:pt x="8" y="15"/>
                  </a:cubicBezTo>
                  <a:cubicBezTo>
                    <a:pt x="8" y="18"/>
                    <a:pt x="11" y="21"/>
                    <a:pt x="15" y="21"/>
                  </a:cubicBezTo>
                  <a:cubicBezTo>
                    <a:pt x="18" y="21"/>
                    <a:pt x="21" y="18"/>
                    <a:pt x="21" y="15"/>
                  </a:cubicBezTo>
                  <a:cubicBezTo>
                    <a:pt x="21" y="11"/>
                    <a:pt x="18"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3" name="Freeform 152"/>
            <p:cNvSpPr>
              <a:spLocks noEditPoints="1"/>
            </p:cNvSpPr>
            <p:nvPr/>
          </p:nvSpPr>
          <p:spPr bwMode="auto">
            <a:xfrm>
              <a:off x="6626225" y="3860801"/>
              <a:ext cx="68263" cy="68263"/>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4" name="Freeform 153"/>
            <p:cNvSpPr>
              <a:spLocks noEditPoints="1"/>
            </p:cNvSpPr>
            <p:nvPr/>
          </p:nvSpPr>
          <p:spPr bwMode="auto">
            <a:xfrm>
              <a:off x="6767512" y="3784601"/>
              <a:ext cx="68263" cy="69850"/>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8 h 31"/>
                <a:gd name="T12" fmla="*/ 8 w 31"/>
                <a:gd name="T13" fmla="*/ 15 h 31"/>
                <a:gd name="T14" fmla="*/ 15 w 31"/>
                <a:gd name="T15" fmla="*/ 23 h 31"/>
                <a:gd name="T16" fmla="*/ 23 w 31"/>
                <a:gd name="T17" fmla="*/ 15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8"/>
                  </a:moveTo>
                  <a:cubicBezTo>
                    <a:pt x="11" y="8"/>
                    <a:pt x="8" y="11"/>
                    <a:pt x="8" y="15"/>
                  </a:cubicBezTo>
                  <a:cubicBezTo>
                    <a:pt x="8" y="20"/>
                    <a:pt x="11" y="23"/>
                    <a:pt x="15" y="23"/>
                  </a:cubicBezTo>
                  <a:cubicBezTo>
                    <a:pt x="20" y="23"/>
                    <a:pt x="23" y="20"/>
                    <a:pt x="23" y="15"/>
                  </a:cubicBezTo>
                  <a:cubicBezTo>
                    <a:pt x="23" y="11"/>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5" name="Freeform 154"/>
            <p:cNvSpPr>
              <a:spLocks noEditPoints="1"/>
            </p:cNvSpPr>
            <p:nvPr/>
          </p:nvSpPr>
          <p:spPr bwMode="auto">
            <a:xfrm>
              <a:off x="6767512" y="3935414"/>
              <a:ext cx="68263" cy="68263"/>
            </a:xfrm>
            <a:custGeom>
              <a:avLst/>
              <a:gdLst>
                <a:gd name="T0" fmla="*/ 15 w 31"/>
                <a:gd name="T1" fmla="*/ 31 h 31"/>
                <a:gd name="T2" fmla="*/ 0 w 31"/>
                <a:gd name="T3" fmla="*/ 16 h 31"/>
                <a:gd name="T4" fmla="*/ 15 w 31"/>
                <a:gd name="T5" fmla="*/ 0 h 31"/>
                <a:gd name="T6" fmla="*/ 31 w 31"/>
                <a:gd name="T7" fmla="*/ 16 h 31"/>
                <a:gd name="T8" fmla="*/ 15 w 31"/>
                <a:gd name="T9" fmla="*/ 31 h 31"/>
                <a:gd name="T10" fmla="*/ 15 w 31"/>
                <a:gd name="T11" fmla="*/ 8 h 31"/>
                <a:gd name="T12" fmla="*/ 8 w 31"/>
                <a:gd name="T13" fmla="*/ 16 h 31"/>
                <a:gd name="T14" fmla="*/ 15 w 31"/>
                <a:gd name="T15" fmla="*/ 23 h 31"/>
                <a:gd name="T16" fmla="*/ 23 w 31"/>
                <a:gd name="T17" fmla="*/ 16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6"/>
                  </a:cubicBezTo>
                  <a:cubicBezTo>
                    <a:pt x="0" y="7"/>
                    <a:pt x="7" y="0"/>
                    <a:pt x="15" y="0"/>
                  </a:cubicBezTo>
                  <a:cubicBezTo>
                    <a:pt x="24" y="0"/>
                    <a:pt x="31" y="7"/>
                    <a:pt x="31" y="16"/>
                  </a:cubicBezTo>
                  <a:cubicBezTo>
                    <a:pt x="31" y="24"/>
                    <a:pt x="24" y="31"/>
                    <a:pt x="15" y="31"/>
                  </a:cubicBezTo>
                  <a:close/>
                  <a:moveTo>
                    <a:pt x="15" y="8"/>
                  </a:moveTo>
                  <a:cubicBezTo>
                    <a:pt x="11" y="8"/>
                    <a:pt x="8" y="12"/>
                    <a:pt x="8" y="16"/>
                  </a:cubicBezTo>
                  <a:cubicBezTo>
                    <a:pt x="8" y="20"/>
                    <a:pt x="11" y="23"/>
                    <a:pt x="15" y="23"/>
                  </a:cubicBezTo>
                  <a:cubicBezTo>
                    <a:pt x="20" y="23"/>
                    <a:pt x="23" y="20"/>
                    <a:pt x="23" y="16"/>
                  </a:cubicBezTo>
                  <a:cubicBezTo>
                    <a:pt x="23" y="12"/>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6" name="Freeform 155"/>
            <p:cNvSpPr/>
            <p:nvPr/>
          </p:nvSpPr>
          <p:spPr bwMode="auto">
            <a:xfrm>
              <a:off x="6673850" y="3895726"/>
              <a:ext cx="111125" cy="71438"/>
            </a:xfrm>
            <a:custGeom>
              <a:avLst/>
              <a:gdLst>
                <a:gd name="T0" fmla="*/ 46 w 50"/>
                <a:gd name="T1" fmla="*/ 32 h 32"/>
                <a:gd name="T2" fmla="*/ 44 w 50"/>
                <a:gd name="T3" fmla="*/ 31 h 32"/>
                <a:gd name="T4" fmla="*/ 3 w 50"/>
                <a:gd name="T5" fmla="*/ 8 h 32"/>
                <a:gd name="T6" fmla="*/ 1 w 50"/>
                <a:gd name="T7" fmla="*/ 2 h 32"/>
                <a:gd name="T8" fmla="*/ 7 w 50"/>
                <a:gd name="T9" fmla="*/ 1 h 32"/>
                <a:gd name="T10" fmla="*/ 48 w 50"/>
                <a:gd name="T11" fmla="*/ 24 h 32"/>
                <a:gd name="T12" fmla="*/ 49 w 50"/>
                <a:gd name="T13" fmla="*/ 30 h 32"/>
                <a:gd name="T14" fmla="*/ 46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46" y="32"/>
                  </a:moveTo>
                  <a:cubicBezTo>
                    <a:pt x="45" y="32"/>
                    <a:pt x="44" y="31"/>
                    <a:pt x="44" y="31"/>
                  </a:cubicBezTo>
                  <a:cubicBezTo>
                    <a:pt x="3" y="8"/>
                    <a:pt x="3" y="8"/>
                    <a:pt x="3" y="8"/>
                  </a:cubicBezTo>
                  <a:cubicBezTo>
                    <a:pt x="1" y="6"/>
                    <a:pt x="0" y="4"/>
                    <a:pt x="1" y="2"/>
                  </a:cubicBezTo>
                  <a:cubicBezTo>
                    <a:pt x="2" y="0"/>
                    <a:pt x="5" y="0"/>
                    <a:pt x="7" y="1"/>
                  </a:cubicBezTo>
                  <a:cubicBezTo>
                    <a:pt x="48" y="24"/>
                    <a:pt x="48" y="24"/>
                    <a:pt x="48" y="24"/>
                  </a:cubicBezTo>
                  <a:cubicBezTo>
                    <a:pt x="49" y="25"/>
                    <a:pt x="50" y="28"/>
                    <a:pt x="49" y="30"/>
                  </a:cubicBezTo>
                  <a:cubicBezTo>
                    <a:pt x="48" y="31"/>
                    <a:pt x="47" y="32"/>
                    <a:pt x="46"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7" name="Freeform 156"/>
            <p:cNvSpPr/>
            <p:nvPr/>
          </p:nvSpPr>
          <p:spPr bwMode="auto">
            <a:xfrm>
              <a:off x="6673850" y="3822701"/>
              <a:ext cx="111125" cy="71438"/>
            </a:xfrm>
            <a:custGeom>
              <a:avLst/>
              <a:gdLst>
                <a:gd name="T0" fmla="*/ 5 w 50"/>
                <a:gd name="T1" fmla="*/ 32 h 32"/>
                <a:gd name="T2" fmla="*/ 1 w 50"/>
                <a:gd name="T3" fmla="*/ 30 h 32"/>
                <a:gd name="T4" fmla="*/ 3 w 50"/>
                <a:gd name="T5" fmla="*/ 25 h 32"/>
                <a:gd name="T6" fmla="*/ 44 w 50"/>
                <a:gd name="T7" fmla="*/ 1 h 32"/>
                <a:gd name="T8" fmla="*/ 49 w 50"/>
                <a:gd name="T9" fmla="*/ 2 h 32"/>
                <a:gd name="T10" fmla="*/ 48 w 50"/>
                <a:gd name="T11" fmla="*/ 8 h 32"/>
                <a:gd name="T12" fmla="*/ 7 w 50"/>
                <a:gd name="T13" fmla="*/ 32 h 32"/>
                <a:gd name="T14" fmla="*/ 5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5" y="32"/>
                  </a:moveTo>
                  <a:cubicBezTo>
                    <a:pt x="3" y="32"/>
                    <a:pt x="2" y="31"/>
                    <a:pt x="1" y="30"/>
                  </a:cubicBezTo>
                  <a:cubicBezTo>
                    <a:pt x="0" y="28"/>
                    <a:pt x="1" y="26"/>
                    <a:pt x="3" y="25"/>
                  </a:cubicBezTo>
                  <a:cubicBezTo>
                    <a:pt x="44" y="1"/>
                    <a:pt x="44" y="1"/>
                    <a:pt x="44" y="1"/>
                  </a:cubicBezTo>
                  <a:cubicBezTo>
                    <a:pt x="45" y="0"/>
                    <a:pt x="48" y="1"/>
                    <a:pt x="49" y="2"/>
                  </a:cubicBezTo>
                  <a:cubicBezTo>
                    <a:pt x="50" y="4"/>
                    <a:pt x="49" y="7"/>
                    <a:pt x="48" y="8"/>
                  </a:cubicBezTo>
                  <a:cubicBezTo>
                    <a:pt x="7" y="32"/>
                    <a:pt x="7" y="32"/>
                    <a:pt x="7" y="32"/>
                  </a:cubicBezTo>
                  <a:cubicBezTo>
                    <a:pt x="6" y="32"/>
                    <a:pt x="5" y="32"/>
                    <a:pt x="5"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8" name="Freeform 157"/>
            <p:cNvSpPr>
              <a:spLocks noEditPoints="1"/>
            </p:cNvSpPr>
            <p:nvPr/>
          </p:nvSpPr>
          <p:spPr bwMode="auto">
            <a:xfrm>
              <a:off x="7540625" y="3686176"/>
              <a:ext cx="419100" cy="355600"/>
            </a:xfrm>
            <a:custGeom>
              <a:avLst/>
              <a:gdLst>
                <a:gd name="T0" fmla="*/ 45 w 190"/>
                <a:gd name="T1" fmla="*/ 161 h 161"/>
                <a:gd name="T2" fmla="*/ 41 w 190"/>
                <a:gd name="T3" fmla="*/ 160 h 161"/>
                <a:gd name="T4" fmla="*/ 37 w 190"/>
                <a:gd name="T5" fmla="*/ 153 h 161"/>
                <a:gd name="T6" fmla="*/ 37 w 190"/>
                <a:gd name="T7" fmla="*/ 129 h 161"/>
                <a:gd name="T8" fmla="*/ 17 w 190"/>
                <a:gd name="T9" fmla="*/ 129 h 161"/>
                <a:gd name="T10" fmla="*/ 0 w 190"/>
                <a:gd name="T11" fmla="*/ 112 h 161"/>
                <a:gd name="T12" fmla="*/ 0 w 190"/>
                <a:gd name="T13" fmla="*/ 17 h 161"/>
                <a:gd name="T14" fmla="*/ 17 w 190"/>
                <a:gd name="T15" fmla="*/ 0 h 161"/>
                <a:gd name="T16" fmla="*/ 173 w 190"/>
                <a:gd name="T17" fmla="*/ 0 h 161"/>
                <a:gd name="T18" fmla="*/ 190 w 190"/>
                <a:gd name="T19" fmla="*/ 17 h 161"/>
                <a:gd name="T20" fmla="*/ 190 w 190"/>
                <a:gd name="T21" fmla="*/ 112 h 161"/>
                <a:gd name="T22" fmla="*/ 173 w 190"/>
                <a:gd name="T23" fmla="*/ 129 h 161"/>
                <a:gd name="T24" fmla="*/ 88 w 190"/>
                <a:gd name="T25" fmla="*/ 129 h 161"/>
                <a:gd name="T26" fmla="*/ 50 w 190"/>
                <a:gd name="T27" fmla="*/ 159 h 161"/>
                <a:gd name="T28" fmla="*/ 45 w 190"/>
                <a:gd name="T29" fmla="*/ 161 h 161"/>
                <a:gd name="T30" fmla="*/ 17 w 190"/>
                <a:gd name="T31" fmla="*/ 17 h 161"/>
                <a:gd name="T32" fmla="*/ 17 w 190"/>
                <a:gd name="T33" fmla="*/ 112 h 161"/>
                <a:gd name="T34" fmla="*/ 45 w 190"/>
                <a:gd name="T35" fmla="*/ 112 h 161"/>
                <a:gd name="T36" fmla="*/ 54 w 190"/>
                <a:gd name="T37" fmla="*/ 121 h 161"/>
                <a:gd name="T38" fmla="*/ 54 w 190"/>
                <a:gd name="T39" fmla="*/ 135 h 161"/>
                <a:gd name="T40" fmla="*/ 80 w 190"/>
                <a:gd name="T41" fmla="*/ 114 h 161"/>
                <a:gd name="T42" fmla="*/ 85 w 190"/>
                <a:gd name="T43" fmla="*/ 112 h 161"/>
                <a:gd name="T44" fmla="*/ 173 w 190"/>
                <a:gd name="T45" fmla="*/ 112 h 161"/>
                <a:gd name="T46" fmla="*/ 173 w 190"/>
                <a:gd name="T47" fmla="*/ 17 h 161"/>
                <a:gd name="T48" fmla="*/ 17 w 190"/>
                <a:gd name="T49" fmla="*/ 1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0" h="161">
                  <a:moveTo>
                    <a:pt x="45" y="161"/>
                  </a:moveTo>
                  <a:cubicBezTo>
                    <a:pt x="44" y="161"/>
                    <a:pt x="43" y="161"/>
                    <a:pt x="41" y="160"/>
                  </a:cubicBezTo>
                  <a:cubicBezTo>
                    <a:pt x="38" y="159"/>
                    <a:pt x="37" y="156"/>
                    <a:pt x="37" y="153"/>
                  </a:cubicBezTo>
                  <a:cubicBezTo>
                    <a:pt x="37" y="129"/>
                    <a:pt x="37" y="129"/>
                    <a:pt x="37" y="129"/>
                  </a:cubicBezTo>
                  <a:cubicBezTo>
                    <a:pt x="17" y="129"/>
                    <a:pt x="17" y="129"/>
                    <a:pt x="17" y="129"/>
                  </a:cubicBezTo>
                  <a:cubicBezTo>
                    <a:pt x="8" y="129"/>
                    <a:pt x="0" y="122"/>
                    <a:pt x="0" y="112"/>
                  </a:cubicBezTo>
                  <a:cubicBezTo>
                    <a:pt x="0" y="17"/>
                    <a:pt x="0" y="17"/>
                    <a:pt x="0" y="17"/>
                  </a:cubicBezTo>
                  <a:cubicBezTo>
                    <a:pt x="0" y="7"/>
                    <a:pt x="8" y="0"/>
                    <a:pt x="17" y="0"/>
                  </a:cubicBezTo>
                  <a:cubicBezTo>
                    <a:pt x="173" y="0"/>
                    <a:pt x="173" y="0"/>
                    <a:pt x="173" y="0"/>
                  </a:cubicBezTo>
                  <a:cubicBezTo>
                    <a:pt x="182" y="0"/>
                    <a:pt x="190" y="7"/>
                    <a:pt x="190" y="17"/>
                  </a:cubicBezTo>
                  <a:cubicBezTo>
                    <a:pt x="190" y="112"/>
                    <a:pt x="190" y="112"/>
                    <a:pt x="190" y="112"/>
                  </a:cubicBezTo>
                  <a:cubicBezTo>
                    <a:pt x="190" y="122"/>
                    <a:pt x="182" y="129"/>
                    <a:pt x="173" y="129"/>
                  </a:cubicBezTo>
                  <a:cubicBezTo>
                    <a:pt x="88" y="129"/>
                    <a:pt x="88" y="129"/>
                    <a:pt x="88" y="129"/>
                  </a:cubicBezTo>
                  <a:cubicBezTo>
                    <a:pt x="50" y="159"/>
                    <a:pt x="50" y="159"/>
                    <a:pt x="50" y="159"/>
                  </a:cubicBezTo>
                  <a:cubicBezTo>
                    <a:pt x="49" y="160"/>
                    <a:pt x="47" y="161"/>
                    <a:pt x="45" y="161"/>
                  </a:cubicBezTo>
                  <a:close/>
                  <a:moveTo>
                    <a:pt x="17" y="17"/>
                  </a:moveTo>
                  <a:cubicBezTo>
                    <a:pt x="17" y="112"/>
                    <a:pt x="17" y="112"/>
                    <a:pt x="17" y="112"/>
                  </a:cubicBezTo>
                  <a:cubicBezTo>
                    <a:pt x="45" y="112"/>
                    <a:pt x="45" y="112"/>
                    <a:pt x="45" y="112"/>
                  </a:cubicBezTo>
                  <a:cubicBezTo>
                    <a:pt x="50" y="112"/>
                    <a:pt x="54" y="116"/>
                    <a:pt x="54" y="121"/>
                  </a:cubicBezTo>
                  <a:cubicBezTo>
                    <a:pt x="54" y="135"/>
                    <a:pt x="54" y="135"/>
                    <a:pt x="54" y="135"/>
                  </a:cubicBezTo>
                  <a:cubicBezTo>
                    <a:pt x="80" y="114"/>
                    <a:pt x="80" y="114"/>
                    <a:pt x="80" y="114"/>
                  </a:cubicBezTo>
                  <a:cubicBezTo>
                    <a:pt x="82" y="113"/>
                    <a:pt x="84" y="112"/>
                    <a:pt x="85" y="112"/>
                  </a:cubicBezTo>
                  <a:cubicBezTo>
                    <a:pt x="173" y="112"/>
                    <a:pt x="173" y="112"/>
                    <a:pt x="173" y="112"/>
                  </a:cubicBezTo>
                  <a:cubicBezTo>
                    <a:pt x="173" y="17"/>
                    <a:pt x="173" y="17"/>
                    <a:pt x="173" y="17"/>
                  </a:cubicBezTo>
                  <a:cubicBezTo>
                    <a:pt x="17" y="17"/>
                    <a:pt x="17" y="17"/>
                    <a:pt x="17"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9" name="Freeform 158"/>
            <p:cNvSpPr/>
            <p:nvPr/>
          </p:nvSpPr>
          <p:spPr bwMode="auto">
            <a:xfrm>
              <a:off x="7639050" y="3787776"/>
              <a:ext cx="230188" cy="19050"/>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0" name="Freeform 159"/>
            <p:cNvSpPr/>
            <p:nvPr/>
          </p:nvSpPr>
          <p:spPr bwMode="auto">
            <a:xfrm>
              <a:off x="7639050" y="3844926"/>
              <a:ext cx="230188" cy="20638"/>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1" name="Freeform 160"/>
            <p:cNvSpPr/>
            <p:nvPr/>
          </p:nvSpPr>
          <p:spPr bwMode="auto">
            <a:xfrm>
              <a:off x="7231062" y="3270251"/>
              <a:ext cx="66675" cy="114300"/>
            </a:xfrm>
            <a:custGeom>
              <a:avLst/>
              <a:gdLst>
                <a:gd name="T0" fmla="*/ 26 w 30"/>
                <a:gd name="T1" fmla="*/ 52 h 52"/>
                <a:gd name="T2" fmla="*/ 23 w 30"/>
                <a:gd name="T3" fmla="*/ 51 h 52"/>
                <a:gd name="T4" fmla="*/ 1 w 30"/>
                <a:gd name="T5" fmla="*/ 29 h 52"/>
                <a:gd name="T6" fmla="*/ 1 w 30"/>
                <a:gd name="T7" fmla="*/ 23 h 52"/>
                <a:gd name="T8" fmla="*/ 23 w 30"/>
                <a:gd name="T9" fmla="*/ 2 h 52"/>
                <a:gd name="T10" fmla="*/ 28 w 30"/>
                <a:gd name="T11" fmla="*/ 2 h 52"/>
                <a:gd name="T12" fmla="*/ 28 w 30"/>
                <a:gd name="T13" fmla="*/ 8 h 52"/>
                <a:gd name="T14" fmla="*/ 10 w 30"/>
                <a:gd name="T15" fmla="*/ 26 h 52"/>
                <a:gd name="T16" fmla="*/ 28 w 30"/>
                <a:gd name="T17" fmla="*/ 45 h 52"/>
                <a:gd name="T18" fmla="*/ 28 w 30"/>
                <a:gd name="T19" fmla="*/ 51 h 52"/>
                <a:gd name="T20" fmla="*/ 26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26" y="52"/>
                  </a:moveTo>
                  <a:cubicBezTo>
                    <a:pt x="25" y="52"/>
                    <a:pt x="24" y="51"/>
                    <a:pt x="23" y="51"/>
                  </a:cubicBezTo>
                  <a:cubicBezTo>
                    <a:pt x="1" y="29"/>
                    <a:pt x="1" y="29"/>
                    <a:pt x="1" y="29"/>
                  </a:cubicBezTo>
                  <a:cubicBezTo>
                    <a:pt x="0" y="28"/>
                    <a:pt x="0" y="25"/>
                    <a:pt x="1" y="23"/>
                  </a:cubicBezTo>
                  <a:cubicBezTo>
                    <a:pt x="23" y="2"/>
                    <a:pt x="23" y="2"/>
                    <a:pt x="23" y="2"/>
                  </a:cubicBezTo>
                  <a:cubicBezTo>
                    <a:pt x="24" y="0"/>
                    <a:pt x="27" y="0"/>
                    <a:pt x="28" y="2"/>
                  </a:cubicBezTo>
                  <a:cubicBezTo>
                    <a:pt x="30" y="4"/>
                    <a:pt x="30" y="6"/>
                    <a:pt x="28" y="8"/>
                  </a:cubicBezTo>
                  <a:cubicBezTo>
                    <a:pt x="10" y="26"/>
                    <a:pt x="10" y="26"/>
                    <a:pt x="10" y="26"/>
                  </a:cubicBezTo>
                  <a:cubicBezTo>
                    <a:pt x="28" y="45"/>
                    <a:pt x="28" y="45"/>
                    <a:pt x="28" y="45"/>
                  </a:cubicBezTo>
                  <a:cubicBezTo>
                    <a:pt x="30" y="47"/>
                    <a:pt x="30" y="49"/>
                    <a:pt x="28" y="51"/>
                  </a:cubicBezTo>
                  <a:cubicBezTo>
                    <a:pt x="28" y="51"/>
                    <a:pt x="27" y="52"/>
                    <a:pt x="26"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2" name="Freeform 161"/>
            <p:cNvSpPr/>
            <p:nvPr/>
          </p:nvSpPr>
          <p:spPr bwMode="auto">
            <a:xfrm>
              <a:off x="7243762" y="3319464"/>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3" name="Freeform 162"/>
            <p:cNvSpPr/>
            <p:nvPr/>
          </p:nvSpPr>
          <p:spPr bwMode="auto">
            <a:xfrm>
              <a:off x="7367587" y="3173414"/>
              <a:ext cx="66675" cy="114300"/>
            </a:xfrm>
            <a:custGeom>
              <a:avLst/>
              <a:gdLst>
                <a:gd name="T0" fmla="*/ 4 w 30"/>
                <a:gd name="T1" fmla="*/ 52 h 52"/>
                <a:gd name="T2" fmla="*/ 2 w 30"/>
                <a:gd name="T3" fmla="*/ 51 h 52"/>
                <a:gd name="T4" fmla="*/ 2 w 30"/>
                <a:gd name="T5" fmla="*/ 45 h 52"/>
                <a:gd name="T6" fmla="*/ 20 w 30"/>
                <a:gd name="T7" fmla="*/ 26 h 52"/>
                <a:gd name="T8" fmla="*/ 2 w 30"/>
                <a:gd name="T9" fmla="*/ 8 h 52"/>
                <a:gd name="T10" fmla="*/ 2 w 30"/>
                <a:gd name="T11" fmla="*/ 2 h 52"/>
                <a:gd name="T12" fmla="*/ 7 w 30"/>
                <a:gd name="T13" fmla="*/ 2 h 52"/>
                <a:gd name="T14" fmla="*/ 29 w 30"/>
                <a:gd name="T15" fmla="*/ 23 h 52"/>
                <a:gd name="T16" fmla="*/ 29 w 30"/>
                <a:gd name="T17" fmla="*/ 29 h 52"/>
                <a:gd name="T18" fmla="*/ 7 w 30"/>
                <a:gd name="T19" fmla="*/ 51 h 52"/>
                <a:gd name="T20" fmla="*/ 4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4" y="52"/>
                  </a:moveTo>
                  <a:cubicBezTo>
                    <a:pt x="3" y="52"/>
                    <a:pt x="2" y="51"/>
                    <a:pt x="2" y="51"/>
                  </a:cubicBezTo>
                  <a:cubicBezTo>
                    <a:pt x="0" y="49"/>
                    <a:pt x="0" y="47"/>
                    <a:pt x="2" y="45"/>
                  </a:cubicBezTo>
                  <a:cubicBezTo>
                    <a:pt x="20" y="26"/>
                    <a:pt x="20" y="26"/>
                    <a:pt x="20" y="26"/>
                  </a:cubicBezTo>
                  <a:cubicBezTo>
                    <a:pt x="2" y="8"/>
                    <a:pt x="2" y="8"/>
                    <a:pt x="2" y="8"/>
                  </a:cubicBezTo>
                  <a:cubicBezTo>
                    <a:pt x="0" y="6"/>
                    <a:pt x="0" y="4"/>
                    <a:pt x="2" y="2"/>
                  </a:cubicBezTo>
                  <a:cubicBezTo>
                    <a:pt x="3" y="0"/>
                    <a:pt x="6" y="0"/>
                    <a:pt x="7" y="2"/>
                  </a:cubicBezTo>
                  <a:cubicBezTo>
                    <a:pt x="29" y="23"/>
                    <a:pt x="29" y="23"/>
                    <a:pt x="29" y="23"/>
                  </a:cubicBezTo>
                  <a:cubicBezTo>
                    <a:pt x="30" y="25"/>
                    <a:pt x="30" y="28"/>
                    <a:pt x="29" y="29"/>
                  </a:cubicBezTo>
                  <a:cubicBezTo>
                    <a:pt x="7" y="51"/>
                    <a:pt x="7" y="51"/>
                    <a:pt x="7" y="51"/>
                  </a:cubicBezTo>
                  <a:cubicBezTo>
                    <a:pt x="6" y="51"/>
                    <a:pt x="5" y="52"/>
                    <a:pt x="4"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4" name="Freeform 163"/>
            <p:cNvSpPr/>
            <p:nvPr/>
          </p:nvSpPr>
          <p:spPr bwMode="auto">
            <a:xfrm>
              <a:off x="7231062" y="3221039"/>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5" name="Freeform 166"/>
            <p:cNvSpPr/>
            <p:nvPr/>
          </p:nvSpPr>
          <p:spPr bwMode="auto">
            <a:xfrm>
              <a:off x="8904287" y="3497264"/>
              <a:ext cx="211138" cy="211138"/>
            </a:xfrm>
            <a:custGeom>
              <a:avLst/>
              <a:gdLst>
                <a:gd name="T0" fmla="*/ 91 w 95"/>
                <a:gd name="T1" fmla="*/ 95 h 95"/>
                <a:gd name="T2" fmla="*/ 4 w 95"/>
                <a:gd name="T3" fmla="*/ 95 h 95"/>
                <a:gd name="T4" fmla="*/ 0 w 95"/>
                <a:gd name="T5" fmla="*/ 91 h 95"/>
                <a:gd name="T6" fmla="*/ 0 w 95"/>
                <a:gd name="T7" fmla="*/ 4 h 95"/>
                <a:gd name="T8" fmla="*/ 4 w 95"/>
                <a:gd name="T9" fmla="*/ 0 h 95"/>
                <a:gd name="T10" fmla="*/ 47 w 95"/>
                <a:gd name="T11" fmla="*/ 0 h 95"/>
                <a:gd name="T12" fmla="*/ 51 w 95"/>
                <a:gd name="T13" fmla="*/ 4 h 95"/>
                <a:gd name="T14" fmla="*/ 47 w 95"/>
                <a:gd name="T15" fmla="*/ 8 h 95"/>
                <a:gd name="T16" fmla="*/ 8 w 95"/>
                <a:gd name="T17" fmla="*/ 8 h 95"/>
                <a:gd name="T18" fmla="*/ 8 w 95"/>
                <a:gd name="T19" fmla="*/ 87 h 95"/>
                <a:gd name="T20" fmla="*/ 87 w 95"/>
                <a:gd name="T21" fmla="*/ 87 h 95"/>
                <a:gd name="T22" fmla="*/ 87 w 95"/>
                <a:gd name="T23" fmla="*/ 48 h 95"/>
                <a:gd name="T24" fmla="*/ 91 w 95"/>
                <a:gd name="T25" fmla="*/ 44 h 95"/>
                <a:gd name="T26" fmla="*/ 95 w 95"/>
                <a:gd name="T27" fmla="*/ 48 h 95"/>
                <a:gd name="T28" fmla="*/ 95 w 95"/>
                <a:gd name="T29" fmla="*/ 91 h 95"/>
                <a:gd name="T30" fmla="*/ 91 w 95"/>
                <a:gd name="T3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95">
                  <a:moveTo>
                    <a:pt x="91" y="95"/>
                  </a:moveTo>
                  <a:cubicBezTo>
                    <a:pt x="4" y="95"/>
                    <a:pt x="4" y="95"/>
                    <a:pt x="4" y="95"/>
                  </a:cubicBezTo>
                  <a:cubicBezTo>
                    <a:pt x="2" y="95"/>
                    <a:pt x="0" y="93"/>
                    <a:pt x="0" y="91"/>
                  </a:cubicBezTo>
                  <a:cubicBezTo>
                    <a:pt x="0" y="4"/>
                    <a:pt x="0" y="4"/>
                    <a:pt x="0" y="4"/>
                  </a:cubicBezTo>
                  <a:cubicBezTo>
                    <a:pt x="0" y="1"/>
                    <a:pt x="2" y="0"/>
                    <a:pt x="4" y="0"/>
                  </a:cubicBezTo>
                  <a:cubicBezTo>
                    <a:pt x="47" y="0"/>
                    <a:pt x="47" y="0"/>
                    <a:pt x="47" y="0"/>
                  </a:cubicBezTo>
                  <a:cubicBezTo>
                    <a:pt x="49" y="0"/>
                    <a:pt x="51" y="1"/>
                    <a:pt x="51" y="4"/>
                  </a:cubicBezTo>
                  <a:cubicBezTo>
                    <a:pt x="51" y="6"/>
                    <a:pt x="49" y="8"/>
                    <a:pt x="47" y="8"/>
                  </a:cubicBezTo>
                  <a:cubicBezTo>
                    <a:pt x="8" y="8"/>
                    <a:pt x="8" y="8"/>
                    <a:pt x="8" y="8"/>
                  </a:cubicBezTo>
                  <a:cubicBezTo>
                    <a:pt x="8" y="87"/>
                    <a:pt x="8" y="87"/>
                    <a:pt x="8" y="87"/>
                  </a:cubicBezTo>
                  <a:cubicBezTo>
                    <a:pt x="87" y="87"/>
                    <a:pt x="87" y="87"/>
                    <a:pt x="87" y="87"/>
                  </a:cubicBezTo>
                  <a:cubicBezTo>
                    <a:pt x="87" y="48"/>
                    <a:pt x="87" y="48"/>
                    <a:pt x="87" y="48"/>
                  </a:cubicBezTo>
                  <a:cubicBezTo>
                    <a:pt x="87" y="45"/>
                    <a:pt x="89" y="44"/>
                    <a:pt x="91" y="44"/>
                  </a:cubicBezTo>
                  <a:cubicBezTo>
                    <a:pt x="93" y="44"/>
                    <a:pt x="95" y="45"/>
                    <a:pt x="95" y="48"/>
                  </a:cubicBezTo>
                  <a:cubicBezTo>
                    <a:pt x="95" y="91"/>
                    <a:pt x="95" y="91"/>
                    <a:pt x="95" y="91"/>
                  </a:cubicBezTo>
                  <a:cubicBezTo>
                    <a:pt x="95" y="93"/>
                    <a:pt x="93" y="95"/>
                    <a:pt x="91"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6" name="Freeform 167"/>
            <p:cNvSpPr/>
            <p:nvPr/>
          </p:nvSpPr>
          <p:spPr bwMode="auto">
            <a:xfrm>
              <a:off x="9043987" y="3497264"/>
              <a:ext cx="71438" cy="69850"/>
            </a:xfrm>
            <a:custGeom>
              <a:avLst/>
              <a:gdLst>
                <a:gd name="T0" fmla="*/ 28 w 32"/>
                <a:gd name="T1" fmla="*/ 31 h 31"/>
                <a:gd name="T2" fmla="*/ 24 w 32"/>
                <a:gd name="T3" fmla="*/ 27 h 31"/>
                <a:gd name="T4" fmla="*/ 24 w 32"/>
                <a:gd name="T5" fmla="*/ 8 h 31"/>
                <a:gd name="T6" fmla="*/ 4 w 32"/>
                <a:gd name="T7" fmla="*/ 8 h 31"/>
                <a:gd name="T8" fmla="*/ 0 w 32"/>
                <a:gd name="T9" fmla="*/ 4 h 31"/>
                <a:gd name="T10" fmla="*/ 4 w 32"/>
                <a:gd name="T11" fmla="*/ 0 h 31"/>
                <a:gd name="T12" fmla="*/ 4 w 32"/>
                <a:gd name="T13" fmla="*/ 0 h 31"/>
                <a:gd name="T14" fmla="*/ 28 w 32"/>
                <a:gd name="T15" fmla="*/ 0 h 31"/>
                <a:gd name="T16" fmla="*/ 32 w 32"/>
                <a:gd name="T17" fmla="*/ 4 h 31"/>
                <a:gd name="T18" fmla="*/ 32 w 32"/>
                <a:gd name="T19" fmla="*/ 27 h 31"/>
                <a:gd name="T20" fmla="*/ 28 w 32"/>
                <a:gd name="T21" fmla="*/ 31 h 31"/>
                <a:gd name="T22" fmla="*/ 28 w 32"/>
                <a:gd name="T2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31">
                  <a:moveTo>
                    <a:pt x="28" y="31"/>
                  </a:moveTo>
                  <a:cubicBezTo>
                    <a:pt x="26" y="31"/>
                    <a:pt x="24" y="30"/>
                    <a:pt x="24" y="27"/>
                  </a:cubicBezTo>
                  <a:cubicBezTo>
                    <a:pt x="24" y="8"/>
                    <a:pt x="24" y="8"/>
                    <a:pt x="24" y="8"/>
                  </a:cubicBezTo>
                  <a:cubicBezTo>
                    <a:pt x="4" y="8"/>
                    <a:pt x="4" y="8"/>
                    <a:pt x="4" y="8"/>
                  </a:cubicBezTo>
                  <a:cubicBezTo>
                    <a:pt x="2" y="8"/>
                    <a:pt x="0" y="6"/>
                    <a:pt x="0" y="4"/>
                  </a:cubicBezTo>
                  <a:cubicBezTo>
                    <a:pt x="0" y="1"/>
                    <a:pt x="2" y="0"/>
                    <a:pt x="4" y="0"/>
                  </a:cubicBezTo>
                  <a:cubicBezTo>
                    <a:pt x="4" y="0"/>
                    <a:pt x="4" y="0"/>
                    <a:pt x="4" y="0"/>
                  </a:cubicBezTo>
                  <a:cubicBezTo>
                    <a:pt x="28" y="0"/>
                    <a:pt x="28" y="0"/>
                    <a:pt x="28" y="0"/>
                  </a:cubicBezTo>
                  <a:cubicBezTo>
                    <a:pt x="30" y="0"/>
                    <a:pt x="32" y="1"/>
                    <a:pt x="32" y="4"/>
                  </a:cubicBezTo>
                  <a:cubicBezTo>
                    <a:pt x="32" y="27"/>
                    <a:pt x="32" y="27"/>
                    <a:pt x="32" y="27"/>
                  </a:cubicBezTo>
                  <a:cubicBezTo>
                    <a:pt x="32" y="30"/>
                    <a:pt x="30" y="31"/>
                    <a:pt x="28" y="31"/>
                  </a:cubicBezTo>
                  <a:cubicBezTo>
                    <a:pt x="28" y="31"/>
                    <a:pt x="28" y="31"/>
                    <a:pt x="28"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7" name="Freeform 168"/>
            <p:cNvSpPr/>
            <p:nvPr/>
          </p:nvSpPr>
          <p:spPr bwMode="auto">
            <a:xfrm>
              <a:off x="9013825" y="3502026"/>
              <a:ext cx="93663" cy="95250"/>
            </a:xfrm>
            <a:custGeom>
              <a:avLst/>
              <a:gdLst>
                <a:gd name="T0" fmla="*/ 5 w 43"/>
                <a:gd name="T1" fmla="*/ 43 h 43"/>
                <a:gd name="T2" fmla="*/ 2 w 43"/>
                <a:gd name="T3" fmla="*/ 42 h 43"/>
                <a:gd name="T4" fmla="*/ 2 w 43"/>
                <a:gd name="T5" fmla="*/ 36 h 43"/>
                <a:gd name="T6" fmla="*/ 36 w 43"/>
                <a:gd name="T7" fmla="*/ 2 h 43"/>
                <a:gd name="T8" fmla="*/ 42 w 43"/>
                <a:gd name="T9" fmla="*/ 2 h 43"/>
                <a:gd name="T10" fmla="*/ 42 w 43"/>
                <a:gd name="T11" fmla="*/ 8 h 43"/>
                <a:gd name="T12" fmla="*/ 7 w 43"/>
                <a:gd name="T13" fmla="*/ 42 h 43"/>
                <a:gd name="T14" fmla="*/ 5 w 4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3">
                  <a:moveTo>
                    <a:pt x="5" y="43"/>
                  </a:moveTo>
                  <a:cubicBezTo>
                    <a:pt x="4" y="43"/>
                    <a:pt x="3" y="43"/>
                    <a:pt x="2" y="42"/>
                  </a:cubicBezTo>
                  <a:cubicBezTo>
                    <a:pt x="0" y="40"/>
                    <a:pt x="0" y="38"/>
                    <a:pt x="2" y="36"/>
                  </a:cubicBezTo>
                  <a:cubicBezTo>
                    <a:pt x="36" y="2"/>
                    <a:pt x="36" y="2"/>
                    <a:pt x="36" y="2"/>
                  </a:cubicBezTo>
                  <a:cubicBezTo>
                    <a:pt x="38" y="0"/>
                    <a:pt x="40" y="0"/>
                    <a:pt x="42" y="2"/>
                  </a:cubicBezTo>
                  <a:cubicBezTo>
                    <a:pt x="43" y="4"/>
                    <a:pt x="43" y="6"/>
                    <a:pt x="42" y="8"/>
                  </a:cubicBezTo>
                  <a:cubicBezTo>
                    <a:pt x="7" y="42"/>
                    <a:pt x="7" y="42"/>
                    <a:pt x="7" y="42"/>
                  </a:cubicBezTo>
                  <a:cubicBezTo>
                    <a:pt x="7" y="43"/>
                    <a:pt x="6" y="43"/>
                    <a:pt x="5"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8" name="Freeform 169"/>
            <p:cNvSpPr/>
            <p:nvPr/>
          </p:nvSpPr>
          <p:spPr bwMode="auto">
            <a:xfrm>
              <a:off x="8969375" y="1385889"/>
              <a:ext cx="73025" cy="211138"/>
            </a:xfrm>
            <a:custGeom>
              <a:avLst/>
              <a:gdLst>
                <a:gd name="T0" fmla="*/ 5 w 33"/>
                <a:gd name="T1" fmla="*/ 95 h 95"/>
                <a:gd name="T2" fmla="*/ 4 w 33"/>
                <a:gd name="T3" fmla="*/ 95 h 95"/>
                <a:gd name="T4" fmla="*/ 1 w 33"/>
                <a:gd name="T5" fmla="*/ 90 h 95"/>
                <a:gd name="T6" fmla="*/ 24 w 33"/>
                <a:gd name="T7" fmla="*/ 3 h 95"/>
                <a:gd name="T8" fmla="*/ 29 w 33"/>
                <a:gd name="T9" fmla="*/ 1 h 95"/>
                <a:gd name="T10" fmla="*/ 32 w 33"/>
                <a:gd name="T11" fmla="*/ 5 h 95"/>
                <a:gd name="T12" fmla="*/ 9 w 33"/>
                <a:gd name="T13" fmla="*/ 92 h 95"/>
                <a:gd name="T14" fmla="*/ 5 w 33"/>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95">
                  <a:moveTo>
                    <a:pt x="5" y="95"/>
                  </a:moveTo>
                  <a:cubicBezTo>
                    <a:pt x="4" y="95"/>
                    <a:pt x="4" y="95"/>
                    <a:pt x="4" y="95"/>
                  </a:cubicBezTo>
                  <a:cubicBezTo>
                    <a:pt x="2" y="95"/>
                    <a:pt x="0" y="93"/>
                    <a:pt x="1" y="90"/>
                  </a:cubicBezTo>
                  <a:cubicBezTo>
                    <a:pt x="24" y="3"/>
                    <a:pt x="24" y="3"/>
                    <a:pt x="24" y="3"/>
                  </a:cubicBezTo>
                  <a:cubicBezTo>
                    <a:pt x="25" y="1"/>
                    <a:pt x="27" y="0"/>
                    <a:pt x="29" y="1"/>
                  </a:cubicBezTo>
                  <a:cubicBezTo>
                    <a:pt x="31" y="1"/>
                    <a:pt x="33" y="3"/>
                    <a:pt x="32" y="5"/>
                  </a:cubicBezTo>
                  <a:cubicBezTo>
                    <a:pt x="9" y="92"/>
                    <a:pt x="9" y="92"/>
                    <a:pt x="9" y="92"/>
                  </a:cubicBezTo>
                  <a:cubicBezTo>
                    <a:pt x="8" y="94"/>
                    <a:pt x="7" y="95"/>
                    <a:pt x="5"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9" name="Freeform 170"/>
            <p:cNvSpPr/>
            <p:nvPr/>
          </p:nvSpPr>
          <p:spPr bwMode="auto">
            <a:xfrm>
              <a:off x="9037637" y="1385889"/>
              <a:ext cx="69850" cy="211138"/>
            </a:xfrm>
            <a:custGeom>
              <a:avLst/>
              <a:gdLst>
                <a:gd name="T0" fmla="*/ 4 w 32"/>
                <a:gd name="T1" fmla="*/ 95 h 95"/>
                <a:gd name="T2" fmla="*/ 3 w 32"/>
                <a:gd name="T3" fmla="*/ 95 h 95"/>
                <a:gd name="T4" fmla="*/ 0 w 32"/>
                <a:gd name="T5" fmla="*/ 90 h 95"/>
                <a:gd name="T6" fmla="*/ 24 w 32"/>
                <a:gd name="T7" fmla="*/ 3 h 95"/>
                <a:gd name="T8" fmla="*/ 29 w 32"/>
                <a:gd name="T9" fmla="*/ 1 h 95"/>
                <a:gd name="T10" fmla="*/ 31 w 32"/>
                <a:gd name="T11" fmla="*/ 5 h 95"/>
                <a:gd name="T12" fmla="*/ 8 w 32"/>
                <a:gd name="T13" fmla="*/ 92 h 95"/>
                <a:gd name="T14" fmla="*/ 4 w 32"/>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95">
                  <a:moveTo>
                    <a:pt x="4" y="95"/>
                  </a:moveTo>
                  <a:cubicBezTo>
                    <a:pt x="4" y="95"/>
                    <a:pt x="4" y="95"/>
                    <a:pt x="3" y="95"/>
                  </a:cubicBezTo>
                  <a:cubicBezTo>
                    <a:pt x="1" y="95"/>
                    <a:pt x="0" y="93"/>
                    <a:pt x="0" y="90"/>
                  </a:cubicBezTo>
                  <a:cubicBezTo>
                    <a:pt x="24" y="3"/>
                    <a:pt x="24" y="3"/>
                    <a:pt x="24" y="3"/>
                  </a:cubicBezTo>
                  <a:cubicBezTo>
                    <a:pt x="24" y="1"/>
                    <a:pt x="26" y="0"/>
                    <a:pt x="29" y="1"/>
                  </a:cubicBezTo>
                  <a:cubicBezTo>
                    <a:pt x="31" y="1"/>
                    <a:pt x="32" y="3"/>
                    <a:pt x="31" y="5"/>
                  </a:cubicBezTo>
                  <a:cubicBezTo>
                    <a:pt x="8" y="92"/>
                    <a:pt x="8" y="92"/>
                    <a:pt x="8" y="92"/>
                  </a:cubicBezTo>
                  <a:cubicBezTo>
                    <a:pt x="8" y="94"/>
                    <a:pt x="6" y="95"/>
                    <a:pt x="4"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0" name="Freeform 171"/>
            <p:cNvSpPr/>
            <p:nvPr/>
          </p:nvSpPr>
          <p:spPr bwMode="auto">
            <a:xfrm>
              <a:off x="8934450" y="1450976"/>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1"/>
                    <a:pt x="2" y="0"/>
                    <a:pt x="4" y="0"/>
                  </a:cubicBezTo>
                  <a:cubicBezTo>
                    <a:pt x="91" y="0"/>
                    <a:pt x="91" y="0"/>
                    <a:pt x="91" y="0"/>
                  </a:cubicBezTo>
                  <a:cubicBezTo>
                    <a:pt x="93" y="0"/>
                    <a:pt x="95" y="1"/>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1" name="Freeform 172"/>
            <p:cNvSpPr/>
            <p:nvPr/>
          </p:nvSpPr>
          <p:spPr bwMode="auto">
            <a:xfrm>
              <a:off x="8934450" y="1517651"/>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2"/>
                    <a:pt x="2" y="0"/>
                    <a:pt x="4" y="0"/>
                  </a:cubicBezTo>
                  <a:cubicBezTo>
                    <a:pt x="91" y="0"/>
                    <a:pt x="91" y="0"/>
                    <a:pt x="91" y="0"/>
                  </a:cubicBezTo>
                  <a:cubicBezTo>
                    <a:pt x="93" y="0"/>
                    <a:pt x="95" y="2"/>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2" name="Freeform 179"/>
            <p:cNvSpPr>
              <a:spLocks noEditPoints="1"/>
            </p:cNvSpPr>
            <p:nvPr/>
          </p:nvSpPr>
          <p:spPr bwMode="auto">
            <a:xfrm>
              <a:off x="8226425" y="527051"/>
              <a:ext cx="65088" cy="158750"/>
            </a:xfrm>
            <a:custGeom>
              <a:avLst/>
              <a:gdLst>
                <a:gd name="T0" fmla="*/ 25 w 29"/>
                <a:gd name="T1" fmla="*/ 72 h 72"/>
                <a:gd name="T2" fmla="*/ 4 w 29"/>
                <a:gd name="T3" fmla="*/ 72 h 72"/>
                <a:gd name="T4" fmla="*/ 0 w 29"/>
                <a:gd name="T5" fmla="*/ 68 h 72"/>
                <a:gd name="T6" fmla="*/ 0 w 29"/>
                <a:gd name="T7" fmla="*/ 4 h 72"/>
                <a:gd name="T8" fmla="*/ 4 w 29"/>
                <a:gd name="T9" fmla="*/ 0 h 72"/>
                <a:gd name="T10" fmla="*/ 25 w 29"/>
                <a:gd name="T11" fmla="*/ 0 h 72"/>
                <a:gd name="T12" fmla="*/ 29 w 29"/>
                <a:gd name="T13" fmla="*/ 4 h 72"/>
                <a:gd name="T14" fmla="*/ 29 w 29"/>
                <a:gd name="T15" fmla="*/ 68 h 72"/>
                <a:gd name="T16" fmla="*/ 25 w 29"/>
                <a:gd name="T17" fmla="*/ 72 h 72"/>
                <a:gd name="T18" fmla="*/ 8 w 29"/>
                <a:gd name="T19" fmla="*/ 64 h 72"/>
                <a:gd name="T20" fmla="*/ 21 w 29"/>
                <a:gd name="T21" fmla="*/ 64 h 72"/>
                <a:gd name="T22" fmla="*/ 21 w 29"/>
                <a:gd name="T23" fmla="*/ 8 h 72"/>
                <a:gd name="T24" fmla="*/ 8 w 29"/>
                <a:gd name="T25" fmla="*/ 8 h 72"/>
                <a:gd name="T26" fmla="*/ 8 w 29"/>
                <a:gd name="T2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72">
                  <a:moveTo>
                    <a:pt x="25" y="72"/>
                  </a:moveTo>
                  <a:cubicBezTo>
                    <a:pt x="4" y="72"/>
                    <a:pt x="4" y="72"/>
                    <a:pt x="4" y="72"/>
                  </a:cubicBezTo>
                  <a:cubicBezTo>
                    <a:pt x="1" y="72"/>
                    <a:pt x="0" y="71"/>
                    <a:pt x="0" y="68"/>
                  </a:cubicBezTo>
                  <a:cubicBezTo>
                    <a:pt x="0" y="4"/>
                    <a:pt x="0" y="4"/>
                    <a:pt x="0" y="4"/>
                  </a:cubicBezTo>
                  <a:cubicBezTo>
                    <a:pt x="0" y="2"/>
                    <a:pt x="1" y="0"/>
                    <a:pt x="4" y="0"/>
                  </a:cubicBezTo>
                  <a:cubicBezTo>
                    <a:pt x="25" y="0"/>
                    <a:pt x="25" y="0"/>
                    <a:pt x="25" y="0"/>
                  </a:cubicBezTo>
                  <a:cubicBezTo>
                    <a:pt x="27" y="0"/>
                    <a:pt x="29" y="2"/>
                    <a:pt x="29" y="4"/>
                  </a:cubicBezTo>
                  <a:cubicBezTo>
                    <a:pt x="29" y="68"/>
                    <a:pt x="29" y="68"/>
                    <a:pt x="29" y="68"/>
                  </a:cubicBezTo>
                  <a:cubicBezTo>
                    <a:pt x="29" y="71"/>
                    <a:pt x="27" y="72"/>
                    <a:pt x="25" y="72"/>
                  </a:cubicBezTo>
                  <a:close/>
                  <a:moveTo>
                    <a:pt x="8" y="64"/>
                  </a:moveTo>
                  <a:cubicBezTo>
                    <a:pt x="21" y="64"/>
                    <a:pt x="21" y="64"/>
                    <a:pt x="21" y="64"/>
                  </a:cubicBezTo>
                  <a:cubicBezTo>
                    <a:pt x="21" y="8"/>
                    <a:pt x="21" y="8"/>
                    <a:pt x="21" y="8"/>
                  </a:cubicBezTo>
                  <a:cubicBezTo>
                    <a:pt x="8" y="8"/>
                    <a:pt x="8" y="8"/>
                    <a:pt x="8" y="8"/>
                  </a:cubicBezTo>
                  <a:cubicBezTo>
                    <a:pt x="8" y="64"/>
                    <a:pt x="8" y="64"/>
                    <a:pt x="8" y="6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3" name="Freeform 180"/>
            <p:cNvSpPr>
              <a:spLocks noEditPoints="1"/>
            </p:cNvSpPr>
            <p:nvPr/>
          </p:nvSpPr>
          <p:spPr bwMode="auto">
            <a:xfrm>
              <a:off x="8150225" y="588964"/>
              <a:ext cx="63500" cy="96838"/>
            </a:xfrm>
            <a:custGeom>
              <a:avLst/>
              <a:gdLst>
                <a:gd name="T0" fmla="*/ 25 w 29"/>
                <a:gd name="T1" fmla="*/ 44 h 44"/>
                <a:gd name="T2" fmla="*/ 4 w 29"/>
                <a:gd name="T3" fmla="*/ 44 h 44"/>
                <a:gd name="T4" fmla="*/ 0 w 29"/>
                <a:gd name="T5" fmla="*/ 40 h 44"/>
                <a:gd name="T6" fmla="*/ 0 w 29"/>
                <a:gd name="T7" fmla="*/ 4 h 44"/>
                <a:gd name="T8" fmla="*/ 4 w 29"/>
                <a:gd name="T9" fmla="*/ 0 h 44"/>
                <a:gd name="T10" fmla="*/ 25 w 29"/>
                <a:gd name="T11" fmla="*/ 0 h 44"/>
                <a:gd name="T12" fmla="*/ 29 w 29"/>
                <a:gd name="T13" fmla="*/ 4 h 44"/>
                <a:gd name="T14" fmla="*/ 29 w 29"/>
                <a:gd name="T15" fmla="*/ 40 h 44"/>
                <a:gd name="T16" fmla="*/ 25 w 29"/>
                <a:gd name="T17" fmla="*/ 44 h 44"/>
                <a:gd name="T18" fmla="*/ 8 w 29"/>
                <a:gd name="T19" fmla="*/ 36 h 44"/>
                <a:gd name="T20" fmla="*/ 21 w 29"/>
                <a:gd name="T21" fmla="*/ 36 h 44"/>
                <a:gd name="T22" fmla="*/ 21 w 29"/>
                <a:gd name="T23" fmla="*/ 8 h 44"/>
                <a:gd name="T24" fmla="*/ 8 w 29"/>
                <a:gd name="T25" fmla="*/ 8 h 44"/>
                <a:gd name="T26" fmla="*/ 8 w 29"/>
                <a:gd name="T27" fmla="*/ 3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44">
                  <a:moveTo>
                    <a:pt x="25" y="44"/>
                  </a:moveTo>
                  <a:cubicBezTo>
                    <a:pt x="4" y="44"/>
                    <a:pt x="4" y="44"/>
                    <a:pt x="4" y="44"/>
                  </a:cubicBezTo>
                  <a:cubicBezTo>
                    <a:pt x="1" y="44"/>
                    <a:pt x="0" y="43"/>
                    <a:pt x="0" y="40"/>
                  </a:cubicBezTo>
                  <a:cubicBezTo>
                    <a:pt x="0" y="4"/>
                    <a:pt x="0" y="4"/>
                    <a:pt x="0" y="4"/>
                  </a:cubicBezTo>
                  <a:cubicBezTo>
                    <a:pt x="0" y="1"/>
                    <a:pt x="1" y="0"/>
                    <a:pt x="4" y="0"/>
                  </a:cubicBezTo>
                  <a:cubicBezTo>
                    <a:pt x="25" y="0"/>
                    <a:pt x="25" y="0"/>
                    <a:pt x="25" y="0"/>
                  </a:cubicBezTo>
                  <a:cubicBezTo>
                    <a:pt x="27" y="0"/>
                    <a:pt x="29" y="1"/>
                    <a:pt x="29" y="4"/>
                  </a:cubicBezTo>
                  <a:cubicBezTo>
                    <a:pt x="29" y="40"/>
                    <a:pt x="29" y="40"/>
                    <a:pt x="29" y="40"/>
                  </a:cubicBezTo>
                  <a:cubicBezTo>
                    <a:pt x="29" y="43"/>
                    <a:pt x="27" y="44"/>
                    <a:pt x="25" y="44"/>
                  </a:cubicBezTo>
                  <a:close/>
                  <a:moveTo>
                    <a:pt x="8" y="36"/>
                  </a:moveTo>
                  <a:cubicBezTo>
                    <a:pt x="21" y="36"/>
                    <a:pt x="21" y="36"/>
                    <a:pt x="21" y="36"/>
                  </a:cubicBezTo>
                  <a:cubicBezTo>
                    <a:pt x="21" y="8"/>
                    <a:pt x="21" y="8"/>
                    <a:pt x="21" y="8"/>
                  </a:cubicBezTo>
                  <a:cubicBezTo>
                    <a:pt x="8" y="8"/>
                    <a:pt x="8" y="8"/>
                    <a:pt x="8" y="8"/>
                  </a:cubicBezTo>
                  <a:cubicBezTo>
                    <a:pt x="8" y="36"/>
                    <a:pt x="8" y="36"/>
                    <a:pt x="8"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4" name="Freeform 181"/>
            <p:cNvSpPr>
              <a:spLocks noEditPoints="1"/>
            </p:cNvSpPr>
            <p:nvPr/>
          </p:nvSpPr>
          <p:spPr bwMode="auto">
            <a:xfrm>
              <a:off x="8072437" y="633414"/>
              <a:ext cx="63500" cy="52388"/>
            </a:xfrm>
            <a:custGeom>
              <a:avLst/>
              <a:gdLst>
                <a:gd name="T0" fmla="*/ 25 w 29"/>
                <a:gd name="T1" fmla="*/ 24 h 24"/>
                <a:gd name="T2" fmla="*/ 4 w 29"/>
                <a:gd name="T3" fmla="*/ 24 h 24"/>
                <a:gd name="T4" fmla="*/ 0 w 29"/>
                <a:gd name="T5" fmla="*/ 20 h 24"/>
                <a:gd name="T6" fmla="*/ 0 w 29"/>
                <a:gd name="T7" fmla="*/ 4 h 24"/>
                <a:gd name="T8" fmla="*/ 4 w 29"/>
                <a:gd name="T9" fmla="*/ 0 h 24"/>
                <a:gd name="T10" fmla="*/ 25 w 29"/>
                <a:gd name="T11" fmla="*/ 0 h 24"/>
                <a:gd name="T12" fmla="*/ 29 w 29"/>
                <a:gd name="T13" fmla="*/ 4 h 24"/>
                <a:gd name="T14" fmla="*/ 29 w 29"/>
                <a:gd name="T15" fmla="*/ 20 h 24"/>
                <a:gd name="T16" fmla="*/ 25 w 29"/>
                <a:gd name="T17" fmla="*/ 24 h 24"/>
                <a:gd name="T18" fmla="*/ 8 w 29"/>
                <a:gd name="T19" fmla="*/ 16 h 24"/>
                <a:gd name="T20" fmla="*/ 21 w 29"/>
                <a:gd name="T21" fmla="*/ 16 h 24"/>
                <a:gd name="T22" fmla="*/ 21 w 29"/>
                <a:gd name="T23" fmla="*/ 8 h 24"/>
                <a:gd name="T24" fmla="*/ 8 w 29"/>
                <a:gd name="T25" fmla="*/ 8 h 24"/>
                <a:gd name="T26" fmla="*/ 8 w 29"/>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4">
                  <a:moveTo>
                    <a:pt x="25" y="24"/>
                  </a:moveTo>
                  <a:cubicBezTo>
                    <a:pt x="4" y="24"/>
                    <a:pt x="4" y="24"/>
                    <a:pt x="4" y="24"/>
                  </a:cubicBezTo>
                  <a:cubicBezTo>
                    <a:pt x="1" y="24"/>
                    <a:pt x="0" y="23"/>
                    <a:pt x="0" y="20"/>
                  </a:cubicBezTo>
                  <a:cubicBezTo>
                    <a:pt x="0" y="4"/>
                    <a:pt x="0" y="4"/>
                    <a:pt x="0" y="4"/>
                  </a:cubicBezTo>
                  <a:cubicBezTo>
                    <a:pt x="0" y="1"/>
                    <a:pt x="1" y="0"/>
                    <a:pt x="4" y="0"/>
                  </a:cubicBezTo>
                  <a:cubicBezTo>
                    <a:pt x="25" y="0"/>
                    <a:pt x="25" y="0"/>
                    <a:pt x="25" y="0"/>
                  </a:cubicBezTo>
                  <a:cubicBezTo>
                    <a:pt x="27" y="0"/>
                    <a:pt x="29" y="1"/>
                    <a:pt x="29" y="4"/>
                  </a:cubicBezTo>
                  <a:cubicBezTo>
                    <a:pt x="29" y="20"/>
                    <a:pt x="29" y="20"/>
                    <a:pt x="29" y="20"/>
                  </a:cubicBezTo>
                  <a:cubicBezTo>
                    <a:pt x="29" y="23"/>
                    <a:pt x="27" y="24"/>
                    <a:pt x="25" y="24"/>
                  </a:cubicBezTo>
                  <a:close/>
                  <a:moveTo>
                    <a:pt x="8" y="16"/>
                  </a:moveTo>
                  <a:cubicBezTo>
                    <a:pt x="21" y="16"/>
                    <a:pt x="21" y="16"/>
                    <a:pt x="21" y="16"/>
                  </a:cubicBezTo>
                  <a:cubicBezTo>
                    <a:pt x="21" y="8"/>
                    <a:pt x="21" y="8"/>
                    <a:pt x="21" y="8"/>
                  </a:cubicBezTo>
                  <a:cubicBezTo>
                    <a:pt x="8" y="8"/>
                    <a:pt x="8" y="8"/>
                    <a:pt x="8" y="8"/>
                  </a:cubicBezTo>
                  <a:cubicBezTo>
                    <a:pt x="8" y="16"/>
                    <a:pt x="8" y="16"/>
                    <a:pt x="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5" name="Freeform 182"/>
            <p:cNvSpPr/>
            <p:nvPr/>
          </p:nvSpPr>
          <p:spPr bwMode="auto">
            <a:xfrm>
              <a:off x="8212137" y="438151"/>
              <a:ext cx="53975" cy="88900"/>
            </a:xfrm>
            <a:custGeom>
              <a:avLst/>
              <a:gdLst>
                <a:gd name="T0" fmla="*/ 5 w 25"/>
                <a:gd name="T1" fmla="*/ 40 h 40"/>
                <a:gd name="T2" fmla="*/ 2 w 25"/>
                <a:gd name="T3" fmla="*/ 38 h 40"/>
                <a:gd name="T4" fmla="*/ 2 w 25"/>
                <a:gd name="T5" fmla="*/ 33 h 40"/>
                <a:gd name="T6" fmla="*/ 15 w 25"/>
                <a:gd name="T7" fmla="*/ 20 h 40"/>
                <a:gd name="T8" fmla="*/ 2 w 25"/>
                <a:gd name="T9" fmla="*/ 7 h 40"/>
                <a:gd name="T10" fmla="*/ 2 w 25"/>
                <a:gd name="T11" fmla="*/ 2 h 40"/>
                <a:gd name="T12" fmla="*/ 8 w 25"/>
                <a:gd name="T13" fmla="*/ 2 h 40"/>
                <a:gd name="T14" fmla="*/ 23 w 25"/>
                <a:gd name="T15" fmla="*/ 17 h 40"/>
                <a:gd name="T16" fmla="*/ 23 w 25"/>
                <a:gd name="T17" fmla="*/ 23 h 40"/>
                <a:gd name="T18" fmla="*/ 8 w 25"/>
                <a:gd name="T19" fmla="*/ 38 h 40"/>
                <a:gd name="T20" fmla="*/ 5 w 25"/>
                <a:gd name="T2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40">
                  <a:moveTo>
                    <a:pt x="5" y="40"/>
                  </a:moveTo>
                  <a:cubicBezTo>
                    <a:pt x="4" y="40"/>
                    <a:pt x="3" y="39"/>
                    <a:pt x="2" y="38"/>
                  </a:cubicBezTo>
                  <a:cubicBezTo>
                    <a:pt x="0" y="37"/>
                    <a:pt x="0" y="34"/>
                    <a:pt x="2" y="33"/>
                  </a:cubicBezTo>
                  <a:cubicBezTo>
                    <a:pt x="15" y="20"/>
                    <a:pt x="15" y="20"/>
                    <a:pt x="15" y="20"/>
                  </a:cubicBezTo>
                  <a:cubicBezTo>
                    <a:pt x="2" y="7"/>
                    <a:pt x="2" y="7"/>
                    <a:pt x="2" y="7"/>
                  </a:cubicBezTo>
                  <a:cubicBezTo>
                    <a:pt x="0" y="6"/>
                    <a:pt x="0" y="3"/>
                    <a:pt x="2" y="2"/>
                  </a:cubicBezTo>
                  <a:cubicBezTo>
                    <a:pt x="3" y="0"/>
                    <a:pt x="6" y="0"/>
                    <a:pt x="8" y="2"/>
                  </a:cubicBezTo>
                  <a:cubicBezTo>
                    <a:pt x="23" y="17"/>
                    <a:pt x="23" y="17"/>
                    <a:pt x="23" y="17"/>
                  </a:cubicBezTo>
                  <a:cubicBezTo>
                    <a:pt x="25" y="19"/>
                    <a:pt x="25" y="21"/>
                    <a:pt x="23" y="23"/>
                  </a:cubicBezTo>
                  <a:cubicBezTo>
                    <a:pt x="8" y="38"/>
                    <a:pt x="8" y="38"/>
                    <a:pt x="8" y="38"/>
                  </a:cubicBezTo>
                  <a:cubicBezTo>
                    <a:pt x="7" y="39"/>
                    <a:pt x="6" y="40"/>
                    <a:pt x="5"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6" name="Freeform 183"/>
            <p:cNvSpPr/>
            <p:nvPr/>
          </p:nvSpPr>
          <p:spPr bwMode="auto">
            <a:xfrm>
              <a:off x="8096250" y="473076"/>
              <a:ext cx="157163" cy="133350"/>
            </a:xfrm>
            <a:custGeom>
              <a:avLst/>
              <a:gdLst>
                <a:gd name="T0" fmla="*/ 4 w 71"/>
                <a:gd name="T1" fmla="*/ 60 h 60"/>
                <a:gd name="T2" fmla="*/ 3 w 71"/>
                <a:gd name="T3" fmla="*/ 60 h 60"/>
                <a:gd name="T4" fmla="*/ 0 w 71"/>
                <a:gd name="T5" fmla="*/ 55 h 60"/>
                <a:gd name="T6" fmla="*/ 67 w 71"/>
                <a:gd name="T7" fmla="*/ 0 h 60"/>
                <a:gd name="T8" fmla="*/ 71 w 71"/>
                <a:gd name="T9" fmla="*/ 4 h 60"/>
                <a:gd name="T10" fmla="*/ 67 w 71"/>
                <a:gd name="T11" fmla="*/ 8 h 60"/>
                <a:gd name="T12" fmla="*/ 8 w 71"/>
                <a:gd name="T13" fmla="*/ 57 h 60"/>
                <a:gd name="T14" fmla="*/ 4 w 71"/>
                <a:gd name="T15" fmla="*/ 6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 h="60">
                  <a:moveTo>
                    <a:pt x="4" y="60"/>
                  </a:moveTo>
                  <a:cubicBezTo>
                    <a:pt x="4" y="60"/>
                    <a:pt x="4" y="60"/>
                    <a:pt x="3" y="60"/>
                  </a:cubicBezTo>
                  <a:cubicBezTo>
                    <a:pt x="1" y="60"/>
                    <a:pt x="0" y="58"/>
                    <a:pt x="0" y="55"/>
                  </a:cubicBezTo>
                  <a:cubicBezTo>
                    <a:pt x="6" y="23"/>
                    <a:pt x="34" y="0"/>
                    <a:pt x="67" y="0"/>
                  </a:cubicBezTo>
                  <a:cubicBezTo>
                    <a:pt x="69" y="0"/>
                    <a:pt x="71" y="2"/>
                    <a:pt x="71" y="4"/>
                  </a:cubicBezTo>
                  <a:cubicBezTo>
                    <a:pt x="71" y="6"/>
                    <a:pt x="69" y="8"/>
                    <a:pt x="67" y="8"/>
                  </a:cubicBezTo>
                  <a:cubicBezTo>
                    <a:pt x="38" y="8"/>
                    <a:pt x="14" y="29"/>
                    <a:pt x="8" y="57"/>
                  </a:cubicBezTo>
                  <a:cubicBezTo>
                    <a:pt x="8" y="59"/>
                    <a:pt x="6" y="60"/>
                    <a:pt x="4" y="6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7" name="Freeform 184"/>
            <p:cNvSpPr>
              <a:spLocks noEditPoints="1"/>
            </p:cNvSpPr>
            <p:nvPr/>
          </p:nvSpPr>
          <p:spPr bwMode="auto">
            <a:xfrm>
              <a:off x="6000750" y="1576389"/>
              <a:ext cx="215900" cy="157163"/>
            </a:xfrm>
            <a:custGeom>
              <a:avLst/>
              <a:gdLst>
                <a:gd name="T0" fmla="*/ 49 w 98"/>
                <a:gd name="T1" fmla="*/ 71 h 71"/>
                <a:gd name="T2" fmla="*/ 8 w 98"/>
                <a:gd name="T3" fmla="*/ 69 h 71"/>
                <a:gd name="T4" fmla="*/ 5 w 98"/>
                <a:gd name="T5" fmla="*/ 66 h 71"/>
                <a:gd name="T6" fmla="*/ 5 w 98"/>
                <a:gd name="T7" fmla="*/ 6 h 71"/>
                <a:gd name="T8" fmla="*/ 8 w 98"/>
                <a:gd name="T9" fmla="*/ 3 h 71"/>
                <a:gd name="T10" fmla="*/ 90 w 98"/>
                <a:gd name="T11" fmla="*/ 3 h 71"/>
                <a:gd name="T12" fmla="*/ 94 w 98"/>
                <a:gd name="T13" fmla="*/ 6 h 71"/>
                <a:gd name="T14" fmla="*/ 94 w 98"/>
                <a:gd name="T15" fmla="*/ 66 h 71"/>
                <a:gd name="T16" fmla="*/ 90 w 98"/>
                <a:gd name="T17" fmla="*/ 69 h 71"/>
                <a:gd name="T18" fmla="*/ 49 w 98"/>
                <a:gd name="T19" fmla="*/ 71 h 71"/>
                <a:gd name="T20" fmla="*/ 12 w 98"/>
                <a:gd name="T21" fmla="*/ 61 h 71"/>
                <a:gd name="T22" fmla="*/ 87 w 98"/>
                <a:gd name="T23" fmla="*/ 61 h 71"/>
                <a:gd name="T24" fmla="*/ 87 w 98"/>
                <a:gd name="T25" fmla="*/ 11 h 71"/>
                <a:gd name="T26" fmla="*/ 12 w 98"/>
                <a:gd name="T27" fmla="*/ 11 h 71"/>
                <a:gd name="T28" fmla="*/ 12 w 98"/>
                <a:gd name="T29" fmla="*/ 6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71">
                  <a:moveTo>
                    <a:pt x="49" y="71"/>
                  </a:moveTo>
                  <a:cubicBezTo>
                    <a:pt x="36" y="71"/>
                    <a:pt x="22" y="70"/>
                    <a:pt x="8" y="69"/>
                  </a:cubicBezTo>
                  <a:cubicBezTo>
                    <a:pt x="6" y="68"/>
                    <a:pt x="5" y="67"/>
                    <a:pt x="5" y="66"/>
                  </a:cubicBezTo>
                  <a:cubicBezTo>
                    <a:pt x="0" y="46"/>
                    <a:pt x="0" y="26"/>
                    <a:pt x="5" y="6"/>
                  </a:cubicBezTo>
                  <a:cubicBezTo>
                    <a:pt x="5" y="4"/>
                    <a:pt x="6" y="3"/>
                    <a:pt x="8" y="3"/>
                  </a:cubicBezTo>
                  <a:cubicBezTo>
                    <a:pt x="35" y="0"/>
                    <a:pt x="63" y="0"/>
                    <a:pt x="90" y="3"/>
                  </a:cubicBezTo>
                  <a:cubicBezTo>
                    <a:pt x="92" y="3"/>
                    <a:pt x="93" y="4"/>
                    <a:pt x="94" y="6"/>
                  </a:cubicBezTo>
                  <a:cubicBezTo>
                    <a:pt x="98" y="26"/>
                    <a:pt x="98" y="46"/>
                    <a:pt x="94" y="66"/>
                  </a:cubicBezTo>
                  <a:cubicBezTo>
                    <a:pt x="93" y="67"/>
                    <a:pt x="92" y="68"/>
                    <a:pt x="90" y="69"/>
                  </a:cubicBezTo>
                  <a:cubicBezTo>
                    <a:pt x="77" y="70"/>
                    <a:pt x="63" y="71"/>
                    <a:pt x="49" y="71"/>
                  </a:cubicBezTo>
                  <a:close/>
                  <a:moveTo>
                    <a:pt x="12" y="61"/>
                  </a:moveTo>
                  <a:cubicBezTo>
                    <a:pt x="37" y="64"/>
                    <a:pt x="62" y="64"/>
                    <a:pt x="87" y="61"/>
                  </a:cubicBezTo>
                  <a:cubicBezTo>
                    <a:pt x="90" y="44"/>
                    <a:pt x="90" y="27"/>
                    <a:pt x="87" y="11"/>
                  </a:cubicBezTo>
                  <a:cubicBezTo>
                    <a:pt x="62" y="8"/>
                    <a:pt x="37" y="8"/>
                    <a:pt x="12" y="11"/>
                  </a:cubicBezTo>
                  <a:cubicBezTo>
                    <a:pt x="8" y="27"/>
                    <a:pt x="8" y="44"/>
                    <a:pt x="12"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8" name="Freeform 185"/>
            <p:cNvSpPr>
              <a:spLocks noEditPoints="1"/>
            </p:cNvSpPr>
            <p:nvPr/>
          </p:nvSpPr>
          <p:spPr bwMode="auto">
            <a:xfrm>
              <a:off x="6078537" y="1611314"/>
              <a:ext cx="79375" cy="87313"/>
            </a:xfrm>
            <a:custGeom>
              <a:avLst/>
              <a:gdLst>
                <a:gd name="T0" fmla="*/ 6 w 36"/>
                <a:gd name="T1" fmla="*/ 39 h 39"/>
                <a:gd name="T2" fmla="*/ 0 w 36"/>
                <a:gd name="T3" fmla="*/ 33 h 39"/>
                <a:gd name="T4" fmla="*/ 0 w 36"/>
                <a:gd name="T5" fmla="*/ 6 h 39"/>
                <a:gd name="T6" fmla="*/ 6 w 36"/>
                <a:gd name="T7" fmla="*/ 0 h 39"/>
                <a:gd name="T8" fmla="*/ 9 w 36"/>
                <a:gd name="T9" fmla="*/ 1 h 39"/>
                <a:gd name="T10" fmla="*/ 33 w 36"/>
                <a:gd name="T11" fmla="*/ 15 h 39"/>
                <a:gd name="T12" fmla="*/ 36 w 36"/>
                <a:gd name="T13" fmla="*/ 20 h 39"/>
                <a:gd name="T14" fmla="*/ 33 w 36"/>
                <a:gd name="T15" fmla="*/ 25 h 39"/>
                <a:gd name="T16" fmla="*/ 9 w 36"/>
                <a:gd name="T17" fmla="*/ 39 h 39"/>
                <a:gd name="T18" fmla="*/ 6 w 36"/>
                <a:gd name="T19" fmla="*/ 39 h 39"/>
                <a:gd name="T20" fmla="*/ 8 w 36"/>
                <a:gd name="T21" fmla="*/ 10 h 39"/>
                <a:gd name="T22" fmla="*/ 8 w 36"/>
                <a:gd name="T23" fmla="*/ 30 h 39"/>
                <a:gd name="T24" fmla="*/ 26 w 36"/>
                <a:gd name="T25" fmla="*/ 20 h 39"/>
                <a:gd name="T26" fmla="*/ 8 w 36"/>
                <a:gd name="T27" fmla="*/ 1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39">
                  <a:moveTo>
                    <a:pt x="6" y="39"/>
                  </a:moveTo>
                  <a:cubicBezTo>
                    <a:pt x="3" y="39"/>
                    <a:pt x="0" y="37"/>
                    <a:pt x="0" y="33"/>
                  </a:cubicBezTo>
                  <a:cubicBezTo>
                    <a:pt x="0" y="6"/>
                    <a:pt x="0" y="6"/>
                    <a:pt x="0" y="6"/>
                  </a:cubicBezTo>
                  <a:cubicBezTo>
                    <a:pt x="0" y="3"/>
                    <a:pt x="3" y="0"/>
                    <a:pt x="6" y="0"/>
                  </a:cubicBezTo>
                  <a:cubicBezTo>
                    <a:pt x="7" y="0"/>
                    <a:pt x="8" y="1"/>
                    <a:pt x="9" y="1"/>
                  </a:cubicBezTo>
                  <a:cubicBezTo>
                    <a:pt x="33" y="15"/>
                    <a:pt x="33" y="15"/>
                    <a:pt x="33" y="15"/>
                  </a:cubicBezTo>
                  <a:cubicBezTo>
                    <a:pt x="35" y="16"/>
                    <a:pt x="36" y="18"/>
                    <a:pt x="36" y="20"/>
                  </a:cubicBezTo>
                  <a:cubicBezTo>
                    <a:pt x="36" y="22"/>
                    <a:pt x="35" y="24"/>
                    <a:pt x="33" y="25"/>
                  </a:cubicBezTo>
                  <a:cubicBezTo>
                    <a:pt x="9" y="39"/>
                    <a:pt x="9" y="39"/>
                    <a:pt x="9" y="39"/>
                  </a:cubicBezTo>
                  <a:cubicBezTo>
                    <a:pt x="8" y="39"/>
                    <a:pt x="7" y="39"/>
                    <a:pt x="6" y="39"/>
                  </a:cubicBezTo>
                  <a:close/>
                  <a:moveTo>
                    <a:pt x="8" y="10"/>
                  </a:moveTo>
                  <a:cubicBezTo>
                    <a:pt x="8" y="30"/>
                    <a:pt x="8" y="30"/>
                    <a:pt x="8" y="30"/>
                  </a:cubicBezTo>
                  <a:cubicBezTo>
                    <a:pt x="26" y="20"/>
                    <a:pt x="26" y="20"/>
                    <a:pt x="26" y="20"/>
                  </a:cubicBezTo>
                  <a:cubicBezTo>
                    <a:pt x="8" y="10"/>
                    <a:pt x="8" y="10"/>
                    <a:pt x="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9" name="Freeform 186"/>
            <p:cNvSpPr>
              <a:spLocks noEditPoints="1"/>
            </p:cNvSpPr>
            <p:nvPr/>
          </p:nvSpPr>
          <p:spPr bwMode="auto">
            <a:xfrm>
              <a:off x="8874125" y="2921001"/>
              <a:ext cx="123825" cy="73025"/>
            </a:xfrm>
            <a:custGeom>
              <a:avLst/>
              <a:gdLst>
                <a:gd name="T0" fmla="*/ 17 w 56"/>
                <a:gd name="T1" fmla="*/ 33 h 33"/>
                <a:gd name="T2" fmla="*/ 14 w 56"/>
                <a:gd name="T3" fmla="*/ 32 h 33"/>
                <a:gd name="T4" fmla="*/ 2 w 56"/>
                <a:gd name="T5" fmla="*/ 22 h 33"/>
                <a:gd name="T6" fmla="*/ 1 w 56"/>
                <a:gd name="T7" fmla="*/ 18 h 33"/>
                <a:gd name="T8" fmla="*/ 3 w 56"/>
                <a:gd name="T9" fmla="*/ 15 h 33"/>
                <a:gd name="T10" fmla="*/ 38 w 56"/>
                <a:gd name="T11" fmla="*/ 1 h 33"/>
                <a:gd name="T12" fmla="*/ 42 w 56"/>
                <a:gd name="T13" fmla="*/ 2 h 33"/>
                <a:gd name="T14" fmla="*/ 54 w 56"/>
                <a:gd name="T15" fmla="*/ 12 h 33"/>
                <a:gd name="T16" fmla="*/ 55 w 56"/>
                <a:gd name="T17" fmla="*/ 16 h 33"/>
                <a:gd name="T18" fmla="*/ 53 w 56"/>
                <a:gd name="T19" fmla="*/ 19 h 33"/>
                <a:gd name="T20" fmla="*/ 18 w 56"/>
                <a:gd name="T21" fmla="*/ 33 h 33"/>
                <a:gd name="T22" fmla="*/ 17 w 56"/>
                <a:gd name="T23" fmla="*/ 33 h 33"/>
                <a:gd name="T24" fmla="*/ 12 w 56"/>
                <a:gd name="T25" fmla="*/ 20 h 33"/>
                <a:gd name="T26" fmla="*/ 18 w 56"/>
                <a:gd name="T27" fmla="*/ 24 h 33"/>
                <a:gd name="T28" fmla="*/ 44 w 56"/>
                <a:gd name="T29" fmla="*/ 14 h 33"/>
                <a:gd name="T30" fmla="*/ 39 w 56"/>
                <a:gd name="T31" fmla="*/ 9 h 33"/>
                <a:gd name="T32" fmla="*/ 12 w 56"/>
                <a:gd name="T33"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33">
                  <a:moveTo>
                    <a:pt x="17" y="33"/>
                  </a:moveTo>
                  <a:cubicBezTo>
                    <a:pt x="16" y="33"/>
                    <a:pt x="15" y="33"/>
                    <a:pt x="14" y="32"/>
                  </a:cubicBezTo>
                  <a:cubicBezTo>
                    <a:pt x="2" y="22"/>
                    <a:pt x="2" y="22"/>
                    <a:pt x="2" y="22"/>
                  </a:cubicBezTo>
                  <a:cubicBezTo>
                    <a:pt x="1" y="21"/>
                    <a:pt x="0" y="19"/>
                    <a:pt x="1" y="18"/>
                  </a:cubicBezTo>
                  <a:cubicBezTo>
                    <a:pt x="1" y="17"/>
                    <a:pt x="2" y="15"/>
                    <a:pt x="3" y="15"/>
                  </a:cubicBezTo>
                  <a:cubicBezTo>
                    <a:pt x="38" y="1"/>
                    <a:pt x="38" y="1"/>
                    <a:pt x="38" y="1"/>
                  </a:cubicBezTo>
                  <a:cubicBezTo>
                    <a:pt x="39" y="0"/>
                    <a:pt x="41" y="1"/>
                    <a:pt x="42" y="2"/>
                  </a:cubicBezTo>
                  <a:cubicBezTo>
                    <a:pt x="54" y="12"/>
                    <a:pt x="54" y="12"/>
                    <a:pt x="54" y="12"/>
                  </a:cubicBezTo>
                  <a:cubicBezTo>
                    <a:pt x="55" y="13"/>
                    <a:pt x="56" y="14"/>
                    <a:pt x="55" y="16"/>
                  </a:cubicBezTo>
                  <a:cubicBezTo>
                    <a:pt x="55" y="17"/>
                    <a:pt x="54" y="18"/>
                    <a:pt x="53" y="19"/>
                  </a:cubicBezTo>
                  <a:cubicBezTo>
                    <a:pt x="18" y="33"/>
                    <a:pt x="18" y="33"/>
                    <a:pt x="18" y="33"/>
                  </a:cubicBezTo>
                  <a:cubicBezTo>
                    <a:pt x="18" y="33"/>
                    <a:pt x="17" y="33"/>
                    <a:pt x="17" y="33"/>
                  </a:cubicBezTo>
                  <a:close/>
                  <a:moveTo>
                    <a:pt x="12" y="20"/>
                  </a:moveTo>
                  <a:cubicBezTo>
                    <a:pt x="18" y="24"/>
                    <a:pt x="18" y="24"/>
                    <a:pt x="18" y="24"/>
                  </a:cubicBezTo>
                  <a:cubicBezTo>
                    <a:pt x="44" y="14"/>
                    <a:pt x="44" y="14"/>
                    <a:pt x="44" y="14"/>
                  </a:cubicBezTo>
                  <a:cubicBezTo>
                    <a:pt x="39" y="9"/>
                    <a:pt x="39" y="9"/>
                    <a:pt x="39" y="9"/>
                  </a:cubicBezTo>
                  <a:cubicBezTo>
                    <a:pt x="12" y="20"/>
                    <a:pt x="12" y="20"/>
                    <a:pt x="12"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0" name="Freeform 187"/>
            <p:cNvSpPr/>
            <p:nvPr/>
          </p:nvSpPr>
          <p:spPr bwMode="auto">
            <a:xfrm>
              <a:off x="8977312" y="3016251"/>
              <a:ext cx="111125" cy="106363"/>
            </a:xfrm>
            <a:custGeom>
              <a:avLst/>
              <a:gdLst>
                <a:gd name="T0" fmla="*/ 4 w 50"/>
                <a:gd name="T1" fmla="*/ 48 h 48"/>
                <a:gd name="T2" fmla="*/ 2 w 50"/>
                <a:gd name="T3" fmla="*/ 47 h 48"/>
                <a:gd name="T4" fmla="*/ 0 w 50"/>
                <a:gd name="T5" fmla="*/ 44 h 48"/>
                <a:gd name="T6" fmla="*/ 0 w 50"/>
                <a:gd name="T7" fmla="*/ 4 h 48"/>
                <a:gd name="T8" fmla="*/ 4 w 50"/>
                <a:gd name="T9" fmla="*/ 0 h 48"/>
                <a:gd name="T10" fmla="*/ 8 w 50"/>
                <a:gd name="T11" fmla="*/ 4 h 48"/>
                <a:gd name="T12" fmla="*/ 8 w 50"/>
                <a:gd name="T13" fmla="*/ 38 h 48"/>
                <a:gd name="T14" fmla="*/ 42 w 50"/>
                <a:gd name="T15" fmla="*/ 27 h 48"/>
                <a:gd name="T16" fmla="*/ 42 w 50"/>
                <a:gd name="T17" fmla="*/ 10 h 48"/>
                <a:gd name="T18" fmla="*/ 46 w 50"/>
                <a:gd name="T19" fmla="*/ 6 h 48"/>
                <a:gd name="T20" fmla="*/ 50 w 50"/>
                <a:gd name="T21" fmla="*/ 10 h 48"/>
                <a:gd name="T22" fmla="*/ 50 w 50"/>
                <a:gd name="T23" fmla="*/ 30 h 48"/>
                <a:gd name="T24" fmla="*/ 47 w 50"/>
                <a:gd name="T25" fmla="*/ 34 h 48"/>
                <a:gd name="T26" fmla="*/ 5 w 50"/>
                <a:gd name="T27" fmla="*/ 47 h 48"/>
                <a:gd name="T28" fmla="*/ 4 w 50"/>
                <a:gd name="T2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48">
                  <a:moveTo>
                    <a:pt x="4" y="48"/>
                  </a:moveTo>
                  <a:cubicBezTo>
                    <a:pt x="3" y="48"/>
                    <a:pt x="2" y="47"/>
                    <a:pt x="2" y="47"/>
                  </a:cubicBezTo>
                  <a:cubicBezTo>
                    <a:pt x="0" y="46"/>
                    <a:pt x="0" y="45"/>
                    <a:pt x="0" y="44"/>
                  </a:cubicBezTo>
                  <a:cubicBezTo>
                    <a:pt x="0" y="4"/>
                    <a:pt x="0" y="4"/>
                    <a:pt x="0" y="4"/>
                  </a:cubicBezTo>
                  <a:cubicBezTo>
                    <a:pt x="0" y="2"/>
                    <a:pt x="2" y="0"/>
                    <a:pt x="4" y="0"/>
                  </a:cubicBezTo>
                  <a:cubicBezTo>
                    <a:pt x="6" y="0"/>
                    <a:pt x="8" y="2"/>
                    <a:pt x="8" y="4"/>
                  </a:cubicBezTo>
                  <a:cubicBezTo>
                    <a:pt x="8" y="38"/>
                    <a:pt x="8" y="38"/>
                    <a:pt x="8" y="38"/>
                  </a:cubicBezTo>
                  <a:cubicBezTo>
                    <a:pt x="42" y="27"/>
                    <a:pt x="42" y="27"/>
                    <a:pt x="42" y="27"/>
                  </a:cubicBezTo>
                  <a:cubicBezTo>
                    <a:pt x="42" y="10"/>
                    <a:pt x="42" y="10"/>
                    <a:pt x="42" y="10"/>
                  </a:cubicBezTo>
                  <a:cubicBezTo>
                    <a:pt x="42" y="7"/>
                    <a:pt x="43" y="6"/>
                    <a:pt x="46" y="6"/>
                  </a:cubicBezTo>
                  <a:cubicBezTo>
                    <a:pt x="48" y="6"/>
                    <a:pt x="50" y="7"/>
                    <a:pt x="50" y="10"/>
                  </a:cubicBezTo>
                  <a:cubicBezTo>
                    <a:pt x="50" y="30"/>
                    <a:pt x="50" y="30"/>
                    <a:pt x="50" y="30"/>
                  </a:cubicBezTo>
                  <a:cubicBezTo>
                    <a:pt x="50" y="32"/>
                    <a:pt x="48" y="34"/>
                    <a:pt x="47" y="34"/>
                  </a:cubicBezTo>
                  <a:cubicBezTo>
                    <a:pt x="5" y="47"/>
                    <a:pt x="5" y="47"/>
                    <a:pt x="5" y="47"/>
                  </a:cubicBezTo>
                  <a:cubicBezTo>
                    <a:pt x="5" y="47"/>
                    <a:pt x="4" y="48"/>
                    <a:pt x="4" y="4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1" name="Freeform 188"/>
            <p:cNvSpPr>
              <a:spLocks noEditPoints="1"/>
            </p:cNvSpPr>
            <p:nvPr/>
          </p:nvSpPr>
          <p:spPr bwMode="auto">
            <a:xfrm>
              <a:off x="8999537" y="2982914"/>
              <a:ext cx="122238" cy="73025"/>
            </a:xfrm>
            <a:custGeom>
              <a:avLst/>
              <a:gdLst>
                <a:gd name="T0" fmla="*/ 17 w 55"/>
                <a:gd name="T1" fmla="*/ 33 h 33"/>
                <a:gd name="T2" fmla="*/ 14 w 55"/>
                <a:gd name="T3" fmla="*/ 32 h 33"/>
                <a:gd name="T4" fmla="*/ 2 w 55"/>
                <a:gd name="T5" fmla="*/ 21 h 33"/>
                <a:gd name="T6" fmla="*/ 0 w 55"/>
                <a:gd name="T7" fmla="*/ 17 h 33"/>
                <a:gd name="T8" fmla="*/ 3 w 55"/>
                <a:gd name="T9" fmla="*/ 14 h 33"/>
                <a:gd name="T10" fmla="*/ 38 w 55"/>
                <a:gd name="T11" fmla="*/ 1 h 33"/>
                <a:gd name="T12" fmla="*/ 42 w 55"/>
                <a:gd name="T13" fmla="*/ 1 h 33"/>
                <a:gd name="T14" fmla="*/ 54 w 55"/>
                <a:gd name="T15" fmla="*/ 12 h 33"/>
                <a:gd name="T16" fmla="*/ 55 w 55"/>
                <a:gd name="T17" fmla="*/ 15 h 33"/>
                <a:gd name="T18" fmla="*/ 53 w 55"/>
                <a:gd name="T19" fmla="*/ 18 h 33"/>
                <a:gd name="T20" fmla="*/ 18 w 55"/>
                <a:gd name="T21" fmla="*/ 32 h 33"/>
                <a:gd name="T22" fmla="*/ 17 w 55"/>
                <a:gd name="T23" fmla="*/ 33 h 33"/>
                <a:gd name="T24" fmla="*/ 12 w 55"/>
                <a:gd name="T25" fmla="*/ 19 h 33"/>
                <a:gd name="T26" fmla="*/ 17 w 55"/>
                <a:gd name="T27" fmla="*/ 24 h 33"/>
                <a:gd name="T28" fmla="*/ 44 w 55"/>
                <a:gd name="T29" fmla="*/ 14 h 33"/>
                <a:gd name="T30" fmla="*/ 38 w 55"/>
                <a:gd name="T31" fmla="*/ 9 h 33"/>
                <a:gd name="T32" fmla="*/ 12 w 55"/>
                <a:gd name="T33"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3">
                  <a:moveTo>
                    <a:pt x="17" y="33"/>
                  </a:moveTo>
                  <a:cubicBezTo>
                    <a:pt x="16" y="33"/>
                    <a:pt x="15" y="32"/>
                    <a:pt x="14" y="32"/>
                  </a:cubicBezTo>
                  <a:cubicBezTo>
                    <a:pt x="2" y="21"/>
                    <a:pt x="2" y="21"/>
                    <a:pt x="2" y="21"/>
                  </a:cubicBezTo>
                  <a:cubicBezTo>
                    <a:pt x="1" y="20"/>
                    <a:pt x="0" y="19"/>
                    <a:pt x="0" y="17"/>
                  </a:cubicBezTo>
                  <a:cubicBezTo>
                    <a:pt x="1" y="16"/>
                    <a:pt x="2" y="15"/>
                    <a:pt x="3" y="14"/>
                  </a:cubicBezTo>
                  <a:cubicBezTo>
                    <a:pt x="38" y="1"/>
                    <a:pt x="38" y="1"/>
                    <a:pt x="38" y="1"/>
                  </a:cubicBezTo>
                  <a:cubicBezTo>
                    <a:pt x="39" y="0"/>
                    <a:pt x="41" y="0"/>
                    <a:pt x="42" y="1"/>
                  </a:cubicBezTo>
                  <a:cubicBezTo>
                    <a:pt x="54" y="12"/>
                    <a:pt x="54" y="12"/>
                    <a:pt x="54" y="12"/>
                  </a:cubicBezTo>
                  <a:cubicBezTo>
                    <a:pt x="55" y="13"/>
                    <a:pt x="55" y="14"/>
                    <a:pt x="55" y="15"/>
                  </a:cubicBezTo>
                  <a:cubicBezTo>
                    <a:pt x="55" y="17"/>
                    <a:pt x="54" y="18"/>
                    <a:pt x="53" y="18"/>
                  </a:cubicBezTo>
                  <a:cubicBezTo>
                    <a:pt x="18" y="32"/>
                    <a:pt x="18" y="32"/>
                    <a:pt x="18" y="32"/>
                  </a:cubicBezTo>
                  <a:cubicBezTo>
                    <a:pt x="18" y="33"/>
                    <a:pt x="17" y="33"/>
                    <a:pt x="17" y="33"/>
                  </a:cubicBezTo>
                  <a:close/>
                  <a:moveTo>
                    <a:pt x="12" y="19"/>
                  </a:moveTo>
                  <a:cubicBezTo>
                    <a:pt x="17" y="24"/>
                    <a:pt x="17" y="24"/>
                    <a:pt x="17" y="24"/>
                  </a:cubicBezTo>
                  <a:cubicBezTo>
                    <a:pt x="44" y="14"/>
                    <a:pt x="44" y="14"/>
                    <a:pt x="44" y="14"/>
                  </a:cubicBezTo>
                  <a:cubicBezTo>
                    <a:pt x="38" y="9"/>
                    <a:pt x="38" y="9"/>
                    <a:pt x="38" y="9"/>
                  </a:cubicBezTo>
                  <a:cubicBezTo>
                    <a:pt x="12" y="19"/>
                    <a:pt x="12" y="19"/>
                    <a:pt x="1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2" name="Freeform 189"/>
            <p:cNvSpPr>
              <a:spLocks noEditPoints="1"/>
            </p:cNvSpPr>
            <p:nvPr/>
          </p:nvSpPr>
          <p:spPr bwMode="auto">
            <a:xfrm>
              <a:off x="8993187" y="2916239"/>
              <a:ext cx="122238" cy="74613"/>
            </a:xfrm>
            <a:custGeom>
              <a:avLst/>
              <a:gdLst>
                <a:gd name="T0" fmla="*/ 39 w 55"/>
                <a:gd name="T1" fmla="*/ 34 h 34"/>
                <a:gd name="T2" fmla="*/ 37 w 55"/>
                <a:gd name="T3" fmla="*/ 34 h 34"/>
                <a:gd name="T4" fmla="*/ 2 w 55"/>
                <a:gd name="T5" fmla="*/ 20 h 34"/>
                <a:gd name="T6" fmla="*/ 0 w 55"/>
                <a:gd name="T7" fmla="*/ 17 h 34"/>
                <a:gd name="T8" fmla="*/ 1 w 55"/>
                <a:gd name="T9" fmla="*/ 13 h 34"/>
                <a:gd name="T10" fmla="*/ 13 w 55"/>
                <a:gd name="T11" fmla="*/ 2 h 34"/>
                <a:gd name="T12" fmla="*/ 17 w 55"/>
                <a:gd name="T13" fmla="*/ 1 h 34"/>
                <a:gd name="T14" fmla="*/ 52 w 55"/>
                <a:gd name="T15" fmla="*/ 15 h 34"/>
                <a:gd name="T16" fmla="*/ 54 w 55"/>
                <a:gd name="T17" fmla="*/ 18 h 34"/>
                <a:gd name="T18" fmla="*/ 53 w 55"/>
                <a:gd name="T19" fmla="*/ 22 h 34"/>
                <a:gd name="T20" fmla="*/ 41 w 55"/>
                <a:gd name="T21" fmla="*/ 33 h 34"/>
                <a:gd name="T22" fmla="*/ 39 w 55"/>
                <a:gd name="T23" fmla="*/ 34 h 34"/>
                <a:gd name="T24" fmla="*/ 11 w 55"/>
                <a:gd name="T25" fmla="*/ 15 h 34"/>
                <a:gd name="T26" fmla="*/ 38 w 55"/>
                <a:gd name="T27" fmla="*/ 26 h 34"/>
                <a:gd name="T28" fmla="*/ 43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2" y="20"/>
                    <a:pt x="2" y="20"/>
                    <a:pt x="2" y="20"/>
                  </a:cubicBezTo>
                  <a:cubicBezTo>
                    <a:pt x="1" y="20"/>
                    <a:pt x="0" y="18"/>
                    <a:pt x="0" y="17"/>
                  </a:cubicBezTo>
                  <a:cubicBezTo>
                    <a:pt x="0" y="16"/>
                    <a:pt x="0" y="14"/>
                    <a:pt x="1" y="13"/>
                  </a:cubicBezTo>
                  <a:cubicBezTo>
                    <a:pt x="13" y="2"/>
                    <a:pt x="13" y="2"/>
                    <a:pt x="13" y="2"/>
                  </a:cubicBezTo>
                  <a:cubicBezTo>
                    <a:pt x="14" y="1"/>
                    <a:pt x="16" y="0"/>
                    <a:pt x="17" y="1"/>
                  </a:cubicBezTo>
                  <a:cubicBezTo>
                    <a:pt x="52" y="15"/>
                    <a:pt x="52" y="15"/>
                    <a:pt x="52" y="15"/>
                  </a:cubicBezTo>
                  <a:cubicBezTo>
                    <a:pt x="53" y="15"/>
                    <a:pt x="54" y="17"/>
                    <a:pt x="54" y="18"/>
                  </a:cubicBezTo>
                  <a:cubicBezTo>
                    <a:pt x="55" y="19"/>
                    <a:pt x="54" y="21"/>
                    <a:pt x="53" y="22"/>
                  </a:cubicBezTo>
                  <a:cubicBezTo>
                    <a:pt x="41" y="33"/>
                    <a:pt x="41" y="33"/>
                    <a:pt x="41" y="33"/>
                  </a:cubicBezTo>
                  <a:cubicBezTo>
                    <a:pt x="41" y="34"/>
                    <a:pt x="40" y="34"/>
                    <a:pt x="39" y="34"/>
                  </a:cubicBezTo>
                  <a:close/>
                  <a:moveTo>
                    <a:pt x="11" y="15"/>
                  </a:moveTo>
                  <a:cubicBezTo>
                    <a:pt x="38" y="26"/>
                    <a:pt x="38" y="26"/>
                    <a:pt x="38" y="26"/>
                  </a:cubicBezTo>
                  <a:cubicBezTo>
                    <a:pt x="43" y="20"/>
                    <a:pt x="43" y="20"/>
                    <a:pt x="43"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3" name="Freeform 190"/>
            <p:cNvSpPr/>
            <p:nvPr/>
          </p:nvSpPr>
          <p:spPr bwMode="auto">
            <a:xfrm>
              <a:off x="8904287" y="3032126"/>
              <a:ext cx="90488" cy="90488"/>
            </a:xfrm>
            <a:custGeom>
              <a:avLst/>
              <a:gdLst>
                <a:gd name="T0" fmla="*/ 36 w 41"/>
                <a:gd name="T1" fmla="*/ 41 h 41"/>
                <a:gd name="T2" fmla="*/ 35 w 41"/>
                <a:gd name="T3" fmla="*/ 40 h 41"/>
                <a:gd name="T4" fmla="*/ 3 w 41"/>
                <a:gd name="T5" fmla="*/ 27 h 41"/>
                <a:gd name="T6" fmla="*/ 0 w 41"/>
                <a:gd name="T7" fmla="*/ 23 h 41"/>
                <a:gd name="T8" fmla="*/ 0 w 41"/>
                <a:gd name="T9" fmla="*/ 4 h 41"/>
                <a:gd name="T10" fmla="*/ 4 w 41"/>
                <a:gd name="T11" fmla="*/ 0 h 41"/>
                <a:gd name="T12" fmla="*/ 8 w 41"/>
                <a:gd name="T13" fmla="*/ 4 h 41"/>
                <a:gd name="T14" fmla="*/ 8 w 41"/>
                <a:gd name="T15" fmla="*/ 21 h 41"/>
                <a:gd name="T16" fmla="*/ 38 w 41"/>
                <a:gd name="T17" fmla="*/ 33 h 41"/>
                <a:gd name="T18" fmla="*/ 40 w 41"/>
                <a:gd name="T19" fmla="*/ 38 h 41"/>
                <a:gd name="T20" fmla="*/ 36 w 41"/>
                <a:gd name="T21"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41">
                  <a:moveTo>
                    <a:pt x="36" y="41"/>
                  </a:moveTo>
                  <a:cubicBezTo>
                    <a:pt x="36" y="41"/>
                    <a:pt x="35" y="40"/>
                    <a:pt x="35" y="40"/>
                  </a:cubicBezTo>
                  <a:cubicBezTo>
                    <a:pt x="3" y="27"/>
                    <a:pt x="3" y="27"/>
                    <a:pt x="3" y="27"/>
                  </a:cubicBezTo>
                  <a:cubicBezTo>
                    <a:pt x="1" y="26"/>
                    <a:pt x="0" y="25"/>
                    <a:pt x="0" y="23"/>
                  </a:cubicBezTo>
                  <a:cubicBezTo>
                    <a:pt x="0" y="4"/>
                    <a:pt x="0" y="4"/>
                    <a:pt x="0" y="4"/>
                  </a:cubicBezTo>
                  <a:cubicBezTo>
                    <a:pt x="0" y="2"/>
                    <a:pt x="2" y="0"/>
                    <a:pt x="4" y="0"/>
                  </a:cubicBezTo>
                  <a:cubicBezTo>
                    <a:pt x="6" y="0"/>
                    <a:pt x="8" y="2"/>
                    <a:pt x="8" y="4"/>
                  </a:cubicBezTo>
                  <a:cubicBezTo>
                    <a:pt x="8" y="21"/>
                    <a:pt x="8" y="21"/>
                    <a:pt x="8" y="21"/>
                  </a:cubicBezTo>
                  <a:cubicBezTo>
                    <a:pt x="38" y="33"/>
                    <a:pt x="38" y="33"/>
                    <a:pt x="38" y="33"/>
                  </a:cubicBezTo>
                  <a:cubicBezTo>
                    <a:pt x="40" y="34"/>
                    <a:pt x="41" y="36"/>
                    <a:pt x="40" y="38"/>
                  </a:cubicBezTo>
                  <a:cubicBezTo>
                    <a:pt x="39" y="40"/>
                    <a:pt x="38" y="41"/>
                    <a:pt x="36" y="4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4" name="Freeform 191"/>
            <p:cNvSpPr>
              <a:spLocks noEditPoints="1"/>
            </p:cNvSpPr>
            <p:nvPr/>
          </p:nvSpPr>
          <p:spPr bwMode="auto">
            <a:xfrm>
              <a:off x="8874125" y="2984501"/>
              <a:ext cx="120650" cy="76200"/>
            </a:xfrm>
            <a:custGeom>
              <a:avLst/>
              <a:gdLst>
                <a:gd name="T0" fmla="*/ 39 w 55"/>
                <a:gd name="T1" fmla="*/ 34 h 34"/>
                <a:gd name="T2" fmla="*/ 37 w 55"/>
                <a:gd name="T3" fmla="*/ 34 h 34"/>
                <a:gd name="T4" fmla="*/ 3 w 55"/>
                <a:gd name="T5" fmla="*/ 20 h 34"/>
                <a:gd name="T6" fmla="*/ 0 w 55"/>
                <a:gd name="T7" fmla="*/ 17 h 34"/>
                <a:gd name="T8" fmla="*/ 1 w 55"/>
                <a:gd name="T9" fmla="*/ 13 h 34"/>
                <a:gd name="T10" fmla="*/ 13 w 55"/>
                <a:gd name="T11" fmla="*/ 2 h 34"/>
                <a:gd name="T12" fmla="*/ 18 w 55"/>
                <a:gd name="T13" fmla="*/ 1 h 34"/>
                <a:gd name="T14" fmla="*/ 52 w 55"/>
                <a:gd name="T15" fmla="*/ 15 h 34"/>
                <a:gd name="T16" fmla="*/ 55 w 55"/>
                <a:gd name="T17" fmla="*/ 18 h 34"/>
                <a:gd name="T18" fmla="*/ 54 w 55"/>
                <a:gd name="T19" fmla="*/ 21 h 34"/>
                <a:gd name="T20" fmla="*/ 42 w 55"/>
                <a:gd name="T21" fmla="*/ 33 h 34"/>
                <a:gd name="T22" fmla="*/ 39 w 55"/>
                <a:gd name="T23" fmla="*/ 34 h 34"/>
                <a:gd name="T24" fmla="*/ 11 w 55"/>
                <a:gd name="T25" fmla="*/ 15 h 34"/>
                <a:gd name="T26" fmla="*/ 38 w 55"/>
                <a:gd name="T27" fmla="*/ 25 h 34"/>
                <a:gd name="T28" fmla="*/ 44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3" y="20"/>
                    <a:pt x="3" y="20"/>
                    <a:pt x="3" y="20"/>
                  </a:cubicBezTo>
                  <a:cubicBezTo>
                    <a:pt x="1" y="19"/>
                    <a:pt x="0" y="18"/>
                    <a:pt x="0" y="17"/>
                  </a:cubicBezTo>
                  <a:cubicBezTo>
                    <a:pt x="0" y="16"/>
                    <a:pt x="0" y="14"/>
                    <a:pt x="1" y="13"/>
                  </a:cubicBezTo>
                  <a:cubicBezTo>
                    <a:pt x="13" y="2"/>
                    <a:pt x="13" y="2"/>
                    <a:pt x="13" y="2"/>
                  </a:cubicBezTo>
                  <a:cubicBezTo>
                    <a:pt x="14" y="0"/>
                    <a:pt x="16" y="0"/>
                    <a:pt x="18" y="1"/>
                  </a:cubicBezTo>
                  <a:cubicBezTo>
                    <a:pt x="52" y="15"/>
                    <a:pt x="52" y="15"/>
                    <a:pt x="52" y="15"/>
                  </a:cubicBezTo>
                  <a:cubicBezTo>
                    <a:pt x="54" y="15"/>
                    <a:pt x="55" y="16"/>
                    <a:pt x="55" y="18"/>
                  </a:cubicBezTo>
                  <a:cubicBezTo>
                    <a:pt x="55" y="19"/>
                    <a:pt x="55" y="20"/>
                    <a:pt x="54" y="21"/>
                  </a:cubicBezTo>
                  <a:cubicBezTo>
                    <a:pt x="42" y="33"/>
                    <a:pt x="42" y="33"/>
                    <a:pt x="42" y="33"/>
                  </a:cubicBezTo>
                  <a:cubicBezTo>
                    <a:pt x="41" y="34"/>
                    <a:pt x="40" y="34"/>
                    <a:pt x="39" y="34"/>
                  </a:cubicBezTo>
                  <a:close/>
                  <a:moveTo>
                    <a:pt x="11" y="15"/>
                  </a:moveTo>
                  <a:cubicBezTo>
                    <a:pt x="38" y="25"/>
                    <a:pt x="38" y="25"/>
                    <a:pt x="38" y="25"/>
                  </a:cubicBezTo>
                  <a:cubicBezTo>
                    <a:pt x="44" y="20"/>
                    <a:pt x="44" y="20"/>
                    <a:pt x="44"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5" name="Freeform 196"/>
            <p:cNvSpPr>
              <a:spLocks noEditPoints="1"/>
            </p:cNvSpPr>
            <p:nvPr/>
          </p:nvSpPr>
          <p:spPr bwMode="auto">
            <a:xfrm>
              <a:off x="8178800" y="1912939"/>
              <a:ext cx="160338" cy="114300"/>
            </a:xfrm>
            <a:custGeom>
              <a:avLst/>
              <a:gdLst>
                <a:gd name="T0" fmla="*/ 65 w 73"/>
                <a:gd name="T1" fmla="*/ 52 h 52"/>
                <a:gd name="T2" fmla="*/ 8 w 73"/>
                <a:gd name="T3" fmla="*/ 52 h 52"/>
                <a:gd name="T4" fmla="*/ 0 w 73"/>
                <a:gd name="T5" fmla="*/ 44 h 52"/>
                <a:gd name="T6" fmla="*/ 0 w 73"/>
                <a:gd name="T7" fmla="*/ 8 h 52"/>
                <a:gd name="T8" fmla="*/ 8 w 73"/>
                <a:gd name="T9" fmla="*/ 0 h 52"/>
                <a:gd name="T10" fmla="*/ 65 w 73"/>
                <a:gd name="T11" fmla="*/ 0 h 52"/>
                <a:gd name="T12" fmla="*/ 73 w 73"/>
                <a:gd name="T13" fmla="*/ 8 h 52"/>
                <a:gd name="T14" fmla="*/ 73 w 73"/>
                <a:gd name="T15" fmla="*/ 44 h 52"/>
                <a:gd name="T16" fmla="*/ 65 w 73"/>
                <a:gd name="T17" fmla="*/ 52 h 52"/>
                <a:gd name="T18" fmla="*/ 8 w 73"/>
                <a:gd name="T19" fmla="*/ 8 h 52"/>
                <a:gd name="T20" fmla="*/ 8 w 73"/>
                <a:gd name="T21" fmla="*/ 44 h 52"/>
                <a:gd name="T22" fmla="*/ 65 w 73"/>
                <a:gd name="T23" fmla="*/ 44 h 52"/>
                <a:gd name="T24" fmla="*/ 65 w 73"/>
                <a:gd name="T25" fmla="*/ 8 h 52"/>
                <a:gd name="T26" fmla="*/ 8 w 73"/>
                <a:gd name="T27" fmla="*/ 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52">
                  <a:moveTo>
                    <a:pt x="65" y="52"/>
                  </a:moveTo>
                  <a:cubicBezTo>
                    <a:pt x="8" y="52"/>
                    <a:pt x="8" y="52"/>
                    <a:pt x="8" y="52"/>
                  </a:cubicBezTo>
                  <a:cubicBezTo>
                    <a:pt x="3" y="52"/>
                    <a:pt x="0" y="48"/>
                    <a:pt x="0" y="44"/>
                  </a:cubicBezTo>
                  <a:cubicBezTo>
                    <a:pt x="0" y="8"/>
                    <a:pt x="0" y="8"/>
                    <a:pt x="0" y="8"/>
                  </a:cubicBezTo>
                  <a:cubicBezTo>
                    <a:pt x="0" y="3"/>
                    <a:pt x="3" y="0"/>
                    <a:pt x="8" y="0"/>
                  </a:cubicBezTo>
                  <a:cubicBezTo>
                    <a:pt x="65" y="0"/>
                    <a:pt x="65" y="0"/>
                    <a:pt x="65" y="0"/>
                  </a:cubicBezTo>
                  <a:cubicBezTo>
                    <a:pt x="69" y="0"/>
                    <a:pt x="73" y="3"/>
                    <a:pt x="73" y="8"/>
                  </a:cubicBezTo>
                  <a:cubicBezTo>
                    <a:pt x="73" y="44"/>
                    <a:pt x="73" y="44"/>
                    <a:pt x="73" y="44"/>
                  </a:cubicBezTo>
                  <a:cubicBezTo>
                    <a:pt x="73" y="48"/>
                    <a:pt x="69" y="52"/>
                    <a:pt x="65" y="52"/>
                  </a:cubicBezTo>
                  <a:close/>
                  <a:moveTo>
                    <a:pt x="8" y="8"/>
                  </a:moveTo>
                  <a:cubicBezTo>
                    <a:pt x="8" y="44"/>
                    <a:pt x="8" y="44"/>
                    <a:pt x="8" y="44"/>
                  </a:cubicBezTo>
                  <a:cubicBezTo>
                    <a:pt x="65" y="44"/>
                    <a:pt x="65" y="44"/>
                    <a:pt x="65" y="44"/>
                  </a:cubicBezTo>
                  <a:cubicBezTo>
                    <a:pt x="65" y="8"/>
                    <a:pt x="65" y="8"/>
                    <a:pt x="65"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6" name="Freeform 197"/>
            <p:cNvSpPr>
              <a:spLocks noEditPoints="1"/>
            </p:cNvSpPr>
            <p:nvPr/>
          </p:nvSpPr>
          <p:spPr bwMode="auto">
            <a:xfrm>
              <a:off x="8320087" y="1912939"/>
              <a:ext cx="66675" cy="114300"/>
            </a:xfrm>
            <a:custGeom>
              <a:avLst/>
              <a:gdLst>
                <a:gd name="T0" fmla="*/ 26 w 30"/>
                <a:gd name="T1" fmla="*/ 52 h 52"/>
                <a:gd name="T2" fmla="*/ 24 w 30"/>
                <a:gd name="T3" fmla="*/ 51 h 52"/>
                <a:gd name="T4" fmla="*/ 2 w 30"/>
                <a:gd name="T5" fmla="*/ 40 h 52"/>
                <a:gd name="T6" fmla="*/ 0 w 30"/>
                <a:gd name="T7" fmla="*/ 37 h 52"/>
                <a:gd name="T8" fmla="*/ 0 w 30"/>
                <a:gd name="T9" fmla="*/ 15 h 52"/>
                <a:gd name="T10" fmla="*/ 2 w 30"/>
                <a:gd name="T11" fmla="*/ 11 h 52"/>
                <a:gd name="T12" fmla="*/ 24 w 30"/>
                <a:gd name="T13" fmla="*/ 0 h 52"/>
                <a:gd name="T14" fmla="*/ 28 w 30"/>
                <a:gd name="T15" fmla="*/ 1 h 52"/>
                <a:gd name="T16" fmla="*/ 30 w 30"/>
                <a:gd name="T17" fmla="*/ 4 h 52"/>
                <a:gd name="T18" fmla="*/ 30 w 30"/>
                <a:gd name="T19" fmla="*/ 48 h 52"/>
                <a:gd name="T20" fmla="*/ 28 w 30"/>
                <a:gd name="T21" fmla="*/ 51 h 52"/>
                <a:gd name="T22" fmla="*/ 26 w 30"/>
                <a:gd name="T23" fmla="*/ 52 h 52"/>
                <a:gd name="T24" fmla="*/ 8 w 30"/>
                <a:gd name="T25" fmla="*/ 34 h 52"/>
                <a:gd name="T26" fmla="*/ 22 w 30"/>
                <a:gd name="T27" fmla="*/ 41 h 52"/>
                <a:gd name="T28" fmla="*/ 22 w 30"/>
                <a:gd name="T29" fmla="*/ 10 h 52"/>
                <a:gd name="T30" fmla="*/ 8 w 30"/>
                <a:gd name="T31" fmla="*/ 17 h 52"/>
                <a:gd name="T32" fmla="*/ 8 w 30"/>
                <a:gd name="T33" fmla="*/ 3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52">
                  <a:moveTo>
                    <a:pt x="26" y="52"/>
                  </a:moveTo>
                  <a:cubicBezTo>
                    <a:pt x="25" y="52"/>
                    <a:pt x="25" y="51"/>
                    <a:pt x="24" y="51"/>
                  </a:cubicBezTo>
                  <a:cubicBezTo>
                    <a:pt x="2" y="40"/>
                    <a:pt x="2" y="40"/>
                    <a:pt x="2" y="40"/>
                  </a:cubicBezTo>
                  <a:cubicBezTo>
                    <a:pt x="1" y="40"/>
                    <a:pt x="0" y="38"/>
                    <a:pt x="0" y="37"/>
                  </a:cubicBezTo>
                  <a:cubicBezTo>
                    <a:pt x="0" y="15"/>
                    <a:pt x="0" y="15"/>
                    <a:pt x="0" y="15"/>
                  </a:cubicBezTo>
                  <a:cubicBezTo>
                    <a:pt x="0" y="13"/>
                    <a:pt x="1" y="12"/>
                    <a:pt x="2" y="11"/>
                  </a:cubicBezTo>
                  <a:cubicBezTo>
                    <a:pt x="24" y="0"/>
                    <a:pt x="24" y="0"/>
                    <a:pt x="24" y="0"/>
                  </a:cubicBezTo>
                  <a:cubicBezTo>
                    <a:pt x="26" y="0"/>
                    <a:pt x="27" y="0"/>
                    <a:pt x="28" y="1"/>
                  </a:cubicBezTo>
                  <a:cubicBezTo>
                    <a:pt x="29" y="1"/>
                    <a:pt x="30" y="3"/>
                    <a:pt x="30" y="4"/>
                  </a:cubicBezTo>
                  <a:cubicBezTo>
                    <a:pt x="30" y="48"/>
                    <a:pt x="30" y="48"/>
                    <a:pt x="30" y="48"/>
                  </a:cubicBezTo>
                  <a:cubicBezTo>
                    <a:pt x="30" y="49"/>
                    <a:pt x="29" y="50"/>
                    <a:pt x="28" y="51"/>
                  </a:cubicBezTo>
                  <a:cubicBezTo>
                    <a:pt x="28" y="51"/>
                    <a:pt x="27" y="52"/>
                    <a:pt x="26" y="52"/>
                  </a:cubicBezTo>
                  <a:close/>
                  <a:moveTo>
                    <a:pt x="8" y="34"/>
                  </a:moveTo>
                  <a:cubicBezTo>
                    <a:pt x="22" y="41"/>
                    <a:pt x="22" y="41"/>
                    <a:pt x="22" y="41"/>
                  </a:cubicBezTo>
                  <a:cubicBezTo>
                    <a:pt x="22" y="10"/>
                    <a:pt x="22" y="10"/>
                    <a:pt x="22" y="10"/>
                  </a:cubicBezTo>
                  <a:cubicBezTo>
                    <a:pt x="8" y="17"/>
                    <a:pt x="8" y="17"/>
                    <a:pt x="8" y="17"/>
                  </a:cubicBezTo>
                  <a:cubicBezTo>
                    <a:pt x="8" y="34"/>
                    <a:pt x="8" y="34"/>
                    <a:pt x="8" y="3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7" name="Freeform 198"/>
            <p:cNvSpPr>
              <a:spLocks noEditPoints="1"/>
            </p:cNvSpPr>
            <p:nvPr/>
          </p:nvSpPr>
          <p:spPr bwMode="auto">
            <a:xfrm>
              <a:off x="8183562" y="1847851"/>
              <a:ext cx="76200" cy="77788"/>
            </a:xfrm>
            <a:custGeom>
              <a:avLst/>
              <a:gdLst>
                <a:gd name="T0" fmla="*/ 17 w 35"/>
                <a:gd name="T1" fmla="*/ 35 h 35"/>
                <a:gd name="T2" fmla="*/ 0 w 35"/>
                <a:gd name="T3" fmla="*/ 17 h 35"/>
                <a:gd name="T4" fmla="*/ 17 w 35"/>
                <a:gd name="T5" fmla="*/ 0 h 35"/>
                <a:gd name="T6" fmla="*/ 35 w 35"/>
                <a:gd name="T7" fmla="*/ 17 h 35"/>
                <a:gd name="T8" fmla="*/ 17 w 35"/>
                <a:gd name="T9" fmla="*/ 35 h 35"/>
                <a:gd name="T10" fmla="*/ 17 w 35"/>
                <a:gd name="T11" fmla="*/ 8 h 35"/>
                <a:gd name="T12" fmla="*/ 8 w 35"/>
                <a:gd name="T13" fmla="*/ 17 h 35"/>
                <a:gd name="T14" fmla="*/ 17 w 35"/>
                <a:gd name="T15" fmla="*/ 27 h 35"/>
                <a:gd name="T16" fmla="*/ 27 w 35"/>
                <a:gd name="T17" fmla="*/ 17 h 35"/>
                <a:gd name="T18" fmla="*/ 17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7"/>
                  </a:cubicBezTo>
                  <a:cubicBezTo>
                    <a:pt x="0" y="8"/>
                    <a:pt x="7" y="0"/>
                    <a:pt x="17" y="0"/>
                  </a:cubicBezTo>
                  <a:cubicBezTo>
                    <a:pt x="27" y="0"/>
                    <a:pt x="35" y="8"/>
                    <a:pt x="35" y="17"/>
                  </a:cubicBezTo>
                  <a:cubicBezTo>
                    <a:pt x="35" y="27"/>
                    <a:pt x="27" y="35"/>
                    <a:pt x="17" y="35"/>
                  </a:cubicBezTo>
                  <a:close/>
                  <a:moveTo>
                    <a:pt x="17" y="8"/>
                  </a:moveTo>
                  <a:cubicBezTo>
                    <a:pt x="12" y="8"/>
                    <a:pt x="8" y="12"/>
                    <a:pt x="8" y="17"/>
                  </a:cubicBezTo>
                  <a:cubicBezTo>
                    <a:pt x="8" y="23"/>
                    <a:pt x="12" y="27"/>
                    <a:pt x="17" y="27"/>
                  </a:cubicBezTo>
                  <a:cubicBezTo>
                    <a:pt x="23" y="27"/>
                    <a:pt x="27" y="23"/>
                    <a:pt x="27" y="17"/>
                  </a:cubicBezTo>
                  <a:cubicBezTo>
                    <a:pt x="27" y="12"/>
                    <a:pt x="23" y="8"/>
                    <a:pt x="1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8" name="Freeform 199"/>
            <p:cNvSpPr>
              <a:spLocks noEditPoints="1"/>
            </p:cNvSpPr>
            <p:nvPr/>
          </p:nvSpPr>
          <p:spPr bwMode="auto">
            <a:xfrm>
              <a:off x="8247062" y="1847851"/>
              <a:ext cx="77788" cy="77788"/>
            </a:xfrm>
            <a:custGeom>
              <a:avLst/>
              <a:gdLst>
                <a:gd name="T0" fmla="*/ 18 w 35"/>
                <a:gd name="T1" fmla="*/ 35 h 35"/>
                <a:gd name="T2" fmla="*/ 0 w 35"/>
                <a:gd name="T3" fmla="*/ 17 h 35"/>
                <a:gd name="T4" fmla="*/ 18 w 35"/>
                <a:gd name="T5" fmla="*/ 0 h 35"/>
                <a:gd name="T6" fmla="*/ 35 w 35"/>
                <a:gd name="T7" fmla="*/ 17 h 35"/>
                <a:gd name="T8" fmla="*/ 18 w 35"/>
                <a:gd name="T9" fmla="*/ 35 h 35"/>
                <a:gd name="T10" fmla="*/ 18 w 35"/>
                <a:gd name="T11" fmla="*/ 8 h 35"/>
                <a:gd name="T12" fmla="*/ 8 w 35"/>
                <a:gd name="T13" fmla="*/ 17 h 35"/>
                <a:gd name="T14" fmla="*/ 18 w 35"/>
                <a:gd name="T15" fmla="*/ 27 h 35"/>
                <a:gd name="T16" fmla="*/ 27 w 35"/>
                <a:gd name="T17" fmla="*/ 17 h 35"/>
                <a:gd name="T18" fmla="*/ 18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7"/>
                  </a:cubicBezTo>
                  <a:cubicBezTo>
                    <a:pt x="0" y="8"/>
                    <a:pt x="8" y="0"/>
                    <a:pt x="18" y="0"/>
                  </a:cubicBezTo>
                  <a:cubicBezTo>
                    <a:pt x="27" y="0"/>
                    <a:pt x="35" y="8"/>
                    <a:pt x="35" y="17"/>
                  </a:cubicBezTo>
                  <a:cubicBezTo>
                    <a:pt x="35" y="27"/>
                    <a:pt x="27" y="35"/>
                    <a:pt x="18" y="35"/>
                  </a:cubicBezTo>
                  <a:close/>
                  <a:moveTo>
                    <a:pt x="18" y="8"/>
                  </a:moveTo>
                  <a:cubicBezTo>
                    <a:pt x="12" y="8"/>
                    <a:pt x="8" y="12"/>
                    <a:pt x="8" y="17"/>
                  </a:cubicBezTo>
                  <a:cubicBezTo>
                    <a:pt x="8" y="23"/>
                    <a:pt x="12" y="27"/>
                    <a:pt x="18" y="27"/>
                  </a:cubicBezTo>
                  <a:cubicBezTo>
                    <a:pt x="23" y="27"/>
                    <a:pt x="27" y="23"/>
                    <a:pt x="27" y="17"/>
                  </a:cubicBezTo>
                  <a:cubicBezTo>
                    <a:pt x="27" y="12"/>
                    <a:pt x="23" y="8"/>
                    <a:pt x="1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9" name="Freeform 200"/>
            <p:cNvSpPr/>
            <p:nvPr/>
          </p:nvSpPr>
          <p:spPr bwMode="auto">
            <a:xfrm>
              <a:off x="7542212" y="2474914"/>
              <a:ext cx="430213" cy="287338"/>
            </a:xfrm>
            <a:custGeom>
              <a:avLst/>
              <a:gdLst>
                <a:gd name="T0" fmla="*/ 153 w 195"/>
                <a:gd name="T1" fmla="*/ 130 h 130"/>
                <a:gd name="T2" fmla="*/ 145 w 195"/>
                <a:gd name="T3" fmla="*/ 122 h 130"/>
                <a:gd name="T4" fmla="*/ 153 w 195"/>
                <a:gd name="T5" fmla="*/ 114 h 130"/>
                <a:gd name="T6" fmla="*/ 169 w 195"/>
                <a:gd name="T7" fmla="*/ 107 h 130"/>
                <a:gd name="T8" fmla="*/ 179 w 195"/>
                <a:gd name="T9" fmla="*/ 85 h 130"/>
                <a:gd name="T10" fmla="*/ 150 w 195"/>
                <a:gd name="T11" fmla="*/ 56 h 130"/>
                <a:gd name="T12" fmla="*/ 141 w 195"/>
                <a:gd name="T13" fmla="*/ 58 h 130"/>
                <a:gd name="T14" fmla="*/ 135 w 195"/>
                <a:gd name="T15" fmla="*/ 57 h 130"/>
                <a:gd name="T16" fmla="*/ 131 w 195"/>
                <a:gd name="T17" fmla="*/ 51 h 130"/>
                <a:gd name="T18" fmla="*/ 92 w 195"/>
                <a:gd name="T19" fmla="*/ 16 h 130"/>
                <a:gd name="T20" fmla="*/ 53 w 195"/>
                <a:gd name="T21" fmla="*/ 55 h 130"/>
                <a:gd name="T22" fmla="*/ 54 w 195"/>
                <a:gd name="T23" fmla="*/ 63 h 130"/>
                <a:gd name="T24" fmla="*/ 52 w 195"/>
                <a:gd name="T25" fmla="*/ 69 h 130"/>
                <a:gd name="T26" fmla="*/ 46 w 195"/>
                <a:gd name="T27" fmla="*/ 72 h 130"/>
                <a:gd name="T28" fmla="*/ 37 w 195"/>
                <a:gd name="T29" fmla="*/ 72 h 130"/>
                <a:gd name="T30" fmla="*/ 16 w 195"/>
                <a:gd name="T31" fmla="*/ 93 h 130"/>
                <a:gd name="T32" fmla="*/ 37 w 195"/>
                <a:gd name="T33" fmla="*/ 114 h 130"/>
                <a:gd name="T34" fmla="*/ 45 w 195"/>
                <a:gd name="T35" fmla="*/ 122 h 130"/>
                <a:gd name="T36" fmla="*/ 37 w 195"/>
                <a:gd name="T37" fmla="*/ 130 h 130"/>
                <a:gd name="T38" fmla="*/ 0 w 195"/>
                <a:gd name="T39" fmla="*/ 93 h 130"/>
                <a:gd name="T40" fmla="*/ 37 w 195"/>
                <a:gd name="T41" fmla="*/ 56 h 130"/>
                <a:gd name="T42" fmla="*/ 37 w 195"/>
                <a:gd name="T43" fmla="*/ 56 h 130"/>
                <a:gd name="T44" fmla="*/ 37 w 195"/>
                <a:gd name="T45" fmla="*/ 55 h 130"/>
                <a:gd name="T46" fmla="*/ 92 w 195"/>
                <a:gd name="T47" fmla="*/ 0 h 130"/>
                <a:gd name="T48" fmla="*/ 145 w 195"/>
                <a:gd name="T49" fmla="*/ 41 h 130"/>
                <a:gd name="T50" fmla="*/ 150 w 195"/>
                <a:gd name="T51" fmla="*/ 41 h 130"/>
                <a:gd name="T52" fmla="*/ 195 w 195"/>
                <a:gd name="T53" fmla="*/ 85 h 130"/>
                <a:gd name="T54" fmla="*/ 180 w 195"/>
                <a:gd name="T55" fmla="*/ 119 h 130"/>
                <a:gd name="T56" fmla="*/ 153 w 195"/>
                <a:gd name="T5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5" h="130">
                  <a:moveTo>
                    <a:pt x="153" y="130"/>
                  </a:moveTo>
                  <a:cubicBezTo>
                    <a:pt x="149" y="130"/>
                    <a:pt x="145" y="127"/>
                    <a:pt x="145" y="122"/>
                  </a:cubicBezTo>
                  <a:cubicBezTo>
                    <a:pt x="145" y="118"/>
                    <a:pt x="149" y="114"/>
                    <a:pt x="153" y="114"/>
                  </a:cubicBezTo>
                  <a:cubicBezTo>
                    <a:pt x="159" y="114"/>
                    <a:pt x="165" y="112"/>
                    <a:pt x="169" y="107"/>
                  </a:cubicBezTo>
                  <a:cubicBezTo>
                    <a:pt x="176" y="101"/>
                    <a:pt x="179" y="94"/>
                    <a:pt x="179" y="85"/>
                  </a:cubicBezTo>
                  <a:cubicBezTo>
                    <a:pt x="179" y="69"/>
                    <a:pt x="166" y="56"/>
                    <a:pt x="150" y="56"/>
                  </a:cubicBezTo>
                  <a:cubicBezTo>
                    <a:pt x="147" y="56"/>
                    <a:pt x="144" y="57"/>
                    <a:pt x="141" y="58"/>
                  </a:cubicBezTo>
                  <a:cubicBezTo>
                    <a:pt x="139" y="58"/>
                    <a:pt x="136" y="58"/>
                    <a:pt x="135" y="57"/>
                  </a:cubicBezTo>
                  <a:cubicBezTo>
                    <a:pt x="133" y="56"/>
                    <a:pt x="131" y="53"/>
                    <a:pt x="131" y="51"/>
                  </a:cubicBezTo>
                  <a:cubicBezTo>
                    <a:pt x="129" y="31"/>
                    <a:pt x="112" y="16"/>
                    <a:pt x="92" y="16"/>
                  </a:cubicBezTo>
                  <a:cubicBezTo>
                    <a:pt x="70" y="16"/>
                    <a:pt x="53" y="33"/>
                    <a:pt x="53" y="55"/>
                  </a:cubicBezTo>
                  <a:cubicBezTo>
                    <a:pt x="53" y="58"/>
                    <a:pt x="53" y="60"/>
                    <a:pt x="54" y="63"/>
                  </a:cubicBezTo>
                  <a:cubicBezTo>
                    <a:pt x="54" y="65"/>
                    <a:pt x="53" y="67"/>
                    <a:pt x="52" y="69"/>
                  </a:cubicBezTo>
                  <a:cubicBezTo>
                    <a:pt x="50" y="71"/>
                    <a:pt x="48" y="72"/>
                    <a:pt x="46" y="72"/>
                  </a:cubicBezTo>
                  <a:cubicBezTo>
                    <a:pt x="37" y="72"/>
                    <a:pt x="37" y="72"/>
                    <a:pt x="37" y="72"/>
                  </a:cubicBezTo>
                  <a:cubicBezTo>
                    <a:pt x="25" y="72"/>
                    <a:pt x="16" y="82"/>
                    <a:pt x="16" y="93"/>
                  </a:cubicBezTo>
                  <a:cubicBezTo>
                    <a:pt x="16" y="105"/>
                    <a:pt x="25" y="114"/>
                    <a:pt x="37" y="114"/>
                  </a:cubicBezTo>
                  <a:cubicBezTo>
                    <a:pt x="41" y="114"/>
                    <a:pt x="45" y="118"/>
                    <a:pt x="45" y="122"/>
                  </a:cubicBezTo>
                  <a:cubicBezTo>
                    <a:pt x="45" y="127"/>
                    <a:pt x="41" y="130"/>
                    <a:pt x="37" y="130"/>
                  </a:cubicBezTo>
                  <a:cubicBezTo>
                    <a:pt x="17" y="130"/>
                    <a:pt x="0" y="114"/>
                    <a:pt x="0" y="93"/>
                  </a:cubicBezTo>
                  <a:cubicBezTo>
                    <a:pt x="0" y="73"/>
                    <a:pt x="17" y="56"/>
                    <a:pt x="37" y="56"/>
                  </a:cubicBezTo>
                  <a:cubicBezTo>
                    <a:pt x="37" y="56"/>
                    <a:pt x="37" y="56"/>
                    <a:pt x="37" y="56"/>
                  </a:cubicBezTo>
                  <a:cubicBezTo>
                    <a:pt x="37" y="56"/>
                    <a:pt x="37" y="55"/>
                    <a:pt x="37" y="55"/>
                  </a:cubicBezTo>
                  <a:cubicBezTo>
                    <a:pt x="37" y="25"/>
                    <a:pt x="62" y="0"/>
                    <a:pt x="92" y="0"/>
                  </a:cubicBezTo>
                  <a:cubicBezTo>
                    <a:pt x="117" y="0"/>
                    <a:pt x="139" y="17"/>
                    <a:pt x="145" y="41"/>
                  </a:cubicBezTo>
                  <a:cubicBezTo>
                    <a:pt x="147" y="41"/>
                    <a:pt x="148" y="41"/>
                    <a:pt x="150" y="41"/>
                  </a:cubicBezTo>
                  <a:cubicBezTo>
                    <a:pt x="175" y="41"/>
                    <a:pt x="195" y="61"/>
                    <a:pt x="195" y="85"/>
                  </a:cubicBezTo>
                  <a:cubicBezTo>
                    <a:pt x="195" y="98"/>
                    <a:pt x="189" y="110"/>
                    <a:pt x="180" y="119"/>
                  </a:cubicBezTo>
                  <a:cubicBezTo>
                    <a:pt x="174" y="126"/>
                    <a:pt x="164" y="130"/>
                    <a:pt x="153"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0" name="Freeform 201"/>
            <p:cNvSpPr/>
            <p:nvPr/>
          </p:nvSpPr>
          <p:spPr bwMode="auto">
            <a:xfrm>
              <a:off x="7580312" y="2808289"/>
              <a:ext cx="350838" cy="100013"/>
            </a:xfrm>
            <a:custGeom>
              <a:avLst/>
              <a:gdLst>
                <a:gd name="T0" fmla="*/ 80 w 159"/>
                <a:gd name="T1" fmla="*/ 45 h 45"/>
                <a:gd name="T2" fmla="*/ 3 w 159"/>
                <a:gd name="T3" fmla="*/ 14 h 45"/>
                <a:gd name="T4" fmla="*/ 3 w 159"/>
                <a:gd name="T5" fmla="*/ 3 h 45"/>
                <a:gd name="T6" fmla="*/ 14 w 159"/>
                <a:gd name="T7" fmla="*/ 3 h 45"/>
                <a:gd name="T8" fmla="*/ 145 w 159"/>
                <a:gd name="T9" fmla="*/ 3 h 45"/>
                <a:gd name="T10" fmla="*/ 156 w 159"/>
                <a:gd name="T11" fmla="*/ 3 h 45"/>
                <a:gd name="T12" fmla="*/ 156 w 159"/>
                <a:gd name="T13" fmla="*/ 14 h 45"/>
                <a:gd name="T14" fmla="*/ 80 w 159"/>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45">
                  <a:moveTo>
                    <a:pt x="80" y="45"/>
                  </a:moveTo>
                  <a:cubicBezTo>
                    <a:pt x="52" y="45"/>
                    <a:pt x="24" y="35"/>
                    <a:pt x="3" y="14"/>
                  </a:cubicBezTo>
                  <a:cubicBezTo>
                    <a:pt x="0" y="11"/>
                    <a:pt x="0" y="6"/>
                    <a:pt x="3" y="3"/>
                  </a:cubicBezTo>
                  <a:cubicBezTo>
                    <a:pt x="6" y="0"/>
                    <a:pt x="11" y="0"/>
                    <a:pt x="14" y="3"/>
                  </a:cubicBezTo>
                  <a:cubicBezTo>
                    <a:pt x="50" y="39"/>
                    <a:pt x="109" y="39"/>
                    <a:pt x="145" y="3"/>
                  </a:cubicBezTo>
                  <a:cubicBezTo>
                    <a:pt x="148" y="0"/>
                    <a:pt x="153" y="0"/>
                    <a:pt x="156" y="3"/>
                  </a:cubicBezTo>
                  <a:cubicBezTo>
                    <a:pt x="159" y="6"/>
                    <a:pt x="159" y="11"/>
                    <a:pt x="156" y="14"/>
                  </a:cubicBezTo>
                  <a:cubicBezTo>
                    <a:pt x="135" y="35"/>
                    <a:pt x="107" y="45"/>
                    <a:pt x="80"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1" name="Freeform 202"/>
            <p:cNvSpPr/>
            <p:nvPr/>
          </p:nvSpPr>
          <p:spPr bwMode="auto">
            <a:xfrm>
              <a:off x="7620000" y="2768601"/>
              <a:ext cx="271463" cy="85725"/>
            </a:xfrm>
            <a:custGeom>
              <a:avLst/>
              <a:gdLst>
                <a:gd name="T0" fmla="*/ 62 w 123"/>
                <a:gd name="T1" fmla="*/ 39 h 39"/>
                <a:gd name="T2" fmla="*/ 3 w 123"/>
                <a:gd name="T3" fmla="*/ 14 h 39"/>
                <a:gd name="T4" fmla="*/ 3 w 123"/>
                <a:gd name="T5" fmla="*/ 3 h 39"/>
                <a:gd name="T6" fmla="*/ 14 w 123"/>
                <a:gd name="T7" fmla="*/ 3 h 39"/>
                <a:gd name="T8" fmla="*/ 109 w 123"/>
                <a:gd name="T9" fmla="*/ 3 h 39"/>
                <a:gd name="T10" fmla="*/ 120 w 123"/>
                <a:gd name="T11" fmla="*/ 3 h 39"/>
                <a:gd name="T12" fmla="*/ 120 w 123"/>
                <a:gd name="T13" fmla="*/ 14 h 39"/>
                <a:gd name="T14" fmla="*/ 62 w 123"/>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39">
                  <a:moveTo>
                    <a:pt x="62" y="39"/>
                  </a:moveTo>
                  <a:cubicBezTo>
                    <a:pt x="40" y="39"/>
                    <a:pt x="19" y="30"/>
                    <a:pt x="3" y="14"/>
                  </a:cubicBezTo>
                  <a:cubicBezTo>
                    <a:pt x="0" y="11"/>
                    <a:pt x="0" y="6"/>
                    <a:pt x="3" y="3"/>
                  </a:cubicBezTo>
                  <a:cubicBezTo>
                    <a:pt x="6" y="0"/>
                    <a:pt x="11" y="0"/>
                    <a:pt x="14" y="3"/>
                  </a:cubicBezTo>
                  <a:cubicBezTo>
                    <a:pt x="40" y="29"/>
                    <a:pt x="83" y="29"/>
                    <a:pt x="109" y="3"/>
                  </a:cubicBezTo>
                  <a:cubicBezTo>
                    <a:pt x="112" y="0"/>
                    <a:pt x="117" y="0"/>
                    <a:pt x="120" y="3"/>
                  </a:cubicBezTo>
                  <a:cubicBezTo>
                    <a:pt x="123" y="6"/>
                    <a:pt x="123" y="11"/>
                    <a:pt x="120" y="14"/>
                  </a:cubicBezTo>
                  <a:cubicBezTo>
                    <a:pt x="104" y="30"/>
                    <a:pt x="83" y="39"/>
                    <a:pt x="62"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2" name="Freeform 203"/>
            <p:cNvSpPr/>
            <p:nvPr/>
          </p:nvSpPr>
          <p:spPr bwMode="auto">
            <a:xfrm>
              <a:off x="7661275" y="2725739"/>
              <a:ext cx="187325" cy="69850"/>
            </a:xfrm>
            <a:custGeom>
              <a:avLst/>
              <a:gdLst>
                <a:gd name="T0" fmla="*/ 43 w 85"/>
                <a:gd name="T1" fmla="*/ 31 h 31"/>
                <a:gd name="T2" fmla="*/ 3 w 85"/>
                <a:gd name="T3" fmla="*/ 14 h 31"/>
                <a:gd name="T4" fmla="*/ 3 w 85"/>
                <a:gd name="T5" fmla="*/ 3 h 31"/>
                <a:gd name="T6" fmla="*/ 14 w 85"/>
                <a:gd name="T7" fmla="*/ 3 h 31"/>
                <a:gd name="T8" fmla="*/ 71 w 85"/>
                <a:gd name="T9" fmla="*/ 3 h 31"/>
                <a:gd name="T10" fmla="*/ 82 w 85"/>
                <a:gd name="T11" fmla="*/ 3 h 31"/>
                <a:gd name="T12" fmla="*/ 82 w 85"/>
                <a:gd name="T13" fmla="*/ 14 h 31"/>
                <a:gd name="T14" fmla="*/ 43 w 85"/>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 h="31">
                  <a:moveTo>
                    <a:pt x="43" y="31"/>
                  </a:moveTo>
                  <a:cubicBezTo>
                    <a:pt x="28" y="31"/>
                    <a:pt x="14" y="25"/>
                    <a:pt x="3" y="14"/>
                  </a:cubicBezTo>
                  <a:cubicBezTo>
                    <a:pt x="0" y="11"/>
                    <a:pt x="0" y="6"/>
                    <a:pt x="3" y="3"/>
                  </a:cubicBezTo>
                  <a:cubicBezTo>
                    <a:pt x="6" y="0"/>
                    <a:pt x="11" y="0"/>
                    <a:pt x="14" y="3"/>
                  </a:cubicBezTo>
                  <a:cubicBezTo>
                    <a:pt x="30" y="19"/>
                    <a:pt x="55" y="19"/>
                    <a:pt x="71" y="3"/>
                  </a:cubicBezTo>
                  <a:cubicBezTo>
                    <a:pt x="74" y="0"/>
                    <a:pt x="79" y="0"/>
                    <a:pt x="82" y="3"/>
                  </a:cubicBezTo>
                  <a:cubicBezTo>
                    <a:pt x="85" y="6"/>
                    <a:pt x="85" y="11"/>
                    <a:pt x="82" y="14"/>
                  </a:cubicBezTo>
                  <a:cubicBezTo>
                    <a:pt x="71" y="25"/>
                    <a:pt x="57" y="31"/>
                    <a:pt x="43"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grpSp>
        <p:nvGrpSpPr>
          <p:cNvPr id="283" name="组合 282"/>
          <p:cNvGrpSpPr/>
          <p:nvPr/>
        </p:nvGrpSpPr>
        <p:grpSpPr>
          <a:xfrm>
            <a:off x="2494698" y="1028076"/>
            <a:ext cx="621338" cy="621338"/>
            <a:chOff x="1661309" y="1098045"/>
            <a:chExt cx="621338" cy="621338"/>
          </a:xfrm>
        </p:grpSpPr>
        <p:sp>
          <p:nvSpPr>
            <p:cNvPr id="284" name="椭圆 283"/>
            <p:cNvSpPr/>
            <p:nvPr/>
          </p:nvSpPr>
          <p:spPr>
            <a:xfrm>
              <a:off x="1661309" y="1098045"/>
              <a:ext cx="621338" cy="621338"/>
            </a:xfrm>
            <a:prstGeom prst="ellipse">
              <a:avLst/>
            </a:prstGeom>
            <a:solidFill>
              <a:srgbClr val="F85360">
                <a:alpha val="91000"/>
              </a:srgb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altLang="zh-CN" sz="2000" b="1" dirty="0">
                  <a:solidFill>
                    <a:prstClr val="black">
                      <a:lumMod val="85000"/>
                      <a:lumOff val="15000"/>
                    </a:prstClr>
                  </a:solidFill>
                  <a:latin typeface="微软雅黑" panose="020B0503020204020204" pitchFamily="34" charset="-122"/>
                  <a:ea typeface="微软雅黑" panose="020B0503020204020204" pitchFamily="34" charset="-122"/>
                </a:rPr>
                <a:t>1</a:t>
              </a:r>
              <a:endParaRPr lang="zh-CN" altLang="en-US" sz="2000" b="1"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285" name="椭圆 284"/>
            <p:cNvSpPr/>
            <p:nvPr/>
          </p:nvSpPr>
          <p:spPr>
            <a:xfrm>
              <a:off x="1727856" y="1164592"/>
              <a:ext cx="488244" cy="488244"/>
            </a:xfrm>
            <a:prstGeom prst="ellipse">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altLang="zh-CN" sz="2000" b="1" dirty="0">
                  <a:solidFill>
                    <a:prstClr val="black">
                      <a:lumMod val="85000"/>
                      <a:lumOff val="15000"/>
                    </a:prstClr>
                  </a:solidFill>
                  <a:latin typeface="微软雅黑" panose="020B0503020204020204" pitchFamily="34" charset="-122"/>
                  <a:ea typeface="微软雅黑" panose="020B0503020204020204" pitchFamily="34" charset="-122"/>
                </a:rPr>
                <a:t>4</a:t>
              </a:r>
              <a:endParaRPr lang="zh-CN" altLang="en-US" sz="2000" b="1"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grpSp>
        <p:nvGrpSpPr>
          <p:cNvPr id="286" name="组合 285"/>
          <p:cNvGrpSpPr/>
          <p:nvPr/>
        </p:nvGrpSpPr>
        <p:grpSpPr>
          <a:xfrm>
            <a:off x="5649055" y="1010296"/>
            <a:ext cx="621338" cy="621338"/>
            <a:chOff x="1661309" y="1098045"/>
            <a:chExt cx="621338" cy="621338"/>
          </a:xfrm>
        </p:grpSpPr>
        <p:sp>
          <p:nvSpPr>
            <p:cNvPr id="287" name="椭圆 286"/>
            <p:cNvSpPr/>
            <p:nvPr/>
          </p:nvSpPr>
          <p:spPr>
            <a:xfrm>
              <a:off x="1661309" y="1098045"/>
              <a:ext cx="621338" cy="621338"/>
            </a:xfrm>
            <a:prstGeom prst="ellipse">
              <a:avLst/>
            </a:prstGeom>
            <a:solidFill>
              <a:srgbClr val="5C5C5C">
                <a:alpha val="91000"/>
              </a:srgb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altLang="zh-CN" sz="2000" b="1" dirty="0">
                  <a:solidFill>
                    <a:prstClr val="black">
                      <a:lumMod val="85000"/>
                      <a:lumOff val="15000"/>
                    </a:prstClr>
                  </a:solidFill>
                  <a:latin typeface="微软雅黑" panose="020B0503020204020204" pitchFamily="34" charset="-122"/>
                  <a:ea typeface="微软雅黑" panose="020B0503020204020204" pitchFamily="34" charset="-122"/>
                </a:rPr>
                <a:t>1</a:t>
              </a:r>
              <a:endParaRPr lang="zh-CN" altLang="en-US" sz="2000" b="1"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288" name="椭圆 287"/>
            <p:cNvSpPr/>
            <p:nvPr/>
          </p:nvSpPr>
          <p:spPr>
            <a:xfrm>
              <a:off x="1727856" y="1164592"/>
              <a:ext cx="488244" cy="488244"/>
            </a:xfrm>
            <a:prstGeom prst="ellipse">
              <a:avLst/>
            </a:pr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altLang="zh-CN" sz="2000" b="1" dirty="0">
                  <a:solidFill>
                    <a:prstClr val="black">
                      <a:lumMod val="85000"/>
                      <a:lumOff val="15000"/>
                    </a:prstClr>
                  </a:solidFill>
                  <a:latin typeface="微软雅黑" panose="020B0503020204020204" pitchFamily="34" charset="-122"/>
                  <a:ea typeface="微软雅黑" panose="020B0503020204020204" pitchFamily="34" charset="-122"/>
                </a:rPr>
                <a:t>5</a:t>
              </a:r>
              <a:endParaRPr lang="en-US" altLang="zh-CN" sz="2000" b="1"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grpSp>
        <p:nvGrpSpPr>
          <p:cNvPr id="292" name="组合 291"/>
          <p:cNvGrpSpPr/>
          <p:nvPr/>
        </p:nvGrpSpPr>
        <p:grpSpPr>
          <a:xfrm>
            <a:off x="1633617" y="1736351"/>
            <a:ext cx="2252870" cy="2438521"/>
            <a:chOff x="943767" y="1668256"/>
            <a:chExt cx="2252870" cy="2438521"/>
          </a:xfrm>
        </p:grpSpPr>
        <p:grpSp>
          <p:nvGrpSpPr>
            <p:cNvPr id="293" name="组合 292"/>
            <p:cNvGrpSpPr/>
            <p:nvPr/>
          </p:nvGrpSpPr>
          <p:grpSpPr>
            <a:xfrm>
              <a:off x="943767" y="1668256"/>
              <a:ext cx="2252870" cy="2438521"/>
              <a:chOff x="943767" y="1668256"/>
              <a:chExt cx="2252870" cy="2438521"/>
            </a:xfrm>
          </p:grpSpPr>
          <p:sp>
            <p:nvSpPr>
              <p:cNvPr id="295" name="矩形 294"/>
              <p:cNvSpPr/>
              <p:nvPr/>
            </p:nvSpPr>
            <p:spPr>
              <a:xfrm>
                <a:off x="943767" y="1668256"/>
                <a:ext cx="2252870" cy="2438521"/>
              </a:xfrm>
              <a:prstGeom prst="rect">
                <a:avLst/>
              </a:prstGeom>
              <a:solidFill>
                <a:srgbClr val="F85360">
                  <a:alpha val="9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white"/>
                  </a:solidFill>
                </a:endParaRPr>
              </a:p>
            </p:txBody>
          </p:sp>
          <p:grpSp>
            <p:nvGrpSpPr>
              <p:cNvPr id="296" name="组合 295"/>
              <p:cNvGrpSpPr/>
              <p:nvPr/>
            </p:nvGrpSpPr>
            <p:grpSpPr>
              <a:xfrm>
                <a:off x="1058019" y="1835635"/>
                <a:ext cx="1950398" cy="1336385"/>
                <a:chOff x="1058019" y="1828293"/>
                <a:chExt cx="1950398" cy="1336385"/>
              </a:xfrm>
            </p:grpSpPr>
            <p:sp>
              <p:nvSpPr>
                <p:cNvPr id="297" name="文本框 296"/>
                <p:cNvSpPr txBox="1"/>
                <p:nvPr/>
              </p:nvSpPr>
              <p:spPr>
                <a:xfrm>
                  <a:off x="1684764" y="1828293"/>
                  <a:ext cx="801370" cy="306705"/>
                </a:xfrm>
                <a:prstGeom prst="rect">
                  <a:avLst/>
                </a:prstGeom>
                <a:noFill/>
              </p:spPr>
              <p:txBody>
                <a:bodyPr wrap="square" rtlCol="0">
                  <a:spAutoFit/>
                </a:bodyPr>
                <a:lstStyle/>
                <a:p>
                  <a:pPr defTabSz="685800"/>
                  <a:r>
                    <a:rPr lang="zh-CN" altLang="en-US" sz="1400" b="1" spc="100" dirty="0">
                      <a:solidFill>
                        <a:prstClr val="white"/>
                      </a:solidFill>
                      <a:latin typeface="Arial" panose="020B0604020202020204" pitchFamily="34" charset="0"/>
                      <a:ea typeface="微软雅黑" panose="020B0503020204020204" pitchFamily="34" charset="-122"/>
                      <a:cs typeface="Arial" panose="020B0604020202020204" pitchFamily="34" charset="0"/>
                    </a:rPr>
                    <a:t>董向嘉</a:t>
                  </a:r>
                  <a:endParaRPr lang="zh-CN" altLang="en-US" sz="1400" b="1" spc="100" dirty="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sp>
              <p:nvSpPr>
                <p:cNvPr id="298" name="矩形 1"/>
                <p:cNvSpPr>
                  <a:spLocks noChangeArrowheads="1"/>
                </p:cNvSpPr>
                <p:nvPr/>
              </p:nvSpPr>
              <p:spPr bwMode="auto">
                <a:xfrm>
                  <a:off x="1058019" y="2334733"/>
                  <a:ext cx="1950398"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lnSpc>
                      <a:spcPct val="150000"/>
                    </a:lnSpc>
                  </a:pPr>
                  <a:r>
                    <a:rPr lang="zh-CN" sz="1600" dirty="0">
                      <a:solidFill>
                        <a:prstClr val="white"/>
                      </a:solidFill>
                      <a:latin typeface="微软雅黑" panose="020B0503020204020204" pitchFamily="34" charset="-122"/>
                      <a:ea typeface="微软雅黑" panose="020B0503020204020204" pitchFamily="34" charset="-122"/>
                    </a:rPr>
                    <a:t>登录以及注册页面</a:t>
                  </a:r>
                  <a:r>
                    <a:rPr lang="en-US" altLang="zh-CN" sz="1600" dirty="0">
                      <a:solidFill>
                        <a:prstClr val="white"/>
                      </a:solidFill>
                      <a:latin typeface="微软雅黑" panose="020B0503020204020204" pitchFamily="34" charset="-122"/>
                      <a:ea typeface="微软雅黑" panose="020B0503020204020204" pitchFamily="34" charset="-122"/>
                    </a:rPr>
                    <a:t>——</a:t>
                  </a:r>
                  <a:r>
                    <a:rPr lang="zh-CN" altLang="en-US" sz="1600" dirty="0">
                      <a:solidFill>
                        <a:prstClr val="white"/>
                      </a:solidFill>
                      <a:latin typeface="微软雅黑" panose="020B0503020204020204" pitchFamily="34" charset="-122"/>
                      <a:ea typeface="微软雅黑" panose="020B0503020204020204" pitchFamily="34" charset="-122"/>
                    </a:rPr>
                    <a:t>用户系统</a:t>
                  </a:r>
                  <a:endParaRPr lang="zh-CN" altLang="en-US" sz="1600" dirty="0">
                    <a:solidFill>
                      <a:prstClr val="white"/>
                    </a:solidFill>
                    <a:latin typeface="微软雅黑" panose="020B0503020204020204" pitchFamily="34" charset="-122"/>
                    <a:ea typeface="微软雅黑" panose="020B0503020204020204" pitchFamily="34" charset="-122"/>
                  </a:endParaRPr>
                </a:p>
              </p:txBody>
            </p:sp>
          </p:grpSp>
        </p:grpSp>
        <p:pic>
          <p:nvPicPr>
            <p:cNvPr id="294" name="图片 293"/>
            <p:cNvPicPr>
              <a:picLocks noChangeAspect="1"/>
            </p:cNvPicPr>
            <p:nvPr/>
          </p:nvPicPr>
          <p:blipFill>
            <a:blip r:embed="rId1"/>
            <a:stretch>
              <a:fillRect/>
            </a:stretch>
          </p:blipFill>
          <p:spPr>
            <a:xfrm>
              <a:off x="1869904" y="3293958"/>
              <a:ext cx="491720" cy="509932"/>
            </a:xfrm>
            <a:prstGeom prst="rect">
              <a:avLst/>
            </a:prstGeom>
          </p:spPr>
        </p:pic>
      </p:grpSp>
      <p:grpSp>
        <p:nvGrpSpPr>
          <p:cNvPr id="299" name="组合 298"/>
          <p:cNvGrpSpPr/>
          <p:nvPr/>
        </p:nvGrpSpPr>
        <p:grpSpPr>
          <a:xfrm>
            <a:off x="4815914" y="1736351"/>
            <a:ext cx="2252870" cy="2438521"/>
            <a:chOff x="3501224" y="1668256"/>
            <a:chExt cx="2252870" cy="2438521"/>
          </a:xfrm>
        </p:grpSpPr>
        <p:grpSp>
          <p:nvGrpSpPr>
            <p:cNvPr id="300" name="组合 299"/>
            <p:cNvGrpSpPr/>
            <p:nvPr/>
          </p:nvGrpSpPr>
          <p:grpSpPr>
            <a:xfrm>
              <a:off x="3501224" y="1668256"/>
              <a:ext cx="2252870" cy="2438521"/>
              <a:chOff x="3501224" y="1668256"/>
              <a:chExt cx="2252870" cy="2438521"/>
            </a:xfrm>
          </p:grpSpPr>
          <p:sp>
            <p:nvSpPr>
              <p:cNvPr id="302" name="矩形 301"/>
              <p:cNvSpPr/>
              <p:nvPr/>
            </p:nvSpPr>
            <p:spPr>
              <a:xfrm>
                <a:off x="3501224" y="1668256"/>
                <a:ext cx="2252870" cy="2438521"/>
              </a:xfrm>
              <a:prstGeom prst="rect">
                <a:avLst/>
              </a:prstGeom>
              <a:solidFill>
                <a:srgbClr val="5C5C5C">
                  <a:alpha val="9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white"/>
                  </a:solidFill>
                </a:endParaRPr>
              </a:p>
            </p:txBody>
          </p:sp>
          <p:grpSp>
            <p:nvGrpSpPr>
              <p:cNvPr id="303" name="组合 302"/>
              <p:cNvGrpSpPr/>
              <p:nvPr/>
            </p:nvGrpSpPr>
            <p:grpSpPr>
              <a:xfrm>
                <a:off x="3598811" y="1822935"/>
                <a:ext cx="2081006" cy="1194251"/>
                <a:chOff x="3598811" y="1893885"/>
                <a:chExt cx="2081006" cy="1194251"/>
              </a:xfrm>
            </p:grpSpPr>
            <p:sp>
              <p:nvSpPr>
                <p:cNvPr id="304" name="文本框 303"/>
                <p:cNvSpPr txBox="1"/>
                <p:nvPr/>
              </p:nvSpPr>
              <p:spPr>
                <a:xfrm>
                  <a:off x="4258576" y="1893885"/>
                  <a:ext cx="789305" cy="306705"/>
                </a:xfrm>
                <a:prstGeom prst="rect">
                  <a:avLst/>
                </a:prstGeom>
                <a:noFill/>
              </p:spPr>
              <p:txBody>
                <a:bodyPr wrap="square" rtlCol="0">
                  <a:spAutoFit/>
                </a:bodyPr>
                <a:lstStyle/>
                <a:p>
                  <a:pPr defTabSz="685800"/>
                  <a:r>
                    <a:rPr lang="zh-CN" altLang="en-US" sz="1400" b="1" spc="100" dirty="0">
                      <a:solidFill>
                        <a:prstClr val="white"/>
                      </a:solidFill>
                      <a:latin typeface="Arial" panose="020B0604020202020204" pitchFamily="34" charset="0"/>
                      <a:ea typeface="微软雅黑" panose="020B0503020204020204" pitchFamily="34" charset="-122"/>
                      <a:cs typeface="Arial" panose="020B0604020202020204" pitchFamily="34" charset="0"/>
                    </a:rPr>
                    <a:t>周永康</a:t>
                  </a:r>
                  <a:endParaRPr lang="zh-CN" altLang="en-US" sz="1400" b="1" spc="100" dirty="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sp>
              <p:nvSpPr>
                <p:cNvPr id="305" name="矩形 1"/>
                <p:cNvSpPr>
                  <a:spLocks noChangeArrowheads="1"/>
                </p:cNvSpPr>
                <p:nvPr/>
              </p:nvSpPr>
              <p:spPr bwMode="auto">
                <a:xfrm>
                  <a:off x="3598811" y="2535462"/>
                  <a:ext cx="2081006" cy="5526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lnSpc>
                      <a:spcPct val="150000"/>
                    </a:lnSpc>
                  </a:pPr>
                  <a:r>
                    <a:rPr lang="zh-CN" sz="1600" dirty="0">
                      <a:solidFill>
                        <a:prstClr val="white"/>
                      </a:solidFill>
                      <a:latin typeface="微软雅黑" panose="020B0503020204020204" pitchFamily="34" charset="-122"/>
                      <a:ea typeface="微软雅黑" panose="020B0503020204020204" pitchFamily="34" charset="-122"/>
                    </a:rPr>
                    <a:t>文章查询功能</a:t>
                  </a:r>
                  <a:endParaRPr lang="zh-CN" sz="1600" dirty="0">
                    <a:solidFill>
                      <a:prstClr val="white"/>
                    </a:solidFill>
                    <a:latin typeface="微软雅黑" panose="020B0503020204020204" pitchFamily="34" charset="-122"/>
                    <a:ea typeface="微软雅黑" panose="020B0503020204020204" pitchFamily="34" charset="-122"/>
                  </a:endParaRPr>
                </a:p>
              </p:txBody>
            </p:sp>
          </p:grpSp>
        </p:grpSp>
        <p:pic>
          <p:nvPicPr>
            <p:cNvPr id="301" name="图片 300"/>
            <p:cNvPicPr>
              <a:picLocks noChangeAspect="1"/>
            </p:cNvPicPr>
            <p:nvPr/>
          </p:nvPicPr>
          <p:blipFill>
            <a:blip r:embed="rId2"/>
            <a:stretch>
              <a:fillRect/>
            </a:stretch>
          </p:blipFill>
          <p:spPr>
            <a:xfrm>
              <a:off x="4464866" y="3341814"/>
              <a:ext cx="360224" cy="514606"/>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283"/>
                                        </p:tgtEl>
                                        <p:attrNameLst>
                                          <p:attrName>style.visibility</p:attrName>
                                        </p:attrNameLst>
                                      </p:cBhvr>
                                      <p:to>
                                        <p:strVal val="visible"/>
                                      </p:to>
                                    </p:set>
                                    <p:animEffect transition="in" filter="wheel(1)">
                                      <p:cBhvr>
                                        <p:cTn id="7" dur="500"/>
                                        <p:tgtEl>
                                          <p:spTgt spid="283"/>
                                        </p:tgtEl>
                                      </p:cBhvr>
                                    </p:animEffect>
                                  </p:childTnLst>
                                </p:cTn>
                              </p:par>
                              <p:par>
                                <p:cTn id="8" presetID="21" presetClass="entr" presetSubtype="1" fill="hold" nodeType="withEffect">
                                  <p:stCondLst>
                                    <p:cond delay="400"/>
                                  </p:stCondLst>
                                  <p:childTnLst>
                                    <p:set>
                                      <p:cBhvr>
                                        <p:cTn id="9" dur="1" fill="hold">
                                          <p:stCondLst>
                                            <p:cond delay="0"/>
                                          </p:stCondLst>
                                        </p:cTn>
                                        <p:tgtEl>
                                          <p:spTgt spid="286"/>
                                        </p:tgtEl>
                                        <p:attrNameLst>
                                          <p:attrName>style.visibility</p:attrName>
                                        </p:attrNameLst>
                                      </p:cBhvr>
                                      <p:to>
                                        <p:strVal val="visible"/>
                                      </p:to>
                                    </p:set>
                                    <p:animEffect transition="in" filter="wheel(1)">
                                      <p:cBhvr>
                                        <p:cTn id="10" dur="500"/>
                                        <p:tgtEl>
                                          <p:spTgt spid="286"/>
                                        </p:tgtEl>
                                      </p:cBhvr>
                                    </p:animEffect>
                                  </p:childTnLst>
                                </p:cTn>
                              </p:par>
                              <p:par>
                                <p:cTn id="11" presetID="12" presetClass="entr" presetSubtype="1" fill="hold" nodeType="withEffect">
                                  <p:stCondLst>
                                    <p:cond delay="100"/>
                                  </p:stCondLst>
                                  <p:childTnLst>
                                    <p:set>
                                      <p:cBhvr>
                                        <p:cTn id="12" dur="1" fill="hold">
                                          <p:stCondLst>
                                            <p:cond delay="0"/>
                                          </p:stCondLst>
                                        </p:cTn>
                                        <p:tgtEl>
                                          <p:spTgt spid="292"/>
                                        </p:tgtEl>
                                        <p:attrNameLst>
                                          <p:attrName>style.visibility</p:attrName>
                                        </p:attrNameLst>
                                      </p:cBhvr>
                                      <p:to>
                                        <p:strVal val="visible"/>
                                      </p:to>
                                    </p:set>
                                    <p:anim calcmode="lin" valueType="num">
                                      <p:cBhvr additive="base">
                                        <p:cTn id="13" dur="500"/>
                                        <p:tgtEl>
                                          <p:spTgt spid="292"/>
                                        </p:tgtEl>
                                        <p:attrNameLst>
                                          <p:attrName>ppt_y</p:attrName>
                                        </p:attrNameLst>
                                      </p:cBhvr>
                                      <p:tavLst>
                                        <p:tav tm="0">
                                          <p:val>
                                            <p:strVal val="#ppt_y-#ppt_h*1.125000"/>
                                          </p:val>
                                        </p:tav>
                                        <p:tav tm="100000">
                                          <p:val>
                                            <p:strVal val="#ppt_y"/>
                                          </p:val>
                                        </p:tav>
                                      </p:tavLst>
                                    </p:anim>
                                    <p:animEffect transition="in" filter="wipe(down)">
                                      <p:cBhvr>
                                        <p:cTn id="14" dur="500"/>
                                        <p:tgtEl>
                                          <p:spTgt spid="292"/>
                                        </p:tgtEl>
                                      </p:cBhvr>
                                    </p:animEffect>
                                  </p:childTnLst>
                                </p:cTn>
                              </p:par>
                              <p:par>
                                <p:cTn id="15" presetID="12" presetClass="entr" presetSubtype="1" fill="hold" nodeType="withEffect">
                                  <p:stCondLst>
                                    <p:cond delay="500"/>
                                  </p:stCondLst>
                                  <p:childTnLst>
                                    <p:set>
                                      <p:cBhvr>
                                        <p:cTn id="16" dur="1" fill="hold">
                                          <p:stCondLst>
                                            <p:cond delay="0"/>
                                          </p:stCondLst>
                                        </p:cTn>
                                        <p:tgtEl>
                                          <p:spTgt spid="299"/>
                                        </p:tgtEl>
                                        <p:attrNameLst>
                                          <p:attrName>style.visibility</p:attrName>
                                        </p:attrNameLst>
                                      </p:cBhvr>
                                      <p:to>
                                        <p:strVal val="visible"/>
                                      </p:to>
                                    </p:set>
                                    <p:anim calcmode="lin" valueType="num">
                                      <p:cBhvr additive="base">
                                        <p:cTn id="17" dur="500"/>
                                        <p:tgtEl>
                                          <p:spTgt spid="299"/>
                                        </p:tgtEl>
                                        <p:attrNameLst>
                                          <p:attrName>ppt_y</p:attrName>
                                        </p:attrNameLst>
                                      </p:cBhvr>
                                      <p:tavLst>
                                        <p:tav tm="0">
                                          <p:val>
                                            <p:strVal val="#ppt_y-#ppt_h*1.125000"/>
                                          </p:val>
                                        </p:tav>
                                        <p:tav tm="100000">
                                          <p:val>
                                            <p:strVal val="#ppt_y"/>
                                          </p:val>
                                        </p:tav>
                                      </p:tavLst>
                                    </p:anim>
                                    <p:animEffect transition="in" filter="wipe(down)">
                                      <p:cBhvr>
                                        <p:cTn id="18" dur="500"/>
                                        <p:tgtEl>
                                          <p:spTgt spid="2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6" name="组合 205"/>
          <p:cNvGrpSpPr/>
          <p:nvPr/>
        </p:nvGrpSpPr>
        <p:grpSpPr>
          <a:xfrm>
            <a:off x="5628322" y="414656"/>
            <a:ext cx="3522663" cy="4105275"/>
            <a:chOff x="5621337" y="438151"/>
            <a:chExt cx="3522663" cy="4105275"/>
          </a:xfrm>
        </p:grpSpPr>
        <p:sp>
          <p:nvSpPr>
            <p:cNvPr id="7" name="Freeform 5"/>
            <p:cNvSpPr>
              <a:spLocks noEditPoints="1"/>
            </p:cNvSpPr>
            <p:nvPr/>
          </p:nvSpPr>
          <p:spPr bwMode="auto">
            <a:xfrm>
              <a:off x="7840662" y="890589"/>
              <a:ext cx="393700" cy="396875"/>
            </a:xfrm>
            <a:custGeom>
              <a:avLst/>
              <a:gdLst>
                <a:gd name="T0" fmla="*/ 10 w 178"/>
                <a:gd name="T1" fmla="*/ 179 h 179"/>
                <a:gd name="T2" fmla="*/ 3 w 178"/>
                <a:gd name="T3" fmla="*/ 176 h 179"/>
                <a:gd name="T4" fmla="*/ 0 w 178"/>
                <a:gd name="T5" fmla="*/ 168 h 179"/>
                <a:gd name="T6" fmla="*/ 2 w 178"/>
                <a:gd name="T7" fmla="*/ 128 h 179"/>
                <a:gd name="T8" fmla="*/ 5 w 178"/>
                <a:gd name="T9" fmla="*/ 121 h 179"/>
                <a:gd name="T10" fmla="*/ 123 w 178"/>
                <a:gd name="T11" fmla="*/ 3 h 179"/>
                <a:gd name="T12" fmla="*/ 131 w 178"/>
                <a:gd name="T13" fmla="*/ 0 h 179"/>
                <a:gd name="T14" fmla="*/ 131 w 178"/>
                <a:gd name="T15" fmla="*/ 0 h 179"/>
                <a:gd name="T16" fmla="*/ 138 w 178"/>
                <a:gd name="T17" fmla="*/ 3 h 179"/>
                <a:gd name="T18" fmla="*/ 175 w 178"/>
                <a:gd name="T19" fmla="*/ 40 h 179"/>
                <a:gd name="T20" fmla="*/ 178 w 178"/>
                <a:gd name="T21" fmla="*/ 48 h 179"/>
                <a:gd name="T22" fmla="*/ 175 w 178"/>
                <a:gd name="T23" fmla="*/ 55 h 179"/>
                <a:gd name="T24" fmla="*/ 57 w 178"/>
                <a:gd name="T25" fmla="*/ 173 h 179"/>
                <a:gd name="T26" fmla="*/ 50 w 178"/>
                <a:gd name="T27" fmla="*/ 176 h 179"/>
                <a:gd name="T28" fmla="*/ 11 w 178"/>
                <a:gd name="T29" fmla="*/ 179 h 179"/>
                <a:gd name="T30" fmla="*/ 10 w 178"/>
                <a:gd name="T31" fmla="*/ 179 h 179"/>
                <a:gd name="T32" fmla="*/ 22 w 178"/>
                <a:gd name="T33" fmla="*/ 133 h 179"/>
                <a:gd name="T34" fmla="*/ 21 w 178"/>
                <a:gd name="T35" fmla="*/ 158 h 179"/>
                <a:gd name="T36" fmla="*/ 45 w 178"/>
                <a:gd name="T37" fmla="*/ 156 h 179"/>
                <a:gd name="T38" fmla="*/ 154 w 178"/>
                <a:gd name="T39" fmla="*/ 48 h 179"/>
                <a:gd name="T40" fmla="*/ 131 w 178"/>
                <a:gd name="T41" fmla="*/ 25 h 179"/>
                <a:gd name="T42" fmla="*/ 22 w 178"/>
                <a:gd name="T43" fmla="*/ 13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8" h="179">
                  <a:moveTo>
                    <a:pt x="10" y="179"/>
                  </a:moveTo>
                  <a:cubicBezTo>
                    <a:pt x="7" y="179"/>
                    <a:pt x="5" y="178"/>
                    <a:pt x="3" y="176"/>
                  </a:cubicBezTo>
                  <a:cubicBezTo>
                    <a:pt x="1" y="174"/>
                    <a:pt x="0" y="171"/>
                    <a:pt x="0" y="168"/>
                  </a:cubicBezTo>
                  <a:cubicBezTo>
                    <a:pt x="2" y="128"/>
                    <a:pt x="2" y="128"/>
                    <a:pt x="2" y="128"/>
                  </a:cubicBezTo>
                  <a:cubicBezTo>
                    <a:pt x="2" y="126"/>
                    <a:pt x="3" y="123"/>
                    <a:pt x="5" y="121"/>
                  </a:cubicBezTo>
                  <a:cubicBezTo>
                    <a:pt x="123" y="3"/>
                    <a:pt x="123" y="3"/>
                    <a:pt x="123" y="3"/>
                  </a:cubicBezTo>
                  <a:cubicBezTo>
                    <a:pt x="125" y="1"/>
                    <a:pt x="128" y="0"/>
                    <a:pt x="131" y="0"/>
                  </a:cubicBezTo>
                  <a:cubicBezTo>
                    <a:pt x="131" y="0"/>
                    <a:pt x="131" y="0"/>
                    <a:pt x="131" y="0"/>
                  </a:cubicBezTo>
                  <a:cubicBezTo>
                    <a:pt x="133" y="0"/>
                    <a:pt x="136" y="1"/>
                    <a:pt x="138" y="3"/>
                  </a:cubicBezTo>
                  <a:cubicBezTo>
                    <a:pt x="175" y="40"/>
                    <a:pt x="175" y="40"/>
                    <a:pt x="175" y="40"/>
                  </a:cubicBezTo>
                  <a:cubicBezTo>
                    <a:pt x="177" y="42"/>
                    <a:pt x="178" y="45"/>
                    <a:pt x="178" y="48"/>
                  </a:cubicBezTo>
                  <a:cubicBezTo>
                    <a:pt x="178" y="50"/>
                    <a:pt x="177" y="53"/>
                    <a:pt x="175" y="55"/>
                  </a:cubicBezTo>
                  <a:cubicBezTo>
                    <a:pt x="57" y="173"/>
                    <a:pt x="57" y="173"/>
                    <a:pt x="57" y="173"/>
                  </a:cubicBezTo>
                  <a:cubicBezTo>
                    <a:pt x="55" y="175"/>
                    <a:pt x="53" y="176"/>
                    <a:pt x="50" y="176"/>
                  </a:cubicBezTo>
                  <a:cubicBezTo>
                    <a:pt x="11" y="179"/>
                    <a:pt x="11" y="179"/>
                    <a:pt x="11" y="179"/>
                  </a:cubicBezTo>
                  <a:cubicBezTo>
                    <a:pt x="10" y="179"/>
                    <a:pt x="10" y="179"/>
                    <a:pt x="10" y="179"/>
                  </a:cubicBezTo>
                  <a:close/>
                  <a:moveTo>
                    <a:pt x="22" y="133"/>
                  </a:moveTo>
                  <a:cubicBezTo>
                    <a:pt x="21" y="158"/>
                    <a:pt x="21" y="158"/>
                    <a:pt x="21" y="158"/>
                  </a:cubicBezTo>
                  <a:cubicBezTo>
                    <a:pt x="45" y="156"/>
                    <a:pt x="45" y="156"/>
                    <a:pt x="45" y="156"/>
                  </a:cubicBezTo>
                  <a:cubicBezTo>
                    <a:pt x="154" y="48"/>
                    <a:pt x="154" y="48"/>
                    <a:pt x="154" y="48"/>
                  </a:cubicBezTo>
                  <a:cubicBezTo>
                    <a:pt x="131" y="25"/>
                    <a:pt x="131" y="25"/>
                    <a:pt x="131" y="25"/>
                  </a:cubicBezTo>
                  <a:cubicBezTo>
                    <a:pt x="22" y="133"/>
                    <a:pt x="22" y="133"/>
                    <a:pt x="22"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8" name="Freeform 6"/>
            <p:cNvSpPr/>
            <p:nvPr/>
          </p:nvSpPr>
          <p:spPr bwMode="auto">
            <a:xfrm>
              <a:off x="8078787" y="949326"/>
              <a:ext cx="100013" cy="96838"/>
            </a:xfrm>
            <a:custGeom>
              <a:avLst/>
              <a:gdLst>
                <a:gd name="T0" fmla="*/ 39 w 45"/>
                <a:gd name="T1" fmla="*/ 44 h 44"/>
                <a:gd name="T2" fmla="*/ 35 w 45"/>
                <a:gd name="T3" fmla="*/ 43 h 44"/>
                <a:gd name="T4" fmla="*/ 2 w 45"/>
                <a:gd name="T5" fmla="*/ 9 h 44"/>
                <a:gd name="T6" fmla="*/ 2 w 45"/>
                <a:gd name="T7" fmla="*/ 2 h 44"/>
                <a:gd name="T8" fmla="*/ 9 w 45"/>
                <a:gd name="T9" fmla="*/ 2 h 44"/>
                <a:gd name="T10" fmla="*/ 43 w 45"/>
                <a:gd name="T11" fmla="*/ 35 h 44"/>
                <a:gd name="T12" fmla="*/ 43 w 45"/>
                <a:gd name="T13" fmla="*/ 43 h 44"/>
                <a:gd name="T14" fmla="*/ 39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9" y="44"/>
                  </a:moveTo>
                  <a:cubicBezTo>
                    <a:pt x="38" y="44"/>
                    <a:pt x="36" y="44"/>
                    <a:pt x="35" y="43"/>
                  </a:cubicBezTo>
                  <a:cubicBezTo>
                    <a:pt x="2" y="9"/>
                    <a:pt x="2" y="9"/>
                    <a:pt x="2" y="9"/>
                  </a:cubicBezTo>
                  <a:cubicBezTo>
                    <a:pt x="0" y="7"/>
                    <a:pt x="0" y="4"/>
                    <a:pt x="2" y="2"/>
                  </a:cubicBezTo>
                  <a:cubicBezTo>
                    <a:pt x="4" y="0"/>
                    <a:pt x="7" y="0"/>
                    <a:pt x="9" y="2"/>
                  </a:cubicBezTo>
                  <a:cubicBezTo>
                    <a:pt x="43" y="35"/>
                    <a:pt x="43" y="35"/>
                    <a:pt x="43" y="35"/>
                  </a:cubicBezTo>
                  <a:cubicBezTo>
                    <a:pt x="45" y="37"/>
                    <a:pt x="45" y="41"/>
                    <a:pt x="43" y="43"/>
                  </a:cubicBezTo>
                  <a:cubicBezTo>
                    <a:pt x="42" y="44"/>
                    <a:pt x="40" y="44"/>
                    <a:pt x="39"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9" name="Freeform 7"/>
            <p:cNvSpPr/>
            <p:nvPr/>
          </p:nvSpPr>
          <p:spPr bwMode="auto">
            <a:xfrm>
              <a:off x="7910512" y="985839"/>
              <a:ext cx="228600" cy="228600"/>
            </a:xfrm>
            <a:custGeom>
              <a:avLst/>
              <a:gdLst>
                <a:gd name="T0" fmla="*/ 5 w 103"/>
                <a:gd name="T1" fmla="*/ 103 h 103"/>
                <a:gd name="T2" fmla="*/ 2 w 103"/>
                <a:gd name="T3" fmla="*/ 102 h 103"/>
                <a:gd name="T4" fmla="*/ 2 w 103"/>
                <a:gd name="T5" fmla="*/ 95 h 103"/>
                <a:gd name="T6" fmla="*/ 94 w 103"/>
                <a:gd name="T7" fmla="*/ 2 h 103"/>
                <a:gd name="T8" fmla="*/ 101 w 103"/>
                <a:gd name="T9" fmla="*/ 2 h 103"/>
                <a:gd name="T10" fmla="*/ 101 w 103"/>
                <a:gd name="T11" fmla="*/ 9 h 103"/>
                <a:gd name="T12" fmla="*/ 9 w 103"/>
                <a:gd name="T13" fmla="*/ 102 h 103"/>
                <a:gd name="T14" fmla="*/ 5 w 103"/>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3">
                  <a:moveTo>
                    <a:pt x="5" y="103"/>
                  </a:moveTo>
                  <a:cubicBezTo>
                    <a:pt x="4" y="103"/>
                    <a:pt x="3" y="103"/>
                    <a:pt x="2" y="102"/>
                  </a:cubicBezTo>
                  <a:cubicBezTo>
                    <a:pt x="0" y="100"/>
                    <a:pt x="0" y="97"/>
                    <a:pt x="2" y="95"/>
                  </a:cubicBezTo>
                  <a:cubicBezTo>
                    <a:pt x="94" y="2"/>
                    <a:pt x="94" y="2"/>
                    <a:pt x="94" y="2"/>
                  </a:cubicBezTo>
                  <a:cubicBezTo>
                    <a:pt x="96" y="0"/>
                    <a:pt x="99" y="0"/>
                    <a:pt x="101" y="2"/>
                  </a:cubicBezTo>
                  <a:cubicBezTo>
                    <a:pt x="103" y="4"/>
                    <a:pt x="103" y="7"/>
                    <a:pt x="101" y="9"/>
                  </a:cubicBezTo>
                  <a:cubicBezTo>
                    <a:pt x="9" y="102"/>
                    <a:pt x="9" y="102"/>
                    <a:pt x="9" y="102"/>
                  </a:cubicBezTo>
                  <a:cubicBezTo>
                    <a:pt x="8" y="103"/>
                    <a:pt x="7" y="103"/>
                    <a:pt x="5" y="10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 name="Freeform 8"/>
            <p:cNvSpPr>
              <a:spLocks noEditPoints="1"/>
            </p:cNvSpPr>
            <p:nvPr/>
          </p:nvSpPr>
          <p:spPr bwMode="auto">
            <a:xfrm>
              <a:off x="7851775" y="1209676"/>
              <a:ext cx="66675" cy="66675"/>
            </a:xfrm>
            <a:custGeom>
              <a:avLst/>
              <a:gdLst>
                <a:gd name="T0" fmla="*/ 5 w 30"/>
                <a:gd name="T1" fmla="*/ 30 h 30"/>
                <a:gd name="T2" fmla="*/ 2 w 30"/>
                <a:gd name="T3" fmla="*/ 28 h 30"/>
                <a:gd name="T4" fmla="*/ 0 w 30"/>
                <a:gd name="T5" fmla="*/ 24 h 30"/>
                <a:gd name="T6" fmla="*/ 1 w 30"/>
                <a:gd name="T7" fmla="*/ 5 h 30"/>
                <a:gd name="T8" fmla="*/ 6 w 30"/>
                <a:gd name="T9" fmla="*/ 0 h 30"/>
                <a:gd name="T10" fmla="*/ 7 w 30"/>
                <a:gd name="T11" fmla="*/ 0 h 30"/>
                <a:gd name="T12" fmla="*/ 9 w 30"/>
                <a:gd name="T13" fmla="*/ 0 h 30"/>
                <a:gd name="T14" fmla="*/ 24 w 30"/>
                <a:gd name="T15" fmla="*/ 6 h 30"/>
                <a:gd name="T16" fmla="*/ 29 w 30"/>
                <a:gd name="T17" fmla="*/ 22 h 30"/>
                <a:gd name="T18" fmla="*/ 29 w 30"/>
                <a:gd name="T19" fmla="*/ 24 h 30"/>
                <a:gd name="T20" fmla="*/ 24 w 30"/>
                <a:gd name="T21" fmla="*/ 29 h 30"/>
                <a:gd name="T22" fmla="*/ 6 w 30"/>
                <a:gd name="T23" fmla="*/ 30 h 30"/>
                <a:gd name="T24" fmla="*/ 5 w 30"/>
                <a:gd name="T25" fmla="*/ 30 h 30"/>
                <a:gd name="T26" fmla="*/ 11 w 30"/>
                <a:gd name="T27" fmla="*/ 10 h 30"/>
                <a:gd name="T28" fmla="*/ 11 w 30"/>
                <a:gd name="T29" fmla="*/ 19 h 30"/>
                <a:gd name="T30" fmla="*/ 19 w 30"/>
                <a:gd name="T31" fmla="*/ 19 h 30"/>
                <a:gd name="T32" fmla="*/ 17 w 30"/>
                <a:gd name="T33" fmla="*/ 13 h 30"/>
                <a:gd name="T34" fmla="*/ 11 w 30"/>
                <a:gd name="T35"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0">
                  <a:moveTo>
                    <a:pt x="5" y="30"/>
                  </a:moveTo>
                  <a:cubicBezTo>
                    <a:pt x="4" y="30"/>
                    <a:pt x="3" y="29"/>
                    <a:pt x="2" y="28"/>
                  </a:cubicBezTo>
                  <a:cubicBezTo>
                    <a:pt x="1" y="27"/>
                    <a:pt x="0" y="26"/>
                    <a:pt x="0" y="24"/>
                  </a:cubicBezTo>
                  <a:cubicBezTo>
                    <a:pt x="1" y="5"/>
                    <a:pt x="1" y="5"/>
                    <a:pt x="1" y="5"/>
                  </a:cubicBezTo>
                  <a:cubicBezTo>
                    <a:pt x="1" y="3"/>
                    <a:pt x="3" y="1"/>
                    <a:pt x="6" y="0"/>
                  </a:cubicBezTo>
                  <a:cubicBezTo>
                    <a:pt x="6" y="0"/>
                    <a:pt x="7" y="0"/>
                    <a:pt x="7" y="0"/>
                  </a:cubicBezTo>
                  <a:cubicBezTo>
                    <a:pt x="8" y="0"/>
                    <a:pt x="9" y="0"/>
                    <a:pt x="9" y="0"/>
                  </a:cubicBezTo>
                  <a:cubicBezTo>
                    <a:pt x="15" y="0"/>
                    <a:pt x="21" y="2"/>
                    <a:pt x="24" y="6"/>
                  </a:cubicBezTo>
                  <a:cubicBezTo>
                    <a:pt x="28" y="10"/>
                    <a:pt x="30" y="16"/>
                    <a:pt x="29" y="22"/>
                  </a:cubicBezTo>
                  <a:cubicBezTo>
                    <a:pt x="29" y="23"/>
                    <a:pt x="29" y="24"/>
                    <a:pt x="29" y="24"/>
                  </a:cubicBezTo>
                  <a:cubicBezTo>
                    <a:pt x="28" y="26"/>
                    <a:pt x="26" y="28"/>
                    <a:pt x="24" y="29"/>
                  </a:cubicBezTo>
                  <a:cubicBezTo>
                    <a:pt x="6" y="30"/>
                    <a:pt x="6" y="30"/>
                    <a:pt x="6" y="30"/>
                  </a:cubicBezTo>
                  <a:cubicBezTo>
                    <a:pt x="5" y="30"/>
                    <a:pt x="5" y="30"/>
                    <a:pt x="5" y="30"/>
                  </a:cubicBezTo>
                  <a:close/>
                  <a:moveTo>
                    <a:pt x="11" y="10"/>
                  </a:moveTo>
                  <a:cubicBezTo>
                    <a:pt x="11" y="19"/>
                    <a:pt x="11" y="19"/>
                    <a:pt x="11" y="19"/>
                  </a:cubicBezTo>
                  <a:cubicBezTo>
                    <a:pt x="19" y="19"/>
                    <a:pt x="19" y="19"/>
                    <a:pt x="19" y="19"/>
                  </a:cubicBezTo>
                  <a:cubicBezTo>
                    <a:pt x="19" y="16"/>
                    <a:pt x="18" y="15"/>
                    <a:pt x="17" y="13"/>
                  </a:cubicBezTo>
                  <a:cubicBezTo>
                    <a:pt x="15" y="12"/>
                    <a:pt x="13" y="11"/>
                    <a:pt x="11"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1" name="Freeform 9"/>
            <p:cNvSpPr/>
            <p:nvPr/>
          </p:nvSpPr>
          <p:spPr bwMode="auto">
            <a:xfrm>
              <a:off x="7681912" y="923926"/>
              <a:ext cx="431800" cy="509588"/>
            </a:xfrm>
            <a:custGeom>
              <a:avLst/>
              <a:gdLst>
                <a:gd name="T0" fmla="*/ 196 w 196"/>
                <a:gd name="T1" fmla="*/ 230 h 230"/>
                <a:gd name="T2" fmla="*/ 0 w 196"/>
                <a:gd name="T3" fmla="*/ 230 h 230"/>
                <a:gd name="T4" fmla="*/ 0 w 196"/>
                <a:gd name="T5" fmla="*/ 61 h 230"/>
                <a:gd name="T6" fmla="*/ 61 w 196"/>
                <a:gd name="T7" fmla="*/ 0 h 230"/>
                <a:gd name="T8" fmla="*/ 186 w 196"/>
                <a:gd name="T9" fmla="*/ 0 h 230"/>
                <a:gd name="T10" fmla="*/ 196 w 196"/>
                <a:gd name="T11" fmla="*/ 10 h 230"/>
                <a:gd name="T12" fmla="*/ 186 w 196"/>
                <a:gd name="T13" fmla="*/ 20 h 230"/>
                <a:gd name="T14" fmla="*/ 70 w 196"/>
                <a:gd name="T15" fmla="*/ 20 h 230"/>
                <a:gd name="T16" fmla="*/ 20 w 196"/>
                <a:gd name="T17" fmla="*/ 70 h 230"/>
                <a:gd name="T18" fmla="*/ 20 w 196"/>
                <a:gd name="T19" fmla="*/ 210 h 230"/>
                <a:gd name="T20" fmla="*/ 176 w 196"/>
                <a:gd name="T21" fmla="*/ 210 h 230"/>
                <a:gd name="T22" fmla="*/ 176 w 196"/>
                <a:gd name="T23" fmla="*/ 89 h 230"/>
                <a:gd name="T24" fmla="*/ 186 w 196"/>
                <a:gd name="T25" fmla="*/ 79 h 230"/>
                <a:gd name="T26" fmla="*/ 196 w 196"/>
                <a:gd name="T27" fmla="*/ 89 h 230"/>
                <a:gd name="T28" fmla="*/ 196 w 196"/>
                <a:gd name="T29" fmla="*/ 23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6" h="230">
                  <a:moveTo>
                    <a:pt x="196" y="230"/>
                  </a:moveTo>
                  <a:cubicBezTo>
                    <a:pt x="0" y="230"/>
                    <a:pt x="0" y="230"/>
                    <a:pt x="0" y="230"/>
                  </a:cubicBezTo>
                  <a:cubicBezTo>
                    <a:pt x="0" y="61"/>
                    <a:pt x="0" y="61"/>
                    <a:pt x="0" y="61"/>
                  </a:cubicBezTo>
                  <a:cubicBezTo>
                    <a:pt x="61" y="0"/>
                    <a:pt x="61" y="0"/>
                    <a:pt x="61" y="0"/>
                  </a:cubicBezTo>
                  <a:cubicBezTo>
                    <a:pt x="186" y="0"/>
                    <a:pt x="186" y="0"/>
                    <a:pt x="186" y="0"/>
                  </a:cubicBezTo>
                  <a:cubicBezTo>
                    <a:pt x="191" y="0"/>
                    <a:pt x="196" y="4"/>
                    <a:pt x="196" y="10"/>
                  </a:cubicBezTo>
                  <a:cubicBezTo>
                    <a:pt x="196" y="16"/>
                    <a:pt x="191" y="20"/>
                    <a:pt x="186" y="20"/>
                  </a:cubicBezTo>
                  <a:cubicBezTo>
                    <a:pt x="70" y="20"/>
                    <a:pt x="70" y="20"/>
                    <a:pt x="70" y="20"/>
                  </a:cubicBezTo>
                  <a:cubicBezTo>
                    <a:pt x="20" y="70"/>
                    <a:pt x="20" y="70"/>
                    <a:pt x="20" y="70"/>
                  </a:cubicBezTo>
                  <a:cubicBezTo>
                    <a:pt x="20" y="210"/>
                    <a:pt x="20" y="210"/>
                    <a:pt x="20" y="210"/>
                  </a:cubicBezTo>
                  <a:cubicBezTo>
                    <a:pt x="176" y="210"/>
                    <a:pt x="176" y="210"/>
                    <a:pt x="176" y="210"/>
                  </a:cubicBezTo>
                  <a:cubicBezTo>
                    <a:pt x="176" y="89"/>
                    <a:pt x="176" y="89"/>
                    <a:pt x="176" y="89"/>
                  </a:cubicBezTo>
                  <a:cubicBezTo>
                    <a:pt x="176" y="84"/>
                    <a:pt x="180" y="79"/>
                    <a:pt x="186" y="79"/>
                  </a:cubicBezTo>
                  <a:cubicBezTo>
                    <a:pt x="191" y="79"/>
                    <a:pt x="196" y="84"/>
                    <a:pt x="196" y="89"/>
                  </a:cubicBezTo>
                  <a:cubicBezTo>
                    <a:pt x="196" y="230"/>
                    <a:pt x="196" y="230"/>
                    <a:pt x="196"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2" name="Freeform 10"/>
            <p:cNvSpPr/>
            <p:nvPr/>
          </p:nvSpPr>
          <p:spPr bwMode="auto">
            <a:xfrm>
              <a:off x="7693025" y="935039"/>
              <a:ext cx="144463" cy="146050"/>
            </a:xfrm>
            <a:custGeom>
              <a:avLst/>
              <a:gdLst>
                <a:gd name="T0" fmla="*/ 66 w 66"/>
                <a:gd name="T1" fmla="*/ 66 h 66"/>
                <a:gd name="T2" fmla="*/ 5 w 66"/>
                <a:gd name="T3" fmla="*/ 66 h 66"/>
                <a:gd name="T4" fmla="*/ 0 w 66"/>
                <a:gd name="T5" fmla="*/ 61 h 66"/>
                <a:gd name="T6" fmla="*/ 5 w 66"/>
                <a:gd name="T7" fmla="*/ 55 h 66"/>
                <a:gd name="T8" fmla="*/ 55 w 66"/>
                <a:gd name="T9" fmla="*/ 55 h 66"/>
                <a:gd name="T10" fmla="*/ 55 w 66"/>
                <a:gd name="T11" fmla="*/ 5 h 66"/>
                <a:gd name="T12" fmla="*/ 61 w 66"/>
                <a:gd name="T13" fmla="*/ 0 h 66"/>
                <a:gd name="T14" fmla="*/ 66 w 66"/>
                <a:gd name="T15" fmla="*/ 5 h 66"/>
                <a:gd name="T16" fmla="*/ 66 w 66"/>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66">
                  <a:moveTo>
                    <a:pt x="66" y="66"/>
                  </a:moveTo>
                  <a:cubicBezTo>
                    <a:pt x="5" y="66"/>
                    <a:pt x="5" y="66"/>
                    <a:pt x="5" y="66"/>
                  </a:cubicBezTo>
                  <a:cubicBezTo>
                    <a:pt x="2" y="66"/>
                    <a:pt x="0" y="63"/>
                    <a:pt x="0" y="61"/>
                  </a:cubicBezTo>
                  <a:cubicBezTo>
                    <a:pt x="0" y="58"/>
                    <a:pt x="2" y="55"/>
                    <a:pt x="5" y="55"/>
                  </a:cubicBezTo>
                  <a:cubicBezTo>
                    <a:pt x="55" y="55"/>
                    <a:pt x="55" y="55"/>
                    <a:pt x="55" y="55"/>
                  </a:cubicBezTo>
                  <a:cubicBezTo>
                    <a:pt x="55" y="5"/>
                    <a:pt x="55" y="5"/>
                    <a:pt x="55" y="5"/>
                  </a:cubicBezTo>
                  <a:cubicBezTo>
                    <a:pt x="55" y="2"/>
                    <a:pt x="58" y="0"/>
                    <a:pt x="61" y="0"/>
                  </a:cubicBezTo>
                  <a:cubicBezTo>
                    <a:pt x="63" y="0"/>
                    <a:pt x="66" y="2"/>
                    <a:pt x="66" y="5"/>
                  </a:cubicBezTo>
                  <a:cubicBezTo>
                    <a:pt x="66" y="66"/>
                    <a:pt x="66" y="66"/>
                    <a:pt x="66" y="6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3" name="Freeform 11"/>
            <p:cNvSpPr>
              <a:spLocks noEditPoints="1"/>
            </p:cNvSpPr>
            <p:nvPr/>
          </p:nvSpPr>
          <p:spPr bwMode="auto">
            <a:xfrm>
              <a:off x="7340600" y="1571626"/>
              <a:ext cx="777875" cy="779463"/>
            </a:xfrm>
            <a:custGeom>
              <a:avLst/>
              <a:gdLst>
                <a:gd name="T0" fmla="*/ 16 w 352"/>
                <a:gd name="T1" fmla="*/ 352 h 352"/>
                <a:gd name="T2" fmla="*/ 5 w 352"/>
                <a:gd name="T3" fmla="*/ 348 h 352"/>
                <a:gd name="T4" fmla="*/ 0 w 352"/>
                <a:gd name="T5" fmla="*/ 336 h 352"/>
                <a:gd name="T6" fmla="*/ 5 w 352"/>
                <a:gd name="T7" fmla="*/ 255 h 352"/>
                <a:gd name="T8" fmla="*/ 9 w 352"/>
                <a:gd name="T9" fmla="*/ 245 h 352"/>
                <a:gd name="T10" fmla="*/ 249 w 352"/>
                <a:gd name="T11" fmla="*/ 5 h 352"/>
                <a:gd name="T12" fmla="*/ 261 w 352"/>
                <a:gd name="T13" fmla="*/ 0 h 352"/>
                <a:gd name="T14" fmla="*/ 261 w 352"/>
                <a:gd name="T15" fmla="*/ 0 h 352"/>
                <a:gd name="T16" fmla="*/ 272 w 352"/>
                <a:gd name="T17" fmla="*/ 5 h 352"/>
                <a:gd name="T18" fmla="*/ 348 w 352"/>
                <a:gd name="T19" fmla="*/ 81 h 352"/>
                <a:gd name="T20" fmla="*/ 352 w 352"/>
                <a:gd name="T21" fmla="*/ 92 h 352"/>
                <a:gd name="T22" fmla="*/ 348 w 352"/>
                <a:gd name="T23" fmla="*/ 103 h 352"/>
                <a:gd name="T24" fmla="*/ 108 w 352"/>
                <a:gd name="T25" fmla="*/ 343 h 352"/>
                <a:gd name="T26" fmla="*/ 97 w 352"/>
                <a:gd name="T27" fmla="*/ 348 h 352"/>
                <a:gd name="T28" fmla="*/ 17 w 352"/>
                <a:gd name="T29" fmla="*/ 352 h 352"/>
                <a:gd name="T30" fmla="*/ 16 w 352"/>
                <a:gd name="T31" fmla="*/ 352 h 352"/>
                <a:gd name="T32" fmla="*/ 36 w 352"/>
                <a:gd name="T33" fmla="*/ 263 h 352"/>
                <a:gd name="T34" fmla="*/ 33 w 352"/>
                <a:gd name="T35" fmla="*/ 320 h 352"/>
                <a:gd name="T36" fmla="*/ 89 w 352"/>
                <a:gd name="T37" fmla="*/ 316 h 352"/>
                <a:gd name="T38" fmla="*/ 314 w 352"/>
                <a:gd name="T39" fmla="*/ 92 h 352"/>
                <a:gd name="T40" fmla="*/ 261 w 352"/>
                <a:gd name="T41" fmla="*/ 38 h 352"/>
                <a:gd name="T42" fmla="*/ 36 w 352"/>
                <a:gd name="T43" fmla="*/ 263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2" h="352">
                  <a:moveTo>
                    <a:pt x="16" y="352"/>
                  </a:moveTo>
                  <a:cubicBezTo>
                    <a:pt x="12" y="352"/>
                    <a:pt x="8" y="351"/>
                    <a:pt x="5" y="348"/>
                  </a:cubicBezTo>
                  <a:cubicBezTo>
                    <a:pt x="1" y="345"/>
                    <a:pt x="0" y="340"/>
                    <a:pt x="0" y="336"/>
                  </a:cubicBezTo>
                  <a:cubicBezTo>
                    <a:pt x="5" y="255"/>
                    <a:pt x="5" y="255"/>
                    <a:pt x="5" y="255"/>
                  </a:cubicBezTo>
                  <a:cubicBezTo>
                    <a:pt x="5" y="251"/>
                    <a:pt x="7" y="248"/>
                    <a:pt x="9" y="245"/>
                  </a:cubicBezTo>
                  <a:cubicBezTo>
                    <a:pt x="249" y="5"/>
                    <a:pt x="249" y="5"/>
                    <a:pt x="249" y="5"/>
                  </a:cubicBezTo>
                  <a:cubicBezTo>
                    <a:pt x="252" y="2"/>
                    <a:pt x="256" y="0"/>
                    <a:pt x="261" y="0"/>
                  </a:cubicBezTo>
                  <a:cubicBezTo>
                    <a:pt x="261" y="0"/>
                    <a:pt x="261" y="0"/>
                    <a:pt x="261" y="0"/>
                  </a:cubicBezTo>
                  <a:cubicBezTo>
                    <a:pt x="265" y="0"/>
                    <a:pt x="269" y="2"/>
                    <a:pt x="272" y="5"/>
                  </a:cubicBezTo>
                  <a:cubicBezTo>
                    <a:pt x="348" y="81"/>
                    <a:pt x="348" y="81"/>
                    <a:pt x="348" y="81"/>
                  </a:cubicBezTo>
                  <a:cubicBezTo>
                    <a:pt x="351" y="84"/>
                    <a:pt x="352" y="88"/>
                    <a:pt x="352" y="92"/>
                  </a:cubicBezTo>
                  <a:cubicBezTo>
                    <a:pt x="352" y="96"/>
                    <a:pt x="351" y="100"/>
                    <a:pt x="348" y="103"/>
                  </a:cubicBezTo>
                  <a:cubicBezTo>
                    <a:pt x="108" y="343"/>
                    <a:pt x="108" y="343"/>
                    <a:pt x="108" y="343"/>
                  </a:cubicBezTo>
                  <a:cubicBezTo>
                    <a:pt x="105" y="346"/>
                    <a:pt x="101" y="347"/>
                    <a:pt x="97" y="348"/>
                  </a:cubicBezTo>
                  <a:cubicBezTo>
                    <a:pt x="17" y="352"/>
                    <a:pt x="17" y="352"/>
                    <a:pt x="17" y="352"/>
                  </a:cubicBezTo>
                  <a:cubicBezTo>
                    <a:pt x="17" y="352"/>
                    <a:pt x="16" y="352"/>
                    <a:pt x="16" y="352"/>
                  </a:cubicBezTo>
                  <a:close/>
                  <a:moveTo>
                    <a:pt x="36" y="263"/>
                  </a:moveTo>
                  <a:cubicBezTo>
                    <a:pt x="33" y="320"/>
                    <a:pt x="33" y="320"/>
                    <a:pt x="33" y="320"/>
                  </a:cubicBezTo>
                  <a:cubicBezTo>
                    <a:pt x="89" y="316"/>
                    <a:pt x="89" y="316"/>
                    <a:pt x="89" y="316"/>
                  </a:cubicBezTo>
                  <a:cubicBezTo>
                    <a:pt x="314" y="92"/>
                    <a:pt x="314" y="92"/>
                    <a:pt x="314" y="92"/>
                  </a:cubicBezTo>
                  <a:cubicBezTo>
                    <a:pt x="261" y="38"/>
                    <a:pt x="261" y="38"/>
                    <a:pt x="261" y="38"/>
                  </a:cubicBezTo>
                  <a:cubicBezTo>
                    <a:pt x="36" y="263"/>
                    <a:pt x="36" y="263"/>
                    <a:pt x="36" y="2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 name="Freeform 12"/>
            <p:cNvSpPr/>
            <p:nvPr/>
          </p:nvSpPr>
          <p:spPr bwMode="auto">
            <a:xfrm>
              <a:off x="7800975" y="1662114"/>
              <a:ext cx="227013" cy="227013"/>
            </a:xfrm>
            <a:custGeom>
              <a:avLst/>
              <a:gdLst>
                <a:gd name="T0" fmla="*/ 86 w 103"/>
                <a:gd name="T1" fmla="*/ 102 h 102"/>
                <a:gd name="T2" fmla="*/ 74 w 103"/>
                <a:gd name="T3" fmla="*/ 97 h 102"/>
                <a:gd name="T4" fmla="*/ 6 w 103"/>
                <a:gd name="T5" fmla="*/ 29 h 102"/>
                <a:gd name="T6" fmla="*/ 6 w 103"/>
                <a:gd name="T7" fmla="*/ 7 h 102"/>
                <a:gd name="T8" fmla="*/ 29 w 103"/>
                <a:gd name="T9" fmla="*/ 7 h 102"/>
                <a:gd name="T10" fmla="*/ 97 w 103"/>
                <a:gd name="T11" fmla="*/ 75 h 102"/>
                <a:gd name="T12" fmla="*/ 97 w 103"/>
                <a:gd name="T13" fmla="*/ 97 h 102"/>
                <a:gd name="T14" fmla="*/ 86 w 103"/>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2">
                  <a:moveTo>
                    <a:pt x="86" y="102"/>
                  </a:moveTo>
                  <a:cubicBezTo>
                    <a:pt x="82" y="102"/>
                    <a:pt x="78" y="100"/>
                    <a:pt x="74" y="97"/>
                  </a:cubicBezTo>
                  <a:cubicBezTo>
                    <a:pt x="6" y="29"/>
                    <a:pt x="6" y="29"/>
                    <a:pt x="6" y="29"/>
                  </a:cubicBezTo>
                  <a:cubicBezTo>
                    <a:pt x="0" y="23"/>
                    <a:pt x="0" y="13"/>
                    <a:pt x="6" y="7"/>
                  </a:cubicBezTo>
                  <a:cubicBezTo>
                    <a:pt x="13" y="0"/>
                    <a:pt x="23" y="0"/>
                    <a:pt x="29" y="7"/>
                  </a:cubicBezTo>
                  <a:cubicBezTo>
                    <a:pt x="97" y="75"/>
                    <a:pt x="97" y="75"/>
                    <a:pt x="97" y="75"/>
                  </a:cubicBezTo>
                  <a:cubicBezTo>
                    <a:pt x="103" y="81"/>
                    <a:pt x="103" y="91"/>
                    <a:pt x="97" y="97"/>
                  </a:cubicBezTo>
                  <a:cubicBezTo>
                    <a:pt x="94" y="100"/>
                    <a:pt x="90" y="102"/>
                    <a:pt x="86" y="10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 name="Freeform 13"/>
            <p:cNvSpPr/>
            <p:nvPr/>
          </p:nvSpPr>
          <p:spPr bwMode="auto">
            <a:xfrm>
              <a:off x="7461250" y="1743076"/>
              <a:ext cx="488950" cy="485775"/>
            </a:xfrm>
            <a:custGeom>
              <a:avLst/>
              <a:gdLst>
                <a:gd name="T0" fmla="*/ 17 w 222"/>
                <a:gd name="T1" fmla="*/ 220 h 220"/>
                <a:gd name="T2" fmla="*/ 6 w 222"/>
                <a:gd name="T3" fmla="*/ 216 h 220"/>
                <a:gd name="T4" fmla="*/ 6 w 222"/>
                <a:gd name="T5" fmla="*/ 193 h 220"/>
                <a:gd name="T6" fmla="*/ 193 w 222"/>
                <a:gd name="T7" fmla="*/ 6 h 220"/>
                <a:gd name="T8" fmla="*/ 216 w 222"/>
                <a:gd name="T9" fmla="*/ 6 h 220"/>
                <a:gd name="T10" fmla="*/ 216 w 222"/>
                <a:gd name="T11" fmla="*/ 28 h 220"/>
                <a:gd name="T12" fmla="*/ 28 w 222"/>
                <a:gd name="T13" fmla="*/ 216 h 220"/>
                <a:gd name="T14" fmla="*/ 17 w 222"/>
                <a:gd name="T15" fmla="*/ 220 h 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 h="220">
                  <a:moveTo>
                    <a:pt x="17" y="220"/>
                  </a:moveTo>
                  <a:cubicBezTo>
                    <a:pt x="13" y="220"/>
                    <a:pt x="9" y="219"/>
                    <a:pt x="6" y="216"/>
                  </a:cubicBezTo>
                  <a:cubicBezTo>
                    <a:pt x="0" y="209"/>
                    <a:pt x="0" y="199"/>
                    <a:pt x="6" y="193"/>
                  </a:cubicBezTo>
                  <a:cubicBezTo>
                    <a:pt x="193" y="6"/>
                    <a:pt x="193" y="6"/>
                    <a:pt x="193" y="6"/>
                  </a:cubicBezTo>
                  <a:cubicBezTo>
                    <a:pt x="199" y="0"/>
                    <a:pt x="209" y="0"/>
                    <a:pt x="216" y="6"/>
                  </a:cubicBezTo>
                  <a:cubicBezTo>
                    <a:pt x="222" y="12"/>
                    <a:pt x="222" y="22"/>
                    <a:pt x="216" y="28"/>
                  </a:cubicBezTo>
                  <a:cubicBezTo>
                    <a:pt x="28" y="216"/>
                    <a:pt x="28" y="216"/>
                    <a:pt x="28" y="216"/>
                  </a:cubicBezTo>
                  <a:cubicBezTo>
                    <a:pt x="25" y="219"/>
                    <a:pt x="21" y="220"/>
                    <a:pt x="17" y="2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 name="Freeform 14"/>
            <p:cNvSpPr/>
            <p:nvPr/>
          </p:nvSpPr>
          <p:spPr bwMode="auto">
            <a:xfrm>
              <a:off x="7377112" y="2228851"/>
              <a:ext cx="87313" cy="88900"/>
            </a:xfrm>
            <a:custGeom>
              <a:avLst/>
              <a:gdLst>
                <a:gd name="T0" fmla="*/ 9 w 40"/>
                <a:gd name="T1" fmla="*/ 0 h 40"/>
                <a:gd name="T2" fmla="*/ 6 w 40"/>
                <a:gd name="T3" fmla="*/ 0 h 40"/>
                <a:gd name="T4" fmla="*/ 3 w 40"/>
                <a:gd name="T5" fmla="*/ 1 h 40"/>
                <a:gd name="T6" fmla="*/ 0 w 40"/>
                <a:gd name="T7" fmla="*/ 40 h 40"/>
                <a:gd name="T8" fmla="*/ 38 w 40"/>
                <a:gd name="T9" fmla="*/ 38 h 40"/>
                <a:gd name="T10" fmla="*/ 39 w 40"/>
                <a:gd name="T11" fmla="*/ 33 h 40"/>
                <a:gd name="T12" fmla="*/ 9 w 40"/>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40" h="40">
                  <a:moveTo>
                    <a:pt x="9" y="0"/>
                  </a:moveTo>
                  <a:cubicBezTo>
                    <a:pt x="8" y="0"/>
                    <a:pt x="7" y="0"/>
                    <a:pt x="6" y="0"/>
                  </a:cubicBezTo>
                  <a:cubicBezTo>
                    <a:pt x="5" y="0"/>
                    <a:pt x="4" y="1"/>
                    <a:pt x="3" y="1"/>
                  </a:cubicBezTo>
                  <a:cubicBezTo>
                    <a:pt x="0" y="40"/>
                    <a:pt x="0" y="40"/>
                    <a:pt x="0" y="40"/>
                  </a:cubicBezTo>
                  <a:cubicBezTo>
                    <a:pt x="38" y="38"/>
                    <a:pt x="38" y="38"/>
                    <a:pt x="38" y="38"/>
                  </a:cubicBezTo>
                  <a:cubicBezTo>
                    <a:pt x="38" y="36"/>
                    <a:pt x="38" y="35"/>
                    <a:pt x="39" y="33"/>
                  </a:cubicBezTo>
                  <a:cubicBezTo>
                    <a:pt x="40" y="14"/>
                    <a:pt x="27" y="0"/>
                    <a:pt x="9"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 name="Freeform 15"/>
            <p:cNvSpPr/>
            <p:nvPr/>
          </p:nvSpPr>
          <p:spPr bwMode="auto">
            <a:xfrm>
              <a:off x="7693025" y="2274889"/>
              <a:ext cx="460375" cy="71438"/>
            </a:xfrm>
            <a:custGeom>
              <a:avLst/>
              <a:gdLst>
                <a:gd name="T0" fmla="*/ 193 w 209"/>
                <a:gd name="T1" fmla="*/ 32 h 32"/>
                <a:gd name="T2" fmla="*/ 16 w 209"/>
                <a:gd name="T3" fmla="*/ 32 h 32"/>
                <a:gd name="T4" fmla="*/ 0 w 209"/>
                <a:gd name="T5" fmla="*/ 16 h 32"/>
                <a:gd name="T6" fmla="*/ 16 w 209"/>
                <a:gd name="T7" fmla="*/ 0 h 32"/>
                <a:gd name="T8" fmla="*/ 193 w 209"/>
                <a:gd name="T9" fmla="*/ 0 h 32"/>
                <a:gd name="T10" fmla="*/ 209 w 209"/>
                <a:gd name="T11" fmla="*/ 16 h 32"/>
                <a:gd name="T12" fmla="*/ 193 w 20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209" h="32">
                  <a:moveTo>
                    <a:pt x="193" y="32"/>
                  </a:moveTo>
                  <a:cubicBezTo>
                    <a:pt x="16" y="32"/>
                    <a:pt x="16" y="32"/>
                    <a:pt x="16" y="32"/>
                  </a:cubicBezTo>
                  <a:cubicBezTo>
                    <a:pt x="7" y="32"/>
                    <a:pt x="0" y="25"/>
                    <a:pt x="0" y="16"/>
                  </a:cubicBezTo>
                  <a:cubicBezTo>
                    <a:pt x="0" y="7"/>
                    <a:pt x="7" y="0"/>
                    <a:pt x="16" y="0"/>
                  </a:cubicBezTo>
                  <a:cubicBezTo>
                    <a:pt x="193" y="0"/>
                    <a:pt x="193" y="0"/>
                    <a:pt x="193" y="0"/>
                  </a:cubicBezTo>
                  <a:cubicBezTo>
                    <a:pt x="202" y="0"/>
                    <a:pt x="209" y="7"/>
                    <a:pt x="209" y="16"/>
                  </a:cubicBezTo>
                  <a:cubicBezTo>
                    <a:pt x="209" y="25"/>
                    <a:pt x="202" y="32"/>
                    <a:pt x="193"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 name="Freeform 16"/>
            <p:cNvSpPr>
              <a:spLocks noEditPoints="1"/>
            </p:cNvSpPr>
            <p:nvPr/>
          </p:nvSpPr>
          <p:spPr bwMode="auto">
            <a:xfrm>
              <a:off x="8164512" y="2628901"/>
              <a:ext cx="654050" cy="654050"/>
            </a:xfrm>
            <a:custGeom>
              <a:avLst/>
              <a:gdLst>
                <a:gd name="T0" fmla="*/ 148 w 296"/>
                <a:gd name="T1" fmla="*/ 296 h 296"/>
                <a:gd name="T2" fmla="*/ 0 w 296"/>
                <a:gd name="T3" fmla="*/ 148 h 296"/>
                <a:gd name="T4" fmla="*/ 148 w 296"/>
                <a:gd name="T5" fmla="*/ 0 h 296"/>
                <a:gd name="T6" fmla="*/ 296 w 296"/>
                <a:gd name="T7" fmla="*/ 148 h 296"/>
                <a:gd name="T8" fmla="*/ 148 w 296"/>
                <a:gd name="T9" fmla="*/ 296 h 296"/>
                <a:gd name="T10" fmla="*/ 148 w 296"/>
                <a:gd name="T11" fmla="*/ 30 h 296"/>
                <a:gd name="T12" fmla="*/ 30 w 296"/>
                <a:gd name="T13" fmla="*/ 148 h 296"/>
                <a:gd name="T14" fmla="*/ 148 w 296"/>
                <a:gd name="T15" fmla="*/ 266 h 296"/>
                <a:gd name="T16" fmla="*/ 267 w 296"/>
                <a:gd name="T17" fmla="*/ 148 h 296"/>
                <a:gd name="T18" fmla="*/ 148 w 296"/>
                <a:gd name="T19" fmla="*/ 3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6" h="296">
                  <a:moveTo>
                    <a:pt x="148" y="296"/>
                  </a:moveTo>
                  <a:cubicBezTo>
                    <a:pt x="67" y="296"/>
                    <a:pt x="0" y="229"/>
                    <a:pt x="0" y="148"/>
                  </a:cubicBezTo>
                  <a:cubicBezTo>
                    <a:pt x="0" y="66"/>
                    <a:pt x="67" y="0"/>
                    <a:pt x="148" y="0"/>
                  </a:cubicBezTo>
                  <a:cubicBezTo>
                    <a:pt x="230" y="0"/>
                    <a:pt x="296" y="66"/>
                    <a:pt x="296" y="148"/>
                  </a:cubicBezTo>
                  <a:cubicBezTo>
                    <a:pt x="296" y="229"/>
                    <a:pt x="230" y="296"/>
                    <a:pt x="148" y="296"/>
                  </a:cubicBezTo>
                  <a:close/>
                  <a:moveTo>
                    <a:pt x="148" y="30"/>
                  </a:moveTo>
                  <a:cubicBezTo>
                    <a:pt x="83" y="30"/>
                    <a:pt x="30" y="83"/>
                    <a:pt x="30" y="148"/>
                  </a:cubicBezTo>
                  <a:cubicBezTo>
                    <a:pt x="30" y="213"/>
                    <a:pt x="83" y="266"/>
                    <a:pt x="148" y="266"/>
                  </a:cubicBezTo>
                  <a:cubicBezTo>
                    <a:pt x="214" y="266"/>
                    <a:pt x="267" y="213"/>
                    <a:pt x="267" y="148"/>
                  </a:cubicBezTo>
                  <a:cubicBezTo>
                    <a:pt x="267" y="83"/>
                    <a:pt x="214" y="30"/>
                    <a:pt x="148"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 name="Freeform 17"/>
            <p:cNvSpPr/>
            <p:nvPr/>
          </p:nvSpPr>
          <p:spPr bwMode="auto">
            <a:xfrm>
              <a:off x="8275637" y="2740026"/>
              <a:ext cx="215900" cy="215900"/>
            </a:xfrm>
            <a:custGeom>
              <a:avLst/>
              <a:gdLst>
                <a:gd name="T0" fmla="*/ 15 w 98"/>
                <a:gd name="T1" fmla="*/ 98 h 98"/>
                <a:gd name="T2" fmla="*/ 0 w 98"/>
                <a:gd name="T3" fmla="*/ 98 h 98"/>
                <a:gd name="T4" fmla="*/ 98 w 98"/>
                <a:gd name="T5" fmla="*/ 0 h 98"/>
                <a:gd name="T6" fmla="*/ 98 w 98"/>
                <a:gd name="T7" fmla="*/ 15 h 98"/>
                <a:gd name="T8" fmla="*/ 15 w 98"/>
                <a:gd name="T9" fmla="*/ 98 h 98"/>
              </a:gdLst>
              <a:ahLst/>
              <a:cxnLst>
                <a:cxn ang="0">
                  <a:pos x="T0" y="T1"/>
                </a:cxn>
                <a:cxn ang="0">
                  <a:pos x="T2" y="T3"/>
                </a:cxn>
                <a:cxn ang="0">
                  <a:pos x="T4" y="T5"/>
                </a:cxn>
                <a:cxn ang="0">
                  <a:pos x="T6" y="T7"/>
                </a:cxn>
                <a:cxn ang="0">
                  <a:pos x="T8" y="T9"/>
                </a:cxn>
              </a:cxnLst>
              <a:rect l="0" t="0" r="r" b="b"/>
              <a:pathLst>
                <a:path w="98" h="98">
                  <a:moveTo>
                    <a:pt x="15" y="98"/>
                  </a:moveTo>
                  <a:cubicBezTo>
                    <a:pt x="0" y="98"/>
                    <a:pt x="0" y="98"/>
                    <a:pt x="0" y="98"/>
                  </a:cubicBezTo>
                  <a:cubicBezTo>
                    <a:pt x="0" y="44"/>
                    <a:pt x="44" y="0"/>
                    <a:pt x="98" y="0"/>
                  </a:cubicBezTo>
                  <a:cubicBezTo>
                    <a:pt x="98" y="15"/>
                    <a:pt x="98" y="15"/>
                    <a:pt x="98" y="15"/>
                  </a:cubicBezTo>
                  <a:cubicBezTo>
                    <a:pt x="53" y="15"/>
                    <a:pt x="15" y="52"/>
                    <a:pt x="15" y="9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 name="Freeform 18"/>
            <p:cNvSpPr/>
            <p:nvPr/>
          </p:nvSpPr>
          <p:spPr bwMode="auto">
            <a:xfrm>
              <a:off x="8664575" y="3140076"/>
              <a:ext cx="254000" cy="252413"/>
            </a:xfrm>
            <a:custGeom>
              <a:avLst/>
              <a:gdLst>
                <a:gd name="T0" fmla="*/ 99 w 115"/>
                <a:gd name="T1" fmla="*/ 114 h 114"/>
                <a:gd name="T2" fmla="*/ 88 w 115"/>
                <a:gd name="T3" fmla="*/ 109 h 114"/>
                <a:gd name="T4" fmla="*/ 6 w 115"/>
                <a:gd name="T5" fmla="*/ 27 h 114"/>
                <a:gd name="T6" fmla="*/ 6 w 115"/>
                <a:gd name="T7" fmla="*/ 6 h 114"/>
                <a:gd name="T8" fmla="*/ 26 w 115"/>
                <a:gd name="T9" fmla="*/ 6 h 114"/>
                <a:gd name="T10" fmla="*/ 109 w 115"/>
                <a:gd name="T11" fmla="*/ 88 h 114"/>
                <a:gd name="T12" fmla="*/ 109 w 115"/>
                <a:gd name="T13" fmla="*/ 109 h 114"/>
                <a:gd name="T14" fmla="*/ 99 w 115"/>
                <a:gd name="T15" fmla="*/ 11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99" y="114"/>
                  </a:moveTo>
                  <a:cubicBezTo>
                    <a:pt x="95" y="114"/>
                    <a:pt x="91" y="112"/>
                    <a:pt x="88" y="109"/>
                  </a:cubicBezTo>
                  <a:cubicBezTo>
                    <a:pt x="6" y="27"/>
                    <a:pt x="6" y="27"/>
                    <a:pt x="6" y="27"/>
                  </a:cubicBezTo>
                  <a:cubicBezTo>
                    <a:pt x="0" y="21"/>
                    <a:pt x="0" y="11"/>
                    <a:pt x="6" y="6"/>
                  </a:cubicBezTo>
                  <a:cubicBezTo>
                    <a:pt x="11" y="0"/>
                    <a:pt x="21" y="0"/>
                    <a:pt x="26" y="6"/>
                  </a:cubicBezTo>
                  <a:cubicBezTo>
                    <a:pt x="109" y="88"/>
                    <a:pt x="109" y="88"/>
                    <a:pt x="109" y="88"/>
                  </a:cubicBezTo>
                  <a:cubicBezTo>
                    <a:pt x="115" y="94"/>
                    <a:pt x="115" y="103"/>
                    <a:pt x="109" y="109"/>
                  </a:cubicBezTo>
                  <a:cubicBezTo>
                    <a:pt x="106" y="112"/>
                    <a:pt x="102" y="114"/>
                    <a:pt x="99" y="1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6" name="Freeform 24"/>
            <p:cNvSpPr/>
            <p:nvPr/>
          </p:nvSpPr>
          <p:spPr bwMode="auto">
            <a:xfrm>
              <a:off x="7913687" y="3281364"/>
              <a:ext cx="19050" cy="196850"/>
            </a:xfrm>
            <a:custGeom>
              <a:avLst/>
              <a:gdLst>
                <a:gd name="T0" fmla="*/ 12 w 12"/>
                <a:gd name="T1" fmla="*/ 124 h 124"/>
                <a:gd name="T2" fmla="*/ 0 w 12"/>
                <a:gd name="T3" fmla="*/ 124 h 124"/>
                <a:gd name="T4" fmla="*/ 0 w 12"/>
                <a:gd name="T5" fmla="*/ 0 h 124"/>
                <a:gd name="T6" fmla="*/ 12 w 12"/>
                <a:gd name="T7" fmla="*/ 0 h 124"/>
                <a:gd name="T8" fmla="*/ 12 w 12"/>
                <a:gd name="T9" fmla="*/ 124 h 124"/>
                <a:gd name="T10" fmla="*/ 12 w 12"/>
                <a:gd name="T11" fmla="*/ 124 h 124"/>
              </a:gdLst>
              <a:ahLst/>
              <a:cxnLst>
                <a:cxn ang="0">
                  <a:pos x="T0" y="T1"/>
                </a:cxn>
                <a:cxn ang="0">
                  <a:pos x="T2" y="T3"/>
                </a:cxn>
                <a:cxn ang="0">
                  <a:pos x="T4" y="T5"/>
                </a:cxn>
                <a:cxn ang="0">
                  <a:pos x="T6" y="T7"/>
                </a:cxn>
                <a:cxn ang="0">
                  <a:pos x="T8" y="T9"/>
                </a:cxn>
                <a:cxn ang="0">
                  <a:pos x="T10" y="T11"/>
                </a:cxn>
              </a:cxnLst>
              <a:rect l="0" t="0" r="r" b="b"/>
              <a:pathLst>
                <a:path w="12" h="124">
                  <a:moveTo>
                    <a:pt x="12" y="124"/>
                  </a:moveTo>
                  <a:lnTo>
                    <a:pt x="0" y="124"/>
                  </a:lnTo>
                  <a:lnTo>
                    <a:pt x="0" y="0"/>
                  </a:lnTo>
                  <a:lnTo>
                    <a:pt x="12" y="0"/>
                  </a:lnTo>
                  <a:lnTo>
                    <a:pt x="12" y="124"/>
                  </a:lnTo>
                  <a:lnTo>
                    <a:pt x="12" y="1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7" name="Oval 25"/>
            <p:cNvSpPr>
              <a:spLocks noChangeArrowheads="1"/>
            </p:cNvSpPr>
            <p:nvPr/>
          </p:nvSpPr>
          <p:spPr bwMode="auto">
            <a:xfrm>
              <a:off x="7902575" y="3271839"/>
              <a:ext cx="41275" cy="42863"/>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8" name="Freeform 26"/>
            <p:cNvSpPr/>
            <p:nvPr/>
          </p:nvSpPr>
          <p:spPr bwMode="auto">
            <a:xfrm>
              <a:off x="7797800" y="3057526"/>
              <a:ext cx="247650" cy="38100"/>
            </a:xfrm>
            <a:custGeom>
              <a:avLst/>
              <a:gdLst>
                <a:gd name="T0" fmla="*/ 156 w 156"/>
                <a:gd name="T1" fmla="*/ 24 h 24"/>
                <a:gd name="T2" fmla="*/ 0 w 156"/>
                <a:gd name="T3" fmla="*/ 24 h 24"/>
                <a:gd name="T4" fmla="*/ 0 w 156"/>
                <a:gd name="T5" fmla="*/ 0 h 24"/>
                <a:gd name="T6" fmla="*/ 156 w 156"/>
                <a:gd name="T7" fmla="*/ 0 h 24"/>
                <a:gd name="T8" fmla="*/ 156 w 156"/>
                <a:gd name="T9" fmla="*/ 24 h 24"/>
                <a:gd name="T10" fmla="*/ 156 w 156"/>
                <a:gd name="T11" fmla="*/ 24 h 24"/>
              </a:gdLst>
              <a:ahLst/>
              <a:cxnLst>
                <a:cxn ang="0">
                  <a:pos x="T0" y="T1"/>
                </a:cxn>
                <a:cxn ang="0">
                  <a:pos x="T2" y="T3"/>
                </a:cxn>
                <a:cxn ang="0">
                  <a:pos x="T4" y="T5"/>
                </a:cxn>
                <a:cxn ang="0">
                  <a:pos x="T6" y="T7"/>
                </a:cxn>
                <a:cxn ang="0">
                  <a:pos x="T8" y="T9"/>
                </a:cxn>
                <a:cxn ang="0">
                  <a:pos x="T10" y="T11"/>
                </a:cxn>
              </a:cxnLst>
              <a:rect l="0" t="0" r="r" b="b"/>
              <a:pathLst>
                <a:path w="156" h="24">
                  <a:moveTo>
                    <a:pt x="156" y="24"/>
                  </a:moveTo>
                  <a:lnTo>
                    <a:pt x="0" y="24"/>
                  </a:lnTo>
                  <a:lnTo>
                    <a:pt x="0" y="0"/>
                  </a:lnTo>
                  <a:lnTo>
                    <a:pt x="156" y="0"/>
                  </a:lnTo>
                  <a:lnTo>
                    <a:pt x="156" y="24"/>
                  </a:lnTo>
                  <a:lnTo>
                    <a:pt x="156" y="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9" name="Freeform 27"/>
            <p:cNvSpPr>
              <a:spLocks noEditPoints="1"/>
            </p:cNvSpPr>
            <p:nvPr/>
          </p:nvSpPr>
          <p:spPr bwMode="auto">
            <a:xfrm>
              <a:off x="7754937" y="3106739"/>
              <a:ext cx="336550" cy="401638"/>
            </a:xfrm>
            <a:custGeom>
              <a:avLst/>
              <a:gdLst>
                <a:gd name="T0" fmla="*/ 115 w 212"/>
                <a:gd name="T1" fmla="*/ 253 h 253"/>
                <a:gd name="T2" fmla="*/ 96 w 212"/>
                <a:gd name="T3" fmla="*/ 253 h 253"/>
                <a:gd name="T4" fmla="*/ 0 w 212"/>
                <a:gd name="T5" fmla="*/ 131 h 253"/>
                <a:gd name="T6" fmla="*/ 41 w 212"/>
                <a:gd name="T7" fmla="*/ 44 h 253"/>
                <a:gd name="T8" fmla="*/ 41 w 212"/>
                <a:gd name="T9" fmla="*/ 0 h 253"/>
                <a:gd name="T10" fmla="*/ 171 w 212"/>
                <a:gd name="T11" fmla="*/ 0 h 253"/>
                <a:gd name="T12" fmla="*/ 171 w 212"/>
                <a:gd name="T13" fmla="*/ 44 h 253"/>
                <a:gd name="T14" fmla="*/ 212 w 212"/>
                <a:gd name="T15" fmla="*/ 131 h 253"/>
                <a:gd name="T16" fmla="*/ 115 w 212"/>
                <a:gd name="T17" fmla="*/ 253 h 253"/>
                <a:gd name="T18" fmla="*/ 115 w 212"/>
                <a:gd name="T19" fmla="*/ 253 h 253"/>
                <a:gd name="T20" fmla="*/ 27 w 212"/>
                <a:gd name="T21" fmla="*/ 128 h 253"/>
                <a:gd name="T22" fmla="*/ 105 w 212"/>
                <a:gd name="T23" fmla="*/ 227 h 253"/>
                <a:gd name="T24" fmla="*/ 183 w 212"/>
                <a:gd name="T25" fmla="*/ 128 h 253"/>
                <a:gd name="T26" fmla="*/ 146 w 212"/>
                <a:gd name="T27" fmla="*/ 50 h 253"/>
                <a:gd name="T28" fmla="*/ 146 w 212"/>
                <a:gd name="T29" fmla="*/ 24 h 253"/>
                <a:gd name="T30" fmla="*/ 66 w 212"/>
                <a:gd name="T31" fmla="*/ 24 h 253"/>
                <a:gd name="T32" fmla="*/ 66 w 212"/>
                <a:gd name="T33" fmla="*/ 50 h 253"/>
                <a:gd name="T34" fmla="*/ 27 w 212"/>
                <a:gd name="T35" fmla="*/ 128 h 253"/>
                <a:gd name="T36" fmla="*/ 27 w 212"/>
                <a:gd name="T37" fmla="*/ 12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2" h="253">
                  <a:moveTo>
                    <a:pt x="115" y="253"/>
                  </a:moveTo>
                  <a:lnTo>
                    <a:pt x="96" y="253"/>
                  </a:lnTo>
                  <a:lnTo>
                    <a:pt x="0" y="131"/>
                  </a:lnTo>
                  <a:lnTo>
                    <a:pt x="41" y="44"/>
                  </a:lnTo>
                  <a:lnTo>
                    <a:pt x="41" y="0"/>
                  </a:lnTo>
                  <a:lnTo>
                    <a:pt x="171" y="0"/>
                  </a:lnTo>
                  <a:lnTo>
                    <a:pt x="171" y="44"/>
                  </a:lnTo>
                  <a:lnTo>
                    <a:pt x="212" y="131"/>
                  </a:lnTo>
                  <a:lnTo>
                    <a:pt x="115" y="253"/>
                  </a:lnTo>
                  <a:lnTo>
                    <a:pt x="115" y="253"/>
                  </a:lnTo>
                  <a:close/>
                  <a:moveTo>
                    <a:pt x="27" y="128"/>
                  </a:moveTo>
                  <a:lnTo>
                    <a:pt x="105" y="227"/>
                  </a:lnTo>
                  <a:lnTo>
                    <a:pt x="183" y="128"/>
                  </a:lnTo>
                  <a:lnTo>
                    <a:pt x="146" y="50"/>
                  </a:lnTo>
                  <a:lnTo>
                    <a:pt x="146" y="24"/>
                  </a:lnTo>
                  <a:lnTo>
                    <a:pt x="66" y="24"/>
                  </a:lnTo>
                  <a:lnTo>
                    <a:pt x="66" y="50"/>
                  </a:lnTo>
                  <a:lnTo>
                    <a:pt x="27" y="128"/>
                  </a:lnTo>
                  <a:lnTo>
                    <a:pt x="27" y="128"/>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0" name="Freeform 38"/>
            <p:cNvSpPr>
              <a:spLocks noEditPoints="1"/>
            </p:cNvSpPr>
            <p:nvPr/>
          </p:nvSpPr>
          <p:spPr bwMode="auto">
            <a:xfrm>
              <a:off x="7812087" y="4324351"/>
              <a:ext cx="222250" cy="219075"/>
            </a:xfrm>
            <a:custGeom>
              <a:avLst/>
              <a:gdLst>
                <a:gd name="T0" fmla="*/ 92 w 101"/>
                <a:gd name="T1" fmla="*/ 99 h 99"/>
                <a:gd name="T2" fmla="*/ 88 w 101"/>
                <a:gd name="T3" fmla="*/ 95 h 99"/>
                <a:gd name="T4" fmla="*/ 48 w 101"/>
                <a:gd name="T5" fmla="*/ 52 h 99"/>
                <a:gd name="T6" fmla="*/ 48 w 101"/>
                <a:gd name="T7" fmla="*/ 68 h 99"/>
                <a:gd name="T8" fmla="*/ 46 w 101"/>
                <a:gd name="T9" fmla="*/ 71 h 99"/>
                <a:gd name="T10" fmla="*/ 42 w 101"/>
                <a:gd name="T11" fmla="*/ 71 h 99"/>
                <a:gd name="T12" fmla="*/ 2 w 101"/>
                <a:gd name="T13" fmla="*/ 39 h 99"/>
                <a:gd name="T14" fmla="*/ 0 w 101"/>
                <a:gd name="T15" fmla="*/ 36 h 99"/>
                <a:gd name="T16" fmla="*/ 2 w 101"/>
                <a:gd name="T17" fmla="*/ 33 h 99"/>
                <a:gd name="T18" fmla="*/ 42 w 101"/>
                <a:gd name="T19" fmla="*/ 1 h 99"/>
                <a:gd name="T20" fmla="*/ 46 w 101"/>
                <a:gd name="T21" fmla="*/ 1 h 99"/>
                <a:gd name="T22" fmla="*/ 48 w 101"/>
                <a:gd name="T23" fmla="*/ 4 h 99"/>
                <a:gd name="T24" fmla="*/ 48 w 101"/>
                <a:gd name="T25" fmla="*/ 18 h 99"/>
                <a:gd name="T26" fmla="*/ 89 w 101"/>
                <a:gd name="T27" fmla="*/ 41 h 99"/>
                <a:gd name="T28" fmla="*/ 96 w 101"/>
                <a:gd name="T29" fmla="*/ 95 h 99"/>
                <a:gd name="T30" fmla="*/ 96 w 101"/>
                <a:gd name="T31" fmla="*/ 95 h 99"/>
                <a:gd name="T32" fmla="*/ 92 w 101"/>
                <a:gd name="T33" fmla="*/ 99 h 99"/>
                <a:gd name="T34" fmla="*/ 92 w 101"/>
                <a:gd name="T35" fmla="*/ 99 h 99"/>
                <a:gd name="T36" fmla="*/ 44 w 101"/>
                <a:gd name="T37" fmla="*/ 43 h 99"/>
                <a:gd name="T38" fmla="*/ 45 w 101"/>
                <a:gd name="T39" fmla="*/ 43 h 99"/>
                <a:gd name="T40" fmla="*/ 91 w 101"/>
                <a:gd name="T41" fmla="*/ 73 h 99"/>
                <a:gd name="T42" fmla="*/ 83 w 101"/>
                <a:gd name="T43" fmla="*/ 46 h 99"/>
                <a:gd name="T44" fmla="*/ 44 w 101"/>
                <a:gd name="T45" fmla="*/ 26 h 99"/>
                <a:gd name="T46" fmla="*/ 40 w 101"/>
                <a:gd name="T47" fmla="*/ 22 h 99"/>
                <a:gd name="T48" fmla="*/ 40 w 101"/>
                <a:gd name="T49" fmla="*/ 13 h 99"/>
                <a:gd name="T50" fmla="*/ 11 w 101"/>
                <a:gd name="T51" fmla="*/ 36 h 99"/>
                <a:gd name="T52" fmla="*/ 40 w 101"/>
                <a:gd name="T53" fmla="*/ 59 h 99"/>
                <a:gd name="T54" fmla="*/ 40 w 101"/>
                <a:gd name="T55" fmla="*/ 47 h 99"/>
                <a:gd name="T56" fmla="*/ 42 w 101"/>
                <a:gd name="T57" fmla="*/ 44 h 99"/>
                <a:gd name="T58" fmla="*/ 44 w 101"/>
                <a:gd name="T59" fmla="*/ 4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99">
                  <a:moveTo>
                    <a:pt x="92" y="99"/>
                  </a:moveTo>
                  <a:cubicBezTo>
                    <a:pt x="90" y="99"/>
                    <a:pt x="88" y="97"/>
                    <a:pt x="88" y="95"/>
                  </a:cubicBezTo>
                  <a:cubicBezTo>
                    <a:pt x="84" y="62"/>
                    <a:pt x="63" y="54"/>
                    <a:pt x="48" y="52"/>
                  </a:cubicBezTo>
                  <a:cubicBezTo>
                    <a:pt x="48" y="68"/>
                    <a:pt x="48" y="68"/>
                    <a:pt x="48" y="68"/>
                  </a:cubicBezTo>
                  <a:cubicBezTo>
                    <a:pt x="48" y="69"/>
                    <a:pt x="47" y="71"/>
                    <a:pt x="46" y="71"/>
                  </a:cubicBezTo>
                  <a:cubicBezTo>
                    <a:pt x="45" y="72"/>
                    <a:pt x="43" y="72"/>
                    <a:pt x="42" y="71"/>
                  </a:cubicBezTo>
                  <a:cubicBezTo>
                    <a:pt x="2" y="39"/>
                    <a:pt x="2" y="39"/>
                    <a:pt x="2" y="39"/>
                  </a:cubicBezTo>
                  <a:cubicBezTo>
                    <a:pt x="1" y="38"/>
                    <a:pt x="0" y="37"/>
                    <a:pt x="0" y="36"/>
                  </a:cubicBezTo>
                  <a:cubicBezTo>
                    <a:pt x="0" y="35"/>
                    <a:pt x="1" y="34"/>
                    <a:pt x="2" y="33"/>
                  </a:cubicBezTo>
                  <a:cubicBezTo>
                    <a:pt x="42" y="1"/>
                    <a:pt x="42" y="1"/>
                    <a:pt x="42" y="1"/>
                  </a:cubicBezTo>
                  <a:cubicBezTo>
                    <a:pt x="43" y="0"/>
                    <a:pt x="45" y="0"/>
                    <a:pt x="46" y="1"/>
                  </a:cubicBezTo>
                  <a:cubicBezTo>
                    <a:pt x="47" y="2"/>
                    <a:pt x="48" y="3"/>
                    <a:pt x="48" y="4"/>
                  </a:cubicBezTo>
                  <a:cubicBezTo>
                    <a:pt x="48" y="18"/>
                    <a:pt x="48" y="18"/>
                    <a:pt x="48" y="18"/>
                  </a:cubicBezTo>
                  <a:cubicBezTo>
                    <a:pt x="67" y="21"/>
                    <a:pt x="81" y="29"/>
                    <a:pt x="89" y="41"/>
                  </a:cubicBezTo>
                  <a:cubicBezTo>
                    <a:pt x="99" y="55"/>
                    <a:pt x="101" y="74"/>
                    <a:pt x="96" y="95"/>
                  </a:cubicBezTo>
                  <a:cubicBezTo>
                    <a:pt x="96" y="95"/>
                    <a:pt x="96" y="95"/>
                    <a:pt x="96" y="95"/>
                  </a:cubicBezTo>
                  <a:cubicBezTo>
                    <a:pt x="96" y="97"/>
                    <a:pt x="94" y="99"/>
                    <a:pt x="92" y="99"/>
                  </a:cubicBezTo>
                  <a:cubicBezTo>
                    <a:pt x="92" y="99"/>
                    <a:pt x="92" y="99"/>
                    <a:pt x="92" y="99"/>
                  </a:cubicBezTo>
                  <a:close/>
                  <a:moveTo>
                    <a:pt x="44" y="43"/>
                  </a:moveTo>
                  <a:cubicBezTo>
                    <a:pt x="44" y="43"/>
                    <a:pt x="44" y="43"/>
                    <a:pt x="45" y="43"/>
                  </a:cubicBezTo>
                  <a:cubicBezTo>
                    <a:pt x="56" y="44"/>
                    <a:pt x="79" y="49"/>
                    <a:pt x="91" y="73"/>
                  </a:cubicBezTo>
                  <a:cubicBezTo>
                    <a:pt x="90" y="64"/>
                    <a:pt x="89" y="54"/>
                    <a:pt x="83" y="46"/>
                  </a:cubicBezTo>
                  <a:cubicBezTo>
                    <a:pt x="75" y="35"/>
                    <a:pt x="62" y="28"/>
                    <a:pt x="44" y="26"/>
                  </a:cubicBezTo>
                  <a:cubicBezTo>
                    <a:pt x="42" y="25"/>
                    <a:pt x="40" y="24"/>
                    <a:pt x="40" y="22"/>
                  </a:cubicBezTo>
                  <a:cubicBezTo>
                    <a:pt x="40" y="13"/>
                    <a:pt x="40" y="13"/>
                    <a:pt x="40" y="13"/>
                  </a:cubicBezTo>
                  <a:cubicBezTo>
                    <a:pt x="11" y="36"/>
                    <a:pt x="11" y="36"/>
                    <a:pt x="11" y="36"/>
                  </a:cubicBezTo>
                  <a:cubicBezTo>
                    <a:pt x="40" y="59"/>
                    <a:pt x="40" y="59"/>
                    <a:pt x="40" y="59"/>
                  </a:cubicBezTo>
                  <a:cubicBezTo>
                    <a:pt x="40" y="47"/>
                    <a:pt x="40" y="47"/>
                    <a:pt x="40" y="47"/>
                  </a:cubicBezTo>
                  <a:cubicBezTo>
                    <a:pt x="40" y="46"/>
                    <a:pt x="41" y="45"/>
                    <a:pt x="42" y="44"/>
                  </a:cubicBezTo>
                  <a:cubicBezTo>
                    <a:pt x="42" y="44"/>
                    <a:pt x="43" y="43"/>
                    <a:pt x="44"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1" name="Freeform 39"/>
            <p:cNvSpPr/>
            <p:nvPr/>
          </p:nvSpPr>
          <p:spPr bwMode="auto">
            <a:xfrm>
              <a:off x="8777287" y="663576"/>
              <a:ext cx="34925" cy="169863"/>
            </a:xfrm>
            <a:custGeom>
              <a:avLst/>
              <a:gdLst>
                <a:gd name="T0" fmla="*/ 8 w 16"/>
                <a:gd name="T1" fmla="*/ 77 h 77"/>
                <a:gd name="T2" fmla="*/ 0 w 16"/>
                <a:gd name="T3" fmla="*/ 69 h 77"/>
                <a:gd name="T4" fmla="*/ 0 w 16"/>
                <a:gd name="T5" fmla="*/ 8 h 77"/>
                <a:gd name="T6" fmla="*/ 8 w 16"/>
                <a:gd name="T7" fmla="*/ 0 h 77"/>
                <a:gd name="T8" fmla="*/ 16 w 16"/>
                <a:gd name="T9" fmla="*/ 8 h 77"/>
                <a:gd name="T10" fmla="*/ 16 w 16"/>
                <a:gd name="T11" fmla="*/ 69 h 77"/>
                <a:gd name="T12" fmla="*/ 8 w 16"/>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16" h="77">
                  <a:moveTo>
                    <a:pt x="8" y="77"/>
                  </a:moveTo>
                  <a:cubicBezTo>
                    <a:pt x="4" y="77"/>
                    <a:pt x="0" y="74"/>
                    <a:pt x="0" y="69"/>
                  </a:cubicBezTo>
                  <a:cubicBezTo>
                    <a:pt x="0" y="8"/>
                    <a:pt x="0" y="8"/>
                    <a:pt x="0" y="8"/>
                  </a:cubicBezTo>
                  <a:cubicBezTo>
                    <a:pt x="0" y="4"/>
                    <a:pt x="4" y="0"/>
                    <a:pt x="8" y="0"/>
                  </a:cubicBezTo>
                  <a:cubicBezTo>
                    <a:pt x="12" y="0"/>
                    <a:pt x="16" y="4"/>
                    <a:pt x="16" y="8"/>
                  </a:cubicBezTo>
                  <a:cubicBezTo>
                    <a:pt x="16" y="69"/>
                    <a:pt x="16" y="69"/>
                    <a:pt x="16" y="69"/>
                  </a:cubicBezTo>
                  <a:cubicBezTo>
                    <a:pt x="16" y="74"/>
                    <a:pt x="12" y="77"/>
                    <a:pt x="8" y="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2" name="Freeform 40"/>
            <p:cNvSpPr/>
            <p:nvPr/>
          </p:nvSpPr>
          <p:spPr bwMode="auto">
            <a:xfrm>
              <a:off x="8710612" y="731839"/>
              <a:ext cx="169863" cy="33338"/>
            </a:xfrm>
            <a:custGeom>
              <a:avLst/>
              <a:gdLst>
                <a:gd name="T0" fmla="*/ 69 w 77"/>
                <a:gd name="T1" fmla="*/ 15 h 15"/>
                <a:gd name="T2" fmla="*/ 7 w 77"/>
                <a:gd name="T3" fmla="*/ 15 h 15"/>
                <a:gd name="T4" fmla="*/ 0 w 77"/>
                <a:gd name="T5" fmla="*/ 8 h 15"/>
                <a:gd name="T6" fmla="*/ 7 w 77"/>
                <a:gd name="T7" fmla="*/ 0 h 15"/>
                <a:gd name="T8" fmla="*/ 69 w 77"/>
                <a:gd name="T9" fmla="*/ 0 h 15"/>
                <a:gd name="T10" fmla="*/ 77 w 77"/>
                <a:gd name="T11" fmla="*/ 8 h 15"/>
                <a:gd name="T12" fmla="*/ 69 w 77"/>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77" h="15">
                  <a:moveTo>
                    <a:pt x="69" y="15"/>
                  </a:moveTo>
                  <a:cubicBezTo>
                    <a:pt x="7" y="15"/>
                    <a:pt x="7" y="15"/>
                    <a:pt x="7" y="15"/>
                  </a:cubicBezTo>
                  <a:cubicBezTo>
                    <a:pt x="3" y="15"/>
                    <a:pt x="0" y="12"/>
                    <a:pt x="0" y="8"/>
                  </a:cubicBezTo>
                  <a:cubicBezTo>
                    <a:pt x="0" y="3"/>
                    <a:pt x="3" y="0"/>
                    <a:pt x="7" y="0"/>
                  </a:cubicBezTo>
                  <a:cubicBezTo>
                    <a:pt x="69" y="0"/>
                    <a:pt x="69" y="0"/>
                    <a:pt x="69" y="0"/>
                  </a:cubicBezTo>
                  <a:cubicBezTo>
                    <a:pt x="73" y="0"/>
                    <a:pt x="77" y="3"/>
                    <a:pt x="77" y="8"/>
                  </a:cubicBezTo>
                  <a:cubicBezTo>
                    <a:pt x="77" y="12"/>
                    <a:pt x="73" y="15"/>
                    <a:pt x="69"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3" name="Freeform 41"/>
            <p:cNvSpPr>
              <a:spLocks noEditPoints="1"/>
            </p:cNvSpPr>
            <p:nvPr/>
          </p:nvSpPr>
          <p:spPr bwMode="auto">
            <a:xfrm>
              <a:off x="8570912" y="546101"/>
              <a:ext cx="446088" cy="406400"/>
            </a:xfrm>
            <a:custGeom>
              <a:avLst/>
              <a:gdLst>
                <a:gd name="T0" fmla="*/ 101 w 202"/>
                <a:gd name="T1" fmla="*/ 184 h 184"/>
                <a:gd name="T2" fmla="*/ 36 w 202"/>
                <a:gd name="T3" fmla="*/ 157 h 184"/>
                <a:gd name="T4" fmla="*/ 36 w 202"/>
                <a:gd name="T5" fmla="*/ 27 h 184"/>
                <a:gd name="T6" fmla="*/ 101 w 202"/>
                <a:gd name="T7" fmla="*/ 0 h 184"/>
                <a:gd name="T8" fmla="*/ 166 w 202"/>
                <a:gd name="T9" fmla="*/ 27 h 184"/>
                <a:gd name="T10" fmla="*/ 166 w 202"/>
                <a:gd name="T11" fmla="*/ 157 h 184"/>
                <a:gd name="T12" fmla="*/ 101 w 202"/>
                <a:gd name="T13" fmla="*/ 184 h 184"/>
                <a:gd name="T14" fmla="*/ 101 w 202"/>
                <a:gd name="T15" fmla="*/ 15 h 184"/>
                <a:gd name="T16" fmla="*/ 47 w 202"/>
                <a:gd name="T17" fmla="*/ 38 h 184"/>
                <a:gd name="T18" fmla="*/ 47 w 202"/>
                <a:gd name="T19" fmla="*/ 146 h 184"/>
                <a:gd name="T20" fmla="*/ 101 w 202"/>
                <a:gd name="T21" fmla="*/ 168 h 184"/>
                <a:gd name="T22" fmla="*/ 155 w 202"/>
                <a:gd name="T23" fmla="*/ 146 h 184"/>
                <a:gd name="T24" fmla="*/ 155 w 202"/>
                <a:gd name="T25" fmla="*/ 38 h 184"/>
                <a:gd name="T26" fmla="*/ 101 w 202"/>
                <a:gd name="T27" fmla="*/ 1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2" h="184">
                  <a:moveTo>
                    <a:pt x="101" y="184"/>
                  </a:moveTo>
                  <a:cubicBezTo>
                    <a:pt x="76" y="184"/>
                    <a:pt x="53" y="174"/>
                    <a:pt x="36" y="157"/>
                  </a:cubicBezTo>
                  <a:cubicBezTo>
                    <a:pt x="0" y="121"/>
                    <a:pt x="0" y="62"/>
                    <a:pt x="36" y="27"/>
                  </a:cubicBezTo>
                  <a:cubicBezTo>
                    <a:pt x="53" y="9"/>
                    <a:pt x="77" y="0"/>
                    <a:pt x="101" y="0"/>
                  </a:cubicBezTo>
                  <a:cubicBezTo>
                    <a:pt x="126" y="0"/>
                    <a:pt x="149" y="9"/>
                    <a:pt x="166" y="27"/>
                  </a:cubicBezTo>
                  <a:cubicBezTo>
                    <a:pt x="202" y="62"/>
                    <a:pt x="202" y="121"/>
                    <a:pt x="166" y="157"/>
                  </a:cubicBezTo>
                  <a:cubicBezTo>
                    <a:pt x="149" y="174"/>
                    <a:pt x="126" y="184"/>
                    <a:pt x="101" y="184"/>
                  </a:cubicBezTo>
                  <a:close/>
                  <a:moveTo>
                    <a:pt x="101" y="15"/>
                  </a:moveTo>
                  <a:cubicBezTo>
                    <a:pt x="81" y="15"/>
                    <a:pt x="62" y="23"/>
                    <a:pt x="47" y="38"/>
                  </a:cubicBezTo>
                  <a:cubicBezTo>
                    <a:pt x="17" y="67"/>
                    <a:pt x="17" y="116"/>
                    <a:pt x="47" y="146"/>
                  </a:cubicBezTo>
                  <a:cubicBezTo>
                    <a:pt x="61" y="160"/>
                    <a:pt x="81" y="168"/>
                    <a:pt x="101" y="168"/>
                  </a:cubicBezTo>
                  <a:cubicBezTo>
                    <a:pt x="121" y="168"/>
                    <a:pt x="141" y="160"/>
                    <a:pt x="155" y="146"/>
                  </a:cubicBezTo>
                  <a:cubicBezTo>
                    <a:pt x="185" y="116"/>
                    <a:pt x="185" y="67"/>
                    <a:pt x="155" y="38"/>
                  </a:cubicBezTo>
                  <a:cubicBezTo>
                    <a:pt x="141" y="23"/>
                    <a:pt x="122" y="15"/>
                    <a:pt x="10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4" name="Freeform 42"/>
            <p:cNvSpPr>
              <a:spLocks noEditPoints="1"/>
            </p:cNvSpPr>
            <p:nvPr/>
          </p:nvSpPr>
          <p:spPr bwMode="auto">
            <a:xfrm>
              <a:off x="8394700" y="1879601"/>
              <a:ext cx="492125" cy="479425"/>
            </a:xfrm>
            <a:custGeom>
              <a:avLst/>
              <a:gdLst>
                <a:gd name="T0" fmla="*/ 96 w 223"/>
                <a:gd name="T1" fmla="*/ 217 h 217"/>
                <a:gd name="T2" fmla="*/ 89 w 223"/>
                <a:gd name="T3" fmla="*/ 214 h 217"/>
                <a:gd name="T4" fmla="*/ 87 w 223"/>
                <a:gd name="T5" fmla="*/ 204 h 217"/>
                <a:gd name="T6" fmla="*/ 82 w 223"/>
                <a:gd name="T7" fmla="*/ 152 h 217"/>
                <a:gd name="T8" fmla="*/ 75 w 223"/>
                <a:gd name="T9" fmla="*/ 151 h 217"/>
                <a:gd name="T10" fmla="*/ 67 w 223"/>
                <a:gd name="T11" fmla="*/ 143 h 217"/>
                <a:gd name="T12" fmla="*/ 66 w 223"/>
                <a:gd name="T13" fmla="*/ 135 h 217"/>
                <a:gd name="T14" fmla="*/ 14 w 223"/>
                <a:gd name="T15" fmla="*/ 131 h 217"/>
                <a:gd name="T16" fmla="*/ 4 w 223"/>
                <a:gd name="T17" fmla="*/ 129 h 217"/>
                <a:gd name="T18" fmla="*/ 2 w 223"/>
                <a:gd name="T19" fmla="*/ 118 h 217"/>
                <a:gd name="T20" fmla="*/ 17 w 223"/>
                <a:gd name="T21" fmla="*/ 95 h 217"/>
                <a:gd name="T22" fmla="*/ 76 w 223"/>
                <a:gd name="T23" fmla="*/ 74 h 217"/>
                <a:gd name="T24" fmla="*/ 102 w 223"/>
                <a:gd name="T25" fmla="*/ 37 h 217"/>
                <a:gd name="T26" fmla="*/ 188 w 223"/>
                <a:gd name="T27" fmla="*/ 0 h 217"/>
                <a:gd name="T28" fmla="*/ 208 w 223"/>
                <a:gd name="T29" fmla="*/ 2 h 217"/>
                <a:gd name="T30" fmla="*/ 216 w 223"/>
                <a:gd name="T31" fmla="*/ 10 h 217"/>
                <a:gd name="T32" fmla="*/ 181 w 223"/>
                <a:gd name="T33" fmla="*/ 116 h 217"/>
                <a:gd name="T34" fmla="*/ 144 w 223"/>
                <a:gd name="T35" fmla="*/ 142 h 217"/>
                <a:gd name="T36" fmla="*/ 123 w 223"/>
                <a:gd name="T37" fmla="*/ 201 h 217"/>
                <a:gd name="T38" fmla="*/ 100 w 223"/>
                <a:gd name="T39" fmla="*/ 216 h 217"/>
                <a:gd name="T40" fmla="*/ 96 w 223"/>
                <a:gd name="T41" fmla="*/ 217 h 217"/>
                <a:gd name="T42" fmla="*/ 85 w 223"/>
                <a:gd name="T43" fmla="*/ 133 h 217"/>
                <a:gd name="T44" fmla="*/ 88 w 223"/>
                <a:gd name="T45" fmla="*/ 134 h 217"/>
                <a:gd name="T46" fmla="*/ 95 w 223"/>
                <a:gd name="T47" fmla="*/ 137 h 217"/>
                <a:gd name="T48" fmla="*/ 110 w 223"/>
                <a:gd name="T49" fmla="*/ 186 h 217"/>
                <a:gd name="T50" fmla="*/ 124 w 223"/>
                <a:gd name="T51" fmla="*/ 138 h 217"/>
                <a:gd name="T52" fmla="*/ 130 w 223"/>
                <a:gd name="T53" fmla="*/ 127 h 217"/>
                <a:gd name="T54" fmla="*/ 167 w 223"/>
                <a:gd name="T55" fmla="*/ 102 h 217"/>
                <a:gd name="T56" fmla="*/ 198 w 223"/>
                <a:gd name="T57" fmla="*/ 20 h 217"/>
                <a:gd name="T58" fmla="*/ 115 w 223"/>
                <a:gd name="T59" fmla="*/ 51 h 217"/>
                <a:gd name="T60" fmla="*/ 91 w 223"/>
                <a:gd name="T61" fmla="*/ 88 h 217"/>
                <a:gd name="T62" fmla="*/ 80 w 223"/>
                <a:gd name="T63" fmla="*/ 94 h 217"/>
                <a:gd name="T64" fmla="*/ 32 w 223"/>
                <a:gd name="T65" fmla="*/ 107 h 217"/>
                <a:gd name="T66" fmla="*/ 81 w 223"/>
                <a:gd name="T67" fmla="*/ 123 h 217"/>
                <a:gd name="T68" fmla="*/ 84 w 223"/>
                <a:gd name="T69" fmla="*/ 130 h 217"/>
                <a:gd name="T70" fmla="*/ 85 w 223"/>
                <a:gd name="T71" fmla="*/ 133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3" h="217">
                  <a:moveTo>
                    <a:pt x="96" y="217"/>
                  </a:moveTo>
                  <a:cubicBezTo>
                    <a:pt x="94" y="217"/>
                    <a:pt x="91" y="216"/>
                    <a:pt x="89" y="214"/>
                  </a:cubicBezTo>
                  <a:cubicBezTo>
                    <a:pt x="87" y="211"/>
                    <a:pt x="86" y="207"/>
                    <a:pt x="87" y="204"/>
                  </a:cubicBezTo>
                  <a:cubicBezTo>
                    <a:pt x="94" y="187"/>
                    <a:pt x="92" y="168"/>
                    <a:pt x="82" y="152"/>
                  </a:cubicBezTo>
                  <a:cubicBezTo>
                    <a:pt x="80" y="152"/>
                    <a:pt x="77" y="151"/>
                    <a:pt x="75" y="151"/>
                  </a:cubicBezTo>
                  <a:cubicBezTo>
                    <a:pt x="71" y="150"/>
                    <a:pt x="68" y="147"/>
                    <a:pt x="67" y="143"/>
                  </a:cubicBezTo>
                  <a:cubicBezTo>
                    <a:pt x="67" y="141"/>
                    <a:pt x="66" y="138"/>
                    <a:pt x="66" y="135"/>
                  </a:cubicBezTo>
                  <a:cubicBezTo>
                    <a:pt x="51" y="126"/>
                    <a:pt x="31" y="124"/>
                    <a:pt x="14" y="131"/>
                  </a:cubicBezTo>
                  <a:cubicBezTo>
                    <a:pt x="11" y="132"/>
                    <a:pt x="7" y="131"/>
                    <a:pt x="4" y="129"/>
                  </a:cubicBezTo>
                  <a:cubicBezTo>
                    <a:pt x="1" y="126"/>
                    <a:pt x="0" y="122"/>
                    <a:pt x="2" y="118"/>
                  </a:cubicBezTo>
                  <a:cubicBezTo>
                    <a:pt x="5" y="109"/>
                    <a:pt x="11" y="102"/>
                    <a:pt x="17" y="95"/>
                  </a:cubicBezTo>
                  <a:cubicBezTo>
                    <a:pt x="33" y="80"/>
                    <a:pt x="54" y="72"/>
                    <a:pt x="76" y="74"/>
                  </a:cubicBezTo>
                  <a:cubicBezTo>
                    <a:pt x="83" y="60"/>
                    <a:pt x="91" y="48"/>
                    <a:pt x="102" y="37"/>
                  </a:cubicBezTo>
                  <a:cubicBezTo>
                    <a:pt x="125" y="14"/>
                    <a:pt x="157" y="0"/>
                    <a:pt x="188" y="0"/>
                  </a:cubicBezTo>
                  <a:cubicBezTo>
                    <a:pt x="195" y="0"/>
                    <a:pt x="202" y="1"/>
                    <a:pt x="208" y="2"/>
                  </a:cubicBezTo>
                  <a:cubicBezTo>
                    <a:pt x="212" y="3"/>
                    <a:pt x="215" y="6"/>
                    <a:pt x="216" y="10"/>
                  </a:cubicBezTo>
                  <a:cubicBezTo>
                    <a:pt x="223" y="46"/>
                    <a:pt x="210" y="87"/>
                    <a:pt x="181" y="116"/>
                  </a:cubicBezTo>
                  <a:cubicBezTo>
                    <a:pt x="170" y="127"/>
                    <a:pt x="158" y="135"/>
                    <a:pt x="144" y="142"/>
                  </a:cubicBezTo>
                  <a:cubicBezTo>
                    <a:pt x="146" y="163"/>
                    <a:pt x="139" y="185"/>
                    <a:pt x="123" y="201"/>
                  </a:cubicBezTo>
                  <a:cubicBezTo>
                    <a:pt x="116" y="207"/>
                    <a:pt x="109" y="212"/>
                    <a:pt x="100" y="216"/>
                  </a:cubicBezTo>
                  <a:cubicBezTo>
                    <a:pt x="99" y="217"/>
                    <a:pt x="97" y="217"/>
                    <a:pt x="96" y="217"/>
                  </a:cubicBezTo>
                  <a:close/>
                  <a:moveTo>
                    <a:pt x="85" y="133"/>
                  </a:moveTo>
                  <a:cubicBezTo>
                    <a:pt x="86" y="133"/>
                    <a:pt x="87" y="133"/>
                    <a:pt x="88" y="134"/>
                  </a:cubicBezTo>
                  <a:cubicBezTo>
                    <a:pt x="91" y="134"/>
                    <a:pt x="94" y="135"/>
                    <a:pt x="95" y="137"/>
                  </a:cubicBezTo>
                  <a:cubicBezTo>
                    <a:pt x="106" y="152"/>
                    <a:pt x="111" y="169"/>
                    <a:pt x="110" y="186"/>
                  </a:cubicBezTo>
                  <a:cubicBezTo>
                    <a:pt x="123" y="173"/>
                    <a:pt x="128" y="155"/>
                    <a:pt x="124" y="138"/>
                  </a:cubicBezTo>
                  <a:cubicBezTo>
                    <a:pt x="123" y="133"/>
                    <a:pt x="126" y="129"/>
                    <a:pt x="130" y="127"/>
                  </a:cubicBezTo>
                  <a:cubicBezTo>
                    <a:pt x="144" y="121"/>
                    <a:pt x="156" y="113"/>
                    <a:pt x="167" y="102"/>
                  </a:cubicBezTo>
                  <a:cubicBezTo>
                    <a:pt x="190" y="80"/>
                    <a:pt x="201" y="49"/>
                    <a:pt x="198" y="20"/>
                  </a:cubicBezTo>
                  <a:cubicBezTo>
                    <a:pt x="169" y="17"/>
                    <a:pt x="138" y="28"/>
                    <a:pt x="115" y="51"/>
                  </a:cubicBezTo>
                  <a:cubicBezTo>
                    <a:pt x="105" y="61"/>
                    <a:pt x="97" y="74"/>
                    <a:pt x="91" y="88"/>
                  </a:cubicBezTo>
                  <a:cubicBezTo>
                    <a:pt x="89" y="92"/>
                    <a:pt x="85" y="95"/>
                    <a:pt x="80" y="94"/>
                  </a:cubicBezTo>
                  <a:cubicBezTo>
                    <a:pt x="63" y="90"/>
                    <a:pt x="45" y="95"/>
                    <a:pt x="32" y="107"/>
                  </a:cubicBezTo>
                  <a:cubicBezTo>
                    <a:pt x="49" y="107"/>
                    <a:pt x="67" y="112"/>
                    <a:pt x="81" y="123"/>
                  </a:cubicBezTo>
                  <a:cubicBezTo>
                    <a:pt x="83" y="124"/>
                    <a:pt x="84" y="127"/>
                    <a:pt x="84" y="130"/>
                  </a:cubicBezTo>
                  <a:cubicBezTo>
                    <a:pt x="85" y="131"/>
                    <a:pt x="85" y="132"/>
                    <a:pt x="85"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5" name="Freeform 43"/>
            <p:cNvSpPr>
              <a:spLocks noEditPoints="1"/>
            </p:cNvSpPr>
            <p:nvPr/>
          </p:nvSpPr>
          <p:spPr bwMode="auto">
            <a:xfrm>
              <a:off x="8682037" y="1958976"/>
              <a:ext cx="109538" cy="107950"/>
            </a:xfrm>
            <a:custGeom>
              <a:avLst/>
              <a:gdLst>
                <a:gd name="T0" fmla="*/ 26 w 50"/>
                <a:gd name="T1" fmla="*/ 49 h 49"/>
                <a:gd name="T2" fmla="*/ 10 w 50"/>
                <a:gd name="T3" fmla="*/ 42 h 49"/>
                <a:gd name="T4" fmla="*/ 10 w 50"/>
                <a:gd name="T5" fmla="*/ 9 h 49"/>
                <a:gd name="T6" fmla="*/ 43 w 50"/>
                <a:gd name="T7" fmla="*/ 9 h 49"/>
                <a:gd name="T8" fmla="*/ 50 w 50"/>
                <a:gd name="T9" fmla="*/ 26 h 49"/>
                <a:gd name="T10" fmla="*/ 43 w 50"/>
                <a:gd name="T11" fmla="*/ 42 h 49"/>
                <a:gd name="T12" fmla="*/ 26 w 50"/>
                <a:gd name="T13" fmla="*/ 49 h 49"/>
                <a:gd name="T14" fmla="*/ 26 w 50"/>
                <a:gd name="T15" fmla="*/ 11 h 49"/>
                <a:gd name="T16" fmla="*/ 16 w 50"/>
                <a:gd name="T17" fmla="*/ 15 h 49"/>
                <a:gd name="T18" fmla="*/ 16 w 50"/>
                <a:gd name="T19" fmla="*/ 36 h 49"/>
                <a:gd name="T20" fmla="*/ 37 w 50"/>
                <a:gd name="T21" fmla="*/ 36 h 49"/>
                <a:gd name="T22" fmla="*/ 41 w 50"/>
                <a:gd name="T23" fmla="*/ 26 h 49"/>
                <a:gd name="T24" fmla="*/ 37 w 50"/>
                <a:gd name="T25" fmla="*/ 15 h 49"/>
                <a:gd name="T26" fmla="*/ 26 w 50"/>
                <a:gd name="T27"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49">
                  <a:moveTo>
                    <a:pt x="26" y="49"/>
                  </a:moveTo>
                  <a:cubicBezTo>
                    <a:pt x="20" y="49"/>
                    <a:pt x="14" y="47"/>
                    <a:pt x="10" y="42"/>
                  </a:cubicBezTo>
                  <a:cubicBezTo>
                    <a:pt x="0" y="33"/>
                    <a:pt x="0" y="18"/>
                    <a:pt x="10" y="9"/>
                  </a:cubicBezTo>
                  <a:cubicBezTo>
                    <a:pt x="19" y="0"/>
                    <a:pt x="34" y="0"/>
                    <a:pt x="43" y="9"/>
                  </a:cubicBezTo>
                  <a:cubicBezTo>
                    <a:pt x="48" y="13"/>
                    <a:pt x="50" y="19"/>
                    <a:pt x="50" y="26"/>
                  </a:cubicBezTo>
                  <a:cubicBezTo>
                    <a:pt x="50" y="32"/>
                    <a:pt x="48" y="38"/>
                    <a:pt x="43" y="42"/>
                  </a:cubicBezTo>
                  <a:cubicBezTo>
                    <a:pt x="39" y="47"/>
                    <a:pt x="33" y="49"/>
                    <a:pt x="26" y="49"/>
                  </a:cubicBezTo>
                  <a:close/>
                  <a:moveTo>
                    <a:pt x="26" y="11"/>
                  </a:moveTo>
                  <a:cubicBezTo>
                    <a:pt x="23" y="11"/>
                    <a:pt x="19" y="13"/>
                    <a:pt x="16" y="15"/>
                  </a:cubicBezTo>
                  <a:cubicBezTo>
                    <a:pt x="11" y="21"/>
                    <a:pt x="11" y="30"/>
                    <a:pt x="16" y="36"/>
                  </a:cubicBezTo>
                  <a:cubicBezTo>
                    <a:pt x="22" y="41"/>
                    <a:pt x="31" y="41"/>
                    <a:pt x="37" y="36"/>
                  </a:cubicBezTo>
                  <a:cubicBezTo>
                    <a:pt x="39" y="33"/>
                    <a:pt x="41" y="29"/>
                    <a:pt x="41" y="26"/>
                  </a:cubicBezTo>
                  <a:cubicBezTo>
                    <a:pt x="41" y="22"/>
                    <a:pt x="39" y="18"/>
                    <a:pt x="37" y="15"/>
                  </a:cubicBezTo>
                  <a:cubicBezTo>
                    <a:pt x="34" y="13"/>
                    <a:pt x="30" y="11"/>
                    <a:pt x="26"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46" name="Freeform 44"/>
            <p:cNvSpPr/>
            <p:nvPr/>
          </p:nvSpPr>
          <p:spPr bwMode="auto">
            <a:xfrm>
              <a:off x="8462962" y="2149476"/>
              <a:ext cx="144463" cy="136525"/>
            </a:xfrm>
            <a:custGeom>
              <a:avLst/>
              <a:gdLst>
                <a:gd name="T0" fmla="*/ 17 w 65"/>
                <a:gd name="T1" fmla="*/ 62 h 62"/>
                <a:gd name="T2" fmla="*/ 7 w 65"/>
                <a:gd name="T3" fmla="*/ 61 h 62"/>
                <a:gd name="T4" fmla="*/ 4 w 65"/>
                <a:gd name="T5" fmla="*/ 57 h 62"/>
                <a:gd name="T6" fmla="*/ 23 w 65"/>
                <a:gd name="T7" fmla="*/ 2 h 62"/>
                <a:gd name="T8" fmla="*/ 29 w 65"/>
                <a:gd name="T9" fmla="*/ 2 h 62"/>
                <a:gd name="T10" fmla="*/ 29 w 65"/>
                <a:gd name="T11" fmla="*/ 9 h 62"/>
                <a:gd name="T12" fmla="*/ 12 w 65"/>
                <a:gd name="T13" fmla="*/ 52 h 62"/>
                <a:gd name="T14" fmla="*/ 56 w 65"/>
                <a:gd name="T15" fmla="*/ 36 h 62"/>
                <a:gd name="T16" fmla="*/ 63 w 65"/>
                <a:gd name="T17" fmla="*/ 36 h 62"/>
                <a:gd name="T18" fmla="*/ 63 w 65"/>
                <a:gd name="T19" fmla="*/ 42 h 62"/>
                <a:gd name="T20" fmla="*/ 17 w 65"/>
                <a:gd name="T2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 h="62">
                  <a:moveTo>
                    <a:pt x="17" y="62"/>
                  </a:moveTo>
                  <a:cubicBezTo>
                    <a:pt x="14" y="62"/>
                    <a:pt x="11" y="62"/>
                    <a:pt x="7" y="61"/>
                  </a:cubicBezTo>
                  <a:cubicBezTo>
                    <a:pt x="5" y="61"/>
                    <a:pt x="4" y="59"/>
                    <a:pt x="4" y="57"/>
                  </a:cubicBezTo>
                  <a:cubicBezTo>
                    <a:pt x="0" y="38"/>
                    <a:pt x="7" y="17"/>
                    <a:pt x="23" y="2"/>
                  </a:cubicBezTo>
                  <a:cubicBezTo>
                    <a:pt x="24" y="0"/>
                    <a:pt x="27" y="0"/>
                    <a:pt x="29" y="2"/>
                  </a:cubicBezTo>
                  <a:cubicBezTo>
                    <a:pt x="31" y="4"/>
                    <a:pt x="31" y="7"/>
                    <a:pt x="29" y="9"/>
                  </a:cubicBezTo>
                  <a:cubicBezTo>
                    <a:pt x="17" y="21"/>
                    <a:pt x="11" y="37"/>
                    <a:pt x="12" y="52"/>
                  </a:cubicBezTo>
                  <a:cubicBezTo>
                    <a:pt x="28" y="54"/>
                    <a:pt x="44" y="48"/>
                    <a:pt x="56" y="36"/>
                  </a:cubicBezTo>
                  <a:cubicBezTo>
                    <a:pt x="58" y="34"/>
                    <a:pt x="61" y="34"/>
                    <a:pt x="63" y="36"/>
                  </a:cubicBezTo>
                  <a:cubicBezTo>
                    <a:pt x="65" y="37"/>
                    <a:pt x="65" y="40"/>
                    <a:pt x="63" y="42"/>
                  </a:cubicBezTo>
                  <a:cubicBezTo>
                    <a:pt x="50" y="55"/>
                    <a:pt x="34" y="62"/>
                    <a:pt x="17"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3" name="Freeform 71"/>
            <p:cNvSpPr/>
            <p:nvPr/>
          </p:nvSpPr>
          <p:spPr bwMode="auto">
            <a:xfrm>
              <a:off x="5797550" y="3806826"/>
              <a:ext cx="23813" cy="25400"/>
            </a:xfrm>
            <a:custGeom>
              <a:avLst/>
              <a:gdLst>
                <a:gd name="T0" fmla="*/ 2 w 11"/>
                <a:gd name="T1" fmla="*/ 11 h 11"/>
                <a:gd name="T2" fmla="*/ 1 w 11"/>
                <a:gd name="T3" fmla="*/ 10 h 11"/>
                <a:gd name="T4" fmla="*/ 1 w 11"/>
                <a:gd name="T5" fmla="*/ 8 h 11"/>
                <a:gd name="T6" fmla="*/ 7 w 11"/>
                <a:gd name="T7" fmla="*/ 1 h 11"/>
                <a:gd name="T8" fmla="*/ 10 w 11"/>
                <a:gd name="T9" fmla="*/ 1 h 11"/>
                <a:gd name="T10" fmla="*/ 10 w 11"/>
                <a:gd name="T11" fmla="*/ 4 h 11"/>
                <a:gd name="T12" fmla="*/ 3 w 11"/>
                <a:gd name="T13" fmla="*/ 10 h 11"/>
                <a:gd name="T14" fmla="*/ 2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2" y="11"/>
                  </a:moveTo>
                  <a:cubicBezTo>
                    <a:pt x="2" y="11"/>
                    <a:pt x="1" y="11"/>
                    <a:pt x="1" y="10"/>
                  </a:cubicBezTo>
                  <a:cubicBezTo>
                    <a:pt x="0" y="10"/>
                    <a:pt x="0" y="8"/>
                    <a:pt x="1" y="8"/>
                  </a:cubicBezTo>
                  <a:cubicBezTo>
                    <a:pt x="7" y="1"/>
                    <a:pt x="7" y="1"/>
                    <a:pt x="7" y="1"/>
                  </a:cubicBezTo>
                  <a:cubicBezTo>
                    <a:pt x="8" y="0"/>
                    <a:pt x="9" y="0"/>
                    <a:pt x="10" y="1"/>
                  </a:cubicBezTo>
                  <a:cubicBezTo>
                    <a:pt x="11" y="2"/>
                    <a:pt x="11" y="3"/>
                    <a:pt x="10" y="4"/>
                  </a:cubicBezTo>
                  <a:cubicBezTo>
                    <a:pt x="3" y="10"/>
                    <a:pt x="3" y="10"/>
                    <a:pt x="3" y="10"/>
                  </a:cubicBezTo>
                  <a:cubicBezTo>
                    <a:pt x="3" y="11"/>
                    <a:pt x="3" y="11"/>
                    <a:pt x="2"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4" name="Freeform 72"/>
            <p:cNvSpPr/>
            <p:nvPr/>
          </p:nvSpPr>
          <p:spPr bwMode="auto">
            <a:xfrm>
              <a:off x="5735637" y="3862389"/>
              <a:ext cx="31750" cy="28575"/>
            </a:xfrm>
            <a:custGeom>
              <a:avLst/>
              <a:gdLst>
                <a:gd name="T0" fmla="*/ 9 w 14"/>
                <a:gd name="T1" fmla="*/ 13 h 13"/>
                <a:gd name="T2" fmla="*/ 7 w 14"/>
                <a:gd name="T3" fmla="*/ 12 h 13"/>
                <a:gd name="T4" fmla="*/ 2 w 14"/>
                <a:gd name="T5" fmla="*/ 7 h 13"/>
                <a:gd name="T6" fmla="*/ 2 w 14"/>
                <a:gd name="T7" fmla="*/ 2 h 13"/>
                <a:gd name="T8" fmla="*/ 7 w 14"/>
                <a:gd name="T9" fmla="*/ 2 h 13"/>
                <a:gd name="T10" fmla="*/ 12 w 14"/>
                <a:gd name="T11" fmla="*/ 7 h 13"/>
                <a:gd name="T12" fmla="*/ 12 w 14"/>
                <a:gd name="T13" fmla="*/ 12 h 13"/>
                <a:gd name="T14" fmla="*/ 9 w 1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9" y="13"/>
                  </a:moveTo>
                  <a:cubicBezTo>
                    <a:pt x="8" y="13"/>
                    <a:pt x="7" y="13"/>
                    <a:pt x="7" y="12"/>
                  </a:cubicBezTo>
                  <a:cubicBezTo>
                    <a:pt x="2" y="7"/>
                    <a:pt x="2" y="7"/>
                    <a:pt x="2" y="7"/>
                  </a:cubicBezTo>
                  <a:cubicBezTo>
                    <a:pt x="0" y="6"/>
                    <a:pt x="0" y="3"/>
                    <a:pt x="2" y="2"/>
                  </a:cubicBezTo>
                  <a:cubicBezTo>
                    <a:pt x="3" y="0"/>
                    <a:pt x="6" y="0"/>
                    <a:pt x="7" y="2"/>
                  </a:cubicBezTo>
                  <a:cubicBezTo>
                    <a:pt x="12" y="7"/>
                    <a:pt x="12" y="7"/>
                    <a:pt x="12" y="7"/>
                  </a:cubicBezTo>
                  <a:cubicBezTo>
                    <a:pt x="14" y="8"/>
                    <a:pt x="14" y="11"/>
                    <a:pt x="12" y="12"/>
                  </a:cubicBezTo>
                  <a:cubicBezTo>
                    <a:pt x="12" y="13"/>
                    <a:pt x="11" y="13"/>
                    <a:pt x="9"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5" name="Freeform 73"/>
            <p:cNvSpPr/>
            <p:nvPr/>
          </p:nvSpPr>
          <p:spPr bwMode="auto">
            <a:xfrm>
              <a:off x="5797550" y="3894139"/>
              <a:ext cx="23813" cy="23813"/>
            </a:xfrm>
            <a:custGeom>
              <a:avLst/>
              <a:gdLst>
                <a:gd name="T0" fmla="*/ 9 w 11"/>
                <a:gd name="T1" fmla="*/ 11 h 11"/>
                <a:gd name="T2" fmla="*/ 7 w 11"/>
                <a:gd name="T3" fmla="*/ 10 h 11"/>
                <a:gd name="T4" fmla="*/ 1 w 11"/>
                <a:gd name="T5" fmla="*/ 3 h 11"/>
                <a:gd name="T6" fmla="*/ 1 w 11"/>
                <a:gd name="T7" fmla="*/ 1 h 11"/>
                <a:gd name="T8" fmla="*/ 3 w 11"/>
                <a:gd name="T9" fmla="*/ 1 h 11"/>
                <a:gd name="T10" fmla="*/ 10 w 11"/>
                <a:gd name="T11" fmla="*/ 7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8" y="11"/>
                    <a:pt x="8" y="11"/>
                    <a:pt x="7" y="10"/>
                  </a:cubicBezTo>
                  <a:cubicBezTo>
                    <a:pt x="1" y="3"/>
                    <a:pt x="1" y="3"/>
                    <a:pt x="1" y="3"/>
                  </a:cubicBezTo>
                  <a:cubicBezTo>
                    <a:pt x="0" y="3"/>
                    <a:pt x="0" y="1"/>
                    <a:pt x="1" y="1"/>
                  </a:cubicBezTo>
                  <a:cubicBezTo>
                    <a:pt x="1" y="0"/>
                    <a:pt x="3" y="0"/>
                    <a:pt x="3" y="1"/>
                  </a:cubicBezTo>
                  <a:cubicBezTo>
                    <a:pt x="10" y="7"/>
                    <a:pt x="10" y="7"/>
                    <a:pt x="10" y="7"/>
                  </a:cubicBezTo>
                  <a:cubicBezTo>
                    <a:pt x="11" y="8"/>
                    <a:pt x="11" y="9"/>
                    <a:pt x="10" y="10"/>
                  </a:cubicBezTo>
                  <a:cubicBezTo>
                    <a:pt x="10" y="11"/>
                    <a:pt x="9"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6" name="Freeform 74"/>
            <p:cNvSpPr/>
            <p:nvPr/>
          </p:nvSpPr>
          <p:spPr bwMode="auto">
            <a:xfrm>
              <a:off x="5711825" y="3806826"/>
              <a:ext cx="23813" cy="25400"/>
            </a:xfrm>
            <a:custGeom>
              <a:avLst/>
              <a:gdLst>
                <a:gd name="T0" fmla="*/ 9 w 11"/>
                <a:gd name="T1" fmla="*/ 11 h 11"/>
                <a:gd name="T2" fmla="*/ 8 w 11"/>
                <a:gd name="T3" fmla="*/ 10 h 11"/>
                <a:gd name="T4" fmla="*/ 1 w 11"/>
                <a:gd name="T5" fmla="*/ 4 h 11"/>
                <a:gd name="T6" fmla="*/ 1 w 11"/>
                <a:gd name="T7" fmla="*/ 1 h 11"/>
                <a:gd name="T8" fmla="*/ 4 w 11"/>
                <a:gd name="T9" fmla="*/ 1 h 11"/>
                <a:gd name="T10" fmla="*/ 10 w 11"/>
                <a:gd name="T11" fmla="*/ 8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9" y="11"/>
                    <a:pt x="8" y="11"/>
                    <a:pt x="8" y="10"/>
                  </a:cubicBezTo>
                  <a:cubicBezTo>
                    <a:pt x="1" y="4"/>
                    <a:pt x="1" y="4"/>
                    <a:pt x="1" y="4"/>
                  </a:cubicBezTo>
                  <a:cubicBezTo>
                    <a:pt x="0" y="3"/>
                    <a:pt x="0" y="2"/>
                    <a:pt x="1" y="1"/>
                  </a:cubicBezTo>
                  <a:cubicBezTo>
                    <a:pt x="2" y="0"/>
                    <a:pt x="3" y="0"/>
                    <a:pt x="4" y="1"/>
                  </a:cubicBezTo>
                  <a:cubicBezTo>
                    <a:pt x="10" y="8"/>
                    <a:pt x="10" y="8"/>
                    <a:pt x="10" y="8"/>
                  </a:cubicBezTo>
                  <a:cubicBezTo>
                    <a:pt x="11" y="8"/>
                    <a:pt x="11" y="10"/>
                    <a:pt x="10" y="10"/>
                  </a:cubicBezTo>
                  <a:cubicBezTo>
                    <a:pt x="10" y="11"/>
                    <a:pt x="10"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7" name="Freeform 75"/>
            <p:cNvSpPr/>
            <p:nvPr/>
          </p:nvSpPr>
          <p:spPr bwMode="auto">
            <a:xfrm>
              <a:off x="5813425"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2" y="0"/>
                    <a:pt x="13" y="1"/>
                    <a:pt x="13" y="2"/>
                  </a:cubicBezTo>
                  <a:cubicBezTo>
                    <a:pt x="13" y="3"/>
                    <a:pt x="12"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8" name="Freeform 76"/>
            <p:cNvSpPr/>
            <p:nvPr/>
          </p:nvSpPr>
          <p:spPr bwMode="auto">
            <a:xfrm>
              <a:off x="5691187"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3" y="0"/>
                    <a:pt x="13" y="1"/>
                    <a:pt x="13" y="2"/>
                  </a:cubicBezTo>
                  <a:cubicBezTo>
                    <a:pt x="13" y="3"/>
                    <a:pt x="13"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79" name="Freeform 77"/>
            <p:cNvSpPr/>
            <p:nvPr/>
          </p:nvSpPr>
          <p:spPr bwMode="auto">
            <a:xfrm>
              <a:off x="5762625" y="390842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0"/>
                    <a:pt x="1" y="0"/>
                    <a:pt x="2" y="0"/>
                  </a:cubicBezTo>
                  <a:cubicBezTo>
                    <a:pt x="3" y="0"/>
                    <a:pt x="4" y="0"/>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80" name="Freeform 78"/>
            <p:cNvSpPr/>
            <p:nvPr/>
          </p:nvSpPr>
          <p:spPr bwMode="auto">
            <a:xfrm>
              <a:off x="5762625" y="378777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1"/>
                    <a:pt x="1" y="0"/>
                    <a:pt x="2" y="0"/>
                  </a:cubicBezTo>
                  <a:cubicBezTo>
                    <a:pt x="3" y="0"/>
                    <a:pt x="4" y="1"/>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81" name="Freeform 79"/>
            <p:cNvSpPr>
              <a:spLocks noEditPoints="1"/>
            </p:cNvSpPr>
            <p:nvPr/>
          </p:nvSpPr>
          <p:spPr bwMode="auto">
            <a:xfrm>
              <a:off x="5621337" y="3833814"/>
              <a:ext cx="169863" cy="173038"/>
            </a:xfrm>
            <a:custGeom>
              <a:avLst/>
              <a:gdLst>
                <a:gd name="T0" fmla="*/ 10 w 77"/>
                <a:gd name="T1" fmla="*/ 78 h 78"/>
                <a:gd name="T2" fmla="*/ 3 w 77"/>
                <a:gd name="T3" fmla="*/ 76 h 78"/>
                <a:gd name="T4" fmla="*/ 1 w 77"/>
                <a:gd name="T5" fmla="*/ 67 h 78"/>
                <a:gd name="T6" fmla="*/ 5 w 77"/>
                <a:gd name="T7" fmla="*/ 59 h 78"/>
                <a:gd name="T8" fmla="*/ 58 w 77"/>
                <a:gd name="T9" fmla="*/ 6 h 78"/>
                <a:gd name="T10" fmla="*/ 75 w 77"/>
                <a:gd name="T11" fmla="*/ 4 h 78"/>
                <a:gd name="T12" fmla="*/ 77 w 77"/>
                <a:gd name="T13" fmla="*/ 11 h 78"/>
                <a:gd name="T14" fmla="*/ 73 w 77"/>
                <a:gd name="T15" fmla="*/ 21 h 78"/>
                <a:gd name="T16" fmla="*/ 20 w 77"/>
                <a:gd name="T17" fmla="*/ 74 h 78"/>
                <a:gd name="T18" fmla="*/ 10 w 77"/>
                <a:gd name="T19" fmla="*/ 78 h 78"/>
                <a:gd name="T20" fmla="*/ 68 w 77"/>
                <a:gd name="T21" fmla="*/ 10 h 78"/>
                <a:gd name="T22" fmla="*/ 64 w 77"/>
                <a:gd name="T23" fmla="*/ 12 h 78"/>
                <a:gd name="T24" fmla="*/ 11 w 77"/>
                <a:gd name="T25" fmla="*/ 65 h 78"/>
                <a:gd name="T26" fmla="*/ 9 w 77"/>
                <a:gd name="T27" fmla="*/ 69 h 78"/>
                <a:gd name="T28" fmla="*/ 9 w 77"/>
                <a:gd name="T29" fmla="*/ 70 h 78"/>
                <a:gd name="T30" fmla="*/ 10 w 77"/>
                <a:gd name="T31" fmla="*/ 70 h 78"/>
                <a:gd name="T32" fmla="*/ 14 w 77"/>
                <a:gd name="T33" fmla="*/ 68 h 78"/>
                <a:gd name="T34" fmla="*/ 67 w 77"/>
                <a:gd name="T35" fmla="*/ 15 h 78"/>
                <a:gd name="T36" fmla="*/ 69 w 77"/>
                <a:gd name="T37" fmla="*/ 11 h 78"/>
                <a:gd name="T38" fmla="*/ 69 w 77"/>
                <a:gd name="T39" fmla="*/ 10 h 78"/>
                <a:gd name="T40" fmla="*/ 68 w 77"/>
                <a:gd name="T41" fmla="*/ 1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 h="78">
                  <a:moveTo>
                    <a:pt x="10" y="78"/>
                  </a:moveTo>
                  <a:cubicBezTo>
                    <a:pt x="7" y="78"/>
                    <a:pt x="5" y="77"/>
                    <a:pt x="3" y="76"/>
                  </a:cubicBezTo>
                  <a:cubicBezTo>
                    <a:pt x="1" y="74"/>
                    <a:pt x="0" y="71"/>
                    <a:pt x="1" y="67"/>
                  </a:cubicBezTo>
                  <a:cubicBezTo>
                    <a:pt x="1" y="64"/>
                    <a:pt x="3" y="62"/>
                    <a:pt x="5" y="59"/>
                  </a:cubicBezTo>
                  <a:cubicBezTo>
                    <a:pt x="58" y="6"/>
                    <a:pt x="58" y="6"/>
                    <a:pt x="58" y="6"/>
                  </a:cubicBezTo>
                  <a:cubicBezTo>
                    <a:pt x="63" y="1"/>
                    <a:pt x="71" y="0"/>
                    <a:pt x="75" y="4"/>
                  </a:cubicBezTo>
                  <a:cubicBezTo>
                    <a:pt x="76" y="6"/>
                    <a:pt x="77" y="8"/>
                    <a:pt x="77" y="11"/>
                  </a:cubicBezTo>
                  <a:cubicBezTo>
                    <a:pt x="77" y="14"/>
                    <a:pt x="76" y="18"/>
                    <a:pt x="73" y="21"/>
                  </a:cubicBezTo>
                  <a:cubicBezTo>
                    <a:pt x="20" y="74"/>
                    <a:pt x="20" y="74"/>
                    <a:pt x="20" y="74"/>
                  </a:cubicBezTo>
                  <a:cubicBezTo>
                    <a:pt x="17" y="77"/>
                    <a:pt x="13" y="78"/>
                    <a:pt x="10" y="78"/>
                  </a:cubicBezTo>
                  <a:close/>
                  <a:moveTo>
                    <a:pt x="68" y="10"/>
                  </a:moveTo>
                  <a:cubicBezTo>
                    <a:pt x="67" y="10"/>
                    <a:pt x="66" y="10"/>
                    <a:pt x="64" y="12"/>
                  </a:cubicBezTo>
                  <a:cubicBezTo>
                    <a:pt x="11" y="65"/>
                    <a:pt x="11" y="65"/>
                    <a:pt x="11" y="65"/>
                  </a:cubicBezTo>
                  <a:cubicBezTo>
                    <a:pt x="10" y="66"/>
                    <a:pt x="9" y="67"/>
                    <a:pt x="9" y="69"/>
                  </a:cubicBezTo>
                  <a:cubicBezTo>
                    <a:pt x="9" y="69"/>
                    <a:pt x="9" y="70"/>
                    <a:pt x="9" y="70"/>
                  </a:cubicBezTo>
                  <a:cubicBezTo>
                    <a:pt x="9" y="70"/>
                    <a:pt x="10" y="70"/>
                    <a:pt x="10" y="70"/>
                  </a:cubicBezTo>
                  <a:cubicBezTo>
                    <a:pt x="11" y="70"/>
                    <a:pt x="13" y="70"/>
                    <a:pt x="14" y="68"/>
                  </a:cubicBezTo>
                  <a:cubicBezTo>
                    <a:pt x="67" y="15"/>
                    <a:pt x="67" y="15"/>
                    <a:pt x="67" y="15"/>
                  </a:cubicBezTo>
                  <a:cubicBezTo>
                    <a:pt x="69" y="13"/>
                    <a:pt x="69" y="12"/>
                    <a:pt x="69" y="11"/>
                  </a:cubicBezTo>
                  <a:cubicBezTo>
                    <a:pt x="69" y="11"/>
                    <a:pt x="69" y="10"/>
                    <a:pt x="69" y="10"/>
                  </a:cubicBezTo>
                  <a:cubicBezTo>
                    <a:pt x="69" y="10"/>
                    <a:pt x="68" y="10"/>
                    <a:pt x="6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1" name="Freeform 99"/>
            <p:cNvSpPr>
              <a:spLocks noEditPoints="1"/>
            </p:cNvSpPr>
            <p:nvPr/>
          </p:nvSpPr>
          <p:spPr bwMode="auto">
            <a:xfrm>
              <a:off x="8513762" y="3857626"/>
              <a:ext cx="438150" cy="600075"/>
            </a:xfrm>
            <a:custGeom>
              <a:avLst/>
              <a:gdLst>
                <a:gd name="T0" fmla="*/ 184 w 198"/>
                <a:gd name="T1" fmla="*/ 271 h 271"/>
                <a:gd name="T2" fmla="*/ 14 w 198"/>
                <a:gd name="T3" fmla="*/ 271 h 271"/>
                <a:gd name="T4" fmla="*/ 0 w 198"/>
                <a:gd name="T5" fmla="*/ 257 h 271"/>
                <a:gd name="T6" fmla="*/ 0 w 198"/>
                <a:gd name="T7" fmla="*/ 14 h 271"/>
                <a:gd name="T8" fmla="*/ 14 w 198"/>
                <a:gd name="T9" fmla="*/ 0 h 271"/>
                <a:gd name="T10" fmla="*/ 184 w 198"/>
                <a:gd name="T11" fmla="*/ 0 h 271"/>
                <a:gd name="T12" fmla="*/ 198 w 198"/>
                <a:gd name="T13" fmla="*/ 14 h 271"/>
                <a:gd name="T14" fmla="*/ 198 w 198"/>
                <a:gd name="T15" fmla="*/ 257 h 271"/>
                <a:gd name="T16" fmla="*/ 184 w 198"/>
                <a:gd name="T17" fmla="*/ 271 h 271"/>
                <a:gd name="T18" fmla="*/ 28 w 198"/>
                <a:gd name="T19" fmla="*/ 242 h 271"/>
                <a:gd name="T20" fmla="*/ 169 w 198"/>
                <a:gd name="T21" fmla="*/ 242 h 271"/>
                <a:gd name="T22" fmla="*/ 169 w 198"/>
                <a:gd name="T23" fmla="*/ 29 h 271"/>
                <a:gd name="T24" fmla="*/ 28 w 198"/>
                <a:gd name="T25" fmla="*/ 29 h 271"/>
                <a:gd name="T26" fmla="*/ 28 w 198"/>
                <a:gd name="T27" fmla="*/ 24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8" h="271">
                  <a:moveTo>
                    <a:pt x="184" y="271"/>
                  </a:moveTo>
                  <a:cubicBezTo>
                    <a:pt x="14" y="271"/>
                    <a:pt x="14" y="271"/>
                    <a:pt x="14" y="271"/>
                  </a:cubicBezTo>
                  <a:cubicBezTo>
                    <a:pt x="6" y="271"/>
                    <a:pt x="0" y="264"/>
                    <a:pt x="0" y="257"/>
                  </a:cubicBezTo>
                  <a:cubicBezTo>
                    <a:pt x="0" y="14"/>
                    <a:pt x="0" y="14"/>
                    <a:pt x="0" y="14"/>
                  </a:cubicBezTo>
                  <a:cubicBezTo>
                    <a:pt x="0" y="6"/>
                    <a:pt x="6" y="0"/>
                    <a:pt x="14" y="0"/>
                  </a:cubicBezTo>
                  <a:cubicBezTo>
                    <a:pt x="184" y="0"/>
                    <a:pt x="184" y="0"/>
                    <a:pt x="184" y="0"/>
                  </a:cubicBezTo>
                  <a:cubicBezTo>
                    <a:pt x="191" y="0"/>
                    <a:pt x="198" y="6"/>
                    <a:pt x="198" y="14"/>
                  </a:cubicBezTo>
                  <a:cubicBezTo>
                    <a:pt x="198" y="257"/>
                    <a:pt x="198" y="257"/>
                    <a:pt x="198" y="257"/>
                  </a:cubicBezTo>
                  <a:cubicBezTo>
                    <a:pt x="198" y="264"/>
                    <a:pt x="191" y="271"/>
                    <a:pt x="184" y="271"/>
                  </a:cubicBezTo>
                  <a:close/>
                  <a:moveTo>
                    <a:pt x="28" y="242"/>
                  </a:moveTo>
                  <a:cubicBezTo>
                    <a:pt x="169" y="242"/>
                    <a:pt x="169" y="242"/>
                    <a:pt x="169" y="242"/>
                  </a:cubicBezTo>
                  <a:cubicBezTo>
                    <a:pt x="169" y="29"/>
                    <a:pt x="169" y="29"/>
                    <a:pt x="169" y="29"/>
                  </a:cubicBezTo>
                  <a:cubicBezTo>
                    <a:pt x="28" y="29"/>
                    <a:pt x="28" y="29"/>
                    <a:pt x="28" y="29"/>
                  </a:cubicBezTo>
                  <a:cubicBezTo>
                    <a:pt x="28" y="242"/>
                    <a:pt x="28" y="242"/>
                    <a:pt x="28" y="2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2" name="Freeform 100"/>
            <p:cNvSpPr/>
            <p:nvPr/>
          </p:nvSpPr>
          <p:spPr bwMode="auto">
            <a:xfrm>
              <a:off x="8716962" y="3883026"/>
              <a:ext cx="33338" cy="549275"/>
            </a:xfrm>
            <a:custGeom>
              <a:avLst/>
              <a:gdLst>
                <a:gd name="T0" fmla="*/ 7 w 15"/>
                <a:gd name="T1" fmla="*/ 249 h 249"/>
                <a:gd name="T2" fmla="*/ 0 w 15"/>
                <a:gd name="T3" fmla="*/ 242 h 249"/>
                <a:gd name="T4" fmla="*/ 0 w 15"/>
                <a:gd name="T5" fmla="*/ 7 h 249"/>
                <a:gd name="T6" fmla="*/ 7 w 15"/>
                <a:gd name="T7" fmla="*/ 0 h 249"/>
                <a:gd name="T8" fmla="*/ 15 w 15"/>
                <a:gd name="T9" fmla="*/ 7 h 249"/>
                <a:gd name="T10" fmla="*/ 15 w 15"/>
                <a:gd name="T11" fmla="*/ 242 h 249"/>
                <a:gd name="T12" fmla="*/ 7 w 15"/>
                <a:gd name="T13" fmla="*/ 249 h 249"/>
              </a:gdLst>
              <a:ahLst/>
              <a:cxnLst>
                <a:cxn ang="0">
                  <a:pos x="T0" y="T1"/>
                </a:cxn>
                <a:cxn ang="0">
                  <a:pos x="T2" y="T3"/>
                </a:cxn>
                <a:cxn ang="0">
                  <a:pos x="T4" y="T5"/>
                </a:cxn>
                <a:cxn ang="0">
                  <a:pos x="T6" y="T7"/>
                </a:cxn>
                <a:cxn ang="0">
                  <a:pos x="T8" y="T9"/>
                </a:cxn>
                <a:cxn ang="0">
                  <a:pos x="T10" y="T11"/>
                </a:cxn>
                <a:cxn ang="0">
                  <a:pos x="T12" y="T13"/>
                </a:cxn>
              </a:cxnLst>
              <a:rect l="0" t="0" r="r" b="b"/>
              <a:pathLst>
                <a:path w="15" h="249">
                  <a:moveTo>
                    <a:pt x="7" y="249"/>
                  </a:moveTo>
                  <a:cubicBezTo>
                    <a:pt x="3" y="249"/>
                    <a:pt x="0" y="246"/>
                    <a:pt x="0" y="242"/>
                  </a:cubicBezTo>
                  <a:cubicBezTo>
                    <a:pt x="0" y="7"/>
                    <a:pt x="0" y="7"/>
                    <a:pt x="0" y="7"/>
                  </a:cubicBezTo>
                  <a:cubicBezTo>
                    <a:pt x="0" y="3"/>
                    <a:pt x="3" y="0"/>
                    <a:pt x="7" y="0"/>
                  </a:cubicBezTo>
                  <a:cubicBezTo>
                    <a:pt x="11" y="0"/>
                    <a:pt x="15" y="3"/>
                    <a:pt x="15" y="7"/>
                  </a:cubicBezTo>
                  <a:cubicBezTo>
                    <a:pt x="15" y="242"/>
                    <a:pt x="15" y="242"/>
                    <a:pt x="15" y="242"/>
                  </a:cubicBezTo>
                  <a:cubicBezTo>
                    <a:pt x="15" y="246"/>
                    <a:pt x="11" y="249"/>
                    <a:pt x="7" y="24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3" name="Freeform 101"/>
            <p:cNvSpPr/>
            <p:nvPr/>
          </p:nvSpPr>
          <p:spPr bwMode="auto">
            <a:xfrm>
              <a:off x="8529637" y="4048126"/>
              <a:ext cx="407988" cy="33338"/>
            </a:xfrm>
            <a:custGeom>
              <a:avLst/>
              <a:gdLst>
                <a:gd name="T0" fmla="*/ 178 w 185"/>
                <a:gd name="T1" fmla="*/ 15 h 15"/>
                <a:gd name="T2" fmla="*/ 7 w 185"/>
                <a:gd name="T3" fmla="*/ 15 h 15"/>
                <a:gd name="T4" fmla="*/ 0 w 185"/>
                <a:gd name="T5" fmla="*/ 7 h 15"/>
                <a:gd name="T6" fmla="*/ 7 w 185"/>
                <a:gd name="T7" fmla="*/ 0 h 15"/>
                <a:gd name="T8" fmla="*/ 178 w 185"/>
                <a:gd name="T9" fmla="*/ 0 h 15"/>
                <a:gd name="T10" fmla="*/ 185 w 185"/>
                <a:gd name="T11" fmla="*/ 7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1"/>
                    <a:pt x="0" y="7"/>
                  </a:cubicBezTo>
                  <a:cubicBezTo>
                    <a:pt x="0" y="4"/>
                    <a:pt x="3" y="0"/>
                    <a:pt x="7" y="0"/>
                  </a:cubicBezTo>
                  <a:cubicBezTo>
                    <a:pt x="178" y="0"/>
                    <a:pt x="178" y="0"/>
                    <a:pt x="178" y="0"/>
                  </a:cubicBezTo>
                  <a:cubicBezTo>
                    <a:pt x="182" y="0"/>
                    <a:pt x="185" y="4"/>
                    <a:pt x="185" y="7"/>
                  </a:cubicBezTo>
                  <a:cubicBezTo>
                    <a:pt x="185" y="11"/>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4" name="Freeform 102"/>
            <p:cNvSpPr/>
            <p:nvPr/>
          </p:nvSpPr>
          <p:spPr bwMode="auto">
            <a:xfrm>
              <a:off x="8529637" y="4227514"/>
              <a:ext cx="407988" cy="33338"/>
            </a:xfrm>
            <a:custGeom>
              <a:avLst/>
              <a:gdLst>
                <a:gd name="T0" fmla="*/ 178 w 185"/>
                <a:gd name="T1" fmla="*/ 15 h 15"/>
                <a:gd name="T2" fmla="*/ 7 w 185"/>
                <a:gd name="T3" fmla="*/ 15 h 15"/>
                <a:gd name="T4" fmla="*/ 0 w 185"/>
                <a:gd name="T5" fmla="*/ 8 h 15"/>
                <a:gd name="T6" fmla="*/ 7 w 185"/>
                <a:gd name="T7" fmla="*/ 0 h 15"/>
                <a:gd name="T8" fmla="*/ 178 w 185"/>
                <a:gd name="T9" fmla="*/ 0 h 15"/>
                <a:gd name="T10" fmla="*/ 185 w 185"/>
                <a:gd name="T11" fmla="*/ 8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2"/>
                    <a:pt x="0" y="8"/>
                  </a:cubicBezTo>
                  <a:cubicBezTo>
                    <a:pt x="0" y="4"/>
                    <a:pt x="3" y="0"/>
                    <a:pt x="7" y="0"/>
                  </a:cubicBezTo>
                  <a:cubicBezTo>
                    <a:pt x="178" y="0"/>
                    <a:pt x="178" y="0"/>
                    <a:pt x="178" y="0"/>
                  </a:cubicBezTo>
                  <a:cubicBezTo>
                    <a:pt x="182" y="0"/>
                    <a:pt x="185" y="4"/>
                    <a:pt x="185" y="8"/>
                  </a:cubicBezTo>
                  <a:cubicBezTo>
                    <a:pt x="185" y="12"/>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5" name="Freeform 103"/>
            <p:cNvSpPr/>
            <p:nvPr/>
          </p:nvSpPr>
          <p:spPr bwMode="auto">
            <a:xfrm>
              <a:off x="8308975" y="4114801"/>
              <a:ext cx="179388" cy="63500"/>
            </a:xfrm>
            <a:custGeom>
              <a:avLst/>
              <a:gdLst>
                <a:gd name="T0" fmla="*/ 67 w 81"/>
                <a:gd name="T1" fmla="*/ 29 h 29"/>
                <a:gd name="T2" fmla="*/ 14 w 81"/>
                <a:gd name="T3" fmla="*/ 29 h 29"/>
                <a:gd name="T4" fmla="*/ 0 w 81"/>
                <a:gd name="T5" fmla="*/ 14 h 29"/>
                <a:gd name="T6" fmla="*/ 14 w 81"/>
                <a:gd name="T7" fmla="*/ 0 h 29"/>
                <a:gd name="T8" fmla="*/ 67 w 81"/>
                <a:gd name="T9" fmla="*/ 0 h 29"/>
                <a:gd name="T10" fmla="*/ 81 w 81"/>
                <a:gd name="T11" fmla="*/ 14 h 29"/>
                <a:gd name="T12" fmla="*/ 67 w 81"/>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81" h="29">
                  <a:moveTo>
                    <a:pt x="67" y="29"/>
                  </a:moveTo>
                  <a:cubicBezTo>
                    <a:pt x="14" y="29"/>
                    <a:pt x="14" y="29"/>
                    <a:pt x="14" y="29"/>
                  </a:cubicBezTo>
                  <a:cubicBezTo>
                    <a:pt x="6" y="29"/>
                    <a:pt x="0" y="22"/>
                    <a:pt x="0" y="14"/>
                  </a:cubicBezTo>
                  <a:cubicBezTo>
                    <a:pt x="0" y="6"/>
                    <a:pt x="6" y="0"/>
                    <a:pt x="14" y="0"/>
                  </a:cubicBezTo>
                  <a:cubicBezTo>
                    <a:pt x="67" y="0"/>
                    <a:pt x="67" y="0"/>
                    <a:pt x="67" y="0"/>
                  </a:cubicBezTo>
                  <a:cubicBezTo>
                    <a:pt x="75" y="0"/>
                    <a:pt x="81" y="6"/>
                    <a:pt x="81" y="14"/>
                  </a:cubicBezTo>
                  <a:cubicBezTo>
                    <a:pt x="81" y="22"/>
                    <a:pt x="75" y="29"/>
                    <a:pt x="67" y="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6" name="Freeform 104"/>
            <p:cNvSpPr/>
            <p:nvPr/>
          </p:nvSpPr>
          <p:spPr bwMode="auto">
            <a:xfrm>
              <a:off x="8172450"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7" name="Freeform 105"/>
            <p:cNvSpPr/>
            <p:nvPr/>
          </p:nvSpPr>
          <p:spPr bwMode="auto">
            <a:xfrm>
              <a:off x="8562975"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8" name="Freeform 106"/>
            <p:cNvSpPr/>
            <p:nvPr/>
          </p:nvSpPr>
          <p:spPr bwMode="auto">
            <a:xfrm>
              <a:off x="8366125" y="3692526"/>
              <a:ext cx="63500" cy="473075"/>
            </a:xfrm>
            <a:custGeom>
              <a:avLst/>
              <a:gdLst>
                <a:gd name="T0" fmla="*/ 15 w 29"/>
                <a:gd name="T1" fmla="*/ 214 h 214"/>
                <a:gd name="T2" fmla="*/ 0 w 29"/>
                <a:gd name="T3" fmla="*/ 200 h 214"/>
                <a:gd name="T4" fmla="*/ 0 w 29"/>
                <a:gd name="T5" fmla="*/ 14 h 214"/>
                <a:gd name="T6" fmla="*/ 15 w 29"/>
                <a:gd name="T7" fmla="*/ 0 h 214"/>
                <a:gd name="T8" fmla="*/ 29 w 29"/>
                <a:gd name="T9" fmla="*/ 14 h 214"/>
                <a:gd name="T10" fmla="*/ 29 w 29"/>
                <a:gd name="T11" fmla="*/ 200 h 214"/>
                <a:gd name="T12" fmla="*/ 15 w 29"/>
                <a:gd name="T13" fmla="*/ 214 h 214"/>
              </a:gdLst>
              <a:ahLst/>
              <a:cxnLst>
                <a:cxn ang="0">
                  <a:pos x="T0" y="T1"/>
                </a:cxn>
                <a:cxn ang="0">
                  <a:pos x="T2" y="T3"/>
                </a:cxn>
                <a:cxn ang="0">
                  <a:pos x="T4" y="T5"/>
                </a:cxn>
                <a:cxn ang="0">
                  <a:pos x="T6" y="T7"/>
                </a:cxn>
                <a:cxn ang="0">
                  <a:pos x="T8" y="T9"/>
                </a:cxn>
                <a:cxn ang="0">
                  <a:pos x="T10" y="T11"/>
                </a:cxn>
                <a:cxn ang="0">
                  <a:pos x="T12" y="T13"/>
                </a:cxn>
              </a:cxnLst>
              <a:rect l="0" t="0" r="r" b="b"/>
              <a:pathLst>
                <a:path w="29" h="214">
                  <a:moveTo>
                    <a:pt x="15" y="214"/>
                  </a:moveTo>
                  <a:cubicBezTo>
                    <a:pt x="7" y="214"/>
                    <a:pt x="0" y="208"/>
                    <a:pt x="0" y="200"/>
                  </a:cubicBezTo>
                  <a:cubicBezTo>
                    <a:pt x="0" y="14"/>
                    <a:pt x="0" y="14"/>
                    <a:pt x="0" y="14"/>
                  </a:cubicBezTo>
                  <a:cubicBezTo>
                    <a:pt x="0" y="6"/>
                    <a:pt x="7" y="0"/>
                    <a:pt x="15" y="0"/>
                  </a:cubicBezTo>
                  <a:cubicBezTo>
                    <a:pt x="22" y="0"/>
                    <a:pt x="29" y="6"/>
                    <a:pt x="29" y="14"/>
                  </a:cubicBezTo>
                  <a:cubicBezTo>
                    <a:pt x="29" y="200"/>
                    <a:pt x="29" y="200"/>
                    <a:pt x="29" y="200"/>
                  </a:cubicBezTo>
                  <a:cubicBezTo>
                    <a:pt x="29" y="208"/>
                    <a:pt x="22" y="214"/>
                    <a:pt x="15" y="2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09" name="Freeform 107"/>
            <p:cNvSpPr/>
            <p:nvPr/>
          </p:nvSpPr>
          <p:spPr bwMode="auto">
            <a:xfrm>
              <a:off x="8172450" y="3671889"/>
              <a:ext cx="452438" cy="61913"/>
            </a:xfrm>
            <a:custGeom>
              <a:avLst/>
              <a:gdLst>
                <a:gd name="T0" fmla="*/ 191 w 205"/>
                <a:gd name="T1" fmla="*/ 28 h 28"/>
                <a:gd name="T2" fmla="*/ 14 w 205"/>
                <a:gd name="T3" fmla="*/ 28 h 28"/>
                <a:gd name="T4" fmla="*/ 0 w 205"/>
                <a:gd name="T5" fmla="*/ 14 h 28"/>
                <a:gd name="T6" fmla="*/ 14 w 205"/>
                <a:gd name="T7" fmla="*/ 0 h 28"/>
                <a:gd name="T8" fmla="*/ 191 w 205"/>
                <a:gd name="T9" fmla="*/ 0 h 28"/>
                <a:gd name="T10" fmla="*/ 205 w 205"/>
                <a:gd name="T11" fmla="*/ 14 h 28"/>
                <a:gd name="T12" fmla="*/ 191 w 205"/>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205" h="28">
                  <a:moveTo>
                    <a:pt x="191" y="28"/>
                  </a:moveTo>
                  <a:cubicBezTo>
                    <a:pt x="14" y="28"/>
                    <a:pt x="14" y="28"/>
                    <a:pt x="14" y="28"/>
                  </a:cubicBezTo>
                  <a:cubicBezTo>
                    <a:pt x="6" y="28"/>
                    <a:pt x="0" y="22"/>
                    <a:pt x="0" y="14"/>
                  </a:cubicBezTo>
                  <a:cubicBezTo>
                    <a:pt x="0" y="6"/>
                    <a:pt x="6" y="0"/>
                    <a:pt x="14" y="0"/>
                  </a:cubicBezTo>
                  <a:cubicBezTo>
                    <a:pt x="191" y="0"/>
                    <a:pt x="191" y="0"/>
                    <a:pt x="191" y="0"/>
                  </a:cubicBezTo>
                  <a:cubicBezTo>
                    <a:pt x="199" y="0"/>
                    <a:pt x="205" y="6"/>
                    <a:pt x="205" y="14"/>
                  </a:cubicBezTo>
                  <a:cubicBezTo>
                    <a:pt x="205" y="22"/>
                    <a:pt x="199" y="28"/>
                    <a:pt x="191"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10" name="Freeform 108"/>
            <p:cNvSpPr>
              <a:spLocks noEditPoints="1"/>
            </p:cNvSpPr>
            <p:nvPr/>
          </p:nvSpPr>
          <p:spPr bwMode="auto">
            <a:xfrm>
              <a:off x="8235950" y="1373189"/>
              <a:ext cx="201613" cy="274638"/>
            </a:xfrm>
            <a:custGeom>
              <a:avLst/>
              <a:gdLst>
                <a:gd name="T0" fmla="*/ 36 w 91"/>
                <a:gd name="T1" fmla="*/ 124 h 124"/>
                <a:gd name="T2" fmla="*/ 29 w 91"/>
                <a:gd name="T3" fmla="*/ 119 h 124"/>
                <a:gd name="T4" fmla="*/ 1 w 91"/>
                <a:gd name="T5" fmla="*/ 25 h 124"/>
                <a:gd name="T6" fmla="*/ 6 w 91"/>
                <a:gd name="T7" fmla="*/ 15 h 124"/>
                <a:gd name="T8" fmla="*/ 53 w 91"/>
                <a:gd name="T9" fmla="*/ 1 h 124"/>
                <a:gd name="T10" fmla="*/ 59 w 91"/>
                <a:gd name="T11" fmla="*/ 2 h 124"/>
                <a:gd name="T12" fmla="*/ 63 w 91"/>
                <a:gd name="T13" fmla="*/ 6 h 124"/>
                <a:gd name="T14" fmla="*/ 91 w 91"/>
                <a:gd name="T15" fmla="*/ 100 h 124"/>
                <a:gd name="T16" fmla="*/ 90 w 91"/>
                <a:gd name="T17" fmla="*/ 106 h 124"/>
                <a:gd name="T18" fmla="*/ 85 w 91"/>
                <a:gd name="T19" fmla="*/ 110 h 124"/>
                <a:gd name="T20" fmla="*/ 38 w 91"/>
                <a:gd name="T21" fmla="*/ 124 h 124"/>
                <a:gd name="T22" fmla="*/ 36 w 91"/>
                <a:gd name="T23" fmla="*/ 124 h 124"/>
                <a:gd name="T24" fmla="*/ 18 w 91"/>
                <a:gd name="T25" fmla="*/ 28 h 124"/>
                <a:gd name="T26" fmla="*/ 18 w 91"/>
                <a:gd name="T27" fmla="*/ 28 h 124"/>
                <a:gd name="T28" fmla="*/ 41 w 91"/>
                <a:gd name="T29" fmla="*/ 107 h 124"/>
                <a:gd name="T30" fmla="*/ 73 w 91"/>
                <a:gd name="T31" fmla="*/ 97 h 124"/>
                <a:gd name="T32" fmla="*/ 50 w 91"/>
                <a:gd name="T33" fmla="*/ 18 h 124"/>
                <a:gd name="T34" fmla="*/ 18 w 91"/>
                <a:gd name="T35" fmla="*/ 2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24">
                  <a:moveTo>
                    <a:pt x="36" y="124"/>
                  </a:moveTo>
                  <a:cubicBezTo>
                    <a:pt x="33" y="124"/>
                    <a:pt x="30" y="122"/>
                    <a:pt x="29" y="119"/>
                  </a:cubicBezTo>
                  <a:cubicBezTo>
                    <a:pt x="1" y="25"/>
                    <a:pt x="1" y="25"/>
                    <a:pt x="1" y="25"/>
                  </a:cubicBezTo>
                  <a:cubicBezTo>
                    <a:pt x="0" y="20"/>
                    <a:pt x="2" y="16"/>
                    <a:pt x="6" y="15"/>
                  </a:cubicBezTo>
                  <a:cubicBezTo>
                    <a:pt x="53" y="1"/>
                    <a:pt x="53" y="1"/>
                    <a:pt x="53" y="1"/>
                  </a:cubicBezTo>
                  <a:cubicBezTo>
                    <a:pt x="55" y="0"/>
                    <a:pt x="57" y="1"/>
                    <a:pt x="59" y="2"/>
                  </a:cubicBezTo>
                  <a:cubicBezTo>
                    <a:pt x="61" y="3"/>
                    <a:pt x="62" y="4"/>
                    <a:pt x="63" y="6"/>
                  </a:cubicBezTo>
                  <a:cubicBezTo>
                    <a:pt x="91" y="100"/>
                    <a:pt x="91" y="100"/>
                    <a:pt x="91" y="100"/>
                  </a:cubicBezTo>
                  <a:cubicBezTo>
                    <a:pt x="91" y="102"/>
                    <a:pt x="91" y="104"/>
                    <a:pt x="90" y="106"/>
                  </a:cubicBezTo>
                  <a:cubicBezTo>
                    <a:pt x="89" y="108"/>
                    <a:pt x="87" y="109"/>
                    <a:pt x="85" y="110"/>
                  </a:cubicBezTo>
                  <a:cubicBezTo>
                    <a:pt x="38" y="124"/>
                    <a:pt x="38" y="124"/>
                    <a:pt x="38" y="124"/>
                  </a:cubicBezTo>
                  <a:cubicBezTo>
                    <a:pt x="38" y="124"/>
                    <a:pt x="37" y="124"/>
                    <a:pt x="36" y="124"/>
                  </a:cubicBezTo>
                  <a:close/>
                  <a:moveTo>
                    <a:pt x="18" y="28"/>
                  </a:moveTo>
                  <a:cubicBezTo>
                    <a:pt x="18" y="28"/>
                    <a:pt x="18" y="28"/>
                    <a:pt x="18" y="28"/>
                  </a:cubicBezTo>
                  <a:cubicBezTo>
                    <a:pt x="41" y="107"/>
                    <a:pt x="41" y="107"/>
                    <a:pt x="41" y="107"/>
                  </a:cubicBezTo>
                  <a:cubicBezTo>
                    <a:pt x="73" y="97"/>
                    <a:pt x="73" y="97"/>
                    <a:pt x="73" y="97"/>
                  </a:cubicBezTo>
                  <a:cubicBezTo>
                    <a:pt x="50" y="18"/>
                    <a:pt x="50" y="18"/>
                    <a:pt x="50" y="18"/>
                  </a:cubicBezTo>
                  <a:cubicBezTo>
                    <a:pt x="18" y="28"/>
                    <a:pt x="18" y="28"/>
                    <a:pt x="18"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11" name="Freeform 109"/>
            <p:cNvSpPr>
              <a:spLocks noEditPoints="1"/>
            </p:cNvSpPr>
            <p:nvPr/>
          </p:nvSpPr>
          <p:spPr bwMode="auto">
            <a:xfrm>
              <a:off x="8345487" y="1230314"/>
              <a:ext cx="301625" cy="334963"/>
            </a:xfrm>
            <a:custGeom>
              <a:avLst/>
              <a:gdLst>
                <a:gd name="T0" fmla="*/ 89 w 136"/>
                <a:gd name="T1" fmla="*/ 152 h 152"/>
                <a:gd name="T2" fmla="*/ 83 w 136"/>
                <a:gd name="T3" fmla="*/ 152 h 152"/>
                <a:gd name="T4" fmla="*/ 63 w 136"/>
                <a:gd name="T5" fmla="*/ 150 h 152"/>
                <a:gd name="T6" fmla="*/ 51 w 136"/>
                <a:gd name="T7" fmla="*/ 149 h 152"/>
                <a:gd name="T8" fmla="*/ 27 w 136"/>
                <a:gd name="T9" fmla="*/ 149 h 152"/>
                <a:gd name="T10" fmla="*/ 18 w 136"/>
                <a:gd name="T11" fmla="*/ 144 h 152"/>
                <a:gd name="T12" fmla="*/ 1 w 136"/>
                <a:gd name="T13" fmla="*/ 87 h 152"/>
                <a:gd name="T14" fmla="*/ 3 w 136"/>
                <a:gd name="T15" fmla="*/ 78 h 152"/>
                <a:gd name="T16" fmla="*/ 37 w 136"/>
                <a:gd name="T17" fmla="*/ 41 h 152"/>
                <a:gd name="T18" fmla="*/ 38 w 136"/>
                <a:gd name="T19" fmla="*/ 15 h 152"/>
                <a:gd name="T20" fmla="*/ 41 w 136"/>
                <a:gd name="T21" fmla="*/ 6 h 152"/>
                <a:gd name="T22" fmla="*/ 58 w 136"/>
                <a:gd name="T23" fmla="*/ 0 h 152"/>
                <a:gd name="T24" fmla="*/ 69 w 136"/>
                <a:gd name="T25" fmla="*/ 5 h 152"/>
                <a:gd name="T26" fmla="*/ 78 w 136"/>
                <a:gd name="T27" fmla="*/ 40 h 152"/>
                <a:gd name="T28" fmla="*/ 77 w 136"/>
                <a:gd name="T29" fmla="*/ 46 h 152"/>
                <a:gd name="T30" fmla="*/ 76 w 136"/>
                <a:gd name="T31" fmla="*/ 50 h 152"/>
                <a:gd name="T32" fmla="*/ 76 w 136"/>
                <a:gd name="T33" fmla="*/ 55 h 152"/>
                <a:gd name="T34" fmla="*/ 106 w 136"/>
                <a:gd name="T35" fmla="*/ 58 h 152"/>
                <a:gd name="T36" fmla="*/ 109 w 136"/>
                <a:gd name="T37" fmla="*/ 58 h 152"/>
                <a:gd name="T38" fmla="*/ 136 w 136"/>
                <a:gd name="T39" fmla="*/ 84 h 152"/>
                <a:gd name="T40" fmla="*/ 130 w 136"/>
                <a:gd name="T41" fmla="*/ 99 h 152"/>
                <a:gd name="T42" fmla="*/ 131 w 136"/>
                <a:gd name="T43" fmla="*/ 104 h 152"/>
                <a:gd name="T44" fmla="*/ 124 w 136"/>
                <a:gd name="T45" fmla="*/ 120 h 152"/>
                <a:gd name="T46" fmla="*/ 124 w 136"/>
                <a:gd name="T47" fmla="*/ 120 h 152"/>
                <a:gd name="T48" fmla="*/ 112 w 136"/>
                <a:gd name="T49" fmla="*/ 138 h 152"/>
                <a:gd name="T50" fmla="*/ 112 w 136"/>
                <a:gd name="T51" fmla="*/ 140 h 152"/>
                <a:gd name="T52" fmla="*/ 89 w 136"/>
                <a:gd name="T53" fmla="*/ 152 h 152"/>
                <a:gd name="T54" fmla="*/ 40 w 136"/>
                <a:gd name="T55" fmla="*/ 132 h 152"/>
                <a:gd name="T56" fmla="*/ 52 w 136"/>
                <a:gd name="T57" fmla="*/ 133 h 152"/>
                <a:gd name="T58" fmla="*/ 64 w 136"/>
                <a:gd name="T59" fmla="*/ 134 h 152"/>
                <a:gd name="T60" fmla="*/ 85 w 136"/>
                <a:gd name="T61" fmla="*/ 136 h 152"/>
                <a:gd name="T62" fmla="*/ 89 w 136"/>
                <a:gd name="T63" fmla="*/ 136 h 152"/>
                <a:gd name="T64" fmla="*/ 97 w 136"/>
                <a:gd name="T65" fmla="*/ 135 h 152"/>
                <a:gd name="T66" fmla="*/ 98 w 136"/>
                <a:gd name="T67" fmla="*/ 132 h 152"/>
                <a:gd name="T68" fmla="*/ 103 w 136"/>
                <a:gd name="T69" fmla="*/ 126 h 152"/>
                <a:gd name="T70" fmla="*/ 108 w 136"/>
                <a:gd name="T71" fmla="*/ 119 h 152"/>
                <a:gd name="T72" fmla="*/ 108 w 136"/>
                <a:gd name="T73" fmla="*/ 117 h 152"/>
                <a:gd name="T74" fmla="*/ 112 w 136"/>
                <a:gd name="T75" fmla="*/ 109 h 152"/>
                <a:gd name="T76" fmla="*/ 115 w 136"/>
                <a:gd name="T77" fmla="*/ 103 h 152"/>
                <a:gd name="T78" fmla="*/ 115 w 136"/>
                <a:gd name="T79" fmla="*/ 100 h 152"/>
                <a:gd name="T80" fmla="*/ 116 w 136"/>
                <a:gd name="T81" fmla="*/ 91 h 152"/>
                <a:gd name="T82" fmla="*/ 120 w 136"/>
                <a:gd name="T83" fmla="*/ 84 h 152"/>
                <a:gd name="T84" fmla="*/ 110 w 136"/>
                <a:gd name="T85" fmla="*/ 73 h 152"/>
                <a:gd name="T86" fmla="*/ 106 w 136"/>
                <a:gd name="T87" fmla="*/ 73 h 152"/>
                <a:gd name="T88" fmla="*/ 64 w 136"/>
                <a:gd name="T89" fmla="*/ 65 h 152"/>
                <a:gd name="T90" fmla="*/ 60 w 136"/>
                <a:gd name="T91" fmla="*/ 57 h 152"/>
                <a:gd name="T92" fmla="*/ 61 w 136"/>
                <a:gd name="T93" fmla="*/ 49 h 152"/>
                <a:gd name="T94" fmla="*/ 62 w 136"/>
                <a:gd name="T95" fmla="*/ 44 h 152"/>
                <a:gd name="T96" fmla="*/ 62 w 136"/>
                <a:gd name="T97" fmla="*/ 39 h 152"/>
                <a:gd name="T98" fmla="*/ 58 w 136"/>
                <a:gd name="T99" fmla="*/ 15 h 152"/>
                <a:gd name="T100" fmla="*/ 54 w 136"/>
                <a:gd name="T101" fmla="*/ 16 h 152"/>
                <a:gd name="T102" fmla="*/ 51 w 136"/>
                <a:gd name="T103" fmla="*/ 46 h 152"/>
                <a:gd name="T104" fmla="*/ 51 w 136"/>
                <a:gd name="T105" fmla="*/ 48 h 152"/>
                <a:gd name="T106" fmla="*/ 17 w 136"/>
                <a:gd name="T107" fmla="*/ 87 h 152"/>
                <a:gd name="T108" fmla="*/ 31 w 136"/>
                <a:gd name="T109" fmla="*/ 133 h 152"/>
                <a:gd name="T110" fmla="*/ 40 w 136"/>
                <a:gd name="T111" fmla="*/ 13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6" h="152">
                  <a:moveTo>
                    <a:pt x="89" y="152"/>
                  </a:moveTo>
                  <a:cubicBezTo>
                    <a:pt x="87" y="152"/>
                    <a:pt x="85" y="152"/>
                    <a:pt x="83" y="152"/>
                  </a:cubicBezTo>
                  <a:cubicBezTo>
                    <a:pt x="78" y="151"/>
                    <a:pt x="71" y="150"/>
                    <a:pt x="63" y="150"/>
                  </a:cubicBezTo>
                  <a:cubicBezTo>
                    <a:pt x="51" y="149"/>
                    <a:pt x="51" y="149"/>
                    <a:pt x="51" y="149"/>
                  </a:cubicBezTo>
                  <a:cubicBezTo>
                    <a:pt x="38" y="147"/>
                    <a:pt x="30" y="148"/>
                    <a:pt x="27" y="149"/>
                  </a:cubicBezTo>
                  <a:cubicBezTo>
                    <a:pt x="23" y="150"/>
                    <a:pt x="19" y="148"/>
                    <a:pt x="18" y="144"/>
                  </a:cubicBezTo>
                  <a:cubicBezTo>
                    <a:pt x="1" y="87"/>
                    <a:pt x="1" y="87"/>
                    <a:pt x="1" y="87"/>
                  </a:cubicBezTo>
                  <a:cubicBezTo>
                    <a:pt x="0" y="84"/>
                    <a:pt x="1" y="80"/>
                    <a:pt x="3" y="78"/>
                  </a:cubicBezTo>
                  <a:cubicBezTo>
                    <a:pt x="13" y="70"/>
                    <a:pt x="31" y="52"/>
                    <a:pt x="37" y="41"/>
                  </a:cubicBezTo>
                  <a:cubicBezTo>
                    <a:pt x="40" y="30"/>
                    <a:pt x="38" y="16"/>
                    <a:pt x="38" y="15"/>
                  </a:cubicBezTo>
                  <a:cubicBezTo>
                    <a:pt x="38" y="12"/>
                    <a:pt x="39" y="9"/>
                    <a:pt x="41" y="6"/>
                  </a:cubicBezTo>
                  <a:cubicBezTo>
                    <a:pt x="47" y="0"/>
                    <a:pt x="57" y="0"/>
                    <a:pt x="58" y="0"/>
                  </a:cubicBezTo>
                  <a:cubicBezTo>
                    <a:pt x="62" y="0"/>
                    <a:pt x="66" y="2"/>
                    <a:pt x="69" y="5"/>
                  </a:cubicBezTo>
                  <a:cubicBezTo>
                    <a:pt x="76" y="12"/>
                    <a:pt x="79" y="25"/>
                    <a:pt x="78" y="40"/>
                  </a:cubicBezTo>
                  <a:cubicBezTo>
                    <a:pt x="78" y="42"/>
                    <a:pt x="77" y="44"/>
                    <a:pt x="77" y="46"/>
                  </a:cubicBezTo>
                  <a:cubicBezTo>
                    <a:pt x="77" y="48"/>
                    <a:pt x="77" y="49"/>
                    <a:pt x="76" y="50"/>
                  </a:cubicBezTo>
                  <a:cubicBezTo>
                    <a:pt x="76" y="52"/>
                    <a:pt x="76" y="53"/>
                    <a:pt x="76" y="55"/>
                  </a:cubicBezTo>
                  <a:cubicBezTo>
                    <a:pt x="80" y="56"/>
                    <a:pt x="90" y="58"/>
                    <a:pt x="106" y="58"/>
                  </a:cubicBezTo>
                  <a:cubicBezTo>
                    <a:pt x="109" y="58"/>
                    <a:pt x="109" y="58"/>
                    <a:pt x="109" y="58"/>
                  </a:cubicBezTo>
                  <a:cubicBezTo>
                    <a:pt x="124" y="58"/>
                    <a:pt x="136" y="69"/>
                    <a:pt x="136" y="84"/>
                  </a:cubicBezTo>
                  <a:cubicBezTo>
                    <a:pt x="136" y="89"/>
                    <a:pt x="134" y="94"/>
                    <a:pt x="130" y="99"/>
                  </a:cubicBezTo>
                  <a:cubicBezTo>
                    <a:pt x="131" y="101"/>
                    <a:pt x="131" y="103"/>
                    <a:pt x="131" y="104"/>
                  </a:cubicBezTo>
                  <a:cubicBezTo>
                    <a:pt x="131" y="110"/>
                    <a:pt x="128" y="116"/>
                    <a:pt x="124" y="120"/>
                  </a:cubicBezTo>
                  <a:cubicBezTo>
                    <a:pt x="124" y="120"/>
                    <a:pt x="124" y="120"/>
                    <a:pt x="124" y="120"/>
                  </a:cubicBezTo>
                  <a:cubicBezTo>
                    <a:pt x="123" y="128"/>
                    <a:pt x="119" y="135"/>
                    <a:pt x="112" y="138"/>
                  </a:cubicBezTo>
                  <a:cubicBezTo>
                    <a:pt x="112" y="139"/>
                    <a:pt x="112" y="140"/>
                    <a:pt x="112" y="140"/>
                  </a:cubicBezTo>
                  <a:cubicBezTo>
                    <a:pt x="109" y="148"/>
                    <a:pt x="101" y="152"/>
                    <a:pt x="89" y="152"/>
                  </a:cubicBezTo>
                  <a:close/>
                  <a:moveTo>
                    <a:pt x="40" y="132"/>
                  </a:moveTo>
                  <a:cubicBezTo>
                    <a:pt x="44" y="132"/>
                    <a:pt x="48" y="133"/>
                    <a:pt x="52" y="133"/>
                  </a:cubicBezTo>
                  <a:cubicBezTo>
                    <a:pt x="64" y="134"/>
                    <a:pt x="64" y="134"/>
                    <a:pt x="64" y="134"/>
                  </a:cubicBezTo>
                  <a:cubicBezTo>
                    <a:pt x="73" y="135"/>
                    <a:pt x="80" y="135"/>
                    <a:pt x="85" y="136"/>
                  </a:cubicBezTo>
                  <a:cubicBezTo>
                    <a:pt x="86" y="136"/>
                    <a:pt x="88" y="136"/>
                    <a:pt x="89" y="136"/>
                  </a:cubicBezTo>
                  <a:cubicBezTo>
                    <a:pt x="95" y="136"/>
                    <a:pt x="97" y="135"/>
                    <a:pt x="97" y="135"/>
                  </a:cubicBezTo>
                  <a:cubicBezTo>
                    <a:pt x="97" y="134"/>
                    <a:pt x="98" y="133"/>
                    <a:pt x="98" y="132"/>
                  </a:cubicBezTo>
                  <a:cubicBezTo>
                    <a:pt x="98" y="129"/>
                    <a:pt x="100" y="127"/>
                    <a:pt x="103" y="126"/>
                  </a:cubicBezTo>
                  <a:cubicBezTo>
                    <a:pt x="106" y="125"/>
                    <a:pt x="108" y="122"/>
                    <a:pt x="108" y="119"/>
                  </a:cubicBezTo>
                  <a:cubicBezTo>
                    <a:pt x="108" y="119"/>
                    <a:pt x="108" y="118"/>
                    <a:pt x="108" y="117"/>
                  </a:cubicBezTo>
                  <a:cubicBezTo>
                    <a:pt x="107" y="114"/>
                    <a:pt x="109" y="111"/>
                    <a:pt x="112" y="109"/>
                  </a:cubicBezTo>
                  <a:cubicBezTo>
                    <a:pt x="114" y="108"/>
                    <a:pt x="115" y="106"/>
                    <a:pt x="115" y="103"/>
                  </a:cubicBezTo>
                  <a:cubicBezTo>
                    <a:pt x="115" y="102"/>
                    <a:pt x="115" y="101"/>
                    <a:pt x="115" y="100"/>
                  </a:cubicBezTo>
                  <a:cubicBezTo>
                    <a:pt x="113" y="97"/>
                    <a:pt x="114" y="93"/>
                    <a:pt x="116" y="91"/>
                  </a:cubicBezTo>
                  <a:cubicBezTo>
                    <a:pt x="119" y="89"/>
                    <a:pt x="120" y="86"/>
                    <a:pt x="120" y="84"/>
                  </a:cubicBezTo>
                  <a:cubicBezTo>
                    <a:pt x="120" y="78"/>
                    <a:pt x="115" y="73"/>
                    <a:pt x="110" y="73"/>
                  </a:cubicBezTo>
                  <a:cubicBezTo>
                    <a:pt x="110" y="73"/>
                    <a:pt x="108" y="73"/>
                    <a:pt x="106" y="73"/>
                  </a:cubicBezTo>
                  <a:cubicBezTo>
                    <a:pt x="72" y="73"/>
                    <a:pt x="66" y="67"/>
                    <a:pt x="64" y="65"/>
                  </a:cubicBezTo>
                  <a:cubicBezTo>
                    <a:pt x="62" y="63"/>
                    <a:pt x="60" y="60"/>
                    <a:pt x="60" y="57"/>
                  </a:cubicBezTo>
                  <a:cubicBezTo>
                    <a:pt x="61" y="54"/>
                    <a:pt x="61" y="52"/>
                    <a:pt x="61" y="49"/>
                  </a:cubicBezTo>
                  <a:cubicBezTo>
                    <a:pt x="61" y="47"/>
                    <a:pt x="61" y="45"/>
                    <a:pt x="62" y="44"/>
                  </a:cubicBezTo>
                  <a:cubicBezTo>
                    <a:pt x="62" y="42"/>
                    <a:pt x="62" y="41"/>
                    <a:pt x="62" y="39"/>
                  </a:cubicBezTo>
                  <a:cubicBezTo>
                    <a:pt x="63" y="24"/>
                    <a:pt x="59" y="17"/>
                    <a:pt x="58" y="15"/>
                  </a:cubicBezTo>
                  <a:cubicBezTo>
                    <a:pt x="57" y="16"/>
                    <a:pt x="55" y="16"/>
                    <a:pt x="54" y="16"/>
                  </a:cubicBezTo>
                  <a:cubicBezTo>
                    <a:pt x="55" y="22"/>
                    <a:pt x="55" y="35"/>
                    <a:pt x="51" y="46"/>
                  </a:cubicBezTo>
                  <a:cubicBezTo>
                    <a:pt x="51" y="47"/>
                    <a:pt x="51" y="47"/>
                    <a:pt x="51" y="48"/>
                  </a:cubicBezTo>
                  <a:cubicBezTo>
                    <a:pt x="45" y="59"/>
                    <a:pt x="29" y="77"/>
                    <a:pt x="17" y="87"/>
                  </a:cubicBezTo>
                  <a:cubicBezTo>
                    <a:pt x="31" y="133"/>
                    <a:pt x="31" y="133"/>
                    <a:pt x="31" y="133"/>
                  </a:cubicBezTo>
                  <a:cubicBezTo>
                    <a:pt x="33" y="133"/>
                    <a:pt x="37" y="132"/>
                    <a:pt x="40" y="1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36" name="Freeform 134"/>
            <p:cNvSpPr>
              <a:spLocks noEditPoints="1"/>
            </p:cNvSpPr>
            <p:nvPr/>
          </p:nvSpPr>
          <p:spPr bwMode="auto">
            <a:xfrm>
              <a:off x="6637337" y="1289051"/>
              <a:ext cx="476250" cy="455613"/>
            </a:xfrm>
            <a:custGeom>
              <a:avLst/>
              <a:gdLst>
                <a:gd name="T0" fmla="*/ 103 w 216"/>
                <a:gd name="T1" fmla="*/ 206 h 206"/>
                <a:gd name="T2" fmla="*/ 30 w 216"/>
                <a:gd name="T3" fmla="*/ 176 h 206"/>
                <a:gd name="T4" fmla="*/ 0 w 216"/>
                <a:gd name="T5" fmla="*/ 103 h 206"/>
                <a:gd name="T6" fmla="*/ 30 w 216"/>
                <a:gd name="T7" fmla="*/ 30 h 206"/>
                <a:gd name="T8" fmla="*/ 103 w 216"/>
                <a:gd name="T9" fmla="*/ 0 h 206"/>
                <a:gd name="T10" fmla="*/ 176 w 216"/>
                <a:gd name="T11" fmla="*/ 30 h 206"/>
                <a:gd name="T12" fmla="*/ 176 w 216"/>
                <a:gd name="T13" fmla="*/ 176 h 206"/>
                <a:gd name="T14" fmla="*/ 103 w 216"/>
                <a:gd name="T15" fmla="*/ 206 h 206"/>
                <a:gd name="T16" fmla="*/ 103 w 216"/>
                <a:gd name="T17" fmla="*/ 17 h 206"/>
                <a:gd name="T18" fmla="*/ 43 w 216"/>
                <a:gd name="T19" fmla="*/ 42 h 206"/>
                <a:gd name="T20" fmla="*/ 18 w 216"/>
                <a:gd name="T21" fmla="*/ 103 h 206"/>
                <a:gd name="T22" fmla="*/ 43 w 216"/>
                <a:gd name="T23" fmla="*/ 163 h 206"/>
                <a:gd name="T24" fmla="*/ 103 w 216"/>
                <a:gd name="T25" fmla="*/ 188 h 206"/>
                <a:gd name="T26" fmla="*/ 164 w 216"/>
                <a:gd name="T27" fmla="*/ 163 h 206"/>
                <a:gd name="T28" fmla="*/ 164 w 216"/>
                <a:gd name="T29" fmla="*/ 42 h 206"/>
                <a:gd name="T30" fmla="*/ 103 w 216"/>
                <a:gd name="T31" fmla="*/ 1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206">
                  <a:moveTo>
                    <a:pt x="103" y="206"/>
                  </a:moveTo>
                  <a:cubicBezTo>
                    <a:pt x="76" y="206"/>
                    <a:pt x="50" y="195"/>
                    <a:pt x="30" y="176"/>
                  </a:cubicBezTo>
                  <a:cubicBezTo>
                    <a:pt x="11" y="156"/>
                    <a:pt x="0" y="130"/>
                    <a:pt x="0" y="103"/>
                  </a:cubicBezTo>
                  <a:cubicBezTo>
                    <a:pt x="0" y="75"/>
                    <a:pt x="11" y="49"/>
                    <a:pt x="30" y="30"/>
                  </a:cubicBezTo>
                  <a:cubicBezTo>
                    <a:pt x="50" y="11"/>
                    <a:pt x="76" y="0"/>
                    <a:pt x="103" y="0"/>
                  </a:cubicBezTo>
                  <a:cubicBezTo>
                    <a:pt x="131" y="0"/>
                    <a:pt x="157" y="11"/>
                    <a:pt x="176" y="30"/>
                  </a:cubicBezTo>
                  <a:cubicBezTo>
                    <a:pt x="216" y="70"/>
                    <a:pt x="216" y="136"/>
                    <a:pt x="176" y="176"/>
                  </a:cubicBezTo>
                  <a:cubicBezTo>
                    <a:pt x="157" y="195"/>
                    <a:pt x="131" y="206"/>
                    <a:pt x="103" y="206"/>
                  </a:cubicBezTo>
                  <a:close/>
                  <a:moveTo>
                    <a:pt x="103" y="17"/>
                  </a:moveTo>
                  <a:cubicBezTo>
                    <a:pt x="80" y="17"/>
                    <a:pt x="59" y="26"/>
                    <a:pt x="43" y="42"/>
                  </a:cubicBezTo>
                  <a:cubicBezTo>
                    <a:pt x="27" y="59"/>
                    <a:pt x="18" y="80"/>
                    <a:pt x="18" y="103"/>
                  </a:cubicBezTo>
                  <a:cubicBezTo>
                    <a:pt x="18" y="126"/>
                    <a:pt x="27" y="147"/>
                    <a:pt x="43" y="163"/>
                  </a:cubicBezTo>
                  <a:cubicBezTo>
                    <a:pt x="59" y="180"/>
                    <a:pt x="80" y="188"/>
                    <a:pt x="103" y="188"/>
                  </a:cubicBezTo>
                  <a:cubicBezTo>
                    <a:pt x="126" y="188"/>
                    <a:pt x="148" y="180"/>
                    <a:pt x="164" y="163"/>
                  </a:cubicBezTo>
                  <a:cubicBezTo>
                    <a:pt x="197" y="130"/>
                    <a:pt x="197" y="76"/>
                    <a:pt x="164" y="42"/>
                  </a:cubicBezTo>
                  <a:cubicBezTo>
                    <a:pt x="148" y="26"/>
                    <a:pt x="126" y="17"/>
                    <a:pt x="103"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37" name="Freeform 135"/>
            <p:cNvSpPr/>
            <p:nvPr/>
          </p:nvSpPr>
          <p:spPr bwMode="auto">
            <a:xfrm>
              <a:off x="6659562" y="1450976"/>
              <a:ext cx="239713" cy="19050"/>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38" name="Freeform 136"/>
            <p:cNvSpPr/>
            <p:nvPr/>
          </p:nvSpPr>
          <p:spPr bwMode="auto">
            <a:xfrm>
              <a:off x="6700837" y="1455739"/>
              <a:ext cx="134938" cy="214313"/>
            </a:xfrm>
            <a:custGeom>
              <a:avLst/>
              <a:gdLst>
                <a:gd name="T0" fmla="*/ 5 w 61"/>
                <a:gd name="T1" fmla="*/ 97 h 97"/>
                <a:gd name="T2" fmla="*/ 3 w 61"/>
                <a:gd name="T3" fmla="*/ 96 h 97"/>
                <a:gd name="T4" fmla="*/ 2 w 61"/>
                <a:gd name="T5" fmla="*/ 90 h 97"/>
                <a:gd name="T6" fmla="*/ 52 w 61"/>
                <a:gd name="T7" fmla="*/ 3 h 97"/>
                <a:gd name="T8" fmla="*/ 58 w 61"/>
                <a:gd name="T9" fmla="*/ 1 h 97"/>
                <a:gd name="T10" fmla="*/ 59 w 61"/>
                <a:gd name="T11" fmla="*/ 7 h 97"/>
                <a:gd name="T12" fmla="*/ 9 w 61"/>
                <a:gd name="T13" fmla="*/ 94 h 97"/>
                <a:gd name="T14" fmla="*/ 5 w 61"/>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7">
                  <a:moveTo>
                    <a:pt x="5" y="97"/>
                  </a:moveTo>
                  <a:cubicBezTo>
                    <a:pt x="5" y="97"/>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7"/>
                    <a:pt x="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39" name="Freeform 137"/>
            <p:cNvSpPr/>
            <p:nvPr/>
          </p:nvSpPr>
          <p:spPr bwMode="auto">
            <a:xfrm>
              <a:off x="6784975" y="1517651"/>
              <a:ext cx="131763" cy="211138"/>
            </a:xfrm>
            <a:custGeom>
              <a:avLst/>
              <a:gdLst>
                <a:gd name="T0" fmla="*/ 55 w 60"/>
                <a:gd name="T1" fmla="*/ 96 h 96"/>
                <a:gd name="T2" fmla="*/ 51 w 60"/>
                <a:gd name="T3" fmla="*/ 94 h 96"/>
                <a:gd name="T4" fmla="*/ 1 w 60"/>
                <a:gd name="T5" fmla="*/ 7 h 96"/>
                <a:gd name="T6" fmla="*/ 3 w 60"/>
                <a:gd name="T7" fmla="*/ 1 h 96"/>
                <a:gd name="T8" fmla="*/ 9 w 60"/>
                <a:gd name="T9" fmla="*/ 2 h 96"/>
                <a:gd name="T10" fmla="*/ 59 w 60"/>
                <a:gd name="T11" fmla="*/ 90 h 96"/>
                <a:gd name="T12" fmla="*/ 57 w 60"/>
                <a:gd name="T13" fmla="*/ 96 h 96"/>
                <a:gd name="T14" fmla="*/ 55 w 60"/>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6">
                  <a:moveTo>
                    <a:pt x="55" y="96"/>
                  </a:moveTo>
                  <a:cubicBezTo>
                    <a:pt x="54" y="96"/>
                    <a:pt x="52" y="95"/>
                    <a:pt x="51" y="94"/>
                  </a:cubicBezTo>
                  <a:cubicBezTo>
                    <a:pt x="1" y="7"/>
                    <a:pt x="1" y="7"/>
                    <a:pt x="1" y="7"/>
                  </a:cubicBezTo>
                  <a:cubicBezTo>
                    <a:pt x="0" y="5"/>
                    <a:pt x="0" y="2"/>
                    <a:pt x="3" y="1"/>
                  </a:cubicBezTo>
                  <a:cubicBezTo>
                    <a:pt x="5" y="0"/>
                    <a:pt x="7" y="0"/>
                    <a:pt x="9" y="2"/>
                  </a:cubicBezTo>
                  <a:cubicBezTo>
                    <a:pt x="59" y="90"/>
                    <a:pt x="59" y="90"/>
                    <a:pt x="59" y="90"/>
                  </a:cubicBezTo>
                  <a:cubicBezTo>
                    <a:pt x="60" y="92"/>
                    <a:pt x="59" y="94"/>
                    <a:pt x="57" y="96"/>
                  </a:cubicBezTo>
                  <a:cubicBezTo>
                    <a:pt x="57" y="96"/>
                    <a:pt x="56" y="96"/>
                    <a:pt x="5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0" name="Freeform 138"/>
            <p:cNvSpPr/>
            <p:nvPr/>
          </p:nvSpPr>
          <p:spPr bwMode="auto">
            <a:xfrm>
              <a:off x="6824662" y="1571626"/>
              <a:ext cx="241300" cy="20638"/>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1" name="Freeform 139"/>
            <p:cNvSpPr/>
            <p:nvPr/>
          </p:nvSpPr>
          <p:spPr bwMode="auto">
            <a:xfrm>
              <a:off x="6888162" y="1373189"/>
              <a:ext cx="134938" cy="212725"/>
            </a:xfrm>
            <a:custGeom>
              <a:avLst/>
              <a:gdLst>
                <a:gd name="T0" fmla="*/ 5 w 61"/>
                <a:gd name="T1" fmla="*/ 96 h 96"/>
                <a:gd name="T2" fmla="*/ 3 w 61"/>
                <a:gd name="T3" fmla="*/ 96 h 96"/>
                <a:gd name="T4" fmla="*/ 2 w 61"/>
                <a:gd name="T5" fmla="*/ 90 h 96"/>
                <a:gd name="T6" fmla="*/ 52 w 61"/>
                <a:gd name="T7" fmla="*/ 3 h 96"/>
                <a:gd name="T8" fmla="*/ 58 w 61"/>
                <a:gd name="T9" fmla="*/ 1 h 96"/>
                <a:gd name="T10" fmla="*/ 59 w 61"/>
                <a:gd name="T11" fmla="*/ 7 h 96"/>
                <a:gd name="T12" fmla="*/ 9 w 61"/>
                <a:gd name="T13" fmla="*/ 94 h 96"/>
                <a:gd name="T14" fmla="*/ 5 w 61"/>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6">
                  <a:moveTo>
                    <a:pt x="5" y="96"/>
                  </a:moveTo>
                  <a:cubicBezTo>
                    <a:pt x="5" y="96"/>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6"/>
                    <a:pt x="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2" name="Freeform 140"/>
            <p:cNvSpPr/>
            <p:nvPr/>
          </p:nvSpPr>
          <p:spPr bwMode="auto">
            <a:xfrm>
              <a:off x="6807200" y="1311276"/>
              <a:ext cx="131763" cy="214313"/>
            </a:xfrm>
            <a:custGeom>
              <a:avLst/>
              <a:gdLst>
                <a:gd name="T0" fmla="*/ 55 w 60"/>
                <a:gd name="T1" fmla="*/ 97 h 97"/>
                <a:gd name="T2" fmla="*/ 52 w 60"/>
                <a:gd name="T3" fmla="*/ 95 h 97"/>
                <a:gd name="T4" fmla="*/ 1 w 60"/>
                <a:gd name="T5" fmla="*/ 8 h 97"/>
                <a:gd name="T6" fmla="*/ 3 w 60"/>
                <a:gd name="T7" fmla="*/ 2 h 97"/>
                <a:gd name="T8" fmla="*/ 9 w 60"/>
                <a:gd name="T9" fmla="*/ 3 h 97"/>
                <a:gd name="T10" fmla="*/ 59 w 60"/>
                <a:gd name="T11" fmla="*/ 90 h 97"/>
                <a:gd name="T12" fmla="*/ 58 w 60"/>
                <a:gd name="T13" fmla="*/ 96 h 97"/>
                <a:gd name="T14" fmla="*/ 55 w 60"/>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7">
                  <a:moveTo>
                    <a:pt x="55" y="97"/>
                  </a:moveTo>
                  <a:cubicBezTo>
                    <a:pt x="54" y="97"/>
                    <a:pt x="52" y="96"/>
                    <a:pt x="52" y="95"/>
                  </a:cubicBezTo>
                  <a:cubicBezTo>
                    <a:pt x="1" y="8"/>
                    <a:pt x="1" y="8"/>
                    <a:pt x="1" y="8"/>
                  </a:cubicBezTo>
                  <a:cubicBezTo>
                    <a:pt x="0" y="5"/>
                    <a:pt x="1" y="3"/>
                    <a:pt x="3" y="2"/>
                  </a:cubicBezTo>
                  <a:cubicBezTo>
                    <a:pt x="5" y="0"/>
                    <a:pt x="8" y="1"/>
                    <a:pt x="9" y="3"/>
                  </a:cubicBezTo>
                  <a:cubicBezTo>
                    <a:pt x="59" y="90"/>
                    <a:pt x="59" y="90"/>
                    <a:pt x="59" y="90"/>
                  </a:cubicBezTo>
                  <a:cubicBezTo>
                    <a:pt x="60" y="92"/>
                    <a:pt x="60" y="95"/>
                    <a:pt x="58" y="96"/>
                  </a:cubicBezTo>
                  <a:cubicBezTo>
                    <a:pt x="57" y="97"/>
                    <a:pt x="56" y="97"/>
                    <a:pt x="5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3" name="Freeform 141"/>
            <p:cNvSpPr>
              <a:spLocks noEditPoints="1"/>
            </p:cNvSpPr>
            <p:nvPr/>
          </p:nvSpPr>
          <p:spPr bwMode="auto">
            <a:xfrm>
              <a:off x="8770937" y="2419351"/>
              <a:ext cx="328613" cy="238125"/>
            </a:xfrm>
            <a:custGeom>
              <a:avLst/>
              <a:gdLst>
                <a:gd name="T0" fmla="*/ 74 w 149"/>
                <a:gd name="T1" fmla="*/ 108 h 108"/>
                <a:gd name="T2" fmla="*/ 0 w 149"/>
                <a:gd name="T3" fmla="*/ 56 h 108"/>
                <a:gd name="T4" fmla="*/ 0 w 149"/>
                <a:gd name="T5" fmla="*/ 52 h 108"/>
                <a:gd name="T6" fmla="*/ 74 w 149"/>
                <a:gd name="T7" fmla="*/ 0 h 108"/>
                <a:gd name="T8" fmla="*/ 149 w 149"/>
                <a:gd name="T9" fmla="*/ 52 h 108"/>
                <a:gd name="T10" fmla="*/ 149 w 149"/>
                <a:gd name="T11" fmla="*/ 56 h 108"/>
                <a:gd name="T12" fmla="*/ 74 w 149"/>
                <a:gd name="T13" fmla="*/ 108 h 108"/>
                <a:gd name="T14" fmla="*/ 13 w 149"/>
                <a:gd name="T15" fmla="*/ 54 h 108"/>
                <a:gd name="T16" fmla="*/ 74 w 149"/>
                <a:gd name="T17" fmla="*/ 95 h 108"/>
                <a:gd name="T18" fmla="*/ 136 w 149"/>
                <a:gd name="T19" fmla="*/ 54 h 108"/>
                <a:gd name="T20" fmla="*/ 74 w 149"/>
                <a:gd name="T21" fmla="*/ 13 h 108"/>
                <a:gd name="T22" fmla="*/ 13 w 149"/>
                <a:gd name="T23" fmla="*/ 5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9" h="108">
                  <a:moveTo>
                    <a:pt x="74" y="108"/>
                  </a:moveTo>
                  <a:cubicBezTo>
                    <a:pt x="40" y="108"/>
                    <a:pt x="10" y="87"/>
                    <a:pt x="0" y="56"/>
                  </a:cubicBezTo>
                  <a:cubicBezTo>
                    <a:pt x="0" y="55"/>
                    <a:pt x="0" y="53"/>
                    <a:pt x="0" y="52"/>
                  </a:cubicBezTo>
                  <a:cubicBezTo>
                    <a:pt x="10" y="21"/>
                    <a:pt x="40" y="0"/>
                    <a:pt x="74" y="0"/>
                  </a:cubicBezTo>
                  <a:cubicBezTo>
                    <a:pt x="109" y="0"/>
                    <a:pt x="139" y="21"/>
                    <a:pt x="149" y="52"/>
                  </a:cubicBezTo>
                  <a:cubicBezTo>
                    <a:pt x="149" y="53"/>
                    <a:pt x="149" y="55"/>
                    <a:pt x="149" y="56"/>
                  </a:cubicBezTo>
                  <a:cubicBezTo>
                    <a:pt x="139" y="87"/>
                    <a:pt x="109" y="108"/>
                    <a:pt x="74" y="108"/>
                  </a:cubicBezTo>
                  <a:close/>
                  <a:moveTo>
                    <a:pt x="13" y="54"/>
                  </a:moveTo>
                  <a:cubicBezTo>
                    <a:pt x="22" y="79"/>
                    <a:pt x="47" y="95"/>
                    <a:pt x="74" y="95"/>
                  </a:cubicBezTo>
                  <a:cubicBezTo>
                    <a:pt x="102" y="95"/>
                    <a:pt x="127" y="79"/>
                    <a:pt x="136" y="54"/>
                  </a:cubicBezTo>
                  <a:cubicBezTo>
                    <a:pt x="127" y="29"/>
                    <a:pt x="102" y="13"/>
                    <a:pt x="74" y="13"/>
                  </a:cubicBezTo>
                  <a:cubicBezTo>
                    <a:pt x="47" y="13"/>
                    <a:pt x="22" y="29"/>
                    <a:pt x="13" y="5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4" name="Freeform 142"/>
            <p:cNvSpPr/>
            <p:nvPr/>
          </p:nvSpPr>
          <p:spPr bwMode="auto">
            <a:xfrm>
              <a:off x="8856662" y="2460626"/>
              <a:ext cx="157163" cy="155575"/>
            </a:xfrm>
            <a:custGeom>
              <a:avLst/>
              <a:gdLst>
                <a:gd name="T0" fmla="*/ 35 w 71"/>
                <a:gd name="T1" fmla="*/ 70 h 70"/>
                <a:gd name="T2" fmla="*/ 0 w 71"/>
                <a:gd name="T3" fmla="*/ 35 h 70"/>
                <a:gd name="T4" fmla="*/ 7 w 71"/>
                <a:gd name="T5" fmla="*/ 28 h 70"/>
                <a:gd name="T6" fmla="*/ 13 w 71"/>
                <a:gd name="T7" fmla="*/ 35 h 70"/>
                <a:gd name="T8" fmla="*/ 35 w 71"/>
                <a:gd name="T9" fmla="*/ 57 h 70"/>
                <a:gd name="T10" fmla="*/ 58 w 71"/>
                <a:gd name="T11" fmla="*/ 35 h 70"/>
                <a:gd name="T12" fmla="*/ 35 w 71"/>
                <a:gd name="T13" fmla="*/ 13 h 70"/>
                <a:gd name="T14" fmla="*/ 29 w 71"/>
                <a:gd name="T15" fmla="*/ 6 h 70"/>
                <a:gd name="T16" fmla="*/ 35 w 71"/>
                <a:gd name="T17" fmla="*/ 0 h 70"/>
                <a:gd name="T18" fmla="*/ 71 w 71"/>
                <a:gd name="T19" fmla="*/ 35 h 70"/>
                <a:gd name="T20" fmla="*/ 35 w 71"/>
                <a:gd name="T21"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1" h="70">
                  <a:moveTo>
                    <a:pt x="35" y="70"/>
                  </a:moveTo>
                  <a:cubicBezTo>
                    <a:pt x="16" y="70"/>
                    <a:pt x="0" y="54"/>
                    <a:pt x="0" y="35"/>
                  </a:cubicBezTo>
                  <a:cubicBezTo>
                    <a:pt x="0" y="31"/>
                    <a:pt x="3" y="28"/>
                    <a:pt x="7" y="28"/>
                  </a:cubicBezTo>
                  <a:cubicBezTo>
                    <a:pt x="10" y="28"/>
                    <a:pt x="13" y="31"/>
                    <a:pt x="13" y="35"/>
                  </a:cubicBezTo>
                  <a:cubicBezTo>
                    <a:pt x="13" y="47"/>
                    <a:pt x="23" y="57"/>
                    <a:pt x="35" y="57"/>
                  </a:cubicBezTo>
                  <a:cubicBezTo>
                    <a:pt x="48" y="57"/>
                    <a:pt x="58" y="47"/>
                    <a:pt x="58" y="35"/>
                  </a:cubicBezTo>
                  <a:cubicBezTo>
                    <a:pt x="58" y="23"/>
                    <a:pt x="48" y="13"/>
                    <a:pt x="35" y="13"/>
                  </a:cubicBezTo>
                  <a:cubicBezTo>
                    <a:pt x="32" y="13"/>
                    <a:pt x="29" y="10"/>
                    <a:pt x="29" y="6"/>
                  </a:cubicBezTo>
                  <a:cubicBezTo>
                    <a:pt x="29" y="3"/>
                    <a:pt x="32" y="0"/>
                    <a:pt x="35" y="0"/>
                  </a:cubicBezTo>
                  <a:cubicBezTo>
                    <a:pt x="55" y="0"/>
                    <a:pt x="71" y="16"/>
                    <a:pt x="71" y="35"/>
                  </a:cubicBezTo>
                  <a:cubicBezTo>
                    <a:pt x="71" y="54"/>
                    <a:pt x="55" y="70"/>
                    <a:pt x="35" y="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5" name="Freeform 143"/>
            <p:cNvSpPr/>
            <p:nvPr/>
          </p:nvSpPr>
          <p:spPr bwMode="auto">
            <a:xfrm>
              <a:off x="6959600" y="642939"/>
              <a:ext cx="17463" cy="58738"/>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5"/>
                    <a:pt x="0" y="22"/>
                  </a:cubicBezTo>
                  <a:cubicBezTo>
                    <a:pt x="0" y="4"/>
                    <a:pt x="0" y="4"/>
                    <a:pt x="0" y="4"/>
                  </a:cubicBezTo>
                  <a:cubicBezTo>
                    <a:pt x="0" y="2"/>
                    <a:pt x="1" y="0"/>
                    <a:pt x="4" y="0"/>
                  </a:cubicBezTo>
                  <a:cubicBezTo>
                    <a:pt x="6" y="0"/>
                    <a:pt x="8" y="2"/>
                    <a:pt x="8" y="4"/>
                  </a:cubicBezTo>
                  <a:cubicBezTo>
                    <a:pt x="8" y="22"/>
                    <a:pt x="8" y="22"/>
                    <a:pt x="8" y="22"/>
                  </a:cubicBezTo>
                  <a:cubicBezTo>
                    <a:pt x="8" y="25"/>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6" name="Freeform 144"/>
            <p:cNvSpPr/>
            <p:nvPr/>
          </p:nvSpPr>
          <p:spPr bwMode="auto">
            <a:xfrm>
              <a:off x="6959600" y="792164"/>
              <a:ext cx="17463" cy="57150"/>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4"/>
                    <a:pt x="0" y="22"/>
                  </a:cubicBezTo>
                  <a:cubicBezTo>
                    <a:pt x="0" y="4"/>
                    <a:pt x="0" y="4"/>
                    <a:pt x="0" y="4"/>
                  </a:cubicBezTo>
                  <a:cubicBezTo>
                    <a:pt x="0" y="2"/>
                    <a:pt x="1" y="0"/>
                    <a:pt x="4" y="0"/>
                  </a:cubicBezTo>
                  <a:cubicBezTo>
                    <a:pt x="6" y="0"/>
                    <a:pt x="8" y="2"/>
                    <a:pt x="8" y="4"/>
                  </a:cubicBezTo>
                  <a:cubicBezTo>
                    <a:pt x="8" y="22"/>
                    <a:pt x="8" y="22"/>
                    <a:pt x="8" y="22"/>
                  </a:cubicBezTo>
                  <a:cubicBezTo>
                    <a:pt x="8" y="24"/>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7" name="Freeform 145"/>
            <p:cNvSpPr/>
            <p:nvPr/>
          </p:nvSpPr>
          <p:spPr bwMode="auto">
            <a:xfrm>
              <a:off x="7011987"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8" name="Freeform 146"/>
            <p:cNvSpPr/>
            <p:nvPr/>
          </p:nvSpPr>
          <p:spPr bwMode="auto">
            <a:xfrm>
              <a:off x="6864350"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49" name="Freeform 147"/>
            <p:cNvSpPr/>
            <p:nvPr/>
          </p:nvSpPr>
          <p:spPr bwMode="auto">
            <a:xfrm>
              <a:off x="6994525" y="669926"/>
              <a:ext cx="49213" cy="46038"/>
            </a:xfrm>
            <a:custGeom>
              <a:avLst/>
              <a:gdLst>
                <a:gd name="T0" fmla="*/ 5 w 22"/>
                <a:gd name="T1" fmla="*/ 21 h 21"/>
                <a:gd name="T2" fmla="*/ 2 w 22"/>
                <a:gd name="T3" fmla="*/ 20 h 21"/>
                <a:gd name="T4" fmla="*/ 2 w 22"/>
                <a:gd name="T5" fmla="*/ 15 h 21"/>
                <a:gd name="T6" fmla="*/ 15 w 22"/>
                <a:gd name="T7" fmla="*/ 2 h 21"/>
                <a:gd name="T8" fmla="*/ 20 w 22"/>
                <a:gd name="T9" fmla="*/ 2 h 21"/>
                <a:gd name="T10" fmla="*/ 20 w 22"/>
                <a:gd name="T11" fmla="*/ 8 h 21"/>
                <a:gd name="T12" fmla="*/ 8 w 22"/>
                <a:gd name="T13" fmla="*/ 20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1"/>
                    <a:pt x="2" y="20"/>
                  </a:cubicBezTo>
                  <a:cubicBezTo>
                    <a:pt x="0" y="19"/>
                    <a:pt x="0" y="16"/>
                    <a:pt x="2" y="15"/>
                  </a:cubicBezTo>
                  <a:cubicBezTo>
                    <a:pt x="15" y="2"/>
                    <a:pt x="15" y="2"/>
                    <a:pt x="15" y="2"/>
                  </a:cubicBezTo>
                  <a:cubicBezTo>
                    <a:pt x="16" y="0"/>
                    <a:pt x="19" y="0"/>
                    <a:pt x="20" y="2"/>
                  </a:cubicBezTo>
                  <a:cubicBezTo>
                    <a:pt x="22" y="3"/>
                    <a:pt x="22" y="6"/>
                    <a:pt x="20" y="8"/>
                  </a:cubicBezTo>
                  <a:cubicBezTo>
                    <a:pt x="8" y="20"/>
                    <a:pt x="8" y="20"/>
                    <a:pt x="8" y="20"/>
                  </a:cubicBezTo>
                  <a:cubicBezTo>
                    <a:pt x="7" y="21"/>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0" name="Freeform 148"/>
            <p:cNvSpPr/>
            <p:nvPr/>
          </p:nvSpPr>
          <p:spPr bwMode="auto">
            <a:xfrm>
              <a:off x="6891337" y="776289"/>
              <a:ext cx="47625" cy="46038"/>
            </a:xfrm>
            <a:custGeom>
              <a:avLst/>
              <a:gdLst>
                <a:gd name="T0" fmla="*/ 5 w 22"/>
                <a:gd name="T1" fmla="*/ 21 h 21"/>
                <a:gd name="T2" fmla="*/ 2 w 22"/>
                <a:gd name="T3" fmla="*/ 19 h 21"/>
                <a:gd name="T4" fmla="*/ 2 w 22"/>
                <a:gd name="T5" fmla="*/ 14 h 21"/>
                <a:gd name="T6" fmla="*/ 14 w 22"/>
                <a:gd name="T7" fmla="*/ 1 h 21"/>
                <a:gd name="T8" fmla="*/ 20 w 22"/>
                <a:gd name="T9" fmla="*/ 1 h 21"/>
                <a:gd name="T10" fmla="*/ 20 w 22"/>
                <a:gd name="T11" fmla="*/ 7 h 21"/>
                <a:gd name="T12" fmla="*/ 7 w 22"/>
                <a:gd name="T13" fmla="*/ 19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0"/>
                    <a:pt x="2" y="19"/>
                  </a:cubicBezTo>
                  <a:cubicBezTo>
                    <a:pt x="0" y="18"/>
                    <a:pt x="0" y="15"/>
                    <a:pt x="2" y="14"/>
                  </a:cubicBezTo>
                  <a:cubicBezTo>
                    <a:pt x="14" y="1"/>
                    <a:pt x="14" y="1"/>
                    <a:pt x="14" y="1"/>
                  </a:cubicBezTo>
                  <a:cubicBezTo>
                    <a:pt x="16" y="0"/>
                    <a:pt x="19" y="0"/>
                    <a:pt x="20" y="1"/>
                  </a:cubicBezTo>
                  <a:cubicBezTo>
                    <a:pt x="22" y="3"/>
                    <a:pt x="22" y="5"/>
                    <a:pt x="20" y="7"/>
                  </a:cubicBezTo>
                  <a:cubicBezTo>
                    <a:pt x="7" y="19"/>
                    <a:pt x="7" y="19"/>
                    <a:pt x="7" y="19"/>
                  </a:cubicBezTo>
                  <a:cubicBezTo>
                    <a:pt x="7" y="20"/>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1" name="Freeform 149"/>
            <p:cNvSpPr/>
            <p:nvPr/>
          </p:nvSpPr>
          <p:spPr bwMode="auto">
            <a:xfrm>
              <a:off x="6994525" y="774701"/>
              <a:ext cx="49213" cy="47625"/>
            </a:xfrm>
            <a:custGeom>
              <a:avLst/>
              <a:gdLst>
                <a:gd name="T0" fmla="*/ 17 w 22"/>
                <a:gd name="T1" fmla="*/ 22 h 22"/>
                <a:gd name="T2" fmla="*/ 15 w 22"/>
                <a:gd name="T3" fmla="*/ 20 h 22"/>
                <a:gd name="T4" fmla="*/ 2 w 22"/>
                <a:gd name="T5" fmla="*/ 8 h 22"/>
                <a:gd name="T6" fmla="*/ 2 w 22"/>
                <a:gd name="T7" fmla="*/ 2 h 22"/>
                <a:gd name="T8" fmla="*/ 8 w 22"/>
                <a:gd name="T9" fmla="*/ 2 h 22"/>
                <a:gd name="T10" fmla="*/ 20 w 22"/>
                <a:gd name="T11" fmla="*/ 15 h 22"/>
                <a:gd name="T12" fmla="*/ 20 w 22"/>
                <a:gd name="T13" fmla="*/ 20 h 22"/>
                <a:gd name="T14" fmla="*/ 17 w 22"/>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17" y="22"/>
                  </a:moveTo>
                  <a:cubicBezTo>
                    <a:pt x="16" y="22"/>
                    <a:pt x="15" y="21"/>
                    <a:pt x="15" y="20"/>
                  </a:cubicBezTo>
                  <a:cubicBezTo>
                    <a:pt x="2" y="8"/>
                    <a:pt x="2" y="8"/>
                    <a:pt x="2" y="8"/>
                  </a:cubicBezTo>
                  <a:cubicBezTo>
                    <a:pt x="0" y="6"/>
                    <a:pt x="0" y="4"/>
                    <a:pt x="2" y="2"/>
                  </a:cubicBezTo>
                  <a:cubicBezTo>
                    <a:pt x="3" y="0"/>
                    <a:pt x="6" y="0"/>
                    <a:pt x="8" y="2"/>
                  </a:cubicBezTo>
                  <a:cubicBezTo>
                    <a:pt x="20" y="15"/>
                    <a:pt x="20" y="15"/>
                    <a:pt x="20" y="15"/>
                  </a:cubicBezTo>
                  <a:cubicBezTo>
                    <a:pt x="22" y="16"/>
                    <a:pt x="22" y="19"/>
                    <a:pt x="20" y="20"/>
                  </a:cubicBezTo>
                  <a:cubicBezTo>
                    <a:pt x="19" y="21"/>
                    <a:pt x="18" y="22"/>
                    <a:pt x="17" y="2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2" name="Freeform 150"/>
            <p:cNvSpPr/>
            <p:nvPr/>
          </p:nvSpPr>
          <p:spPr bwMode="auto">
            <a:xfrm>
              <a:off x="6891337" y="669926"/>
              <a:ext cx="47625" cy="46038"/>
            </a:xfrm>
            <a:custGeom>
              <a:avLst/>
              <a:gdLst>
                <a:gd name="T0" fmla="*/ 17 w 22"/>
                <a:gd name="T1" fmla="*/ 21 h 21"/>
                <a:gd name="T2" fmla="*/ 14 w 22"/>
                <a:gd name="T3" fmla="*/ 20 h 21"/>
                <a:gd name="T4" fmla="*/ 2 w 22"/>
                <a:gd name="T5" fmla="*/ 8 h 21"/>
                <a:gd name="T6" fmla="*/ 2 w 22"/>
                <a:gd name="T7" fmla="*/ 2 h 21"/>
                <a:gd name="T8" fmla="*/ 7 w 22"/>
                <a:gd name="T9" fmla="*/ 2 h 21"/>
                <a:gd name="T10" fmla="*/ 20 w 22"/>
                <a:gd name="T11" fmla="*/ 15 h 21"/>
                <a:gd name="T12" fmla="*/ 20 w 22"/>
                <a:gd name="T13" fmla="*/ 20 h 21"/>
                <a:gd name="T14" fmla="*/ 17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17" y="21"/>
                  </a:moveTo>
                  <a:cubicBezTo>
                    <a:pt x="16" y="21"/>
                    <a:pt x="15" y="21"/>
                    <a:pt x="14" y="20"/>
                  </a:cubicBezTo>
                  <a:cubicBezTo>
                    <a:pt x="2" y="8"/>
                    <a:pt x="2" y="8"/>
                    <a:pt x="2" y="8"/>
                  </a:cubicBezTo>
                  <a:cubicBezTo>
                    <a:pt x="0" y="6"/>
                    <a:pt x="0" y="3"/>
                    <a:pt x="2" y="2"/>
                  </a:cubicBezTo>
                  <a:cubicBezTo>
                    <a:pt x="3" y="0"/>
                    <a:pt x="6" y="0"/>
                    <a:pt x="7" y="2"/>
                  </a:cubicBezTo>
                  <a:cubicBezTo>
                    <a:pt x="20" y="15"/>
                    <a:pt x="20" y="15"/>
                    <a:pt x="20" y="15"/>
                  </a:cubicBezTo>
                  <a:cubicBezTo>
                    <a:pt x="22" y="16"/>
                    <a:pt x="22" y="19"/>
                    <a:pt x="20" y="20"/>
                  </a:cubicBezTo>
                  <a:cubicBezTo>
                    <a:pt x="19" y="21"/>
                    <a:pt x="18" y="21"/>
                    <a:pt x="17"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3" name="Freeform 151"/>
            <p:cNvSpPr>
              <a:spLocks noEditPoints="1"/>
            </p:cNvSpPr>
            <p:nvPr/>
          </p:nvSpPr>
          <p:spPr bwMode="auto">
            <a:xfrm>
              <a:off x="6934200" y="714376"/>
              <a:ext cx="65088" cy="63500"/>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8 h 29"/>
                <a:gd name="T12" fmla="*/ 8 w 29"/>
                <a:gd name="T13" fmla="*/ 15 h 29"/>
                <a:gd name="T14" fmla="*/ 15 w 29"/>
                <a:gd name="T15" fmla="*/ 21 h 29"/>
                <a:gd name="T16" fmla="*/ 21 w 29"/>
                <a:gd name="T17" fmla="*/ 15 h 29"/>
                <a:gd name="T18" fmla="*/ 15 w 29"/>
                <a:gd name="T19" fmla="*/ 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6" y="29"/>
                    <a:pt x="0" y="23"/>
                    <a:pt x="0" y="15"/>
                  </a:cubicBezTo>
                  <a:cubicBezTo>
                    <a:pt x="0" y="7"/>
                    <a:pt x="6" y="0"/>
                    <a:pt x="15" y="0"/>
                  </a:cubicBezTo>
                  <a:cubicBezTo>
                    <a:pt x="23" y="0"/>
                    <a:pt x="29" y="7"/>
                    <a:pt x="29" y="15"/>
                  </a:cubicBezTo>
                  <a:cubicBezTo>
                    <a:pt x="29" y="23"/>
                    <a:pt x="23" y="29"/>
                    <a:pt x="15" y="29"/>
                  </a:cubicBezTo>
                  <a:close/>
                  <a:moveTo>
                    <a:pt x="15" y="8"/>
                  </a:moveTo>
                  <a:cubicBezTo>
                    <a:pt x="11" y="8"/>
                    <a:pt x="8" y="11"/>
                    <a:pt x="8" y="15"/>
                  </a:cubicBezTo>
                  <a:cubicBezTo>
                    <a:pt x="8" y="18"/>
                    <a:pt x="11" y="21"/>
                    <a:pt x="15" y="21"/>
                  </a:cubicBezTo>
                  <a:cubicBezTo>
                    <a:pt x="18" y="21"/>
                    <a:pt x="21" y="18"/>
                    <a:pt x="21" y="15"/>
                  </a:cubicBezTo>
                  <a:cubicBezTo>
                    <a:pt x="21" y="11"/>
                    <a:pt x="18"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4" name="Freeform 152"/>
            <p:cNvSpPr>
              <a:spLocks noEditPoints="1"/>
            </p:cNvSpPr>
            <p:nvPr/>
          </p:nvSpPr>
          <p:spPr bwMode="auto">
            <a:xfrm>
              <a:off x="6626225" y="3860801"/>
              <a:ext cx="68263" cy="68263"/>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5" name="Freeform 153"/>
            <p:cNvSpPr>
              <a:spLocks noEditPoints="1"/>
            </p:cNvSpPr>
            <p:nvPr/>
          </p:nvSpPr>
          <p:spPr bwMode="auto">
            <a:xfrm>
              <a:off x="6767512" y="3784601"/>
              <a:ext cx="68263" cy="69850"/>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8 h 31"/>
                <a:gd name="T12" fmla="*/ 8 w 31"/>
                <a:gd name="T13" fmla="*/ 15 h 31"/>
                <a:gd name="T14" fmla="*/ 15 w 31"/>
                <a:gd name="T15" fmla="*/ 23 h 31"/>
                <a:gd name="T16" fmla="*/ 23 w 31"/>
                <a:gd name="T17" fmla="*/ 15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8"/>
                  </a:moveTo>
                  <a:cubicBezTo>
                    <a:pt x="11" y="8"/>
                    <a:pt x="8" y="11"/>
                    <a:pt x="8" y="15"/>
                  </a:cubicBezTo>
                  <a:cubicBezTo>
                    <a:pt x="8" y="20"/>
                    <a:pt x="11" y="23"/>
                    <a:pt x="15" y="23"/>
                  </a:cubicBezTo>
                  <a:cubicBezTo>
                    <a:pt x="20" y="23"/>
                    <a:pt x="23" y="20"/>
                    <a:pt x="23" y="15"/>
                  </a:cubicBezTo>
                  <a:cubicBezTo>
                    <a:pt x="23" y="11"/>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6" name="Freeform 154"/>
            <p:cNvSpPr>
              <a:spLocks noEditPoints="1"/>
            </p:cNvSpPr>
            <p:nvPr/>
          </p:nvSpPr>
          <p:spPr bwMode="auto">
            <a:xfrm>
              <a:off x="6767512" y="3935414"/>
              <a:ext cx="68263" cy="68263"/>
            </a:xfrm>
            <a:custGeom>
              <a:avLst/>
              <a:gdLst>
                <a:gd name="T0" fmla="*/ 15 w 31"/>
                <a:gd name="T1" fmla="*/ 31 h 31"/>
                <a:gd name="T2" fmla="*/ 0 w 31"/>
                <a:gd name="T3" fmla="*/ 16 h 31"/>
                <a:gd name="T4" fmla="*/ 15 w 31"/>
                <a:gd name="T5" fmla="*/ 0 h 31"/>
                <a:gd name="T6" fmla="*/ 31 w 31"/>
                <a:gd name="T7" fmla="*/ 16 h 31"/>
                <a:gd name="T8" fmla="*/ 15 w 31"/>
                <a:gd name="T9" fmla="*/ 31 h 31"/>
                <a:gd name="T10" fmla="*/ 15 w 31"/>
                <a:gd name="T11" fmla="*/ 8 h 31"/>
                <a:gd name="T12" fmla="*/ 8 w 31"/>
                <a:gd name="T13" fmla="*/ 16 h 31"/>
                <a:gd name="T14" fmla="*/ 15 w 31"/>
                <a:gd name="T15" fmla="*/ 23 h 31"/>
                <a:gd name="T16" fmla="*/ 23 w 31"/>
                <a:gd name="T17" fmla="*/ 16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6"/>
                  </a:cubicBezTo>
                  <a:cubicBezTo>
                    <a:pt x="0" y="7"/>
                    <a:pt x="7" y="0"/>
                    <a:pt x="15" y="0"/>
                  </a:cubicBezTo>
                  <a:cubicBezTo>
                    <a:pt x="24" y="0"/>
                    <a:pt x="31" y="7"/>
                    <a:pt x="31" y="16"/>
                  </a:cubicBezTo>
                  <a:cubicBezTo>
                    <a:pt x="31" y="24"/>
                    <a:pt x="24" y="31"/>
                    <a:pt x="15" y="31"/>
                  </a:cubicBezTo>
                  <a:close/>
                  <a:moveTo>
                    <a:pt x="15" y="8"/>
                  </a:moveTo>
                  <a:cubicBezTo>
                    <a:pt x="11" y="8"/>
                    <a:pt x="8" y="12"/>
                    <a:pt x="8" y="16"/>
                  </a:cubicBezTo>
                  <a:cubicBezTo>
                    <a:pt x="8" y="20"/>
                    <a:pt x="11" y="23"/>
                    <a:pt x="15" y="23"/>
                  </a:cubicBezTo>
                  <a:cubicBezTo>
                    <a:pt x="20" y="23"/>
                    <a:pt x="23" y="20"/>
                    <a:pt x="23" y="16"/>
                  </a:cubicBezTo>
                  <a:cubicBezTo>
                    <a:pt x="23" y="12"/>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7" name="Freeform 155"/>
            <p:cNvSpPr/>
            <p:nvPr/>
          </p:nvSpPr>
          <p:spPr bwMode="auto">
            <a:xfrm>
              <a:off x="6673850" y="3895726"/>
              <a:ext cx="111125" cy="71438"/>
            </a:xfrm>
            <a:custGeom>
              <a:avLst/>
              <a:gdLst>
                <a:gd name="T0" fmla="*/ 46 w 50"/>
                <a:gd name="T1" fmla="*/ 32 h 32"/>
                <a:gd name="T2" fmla="*/ 44 w 50"/>
                <a:gd name="T3" fmla="*/ 31 h 32"/>
                <a:gd name="T4" fmla="*/ 3 w 50"/>
                <a:gd name="T5" fmla="*/ 8 h 32"/>
                <a:gd name="T6" fmla="*/ 1 w 50"/>
                <a:gd name="T7" fmla="*/ 2 h 32"/>
                <a:gd name="T8" fmla="*/ 7 w 50"/>
                <a:gd name="T9" fmla="*/ 1 h 32"/>
                <a:gd name="T10" fmla="*/ 48 w 50"/>
                <a:gd name="T11" fmla="*/ 24 h 32"/>
                <a:gd name="T12" fmla="*/ 49 w 50"/>
                <a:gd name="T13" fmla="*/ 30 h 32"/>
                <a:gd name="T14" fmla="*/ 46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46" y="32"/>
                  </a:moveTo>
                  <a:cubicBezTo>
                    <a:pt x="45" y="32"/>
                    <a:pt x="44" y="31"/>
                    <a:pt x="44" y="31"/>
                  </a:cubicBezTo>
                  <a:cubicBezTo>
                    <a:pt x="3" y="8"/>
                    <a:pt x="3" y="8"/>
                    <a:pt x="3" y="8"/>
                  </a:cubicBezTo>
                  <a:cubicBezTo>
                    <a:pt x="1" y="6"/>
                    <a:pt x="0" y="4"/>
                    <a:pt x="1" y="2"/>
                  </a:cubicBezTo>
                  <a:cubicBezTo>
                    <a:pt x="2" y="0"/>
                    <a:pt x="5" y="0"/>
                    <a:pt x="7" y="1"/>
                  </a:cubicBezTo>
                  <a:cubicBezTo>
                    <a:pt x="48" y="24"/>
                    <a:pt x="48" y="24"/>
                    <a:pt x="48" y="24"/>
                  </a:cubicBezTo>
                  <a:cubicBezTo>
                    <a:pt x="49" y="25"/>
                    <a:pt x="50" y="28"/>
                    <a:pt x="49" y="30"/>
                  </a:cubicBezTo>
                  <a:cubicBezTo>
                    <a:pt x="48" y="31"/>
                    <a:pt x="47" y="32"/>
                    <a:pt x="46"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8" name="Freeform 156"/>
            <p:cNvSpPr/>
            <p:nvPr/>
          </p:nvSpPr>
          <p:spPr bwMode="auto">
            <a:xfrm>
              <a:off x="6673850" y="3822701"/>
              <a:ext cx="111125" cy="71438"/>
            </a:xfrm>
            <a:custGeom>
              <a:avLst/>
              <a:gdLst>
                <a:gd name="T0" fmla="*/ 5 w 50"/>
                <a:gd name="T1" fmla="*/ 32 h 32"/>
                <a:gd name="T2" fmla="*/ 1 w 50"/>
                <a:gd name="T3" fmla="*/ 30 h 32"/>
                <a:gd name="T4" fmla="*/ 3 w 50"/>
                <a:gd name="T5" fmla="*/ 25 h 32"/>
                <a:gd name="T6" fmla="*/ 44 w 50"/>
                <a:gd name="T7" fmla="*/ 1 h 32"/>
                <a:gd name="T8" fmla="*/ 49 w 50"/>
                <a:gd name="T9" fmla="*/ 2 h 32"/>
                <a:gd name="T10" fmla="*/ 48 w 50"/>
                <a:gd name="T11" fmla="*/ 8 h 32"/>
                <a:gd name="T12" fmla="*/ 7 w 50"/>
                <a:gd name="T13" fmla="*/ 32 h 32"/>
                <a:gd name="T14" fmla="*/ 5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5" y="32"/>
                  </a:moveTo>
                  <a:cubicBezTo>
                    <a:pt x="3" y="32"/>
                    <a:pt x="2" y="31"/>
                    <a:pt x="1" y="30"/>
                  </a:cubicBezTo>
                  <a:cubicBezTo>
                    <a:pt x="0" y="28"/>
                    <a:pt x="1" y="26"/>
                    <a:pt x="3" y="25"/>
                  </a:cubicBezTo>
                  <a:cubicBezTo>
                    <a:pt x="44" y="1"/>
                    <a:pt x="44" y="1"/>
                    <a:pt x="44" y="1"/>
                  </a:cubicBezTo>
                  <a:cubicBezTo>
                    <a:pt x="45" y="0"/>
                    <a:pt x="48" y="1"/>
                    <a:pt x="49" y="2"/>
                  </a:cubicBezTo>
                  <a:cubicBezTo>
                    <a:pt x="50" y="4"/>
                    <a:pt x="49" y="7"/>
                    <a:pt x="48" y="8"/>
                  </a:cubicBezTo>
                  <a:cubicBezTo>
                    <a:pt x="7" y="32"/>
                    <a:pt x="7" y="32"/>
                    <a:pt x="7" y="32"/>
                  </a:cubicBezTo>
                  <a:cubicBezTo>
                    <a:pt x="6" y="32"/>
                    <a:pt x="5" y="32"/>
                    <a:pt x="5"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59" name="Freeform 157"/>
            <p:cNvSpPr>
              <a:spLocks noEditPoints="1"/>
            </p:cNvSpPr>
            <p:nvPr/>
          </p:nvSpPr>
          <p:spPr bwMode="auto">
            <a:xfrm>
              <a:off x="7540625" y="3686176"/>
              <a:ext cx="419100" cy="355600"/>
            </a:xfrm>
            <a:custGeom>
              <a:avLst/>
              <a:gdLst>
                <a:gd name="T0" fmla="*/ 45 w 190"/>
                <a:gd name="T1" fmla="*/ 161 h 161"/>
                <a:gd name="T2" fmla="*/ 41 w 190"/>
                <a:gd name="T3" fmla="*/ 160 h 161"/>
                <a:gd name="T4" fmla="*/ 37 w 190"/>
                <a:gd name="T5" fmla="*/ 153 h 161"/>
                <a:gd name="T6" fmla="*/ 37 w 190"/>
                <a:gd name="T7" fmla="*/ 129 h 161"/>
                <a:gd name="T8" fmla="*/ 17 w 190"/>
                <a:gd name="T9" fmla="*/ 129 h 161"/>
                <a:gd name="T10" fmla="*/ 0 w 190"/>
                <a:gd name="T11" fmla="*/ 112 h 161"/>
                <a:gd name="T12" fmla="*/ 0 w 190"/>
                <a:gd name="T13" fmla="*/ 17 h 161"/>
                <a:gd name="T14" fmla="*/ 17 w 190"/>
                <a:gd name="T15" fmla="*/ 0 h 161"/>
                <a:gd name="T16" fmla="*/ 173 w 190"/>
                <a:gd name="T17" fmla="*/ 0 h 161"/>
                <a:gd name="T18" fmla="*/ 190 w 190"/>
                <a:gd name="T19" fmla="*/ 17 h 161"/>
                <a:gd name="T20" fmla="*/ 190 w 190"/>
                <a:gd name="T21" fmla="*/ 112 h 161"/>
                <a:gd name="T22" fmla="*/ 173 w 190"/>
                <a:gd name="T23" fmla="*/ 129 h 161"/>
                <a:gd name="T24" fmla="*/ 88 w 190"/>
                <a:gd name="T25" fmla="*/ 129 h 161"/>
                <a:gd name="T26" fmla="*/ 50 w 190"/>
                <a:gd name="T27" fmla="*/ 159 h 161"/>
                <a:gd name="T28" fmla="*/ 45 w 190"/>
                <a:gd name="T29" fmla="*/ 161 h 161"/>
                <a:gd name="T30" fmla="*/ 17 w 190"/>
                <a:gd name="T31" fmla="*/ 17 h 161"/>
                <a:gd name="T32" fmla="*/ 17 w 190"/>
                <a:gd name="T33" fmla="*/ 112 h 161"/>
                <a:gd name="T34" fmla="*/ 45 w 190"/>
                <a:gd name="T35" fmla="*/ 112 h 161"/>
                <a:gd name="T36" fmla="*/ 54 w 190"/>
                <a:gd name="T37" fmla="*/ 121 h 161"/>
                <a:gd name="T38" fmla="*/ 54 w 190"/>
                <a:gd name="T39" fmla="*/ 135 h 161"/>
                <a:gd name="T40" fmla="*/ 80 w 190"/>
                <a:gd name="T41" fmla="*/ 114 h 161"/>
                <a:gd name="T42" fmla="*/ 85 w 190"/>
                <a:gd name="T43" fmla="*/ 112 h 161"/>
                <a:gd name="T44" fmla="*/ 173 w 190"/>
                <a:gd name="T45" fmla="*/ 112 h 161"/>
                <a:gd name="T46" fmla="*/ 173 w 190"/>
                <a:gd name="T47" fmla="*/ 17 h 161"/>
                <a:gd name="T48" fmla="*/ 17 w 190"/>
                <a:gd name="T49" fmla="*/ 1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0" h="161">
                  <a:moveTo>
                    <a:pt x="45" y="161"/>
                  </a:moveTo>
                  <a:cubicBezTo>
                    <a:pt x="44" y="161"/>
                    <a:pt x="43" y="161"/>
                    <a:pt x="41" y="160"/>
                  </a:cubicBezTo>
                  <a:cubicBezTo>
                    <a:pt x="38" y="159"/>
                    <a:pt x="37" y="156"/>
                    <a:pt x="37" y="153"/>
                  </a:cubicBezTo>
                  <a:cubicBezTo>
                    <a:pt x="37" y="129"/>
                    <a:pt x="37" y="129"/>
                    <a:pt x="37" y="129"/>
                  </a:cubicBezTo>
                  <a:cubicBezTo>
                    <a:pt x="17" y="129"/>
                    <a:pt x="17" y="129"/>
                    <a:pt x="17" y="129"/>
                  </a:cubicBezTo>
                  <a:cubicBezTo>
                    <a:pt x="8" y="129"/>
                    <a:pt x="0" y="122"/>
                    <a:pt x="0" y="112"/>
                  </a:cubicBezTo>
                  <a:cubicBezTo>
                    <a:pt x="0" y="17"/>
                    <a:pt x="0" y="17"/>
                    <a:pt x="0" y="17"/>
                  </a:cubicBezTo>
                  <a:cubicBezTo>
                    <a:pt x="0" y="7"/>
                    <a:pt x="8" y="0"/>
                    <a:pt x="17" y="0"/>
                  </a:cubicBezTo>
                  <a:cubicBezTo>
                    <a:pt x="173" y="0"/>
                    <a:pt x="173" y="0"/>
                    <a:pt x="173" y="0"/>
                  </a:cubicBezTo>
                  <a:cubicBezTo>
                    <a:pt x="182" y="0"/>
                    <a:pt x="190" y="7"/>
                    <a:pt x="190" y="17"/>
                  </a:cubicBezTo>
                  <a:cubicBezTo>
                    <a:pt x="190" y="112"/>
                    <a:pt x="190" y="112"/>
                    <a:pt x="190" y="112"/>
                  </a:cubicBezTo>
                  <a:cubicBezTo>
                    <a:pt x="190" y="122"/>
                    <a:pt x="182" y="129"/>
                    <a:pt x="173" y="129"/>
                  </a:cubicBezTo>
                  <a:cubicBezTo>
                    <a:pt x="88" y="129"/>
                    <a:pt x="88" y="129"/>
                    <a:pt x="88" y="129"/>
                  </a:cubicBezTo>
                  <a:cubicBezTo>
                    <a:pt x="50" y="159"/>
                    <a:pt x="50" y="159"/>
                    <a:pt x="50" y="159"/>
                  </a:cubicBezTo>
                  <a:cubicBezTo>
                    <a:pt x="49" y="160"/>
                    <a:pt x="47" y="161"/>
                    <a:pt x="45" y="161"/>
                  </a:cubicBezTo>
                  <a:close/>
                  <a:moveTo>
                    <a:pt x="17" y="17"/>
                  </a:moveTo>
                  <a:cubicBezTo>
                    <a:pt x="17" y="112"/>
                    <a:pt x="17" y="112"/>
                    <a:pt x="17" y="112"/>
                  </a:cubicBezTo>
                  <a:cubicBezTo>
                    <a:pt x="45" y="112"/>
                    <a:pt x="45" y="112"/>
                    <a:pt x="45" y="112"/>
                  </a:cubicBezTo>
                  <a:cubicBezTo>
                    <a:pt x="50" y="112"/>
                    <a:pt x="54" y="116"/>
                    <a:pt x="54" y="121"/>
                  </a:cubicBezTo>
                  <a:cubicBezTo>
                    <a:pt x="54" y="135"/>
                    <a:pt x="54" y="135"/>
                    <a:pt x="54" y="135"/>
                  </a:cubicBezTo>
                  <a:cubicBezTo>
                    <a:pt x="80" y="114"/>
                    <a:pt x="80" y="114"/>
                    <a:pt x="80" y="114"/>
                  </a:cubicBezTo>
                  <a:cubicBezTo>
                    <a:pt x="82" y="113"/>
                    <a:pt x="84" y="112"/>
                    <a:pt x="85" y="112"/>
                  </a:cubicBezTo>
                  <a:cubicBezTo>
                    <a:pt x="173" y="112"/>
                    <a:pt x="173" y="112"/>
                    <a:pt x="173" y="112"/>
                  </a:cubicBezTo>
                  <a:cubicBezTo>
                    <a:pt x="173" y="17"/>
                    <a:pt x="173" y="17"/>
                    <a:pt x="173" y="17"/>
                  </a:cubicBezTo>
                  <a:cubicBezTo>
                    <a:pt x="17" y="17"/>
                    <a:pt x="17" y="17"/>
                    <a:pt x="17"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0" name="Freeform 158"/>
            <p:cNvSpPr/>
            <p:nvPr/>
          </p:nvSpPr>
          <p:spPr bwMode="auto">
            <a:xfrm>
              <a:off x="7639050" y="3787776"/>
              <a:ext cx="230188" cy="19050"/>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1" name="Freeform 159"/>
            <p:cNvSpPr/>
            <p:nvPr/>
          </p:nvSpPr>
          <p:spPr bwMode="auto">
            <a:xfrm>
              <a:off x="7639050" y="3844926"/>
              <a:ext cx="230188" cy="20638"/>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2" name="Freeform 160"/>
            <p:cNvSpPr/>
            <p:nvPr/>
          </p:nvSpPr>
          <p:spPr bwMode="auto">
            <a:xfrm>
              <a:off x="7231062" y="3270251"/>
              <a:ext cx="66675" cy="114300"/>
            </a:xfrm>
            <a:custGeom>
              <a:avLst/>
              <a:gdLst>
                <a:gd name="T0" fmla="*/ 26 w 30"/>
                <a:gd name="T1" fmla="*/ 52 h 52"/>
                <a:gd name="T2" fmla="*/ 23 w 30"/>
                <a:gd name="T3" fmla="*/ 51 h 52"/>
                <a:gd name="T4" fmla="*/ 1 w 30"/>
                <a:gd name="T5" fmla="*/ 29 h 52"/>
                <a:gd name="T6" fmla="*/ 1 w 30"/>
                <a:gd name="T7" fmla="*/ 23 h 52"/>
                <a:gd name="T8" fmla="*/ 23 w 30"/>
                <a:gd name="T9" fmla="*/ 2 h 52"/>
                <a:gd name="T10" fmla="*/ 28 w 30"/>
                <a:gd name="T11" fmla="*/ 2 h 52"/>
                <a:gd name="T12" fmla="*/ 28 w 30"/>
                <a:gd name="T13" fmla="*/ 8 h 52"/>
                <a:gd name="T14" fmla="*/ 10 w 30"/>
                <a:gd name="T15" fmla="*/ 26 h 52"/>
                <a:gd name="T16" fmla="*/ 28 w 30"/>
                <a:gd name="T17" fmla="*/ 45 h 52"/>
                <a:gd name="T18" fmla="*/ 28 w 30"/>
                <a:gd name="T19" fmla="*/ 51 h 52"/>
                <a:gd name="T20" fmla="*/ 26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26" y="52"/>
                  </a:moveTo>
                  <a:cubicBezTo>
                    <a:pt x="25" y="52"/>
                    <a:pt x="24" y="51"/>
                    <a:pt x="23" y="51"/>
                  </a:cubicBezTo>
                  <a:cubicBezTo>
                    <a:pt x="1" y="29"/>
                    <a:pt x="1" y="29"/>
                    <a:pt x="1" y="29"/>
                  </a:cubicBezTo>
                  <a:cubicBezTo>
                    <a:pt x="0" y="28"/>
                    <a:pt x="0" y="25"/>
                    <a:pt x="1" y="23"/>
                  </a:cubicBezTo>
                  <a:cubicBezTo>
                    <a:pt x="23" y="2"/>
                    <a:pt x="23" y="2"/>
                    <a:pt x="23" y="2"/>
                  </a:cubicBezTo>
                  <a:cubicBezTo>
                    <a:pt x="24" y="0"/>
                    <a:pt x="27" y="0"/>
                    <a:pt x="28" y="2"/>
                  </a:cubicBezTo>
                  <a:cubicBezTo>
                    <a:pt x="30" y="4"/>
                    <a:pt x="30" y="6"/>
                    <a:pt x="28" y="8"/>
                  </a:cubicBezTo>
                  <a:cubicBezTo>
                    <a:pt x="10" y="26"/>
                    <a:pt x="10" y="26"/>
                    <a:pt x="10" y="26"/>
                  </a:cubicBezTo>
                  <a:cubicBezTo>
                    <a:pt x="28" y="45"/>
                    <a:pt x="28" y="45"/>
                    <a:pt x="28" y="45"/>
                  </a:cubicBezTo>
                  <a:cubicBezTo>
                    <a:pt x="30" y="47"/>
                    <a:pt x="30" y="49"/>
                    <a:pt x="28" y="51"/>
                  </a:cubicBezTo>
                  <a:cubicBezTo>
                    <a:pt x="28" y="51"/>
                    <a:pt x="27" y="52"/>
                    <a:pt x="26"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3" name="Freeform 161"/>
            <p:cNvSpPr/>
            <p:nvPr/>
          </p:nvSpPr>
          <p:spPr bwMode="auto">
            <a:xfrm>
              <a:off x="7243762" y="3319464"/>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4" name="Freeform 162"/>
            <p:cNvSpPr/>
            <p:nvPr/>
          </p:nvSpPr>
          <p:spPr bwMode="auto">
            <a:xfrm>
              <a:off x="7367587" y="3173414"/>
              <a:ext cx="66675" cy="114300"/>
            </a:xfrm>
            <a:custGeom>
              <a:avLst/>
              <a:gdLst>
                <a:gd name="T0" fmla="*/ 4 w 30"/>
                <a:gd name="T1" fmla="*/ 52 h 52"/>
                <a:gd name="T2" fmla="*/ 2 w 30"/>
                <a:gd name="T3" fmla="*/ 51 h 52"/>
                <a:gd name="T4" fmla="*/ 2 w 30"/>
                <a:gd name="T5" fmla="*/ 45 h 52"/>
                <a:gd name="T6" fmla="*/ 20 w 30"/>
                <a:gd name="T7" fmla="*/ 26 h 52"/>
                <a:gd name="T8" fmla="*/ 2 w 30"/>
                <a:gd name="T9" fmla="*/ 8 h 52"/>
                <a:gd name="T10" fmla="*/ 2 w 30"/>
                <a:gd name="T11" fmla="*/ 2 h 52"/>
                <a:gd name="T12" fmla="*/ 7 w 30"/>
                <a:gd name="T13" fmla="*/ 2 h 52"/>
                <a:gd name="T14" fmla="*/ 29 w 30"/>
                <a:gd name="T15" fmla="*/ 23 h 52"/>
                <a:gd name="T16" fmla="*/ 29 w 30"/>
                <a:gd name="T17" fmla="*/ 29 h 52"/>
                <a:gd name="T18" fmla="*/ 7 w 30"/>
                <a:gd name="T19" fmla="*/ 51 h 52"/>
                <a:gd name="T20" fmla="*/ 4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4" y="52"/>
                  </a:moveTo>
                  <a:cubicBezTo>
                    <a:pt x="3" y="52"/>
                    <a:pt x="2" y="51"/>
                    <a:pt x="2" y="51"/>
                  </a:cubicBezTo>
                  <a:cubicBezTo>
                    <a:pt x="0" y="49"/>
                    <a:pt x="0" y="47"/>
                    <a:pt x="2" y="45"/>
                  </a:cubicBezTo>
                  <a:cubicBezTo>
                    <a:pt x="20" y="26"/>
                    <a:pt x="20" y="26"/>
                    <a:pt x="20" y="26"/>
                  </a:cubicBezTo>
                  <a:cubicBezTo>
                    <a:pt x="2" y="8"/>
                    <a:pt x="2" y="8"/>
                    <a:pt x="2" y="8"/>
                  </a:cubicBezTo>
                  <a:cubicBezTo>
                    <a:pt x="0" y="6"/>
                    <a:pt x="0" y="4"/>
                    <a:pt x="2" y="2"/>
                  </a:cubicBezTo>
                  <a:cubicBezTo>
                    <a:pt x="3" y="0"/>
                    <a:pt x="6" y="0"/>
                    <a:pt x="7" y="2"/>
                  </a:cubicBezTo>
                  <a:cubicBezTo>
                    <a:pt x="29" y="23"/>
                    <a:pt x="29" y="23"/>
                    <a:pt x="29" y="23"/>
                  </a:cubicBezTo>
                  <a:cubicBezTo>
                    <a:pt x="30" y="25"/>
                    <a:pt x="30" y="28"/>
                    <a:pt x="29" y="29"/>
                  </a:cubicBezTo>
                  <a:cubicBezTo>
                    <a:pt x="7" y="51"/>
                    <a:pt x="7" y="51"/>
                    <a:pt x="7" y="51"/>
                  </a:cubicBezTo>
                  <a:cubicBezTo>
                    <a:pt x="6" y="51"/>
                    <a:pt x="5" y="52"/>
                    <a:pt x="4"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5" name="Freeform 163"/>
            <p:cNvSpPr/>
            <p:nvPr/>
          </p:nvSpPr>
          <p:spPr bwMode="auto">
            <a:xfrm>
              <a:off x="7231062" y="3221039"/>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8" name="Freeform 166"/>
            <p:cNvSpPr/>
            <p:nvPr/>
          </p:nvSpPr>
          <p:spPr bwMode="auto">
            <a:xfrm>
              <a:off x="8904287" y="3497264"/>
              <a:ext cx="211138" cy="211138"/>
            </a:xfrm>
            <a:custGeom>
              <a:avLst/>
              <a:gdLst>
                <a:gd name="T0" fmla="*/ 91 w 95"/>
                <a:gd name="T1" fmla="*/ 95 h 95"/>
                <a:gd name="T2" fmla="*/ 4 w 95"/>
                <a:gd name="T3" fmla="*/ 95 h 95"/>
                <a:gd name="T4" fmla="*/ 0 w 95"/>
                <a:gd name="T5" fmla="*/ 91 h 95"/>
                <a:gd name="T6" fmla="*/ 0 w 95"/>
                <a:gd name="T7" fmla="*/ 4 h 95"/>
                <a:gd name="T8" fmla="*/ 4 w 95"/>
                <a:gd name="T9" fmla="*/ 0 h 95"/>
                <a:gd name="T10" fmla="*/ 47 w 95"/>
                <a:gd name="T11" fmla="*/ 0 h 95"/>
                <a:gd name="T12" fmla="*/ 51 w 95"/>
                <a:gd name="T13" fmla="*/ 4 h 95"/>
                <a:gd name="T14" fmla="*/ 47 w 95"/>
                <a:gd name="T15" fmla="*/ 8 h 95"/>
                <a:gd name="T16" fmla="*/ 8 w 95"/>
                <a:gd name="T17" fmla="*/ 8 h 95"/>
                <a:gd name="T18" fmla="*/ 8 w 95"/>
                <a:gd name="T19" fmla="*/ 87 h 95"/>
                <a:gd name="T20" fmla="*/ 87 w 95"/>
                <a:gd name="T21" fmla="*/ 87 h 95"/>
                <a:gd name="T22" fmla="*/ 87 w 95"/>
                <a:gd name="T23" fmla="*/ 48 h 95"/>
                <a:gd name="T24" fmla="*/ 91 w 95"/>
                <a:gd name="T25" fmla="*/ 44 h 95"/>
                <a:gd name="T26" fmla="*/ 95 w 95"/>
                <a:gd name="T27" fmla="*/ 48 h 95"/>
                <a:gd name="T28" fmla="*/ 95 w 95"/>
                <a:gd name="T29" fmla="*/ 91 h 95"/>
                <a:gd name="T30" fmla="*/ 91 w 95"/>
                <a:gd name="T3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95">
                  <a:moveTo>
                    <a:pt x="91" y="95"/>
                  </a:moveTo>
                  <a:cubicBezTo>
                    <a:pt x="4" y="95"/>
                    <a:pt x="4" y="95"/>
                    <a:pt x="4" y="95"/>
                  </a:cubicBezTo>
                  <a:cubicBezTo>
                    <a:pt x="2" y="95"/>
                    <a:pt x="0" y="93"/>
                    <a:pt x="0" y="91"/>
                  </a:cubicBezTo>
                  <a:cubicBezTo>
                    <a:pt x="0" y="4"/>
                    <a:pt x="0" y="4"/>
                    <a:pt x="0" y="4"/>
                  </a:cubicBezTo>
                  <a:cubicBezTo>
                    <a:pt x="0" y="1"/>
                    <a:pt x="2" y="0"/>
                    <a:pt x="4" y="0"/>
                  </a:cubicBezTo>
                  <a:cubicBezTo>
                    <a:pt x="47" y="0"/>
                    <a:pt x="47" y="0"/>
                    <a:pt x="47" y="0"/>
                  </a:cubicBezTo>
                  <a:cubicBezTo>
                    <a:pt x="49" y="0"/>
                    <a:pt x="51" y="1"/>
                    <a:pt x="51" y="4"/>
                  </a:cubicBezTo>
                  <a:cubicBezTo>
                    <a:pt x="51" y="6"/>
                    <a:pt x="49" y="8"/>
                    <a:pt x="47" y="8"/>
                  </a:cubicBezTo>
                  <a:cubicBezTo>
                    <a:pt x="8" y="8"/>
                    <a:pt x="8" y="8"/>
                    <a:pt x="8" y="8"/>
                  </a:cubicBezTo>
                  <a:cubicBezTo>
                    <a:pt x="8" y="87"/>
                    <a:pt x="8" y="87"/>
                    <a:pt x="8" y="87"/>
                  </a:cubicBezTo>
                  <a:cubicBezTo>
                    <a:pt x="87" y="87"/>
                    <a:pt x="87" y="87"/>
                    <a:pt x="87" y="87"/>
                  </a:cubicBezTo>
                  <a:cubicBezTo>
                    <a:pt x="87" y="48"/>
                    <a:pt x="87" y="48"/>
                    <a:pt x="87" y="48"/>
                  </a:cubicBezTo>
                  <a:cubicBezTo>
                    <a:pt x="87" y="45"/>
                    <a:pt x="89" y="44"/>
                    <a:pt x="91" y="44"/>
                  </a:cubicBezTo>
                  <a:cubicBezTo>
                    <a:pt x="93" y="44"/>
                    <a:pt x="95" y="45"/>
                    <a:pt x="95" y="48"/>
                  </a:cubicBezTo>
                  <a:cubicBezTo>
                    <a:pt x="95" y="91"/>
                    <a:pt x="95" y="91"/>
                    <a:pt x="95" y="91"/>
                  </a:cubicBezTo>
                  <a:cubicBezTo>
                    <a:pt x="95" y="93"/>
                    <a:pt x="93" y="95"/>
                    <a:pt x="91"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69" name="Freeform 167"/>
            <p:cNvSpPr/>
            <p:nvPr/>
          </p:nvSpPr>
          <p:spPr bwMode="auto">
            <a:xfrm>
              <a:off x="9043987" y="3497264"/>
              <a:ext cx="71438" cy="69850"/>
            </a:xfrm>
            <a:custGeom>
              <a:avLst/>
              <a:gdLst>
                <a:gd name="T0" fmla="*/ 28 w 32"/>
                <a:gd name="T1" fmla="*/ 31 h 31"/>
                <a:gd name="T2" fmla="*/ 24 w 32"/>
                <a:gd name="T3" fmla="*/ 27 h 31"/>
                <a:gd name="T4" fmla="*/ 24 w 32"/>
                <a:gd name="T5" fmla="*/ 8 h 31"/>
                <a:gd name="T6" fmla="*/ 4 w 32"/>
                <a:gd name="T7" fmla="*/ 8 h 31"/>
                <a:gd name="T8" fmla="*/ 0 w 32"/>
                <a:gd name="T9" fmla="*/ 4 h 31"/>
                <a:gd name="T10" fmla="*/ 4 w 32"/>
                <a:gd name="T11" fmla="*/ 0 h 31"/>
                <a:gd name="T12" fmla="*/ 4 w 32"/>
                <a:gd name="T13" fmla="*/ 0 h 31"/>
                <a:gd name="T14" fmla="*/ 28 w 32"/>
                <a:gd name="T15" fmla="*/ 0 h 31"/>
                <a:gd name="T16" fmla="*/ 32 w 32"/>
                <a:gd name="T17" fmla="*/ 4 h 31"/>
                <a:gd name="T18" fmla="*/ 32 w 32"/>
                <a:gd name="T19" fmla="*/ 27 h 31"/>
                <a:gd name="T20" fmla="*/ 28 w 32"/>
                <a:gd name="T21" fmla="*/ 31 h 31"/>
                <a:gd name="T22" fmla="*/ 28 w 32"/>
                <a:gd name="T2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31">
                  <a:moveTo>
                    <a:pt x="28" y="31"/>
                  </a:moveTo>
                  <a:cubicBezTo>
                    <a:pt x="26" y="31"/>
                    <a:pt x="24" y="30"/>
                    <a:pt x="24" y="27"/>
                  </a:cubicBezTo>
                  <a:cubicBezTo>
                    <a:pt x="24" y="8"/>
                    <a:pt x="24" y="8"/>
                    <a:pt x="24" y="8"/>
                  </a:cubicBezTo>
                  <a:cubicBezTo>
                    <a:pt x="4" y="8"/>
                    <a:pt x="4" y="8"/>
                    <a:pt x="4" y="8"/>
                  </a:cubicBezTo>
                  <a:cubicBezTo>
                    <a:pt x="2" y="8"/>
                    <a:pt x="0" y="6"/>
                    <a:pt x="0" y="4"/>
                  </a:cubicBezTo>
                  <a:cubicBezTo>
                    <a:pt x="0" y="1"/>
                    <a:pt x="2" y="0"/>
                    <a:pt x="4" y="0"/>
                  </a:cubicBezTo>
                  <a:cubicBezTo>
                    <a:pt x="4" y="0"/>
                    <a:pt x="4" y="0"/>
                    <a:pt x="4" y="0"/>
                  </a:cubicBezTo>
                  <a:cubicBezTo>
                    <a:pt x="28" y="0"/>
                    <a:pt x="28" y="0"/>
                    <a:pt x="28" y="0"/>
                  </a:cubicBezTo>
                  <a:cubicBezTo>
                    <a:pt x="30" y="0"/>
                    <a:pt x="32" y="1"/>
                    <a:pt x="32" y="4"/>
                  </a:cubicBezTo>
                  <a:cubicBezTo>
                    <a:pt x="32" y="27"/>
                    <a:pt x="32" y="27"/>
                    <a:pt x="32" y="27"/>
                  </a:cubicBezTo>
                  <a:cubicBezTo>
                    <a:pt x="32" y="30"/>
                    <a:pt x="30" y="31"/>
                    <a:pt x="28" y="31"/>
                  </a:cubicBezTo>
                  <a:cubicBezTo>
                    <a:pt x="28" y="31"/>
                    <a:pt x="28" y="31"/>
                    <a:pt x="28"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0" name="Freeform 168"/>
            <p:cNvSpPr/>
            <p:nvPr/>
          </p:nvSpPr>
          <p:spPr bwMode="auto">
            <a:xfrm>
              <a:off x="9013825" y="3502026"/>
              <a:ext cx="93663" cy="95250"/>
            </a:xfrm>
            <a:custGeom>
              <a:avLst/>
              <a:gdLst>
                <a:gd name="T0" fmla="*/ 5 w 43"/>
                <a:gd name="T1" fmla="*/ 43 h 43"/>
                <a:gd name="T2" fmla="*/ 2 w 43"/>
                <a:gd name="T3" fmla="*/ 42 h 43"/>
                <a:gd name="T4" fmla="*/ 2 w 43"/>
                <a:gd name="T5" fmla="*/ 36 h 43"/>
                <a:gd name="T6" fmla="*/ 36 w 43"/>
                <a:gd name="T7" fmla="*/ 2 h 43"/>
                <a:gd name="T8" fmla="*/ 42 w 43"/>
                <a:gd name="T9" fmla="*/ 2 h 43"/>
                <a:gd name="T10" fmla="*/ 42 w 43"/>
                <a:gd name="T11" fmla="*/ 8 h 43"/>
                <a:gd name="T12" fmla="*/ 7 w 43"/>
                <a:gd name="T13" fmla="*/ 42 h 43"/>
                <a:gd name="T14" fmla="*/ 5 w 4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3">
                  <a:moveTo>
                    <a:pt x="5" y="43"/>
                  </a:moveTo>
                  <a:cubicBezTo>
                    <a:pt x="4" y="43"/>
                    <a:pt x="3" y="43"/>
                    <a:pt x="2" y="42"/>
                  </a:cubicBezTo>
                  <a:cubicBezTo>
                    <a:pt x="0" y="40"/>
                    <a:pt x="0" y="38"/>
                    <a:pt x="2" y="36"/>
                  </a:cubicBezTo>
                  <a:cubicBezTo>
                    <a:pt x="36" y="2"/>
                    <a:pt x="36" y="2"/>
                    <a:pt x="36" y="2"/>
                  </a:cubicBezTo>
                  <a:cubicBezTo>
                    <a:pt x="38" y="0"/>
                    <a:pt x="40" y="0"/>
                    <a:pt x="42" y="2"/>
                  </a:cubicBezTo>
                  <a:cubicBezTo>
                    <a:pt x="43" y="4"/>
                    <a:pt x="43" y="6"/>
                    <a:pt x="42" y="8"/>
                  </a:cubicBezTo>
                  <a:cubicBezTo>
                    <a:pt x="7" y="42"/>
                    <a:pt x="7" y="42"/>
                    <a:pt x="7" y="42"/>
                  </a:cubicBezTo>
                  <a:cubicBezTo>
                    <a:pt x="7" y="43"/>
                    <a:pt x="6" y="43"/>
                    <a:pt x="5"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1" name="Freeform 169"/>
            <p:cNvSpPr/>
            <p:nvPr/>
          </p:nvSpPr>
          <p:spPr bwMode="auto">
            <a:xfrm>
              <a:off x="8969375" y="1385889"/>
              <a:ext cx="73025" cy="211138"/>
            </a:xfrm>
            <a:custGeom>
              <a:avLst/>
              <a:gdLst>
                <a:gd name="T0" fmla="*/ 5 w 33"/>
                <a:gd name="T1" fmla="*/ 95 h 95"/>
                <a:gd name="T2" fmla="*/ 4 w 33"/>
                <a:gd name="T3" fmla="*/ 95 h 95"/>
                <a:gd name="T4" fmla="*/ 1 w 33"/>
                <a:gd name="T5" fmla="*/ 90 h 95"/>
                <a:gd name="T6" fmla="*/ 24 w 33"/>
                <a:gd name="T7" fmla="*/ 3 h 95"/>
                <a:gd name="T8" fmla="*/ 29 w 33"/>
                <a:gd name="T9" fmla="*/ 1 h 95"/>
                <a:gd name="T10" fmla="*/ 32 w 33"/>
                <a:gd name="T11" fmla="*/ 5 h 95"/>
                <a:gd name="T12" fmla="*/ 9 w 33"/>
                <a:gd name="T13" fmla="*/ 92 h 95"/>
                <a:gd name="T14" fmla="*/ 5 w 33"/>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95">
                  <a:moveTo>
                    <a:pt x="5" y="95"/>
                  </a:moveTo>
                  <a:cubicBezTo>
                    <a:pt x="4" y="95"/>
                    <a:pt x="4" y="95"/>
                    <a:pt x="4" y="95"/>
                  </a:cubicBezTo>
                  <a:cubicBezTo>
                    <a:pt x="2" y="95"/>
                    <a:pt x="0" y="93"/>
                    <a:pt x="1" y="90"/>
                  </a:cubicBezTo>
                  <a:cubicBezTo>
                    <a:pt x="24" y="3"/>
                    <a:pt x="24" y="3"/>
                    <a:pt x="24" y="3"/>
                  </a:cubicBezTo>
                  <a:cubicBezTo>
                    <a:pt x="25" y="1"/>
                    <a:pt x="27" y="0"/>
                    <a:pt x="29" y="1"/>
                  </a:cubicBezTo>
                  <a:cubicBezTo>
                    <a:pt x="31" y="1"/>
                    <a:pt x="33" y="3"/>
                    <a:pt x="32" y="5"/>
                  </a:cubicBezTo>
                  <a:cubicBezTo>
                    <a:pt x="9" y="92"/>
                    <a:pt x="9" y="92"/>
                    <a:pt x="9" y="92"/>
                  </a:cubicBezTo>
                  <a:cubicBezTo>
                    <a:pt x="8" y="94"/>
                    <a:pt x="7" y="95"/>
                    <a:pt x="5"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2" name="Freeform 170"/>
            <p:cNvSpPr/>
            <p:nvPr/>
          </p:nvSpPr>
          <p:spPr bwMode="auto">
            <a:xfrm>
              <a:off x="9037637" y="1385889"/>
              <a:ext cx="69850" cy="211138"/>
            </a:xfrm>
            <a:custGeom>
              <a:avLst/>
              <a:gdLst>
                <a:gd name="T0" fmla="*/ 4 w 32"/>
                <a:gd name="T1" fmla="*/ 95 h 95"/>
                <a:gd name="T2" fmla="*/ 3 w 32"/>
                <a:gd name="T3" fmla="*/ 95 h 95"/>
                <a:gd name="T4" fmla="*/ 0 w 32"/>
                <a:gd name="T5" fmla="*/ 90 h 95"/>
                <a:gd name="T6" fmla="*/ 24 w 32"/>
                <a:gd name="T7" fmla="*/ 3 h 95"/>
                <a:gd name="T8" fmla="*/ 29 w 32"/>
                <a:gd name="T9" fmla="*/ 1 h 95"/>
                <a:gd name="T10" fmla="*/ 31 w 32"/>
                <a:gd name="T11" fmla="*/ 5 h 95"/>
                <a:gd name="T12" fmla="*/ 8 w 32"/>
                <a:gd name="T13" fmla="*/ 92 h 95"/>
                <a:gd name="T14" fmla="*/ 4 w 32"/>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95">
                  <a:moveTo>
                    <a:pt x="4" y="95"/>
                  </a:moveTo>
                  <a:cubicBezTo>
                    <a:pt x="4" y="95"/>
                    <a:pt x="4" y="95"/>
                    <a:pt x="3" y="95"/>
                  </a:cubicBezTo>
                  <a:cubicBezTo>
                    <a:pt x="1" y="95"/>
                    <a:pt x="0" y="93"/>
                    <a:pt x="0" y="90"/>
                  </a:cubicBezTo>
                  <a:cubicBezTo>
                    <a:pt x="24" y="3"/>
                    <a:pt x="24" y="3"/>
                    <a:pt x="24" y="3"/>
                  </a:cubicBezTo>
                  <a:cubicBezTo>
                    <a:pt x="24" y="1"/>
                    <a:pt x="26" y="0"/>
                    <a:pt x="29" y="1"/>
                  </a:cubicBezTo>
                  <a:cubicBezTo>
                    <a:pt x="31" y="1"/>
                    <a:pt x="32" y="3"/>
                    <a:pt x="31" y="5"/>
                  </a:cubicBezTo>
                  <a:cubicBezTo>
                    <a:pt x="8" y="92"/>
                    <a:pt x="8" y="92"/>
                    <a:pt x="8" y="92"/>
                  </a:cubicBezTo>
                  <a:cubicBezTo>
                    <a:pt x="8" y="94"/>
                    <a:pt x="6" y="95"/>
                    <a:pt x="4"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3" name="Freeform 171"/>
            <p:cNvSpPr/>
            <p:nvPr/>
          </p:nvSpPr>
          <p:spPr bwMode="auto">
            <a:xfrm>
              <a:off x="8934450" y="1450976"/>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1"/>
                    <a:pt x="2" y="0"/>
                    <a:pt x="4" y="0"/>
                  </a:cubicBezTo>
                  <a:cubicBezTo>
                    <a:pt x="91" y="0"/>
                    <a:pt x="91" y="0"/>
                    <a:pt x="91" y="0"/>
                  </a:cubicBezTo>
                  <a:cubicBezTo>
                    <a:pt x="93" y="0"/>
                    <a:pt x="95" y="1"/>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74" name="Freeform 172"/>
            <p:cNvSpPr/>
            <p:nvPr/>
          </p:nvSpPr>
          <p:spPr bwMode="auto">
            <a:xfrm>
              <a:off x="8934450" y="1517651"/>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2"/>
                    <a:pt x="2" y="0"/>
                    <a:pt x="4" y="0"/>
                  </a:cubicBezTo>
                  <a:cubicBezTo>
                    <a:pt x="91" y="0"/>
                    <a:pt x="91" y="0"/>
                    <a:pt x="91" y="0"/>
                  </a:cubicBezTo>
                  <a:cubicBezTo>
                    <a:pt x="93" y="0"/>
                    <a:pt x="95" y="2"/>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1" name="Freeform 179"/>
            <p:cNvSpPr>
              <a:spLocks noEditPoints="1"/>
            </p:cNvSpPr>
            <p:nvPr/>
          </p:nvSpPr>
          <p:spPr bwMode="auto">
            <a:xfrm>
              <a:off x="8226425" y="527051"/>
              <a:ext cx="65088" cy="158750"/>
            </a:xfrm>
            <a:custGeom>
              <a:avLst/>
              <a:gdLst>
                <a:gd name="T0" fmla="*/ 25 w 29"/>
                <a:gd name="T1" fmla="*/ 72 h 72"/>
                <a:gd name="T2" fmla="*/ 4 w 29"/>
                <a:gd name="T3" fmla="*/ 72 h 72"/>
                <a:gd name="T4" fmla="*/ 0 w 29"/>
                <a:gd name="T5" fmla="*/ 68 h 72"/>
                <a:gd name="T6" fmla="*/ 0 w 29"/>
                <a:gd name="T7" fmla="*/ 4 h 72"/>
                <a:gd name="T8" fmla="*/ 4 w 29"/>
                <a:gd name="T9" fmla="*/ 0 h 72"/>
                <a:gd name="T10" fmla="*/ 25 w 29"/>
                <a:gd name="T11" fmla="*/ 0 h 72"/>
                <a:gd name="T12" fmla="*/ 29 w 29"/>
                <a:gd name="T13" fmla="*/ 4 h 72"/>
                <a:gd name="T14" fmla="*/ 29 w 29"/>
                <a:gd name="T15" fmla="*/ 68 h 72"/>
                <a:gd name="T16" fmla="*/ 25 w 29"/>
                <a:gd name="T17" fmla="*/ 72 h 72"/>
                <a:gd name="T18" fmla="*/ 8 w 29"/>
                <a:gd name="T19" fmla="*/ 64 h 72"/>
                <a:gd name="T20" fmla="*/ 21 w 29"/>
                <a:gd name="T21" fmla="*/ 64 h 72"/>
                <a:gd name="T22" fmla="*/ 21 w 29"/>
                <a:gd name="T23" fmla="*/ 8 h 72"/>
                <a:gd name="T24" fmla="*/ 8 w 29"/>
                <a:gd name="T25" fmla="*/ 8 h 72"/>
                <a:gd name="T26" fmla="*/ 8 w 29"/>
                <a:gd name="T2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72">
                  <a:moveTo>
                    <a:pt x="25" y="72"/>
                  </a:moveTo>
                  <a:cubicBezTo>
                    <a:pt x="4" y="72"/>
                    <a:pt x="4" y="72"/>
                    <a:pt x="4" y="72"/>
                  </a:cubicBezTo>
                  <a:cubicBezTo>
                    <a:pt x="1" y="72"/>
                    <a:pt x="0" y="71"/>
                    <a:pt x="0" y="68"/>
                  </a:cubicBezTo>
                  <a:cubicBezTo>
                    <a:pt x="0" y="4"/>
                    <a:pt x="0" y="4"/>
                    <a:pt x="0" y="4"/>
                  </a:cubicBezTo>
                  <a:cubicBezTo>
                    <a:pt x="0" y="2"/>
                    <a:pt x="1" y="0"/>
                    <a:pt x="4" y="0"/>
                  </a:cubicBezTo>
                  <a:cubicBezTo>
                    <a:pt x="25" y="0"/>
                    <a:pt x="25" y="0"/>
                    <a:pt x="25" y="0"/>
                  </a:cubicBezTo>
                  <a:cubicBezTo>
                    <a:pt x="27" y="0"/>
                    <a:pt x="29" y="2"/>
                    <a:pt x="29" y="4"/>
                  </a:cubicBezTo>
                  <a:cubicBezTo>
                    <a:pt x="29" y="68"/>
                    <a:pt x="29" y="68"/>
                    <a:pt x="29" y="68"/>
                  </a:cubicBezTo>
                  <a:cubicBezTo>
                    <a:pt x="29" y="71"/>
                    <a:pt x="27" y="72"/>
                    <a:pt x="25" y="72"/>
                  </a:cubicBezTo>
                  <a:close/>
                  <a:moveTo>
                    <a:pt x="8" y="64"/>
                  </a:moveTo>
                  <a:cubicBezTo>
                    <a:pt x="21" y="64"/>
                    <a:pt x="21" y="64"/>
                    <a:pt x="21" y="64"/>
                  </a:cubicBezTo>
                  <a:cubicBezTo>
                    <a:pt x="21" y="8"/>
                    <a:pt x="21" y="8"/>
                    <a:pt x="21" y="8"/>
                  </a:cubicBezTo>
                  <a:cubicBezTo>
                    <a:pt x="8" y="8"/>
                    <a:pt x="8" y="8"/>
                    <a:pt x="8" y="8"/>
                  </a:cubicBezTo>
                  <a:cubicBezTo>
                    <a:pt x="8" y="64"/>
                    <a:pt x="8" y="64"/>
                    <a:pt x="8" y="6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2" name="Freeform 180"/>
            <p:cNvSpPr>
              <a:spLocks noEditPoints="1"/>
            </p:cNvSpPr>
            <p:nvPr/>
          </p:nvSpPr>
          <p:spPr bwMode="auto">
            <a:xfrm>
              <a:off x="8150225" y="588964"/>
              <a:ext cx="63500" cy="96838"/>
            </a:xfrm>
            <a:custGeom>
              <a:avLst/>
              <a:gdLst>
                <a:gd name="T0" fmla="*/ 25 w 29"/>
                <a:gd name="T1" fmla="*/ 44 h 44"/>
                <a:gd name="T2" fmla="*/ 4 w 29"/>
                <a:gd name="T3" fmla="*/ 44 h 44"/>
                <a:gd name="T4" fmla="*/ 0 w 29"/>
                <a:gd name="T5" fmla="*/ 40 h 44"/>
                <a:gd name="T6" fmla="*/ 0 w 29"/>
                <a:gd name="T7" fmla="*/ 4 h 44"/>
                <a:gd name="T8" fmla="*/ 4 w 29"/>
                <a:gd name="T9" fmla="*/ 0 h 44"/>
                <a:gd name="T10" fmla="*/ 25 w 29"/>
                <a:gd name="T11" fmla="*/ 0 h 44"/>
                <a:gd name="T12" fmla="*/ 29 w 29"/>
                <a:gd name="T13" fmla="*/ 4 h 44"/>
                <a:gd name="T14" fmla="*/ 29 w 29"/>
                <a:gd name="T15" fmla="*/ 40 h 44"/>
                <a:gd name="T16" fmla="*/ 25 w 29"/>
                <a:gd name="T17" fmla="*/ 44 h 44"/>
                <a:gd name="T18" fmla="*/ 8 w 29"/>
                <a:gd name="T19" fmla="*/ 36 h 44"/>
                <a:gd name="T20" fmla="*/ 21 w 29"/>
                <a:gd name="T21" fmla="*/ 36 h 44"/>
                <a:gd name="T22" fmla="*/ 21 w 29"/>
                <a:gd name="T23" fmla="*/ 8 h 44"/>
                <a:gd name="T24" fmla="*/ 8 w 29"/>
                <a:gd name="T25" fmla="*/ 8 h 44"/>
                <a:gd name="T26" fmla="*/ 8 w 29"/>
                <a:gd name="T27" fmla="*/ 3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44">
                  <a:moveTo>
                    <a:pt x="25" y="44"/>
                  </a:moveTo>
                  <a:cubicBezTo>
                    <a:pt x="4" y="44"/>
                    <a:pt x="4" y="44"/>
                    <a:pt x="4" y="44"/>
                  </a:cubicBezTo>
                  <a:cubicBezTo>
                    <a:pt x="1" y="44"/>
                    <a:pt x="0" y="43"/>
                    <a:pt x="0" y="40"/>
                  </a:cubicBezTo>
                  <a:cubicBezTo>
                    <a:pt x="0" y="4"/>
                    <a:pt x="0" y="4"/>
                    <a:pt x="0" y="4"/>
                  </a:cubicBezTo>
                  <a:cubicBezTo>
                    <a:pt x="0" y="1"/>
                    <a:pt x="1" y="0"/>
                    <a:pt x="4" y="0"/>
                  </a:cubicBezTo>
                  <a:cubicBezTo>
                    <a:pt x="25" y="0"/>
                    <a:pt x="25" y="0"/>
                    <a:pt x="25" y="0"/>
                  </a:cubicBezTo>
                  <a:cubicBezTo>
                    <a:pt x="27" y="0"/>
                    <a:pt x="29" y="1"/>
                    <a:pt x="29" y="4"/>
                  </a:cubicBezTo>
                  <a:cubicBezTo>
                    <a:pt x="29" y="40"/>
                    <a:pt x="29" y="40"/>
                    <a:pt x="29" y="40"/>
                  </a:cubicBezTo>
                  <a:cubicBezTo>
                    <a:pt x="29" y="43"/>
                    <a:pt x="27" y="44"/>
                    <a:pt x="25" y="44"/>
                  </a:cubicBezTo>
                  <a:close/>
                  <a:moveTo>
                    <a:pt x="8" y="36"/>
                  </a:moveTo>
                  <a:cubicBezTo>
                    <a:pt x="21" y="36"/>
                    <a:pt x="21" y="36"/>
                    <a:pt x="21" y="36"/>
                  </a:cubicBezTo>
                  <a:cubicBezTo>
                    <a:pt x="21" y="8"/>
                    <a:pt x="21" y="8"/>
                    <a:pt x="21" y="8"/>
                  </a:cubicBezTo>
                  <a:cubicBezTo>
                    <a:pt x="8" y="8"/>
                    <a:pt x="8" y="8"/>
                    <a:pt x="8" y="8"/>
                  </a:cubicBezTo>
                  <a:cubicBezTo>
                    <a:pt x="8" y="36"/>
                    <a:pt x="8" y="36"/>
                    <a:pt x="8"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3" name="Freeform 181"/>
            <p:cNvSpPr>
              <a:spLocks noEditPoints="1"/>
            </p:cNvSpPr>
            <p:nvPr/>
          </p:nvSpPr>
          <p:spPr bwMode="auto">
            <a:xfrm>
              <a:off x="8072437" y="633414"/>
              <a:ext cx="63500" cy="52388"/>
            </a:xfrm>
            <a:custGeom>
              <a:avLst/>
              <a:gdLst>
                <a:gd name="T0" fmla="*/ 25 w 29"/>
                <a:gd name="T1" fmla="*/ 24 h 24"/>
                <a:gd name="T2" fmla="*/ 4 w 29"/>
                <a:gd name="T3" fmla="*/ 24 h 24"/>
                <a:gd name="T4" fmla="*/ 0 w 29"/>
                <a:gd name="T5" fmla="*/ 20 h 24"/>
                <a:gd name="T6" fmla="*/ 0 w 29"/>
                <a:gd name="T7" fmla="*/ 4 h 24"/>
                <a:gd name="T8" fmla="*/ 4 w 29"/>
                <a:gd name="T9" fmla="*/ 0 h 24"/>
                <a:gd name="T10" fmla="*/ 25 w 29"/>
                <a:gd name="T11" fmla="*/ 0 h 24"/>
                <a:gd name="T12" fmla="*/ 29 w 29"/>
                <a:gd name="T13" fmla="*/ 4 h 24"/>
                <a:gd name="T14" fmla="*/ 29 w 29"/>
                <a:gd name="T15" fmla="*/ 20 h 24"/>
                <a:gd name="T16" fmla="*/ 25 w 29"/>
                <a:gd name="T17" fmla="*/ 24 h 24"/>
                <a:gd name="T18" fmla="*/ 8 w 29"/>
                <a:gd name="T19" fmla="*/ 16 h 24"/>
                <a:gd name="T20" fmla="*/ 21 w 29"/>
                <a:gd name="T21" fmla="*/ 16 h 24"/>
                <a:gd name="T22" fmla="*/ 21 w 29"/>
                <a:gd name="T23" fmla="*/ 8 h 24"/>
                <a:gd name="T24" fmla="*/ 8 w 29"/>
                <a:gd name="T25" fmla="*/ 8 h 24"/>
                <a:gd name="T26" fmla="*/ 8 w 29"/>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4">
                  <a:moveTo>
                    <a:pt x="25" y="24"/>
                  </a:moveTo>
                  <a:cubicBezTo>
                    <a:pt x="4" y="24"/>
                    <a:pt x="4" y="24"/>
                    <a:pt x="4" y="24"/>
                  </a:cubicBezTo>
                  <a:cubicBezTo>
                    <a:pt x="1" y="24"/>
                    <a:pt x="0" y="23"/>
                    <a:pt x="0" y="20"/>
                  </a:cubicBezTo>
                  <a:cubicBezTo>
                    <a:pt x="0" y="4"/>
                    <a:pt x="0" y="4"/>
                    <a:pt x="0" y="4"/>
                  </a:cubicBezTo>
                  <a:cubicBezTo>
                    <a:pt x="0" y="1"/>
                    <a:pt x="1" y="0"/>
                    <a:pt x="4" y="0"/>
                  </a:cubicBezTo>
                  <a:cubicBezTo>
                    <a:pt x="25" y="0"/>
                    <a:pt x="25" y="0"/>
                    <a:pt x="25" y="0"/>
                  </a:cubicBezTo>
                  <a:cubicBezTo>
                    <a:pt x="27" y="0"/>
                    <a:pt x="29" y="1"/>
                    <a:pt x="29" y="4"/>
                  </a:cubicBezTo>
                  <a:cubicBezTo>
                    <a:pt x="29" y="20"/>
                    <a:pt x="29" y="20"/>
                    <a:pt x="29" y="20"/>
                  </a:cubicBezTo>
                  <a:cubicBezTo>
                    <a:pt x="29" y="23"/>
                    <a:pt x="27" y="24"/>
                    <a:pt x="25" y="24"/>
                  </a:cubicBezTo>
                  <a:close/>
                  <a:moveTo>
                    <a:pt x="8" y="16"/>
                  </a:moveTo>
                  <a:cubicBezTo>
                    <a:pt x="21" y="16"/>
                    <a:pt x="21" y="16"/>
                    <a:pt x="21" y="16"/>
                  </a:cubicBezTo>
                  <a:cubicBezTo>
                    <a:pt x="21" y="8"/>
                    <a:pt x="21" y="8"/>
                    <a:pt x="21" y="8"/>
                  </a:cubicBezTo>
                  <a:cubicBezTo>
                    <a:pt x="8" y="8"/>
                    <a:pt x="8" y="8"/>
                    <a:pt x="8" y="8"/>
                  </a:cubicBezTo>
                  <a:cubicBezTo>
                    <a:pt x="8" y="16"/>
                    <a:pt x="8" y="16"/>
                    <a:pt x="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4" name="Freeform 182"/>
            <p:cNvSpPr/>
            <p:nvPr/>
          </p:nvSpPr>
          <p:spPr bwMode="auto">
            <a:xfrm>
              <a:off x="8212137" y="438151"/>
              <a:ext cx="53975" cy="88900"/>
            </a:xfrm>
            <a:custGeom>
              <a:avLst/>
              <a:gdLst>
                <a:gd name="T0" fmla="*/ 5 w 25"/>
                <a:gd name="T1" fmla="*/ 40 h 40"/>
                <a:gd name="T2" fmla="*/ 2 w 25"/>
                <a:gd name="T3" fmla="*/ 38 h 40"/>
                <a:gd name="T4" fmla="*/ 2 w 25"/>
                <a:gd name="T5" fmla="*/ 33 h 40"/>
                <a:gd name="T6" fmla="*/ 15 w 25"/>
                <a:gd name="T7" fmla="*/ 20 h 40"/>
                <a:gd name="T8" fmla="*/ 2 w 25"/>
                <a:gd name="T9" fmla="*/ 7 h 40"/>
                <a:gd name="T10" fmla="*/ 2 w 25"/>
                <a:gd name="T11" fmla="*/ 2 h 40"/>
                <a:gd name="T12" fmla="*/ 8 w 25"/>
                <a:gd name="T13" fmla="*/ 2 h 40"/>
                <a:gd name="T14" fmla="*/ 23 w 25"/>
                <a:gd name="T15" fmla="*/ 17 h 40"/>
                <a:gd name="T16" fmla="*/ 23 w 25"/>
                <a:gd name="T17" fmla="*/ 23 h 40"/>
                <a:gd name="T18" fmla="*/ 8 w 25"/>
                <a:gd name="T19" fmla="*/ 38 h 40"/>
                <a:gd name="T20" fmla="*/ 5 w 25"/>
                <a:gd name="T2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40">
                  <a:moveTo>
                    <a:pt x="5" y="40"/>
                  </a:moveTo>
                  <a:cubicBezTo>
                    <a:pt x="4" y="40"/>
                    <a:pt x="3" y="39"/>
                    <a:pt x="2" y="38"/>
                  </a:cubicBezTo>
                  <a:cubicBezTo>
                    <a:pt x="0" y="37"/>
                    <a:pt x="0" y="34"/>
                    <a:pt x="2" y="33"/>
                  </a:cubicBezTo>
                  <a:cubicBezTo>
                    <a:pt x="15" y="20"/>
                    <a:pt x="15" y="20"/>
                    <a:pt x="15" y="20"/>
                  </a:cubicBezTo>
                  <a:cubicBezTo>
                    <a:pt x="2" y="7"/>
                    <a:pt x="2" y="7"/>
                    <a:pt x="2" y="7"/>
                  </a:cubicBezTo>
                  <a:cubicBezTo>
                    <a:pt x="0" y="6"/>
                    <a:pt x="0" y="3"/>
                    <a:pt x="2" y="2"/>
                  </a:cubicBezTo>
                  <a:cubicBezTo>
                    <a:pt x="3" y="0"/>
                    <a:pt x="6" y="0"/>
                    <a:pt x="8" y="2"/>
                  </a:cubicBezTo>
                  <a:cubicBezTo>
                    <a:pt x="23" y="17"/>
                    <a:pt x="23" y="17"/>
                    <a:pt x="23" y="17"/>
                  </a:cubicBezTo>
                  <a:cubicBezTo>
                    <a:pt x="25" y="19"/>
                    <a:pt x="25" y="21"/>
                    <a:pt x="23" y="23"/>
                  </a:cubicBezTo>
                  <a:cubicBezTo>
                    <a:pt x="8" y="38"/>
                    <a:pt x="8" y="38"/>
                    <a:pt x="8" y="38"/>
                  </a:cubicBezTo>
                  <a:cubicBezTo>
                    <a:pt x="7" y="39"/>
                    <a:pt x="6" y="40"/>
                    <a:pt x="5"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5" name="Freeform 183"/>
            <p:cNvSpPr/>
            <p:nvPr/>
          </p:nvSpPr>
          <p:spPr bwMode="auto">
            <a:xfrm>
              <a:off x="8096250" y="473076"/>
              <a:ext cx="157163" cy="133350"/>
            </a:xfrm>
            <a:custGeom>
              <a:avLst/>
              <a:gdLst>
                <a:gd name="T0" fmla="*/ 4 w 71"/>
                <a:gd name="T1" fmla="*/ 60 h 60"/>
                <a:gd name="T2" fmla="*/ 3 w 71"/>
                <a:gd name="T3" fmla="*/ 60 h 60"/>
                <a:gd name="T4" fmla="*/ 0 w 71"/>
                <a:gd name="T5" fmla="*/ 55 h 60"/>
                <a:gd name="T6" fmla="*/ 67 w 71"/>
                <a:gd name="T7" fmla="*/ 0 h 60"/>
                <a:gd name="T8" fmla="*/ 71 w 71"/>
                <a:gd name="T9" fmla="*/ 4 h 60"/>
                <a:gd name="T10" fmla="*/ 67 w 71"/>
                <a:gd name="T11" fmla="*/ 8 h 60"/>
                <a:gd name="T12" fmla="*/ 8 w 71"/>
                <a:gd name="T13" fmla="*/ 57 h 60"/>
                <a:gd name="T14" fmla="*/ 4 w 71"/>
                <a:gd name="T15" fmla="*/ 6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 h="60">
                  <a:moveTo>
                    <a:pt x="4" y="60"/>
                  </a:moveTo>
                  <a:cubicBezTo>
                    <a:pt x="4" y="60"/>
                    <a:pt x="4" y="60"/>
                    <a:pt x="3" y="60"/>
                  </a:cubicBezTo>
                  <a:cubicBezTo>
                    <a:pt x="1" y="60"/>
                    <a:pt x="0" y="58"/>
                    <a:pt x="0" y="55"/>
                  </a:cubicBezTo>
                  <a:cubicBezTo>
                    <a:pt x="6" y="23"/>
                    <a:pt x="34" y="0"/>
                    <a:pt x="67" y="0"/>
                  </a:cubicBezTo>
                  <a:cubicBezTo>
                    <a:pt x="69" y="0"/>
                    <a:pt x="71" y="2"/>
                    <a:pt x="71" y="4"/>
                  </a:cubicBezTo>
                  <a:cubicBezTo>
                    <a:pt x="71" y="6"/>
                    <a:pt x="69" y="8"/>
                    <a:pt x="67" y="8"/>
                  </a:cubicBezTo>
                  <a:cubicBezTo>
                    <a:pt x="38" y="8"/>
                    <a:pt x="14" y="29"/>
                    <a:pt x="8" y="57"/>
                  </a:cubicBezTo>
                  <a:cubicBezTo>
                    <a:pt x="8" y="59"/>
                    <a:pt x="6" y="60"/>
                    <a:pt x="4" y="6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6" name="Freeform 184"/>
            <p:cNvSpPr>
              <a:spLocks noEditPoints="1"/>
            </p:cNvSpPr>
            <p:nvPr/>
          </p:nvSpPr>
          <p:spPr bwMode="auto">
            <a:xfrm>
              <a:off x="6000750" y="1576389"/>
              <a:ext cx="215900" cy="157163"/>
            </a:xfrm>
            <a:custGeom>
              <a:avLst/>
              <a:gdLst>
                <a:gd name="T0" fmla="*/ 49 w 98"/>
                <a:gd name="T1" fmla="*/ 71 h 71"/>
                <a:gd name="T2" fmla="*/ 8 w 98"/>
                <a:gd name="T3" fmla="*/ 69 h 71"/>
                <a:gd name="T4" fmla="*/ 5 w 98"/>
                <a:gd name="T5" fmla="*/ 66 h 71"/>
                <a:gd name="T6" fmla="*/ 5 w 98"/>
                <a:gd name="T7" fmla="*/ 6 h 71"/>
                <a:gd name="T8" fmla="*/ 8 w 98"/>
                <a:gd name="T9" fmla="*/ 3 h 71"/>
                <a:gd name="T10" fmla="*/ 90 w 98"/>
                <a:gd name="T11" fmla="*/ 3 h 71"/>
                <a:gd name="T12" fmla="*/ 94 w 98"/>
                <a:gd name="T13" fmla="*/ 6 h 71"/>
                <a:gd name="T14" fmla="*/ 94 w 98"/>
                <a:gd name="T15" fmla="*/ 66 h 71"/>
                <a:gd name="T16" fmla="*/ 90 w 98"/>
                <a:gd name="T17" fmla="*/ 69 h 71"/>
                <a:gd name="T18" fmla="*/ 49 w 98"/>
                <a:gd name="T19" fmla="*/ 71 h 71"/>
                <a:gd name="T20" fmla="*/ 12 w 98"/>
                <a:gd name="T21" fmla="*/ 61 h 71"/>
                <a:gd name="T22" fmla="*/ 87 w 98"/>
                <a:gd name="T23" fmla="*/ 61 h 71"/>
                <a:gd name="T24" fmla="*/ 87 w 98"/>
                <a:gd name="T25" fmla="*/ 11 h 71"/>
                <a:gd name="T26" fmla="*/ 12 w 98"/>
                <a:gd name="T27" fmla="*/ 11 h 71"/>
                <a:gd name="T28" fmla="*/ 12 w 98"/>
                <a:gd name="T29" fmla="*/ 6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71">
                  <a:moveTo>
                    <a:pt x="49" y="71"/>
                  </a:moveTo>
                  <a:cubicBezTo>
                    <a:pt x="36" y="71"/>
                    <a:pt x="22" y="70"/>
                    <a:pt x="8" y="69"/>
                  </a:cubicBezTo>
                  <a:cubicBezTo>
                    <a:pt x="6" y="68"/>
                    <a:pt x="5" y="67"/>
                    <a:pt x="5" y="66"/>
                  </a:cubicBezTo>
                  <a:cubicBezTo>
                    <a:pt x="0" y="46"/>
                    <a:pt x="0" y="26"/>
                    <a:pt x="5" y="6"/>
                  </a:cubicBezTo>
                  <a:cubicBezTo>
                    <a:pt x="5" y="4"/>
                    <a:pt x="6" y="3"/>
                    <a:pt x="8" y="3"/>
                  </a:cubicBezTo>
                  <a:cubicBezTo>
                    <a:pt x="35" y="0"/>
                    <a:pt x="63" y="0"/>
                    <a:pt x="90" y="3"/>
                  </a:cubicBezTo>
                  <a:cubicBezTo>
                    <a:pt x="92" y="3"/>
                    <a:pt x="93" y="4"/>
                    <a:pt x="94" y="6"/>
                  </a:cubicBezTo>
                  <a:cubicBezTo>
                    <a:pt x="98" y="26"/>
                    <a:pt x="98" y="46"/>
                    <a:pt x="94" y="66"/>
                  </a:cubicBezTo>
                  <a:cubicBezTo>
                    <a:pt x="93" y="67"/>
                    <a:pt x="92" y="68"/>
                    <a:pt x="90" y="69"/>
                  </a:cubicBezTo>
                  <a:cubicBezTo>
                    <a:pt x="77" y="70"/>
                    <a:pt x="63" y="71"/>
                    <a:pt x="49" y="71"/>
                  </a:cubicBezTo>
                  <a:close/>
                  <a:moveTo>
                    <a:pt x="12" y="61"/>
                  </a:moveTo>
                  <a:cubicBezTo>
                    <a:pt x="37" y="64"/>
                    <a:pt x="62" y="64"/>
                    <a:pt x="87" y="61"/>
                  </a:cubicBezTo>
                  <a:cubicBezTo>
                    <a:pt x="90" y="44"/>
                    <a:pt x="90" y="27"/>
                    <a:pt x="87" y="11"/>
                  </a:cubicBezTo>
                  <a:cubicBezTo>
                    <a:pt x="62" y="8"/>
                    <a:pt x="37" y="8"/>
                    <a:pt x="12" y="11"/>
                  </a:cubicBezTo>
                  <a:cubicBezTo>
                    <a:pt x="8" y="27"/>
                    <a:pt x="8" y="44"/>
                    <a:pt x="12"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7" name="Freeform 185"/>
            <p:cNvSpPr>
              <a:spLocks noEditPoints="1"/>
            </p:cNvSpPr>
            <p:nvPr/>
          </p:nvSpPr>
          <p:spPr bwMode="auto">
            <a:xfrm>
              <a:off x="6078537" y="1611314"/>
              <a:ext cx="79375" cy="87313"/>
            </a:xfrm>
            <a:custGeom>
              <a:avLst/>
              <a:gdLst>
                <a:gd name="T0" fmla="*/ 6 w 36"/>
                <a:gd name="T1" fmla="*/ 39 h 39"/>
                <a:gd name="T2" fmla="*/ 0 w 36"/>
                <a:gd name="T3" fmla="*/ 33 h 39"/>
                <a:gd name="T4" fmla="*/ 0 w 36"/>
                <a:gd name="T5" fmla="*/ 6 h 39"/>
                <a:gd name="T6" fmla="*/ 6 w 36"/>
                <a:gd name="T7" fmla="*/ 0 h 39"/>
                <a:gd name="T8" fmla="*/ 9 w 36"/>
                <a:gd name="T9" fmla="*/ 1 h 39"/>
                <a:gd name="T10" fmla="*/ 33 w 36"/>
                <a:gd name="T11" fmla="*/ 15 h 39"/>
                <a:gd name="T12" fmla="*/ 36 w 36"/>
                <a:gd name="T13" fmla="*/ 20 h 39"/>
                <a:gd name="T14" fmla="*/ 33 w 36"/>
                <a:gd name="T15" fmla="*/ 25 h 39"/>
                <a:gd name="T16" fmla="*/ 9 w 36"/>
                <a:gd name="T17" fmla="*/ 39 h 39"/>
                <a:gd name="T18" fmla="*/ 6 w 36"/>
                <a:gd name="T19" fmla="*/ 39 h 39"/>
                <a:gd name="T20" fmla="*/ 8 w 36"/>
                <a:gd name="T21" fmla="*/ 10 h 39"/>
                <a:gd name="T22" fmla="*/ 8 w 36"/>
                <a:gd name="T23" fmla="*/ 30 h 39"/>
                <a:gd name="T24" fmla="*/ 26 w 36"/>
                <a:gd name="T25" fmla="*/ 20 h 39"/>
                <a:gd name="T26" fmla="*/ 8 w 36"/>
                <a:gd name="T27" fmla="*/ 1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39">
                  <a:moveTo>
                    <a:pt x="6" y="39"/>
                  </a:moveTo>
                  <a:cubicBezTo>
                    <a:pt x="3" y="39"/>
                    <a:pt x="0" y="37"/>
                    <a:pt x="0" y="33"/>
                  </a:cubicBezTo>
                  <a:cubicBezTo>
                    <a:pt x="0" y="6"/>
                    <a:pt x="0" y="6"/>
                    <a:pt x="0" y="6"/>
                  </a:cubicBezTo>
                  <a:cubicBezTo>
                    <a:pt x="0" y="3"/>
                    <a:pt x="3" y="0"/>
                    <a:pt x="6" y="0"/>
                  </a:cubicBezTo>
                  <a:cubicBezTo>
                    <a:pt x="7" y="0"/>
                    <a:pt x="8" y="1"/>
                    <a:pt x="9" y="1"/>
                  </a:cubicBezTo>
                  <a:cubicBezTo>
                    <a:pt x="33" y="15"/>
                    <a:pt x="33" y="15"/>
                    <a:pt x="33" y="15"/>
                  </a:cubicBezTo>
                  <a:cubicBezTo>
                    <a:pt x="35" y="16"/>
                    <a:pt x="36" y="18"/>
                    <a:pt x="36" y="20"/>
                  </a:cubicBezTo>
                  <a:cubicBezTo>
                    <a:pt x="36" y="22"/>
                    <a:pt x="35" y="24"/>
                    <a:pt x="33" y="25"/>
                  </a:cubicBezTo>
                  <a:cubicBezTo>
                    <a:pt x="9" y="39"/>
                    <a:pt x="9" y="39"/>
                    <a:pt x="9" y="39"/>
                  </a:cubicBezTo>
                  <a:cubicBezTo>
                    <a:pt x="8" y="39"/>
                    <a:pt x="7" y="39"/>
                    <a:pt x="6" y="39"/>
                  </a:cubicBezTo>
                  <a:close/>
                  <a:moveTo>
                    <a:pt x="8" y="10"/>
                  </a:moveTo>
                  <a:cubicBezTo>
                    <a:pt x="8" y="30"/>
                    <a:pt x="8" y="30"/>
                    <a:pt x="8" y="30"/>
                  </a:cubicBezTo>
                  <a:cubicBezTo>
                    <a:pt x="26" y="20"/>
                    <a:pt x="26" y="20"/>
                    <a:pt x="26" y="20"/>
                  </a:cubicBezTo>
                  <a:cubicBezTo>
                    <a:pt x="8" y="10"/>
                    <a:pt x="8" y="10"/>
                    <a:pt x="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8" name="Freeform 186"/>
            <p:cNvSpPr>
              <a:spLocks noEditPoints="1"/>
            </p:cNvSpPr>
            <p:nvPr/>
          </p:nvSpPr>
          <p:spPr bwMode="auto">
            <a:xfrm>
              <a:off x="8874125" y="2921001"/>
              <a:ext cx="123825" cy="73025"/>
            </a:xfrm>
            <a:custGeom>
              <a:avLst/>
              <a:gdLst>
                <a:gd name="T0" fmla="*/ 17 w 56"/>
                <a:gd name="T1" fmla="*/ 33 h 33"/>
                <a:gd name="T2" fmla="*/ 14 w 56"/>
                <a:gd name="T3" fmla="*/ 32 h 33"/>
                <a:gd name="T4" fmla="*/ 2 w 56"/>
                <a:gd name="T5" fmla="*/ 22 h 33"/>
                <a:gd name="T6" fmla="*/ 1 w 56"/>
                <a:gd name="T7" fmla="*/ 18 h 33"/>
                <a:gd name="T8" fmla="*/ 3 w 56"/>
                <a:gd name="T9" fmla="*/ 15 h 33"/>
                <a:gd name="T10" fmla="*/ 38 w 56"/>
                <a:gd name="T11" fmla="*/ 1 h 33"/>
                <a:gd name="T12" fmla="*/ 42 w 56"/>
                <a:gd name="T13" fmla="*/ 2 h 33"/>
                <a:gd name="T14" fmla="*/ 54 w 56"/>
                <a:gd name="T15" fmla="*/ 12 h 33"/>
                <a:gd name="T16" fmla="*/ 55 w 56"/>
                <a:gd name="T17" fmla="*/ 16 h 33"/>
                <a:gd name="T18" fmla="*/ 53 w 56"/>
                <a:gd name="T19" fmla="*/ 19 h 33"/>
                <a:gd name="T20" fmla="*/ 18 w 56"/>
                <a:gd name="T21" fmla="*/ 33 h 33"/>
                <a:gd name="T22" fmla="*/ 17 w 56"/>
                <a:gd name="T23" fmla="*/ 33 h 33"/>
                <a:gd name="T24" fmla="*/ 12 w 56"/>
                <a:gd name="T25" fmla="*/ 20 h 33"/>
                <a:gd name="T26" fmla="*/ 18 w 56"/>
                <a:gd name="T27" fmla="*/ 24 h 33"/>
                <a:gd name="T28" fmla="*/ 44 w 56"/>
                <a:gd name="T29" fmla="*/ 14 h 33"/>
                <a:gd name="T30" fmla="*/ 39 w 56"/>
                <a:gd name="T31" fmla="*/ 9 h 33"/>
                <a:gd name="T32" fmla="*/ 12 w 56"/>
                <a:gd name="T33"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33">
                  <a:moveTo>
                    <a:pt x="17" y="33"/>
                  </a:moveTo>
                  <a:cubicBezTo>
                    <a:pt x="16" y="33"/>
                    <a:pt x="15" y="33"/>
                    <a:pt x="14" y="32"/>
                  </a:cubicBezTo>
                  <a:cubicBezTo>
                    <a:pt x="2" y="22"/>
                    <a:pt x="2" y="22"/>
                    <a:pt x="2" y="22"/>
                  </a:cubicBezTo>
                  <a:cubicBezTo>
                    <a:pt x="1" y="21"/>
                    <a:pt x="0" y="19"/>
                    <a:pt x="1" y="18"/>
                  </a:cubicBezTo>
                  <a:cubicBezTo>
                    <a:pt x="1" y="17"/>
                    <a:pt x="2" y="15"/>
                    <a:pt x="3" y="15"/>
                  </a:cubicBezTo>
                  <a:cubicBezTo>
                    <a:pt x="38" y="1"/>
                    <a:pt x="38" y="1"/>
                    <a:pt x="38" y="1"/>
                  </a:cubicBezTo>
                  <a:cubicBezTo>
                    <a:pt x="39" y="0"/>
                    <a:pt x="41" y="1"/>
                    <a:pt x="42" y="2"/>
                  </a:cubicBezTo>
                  <a:cubicBezTo>
                    <a:pt x="54" y="12"/>
                    <a:pt x="54" y="12"/>
                    <a:pt x="54" y="12"/>
                  </a:cubicBezTo>
                  <a:cubicBezTo>
                    <a:pt x="55" y="13"/>
                    <a:pt x="56" y="14"/>
                    <a:pt x="55" y="16"/>
                  </a:cubicBezTo>
                  <a:cubicBezTo>
                    <a:pt x="55" y="17"/>
                    <a:pt x="54" y="18"/>
                    <a:pt x="53" y="19"/>
                  </a:cubicBezTo>
                  <a:cubicBezTo>
                    <a:pt x="18" y="33"/>
                    <a:pt x="18" y="33"/>
                    <a:pt x="18" y="33"/>
                  </a:cubicBezTo>
                  <a:cubicBezTo>
                    <a:pt x="18" y="33"/>
                    <a:pt x="17" y="33"/>
                    <a:pt x="17" y="33"/>
                  </a:cubicBezTo>
                  <a:close/>
                  <a:moveTo>
                    <a:pt x="12" y="20"/>
                  </a:moveTo>
                  <a:cubicBezTo>
                    <a:pt x="18" y="24"/>
                    <a:pt x="18" y="24"/>
                    <a:pt x="18" y="24"/>
                  </a:cubicBezTo>
                  <a:cubicBezTo>
                    <a:pt x="44" y="14"/>
                    <a:pt x="44" y="14"/>
                    <a:pt x="44" y="14"/>
                  </a:cubicBezTo>
                  <a:cubicBezTo>
                    <a:pt x="39" y="9"/>
                    <a:pt x="39" y="9"/>
                    <a:pt x="39" y="9"/>
                  </a:cubicBezTo>
                  <a:cubicBezTo>
                    <a:pt x="12" y="20"/>
                    <a:pt x="12" y="20"/>
                    <a:pt x="12"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89" name="Freeform 187"/>
            <p:cNvSpPr/>
            <p:nvPr/>
          </p:nvSpPr>
          <p:spPr bwMode="auto">
            <a:xfrm>
              <a:off x="8977312" y="3016251"/>
              <a:ext cx="111125" cy="106363"/>
            </a:xfrm>
            <a:custGeom>
              <a:avLst/>
              <a:gdLst>
                <a:gd name="T0" fmla="*/ 4 w 50"/>
                <a:gd name="T1" fmla="*/ 48 h 48"/>
                <a:gd name="T2" fmla="*/ 2 w 50"/>
                <a:gd name="T3" fmla="*/ 47 h 48"/>
                <a:gd name="T4" fmla="*/ 0 w 50"/>
                <a:gd name="T5" fmla="*/ 44 h 48"/>
                <a:gd name="T6" fmla="*/ 0 w 50"/>
                <a:gd name="T7" fmla="*/ 4 h 48"/>
                <a:gd name="T8" fmla="*/ 4 w 50"/>
                <a:gd name="T9" fmla="*/ 0 h 48"/>
                <a:gd name="T10" fmla="*/ 8 w 50"/>
                <a:gd name="T11" fmla="*/ 4 h 48"/>
                <a:gd name="T12" fmla="*/ 8 w 50"/>
                <a:gd name="T13" fmla="*/ 38 h 48"/>
                <a:gd name="T14" fmla="*/ 42 w 50"/>
                <a:gd name="T15" fmla="*/ 27 h 48"/>
                <a:gd name="T16" fmla="*/ 42 w 50"/>
                <a:gd name="T17" fmla="*/ 10 h 48"/>
                <a:gd name="T18" fmla="*/ 46 w 50"/>
                <a:gd name="T19" fmla="*/ 6 h 48"/>
                <a:gd name="T20" fmla="*/ 50 w 50"/>
                <a:gd name="T21" fmla="*/ 10 h 48"/>
                <a:gd name="T22" fmla="*/ 50 w 50"/>
                <a:gd name="T23" fmla="*/ 30 h 48"/>
                <a:gd name="T24" fmla="*/ 47 w 50"/>
                <a:gd name="T25" fmla="*/ 34 h 48"/>
                <a:gd name="T26" fmla="*/ 5 w 50"/>
                <a:gd name="T27" fmla="*/ 47 h 48"/>
                <a:gd name="T28" fmla="*/ 4 w 50"/>
                <a:gd name="T2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48">
                  <a:moveTo>
                    <a:pt x="4" y="48"/>
                  </a:moveTo>
                  <a:cubicBezTo>
                    <a:pt x="3" y="48"/>
                    <a:pt x="2" y="47"/>
                    <a:pt x="2" y="47"/>
                  </a:cubicBezTo>
                  <a:cubicBezTo>
                    <a:pt x="0" y="46"/>
                    <a:pt x="0" y="45"/>
                    <a:pt x="0" y="44"/>
                  </a:cubicBezTo>
                  <a:cubicBezTo>
                    <a:pt x="0" y="4"/>
                    <a:pt x="0" y="4"/>
                    <a:pt x="0" y="4"/>
                  </a:cubicBezTo>
                  <a:cubicBezTo>
                    <a:pt x="0" y="2"/>
                    <a:pt x="2" y="0"/>
                    <a:pt x="4" y="0"/>
                  </a:cubicBezTo>
                  <a:cubicBezTo>
                    <a:pt x="6" y="0"/>
                    <a:pt x="8" y="2"/>
                    <a:pt x="8" y="4"/>
                  </a:cubicBezTo>
                  <a:cubicBezTo>
                    <a:pt x="8" y="38"/>
                    <a:pt x="8" y="38"/>
                    <a:pt x="8" y="38"/>
                  </a:cubicBezTo>
                  <a:cubicBezTo>
                    <a:pt x="42" y="27"/>
                    <a:pt x="42" y="27"/>
                    <a:pt x="42" y="27"/>
                  </a:cubicBezTo>
                  <a:cubicBezTo>
                    <a:pt x="42" y="10"/>
                    <a:pt x="42" y="10"/>
                    <a:pt x="42" y="10"/>
                  </a:cubicBezTo>
                  <a:cubicBezTo>
                    <a:pt x="42" y="7"/>
                    <a:pt x="43" y="6"/>
                    <a:pt x="46" y="6"/>
                  </a:cubicBezTo>
                  <a:cubicBezTo>
                    <a:pt x="48" y="6"/>
                    <a:pt x="50" y="7"/>
                    <a:pt x="50" y="10"/>
                  </a:cubicBezTo>
                  <a:cubicBezTo>
                    <a:pt x="50" y="30"/>
                    <a:pt x="50" y="30"/>
                    <a:pt x="50" y="30"/>
                  </a:cubicBezTo>
                  <a:cubicBezTo>
                    <a:pt x="50" y="32"/>
                    <a:pt x="48" y="34"/>
                    <a:pt x="47" y="34"/>
                  </a:cubicBezTo>
                  <a:cubicBezTo>
                    <a:pt x="5" y="47"/>
                    <a:pt x="5" y="47"/>
                    <a:pt x="5" y="47"/>
                  </a:cubicBezTo>
                  <a:cubicBezTo>
                    <a:pt x="5" y="47"/>
                    <a:pt x="4" y="48"/>
                    <a:pt x="4" y="4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0" name="Freeform 188"/>
            <p:cNvSpPr>
              <a:spLocks noEditPoints="1"/>
            </p:cNvSpPr>
            <p:nvPr/>
          </p:nvSpPr>
          <p:spPr bwMode="auto">
            <a:xfrm>
              <a:off x="8999537" y="2982914"/>
              <a:ext cx="122238" cy="73025"/>
            </a:xfrm>
            <a:custGeom>
              <a:avLst/>
              <a:gdLst>
                <a:gd name="T0" fmla="*/ 17 w 55"/>
                <a:gd name="T1" fmla="*/ 33 h 33"/>
                <a:gd name="T2" fmla="*/ 14 w 55"/>
                <a:gd name="T3" fmla="*/ 32 h 33"/>
                <a:gd name="T4" fmla="*/ 2 w 55"/>
                <a:gd name="T5" fmla="*/ 21 h 33"/>
                <a:gd name="T6" fmla="*/ 0 w 55"/>
                <a:gd name="T7" fmla="*/ 17 h 33"/>
                <a:gd name="T8" fmla="*/ 3 w 55"/>
                <a:gd name="T9" fmla="*/ 14 h 33"/>
                <a:gd name="T10" fmla="*/ 38 w 55"/>
                <a:gd name="T11" fmla="*/ 1 h 33"/>
                <a:gd name="T12" fmla="*/ 42 w 55"/>
                <a:gd name="T13" fmla="*/ 1 h 33"/>
                <a:gd name="T14" fmla="*/ 54 w 55"/>
                <a:gd name="T15" fmla="*/ 12 h 33"/>
                <a:gd name="T16" fmla="*/ 55 w 55"/>
                <a:gd name="T17" fmla="*/ 15 h 33"/>
                <a:gd name="T18" fmla="*/ 53 w 55"/>
                <a:gd name="T19" fmla="*/ 18 h 33"/>
                <a:gd name="T20" fmla="*/ 18 w 55"/>
                <a:gd name="T21" fmla="*/ 32 h 33"/>
                <a:gd name="T22" fmla="*/ 17 w 55"/>
                <a:gd name="T23" fmla="*/ 33 h 33"/>
                <a:gd name="T24" fmla="*/ 12 w 55"/>
                <a:gd name="T25" fmla="*/ 19 h 33"/>
                <a:gd name="T26" fmla="*/ 17 w 55"/>
                <a:gd name="T27" fmla="*/ 24 h 33"/>
                <a:gd name="T28" fmla="*/ 44 w 55"/>
                <a:gd name="T29" fmla="*/ 14 h 33"/>
                <a:gd name="T30" fmla="*/ 38 w 55"/>
                <a:gd name="T31" fmla="*/ 9 h 33"/>
                <a:gd name="T32" fmla="*/ 12 w 55"/>
                <a:gd name="T33"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3">
                  <a:moveTo>
                    <a:pt x="17" y="33"/>
                  </a:moveTo>
                  <a:cubicBezTo>
                    <a:pt x="16" y="33"/>
                    <a:pt x="15" y="32"/>
                    <a:pt x="14" y="32"/>
                  </a:cubicBezTo>
                  <a:cubicBezTo>
                    <a:pt x="2" y="21"/>
                    <a:pt x="2" y="21"/>
                    <a:pt x="2" y="21"/>
                  </a:cubicBezTo>
                  <a:cubicBezTo>
                    <a:pt x="1" y="20"/>
                    <a:pt x="0" y="19"/>
                    <a:pt x="0" y="17"/>
                  </a:cubicBezTo>
                  <a:cubicBezTo>
                    <a:pt x="1" y="16"/>
                    <a:pt x="2" y="15"/>
                    <a:pt x="3" y="14"/>
                  </a:cubicBezTo>
                  <a:cubicBezTo>
                    <a:pt x="38" y="1"/>
                    <a:pt x="38" y="1"/>
                    <a:pt x="38" y="1"/>
                  </a:cubicBezTo>
                  <a:cubicBezTo>
                    <a:pt x="39" y="0"/>
                    <a:pt x="41" y="0"/>
                    <a:pt x="42" y="1"/>
                  </a:cubicBezTo>
                  <a:cubicBezTo>
                    <a:pt x="54" y="12"/>
                    <a:pt x="54" y="12"/>
                    <a:pt x="54" y="12"/>
                  </a:cubicBezTo>
                  <a:cubicBezTo>
                    <a:pt x="55" y="13"/>
                    <a:pt x="55" y="14"/>
                    <a:pt x="55" y="15"/>
                  </a:cubicBezTo>
                  <a:cubicBezTo>
                    <a:pt x="55" y="17"/>
                    <a:pt x="54" y="18"/>
                    <a:pt x="53" y="18"/>
                  </a:cubicBezTo>
                  <a:cubicBezTo>
                    <a:pt x="18" y="32"/>
                    <a:pt x="18" y="32"/>
                    <a:pt x="18" y="32"/>
                  </a:cubicBezTo>
                  <a:cubicBezTo>
                    <a:pt x="18" y="33"/>
                    <a:pt x="17" y="33"/>
                    <a:pt x="17" y="33"/>
                  </a:cubicBezTo>
                  <a:close/>
                  <a:moveTo>
                    <a:pt x="12" y="19"/>
                  </a:moveTo>
                  <a:cubicBezTo>
                    <a:pt x="17" y="24"/>
                    <a:pt x="17" y="24"/>
                    <a:pt x="17" y="24"/>
                  </a:cubicBezTo>
                  <a:cubicBezTo>
                    <a:pt x="44" y="14"/>
                    <a:pt x="44" y="14"/>
                    <a:pt x="44" y="14"/>
                  </a:cubicBezTo>
                  <a:cubicBezTo>
                    <a:pt x="38" y="9"/>
                    <a:pt x="38" y="9"/>
                    <a:pt x="38" y="9"/>
                  </a:cubicBezTo>
                  <a:cubicBezTo>
                    <a:pt x="12" y="19"/>
                    <a:pt x="12" y="19"/>
                    <a:pt x="1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1" name="Freeform 189"/>
            <p:cNvSpPr>
              <a:spLocks noEditPoints="1"/>
            </p:cNvSpPr>
            <p:nvPr/>
          </p:nvSpPr>
          <p:spPr bwMode="auto">
            <a:xfrm>
              <a:off x="8993187" y="2916239"/>
              <a:ext cx="122238" cy="74613"/>
            </a:xfrm>
            <a:custGeom>
              <a:avLst/>
              <a:gdLst>
                <a:gd name="T0" fmla="*/ 39 w 55"/>
                <a:gd name="T1" fmla="*/ 34 h 34"/>
                <a:gd name="T2" fmla="*/ 37 w 55"/>
                <a:gd name="T3" fmla="*/ 34 h 34"/>
                <a:gd name="T4" fmla="*/ 2 w 55"/>
                <a:gd name="T5" fmla="*/ 20 h 34"/>
                <a:gd name="T6" fmla="*/ 0 w 55"/>
                <a:gd name="T7" fmla="*/ 17 h 34"/>
                <a:gd name="T8" fmla="*/ 1 w 55"/>
                <a:gd name="T9" fmla="*/ 13 h 34"/>
                <a:gd name="T10" fmla="*/ 13 w 55"/>
                <a:gd name="T11" fmla="*/ 2 h 34"/>
                <a:gd name="T12" fmla="*/ 17 w 55"/>
                <a:gd name="T13" fmla="*/ 1 h 34"/>
                <a:gd name="T14" fmla="*/ 52 w 55"/>
                <a:gd name="T15" fmla="*/ 15 h 34"/>
                <a:gd name="T16" fmla="*/ 54 w 55"/>
                <a:gd name="T17" fmla="*/ 18 h 34"/>
                <a:gd name="T18" fmla="*/ 53 w 55"/>
                <a:gd name="T19" fmla="*/ 22 h 34"/>
                <a:gd name="T20" fmla="*/ 41 w 55"/>
                <a:gd name="T21" fmla="*/ 33 h 34"/>
                <a:gd name="T22" fmla="*/ 39 w 55"/>
                <a:gd name="T23" fmla="*/ 34 h 34"/>
                <a:gd name="T24" fmla="*/ 11 w 55"/>
                <a:gd name="T25" fmla="*/ 15 h 34"/>
                <a:gd name="T26" fmla="*/ 38 w 55"/>
                <a:gd name="T27" fmla="*/ 26 h 34"/>
                <a:gd name="T28" fmla="*/ 43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2" y="20"/>
                    <a:pt x="2" y="20"/>
                    <a:pt x="2" y="20"/>
                  </a:cubicBezTo>
                  <a:cubicBezTo>
                    <a:pt x="1" y="20"/>
                    <a:pt x="0" y="18"/>
                    <a:pt x="0" y="17"/>
                  </a:cubicBezTo>
                  <a:cubicBezTo>
                    <a:pt x="0" y="16"/>
                    <a:pt x="0" y="14"/>
                    <a:pt x="1" y="13"/>
                  </a:cubicBezTo>
                  <a:cubicBezTo>
                    <a:pt x="13" y="2"/>
                    <a:pt x="13" y="2"/>
                    <a:pt x="13" y="2"/>
                  </a:cubicBezTo>
                  <a:cubicBezTo>
                    <a:pt x="14" y="1"/>
                    <a:pt x="16" y="0"/>
                    <a:pt x="17" y="1"/>
                  </a:cubicBezTo>
                  <a:cubicBezTo>
                    <a:pt x="52" y="15"/>
                    <a:pt x="52" y="15"/>
                    <a:pt x="52" y="15"/>
                  </a:cubicBezTo>
                  <a:cubicBezTo>
                    <a:pt x="53" y="15"/>
                    <a:pt x="54" y="17"/>
                    <a:pt x="54" y="18"/>
                  </a:cubicBezTo>
                  <a:cubicBezTo>
                    <a:pt x="55" y="19"/>
                    <a:pt x="54" y="21"/>
                    <a:pt x="53" y="22"/>
                  </a:cubicBezTo>
                  <a:cubicBezTo>
                    <a:pt x="41" y="33"/>
                    <a:pt x="41" y="33"/>
                    <a:pt x="41" y="33"/>
                  </a:cubicBezTo>
                  <a:cubicBezTo>
                    <a:pt x="41" y="34"/>
                    <a:pt x="40" y="34"/>
                    <a:pt x="39" y="34"/>
                  </a:cubicBezTo>
                  <a:close/>
                  <a:moveTo>
                    <a:pt x="11" y="15"/>
                  </a:moveTo>
                  <a:cubicBezTo>
                    <a:pt x="38" y="26"/>
                    <a:pt x="38" y="26"/>
                    <a:pt x="38" y="26"/>
                  </a:cubicBezTo>
                  <a:cubicBezTo>
                    <a:pt x="43" y="20"/>
                    <a:pt x="43" y="20"/>
                    <a:pt x="43"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2" name="Freeform 190"/>
            <p:cNvSpPr/>
            <p:nvPr/>
          </p:nvSpPr>
          <p:spPr bwMode="auto">
            <a:xfrm>
              <a:off x="8904287" y="3032126"/>
              <a:ext cx="90488" cy="90488"/>
            </a:xfrm>
            <a:custGeom>
              <a:avLst/>
              <a:gdLst>
                <a:gd name="T0" fmla="*/ 36 w 41"/>
                <a:gd name="T1" fmla="*/ 41 h 41"/>
                <a:gd name="T2" fmla="*/ 35 w 41"/>
                <a:gd name="T3" fmla="*/ 40 h 41"/>
                <a:gd name="T4" fmla="*/ 3 w 41"/>
                <a:gd name="T5" fmla="*/ 27 h 41"/>
                <a:gd name="T6" fmla="*/ 0 w 41"/>
                <a:gd name="T7" fmla="*/ 23 h 41"/>
                <a:gd name="T8" fmla="*/ 0 w 41"/>
                <a:gd name="T9" fmla="*/ 4 h 41"/>
                <a:gd name="T10" fmla="*/ 4 w 41"/>
                <a:gd name="T11" fmla="*/ 0 h 41"/>
                <a:gd name="T12" fmla="*/ 8 w 41"/>
                <a:gd name="T13" fmla="*/ 4 h 41"/>
                <a:gd name="T14" fmla="*/ 8 w 41"/>
                <a:gd name="T15" fmla="*/ 21 h 41"/>
                <a:gd name="T16" fmla="*/ 38 w 41"/>
                <a:gd name="T17" fmla="*/ 33 h 41"/>
                <a:gd name="T18" fmla="*/ 40 w 41"/>
                <a:gd name="T19" fmla="*/ 38 h 41"/>
                <a:gd name="T20" fmla="*/ 36 w 41"/>
                <a:gd name="T21"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41">
                  <a:moveTo>
                    <a:pt x="36" y="41"/>
                  </a:moveTo>
                  <a:cubicBezTo>
                    <a:pt x="36" y="41"/>
                    <a:pt x="35" y="40"/>
                    <a:pt x="35" y="40"/>
                  </a:cubicBezTo>
                  <a:cubicBezTo>
                    <a:pt x="3" y="27"/>
                    <a:pt x="3" y="27"/>
                    <a:pt x="3" y="27"/>
                  </a:cubicBezTo>
                  <a:cubicBezTo>
                    <a:pt x="1" y="26"/>
                    <a:pt x="0" y="25"/>
                    <a:pt x="0" y="23"/>
                  </a:cubicBezTo>
                  <a:cubicBezTo>
                    <a:pt x="0" y="4"/>
                    <a:pt x="0" y="4"/>
                    <a:pt x="0" y="4"/>
                  </a:cubicBezTo>
                  <a:cubicBezTo>
                    <a:pt x="0" y="2"/>
                    <a:pt x="2" y="0"/>
                    <a:pt x="4" y="0"/>
                  </a:cubicBezTo>
                  <a:cubicBezTo>
                    <a:pt x="6" y="0"/>
                    <a:pt x="8" y="2"/>
                    <a:pt x="8" y="4"/>
                  </a:cubicBezTo>
                  <a:cubicBezTo>
                    <a:pt x="8" y="21"/>
                    <a:pt x="8" y="21"/>
                    <a:pt x="8" y="21"/>
                  </a:cubicBezTo>
                  <a:cubicBezTo>
                    <a:pt x="38" y="33"/>
                    <a:pt x="38" y="33"/>
                    <a:pt x="38" y="33"/>
                  </a:cubicBezTo>
                  <a:cubicBezTo>
                    <a:pt x="40" y="34"/>
                    <a:pt x="41" y="36"/>
                    <a:pt x="40" y="38"/>
                  </a:cubicBezTo>
                  <a:cubicBezTo>
                    <a:pt x="39" y="40"/>
                    <a:pt x="38" y="41"/>
                    <a:pt x="36" y="4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3" name="Freeform 191"/>
            <p:cNvSpPr>
              <a:spLocks noEditPoints="1"/>
            </p:cNvSpPr>
            <p:nvPr/>
          </p:nvSpPr>
          <p:spPr bwMode="auto">
            <a:xfrm>
              <a:off x="8874125" y="2984501"/>
              <a:ext cx="120650" cy="76200"/>
            </a:xfrm>
            <a:custGeom>
              <a:avLst/>
              <a:gdLst>
                <a:gd name="T0" fmla="*/ 39 w 55"/>
                <a:gd name="T1" fmla="*/ 34 h 34"/>
                <a:gd name="T2" fmla="*/ 37 w 55"/>
                <a:gd name="T3" fmla="*/ 34 h 34"/>
                <a:gd name="T4" fmla="*/ 3 w 55"/>
                <a:gd name="T5" fmla="*/ 20 h 34"/>
                <a:gd name="T6" fmla="*/ 0 w 55"/>
                <a:gd name="T7" fmla="*/ 17 h 34"/>
                <a:gd name="T8" fmla="*/ 1 w 55"/>
                <a:gd name="T9" fmla="*/ 13 h 34"/>
                <a:gd name="T10" fmla="*/ 13 w 55"/>
                <a:gd name="T11" fmla="*/ 2 h 34"/>
                <a:gd name="T12" fmla="*/ 18 w 55"/>
                <a:gd name="T13" fmla="*/ 1 h 34"/>
                <a:gd name="T14" fmla="*/ 52 w 55"/>
                <a:gd name="T15" fmla="*/ 15 h 34"/>
                <a:gd name="T16" fmla="*/ 55 w 55"/>
                <a:gd name="T17" fmla="*/ 18 h 34"/>
                <a:gd name="T18" fmla="*/ 54 w 55"/>
                <a:gd name="T19" fmla="*/ 21 h 34"/>
                <a:gd name="T20" fmla="*/ 42 w 55"/>
                <a:gd name="T21" fmla="*/ 33 h 34"/>
                <a:gd name="T22" fmla="*/ 39 w 55"/>
                <a:gd name="T23" fmla="*/ 34 h 34"/>
                <a:gd name="T24" fmla="*/ 11 w 55"/>
                <a:gd name="T25" fmla="*/ 15 h 34"/>
                <a:gd name="T26" fmla="*/ 38 w 55"/>
                <a:gd name="T27" fmla="*/ 25 h 34"/>
                <a:gd name="T28" fmla="*/ 44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3" y="20"/>
                    <a:pt x="3" y="20"/>
                    <a:pt x="3" y="20"/>
                  </a:cubicBezTo>
                  <a:cubicBezTo>
                    <a:pt x="1" y="19"/>
                    <a:pt x="0" y="18"/>
                    <a:pt x="0" y="17"/>
                  </a:cubicBezTo>
                  <a:cubicBezTo>
                    <a:pt x="0" y="16"/>
                    <a:pt x="0" y="14"/>
                    <a:pt x="1" y="13"/>
                  </a:cubicBezTo>
                  <a:cubicBezTo>
                    <a:pt x="13" y="2"/>
                    <a:pt x="13" y="2"/>
                    <a:pt x="13" y="2"/>
                  </a:cubicBezTo>
                  <a:cubicBezTo>
                    <a:pt x="14" y="0"/>
                    <a:pt x="16" y="0"/>
                    <a:pt x="18" y="1"/>
                  </a:cubicBezTo>
                  <a:cubicBezTo>
                    <a:pt x="52" y="15"/>
                    <a:pt x="52" y="15"/>
                    <a:pt x="52" y="15"/>
                  </a:cubicBezTo>
                  <a:cubicBezTo>
                    <a:pt x="54" y="15"/>
                    <a:pt x="55" y="16"/>
                    <a:pt x="55" y="18"/>
                  </a:cubicBezTo>
                  <a:cubicBezTo>
                    <a:pt x="55" y="19"/>
                    <a:pt x="55" y="20"/>
                    <a:pt x="54" y="21"/>
                  </a:cubicBezTo>
                  <a:cubicBezTo>
                    <a:pt x="42" y="33"/>
                    <a:pt x="42" y="33"/>
                    <a:pt x="42" y="33"/>
                  </a:cubicBezTo>
                  <a:cubicBezTo>
                    <a:pt x="41" y="34"/>
                    <a:pt x="40" y="34"/>
                    <a:pt x="39" y="34"/>
                  </a:cubicBezTo>
                  <a:close/>
                  <a:moveTo>
                    <a:pt x="11" y="15"/>
                  </a:moveTo>
                  <a:cubicBezTo>
                    <a:pt x="38" y="25"/>
                    <a:pt x="38" y="25"/>
                    <a:pt x="38" y="25"/>
                  </a:cubicBezTo>
                  <a:cubicBezTo>
                    <a:pt x="44" y="20"/>
                    <a:pt x="44" y="20"/>
                    <a:pt x="44"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8" name="Freeform 196"/>
            <p:cNvSpPr>
              <a:spLocks noEditPoints="1"/>
            </p:cNvSpPr>
            <p:nvPr/>
          </p:nvSpPr>
          <p:spPr bwMode="auto">
            <a:xfrm>
              <a:off x="8178800" y="1912939"/>
              <a:ext cx="160338" cy="114300"/>
            </a:xfrm>
            <a:custGeom>
              <a:avLst/>
              <a:gdLst>
                <a:gd name="T0" fmla="*/ 65 w 73"/>
                <a:gd name="T1" fmla="*/ 52 h 52"/>
                <a:gd name="T2" fmla="*/ 8 w 73"/>
                <a:gd name="T3" fmla="*/ 52 h 52"/>
                <a:gd name="T4" fmla="*/ 0 w 73"/>
                <a:gd name="T5" fmla="*/ 44 h 52"/>
                <a:gd name="T6" fmla="*/ 0 w 73"/>
                <a:gd name="T7" fmla="*/ 8 h 52"/>
                <a:gd name="T8" fmla="*/ 8 w 73"/>
                <a:gd name="T9" fmla="*/ 0 h 52"/>
                <a:gd name="T10" fmla="*/ 65 w 73"/>
                <a:gd name="T11" fmla="*/ 0 h 52"/>
                <a:gd name="T12" fmla="*/ 73 w 73"/>
                <a:gd name="T13" fmla="*/ 8 h 52"/>
                <a:gd name="T14" fmla="*/ 73 w 73"/>
                <a:gd name="T15" fmla="*/ 44 h 52"/>
                <a:gd name="T16" fmla="*/ 65 w 73"/>
                <a:gd name="T17" fmla="*/ 52 h 52"/>
                <a:gd name="T18" fmla="*/ 8 w 73"/>
                <a:gd name="T19" fmla="*/ 8 h 52"/>
                <a:gd name="T20" fmla="*/ 8 w 73"/>
                <a:gd name="T21" fmla="*/ 44 h 52"/>
                <a:gd name="T22" fmla="*/ 65 w 73"/>
                <a:gd name="T23" fmla="*/ 44 h 52"/>
                <a:gd name="T24" fmla="*/ 65 w 73"/>
                <a:gd name="T25" fmla="*/ 8 h 52"/>
                <a:gd name="T26" fmla="*/ 8 w 73"/>
                <a:gd name="T27" fmla="*/ 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52">
                  <a:moveTo>
                    <a:pt x="65" y="52"/>
                  </a:moveTo>
                  <a:cubicBezTo>
                    <a:pt x="8" y="52"/>
                    <a:pt x="8" y="52"/>
                    <a:pt x="8" y="52"/>
                  </a:cubicBezTo>
                  <a:cubicBezTo>
                    <a:pt x="3" y="52"/>
                    <a:pt x="0" y="48"/>
                    <a:pt x="0" y="44"/>
                  </a:cubicBezTo>
                  <a:cubicBezTo>
                    <a:pt x="0" y="8"/>
                    <a:pt x="0" y="8"/>
                    <a:pt x="0" y="8"/>
                  </a:cubicBezTo>
                  <a:cubicBezTo>
                    <a:pt x="0" y="3"/>
                    <a:pt x="3" y="0"/>
                    <a:pt x="8" y="0"/>
                  </a:cubicBezTo>
                  <a:cubicBezTo>
                    <a:pt x="65" y="0"/>
                    <a:pt x="65" y="0"/>
                    <a:pt x="65" y="0"/>
                  </a:cubicBezTo>
                  <a:cubicBezTo>
                    <a:pt x="69" y="0"/>
                    <a:pt x="73" y="3"/>
                    <a:pt x="73" y="8"/>
                  </a:cubicBezTo>
                  <a:cubicBezTo>
                    <a:pt x="73" y="44"/>
                    <a:pt x="73" y="44"/>
                    <a:pt x="73" y="44"/>
                  </a:cubicBezTo>
                  <a:cubicBezTo>
                    <a:pt x="73" y="48"/>
                    <a:pt x="69" y="52"/>
                    <a:pt x="65" y="52"/>
                  </a:cubicBezTo>
                  <a:close/>
                  <a:moveTo>
                    <a:pt x="8" y="8"/>
                  </a:moveTo>
                  <a:cubicBezTo>
                    <a:pt x="8" y="44"/>
                    <a:pt x="8" y="44"/>
                    <a:pt x="8" y="44"/>
                  </a:cubicBezTo>
                  <a:cubicBezTo>
                    <a:pt x="65" y="44"/>
                    <a:pt x="65" y="44"/>
                    <a:pt x="65" y="44"/>
                  </a:cubicBezTo>
                  <a:cubicBezTo>
                    <a:pt x="65" y="8"/>
                    <a:pt x="65" y="8"/>
                    <a:pt x="65"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199" name="Freeform 197"/>
            <p:cNvSpPr>
              <a:spLocks noEditPoints="1"/>
            </p:cNvSpPr>
            <p:nvPr/>
          </p:nvSpPr>
          <p:spPr bwMode="auto">
            <a:xfrm>
              <a:off x="8320087" y="1912939"/>
              <a:ext cx="66675" cy="114300"/>
            </a:xfrm>
            <a:custGeom>
              <a:avLst/>
              <a:gdLst>
                <a:gd name="T0" fmla="*/ 26 w 30"/>
                <a:gd name="T1" fmla="*/ 52 h 52"/>
                <a:gd name="T2" fmla="*/ 24 w 30"/>
                <a:gd name="T3" fmla="*/ 51 h 52"/>
                <a:gd name="T4" fmla="*/ 2 w 30"/>
                <a:gd name="T5" fmla="*/ 40 h 52"/>
                <a:gd name="T6" fmla="*/ 0 w 30"/>
                <a:gd name="T7" fmla="*/ 37 h 52"/>
                <a:gd name="T8" fmla="*/ 0 w 30"/>
                <a:gd name="T9" fmla="*/ 15 h 52"/>
                <a:gd name="T10" fmla="*/ 2 w 30"/>
                <a:gd name="T11" fmla="*/ 11 h 52"/>
                <a:gd name="T12" fmla="*/ 24 w 30"/>
                <a:gd name="T13" fmla="*/ 0 h 52"/>
                <a:gd name="T14" fmla="*/ 28 w 30"/>
                <a:gd name="T15" fmla="*/ 1 h 52"/>
                <a:gd name="T16" fmla="*/ 30 w 30"/>
                <a:gd name="T17" fmla="*/ 4 h 52"/>
                <a:gd name="T18" fmla="*/ 30 w 30"/>
                <a:gd name="T19" fmla="*/ 48 h 52"/>
                <a:gd name="T20" fmla="*/ 28 w 30"/>
                <a:gd name="T21" fmla="*/ 51 h 52"/>
                <a:gd name="T22" fmla="*/ 26 w 30"/>
                <a:gd name="T23" fmla="*/ 52 h 52"/>
                <a:gd name="T24" fmla="*/ 8 w 30"/>
                <a:gd name="T25" fmla="*/ 34 h 52"/>
                <a:gd name="T26" fmla="*/ 22 w 30"/>
                <a:gd name="T27" fmla="*/ 41 h 52"/>
                <a:gd name="T28" fmla="*/ 22 w 30"/>
                <a:gd name="T29" fmla="*/ 10 h 52"/>
                <a:gd name="T30" fmla="*/ 8 w 30"/>
                <a:gd name="T31" fmla="*/ 17 h 52"/>
                <a:gd name="T32" fmla="*/ 8 w 30"/>
                <a:gd name="T33" fmla="*/ 3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52">
                  <a:moveTo>
                    <a:pt x="26" y="52"/>
                  </a:moveTo>
                  <a:cubicBezTo>
                    <a:pt x="25" y="52"/>
                    <a:pt x="25" y="51"/>
                    <a:pt x="24" y="51"/>
                  </a:cubicBezTo>
                  <a:cubicBezTo>
                    <a:pt x="2" y="40"/>
                    <a:pt x="2" y="40"/>
                    <a:pt x="2" y="40"/>
                  </a:cubicBezTo>
                  <a:cubicBezTo>
                    <a:pt x="1" y="40"/>
                    <a:pt x="0" y="38"/>
                    <a:pt x="0" y="37"/>
                  </a:cubicBezTo>
                  <a:cubicBezTo>
                    <a:pt x="0" y="15"/>
                    <a:pt x="0" y="15"/>
                    <a:pt x="0" y="15"/>
                  </a:cubicBezTo>
                  <a:cubicBezTo>
                    <a:pt x="0" y="13"/>
                    <a:pt x="1" y="12"/>
                    <a:pt x="2" y="11"/>
                  </a:cubicBezTo>
                  <a:cubicBezTo>
                    <a:pt x="24" y="0"/>
                    <a:pt x="24" y="0"/>
                    <a:pt x="24" y="0"/>
                  </a:cubicBezTo>
                  <a:cubicBezTo>
                    <a:pt x="26" y="0"/>
                    <a:pt x="27" y="0"/>
                    <a:pt x="28" y="1"/>
                  </a:cubicBezTo>
                  <a:cubicBezTo>
                    <a:pt x="29" y="1"/>
                    <a:pt x="30" y="3"/>
                    <a:pt x="30" y="4"/>
                  </a:cubicBezTo>
                  <a:cubicBezTo>
                    <a:pt x="30" y="48"/>
                    <a:pt x="30" y="48"/>
                    <a:pt x="30" y="48"/>
                  </a:cubicBezTo>
                  <a:cubicBezTo>
                    <a:pt x="30" y="49"/>
                    <a:pt x="29" y="50"/>
                    <a:pt x="28" y="51"/>
                  </a:cubicBezTo>
                  <a:cubicBezTo>
                    <a:pt x="28" y="51"/>
                    <a:pt x="27" y="52"/>
                    <a:pt x="26" y="52"/>
                  </a:cubicBezTo>
                  <a:close/>
                  <a:moveTo>
                    <a:pt x="8" y="34"/>
                  </a:moveTo>
                  <a:cubicBezTo>
                    <a:pt x="22" y="41"/>
                    <a:pt x="22" y="41"/>
                    <a:pt x="22" y="41"/>
                  </a:cubicBezTo>
                  <a:cubicBezTo>
                    <a:pt x="22" y="10"/>
                    <a:pt x="22" y="10"/>
                    <a:pt x="22" y="10"/>
                  </a:cubicBezTo>
                  <a:cubicBezTo>
                    <a:pt x="8" y="17"/>
                    <a:pt x="8" y="17"/>
                    <a:pt x="8" y="17"/>
                  </a:cubicBezTo>
                  <a:cubicBezTo>
                    <a:pt x="8" y="34"/>
                    <a:pt x="8" y="34"/>
                    <a:pt x="8" y="3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0" name="Freeform 198"/>
            <p:cNvSpPr>
              <a:spLocks noEditPoints="1"/>
            </p:cNvSpPr>
            <p:nvPr/>
          </p:nvSpPr>
          <p:spPr bwMode="auto">
            <a:xfrm>
              <a:off x="8183562" y="1847851"/>
              <a:ext cx="76200" cy="77788"/>
            </a:xfrm>
            <a:custGeom>
              <a:avLst/>
              <a:gdLst>
                <a:gd name="T0" fmla="*/ 17 w 35"/>
                <a:gd name="T1" fmla="*/ 35 h 35"/>
                <a:gd name="T2" fmla="*/ 0 w 35"/>
                <a:gd name="T3" fmla="*/ 17 h 35"/>
                <a:gd name="T4" fmla="*/ 17 w 35"/>
                <a:gd name="T5" fmla="*/ 0 h 35"/>
                <a:gd name="T6" fmla="*/ 35 w 35"/>
                <a:gd name="T7" fmla="*/ 17 h 35"/>
                <a:gd name="T8" fmla="*/ 17 w 35"/>
                <a:gd name="T9" fmla="*/ 35 h 35"/>
                <a:gd name="T10" fmla="*/ 17 w 35"/>
                <a:gd name="T11" fmla="*/ 8 h 35"/>
                <a:gd name="T12" fmla="*/ 8 w 35"/>
                <a:gd name="T13" fmla="*/ 17 h 35"/>
                <a:gd name="T14" fmla="*/ 17 w 35"/>
                <a:gd name="T15" fmla="*/ 27 h 35"/>
                <a:gd name="T16" fmla="*/ 27 w 35"/>
                <a:gd name="T17" fmla="*/ 17 h 35"/>
                <a:gd name="T18" fmla="*/ 17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7"/>
                  </a:cubicBezTo>
                  <a:cubicBezTo>
                    <a:pt x="0" y="8"/>
                    <a:pt x="7" y="0"/>
                    <a:pt x="17" y="0"/>
                  </a:cubicBezTo>
                  <a:cubicBezTo>
                    <a:pt x="27" y="0"/>
                    <a:pt x="35" y="8"/>
                    <a:pt x="35" y="17"/>
                  </a:cubicBezTo>
                  <a:cubicBezTo>
                    <a:pt x="35" y="27"/>
                    <a:pt x="27" y="35"/>
                    <a:pt x="17" y="35"/>
                  </a:cubicBezTo>
                  <a:close/>
                  <a:moveTo>
                    <a:pt x="17" y="8"/>
                  </a:moveTo>
                  <a:cubicBezTo>
                    <a:pt x="12" y="8"/>
                    <a:pt x="8" y="12"/>
                    <a:pt x="8" y="17"/>
                  </a:cubicBezTo>
                  <a:cubicBezTo>
                    <a:pt x="8" y="23"/>
                    <a:pt x="12" y="27"/>
                    <a:pt x="17" y="27"/>
                  </a:cubicBezTo>
                  <a:cubicBezTo>
                    <a:pt x="23" y="27"/>
                    <a:pt x="27" y="23"/>
                    <a:pt x="27" y="17"/>
                  </a:cubicBezTo>
                  <a:cubicBezTo>
                    <a:pt x="27" y="12"/>
                    <a:pt x="23" y="8"/>
                    <a:pt x="1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1" name="Freeform 199"/>
            <p:cNvSpPr>
              <a:spLocks noEditPoints="1"/>
            </p:cNvSpPr>
            <p:nvPr/>
          </p:nvSpPr>
          <p:spPr bwMode="auto">
            <a:xfrm>
              <a:off x="8247062" y="1847851"/>
              <a:ext cx="77788" cy="77788"/>
            </a:xfrm>
            <a:custGeom>
              <a:avLst/>
              <a:gdLst>
                <a:gd name="T0" fmla="*/ 18 w 35"/>
                <a:gd name="T1" fmla="*/ 35 h 35"/>
                <a:gd name="T2" fmla="*/ 0 w 35"/>
                <a:gd name="T3" fmla="*/ 17 h 35"/>
                <a:gd name="T4" fmla="*/ 18 w 35"/>
                <a:gd name="T5" fmla="*/ 0 h 35"/>
                <a:gd name="T6" fmla="*/ 35 w 35"/>
                <a:gd name="T7" fmla="*/ 17 h 35"/>
                <a:gd name="T8" fmla="*/ 18 w 35"/>
                <a:gd name="T9" fmla="*/ 35 h 35"/>
                <a:gd name="T10" fmla="*/ 18 w 35"/>
                <a:gd name="T11" fmla="*/ 8 h 35"/>
                <a:gd name="T12" fmla="*/ 8 w 35"/>
                <a:gd name="T13" fmla="*/ 17 h 35"/>
                <a:gd name="T14" fmla="*/ 18 w 35"/>
                <a:gd name="T15" fmla="*/ 27 h 35"/>
                <a:gd name="T16" fmla="*/ 27 w 35"/>
                <a:gd name="T17" fmla="*/ 17 h 35"/>
                <a:gd name="T18" fmla="*/ 18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7"/>
                  </a:cubicBezTo>
                  <a:cubicBezTo>
                    <a:pt x="0" y="8"/>
                    <a:pt x="8" y="0"/>
                    <a:pt x="18" y="0"/>
                  </a:cubicBezTo>
                  <a:cubicBezTo>
                    <a:pt x="27" y="0"/>
                    <a:pt x="35" y="8"/>
                    <a:pt x="35" y="17"/>
                  </a:cubicBezTo>
                  <a:cubicBezTo>
                    <a:pt x="35" y="27"/>
                    <a:pt x="27" y="35"/>
                    <a:pt x="18" y="35"/>
                  </a:cubicBezTo>
                  <a:close/>
                  <a:moveTo>
                    <a:pt x="18" y="8"/>
                  </a:moveTo>
                  <a:cubicBezTo>
                    <a:pt x="12" y="8"/>
                    <a:pt x="8" y="12"/>
                    <a:pt x="8" y="17"/>
                  </a:cubicBezTo>
                  <a:cubicBezTo>
                    <a:pt x="8" y="23"/>
                    <a:pt x="12" y="27"/>
                    <a:pt x="18" y="27"/>
                  </a:cubicBezTo>
                  <a:cubicBezTo>
                    <a:pt x="23" y="27"/>
                    <a:pt x="27" y="23"/>
                    <a:pt x="27" y="17"/>
                  </a:cubicBezTo>
                  <a:cubicBezTo>
                    <a:pt x="27" y="12"/>
                    <a:pt x="23" y="8"/>
                    <a:pt x="1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2" name="Freeform 200"/>
            <p:cNvSpPr/>
            <p:nvPr/>
          </p:nvSpPr>
          <p:spPr bwMode="auto">
            <a:xfrm>
              <a:off x="7542212" y="2474914"/>
              <a:ext cx="430213" cy="287338"/>
            </a:xfrm>
            <a:custGeom>
              <a:avLst/>
              <a:gdLst>
                <a:gd name="T0" fmla="*/ 153 w 195"/>
                <a:gd name="T1" fmla="*/ 130 h 130"/>
                <a:gd name="T2" fmla="*/ 145 w 195"/>
                <a:gd name="T3" fmla="*/ 122 h 130"/>
                <a:gd name="T4" fmla="*/ 153 w 195"/>
                <a:gd name="T5" fmla="*/ 114 h 130"/>
                <a:gd name="T6" fmla="*/ 169 w 195"/>
                <a:gd name="T7" fmla="*/ 107 h 130"/>
                <a:gd name="T8" fmla="*/ 179 w 195"/>
                <a:gd name="T9" fmla="*/ 85 h 130"/>
                <a:gd name="T10" fmla="*/ 150 w 195"/>
                <a:gd name="T11" fmla="*/ 56 h 130"/>
                <a:gd name="T12" fmla="*/ 141 w 195"/>
                <a:gd name="T13" fmla="*/ 58 h 130"/>
                <a:gd name="T14" fmla="*/ 135 w 195"/>
                <a:gd name="T15" fmla="*/ 57 h 130"/>
                <a:gd name="T16" fmla="*/ 131 w 195"/>
                <a:gd name="T17" fmla="*/ 51 h 130"/>
                <a:gd name="T18" fmla="*/ 92 w 195"/>
                <a:gd name="T19" fmla="*/ 16 h 130"/>
                <a:gd name="T20" fmla="*/ 53 w 195"/>
                <a:gd name="T21" fmla="*/ 55 h 130"/>
                <a:gd name="T22" fmla="*/ 54 w 195"/>
                <a:gd name="T23" fmla="*/ 63 h 130"/>
                <a:gd name="T24" fmla="*/ 52 w 195"/>
                <a:gd name="T25" fmla="*/ 69 h 130"/>
                <a:gd name="T26" fmla="*/ 46 w 195"/>
                <a:gd name="T27" fmla="*/ 72 h 130"/>
                <a:gd name="T28" fmla="*/ 37 w 195"/>
                <a:gd name="T29" fmla="*/ 72 h 130"/>
                <a:gd name="T30" fmla="*/ 16 w 195"/>
                <a:gd name="T31" fmla="*/ 93 h 130"/>
                <a:gd name="T32" fmla="*/ 37 w 195"/>
                <a:gd name="T33" fmla="*/ 114 h 130"/>
                <a:gd name="T34" fmla="*/ 45 w 195"/>
                <a:gd name="T35" fmla="*/ 122 h 130"/>
                <a:gd name="T36" fmla="*/ 37 w 195"/>
                <a:gd name="T37" fmla="*/ 130 h 130"/>
                <a:gd name="T38" fmla="*/ 0 w 195"/>
                <a:gd name="T39" fmla="*/ 93 h 130"/>
                <a:gd name="T40" fmla="*/ 37 w 195"/>
                <a:gd name="T41" fmla="*/ 56 h 130"/>
                <a:gd name="T42" fmla="*/ 37 w 195"/>
                <a:gd name="T43" fmla="*/ 56 h 130"/>
                <a:gd name="T44" fmla="*/ 37 w 195"/>
                <a:gd name="T45" fmla="*/ 55 h 130"/>
                <a:gd name="T46" fmla="*/ 92 w 195"/>
                <a:gd name="T47" fmla="*/ 0 h 130"/>
                <a:gd name="T48" fmla="*/ 145 w 195"/>
                <a:gd name="T49" fmla="*/ 41 h 130"/>
                <a:gd name="T50" fmla="*/ 150 w 195"/>
                <a:gd name="T51" fmla="*/ 41 h 130"/>
                <a:gd name="T52" fmla="*/ 195 w 195"/>
                <a:gd name="T53" fmla="*/ 85 h 130"/>
                <a:gd name="T54" fmla="*/ 180 w 195"/>
                <a:gd name="T55" fmla="*/ 119 h 130"/>
                <a:gd name="T56" fmla="*/ 153 w 195"/>
                <a:gd name="T5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5" h="130">
                  <a:moveTo>
                    <a:pt x="153" y="130"/>
                  </a:moveTo>
                  <a:cubicBezTo>
                    <a:pt x="149" y="130"/>
                    <a:pt x="145" y="127"/>
                    <a:pt x="145" y="122"/>
                  </a:cubicBezTo>
                  <a:cubicBezTo>
                    <a:pt x="145" y="118"/>
                    <a:pt x="149" y="114"/>
                    <a:pt x="153" y="114"/>
                  </a:cubicBezTo>
                  <a:cubicBezTo>
                    <a:pt x="159" y="114"/>
                    <a:pt x="165" y="112"/>
                    <a:pt x="169" y="107"/>
                  </a:cubicBezTo>
                  <a:cubicBezTo>
                    <a:pt x="176" y="101"/>
                    <a:pt x="179" y="94"/>
                    <a:pt x="179" y="85"/>
                  </a:cubicBezTo>
                  <a:cubicBezTo>
                    <a:pt x="179" y="69"/>
                    <a:pt x="166" y="56"/>
                    <a:pt x="150" y="56"/>
                  </a:cubicBezTo>
                  <a:cubicBezTo>
                    <a:pt x="147" y="56"/>
                    <a:pt x="144" y="57"/>
                    <a:pt x="141" y="58"/>
                  </a:cubicBezTo>
                  <a:cubicBezTo>
                    <a:pt x="139" y="58"/>
                    <a:pt x="136" y="58"/>
                    <a:pt x="135" y="57"/>
                  </a:cubicBezTo>
                  <a:cubicBezTo>
                    <a:pt x="133" y="56"/>
                    <a:pt x="131" y="53"/>
                    <a:pt x="131" y="51"/>
                  </a:cubicBezTo>
                  <a:cubicBezTo>
                    <a:pt x="129" y="31"/>
                    <a:pt x="112" y="16"/>
                    <a:pt x="92" y="16"/>
                  </a:cubicBezTo>
                  <a:cubicBezTo>
                    <a:pt x="70" y="16"/>
                    <a:pt x="53" y="33"/>
                    <a:pt x="53" y="55"/>
                  </a:cubicBezTo>
                  <a:cubicBezTo>
                    <a:pt x="53" y="58"/>
                    <a:pt x="53" y="60"/>
                    <a:pt x="54" y="63"/>
                  </a:cubicBezTo>
                  <a:cubicBezTo>
                    <a:pt x="54" y="65"/>
                    <a:pt x="53" y="67"/>
                    <a:pt x="52" y="69"/>
                  </a:cubicBezTo>
                  <a:cubicBezTo>
                    <a:pt x="50" y="71"/>
                    <a:pt x="48" y="72"/>
                    <a:pt x="46" y="72"/>
                  </a:cubicBezTo>
                  <a:cubicBezTo>
                    <a:pt x="37" y="72"/>
                    <a:pt x="37" y="72"/>
                    <a:pt x="37" y="72"/>
                  </a:cubicBezTo>
                  <a:cubicBezTo>
                    <a:pt x="25" y="72"/>
                    <a:pt x="16" y="82"/>
                    <a:pt x="16" y="93"/>
                  </a:cubicBezTo>
                  <a:cubicBezTo>
                    <a:pt x="16" y="105"/>
                    <a:pt x="25" y="114"/>
                    <a:pt x="37" y="114"/>
                  </a:cubicBezTo>
                  <a:cubicBezTo>
                    <a:pt x="41" y="114"/>
                    <a:pt x="45" y="118"/>
                    <a:pt x="45" y="122"/>
                  </a:cubicBezTo>
                  <a:cubicBezTo>
                    <a:pt x="45" y="127"/>
                    <a:pt x="41" y="130"/>
                    <a:pt x="37" y="130"/>
                  </a:cubicBezTo>
                  <a:cubicBezTo>
                    <a:pt x="17" y="130"/>
                    <a:pt x="0" y="114"/>
                    <a:pt x="0" y="93"/>
                  </a:cubicBezTo>
                  <a:cubicBezTo>
                    <a:pt x="0" y="73"/>
                    <a:pt x="17" y="56"/>
                    <a:pt x="37" y="56"/>
                  </a:cubicBezTo>
                  <a:cubicBezTo>
                    <a:pt x="37" y="56"/>
                    <a:pt x="37" y="56"/>
                    <a:pt x="37" y="56"/>
                  </a:cubicBezTo>
                  <a:cubicBezTo>
                    <a:pt x="37" y="56"/>
                    <a:pt x="37" y="55"/>
                    <a:pt x="37" y="55"/>
                  </a:cubicBezTo>
                  <a:cubicBezTo>
                    <a:pt x="37" y="25"/>
                    <a:pt x="62" y="0"/>
                    <a:pt x="92" y="0"/>
                  </a:cubicBezTo>
                  <a:cubicBezTo>
                    <a:pt x="117" y="0"/>
                    <a:pt x="139" y="17"/>
                    <a:pt x="145" y="41"/>
                  </a:cubicBezTo>
                  <a:cubicBezTo>
                    <a:pt x="147" y="41"/>
                    <a:pt x="148" y="41"/>
                    <a:pt x="150" y="41"/>
                  </a:cubicBezTo>
                  <a:cubicBezTo>
                    <a:pt x="175" y="41"/>
                    <a:pt x="195" y="61"/>
                    <a:pt x="195" y="85"/>
                  </a:cubicBezTo>
                  <a:cubicBezTo>
                    <a:pt x="195" y="98"/>
                    <a:pt x="189" y="110"/>
                    <a:pt x="180" y="119"/>
                  </a:cubicBezTo>
                  <a:cubicBezTo>
                    <a:pt x="174" y="126"/>
                    <a:pt x="164" y="130"/>
                    <a:pt x="153"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3" name="Freeform 201"/>
            <p:cNvSpPr/>
            <p:nvPr/>
          </p:nvSpPr>
          <p:spPr bwMode="auto">
            <a:xfrm>
              <a:off x="7580312" y="2808289"/>
              <a:ext cx="350838" cy="100013"/>
            </a:xfrm>
            <a:custGeom>
              <a:avLst/>
              <a:gdLst>
                <a:gd name="T0" fmla="*/ 80 w 159"/>
                <a:gd name="T1" fmla="*/ 45 h 45"/>
                <a:gd name="T2" fmla="*/ 3 w 159"/>
                <a:gd name="T3" fmla="*/ 14 h 45"/>
                <a:gd name="T4" fmla="*/ 3 w 159"/>
                <a:gd name="T5" fmla="*/ 3 h 45"/>
                <a:gd name="T6" fmla="*/ 14 w 159"/>
                <a:gd name="T7" fmla="*/ 3 h 45"/>
                <a:gd name="T8" fmla="*/ 145 w 159"/>
                <a:gd name="T9" fmla="*/ 3 h 45"/>
                <a:gd name="T10" fmla="*/ 156 w 159"/>
                <a:gd name="T11" fmla="*/ 3 h 45"/>
                <a:gd name="T12" fmla="*/ 156 w 159"/>
                <a:gd name="T13" fmla="*/ 14 h 45"/>
                <a:gd name="T14" fmla="*/ 80 w 159"/>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45">
                  <a:moveTo>
                    <a:pt x="80" y="45"/>
                  </a:moveTo>
                  <a:cubicBezTo>
                    <a:pt x="52" y="45"/>
                    <a:pt x="24" y="35"/>
                    <a:pt x="3" y="14"/>
                  </a:cubicBezTo>
                  <a:cubicBezTo>
                    <a:pt x="0" y="11"/>
                    <a:pt x="0" y="6"/>
                    <a:pt x="3" y="3"/>
                  </a:cubicBezTo>
                  <a:cubicBezTo>
                    <a:pt x="6" y="0"/>
                    <a:pt x="11" y="0"/>
                    <a:pt x="14" y="3"/>
                  </a:cubicBezTo>
                  <a:cubicBezTo>
                    <a:pt x="50" y="39"/>
                    <a:pt x="109" y="39"/>
                    <a:pt x="145" y="3"/>
                  </a:cubicBezTo>
                  <a:cubicBezTo>
                    <a:pt x="148" y="0"/>
                    <a:pt x="153" y="0"/>
                    <a:pt x="156" y="3"/>
                  </a:cubicBezTo>
                  <a:cubicBezTo>
                    <a:pt x="159" y="6"/>
                    <a:pt x="159" y="11"/>
                    <a:pt x="156" y="14"/>
                  </a:cubicBezTo>
                  <a:cubicBezTo>
                    <a:pt x="135" y="35"/>
                    <a:pt x="107" y="45"/>
                    <a:pt x="80"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4" name="Freeform 202"/>
            <p:cNvSpPr/>
            <p:nvPr/>
          </p:nvSpPr>
          <p:spPr bwMode="auto">
            <a:xfrm>
              <a:off x="7620000" y="2768601"/>
              <a:ext cx="271463" cy="85725"/>
            </a:xfrm>
            <a:custGeom>
              <a:avLst/>
              <a:gdLst>
                <a:gd name="T0" fmla="*/ 62 w 123"/>
                <a:gd name="T1" fmla="*/ 39 h 39"/>
                <a:gd name="T2" fmla="*/ 3 w 123"/>
                <a:gd name="T3" fmla="*/ 14 h 39"/>
                <a:gd name="T4" fmla="*/ 3 w 123"/>
                <a:gd name="T5" fmla="*/ 3 h 39"/>
                <a:gd name="T6" fmla="*/ 14 w 123"/>
                <a:gd name="T7" fmla="*/ 3 h 39"/>
                <a:gd name="T8" fmla="*/ 109 w 123"/>
                <a:gd name="T9" fmla="*/ 3 h 39"/>
                <a:gd name="T10" fmla="*/ 120 w 123"/>
                <a:gd name="T11" fmla="*/ 3 h 39"/>
                <a:gd name="T12" fmla="*/ 120 w 123"/>
                <a:gd name="T13" fmla="*/ 14 h 39"/>
                <a:gd name="T14" fmla="*/ 62 w 123"/>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39">
                  <a:moveTo>
                    <a:pt x="62" y="39"/>
                  </a:moveTo>
                  <a:cubicBezTo>
                    <a:pt x="40" y="39"/>
                    <a:pt x="19" y="30"/>
                    <a:pt x="3" y="14"/>
                  </a:cubicBezTo>
                  <a:cubicBezTo>
                    <a:pt x="0" y="11"/>
                    <a:pt x="0" y="6"/>
                    <a:pt x="3" y="3"/>
                  </a:cubicBezTo>
                  <a:cubicBezTo>
                    <a:pt x="6" y="0"/>
                    <a:pt x="11" y="0"/>
                    <a:pt x="14" y="3"/>
                  </a:cubicBezTo>
                  <a:cubicBezTo>
                    <a:pt x="40" y="29"/>
                    <a:pt x="83" y="29"/>
                    <a:pt x="109" y="3"/>
                  </a:cubicBezTo>
                  <a:cubicBezTo>
                    <a:pt x="112" y="0"/>
                    <a:pt x="117" y="0"/>
                    <a:pt x="120" y="3"/>
                  </a:cubicBezTo>
                  <a:cubicBezTo>
                    <a:pt x="123" y="6"/>
                    <a:pt x="123" y="11"/>
                    <a:pt x="120" y="14"/>
                  </a:cubicBezTo>
                  <a:cubicBezTo>
                    <a:pt x="104" y="30"/>
                    <a:pt x="83" y="39"/>
                    <a:pt x="62"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sp>
          <p:nvSpPr>
            <p:cNvPr id="205" name="Freeform 203"/>
            <p:cNvSpPr/>
            <p:nvPr/>
          </p:nvSpPr>
          <p:spPr bwMode="auto">
            <a:xfrm>
              <a:off x="7661275" y="2725739"/>
              <a:ext cx="187325" cy="69850"/>
            </a:xfrm>
            <a:custGeom>
              <a:avLst/>
              <a:gdLst>
                <a:gd name="T0" fmla="*/ 43 w 85"/>
                <a:gd name="T1" fmla="*/ 31 h 31"/>
                <a:gd name="T2" fmla="*/ 3 w 85"/>
                <a:gd name="T3" fmla="*/ 14 h 31"/>
                <a:gd name="T4" fmla="*/ 3 w 85"/>
                <a:gd name="T5" fmla="*/ 3 h 31"/>
                <a:gd name="T6" fmla="*/ 14 w 85"/>
                <a:gd name="T7" fmla="*/ 3 h 31"/>
                <a:gd name="T8" fmla="*/ 71 w 85"/>
                <a:gd name="T9" fmla="*/ 3 h 31"/>
                <a:gd name="T10" fmla="*/ 82 w 85"/>
                <a:gd name="T11" fmla="*/ 3 h 31"/>
                <a:gd name="T12" fmla="*/ 82 w 85"/>
                <a:gd name="T13" fmla="*/ 14 h 31"/>
                <a:gd name="T14" fmla="*/ 43 w 85"/>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 h="31">
                  <a:moveTo>
                    <a:pt x="43" y="31"/>
                  </a:moveTo>
                  <a:cubicBezTo>
                    <a:pt x="28" y="31"/>
                    <a:pt x="14" y="25"/>
                    <a:pt x="3" y="14"/>
                  </a:cubicBezTo>
                  <a:cubicBezTo>
                    <a:pt x="0" y="11"/>
                    <a:pt x="0" y="6"/>
                    <a:pt x="3" y="3"/>
                  </a:cubicBezTo>
                  <a:cubicBezTo>
                    <a:pt x="6" y="0"/>
                    <a:pt x="11" y="0"/>
                    <a:pt x="14" y="3"/>
                  </a:cubicBezTo>
                  <a:cubicBezTo>
                    <a:pt x="30" y="19"/>
                    <a:pt x="55" y="19"/>
                    <a:pt x="71" y="3"/>
                  </a:cubicBezTo>
                  <a:cubicBezTo>
                    <a:pt x="74" y="0"/>
                    <a:pt x="79" y="0"/>
                    <a:pt x="82" y="3"/>
                  </a:cubicBezTo>
                  <a:cubicBezTo>
                    <a:pt x="85" y="6"/>
                    <a:pt x="85" y="11"/>
                    <a:pt x="82" y="14"/>
                  </a:cubicBezTo>
                  <a:cubicBezTo>
                    <a:pt x="71" y="25"/>
                    <a:pt x="57" y="31"/>
                    <a:pt x="43"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pPr defTabSz="685800"/>
              <a:endParaRPr lang="zh-CN" altLang="en-US" sz="1350">
                <a:solidFill>
                  <a:prstClr val="black"/>
                </a:solidFill>
              </a:endParaRPr>
            </a:p>
          </p:txBody>
        </p:sp>
      </p:grpSp>
      <p:grpSp>
        <p:nvGrpSpPr>
          <p:cNvPr id="207" name="组合 206"/>
          <p:cNvGrpSpPr/>
          <p:nvPr/>
        </p:nvGrpSpPr>
        <p:grpSpPr>
          <a:xfrm>
            <a:off x="0" y="503238"/>
            <a:ext cx="3030538" cy="3930650"/>
            <a:chOff x="0" y="393701"/>
            <a:chExt cx="3030538" cy="3930650"/>
          </a:xfrm>
        </p:grpSpPr>
        <p:sp>
          <p:nvSpPr>
            <p:cNvPr id="21" name="Freeform 19"/>
            <p:cNvSpPr>
              <a:spLocks noEditPoints="1"/>
            </p:cNvSpPr>
            <p:nvPr/>
          </p:nvSpPr>
          <p:spPr bwMode="auto">
            <a:xfrm>
              <a:off x="2836863" y="1200151"/>
              <a:ext cx="193675" cy="128588"/>
            </a:xfrm>
            <a:custGeom>
              <a:avLst/>
              <a:gdLst>
                <a:gd name="T0" fmla="*/ 80 w 88"/>
                <a:gd name="T1" fmla="*/ 58 h 58"/>
                <a:gd name="T2" fmla="*/ 8 w 88"/>
                <a:gd name="T3" fmla="*/ 58 h 58"/>
                <a:gd name="T4" fmla="*/ 0 w 88"/>
                <a:gd name="T5" fmla="*/ 50 h 58"/>
                <a:gd name="T6" fmla="*/ 0 w 88"/>
                <a:gd name="T7" fmla="*/ 8 h 58"/>
                <a:gd name="T8" fmla="*/ 8 w 88"/>
                <a:gd name="T9" fmla="*/ 0 h 58"/>
                <a:gd name="T10" fmla="*/ 80 w 88"/>
                <a:gd name="T11" fmla="*/ 0 h 58"/>
                <a:gd name="T12" fmla="*/ 88 w 88"/>
                <a:gd name="T13" fmla="*/ 8 h 58"/>
                <a:gd name="T14" fmla="*/ 88 w 88"/>
                <a:gd name="T15" fmla="*/ 50 h 58"/>
                <a:gd name="T16" fmla="*/ 80 w 88"/>
                <a:gd name="T17" fmla="*/ 58 h 58"/>
                <a:gd name="T18" fmla="*/ 8 w 88"/>
                <a:gd name="T19" fmla="*/ 8 h 58"/>
                <a:gd name="T20" fmla="*/ 8 w 88"/>
                <a:gd name="T21" fmla="*/ 50 h 58"/>
                <a:gd name="T22" fmla="*/ 80 w 88"/>
                <a:gd name="T23" fmla="*/ 50 h 58"/>
                <a:gd name="T24" fmla="*/ 80 w 88"/>
                <a:gd name="T25" fmla="*/ 8 h 58"/>
                <a:gd name="T26" fmla="*/ 8 w 88"/>
                <a:gd name="T27"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58">
                  <a:moveTo>
                    <a:pt x="80" y="58"/>
                  </a:moveTo>
                  <a:cubicBezTo>
                    <a:pt x="8" y="58"/>
                    <a:pt x="8" y="58"/>
                    <a:pt x="8" y="58"/>
                  </a:cubicBezTo>
                  <a:cubicBezTo>
                    <a:pt x="4" y="58"/>
                    <a:pt x="0" y="55"/>
                    <a:pt x="0" y="50"/>
                  </a:cubicBezTo>
                  <a:cubicBezTo>
                    <a:pt x="0" y="8"/>
                    <a:pt x="0" y="8"/>
                    <a:pt x="0" y="8"/>
                  </a:cubicBezTo>
                  <a:cubicBezTo>
                    <a:pt x="0" y="3"/>
                    <a:pt x="4" y="0"/>
                    <a:pt x="8" y="0"/>
                  </a:cubicBezTo>
                  <a:cubicBezTo>
                    <a:pt x="80" y="0"/>
                    <a:pt x="80" y="0"/>
                    <a:pt x="80" y="0"/>
                  </a:cubicBezTo>
                  <a:cubicBezTo>
                    <a:pt x="84" y="0"/>
                    <a:pt x="88" y="3"/>
                    <a:pt x="88" y="8"/>
                  </a:cubicBezTo>
                  <a:cubicBezTo>
                    <a:pt x="88" y="50"/>
                    <a:pt x="88" y="50"/>
                    <a:pt x="88" y="50"/>
                  </a:cubicBezTo>
                  <a:cubicBezTo>
                    <a:pt x="88" y="55"/>
                    <a:pt x="84" y="58"/>
                    <a:pt x="80" y="58"/>
                  </a:cubicBezTo>
                  <a:close/>
                  <a:moveTo>
                    <a:pt x="8" y="8"/>
                  </a:moveTo>
                  <a:cubicBezTo>
                    <a:pt x="8" y="50"/>
                    <a:pt x="8" y="50"/>
                    <a:pt x="8" y="50"/>
                  </a:cubicBezTo>
                  <a:cubicBezTo>
                    <a:pt x="80" y="50"/>
                    <a:pt x="80" y="50"/>
                    <a:pt x="80" y="50"/>
                  </a:cubicBezTo>
                  <a:cubicBezTo>
                    <a:pt x="80" y="8"/>
                    <a:pt x="80" y="8"/>
                    <a:pt x="80"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 name="Freeform 20"/>
            <p:cNvSpPr/>
            <p:nvPr/>
          </p:nvSpPr>
          <p:spPr bwMode="auto">
            <a:xfrm>
              <a:off x="2867025" y="1116013"/>
              <a:ext cx="133350" cy="100013"/>
            </a:xfrm>
            <a:custGeom>
              <a:avLst/>
              <a:gdLst>
                <a:gd name="T0" fmla="*/ 56 w 60"/>
                <a:gd name="T1" fmla="*/ 45 h 45"/>
                <a:gd name="T2" fmla="*/ 52 w 60"/>
                <a:gd name="T3" fmla="*/ 41 h 45"/>
                <a:gd name="T4" fmla="*/ 52 w 60"/>
                <a:gd name="T5" fmla="*/ 30 h 45"/>
                <a:gd name="T6" fmla="*/ 30 w 60"/>
                <a:gd name="T7" fmla="*/ 8 h 45"/>
                <a:gd name="T8" fmla="*/ 8 w 60"/>
                <a:gd name="T9" fmla="*/ 30 h 45"/>
                <a:gd name="T10" fmla="*/ 8 w 60"/>
                <a:gd name="T11" fmla="*/ 41 h 45"/>
                <a:gd name="T12" fmla="*/ 4 w 60"/>
                <a:gd name="T13" fmla="*/ 45 h 45"/>
                <a:gd name="T14" fmla="*/ 0 w 60"/>
                <a:gd name="T15" fmla="*/ 41 h 45"/>
                <a:gd name="T16" fmla="*/ 0 w 60"/>
                <a:gd name="T17" fmla="*/ 30 h 45"/>
                <a:gd name="T18" fmla="*/ 30 w 60"/>
                <a:gd name="T19" fmla="*/ 0 h 45"/>
                <a:gd name="T20" fmla="*/ 60 w 60"/>
                <a:gd name="T21" fmla="*/ 30 h 45"/>
                <a:gd name="T22" fmla="*/ 60 w 60"/>
                <a:gd name="T23" fmla="*/ 41 h 45"/>
                <a:gd name="T24" fmla="*/ 56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56" y="45"/>
                  </a:moveTo>
                  <a:cubicBezTo>
                    <a:pt x="53" y="45"/>
                    <a:pt x="52" y="43"/>
                    <a:pt x="52" y="41"/>
                  </a:cubicBezTo>
                  <a:cubicBezTo>
                    <a:pt x="52" y="30"/>
                    <a:pt x="52" y="30"/>
                    <a:pt x="52" y="30"/>
                  </a:cubicBezTo>
                  <a:cubicBezTo>
                    <a:pt x="52" y="18"/>
                    <a:pt x="42" y="8"/>
                    <a:pt x="30" y="8"/>
                  </a:cubicBezTo>
                  <a:cubicBezTo>
                    <a:pt x="18" y="8"/>
                    <a:pt x="8" y="18"/>
                    <a:pt x="8" y="30"/>
                  </a:cubicBezTo>
                  <a:cubicBezTo>
                    <a:pt x="8" y="41"/>
                    <a:pt x="8" y="41"/>
                    <a:pt x="8" y="41"/>
                  </a:cubicBezTo>
                  <a:cubicBezTo>
                    <a:pt x="8" y="43"/>
                    <a:pt x="7" y="45"/>
                    <a:pt x="4" y="45"/>
                  </a:cubicBezTo>
                  <a:cubicBezTo>
                    <a:pt x="2" y="45"/>
                    <a:pt x="0" y="43"/>
                    <a:pt x="0" y="41"/>
                  </a:cubicBezTo>
                  <a:cubicBezTo>
                    <a:pt x="0" y="30"/>
                    <a:pt x="0" y="30"/>
                    <a:pt x="0" y="30"/>
                  </a:cubicBezTo>
                  <a:cubicBezTo>
                    <a:pt x="0" y="13"/>
                    <a:pt x="14" y="0"/>
                    <a:pt x="30" y="0"/>
                  </a:cubicBezTo>
                  <a:cubicBezTo>
                    <a:pt x="46" y="0"/>
                    <a:pt x="60" y="13"/>
                    <a:pt x="60" y="30"/>
                  </a:cubicBezTo>
                  <a:cubicBezTo>
                    <a:pt x="60" y="41"/>
                    <a:pt x="60" y="41"/>
                    <a:pt x="60" y="41"/>
                  </a:cubicBezTo>
                  <a:cubicBezTo>
                    <a:pt x="60" y="43"/>
                    <a:pt x="58" y="45"/>
                    <a:pt x="56"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 name="Freeform 21"/>
            <p:cNvSpPr/>
            <p:nvPr/>
          </p:nvSpPr>
          <p:spPr bwMode="auto">
            <a:xfrm>
              <a:off x="2916238" y="1233488"/>
              <a:ext cx="34925" cy="55563"/>
            </a:xfrm>
            <a:custGeom>
              <a:avLst/>
              <a:gdLst>
                <a:gd name="T0" fmla="*/ 8 w 16"/>
                <a:gd name="T1" fmla="*/ 0 h 25"/>
                <a:gd name="T2" fmla="*/ 0 w 16"/>
                <a:gd name="T3" fmla="*/ 9 h 25"/>
                <a:gd name="T4" fmla="*/ 4 w 16"/>
                <a:gd name="T5" fmla="*/ 16 h 25"/>
                <a:gd name="T6" fmla="*/ 4 w 16"/>
                <a:gd name="T7" fmla="*/ 25 h 25"/>
                <a:gd name="T8" fmla="*/ 12 w 16"/>
                <a:gd name="T9" fmla="*/ 25 h 25"/>
                <a:gd name="T10" fmla="*/ 12 w 16"/>
                <a:gd name="T11" fmla="*/ 16 h 25"/>
                <a:gd name="T12" fmla="*/ 16 w 16"/>
                <a:gd name="T13" fmla="*/ 9 h 25"/>
                <a:gd name="T14" fmla="*/ 8 w 16"/>
                <a:gd name="T15" fmla="*/ 0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5">
                  <a:moveTo>
                    <a:pt x="8" y="0"/>
                  </a:moveTo>
                  <a:cubicBezTo>
                    <a:pt x="3" y="0"/>
                    <a:pt x="0" y="4"/>
                    <a:pt x="0" y="9"/>
                  </a:cubicBezTo>
                  <a:cubicBezTo>
                    <a:pt x="0" y="12"/>
                    <a:pt x="1" y="15"/>
                    <a:pt x="4" y="16"/>
                  </a:cubicBezTo>
                  <a:cubicBezTo>
                    <a:pt x="4" y="25"/>
                    <a:pt x="4" y="25"/>
                    <a:pt x="4" y="25"/>
                  </a:cubicBezTo>
                  <a:cubicBezTo>
                    <a:pt x="12" y="25"/>
                    <a:pt x="12" y="25"/>
                    <a:pt x="12" y="25"/>
                  </a:cubicBezTo>
                  <a:cubicBezTo>
                    <a:pt x="12" y="16"/>
                    <a:pt x="12" y="16"/>
                    <a:pt x="12" y="16"/>
                  </a:cubicBezTo>
                  <a:cubicBezTo>
                    <a:pt x="15" y="15"/>
                    <a:pt x="16" y="12"/>
                    <a:pt x="16" y="9"/>
                  </a:cubicBezTo>
                  <a:cubicBezTo>
                    <a:pt x="16" y="4"/>
                    <a:pt x="13" y="0"/>
                    <a:pt x="8"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 name="Freeform 22"/>
            <p:cNvSpPr>
              <a:spLocks noEditPoints="1"/>
            </p:cNvSpPr>
            <p:nvPr/>
          </p:nvSpPr>
          <p:spPr bwMode="auto">
            <a:xfrm>
              <a:off x="727075" y="3463926"/>
              <a:ext cx="220663" cy="192088"/>
            </a:xfrm>
            <a:custGeom>
              <a:avLst/>
              <a:gdLst>
                <a:gd name="T0" fmla="*/ 51 w 100"/>
                <a:gd name="T1" fmla="*/ 87 h 87"/>
                <a:gd name="T2" fmla="*/ 49 w 100"/>
                <a:gd name="T3" fmla="*/ 87 h 87"/>
                <a:gd name="T4" fmla="*/ 48 w 100"/>
                <a:gd name="T5" fmla="*/ 86 h 87"/>
                <a:gd name="T6" fmla="*/ 47 w 100"/>
                <a:gd name="T7" fmla="*/ 85 h 87"/>
                <a:gd name="T8" fmla="*/ 31 w 100"/>
                <a:gd name="T9" fmla="*/ 74 h 87"/>
                <a:gd name="T10" fmla="*/ 1 w 100"/>
                <a:gd name="T11" fmla="*/ 41 h 87"/>
                <a:gd name="T12" fmla="*/ 0 w 100"/>
                <a:gd name="T13" fmla="*/ 32 h 87"/>
                <a:gd name="T14" fmla="*/ 9 w 100"/>
                <a:gd name="T15" fmla="*/ 9 h 87"/>
                <a:gd name="T16" fmla="*/ 29 w 100"/>
                <a:gd name="T17" fmla="*/ 0 h 87"/>
                <a:gd name="T18" fmla="*/ 29 w 100"/>
                <a:gd name="T19" fmla="*/ 0 h 87"/>
                <a:gd name="T20" fmla="*/ 50 w 100"/>
                <a:gd name="T21" fmla="*/ 10 h 87"/>
                <a:gd name="T22" fmla="*/ 71 w 100"/>
                <a:gd name="T23" fmla="*/ 0 h 87"/>
                <a:gd name="T24" fmla="*/ 71 w 100"/>
                <a:gd name="T25" fmla="*/ 0 h 87"/>
                <a:gd name="T26" fmla="*/ 100 w 100"/>
                <a:gd name="T27" fmla="*/ 31 h 87"/>
                <a:gd name="T28" fmla="*/ 99 w 100"/>
                <a:gd name="T29" fmla="*/ 40 h 87"/>
                <a:gd name="T30" fmla="*/ 70 w 100"/>
                <a:gd name="T31" fmla="*/ 74 h 87"/>
                <a:gd name="T32" fmla="*/ 53 w 100"/>
                <a:gd name="T33" fmla="*/ 86 h 87"/>
                <a:gd name="T34" fmla="*/ 51 w 100"/>
                <a:gd name="T35" fmla="*/ 87 h 87"/>
                <a:gd name="T36" fmla="*/ 29 w 100"/>
                <a:gd name="T37" fmla="*/ 9 h 87"/>
                <a:gd name="T38" fmla="*/ 15 w 100"/>
                <a:gd name="T39" fmla="*/ 15 h 87"/>
                <a:gd name="T40" fmla="*/ 8 w 100"/>
                <a:gd name="T41" fmla="*/ 32 h 87"/>
                <a:gd name="T42" fmla="*/ 9 w 100"/>
                <a:gd name="T43" fmla="*/ 39 h 87"/>
                <a:gd name="T44" fmla="*/ 37 w 100"/>
                <a:gd name="T45" fmla="*/ 67 h 87"/>
                <a:gd name="T46" fmla="*/ 51 w 100"/>
                <a:gd name="T47" fmla="*/ 78 h 87"/>
                <a:gd name="T48" fmla="*/ 65 w 100"/>
                <a:gd name="T49" fmla="*/ 67 h 87"/>
                <a:gd name="T50" fmla="*/ 91 w 100"/>
                <a:gd name="T51" fmla="*/ 38 h 87"/>
                <a:gd name="T52" fmla="*/ 92 w 100"/>
                <a:gd name="T53" fmla="*/ 31 h 87"/>
                <a:gd name="T54" fmla="*/ 71 w 100"/>
                <a:gd name="T55" fmla="*/ 8 h 87"/>
                <a:gd name="T56" fmla="*/ 71 w 100"/>
                <a:gd name="T57" fmla="*/ 8 h 87"/>
                <a:gd name="T58" fmla="*/ 54 w 100"/>
                <a:gd name="T59" fmla="*/ 19 h 87"/>
                <a:gd name="T60" fmla="*/ 50 w 100"/>
                <a:gd name="T61" fmla="*/ 21 h 87"/>
                <a:gd name="T62" fmla="*/ 46 w 100"/>
                <a:gd name="T63" fmla="*/ 19 h 87"/>
                <a:gd name="T64" fmla="*/ 29 w 100"/>
                <a:gd name="T65" fmla="*/ 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0" h="87">
                  <a:moveTo>
                    <a:pt x="51" y="87"/>
                  </a:moveTo>
                  <a:cubicBezTo>
                    <a:pt x="50" y="87"/>
                    <a:pt x="49" y="87"/>
                    <a:pt x="49" y="87"/>
                  </a:cubicBezTo>
                  <a:cubicBezTo>
                    <a:pt x="49" y="86"/>
                    <a:pt x="48" y="86"/>
                    <a:pt x="48" y="86"/>
                  </a:cubicBezTo>
                  <a:cubicBezTo>
                    <a:pt x="47" y="85"/>
                    <a:pt x="47" y="85"/>
                    <a:pt x="47" y="85"/>
                  </a:cubicBezTo>
                  <a:cubicBezTo>
                    <a:pt x="44" y="83"/>
                    <a:pt x="36" y="78"/>
                    <a:pt x="31" y="74"/>
                  </a:cubicBezTo>
                  <a:cubicBezTo>
                    <a:pt x="13" y="60"/>
                    <a:pt x="3" y="49"/>
                    <a:pt x="1" y="41"/>
                  </a:cubicBezTo>
                  <a:cubicBezTo>
                    <a:pt x="0" y="38"/>
                    <a:pt x="0" y="35"/>
                    <a:pt x="0" y="32"/>
                  </a:cubicBezTo>
                  <a:cubicBezTo>
                    <a:pt x="0" y="23"/>
                    <a:pt x="3" y="15"/>
                    <a:pt x="9" y="9"/>
                  </a:cubicBezTo>
                  <a:cubicBezTo>
                    <a:pt x="14" y="3"/>
                    <a:pt x="21" y="0"/>
                    <a:pt x="29" y="0"/>
                  </a:cubicBezTo>
                  <a:cubicBezTo>
                    <a:pt x="29" y="0"/>
                    <a:pt x="29" y="0"/>
                    <a:pt x="29" y="0"/>
                  </a:cubicBezTo>
                  <a:cubicBezTo>
                    <a:pt x="37" y="0"/>
                    <a:pt x="44" y="4"/>
                    <a:pt x="50" y="10"/>
                  </a:cubicBezTo>
                  <a:cubicBezTo>
                    <a:pt x="55" y="4"/>
                    <a:pt x="63" y="0"/>
                    <a:pt x="71" y="0"/>
                  </a:cubicBezTo>
                  <a:cubicBezTo>
                    <a:pt x="71" y="0"/>
                    <a:pt x="71" y="0"/>
                    <a:pt x="71" y="0"/>
                  </a:cubicBezTo>
                  <a:cubicBezTo>
                    <a:pt x="87" y="0"/>
                    <a:pt x="100" y="14"/>
                    <a:pt x="100" y="31"/>
                  </a:cubicBezTo>
                  <a:cubicBezTo>
                    <a:pt x="100" y="34"/>
                    <a:pt x="100" y="37"/>
                    <a:pt x="99" y="40"/>
                  </a:cubicBezTo>
                  <a:cubicBezTo>
                    <a:pt x="98" y="48"/>
                    <a:pt x="88" y="59"/>
                    <a:pt x="70" y="74"/>
                  </a:cubicBezTo>
                  <a:cubicBezTo>
                    <a:pt x="63" y="79"/>
                    <a:pt x="57" y="84"/>
                    <a:pt x="53" y="86"/>
                  </a:cubicBezTo>
                  <a:cubicBezTo>
                    <a:pt x="52" y="87"/>
                    <a:pt x="52" y="87"/>
                    <a:pt x="51" y="87"/>
                  </a:cubicBezTo>
                  <a:close/>
                  <a:moveTo>
                    <a:pt x="29" y="9"/>
                  </a:moveTo>
                  <a:cubicBezTo>
                    <a:pt x="24" y="9"/>
                    <a:pt x="19" y="11"/>
                    <a:pt x="15" y="15"/>
                  </a:cubicBezTo>
                  <a:cubicBezTo>
                    <a:pt x="11" y="19"/>
                    <a:pt x="8" y="25"/>
                    <a:pt x="8" y="32"/>
                  </a:cubicBezTo>
                  <a:cubicBezTo>
                    <a:pt x="8" y="34"/>
                    <a:pt x="9" y="37"/>
                    <a:pt x="9" y="39"/>
                  </a:cubicBezTo>
                  <a:cubicBezTo>
                    <a:pt x="10" y="42"/>
                    <a:pt x="15" y="50"/>
                    <a:pt x="37" y="67"/>
                  </a:cubicBezTo>
                  <a:cubicBezTo>
                    <a:pt x="41" y="71"/>
                    <a:pt x="47" y="75"/>
                    <a:pt x="51" y="78"/>
                  </a:cubicBezTo>
                  <a:cubicBezTo>
                    <a:pt x="55" y="75"/>
                    <a:pt x="59" y="72"/>
                    <a:pt x="65" y="67"/>
                  </a:cubicBezTo>
                  <a:cubicBezTo>
                    <a:pt x="86" y="50"/>
                    <a:pt x="90" y="41"/>
                    <a:pt x="91" y="38"/>
                  </a:cubicBezTo>
                  <a:cubicBezTo>
                    <a:pt x="92" y="35"/>
                    <a:pt x="92" y="33"/>
                    <a:pt x="92" y="31"/>
                  </a:cubicBezTo>
                  <a:cubicBezTo>
                    <a:pt x="92" y="18"/>
                    <a:pt x="83" y="8"/>
                    <a:pt x="71" y="8"/>
                  </a:cubicBezTo>
                  <a:cubicBezTo>
                    <a:pt x="71" y="8"/>
                    <a:pt x="71" y="8"/>
                    <a:pt x="71" y="8"/>
                  </a:cubicBezTo>
                  <a:cubicBezTo>
                    <a:pt x="64" y="8"/>
                    <a:pt x="57" y="12"/>
                    <a:pt x="54" y="19"/>
                  </a:cubicBezTo>
                  <a:cubicBezTo>
                    <a:pt x="53" y="20"/>
                    <a:pt x="52" y="21"/>
                    <a:pt x="50" y="21"/>
                  </a:cubicBezTo>
                  <a:cubicBezTo>
                    <a:pt x="49" y="21"/>
                    <a:pt x="47" y="20"/>
                    <a:pt x="46" y="19"/>
                  </a:cubicBezTo>
                  <a:cubicBezTo>
                    <a:pt x="42" y="13"/>
                    <a:pt x="36" y="9"/>
                    <a:pt x="29"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 name="Freeform 23"/>
            <p:cNvSpPr/>
            <p:nvPr/>
          </p:nvSpPr>
          <p:spPr bwMode="auto">
            <a:xfrm>
              <a:off x="879475" y="3497263"/>
              <a:ext cx="38100" cy="53975"/>
            </a:xfrm>
            <a:custGeom>
              <a:avLst/>
              <a:gdLst>
                <a:gd name="T0" fmla="*/ 13 w 17"/>
                <a:gd name="T1" fmla="*/ 24 h 24"/>
                <a:gd name="T2" fmla="*/ 13 w 17"/>
                <a:gd name="T3" fmla="*/ 23 h 24"/>
                <a:gd name="T4" fmla="*/ 11 w 17"/>
                <a:gd name="T5" fmla="*/ 21 h 24"/>
                <a:gd name="T6" fmla="*/ 12 w 17"/>
                <a:gd name="T7" fmla="*/ 20 h 24"/>
                <a:gd name="T8" fmla="*/ 12 w 17"/>
                <a:gd name="T9" fmla="*/ 16 h 24"/>
                <a:gd name="T10" fmla="*/ 2 w 17"/>
                <a:gd name="T11" fmla="*/ 4 h 24"/>
                <a:gd name="T12" fmla="*/ 0 w 17"/>
                <a:gd name="T13" fmla="*/ 2 h 24"/>
                <a:gd name="T14" fmla="*/ 2 w 17"/>
                <a:gd name="T15" fmla="*/ 0 h 24"/>
                <a:gd name="T16" fmla="*/ 16 w 17"/>
                <a:gd name="T17" fmla="*/ 16 h 24"/>
                <a:gd name="T18" fmla="*/ 16 w 17"/>
                <a:gd name="T19" fmla="*/ 21 h 24"/>
                <a:gd name="T20" fmla="*/ 16 w 17"/>
                <a:gd name="T21" fmla="*/ 22 h 24"/>
                <a:gd name="T22" fmla="*/ 13 w 17"/>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24">
                  <a:moveTo>
                    <a:pt x="13" y="24"/>
                  </a:moveTo>
                  <a:cubicBezTo>
                    <a:pt x="13" y="24"/>
                    <a:pt x="13" y="24"/>
                    <a:pt x="13" y="23"/>
                  </a:cubicBezTo>
                  <a:cubicBezTo>
                    <a:pt x="12" y="23"/>
                    <a:pt x="11" y="22"/>
                    <a:pt x="11" y="21"/>
                  </a:cubicBezTo>
                  <a:cubicBezTo>
                    <a:pt x="12" y="20"/>
                    <a:pt x="12" y="20"/>
                    <a:pt x="12" y="20"/>
                  </a:cubicBezTo>
                  <a:cubicBezTo>
                    <a:pt x="12" y="18"/>
                    <a:pt x="12" y="17"/>
                    <a:pt x="12" y="16"/>
                  </a:cubicBezTo>
                  <a:cubicBezTo>
                    <a:pt x="12" y="9"/>
                    <a:pt x="8" y="4"/>
                    <a:pt x="2" y="4"/>
                  </a:cubicBezTo>
                  <a:cubicBezTo>
                    <a:pt x="1" y="4"/>
                    <a:pt x="0" y="3"/>
                    <a:pt x="0" y="2"/>
                  </a:cubicBezTo>
                  <a:cubicBezTo>
                    <a:pt x="0" y="1"/>
                    <a:pt x="1" y="0"/>
                    <a:pt x="2" y="0"/>
                  </a:cubicBezTo>
                  <a:cubicBezTo>
                    <a:pt x="10" y="0"/>
                    <a:pt x="16" y="7"/>
                    <a:pt x="16" y="16"/>
                  </a:cubicBezTo>
                  <a:cubicBezTo>
                    <a:pt x="17" y="18"/>
                    <a:pt x="16" y="19"/>
                    <a:pt x="16" y="21"/>
                  </a:cubicBezTo>
                  <a:cubicBezTo>
                    <a:pt x="16" y="22"/>
                    <a:pt x="16" y="22"/>
                    <a:pt x="16" y="22"/>
                  </a:cubicBezTo>
                  <a:cubicBezTo>
                    <a:pt x="15" y="23"/>
                    <a:pt x="14" y="24"/>
                    <a:pt x="13"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 name="Freeform 28"/>
            <p:cNvSpPr/>
            <p:nvPr/>
          </p:nvSpPr>
          <p:spPr bwMode="auto">
            <a:xfrm>
              <a:off x="315913" y="3602038"/>
              <a:ext cx="166688" cy="198438"/>
            </a:xfrm>
            <a:custGeom>
              <a:avLst/>
              <a:gdLst>
                <a:gd name="T0" fmla="*/ 75 w 75"/>
                <a:gd name="T1" fmla="*/ 90 h 90"/>
                <a:gd name="T2" fmla="*/ 57 w 75"/>
                <a:gd name="T3" fmla="*/ 90 h 90"/>
                <a:gd name="T4" fmla="*/ 0 w 75"/>
                <a:gd name="T5" fmla="*/ 17 h 90"/>
                <a:gd name="T6" fmla="*/ 4 w 75"/>
                <a:gd name="T7" fmla="*/ 0 h 90"/>
                <a:gd name="T8" fmla="*/ 75 w 75"/>
                <a:gd name="T9" fmla="*/ 90 h 90"/>
              </a:gdLst>
              <a:ahLst/>
              <a:cxnLst>
                <a:cxn ang="0">
                  <a:pos x="T0" y="T1"/>
                </a:cxn>
                <a:cxn ang="0">
                  <a:pos x="T2" y="T3"/>
                </a:cxn>
                <a:cxn ang="0">
                  <a:pos x="T4" y="T5"/>
                </a:cxn>
                <a:cxn ang="0">
                  <a:pos x="T6" y="T7"/>
                </a:cxn>
                <a:cxn ang="0">
                  <a:pos x="T8" y="T9"/>
                </a:cxn>
              </a:cxnLst>
              <a:rect l="0" t="0" r="r" b="b"/>
              <a:pathLst>
                <a:path w="75" h="90">
                  <a:moveTo>
                    <a:pt x="75" y="90"/>
                  </a:moveTo>
                  <a:cubicBezTo>
                    <a:pt x="57" y="90"/>
                    <a:pt x="57" y="90"/>
                    <a:pt x="57" y="90"/>
                  </a:cubicBezTo>
                  <a:cubicBezTo>
                    <a:pt x="57" y="55"/>
                    <a:pt x="33" y="25"/>
                    <a:pt x="0" y="17"/>
                  </a:cubicBezTo>
                  <a:cubicBezTo>
                    <a:pt x="4" y="0"/>
                    <a:pt x="4" y="0"/>
                    <a:pt x="4" y="0"/>
                  </a:cubicBezTo>
                  <a:cubicBezTo>
                    <a:pt x="46" y="10"/>
                    <a:pt x="75" y="47"/>
                    <a:pt x="75" y="9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1" name="Freeform 29"/>
            <p:cNvSpPr/>
            <p:nvPr/>
          </p:nvSpPr>
          <p:spPr bwMode="auto">
            <a:xfrm>
              <a:off x="71438" y="3603626"/>
              <a:ext cx="160338" cy="196850"/>
            </a:xfrm>
            <a:custGeom>
              <a:avLst/>
              <a:gdLst>
                <a:gd name="T0" fmla="*/ 18 w 73"/>
                <a:gd name="T1" fmla="*/ 89 h 89"/>
                <a:gd name="T2" fmla="*/ 0 w 73"/>
                <a:gd name="T3" fmla="*/ 89 h 89"/>
                <a:gd name="T4" fmla="*/ 68 w 73"/>
                <a:gd name="T5" fmla="*/ 0 h 89"/>
                <a:gd name="T6" fmla="*/ 73 w 73"/>
                <a:gd name="T7" fmla="*/ 17 h 89"/>
                <a:gd name="T8" fmla="*/ 18 w 73"/>
                <a:gd name="T9" fmla="*/ 89 h 89"/>
              </a:gdLst>
              <a:ahLst/>
              <a:cxnLst>
                <a:cxn ang="0">
                  <a:pos x="T0" y="T1"/>
                </a:cxn>
                <a:cxn ang="0">
                  <a:pos x="T2" y="T3"/>
                </a:cxn>
                <a:cxn ang="0">
                  <a:pos x="T4" y="T5"/>
                </a:cxn>
                <a:cxn ang="0">
                  <a:pos x="T6" y="T7"/>
                </a:cxn>
                <a:cxn ang="0">
                  <a:pos x="T8" y="T9"/>
                </a:cxn>
              </a:cxnLst>
              <a:rect l="0" t="0" r="r" b="b"/>
              <a:pathLst>
                <a:path w="73" h="89">
                  <a:moveTo>
                    <a:pt x="18" y="89"/>
                  </a:moveTo>
                  <a:cubicBezTo>
                    <a:pt x="0" y="89"/>
                    <a:pt x="0" y="89"/>
                    <a:pt x="0" y="89"/>
                  </a:cubicBezTo>
                  <a:cubicBezTo>
                    <a:pt x="0" y="47"/>
                    <a:pt x="28" y="11"/>
                    <a:pt x="68" y="0"/>
                  </a:cubicBezTo>
                  <a:cubicBezTo>
                    <a:pt x="73" y="17"/>
                    <a:pt x="73" y="17"/>
                    <a:pt x="73" y="17"/>
                  </a:cubicBezTo>
                  <a:cubicBezTo>
                    <a:pt x="41" y="26"/>
                    <a:pt x="18" y="55"/>
                    <a:pt x="18" y="8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2" name="Freeform 30"/>
            <p:cNvSpPr>
              <a:spLocks noEditPoints="1"/>
            </p:cNvSpPr>
            <p:nvPr/>
          </p:nvSpPr>
          <p:spPr bwMode="auto">
            <a:xfrm>
              <a:off x="31750"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3" name="Freeform 31"/>
            <p:cNvSpPr>
              <a:spLocks noEditPoints="1"/>
            </p:cNvSpPr>
            <p:nvPr/>
          </p:nvSpPr>
          <p:spPr bwMode="auto">
            <a:xfrm>
              <a:off x="398463"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4" name="Freeform 32"/>
            <p:cNvSpPr>
              <a:spLocks noEditPoints="1"/>
            </p:cNvSpPr>
            <p:nvPr/>
          </p:nvSpPr>
          <p:spPr bwMode="auto">
            <a:xfrm>
              <a:off x="214313" y="3557588"/>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5 h 78"/>
                <a:gd name="T18" fmla="*/ 25 w 78"/>
                <a:gd name="T19" fmla="*/ 25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5"/>
                  </a:lnTo>
                  <a:lnTo>
                    <a:pt x="25" y="25"/>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5" name="Freeform 33"/>
            <p:cNvSpPr/>
            <p:nvPr/>
          </p:nvSpPr>
          <p:spPr bwMode="auto">
            <a:xfrm>
              <a:off x="76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6" name="Oval 34"/>
            <p:cNvSpPr>
              <a:spLocks noChangeArrowheads="1"/>
            </p:cNvSpPr>
            <p:nvPr/>
          </p:nvSpPr>
          <p:spPr bwMode="auto">
            <a:xfrm>
              <a:off x="50800" y="3586163"/>
              <a:ext cx="42863"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7" name="Freeform 35"/>
            <p:cNvSpPr/>
            <p:nvPr/>
          </p:nvSpPr>
          <p:spPr bwMode="auto">
            <a:xfrm>
              <a:off x="330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8" name="Oval 36"/>
            <p:cNvSpPr>
              <a:spLocks noChangeArrowheads="1"/>
            </p:cNvSpPr>
            <p:nvPr/>
          </p:nvSpPr>
          <p:spPr bwMode="auto">
            <a:xfrm>
              <a:off x="460375" y="3586163"/>
              <a:ext cx="41275"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9" name="Freeform 37"/>
            <p:cNvSpPr>
              <a:spLocks noEditPoints="1"/>
            </p:cNvSpPr>
            <p:nvPr/>
          </p:nvSpPr>
          <p:spPr bwMode="auto">
            <a:xfrm>
              <a:off x="884238" y="1268413"/>
              <a:ext cx="207963" cy="207963"/>
            </a:xfrm>
            <a:custGeom>
              <a:avLst/>
              <a:gdLst>
                <a:gd name="T0" fmla="*/ 42 w 94"/>
                <a:gd name="T1" fmla="*/ 94 h 94"/>
                <a:gd name="T2" fmla="*/ 35 w 94"/>
                <a:gd name="T3" fmla="*/ 80 h 94"/>
                <a:gd name="T4" fmla="*/ 27 w 94"/>
                <a:gd name="T5" fmla="*/ 84 h 94"/>
                <a:gd name="T6" fmla="*/ 10 w 94"/>
                <a:gd name="T7" fmla="*/ 76 h 94"/>
                <a:gd name="T8" fmla="*/ 10 w 94"/>
                <a:gd name="T9" fmla="*/ 67 h 94"/>
                <a:gd name="T10" fmla="*/ 14 w 94"/>
                <a:gd name="T11" fmla="*/ 59 h 94"/>
                <a:gd name="T12" fmla="*/ 0 w 94"/>
                <a:gd name="T13" fmla="*/ 52 h 94"/>
                <a:gd name="T14" fmla="*/ 7 w 94"/>
                <a:gd name="T15" fmla="*/ 35 h 94"/>
                <a:gd name="T16" fmla="*/ 15 w 94"/>
                <a:gd name="T17" fmla="*/ 32 h 94"/>
                <a:gd name="T18" fmla="*/ 8 w 94"/>
                <a:gd name="T19" fmla="*/ 22 h 94"/>
                <a:gd name="T20" fmla="*/ 18 w 94"/>
                <a:gd name="T21" fmla="*/ 10 h 94"/>
                <a:gd name="T22" fmla="*/ 32 w 94"/>
                <a:gd name="T23" fmla="*/ 14 h 94"/>
                <a:gd name="T24" fmla="*/ 35 w 94"/>
                <a:gd name="T25" fmla="*/ 6 h 94"/>
                <a:gd name="T26" fmla="*/ 52 w 94"/>
                <a:gd name="T27" fmla="*/ 0 h 94"/>
                <a:gd name="T28" fmla="*/ 59 w 94"/>
                <a:gd name="T29" fmla="*/ 13 h 94"/>
                <a:gd name="T30" fmla="*/ 67 w 94"/>
                <a:gd name="T31" fmla="*/ 10 h 94"/>
                <a:gd name="T32" fmla="*/ 72 w 94"/>
                <a:gd name="T33" fmla="*/ 8 h 94"/>
                <a:gd name="T34" fmla="*/ 84 w 94"/>
                <a:gd name="T35" fmla="*/ 17 h 94"/>
                <a:gd name="T36" fmla="*/ 84 w 94"/>
                <a:gd name="T37" fmla="*/ 27 h 94"/>
                <a:gd name="T38" fmla="*/ 81 w 94"/>
                <a:gd name="T39" fmla="*/ 35 h 94"/>
                <a:gd name="T40" fmla="*/ 94 w 94"/>
                <a:gd name="T41" fmla="*/ 42 h 94"/>
                <a:gd name="T42" fmla="*/ 87 w 94"/>
                <a:gd name="T43" fmla="*/ 59 h 94"/>
                <a:gd name="T44" fmla="*/ 80 w 94"/>
                <a:gd name="T45" fmla="*/ 62 h 94"/>
                <a:gd name="T46" fmla="*/ 86 w 94"/>
                <a:gd name="T47" fmla="*/ 71 h 94"/>
                <a:gd name="T48" fmla="*/ 77 w 94"/>
                <a:gd name="T49" fmla="*/ 84 h 94"/>
                <a:gd name="T50" fmla="*/ 62 w 94"/>
                <a:gd name="T51" fmla="*/ 79 h 94"/>
                <a:gd name="T52" fmla="*/ 59 w 94"/>
                <a:gd name="T53" fmla="*/ 87 h 94"/>
                <a:gd name="T54" fmla="*/ 43 w 94"/>
                <a:gd name="T55" fmla="*/ 86 h 94"/>
                <a:gd name="T56" fmla="*/ 51 w 94"/>
                <a:gd name="T57" fmla="*/ 80 h 94"/>
                <a:gd name="T58" fmla="*/ 59 w 94"/>
                <a:gd name="T59" fmla="*/ 72 h 94"/>
                <a:gd name="T60" fmla="*/ 68 w 94"/>
                <a:gd name="T61" fmla="*/ 73 h 94"/>
                <a:gd name="T62" fmla="*/ 78 w 94"/>
                <a:gd name="T63" fmla="*/ 71 h 94"/>
                <a:gd name="T64" fmla="*/ 72 w 94"/>
                <a:gd name="T65" fmla="*/ 58 h 94"/>
                <a:gd name="T66" fmla="*/ 81 w 94"/>
                <a:gd name="T67" fmla="*/ 51 h 94"/>
                <a:gd name="T68" fmla="*/ 86 w 94"/>
                <a:gd name="T69" fmla="*/ 43 h 94"/>
                <a:gd name="T70" fmla="*/ 73 w 94"/>
                <a:gd name="T71" fmla="*/ 37 h 94"/>
                <a:gd name="T72" fmla="*/ 74 w 94"/>
                <a:gd name="T73" fmla="*/ 26 h 94"/>
                <a:gd name="T74" fmla="*/ 72 w 94"/>
                <a:gd name="T75" fmla="*/ 16 h 94"/>
                <a:gd name="T76" fmla="*/ 59 w 94"/>
                <a:gd name="T77" fmla="*/ 22 h 94"/>
                <a:gd name="T78" fmla="*/ 51 w 94"/>
                <a:gd name="T79" fmla="*/ 13 h 94"/>
                <a:gd name="T80" fmla="*/ 43 w 94"/>
                <a:gd name="T81" fmla="*/ 8 h 94"/>
                <a:gd name="T82" fmla="*/ 38 w 94"/>
                <a:gd name="T83" fmla="*/ 21 h 94"/>
                <a:gd name="T84" fmla="*/ 32 w 94"/>
                <a:gd name="T85" fmla="*/ 22 h 94"/>
                <a:gd name="T86" fmla="*/ 22 w 94"/>
                <a:gd name="T87" fmla="*/ 16 h 94"/>
                <a:gd name="T88" fmla="*/ 21 w 94"/>
                <a:gd name="T89" fmla="*/ 26 h 94"/>
                <a:gd name="T90" fmla="*/ 21 w 94"/>
                <a:gd name="T91" fmla="*/ 38 h 94"/>
                <a:gd name="T92" fmla="*/ 8 w 94"/>
                <a:gd name="T93" fmla="*/ 43 h 94"/>
                <a:gd name="T94" fmla="*/ 14 w 94"/>
                <a:gd name="T95" fmla="*/ 51 h 94"/>
                <a:gd name="T96" fmla="*/ 22 w 94"/>
                <a:gd name="T97" fmla="*/ 59 h 94"/>
                <a:gd name="T98" fmla="*/ 17 w 94"/>
                <a:gd name="T99" fmla="*/ 71 h 94"/>
                <a:gd name="T100" fmla="*/ 26 w 94"/>
                <a:gd name="T101" fmla="*/ 73 h 94"/>
                <a:gd name="T102" fmla="*/ 38 w 94"/>
                <a:gd name="T103" fmla="*/ 73 h 94"/>
                <a:gd name="T104" fmla="*/ 43 w 94"/>
                <a:gd name="T105" fmla="*/ 86 h 94"/>
                <a:gd name="T106" fmla="*/ 30 w 94"/>
                <a:gd name="T107" fmla="*/ 47 h 94"/>
                <a:gd name="T108" fmla="*/ 65 w 94"/>
                <a:gd name="T109" fmla="*/ 47 h 94"/>
                <a:gd name="T110" fmla="*/ 47 w 94"/>
                <a:gd name="T111" fmla="*/ 37 h 94"/>
                <a:gd name="T112" fmla="*/ 47 w 94"/>
                <a:gd name="T113" fmla="*/ 56 h 94"/>
                <a:gd name="T114" fmla="*/ 47 w 94"/>
                <a:gd name="T115"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4" h="94">
                  <a:moveTo>
                    <a:pt x="52" y="94"/>
                  </a:moveTo>
                  <a:cubicBezTo>
                    <a:pt x="42" y="94"/>
                    <a:pt x="42" y="94"/>
                    <a:pt x="42" y="94"/>
                  </a:cubicBezTo>
                  <a:cubicBezTo>
                    <a:pt x="38" y="94"/>
                    <a:pt x="35" y="91"/>
                    <a:pt x="35" y="87"/>
                  </a:cubicBezTo>
                  <a:cubicBezTo>
                    <a:pt x="35" y="80"/>
                    <a:pt x="35" y="80"/>
                    <a:pt x="35" y="80"/>
                  </a:cubicBezTo>
                  <a:cubicBezTo>
                    <a:pt x="32" y="79"/>
                    <a:pt x="32" y="79"/>
                    <a:pt x="32" y="79"/>
                  </a:cubicBezTo>
                  <a:cubicBezTo>
                    <a:pt x="27" y="84"/>
                    <a:pt x="27" y="84"/>
                    <a:pt x="27" y="84"/>
                  </a:cubicBezTo>
                  <a:cubicBezTo>
                    <a:pt x="25" y="86"/>
                    <a:pt x="20" y="86"/>
                    <a:pt x="18" y="84"/>
                  </a:cubicBezTo>
                  <a:cubicBezTo>
                    <a:pt x="10" y="76"/>
                    <a:pt x="10" y="76"/>
                    <a:pt x="10" y="76"/>
                  </a:cubicBezTo>
                  <a:cubicBezTo>
                    <a:pt x="9" y="75"/>
                    <a:pt x="8" y="73"/>
                    <a:pt x="8" y="71"/>
                  </a:cubicBezTo>
                  <a:cubicBezTo>
                    <a:pt x="8" y="70"/>
                    <a:pt x="9" y="68"/>
                    <a:pt x="10" y="67"/>
                  </a:cubicBezTo>
                  <a:cubicBezTo>
                    <a:pt x="15" y="62"/>
                    <a:pt x="15" y="62"/>
                    <a:pt x="15" y="62"/>
                  </a:cubicBezTo>
                  <a:cubicBezTo>
                    <a:pt x="14" y="59"/>
                    <a:pt x="14" y="59"/>
                    <a:pt x="14" y="59"/>
                  </a:cubicBezTo>
                  <a:cubicBezTo>
                    <a:pt x="7" y="59"/>
                    <a:pt x="7" y="59"/>
                    <a:pt x="7" y="59"/>
                  </a:cubicBezTo>
                  <a:cubicBezTo>
                    <a:pt x="3" y="59"/>
                    <a:pt x="0" y="56"/>
                    <a:pt x="0" y="52"/>
                  </a:cubicBezTo>
                  <a:cubicBezTo>
                    <a:pt x="0" y="42"/>
                    <a:pt x="0" y="42"/>
                    <a:pt x="0" y="42"/>
                  </a:cubicBezTo>
                  <a:cubicBezTo>
                    <a:pt x="0" y="38"/>
                    <a:pt x="3" y="35"/>
                    <a:pt x="7" y="35"/>
                  </a:cubicBezTo>
                  <a:cubicBezTo>
                    <a:pt x="14" y="35"/>
                    <a:pt x="14" y="35"/>
                    <a:pt x="14" y="35"/>
                  </a:cubicBezTo>
                  <a:cubicBezTo>
                    <a:pt x="15" y="32"/>
                    <a:pt x="15" y="32"/>
                    <a:pt x="15" y="32"/>
                  </a:cubicBezTo>
                  <a:cubicBezTo>
                    <a:pt x="10" y="27"/>
                    <a:pt x="10" y="27"/>
                    <a:pt x="10" y="27"/>
                  </a:cubicBezTo>
                  <a:cubicBezTo>
                    <a:pt x="9" y="25"/>
                    <a:pt x="8" y="24"/>
                    <a:pt x="8" y="22"/>
                  </a:cubicBezTo>
                  <a:cubicBezTo>
                    <a:pt x="8" y="20"/>
                    <a:pt x="9" y="18"/>
                    <a:pt x="10" y="17"/>
                  </a:cubicBezTo>
                  <a:cubicBezTo>
                    <a:pt x="18" y="10"/>
                    <a:pt x="18" y="10"/>
                    <a:pt x="18" y="10"/>
                  </a:cubicBezTo>
                  <a:cubicBezTo>
                    <a:pt x="20" y="7"/>
                    <a:pt x="25" y="7"/>
                    <a:pt x="27" y="10"/>
                  </a:cubicBezTo>
                  <a:cubicBezTo>
                    <a:pt x="32" y="14"/>
                    <a:pt x="32" y="14"/>
                    <a:pt x="32" y="14"/>
                  </a:cubicBezTo>
                  <a:cubicBezTo>
                    <a:pt x="35" y="13"/>
                    <a:pt x="35" y="13"/>
                    <a:pt x="35" y="13"/>
                  </a:cubicBezTo>
                  <a:cubicBezTo>
                    <a:pt x="35" y="6"/>
                    <a:pt x="35" y="6"/>
                    <a:pt x="35" y="6"/>
                  </a:cubicBezTo>
                  <a:cubicBezTo>
                    <a:pt x="35" y="3"/>
                    <a:pt x="38" y="0"/>
                    <a:pt x="42" y="0"/>
                  </a:cubicBezTo>
                  <a:cubicBezTo>
                    <a:pt x="52" y="0"/>
                    <a:pt x="52" y="0"/>
                    <a:pt x="52" y="0"/>
                  </a:cubicBezTo>
                  <a:cubicBezTo>
                    <a:pt x="56" y="0"/>
                    <a:pt x="59" y="3"/>
                    <a:pt x="59" y="6"/>
                  </a:cubicBezTo>
                  <a:cubicBezTo>
                    <a:pt x="59" y="13"/>
                    <a:pt x="59" y="13"/>
                    <a:pt x="59" y="13"/>
                  </a:cubicBezTo>
                  <a:cubicBezTo>
                    <a:pt x="62" y="14"/>
                    <a:pt x="62" y="14"/>
                    <a:pt x="62" y="14"/>
                  </a:cubicBezTo>
                  <a:cubicBezTo>
                    <a:pt x="67" y="10"/>
                    <a:pt x="67" y="10"/>
                    <a:pt x="67" y="10"/>
                  </a:cubicBezTo>
                  <a:cubicBezTo>
                    <a:pt x="68" y="9"/>
                    <a:pt x="70" y="8"/>
                    <a:pt x="72" y="8"/>
                  </a:cubicBezTo>
                  <a:cubicBezTo>
                    <a:pt x="72" y="8"/>
                    <a:pt x="72" y="8"/>
                    <a:pt x="72" y="8"/>
                  </a:cubicBezTo>
                  <a:cubicBezTo>
                    <a:pt x="74" y="8"/>
                    <a:pt x="76" y="9"/>
                    <a:pt x="77" y="10"/>
                  </a:cubicBezTo>
                  <a:cubicBezTo>
                    <a:pt x="84" y="17"/>
                    <a:pt x="84" y="17"/>
                    <a:pt x="84" y="17"/>
                  </a:cubicBezTo>
                  <a:cubicBezTo>
                    <a:pt x="85" y="18"/>
                    <a:pt x="86" y="20"/>
                    <a:pt x="86" y="22"/>
                  </a:cubicBezTo>
                  <a:cubicBezTo>
                    <a:pt x="86" y="24"/>
                    <a:pt x="85" y="25"/>
                    <a:pt x="84" y="27"/>
                  </a:cubicBezTo>
                  <a:cubicBezTo>
                    <a:pt x="79" y="31"/>
                    <a:pt x="79" y="31"/>
                    <a:pt x="79" y="31"/>
                  </a:cubicBezTo>
                  <a:cubicBezTo>
                    <a:pt x="81" y="35"/>
                    <a:pt x="81" y="35"/>
                    <a:pt x="81" y="35"/>
                  </a:cubicBezTo>
                  <a:cubicBezTo>
                    <a:pt x="87" y="35"/>
                    <a:pt x="87" y="35"/>
                    <a:pt x="87" y="35"/>
                  </a:cubicBezTo>
                  <a:cubicBezTo>
                    <a:pt x="91" y="35"/>
                    <a:pt x="94" y="38"/>
                    <a:pt x="94" y="42"/>
                  </a:cubicBezTo>
                  <a:cubicBezTo>
                    <a:pt x="94" y="52"/>
                    <a:pt x="94" y="52"/>
                    <a:pt x="94" y="52"/>
                  </a:cubicBezTo>
                  <a:cubicBezTo>
                    <a:pt x="94" y="56"/>
                    <a:pt x="91" y="59"/>
                    <a:pt x="87" y="59"/>
                  </a:cubicBezTo>
                  <a:cubicBezTo>
                    <a:pt x="81" y="59"/>
                    <a:pt x="81" y="59"/>
                    <a:pt x="81" y="59"/>
                  </a:cubicBezTo>
                  <a:cubicBezTo>
                    <a:pt x="80" y="62"/>
                    <a:pt x="80" y="62"/>
                    <a:pt x="80" y="62"/>
                  </a:cubicBezTo>
                  <a:cubicBezTo>
                    <a:pt x="84" y="67"/>
                    <a:pt x="84" y="67"/>
                    <a:pt x="84" y="67"/>
                  </a:cubicBezTo>
                  <a:cubicBezTo>
                    <a:pt x="85" y="68"/>
                    <a:pt x="86" y="70"/>
                    <a:pt x="86" y="71"/>
                  </a:cubicBezTo>
                  <a:cubicBezTo>
                    <a:pt x="86" y="73"/>
                    <a:pt x="85" y="75"/>
                    <a:pt x="84" y="76"/>
                  </a:cubicBezTo>
                  <a:cubicBezTo>
                    <a:pt x="77" y="84"/>
                    <a:pt x="77" y="84"/>
                    <a:pt x="77" y="84"/>
                  </a:cubicBezTo>
                  <a:cubicBezTo>
                    <a:pt x="74" y="86"/>
                    <a:pt x="70" y="86"/>
                    <a:pt x="67" y="84"/>
                  </a:cubicBezTo>
                  <a:cubicBezTo>
                    <a:pt x="62" y="79"/>
                    <a:pt x="62" y="79"/>
                    <a:pt x="62" y="79"/>
                  </a:cubicBezTo>
                  <a:cubicBezTo>
                    <a:pt x="59" y="80"/>
                    <a:pt x="59" y="80"/>
                    <a:pt x="59" y="80"/>
                  </a:cubicBezTo>
                  <a:cubicBezTo>
                    <a:pt x="59" y="87"/>
                    <a:pt x="59" y="87"/>
                    <a:pt x="59" y="87"/>
                  </a:cubicBezTo>
                  <a:cubicBezTo>
                    <a:pt x="59" y="91"/>
                    <a:pt x="56" y="94"/>
                    <a:pt x="52" y="94"/>
                  </a:cubicBezTo>
                  <a:close/>
                  <a:moveTo>
                    <a:pt x="43" y="86"/>
                  </a:moveTo>
                  <a:cubicBezTo>
                    <a:pt x="51" y="86"/>
                    <a:pt x="51" y="86"/>
                    <a:pt x="51" y="86"/>
                  </a:cubicBezTo>
                  <a:cubicBezTo>
                    <a:pt x="51" y="80"/>
                    <a:pt x="51" y="80"/>
                    <a:pt x="51" y="80"/>
                  </a:cubicBezTo>
                  <a:cubicBezTo>
                    <a:pt x="51" y="77"/>
                    <a:pt x="53" y="74"/>
                    <a:pt x="57" y="73"/>
                  </a:cubicBezTo>
                  <a:cubicBezTo>
                    <a:pt x="59" y="72"/>
                    <a:pt x="59" y="72"/>
                    <a:pt x="59" y="72"/>
                  </a:cubicBezTo>
                  <a:cubicBezTo>
                    <a:pt x="60" y="71"/>
                    <a:pt x="61" y="71"/>
                    <a:pt x="62" y="71"/>
                  </a:cubicBezTo>
                  <a:cubicBezTo>
                    <a:pt x="65" y="71"/>
                    <a:pt x="67" y="72"/>
                    <a:pt x="68" y="73"/>
                  </a:cubicBezTo>
                  <a:cubicBezTo>
                    <a:pt x="72" y="77"/>
                    <a:pt x="72" y="77"/>
                    <a:pt x="72" y="77"/>
                  </a:cubicBezTo>
                  <a:cubicBezTo>
                    <a:pt x="78" y="71"/>
                    <a:pt x="78" y="71"/>
                    <a:pt x="78" y="71"/>
                  </a:cubicBezTo>
                  <a:cubicBezTo>
                    <a:pt x="74" y="68"/>
                    <a:pt x="74" y="68"/>
                    <a:pt x="74" y="68"/>
                  </a:cubicBezTo>
                  <a:cubicBezTo>
                    <a:pt x="71" y="65"/>
                    <a:pt x="71" y="61"/>
                    <a:pt x="72" y="58"/>
                  </a:cubicBezTo>
                  <a:cubicBezTo>
                    <a:pt x="73" y="56"/>
                    <a:pt x="73" y="56"/>
                    <a:pt x="73" y="56"/>
                  </a:cubicBezTo>
                  <a:cubicBezTo>
                    <a:pt x="74" y="53"/>
                    <a:pt x="78" y="51"/>
                    <a:pt x="81" y="51"/>
                  </a:cubicBezTo>
                  <a:cubicBezTo>
                    <a:pt x="86" y="51"/>
                    <a:pt x="86" y="51"/>
                    <a:pt x="86" y="51"/>
                  </a:cubicBezTo>
                  <a:cubicBezTo>
                    <a:pt x="86" y="43"/>
                    <a:pt x="86" y="43"/>
                    <a:pt x="86" y="43"/>
                  </a:cubicBezTo>
                  <a:cubicBezTo>
                    <a:pt x="81" y="43"/>
                    <a:pt x="81" y="43"/>
                    <a:pt x="81" y="43"/>
                  </a:cubicBezTo>
                  <a:cubicBezTo>
                    <a:pt x="78" y="43"/>
                    <a:pt x="74" y="40"/>
                    <a:pt x="73" y="37"/>
                  </a:cubicBezTo>
                  <a:cubicBezTo>
                    <a:pt x="72" y="35"/>
                    <a:pt x="72" y="35"/>
                    <a:pt x="72" y="35"/>
                  </a:cubicBezTo>
                  <a:cubicBezTo>
                    <a:pt x="71" y="32"/>
                    <a:pt x="71" y="28"/>
                    <a:pt x="74" y="26"/>
                  </a:cubicBezTo>
                  <a:cubicBezTo>
                    <a:pt x="78" y="22"/>
                    <a:pt x="78" y="22"/>
                    <a:pt x="78" y="22"/>
                  </a:cubicBezTo>
                  <a:cubicBezTo>
                    <a:pt x="72" y="16"/>
                    <a:pt x="72" y="16"/>
                    <a:pt x="72" y="16"/>
                  </a:cubicBezTo>
                  <a:cubicBezTo>
                    <a:pt x="68" y="20"/>
                    <a:pt x="68" y="20"/>
                    <a:pt x="68" y="20"/>
                  </a:cubicBezTo>
                  <a:cubicBezTo>
                    <a:pt x="66" y="22"/>
                    <a:pt x="62" y="23"/>
                    <a:pt x="59" y="22"/>
                  </a:cubicBezTo>
                  <a:cubicBezTo>
                    <a:pt x="56" y="21"/>
                    <a:pt x="56" y="21"/>
                    <a:pt x="56" y="21"/>
                  </a:cubicBezTo>
                  <a:cubicBezTo>
                    <a:pt x="53" y="20"/>
                    <a:pt x="51" y="16"/>
                    <a:pt x="51" y="13"/>
                  </a:cubicBezTo>
                  <a:cubicBezTo>
                    <a:pt x="51" y="8"/>
                    <a:pt x="51" y="8"/>
                    <a:pt x="51" y="8"/>
                  </a:cubicBezTo>
                  <a:cubicBezTo>
                    <a:pt x="43" y="8"/>
                    <a:pt x="43" y="8"/>
                    <a:pt x="43" y="8"/>
                  </a:cubicBezTo>
                  <a:cubicBezTo>
                    <a:pt x="43" y="13"/>
                    <a:pt x="43" y="13"/>
                    <a:pt x="43" y="13"/>
                  </a:cubicBezTo>
                  <a:cubicBezTo>
                    <a:pt x="43" y="16"/>
                    <a:pt x="41" y="20"/>
                    <a:pt x="38" y="21"/>
                  </a:cubicBezTo>
                  <a:cubicBezTo>
                    <a:pt x="35" y="22"/>
                    <a:pt x="35" y="22"/>
                    <a:pt x="35" y="22"/>
                  </a:cubicBezTo>
                  <a:cubicBezTo>
                    <a:pt x="34" y="22"/>
                    <a:pt x="33" y="22"/>
                    <a:pt x="32" y="22"/>
                  </a:cubicBezTo>
                  <a:cubicBezTo>
                    <a:pt x="30" y="22"/>
                    <a:pt x="28" y="22"/>
                    <a:pt x="26" y="20"/>
                  </a:cubicBezTo>
                  <a:cubicBezTo>
                    <a:pt x="22" y="16"/>
                    <a:pt x="22" y="16"/>
                    <a:pt x="22" y="16"/>
                  </a:cubicBezTo>
                  <a:cubicBezTo>
                    <a:pt x="17" y="22"/>
                    <a:pt x="17" y="22"/>
                    <a:pt x="17" y="22"/>
                  </a:cubicBezTo>
                  <a:cubicBezTo>
                    <a:pt x="21" y="26"/>
                    <a:pt x="21" y="26"/>
                    <a:pt x="21" y="26"/>
                  </a:cubicBezTo>
                  <a:cubicBezTo>
                    <a:pt x="23" y="28"/>
                    <a:pt x="24" y="32"/>
                    <a:pt x="22" y="35"/>
                  </a:cubicBezTo>
                  <a:cubicBezTo>
                    <a:pt x="21" y="38"/>
                    <a:pt x="21" y="38"/>
                    <a:pt x="21" y="38"/>
                  </a:cubicBezTo>
                  <a:cubicBezTo>
                    <a:pt x="20" y="40"/>
                    <a:pt x="17" y="43"/>
                    <a:pt x="14" y="43"/>
                  </a:cubicBezTo>
                  <a:cubicBezTo>
                    <a:pt x="8" y="43"/>
                    <a:pt x="8" y="43"/>
                    <a:pt x="8" y="43"/>
                  </a:cubicBezTo>
                  <a:cubicBezTo>
                    <a:pt x="8" y="51"/>
                    <a:pt x="8" y="51"/>
                    <a:pt x="8" y="51"/>
                  </a:cubicBezTo>
                  <a:cubicBezTo>
                    <a:pt x="14" y="51"/>
                    <a:pt x="14" y="51"/>
                    <a:pt x="14" y="51"/>
                  </a:cubicBezTo>
                  <a:cubicBezTo>
                    <a:pt x="17" y="51"/>
                    <a:pt x="20" y="53"/>
                    <a:pt x="21" y="56"/>
                  </a:cubicBezTo>
                  <a:cubicBezTo>
                    <a:pt x="22" y="59"/>
                    <a:pt x="22" y="59"/>
                    <a:pt x="22" y="59"/>
                  </a:cubicBezTo>
                  <a:cubicBezTo>
                    <a:pt x="24" y="61"/>
                    <a:pt x="23" y="65"/>
                    <a:pt x="21" y="68"/>
                  </a:cubicBezTo>
                  <a:cubicBezTo>
                    <a:pt x="17" y="71"/>
                    <a:pt x="17" y="71"/>
                    <a:pt x="17" y="71"/>
                  </a:cubicBezTo>
                  <a:cubicBezTo>
                    <a:pt x="22" y="77"/>
                    <a:pt x="22" y="77"/>
                    <a:pt x="22" y="77"/>
                  </a:cubicBezTo>
                  <a:cubicBezTo>
                    <a:pt x="26" y="73"/>
                    <a:pt x="26" y="73"/>
                    <a:pt x="26" y="73"/>
                  </a:cubicBezTo>
                  <a:cubicBezTo>
                    <a:pt x="29" y="71"/>
                    <a:pt x="33" y="70"/>
                    <a:pt x="35" y="72"/>
                  </a:cubicBezTo>
                  <a:cubicBezTo>
                    <a:pt x="38" y="73"/>
                    <a:pt x="38" y="73"/>
                    <a:pt x="38" y="73"/>
                  </a:cubicBezTo>
                  <a:cubicBezTo>
                    <a:pt x="41" y="74"/>
                    <a:pt x="43" y="77"/>
                    <a:pt x="43" y="80"/>
                  </a:cubicBezTo>
                  <a:cubicBezTo>
                    <a:pt x="43" y="86"/>
                    <a:pt x="43" y="86"/>
                    <a:pt x="43" y="86"/>
                  </a:cubicBezTo>
                  <a:close/>
                  <a:moveTo>
                    <a:pt x="47" y="64"/>
                  </a:moveTo>
                  <a:cubicBezTo>
                    <a:pt x="38" y="64"/>
                    <a:pt x="30" y="56"/>
                    <a:pt x="30" y="47"/>
                  </a:cubicBezTo>
                  <a:cubicBezTo>
                    <a:pt x="30" y="37"/>
                    <a:pt x="38" y="29"/>
                    <a:pt x="47" y="29"/>
                  </a:cubicBezTo>
                  <a:cubicBezTo>
                    <a:pt x="57" y="29"/>
                    <a:pt x="65" y="37"/>
                    <a:pt x="65" y="47"/>
                  </a:cubicBezTo>
                  <a:cubicBezTo>
                    <a:pt x="65" y="56"/>
                    <a:pt x="57" y="64"/>
                    <a:pt x="47" y="64"/>
                  </a:cubicBezTo>
                  <a:close/>
                  <a:moveTo>
                    <a:pt x="47" y="37"/>
                  </a:moveTo>
                  <a:cubicBezTo>
                    <a:pt x="42" y="37"/>
                    <a:pt x="38" y="41"/>
                    <a:pt x="38" y="47"/>
                  </a:cubicBezTo>
                  <a:cubicBezTo>
                    <a:pt x="38" y="52"/>
                    <a:pt x="42" y="56"/>
                    <a:pt x="47" y="56"/>
                  </a:cubicBezTo>
                  <a:cubicBezTo>
                    <a:pt x="52" y="56"/>
                    <a:pt x="57" y="52"/>
                    <a:pt x="57" y="47"/>
                  </a:cubicBezTo>
                  <a:cubicBezTo>
                    <a:pt x="57" y="41"/>
                    <a:pt x="52" y="37"/>
                    <a:pt x="47"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7" name="Freeform 45"/>
            <p:cNvSpPr>
              <a:spLocks noEditPoints="1"/>
            </p:cNvSpPr>
            <p:nvPr/>
          </p:nvSpPr>
          <p:spPr bwMode="auto">
            <a:xfrm>
              <a:off x="0" y="2327276"/>
              <a:ext cx="333375" cy="334963"/>
            </a:xfrm>
            <a:custGeom>
              <a:avLst/>
              <a:gdLst>
                <a:gd name="T0" fmla="*/ 74 w 151"/>
                <a:gd name="T1" fmla="*/ 151 h 151"/>
                <a:gd name="T2" fmla="*/ 4 w 151"/>
                <a:gd name="T3" fmla="*/ 86 h 151"/>
                <a:gd name="T4" fmla="*/ 4 w 151"/>
                <a:gd name="T5" fmla="*/ 66 h 151"/>
                <a:gd name="T6" fmla="*/ 29 w 151"/>
                <a:gd name="T7" fmla="*/ 46 h 151"/>
                <a:gd name="T8" fmla="*/ 37 w 151"/>
                <a:gd name="T9" fmla="*/ 58 h 151"/>
                <a:gd name="T10" fmla="*/ 58 w 151"/>
                <a:gd name="T11" fmla="*/ 37 h 151"/>
                <a:gd name="T12" fmla="*/ 46 w 151"/>
                <a:gd name="T13" fmla="*/ 29 h 151"/>
                <a:gd name="T14" fmla="*/ 65 w 151"/>
                <a:gd name="T15" fmla="*/ 6 h 151"/>
                <a:gd name="T16" fmla="*/ 96 w 151"/>
                <a:gd name="T17" fmla="*/ 18 h 151"/>
                <a:gd name="T18" fmla="*/ 121 w 151"/>
                <a:gd name="T19" fmla="*/ 2 h 151"/>
                <a:gd name="T20" fmla="*/ 140 w 151"/>
                <a:gd name="T21" fmla="*/ 49 h 151"/>
                <a:gd name="T22" fmla="*/ 145 w 151"/>
                <a:gd name="T23" fmla="*/ 66 h 151"/>
                <a:gd name="T24" fmla="*/ 145 w 151"/>
                <a:gd name="T25" fmla="*/ 86 h 151"/>
                <a:gd name="T26" fmla="*/ 121 w 151"/>
                <a:gd name="T27" fmla="*/ 105 h 151"/>
                <a:gd name="T28" fmla="*/ 113 w 151"/>
                <a:gd name="T29" fmla="*/ 93 h 151"/>
                <a:gd name="T30" fmla="*/ 93 w 151"/>
                <a:gd name="T31" fmla="*/ 113 h 151"/>
                <a:gd name="T32" fmla="*/ 105 w 151"/>
                <a:gd name="T33" fmla="*/ 121 h 151"/>
                <a:gd name="T34" fmla="*/ 84 w 151"/>
                <a:gd name="T35" fmla="*/ 147 h 151"/>
                <a:gd name="T36" fmla="*/ 25 w 151"/>
                <a:gd name="T37" fmla="*/ 63 h 151"/>
                <a:gd name="T38" fmla="*/ 12 w 151"/>
                <a:gd name="T39" fmla="*/ 76 h 151"/>
                <a:gd name="T40" fmla="*/ 74 w 151"/>
                <a:gd name="T41" fmla="*/ 138 h 151"/>
                <a:gd name="T42" fmla="*/ 88 w 151"/>
                <a:gd name="T43" fmla="*/ 125 h 151"/>
                <a:gd name="T44" fmla="*/ 84 w 151"/>
                <a:gd name="T45" fmla="*/ 84 h 151"/>
                <a:gd name="T46" fmla="*/ 122 w 151"/>
                <a:gd name="T47" fmla="*/ 84 h 151"/>
                <a:gd name="T48" fmla="*/ 136 w 151"/>
                <a:gd name="T49" fmla="*/ 77 h 151"/>
                <a:gd name="T50" fmla="*/ 136 w 151"/>
                <a:gd name="T51" fmla="*/ 75 h 151"/>
                <a:gd name="T52" fmla="*/ 114 w 151"/>
                <a:gd name="T53" fmla="*/ 47 h 151"/>
                <a:gd name="T54" fmla="*/ 131 w 151"/>
                <a:gd name="T55" fmla="*/ 40 h 151"/>
                <a:gd name="T56" fmla="*/ 111 w 151"/>
                <a:gd name="T57" fmla="*/ 19 h 151"/>
                <a:gd name="T58" fmla="*/ 103 w 151"/>
                <a:gd name="T59" fmla="*/ 37 h 151"/>
                <a:gd name="T60" fmla="*/ 75 w 151"/>
                <a:gd name="T61" fmla="*/ 15 h 151"/>
                <a:gd name="T62" fmla="*/ 63 w 151"/>
                <a:gd name="T63" fmla="*/ 25 h 151"/>
                <a:gd name="T64" fmla="*/ 67 w 151"/>
                <a:gd name="T65" fmla="*/ 67 h 151"/>
                <a:gd name="T66" fmla="*/ 28 w 151"/>
                <a:gd name="T67" fmla="*/ 67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1" h="151">
                  <a:moveTo>
                    <a:pt x="74" y="151"/>
                  </a:moveTo>
                  <a:cubicBezTo>
                    <a:pt x="74" y="151"/>
                    <a:pt x="74" y="151"/>
                    <a:pt x="74" y="151"/>
                  </a:cubicBezTo>
                  <a:cubicBezTo>
                    <a:pt x="71" y="151"/>
                    <a:pt x="67" y="149"/>
                    <a:pt x="65" y="147"/>
                  </a:cubicBezTo>
                  <a:cubicBezTo>
                    <a:pt x="4" y="86"/>
                    <a:pt x="4" y="86"/>
                    <a:pt x="4" y="86"/>
                  </a:cubicBezTo>
                  <a:cubicBezTo>
                    <a:pt x="1" y="83"/>
                    <a:pt x="0" y="80"/>
                    <a:pt x="0" y="76"/>
                  </a:cubicBezTo>
                  <a:cubicBezTo>
                    <a:pt x="0" y="72"/>
                    <a:pt x="1" y="69"/>
                    <a:pt x="4" y="66"/>
                  </a:cubicBezTo>
                  <a:cubicBezTo>
                    <a:pt x="23" y="47"/>
                    <a:pt x="23" y="47"/>
                    <a:pt x="23" y="47"/>
                  </a:cubicBezTo>
                  <a:cubicBezTo>
                    <a:pt x="24" y="46"/>
                    <a:pt x="27" y="45"/>
                    <a:pt x="29" y="46"/>
                  </a:cubicBezTo>
                  <a:cubicBezTo>
                    <a:pt x="31" y="46"/>
                    <a:pt x="33" y="48"/>
                    <a:pt x="34" y="51"/>
                  </a:cubicBezTo>
                  <a:cubicBezTo>
                    <a:pt x="34" y="53"/>
                    <a:pt x="35" y="56"/>
                    <a:pt x="37" y="58"/>
                  </a:cubicBezTo>
                  <a:cubicBezTo>
                    <a:pt x="43" y="63"/>
                    <a:pt x="52" y="63"/>
                    <a:pt x="58" y="58"/>
                  </a:cubicBezTo>
                  <a:cubicBezTo>
                    <a:pt x="63" y="52"/>
                    <a:pt x="63" y="43"/>
                    <a:pt x="58" y="37"/>
                  </a:cubicBezTo>
                  <a:cubicBezTo>
                    <a:pt x="56" y="35"/>
                    <a:pt x="53" y="34"/>
                    <a:pt x="51" y="33"/>
                  </a:cubicBezTo>
                  <a:cubicBezTo>
                    <a:pt x="48" y="33"/>
                    <a:pt x="46" y="31"/>
                    <a:pt x="46" y="29"/>
                  </a:cubicBezTo>
                  <a:cubicBezTo>
                    <a:pt x="45" y="27"/>
                    <a:pt x="46" y="24"/>
                    <a:pt x="47" y="23"/>
                  </a:cubicBezTo>
                  <a:cubicBezTo>
                    <a:pt x="65" y="6"/>
                    <a:pt x="65" y="6"/>
                    <a:pt x="65" y="6"/>
                  </a:cubicBezTo>
                  <a:cubicBezTo>
                    <a:pt x="70" y="0"/>
                    <a:pt x="79" y="0"/>
                    <a:pt x="84" y="6"/>
                  </a:cubicBezTo>
                  <a:cubicBezTo>
                    <a:pt x="96" y="18"/>
                    <a:pt x="96" y="18"/>
                    <a:pt x="96" y="18"/>
                  </a:cubicBezTo>
                  <a:cubicBezTo>
                    <a:pt x="98" y="15"/>
                    <a:pt x="100" y="13"/>
                    <a:pt x="102" y="10"/>
                  </a:cubicBezTo>
                  <a:cubicBezTo>
                    <a:pt x="107" y="5"/>
                    <a:pt x="114" y="2"/>
                    <a:pt x="121" y="2"/>
                  </a:cubicBezTo>
                  <a:cubicBezTo>
                    <a:pt x="128" y="2"/>
                    <a:pt x="135" y="5"/>
                    <a:pt x="140" y="10"/>
                  </a:cubicBezTo>
                  <a:cubicBezTo>
                    <a:pt x="151" y="21"/>
                    <a:pt x="151" y="38"/>
                    <a:pt x="140" y="49"/>
                  </a:cubicBezTo>
                  <a:cubicBezTo>
                    <a:pt x="138" y="51"/>
                    <a:pt x="135" y="53"/>
                    <a:pt x="132" y="54"/>
                  </a:cubicBezTo>
                  <a:cubicBezTo>
                    <a:pt x="145" y="66"/>
                    <a:pt x="145" y="66"/>
                    <a:pt x="145" y="66"/>
                  </a:cubicBezTo>
                  <a:cubicBezTo>
                    <a:pt x="147" y="69"/>
                    <a:pt x="149" y="72"/>
                    <a:pt x="149" y="76"/>
                  </a:cubicBezTo>
                  <a:cubicBezTo>
                    <a:pt x="149" y="80"/>
                    <a:pt x="147" y="83"/>
                    <a:pt x="145" y="86"/>
                  </a:cubicBezTo>
                  <a:cubicBezTo>
                    <a:pt x="128" y="103"/>
                    <a:pt x="128" y="103"/>
                    <a:pt x="128" y="103"/>
                  </a:cubicBezTo>
                  <a:cubicBezTo>
                    <a:pt x="126" y="105"/>
                    <a:pt x="124" y="105"/>
                    <a:pt x="121" y="105"/>
                  </a:cubicBezTo>
                  <a:cubicBezTo>
                    <a:pt x="119" y="104"/>
                    <a:pt x="117" y="102"/>
                    <a:pt x="117" y="100"/>
                  </a:cubicBezTo>
                  <a:cubicBezTo>
                    <a:pt x="116" y="97"/>
                    <a:pt x="115" y="95"/>
                    <a:pt x="113" y="93"/>
                  </a:cubicBezTo>
                  <a:cubicBezTo>
                    <a:pt x="108" y="87"/>
                    <a:pt x="98" y="87"/>
                    <a:pt x="93" y="93"/>
                  </a:cubicBezTo>
                  <a:cubicBezTo>
                    <a:pt x="87" y="98"/>
                    <a:pt x="87" y="107"/>
                    <a:pt x="93" y="113"/>
                  </a:cubicBezTo>
                  <a:cubicBezTo>
                    <a:pt x="95" y="115"/>
                    <a:pt x="97" y="116"/>
                    <a:pt x="100" y="117"/>
                  </a:cubicBezTo>
                  <a:cubicBezTo>
                    <a:pt x="102" y="117"/>
                    <a:pt x="104" y="119"/>
                    <a:pt x="105" y="121"/>
                  </a:cubicBezTo>
                  <a:cubicBezTo>
                    <a:pt x="105" y="124"/>
                    <a:pt x="105" y="126"/>
                    <a:pt x="103" y="128"/>
                  </a:cubicBezTo>
                  <a:cubicBezTo>
                    <a:pt x="84" y="147"/>
                    <a:pt x="84" y="147"/>
                    <a:pt x="84" y="147"/>
                  </a:cubicBezTo>
                  <a:cubicBezTo>
                    <a:pt x="81" y="149"/>
                    <a:pt x="78" y="151"/>
                    <a:pt x="74" y="151"/>
                  </a:cubicBezTo>
                  <a:close/>
                  <a:moveTo>
                    <a:pt x="25" y="63"/>
                  </a:moveTo>
                  <a:cubicBezTo>
                    <a:pt x="13" y="75"/>
                    <a:pt x="13" y="75"/>
                    <a:pt x="13" y="75"/>
                  </a:cubicBezTo>
                  <a:cubicBezTo>
                    <a:pt x="12" y="76"/>
                    <a:pt x="12" y="76"/>
                    <a:pt x="12" y="76"/>
                  </a:cubicBezTo>
                  <a:cubicBezTo>
                    <a:pt x="12" y="76"/>
                    <a:pt x="12" y="77"/>
                    <a:pt x="13" y="77"/>
                  </a:cubicBezTo>
                  <a:cubicBezTo>
                    <a:pt x="74" y="138"/>
                    <a:pt x="74" y="138"/>
                    <a:pt x="74" y="138"/>
                  </a:cubicBezTo>
                  <a:cubicBezTo>
                    <a:pt x="74" y="138"/>
                    <a:pt x="74" y="138"/>
                    <a:pt x="75" y="138"/>
                  </a:cubicBezTo>
                  <a:cubicBezTo>
                    <a:pt x="88" y="125"/>
                    <a:pt x="88" y="125"/>
                    <a:pt x="88" y="125"/>
                  </a:cubicBezTo>
                  <a:cubicBezTo>
                    <a:pt x="86" y="124"/>
                    <a:pt x="85" y="123"/>
                    <a:pt x="84" y="122"/>
                  </a:cubicBezTo>
                  <a:cubicBezTo>
                    <a:pt x="73" y="111"/>
                    <a:pt x="73" y="94"/>
                    <a:pt x="84" y="84"/>
                  </a:cubicBezTo>
                  <a:cubicBezTo>
                    <a:pt x="89" y="79"/>
                    <a:pt x="96" y="76"/>
                    <a:pt x="103" y="76"/>
                  </a:cubicBezTo>
                  <a:cubicBezTo>
                    <a:pt x="110" y="76"/>
                    <a:pt x="117" y="79"/>
                    <a:pt x="122" y="84"/>
                  </a:cubicBezTo>
                  <a:cubicBezTo>
                    <a:pt x="123" y="85"/>
                    <a:pt x="124" y="86"/>
                    <a:pt x="125" y="87"/>
                  </a:cubicBezTo>
                  <a:cubicBezTo>
                    <a:pt x="136" y="77"/>
                    <a:pt x="136" y="77"/>
                    <a:pt x="136" y="77"/>
                  </a:cubicBezTo>
                  <a:cubicBezTo>
                    <a:pt x="136" y="77"/>
                    <a:pt x="136" y="76"/>
                    <a:pt x="136" y="76"/>
                  </a:cubicBezTo>
                  <a:cubicBezTo>
                    <a:pt x="136" y="76"/>
                    <a:pt x="136" y="76"/>
                    <a:pt x="136" y="75"/>
                  </a:cubicBezTo>
                  <a:cubicBezTo>
                    <a:pt x="115" y="55"/>
                    <a:pt x="115" y="55"/>
                    <a:pt x="115" y="55"/>
                  </a:cubicBezTo>
                  <a:cubicBezTo>
                    <a:pt x="113" y="53"/>
                    <a:pt x="112" y="50"/>
                    <a:pt x="114" y="47"/>
                  </a:cubicBezTo>
                  <a:cubicBezTo>
                    <a:pt x="115" y="45"/>
                    <a:pt x="117" y="43"/>
                    <a:pt x="120" y="44"/>
                  </a:cubicBezTo>
                  <a:cubicBezTo>
                    <a:pt x="124" y="44"/>
                    <a:pt x="128" y="43"/>
                    <a:pt x="131" y="40"/>
                  </a:cubicBezTo>
                  <a:cubicBezTo>
                    <a:pt x="137" y="34"/>
                    <a:pt x="137" y="25"/>
                    <a:pt x="131" y="19"/>
                  </a:cubicBezTo>
                  <a:cubicBezTo>
                    <a:pt x="126" y="14"/>
                    <a:pt x="116" y="14"/>
                    <a:pt x="111" y="19"/>
                  </a:cubicBezTo>
                  <a:cubicBezTo>
                    <a:pt x="108" y="22"/>
                    <a:pt x="106" y="26"/>
                    <a:pt x="107" y="31"/>
                  </a:cubicBezTo>
                  <a:cubicBezTo>
                    <a:pt x="107" y="33"/>
                    <a:pt x="105" y="36"/>
                    <a:pt x="103" y="37"/>
                  </a:cubicBezTo>
                  <a:cubicBezTo>
                    <a:pt x="101" y="38"/>
                    <a:pt x="98" y="37"/>
                    <a:pt x="96" y="36"/>
                  </a:cubicBezTo>
                  <a:cubicBezTo>
                    <a:pt x="75" y="15"/>
                    <a:pt x="75" y="15"/>
                    <a:pt x="75" y="15"/>
                  </a:cubicBezTo>
                  <a:cubicBezTo>
                    <a:pt x="74" y="14"/>
                    <a:pt x="74" y="14"/>
                    <a:pt x="74" y="15"/>
                  </a:cubicBezTo>
                  <a:cubicBezTo>
                    <a:pt x="63" y="25"/>
                    <a:pt x="63" y="25"/>
                    <a:pt x="63" y="25"/>
                  </a:cubicBezTo>
                  <a:cubicBezTo>
                    <a:pt x="64" y="26"/>
                    <a:pt x="66" y="27"/>
                    <a:pt x="67" y="28"/>
                  </a:cubicBezTo>
                  <a:cubicBezTo>
                    <a:pt x="77" y="39"/>
                    <a:pt x="77" y="56"/>
                    <a:pt x="67" y="67"/>
                  </a:cubicBezTo>
                  <a:cubicBezTo>
                    <a:pt x="62" y="72"/>
                    <a:pt x="55" y="75"/>
                    <a:pt x="48" y="75"/>
                  </a:cubicBezTo>
                  <a:cubicBezTo>
                    <a:pt x="40" y="75"/>
                    <a:pt x="34" y="72"/>
                    <a:pt x="28" y="67"/>
                  </a:cubicBezTo>
                  <a:cubicBezTo>
                    <a:pt x="27" y="66"/>
                    <a:pt x="26" y="64"/>
                    <a:pt x="25" y="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8" name="Freeform 46"/>
            <p:cNvSpPr/>
            <p:nvPr/>
          </p:nvSpPr>
          <p:spPr bwMode="auto">
            <a:xfrm>
              <a:off x="31750" y="2009776"/>
              <a:ext cx="96838" cy="96838"/>
            </a:xfrm>
            <a:custGeom>
              <a:avLst/>
              <a:gdLst>
                <a:gd name="T0" fmla="*/ 20 w 44"/>
                <a:gd name="T1" fmla="*/ 44 h 44"/>
                <a:gd name="T2" fmla="*/ 6 w 44"/>
                <a:gd name="T3" fmla="*/ 38 h 44"/>
                <a:gd name="T4" fmla="*/ 0 w 44"/>
                <a:gd name="T5" fmla="*/ 24 h 44"/>
                <a:gd name="T6" fmla="*/ 6 w 44"/>
                <a:gd name="T7" fmla="*/ 11 h 44"/>
                <a:gd name="T8" fmla="*/ 15 w 44"/>
                <a:gd name="T9" fmla="*/ 1 h 44"/>
                <a:gd name="T10" fmla="*/ 21 w 44"/>
                <a:gd name="T11" fmla="*/ 1 h 44"/>
                <a:gd name="T12" fmla="*/ 21 w 44"/>
                <a:gd name="T13" fmla="*/ 7 h 44"/>
                <a:gd name="T14" fmla="*/ 11 w 44"/>
                <a:gd name="T15" fmla="*/ 16 h 44"/>
                <a:gd name="T16" fmla="*/ 8 w 44"/>
                <a:gd name="T17" fmla="*/ 24 h 44"/>
                <a:gd name="T18" fmla="*/ 11 w 44"/>
                <a:gd name="T19" fmla="*/ 33 h 44"/>
                <a:gd name="T20" fmla="*/ 28 w 44"/>
                <a:gd name="T21" fmla="*/ 33 h 44"/>
                <a:gd name="T22" fmla="*/ 37 w 44"/>
                <a:gd name="T23" fmla="*/ 23 h 44"/>
                <a:gd name="T24" fmla="*/ 43 w 44"/>
                <a:gd name="T25" fmla="*/ 23 h 44"/>
                <a:gd name="T26" fmla="*/ 43 w 44"/>
                <a:gd name="T27" fmla="*/ 29 h 44"/>
                <a:gd name="T28" fmla="*/ 33 w 44"/>
                <a:gd name="T29" fmla="*/ 38 h 44"/>
                <a:gd name="T30" fmla="*/ 20 w 44"/>
                <a:gd name="T3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 h="44">
                  <a:moveTo>
                    <a:pt x="20" y="44"/>
                  </a:moveTo>
                  <a:cubicBezTo>
                    <a:pt x="14" y="44"/>
                    <a:pt x="9" y="42"/>
                    <a:pt x="6" y="38"/>
                  </a:cubicBezTo>
                  <a:cubicBezTo>
                    <a:pt x="2" y="35"/>
                    <a:pt x="0" y="30"/>
                    <a:pt x="0" y="24"/>
                  </a:cubicBezTo>
                  <a:cubicBezTo>
                    <a:pt x="0" y="19"/>
                    <a:pt x="2" y="14"/>
                    <a:pt x="6" y="11"/>
                  </a:cubicBezTo>
                  <a:cubicBezTo>
                    <a:pt x="15" y="1"/>
                    <a:pt x="15" y="1"/>
                    <a:pt x="15" y="1"/>
                  </a:cubicBezTo>
                  <a:cubicBezTo>
                    <a:pt x="17" y="0"/>
                    <a:pt x="19" y="0"/>
                    <a:pt x="21" y="1"/>
                  </a:cubicBezTo>
                  <a:cubicBezTo>
                    <a:pt x="23" y="3"/>
                    <a:pt x="23" y="5"/>
                    <a:pt x="21" y="7"/>
                  </a:cubicBezTo>
                  <a:cubicBezTo>
                    <a:pt x="11" y="16"/>
                    <a:pt x="11" y="16"/>
                    <a:pt x="11" y="16"/>
                  </a:cubicBezTo>
                  <a:cubicBezTo>
                    <a:pt x="9" y="18"/>
                    <a:pt x="8" y="21"/>
                    <a:pt x="8" y="24"/>
                  </a:cubicBezTo>
                  <a:cubicBezTo>
                    <a:pt x="8" y="27"/>
                    <a:pt x="9" y="30"/>
                    <a:pt x="11" y="33"/>
                  </a:cubicBezTo>
                  <a:cubicBezTo>
                    <a:pt x="16" y="37"/>
                    <a:pt x="23" y="37"/>
                    <a:pt x="28" y="33"/>
                  </a:cubicBezTo>
                  <a:cubicBezTo>
                    <a:pt x="37" y="23"/>
                    <a:pt x="37" y="23"/>
                    <a:pt x="37" y="23"/>
                  </a:cubicBezTo>
                  <a:cubicBezTo>
                    <a:pt x="39" y="21"/>
                    <a:pt x="41" y="21"/>
                    <a:pt x="43" y="23"/>
                  </a:cubicBezTo>
                  <a:cubicBezTo>
                    <a:pt x="44" y="25"/>
                    <a:pt x="44" y="27"/>
                    <a:pt x="43" y="29"/>
                  </a:cubicBezTo>
                  <a:cubicBezTo>
                    <a:pt x="33" y="38"/>
                    <a:pt x="33" y="38"/>
                    <a:pt x="33" y="38"/>
                  </a:cubicBezTo>
                  <a:cubicBezTo>
                    <a:pt x="30" y="42"/>
                    <a:pt x="25" y="44"/>
                    <a:pt x="20"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9" name="Freeform 47"/>
            <p:cNvSpPr>
              <a:spLocks noEditPoints="1"/>
            </p:cNvSpPr>
            <p:nvPr/>
          </p:nvSpPr>
          <p:spPr bwMode="auto">
            <a:xfrm>
              <a:off x="58738" y="1920876"/>
              <a:ext cx="158750" cy="157163"/>
            </a:xfrm>
            <a:custGeom>
              <a:avLst/>
              <a:gdLst>
                <a:gd name="T0" fmla="*/ 31 w 72"/>
                <a:gd name="T1" fmla="*/ 71 h 71"/>
                <a:gd name="T2" fmla="*/ 28 w 72"/>
                <a:gd name="T3" fmla="*/ 70 h 71"/>
                <a:gd name="T4" fmla="*/ 2 w 72"/>
                <a:gd name="T5" fmla="*/ 44 h 71"/>
                <a:gd name="T6" fmla="*/ 1 w 72"/>
                <a:gd name="T7" fmla="*/ 39 h 71"/>
                <a:gd name="T8" fmla="*/ 18 w 72"/>
                <a:gd name="T9" fmla="*/ 3 h 71"/>
                <a:gd name="T10" fmla="*/ 21 w 72"/>
                <a:gd name="T11" fmla="*/ 1 h 71"/>
                <a:gd name="T12" fmla="*/ 24 w 72"/>
                <a:gd name="T13" fmla="*/ 1 h 71"/>
                <a:gd name="T14" fmla="*/ 71 w 72"/>
                <a:gd name="T15" fmla="*/ 48 h 71"/>
                <a:gd name="T16" fmla="*/ 71 w 72"/>
                <a:gd name="T17" fmla="*/ 51 h 71"/>
                <a:gd name="T18" fmla="*/ 69 w 72"/>
                <a:gd name="T19" fmla="*/ 54 h 71"/>
                <a:gd name="T20" fmla="*/ 33 w 72"/>
                <a:gd name="T21" fmla="*/ 71 h 71"/>
                <a:gd name="T22" fmla="*/ 31 w 72"/>
                <a:gd name="T23" fmla="*/ 71 h 71"/>
                <a:gd name="T24" fmla="*/ 10 w 72"/>
                <a:gd name="T25" fmla="*/ 40 h 71"/>
                <a:gd name="T26" fmla="*/ 32 w 72"/>
                <a:gd name="T27" fmla="*/ 62 h 71"/>
                <a:gd name="T28" fmla="*/ 61 w 72"/>
                <a:gd name="T29" fmla="*/ 48 h 71"/>
                <a:gd name="T30" fmla="*/ 24 w 72"/>
                <a:gd name="T31" fmla="*/ 11 h 71"/>
                <a:gd name="T32" fmla="*/ 10 w 72"/>
                <a:gd name="T33" fmla="*/ 4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71">
                  <a:moveTo>
                    <a:pt x="31" y="71"/>
                  </a:moveTo>
                  <a:cubicBezTo>
                    <a:pt x="30" y="71"/>
                    <a:pt x="28" y="71"/>
                    <a:pt x="28" y="70"/>
                  </a:cubicBezTo>
                  <a:cubicBezTo>
                    <a:pt x="21" y="59"/>
                    <a:pt x="13" y="51"/>
                    <a:pt x="2" y="44"/>
                  </a:cubicBezTo>
                  <a:cubicBezTo>
                    <a:pt x="1" y="43"/>
                    <a:pt x="0" y="41"/>
                    <a:pt x="1" y="39"/>
                  </a:cubicBezTo>
                  <a:cubicBezTo>
                    <a:pt x="18" y="3"/>
                    <a:pt x="18" y="3"/>
                    <a:pt x="18" y="3"/>
                  </a:cubicBezTo>
                  <a:cubicBezTo>
                    <a:pt x="19" y="2"/>
                    <a:pt x="20" y="1"/>
                    <a:pt x="21" y="1"/>
                  </a:cubicBezTo>
                  <a:cubicBezTo>
                    <a:pt x="22" y="0"/>
                    <a:pt x="23" y="1"/>
                    <a:pt x="24" y="1"/>
                  </a:cubicBezTo>
                  <a:cubicBezTo>
                    <a:pt x="43" y="13"/>
                    <a:pt x="59" y="29"/>
                    <a:pt x="71" y="48"/>
                  </a:cubicBezTo>
                  <a:cubicBezTo>
                    <a:pt x="71" y="49"/>
                    <a:pt x="72" y="50"/>
                    <a:pt x="71" y="51"/>
                  </a:cubicBezTo>
                  <a:cubicBezTo>
                    <a:pt x="71" y="52"/>
                    <a:pt x="70" y="53"/>
                    <a:pt x="69" y="54"/>
                  </a:cubicBezTo>
                  <a:cubicBezTo>
                    <a:pt x="33" y="71"/>
                    <a:pt x="33" y="71"/>
                    <a:pt x="33" y="71"/>
                  </a:cubicBezTo>
                  <a:cubicBezTo>
                    <a:pt x="32" y="71"/>
                    <a:pt x="32" y="71"/>
                    <a:pt x="31" y="71"/>
                  </a:cubicBezTo>
                  <a:close/>
                  <a:moveTo>
                    <a:pt x="10" y="40"/>
                  </a:moveTo>
                  <a:cubicBezTo>
                    <a:pt x="19" y="46"/>
                    <a:pt x="26" y="53"/>
                    <a:pt x="32" y="62"/>
                  </a:cubicBezTo>
                  <a:cubicBezTo>
                    <a:pt x="61" y="48"/>
                    <a:pt x="61" y="48"/>
                    <a:pt x="61" y="48"/>
                  </a:cubicBezTo>
                  <a:cubicBezTo>
                    <a:pt x="51" y="34"/>
                    <a:pt x="38" y="21"/>
                    <a:pt x="24" y="11"/>
                  </a:cubicBezTo>
                  <a:cubicBezTo>
                    <a:pt x="10" y="40"/>
                    <a:pt x="10" y="40"/>
                    <a:pt x="10"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0" name="Freeform 48"/>
            <p:cNvSpPr/>
            <p:nvPr/>
          </p:nvSpPr>
          <p:spPr bwMode="auto">
            <a:xfrm>
              <a:off x="90488" y="2082801"/>
              <a:ext cx="53975" cy="28575"/>
            </a:xfrm>
            <a:custGeom>
              <a:avLst/>
              <a:gdLst>
                <a:gd name="T0" fmla="*/ 14 w 24"/>
                <a:gd name="T1" fmla="*/ 13 h 13"/>
                <a:gd name="T2" fmla="*/ 2 w 24"/>
                <a:gd name="T3" fmla="*/ 8 h 13"/>
                <a:gd name="T4" fmla="*/ 2 w 24"/>
                <a:gd name="T5" fmla="*/ 2 h 13"/>
                <a:gd name="T6" fmla="*/ 8 w 24"/>
                <a:gd name="T7" fmla="*/ 2 h 13"/>
                <a:gd name="T8" fmla="*/ 17 w 24"/>
                <a:gd name="T9" fmla="*/ 4 h 13"/>
                <a:gd name="T10" fmla="*/ 23 w 24"/>
                <a:gd name="T11" fmla="*/ 4 h 13"/>
                <a:gd name="T12" fmla="*/ 23 w 24"/>
                <a:gd name="T13" fmla="*/ 10 h 13"/>
                <a:gd name="T14" fmla="*/ 14 w 2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13">
                  <a:moveTo>
                    <a:pt x="14" y="13"/>
                  </a:moveTo>
                  <a:cubicBezTo>
                    <a:pt x="10" y="13"/>
                    <a:pt x="6" y="11"/>
                    <a:pt x="2" y="8"/>
                  </a:cubicBezTo>
                  <a:cubicBezTo>
                    <a:pt x="0" y="6"/>
                    <a:pt x="0" y="4"/>
                    <a:pt x="2" y="2"/>
                  </a:cubicBezTo>
                  <a:cubicBezTo>
                    <a:pt x="4" y="0"/>
                    <a:pt x="6" y="0"/>
                    <a:pt x="8" y="2"/>
                  </a:cubicBezTo>
                  <a:cubicBezTo>
                    <a:pt x="11" y="5"/>
                    <a:pt x="15" y="6"/>
                    <a:pt x="17" y="4"/>
                  </a:cubicBezTo>
                  <a:cubicBezTo>
                    <a:pt x="19" y="3"/>
                    <a:pt x="21" y="3"/>
                    <a:pt x="23" y="4"/>
                  </a:cubicBezTo>
                  <a:cubicBezTo>
                    <a:pt x="24" y="6"/>
                    <a:pt x="24" y="8"/>
                    <a:pt x="23" y="10"/>
                  </a:cubicBezTo>
                  <a:cubicBezTo>
                    <a:pt x="21" y="12"/>
                    <a:pt x="18" y="13"/>
                    <a:pt x="14"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1" name="Freeform 49"/>
            <p:cNvSpPr>
              <a:spLocks noEditPoints="1"/>
            </p:cNvSpPr>
            <p:nvPr/>
          </p:nvSpPr>
          <p:spPr bwMode="auto">
            <a:xfrm>
              <a:off x="315913" y="1582738"/>
              <a:ext cx="782638" cy="927100"/>
            </a:xfrm>
            <a:custGeom>
              <a:avLst/>
              <a:gdLst>
                <a:gd name="T0" fmla="*/ 257 w 354"/>
                <a:gd name="T1" fmla="*/ 419 h 419"/>
                <a:gd name="T2" fmla="*/ 98 w 354"/>
                <a:gd name="T3" fmla="*/ 419 h 419"/>
                <a:gd name="T4" fmla="*/ 83 w 354"/>
                <a:gd name="T5" fmla="*/ 413 h 419"/>
                <a:gd name="T6" fmla="*/ 77 w 354"/>
                <a:gd name="T7" fmla="*/ 397 h 419"/>
                <a:gd name="T8" fmla="*/ 67 w 354"/>
                <a:gd name="T9" fmla="*/ 342 h 419"/>
                <a:gd name="T10" fmla="*/ 0 w 354"/>
                <a:gd name="T11" fmla="*/ 177 h 419"/>
                <a:gd name="T12" fmla="*/ 177 w 354"/>
                <a:gd name="T13" fmla="*/ 0 h 419"/>
                <a:gd name="T14" fmla="*/ 354 w 354"/>
                <a:gd name="T15" fmla="*/ 177 h 419"/>
                <a:gd name="T16" fmla="*/ 287 w 354"/>
                <a:gd name="T17" fmla="*/ 342 h 419"/>
                <a:gd name="T18" fmla="*/ 278 w 354"/>
                <a:gd name="T19" fmla="*/ 397 h 419"/>
                <a:gd name="T20" fmla="*/ 272 w 354"/>
                <a:gd name="T21" fmla="*/ 413 h 419"/>
                <a:gd name="T22" fmla="*/ 257 w 354"/>
                <a:gd name="T23" fmla="*/ 419 h 419"/>
                <a:gd name="T24" fmla="*/ 119 w 354"/>
                <a:gd name="T25" fmla="*/ 377 h 419"/>
                <a:gd name="T26" fmla="*/ 236 w 354"/>
                <a:gd name="T27" fmla="*/ 377 h 419"/>
                <a:gd name="T28" fmla="*/ 254 w 354"/>
                <a:gd name="T29" fmla="*/ 317 h 419"/>
                <a:gd name="T30" fmla="*/ 312 w 354"/>
                <a:gd name="T31" fmla="*/ 177 h 419"/>
                <a:gd name="T32" fmla="*/ 177 w 354"/>
                <a:gd name="T33" fmla="*/ 42 h 419"/>
                <a:gd name="T34" fmla="*/ 42 w 354"/>
                <a:gd name="T35" fmla="*/ 177 h 419"/>
                <a:gd name="T36" fmla="*/ 100 w 354"/>
                <a:gd name="T37" fmla="*/ 317 h 419"/>
                <a:gd name="T38" fmla="*/ 119 w 354"/>
                <a:gd name="T39" fmla="*/ 377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4" h="419">
                  <a:moveTo>
                    <a:pt x="257" y="419"/>
                  </a:moveTo>
                  <a:cubicBezTo>
                    <a:pt x="98" y="419"/>
                    <a:pt x="98" y="419"/>
                    <a:pt x="98" y="419"/>
                  </a:cubicBezTo>
                  <a:cubicBezTo>
                    <a:pt x="92" y="419"/>
                    <a:pt x="87" y="417"/>
                    <a:pt x="83" y="413"/>
                  </a:cubicBezTo>
                  <a:cubicBezTo>
                    <a:pt x="79" y="408"/>
                    <a:pt x="77" y="403"/>
                    <a:pt x="77" y="397"/>
                  </a:cubicBezTo>
                  <a:cubicBezTo>
                    <a:pt x="78" y="382"/>
                    <a:pt x="76" y="354"/>
                    <a:pt x="67" y="342"/>
                  </a:cubicBezTo>
                  <a:cubicBezTo>
                    <a:pt x="1" y="257"/>
                    <a:pt x="0" y="178"/>
                    <a:pt x="0" y="177"/>
                  </a:cubicBezTo>
                  <a:cubicBezTo>
                    <a:pt x="0" y="79"/>
                    <a:pt x="80" y="0"/>
                    <a:pt x="177" y="0"/>
                  </a:cubicBezTo>
                  <a:cubicBezTo>
                    <a:pt x="275" y="0"/>
                    <a:pt x="354" y="79"/>
                    <a:pt x="354" y="177"/>
                  </a:cubicBezTo>
                  <a:cubicBezTo>
                    <a:pt x="354" y="178"/>
                    <a:pt x="353" y="257"/>
                    <a:pt x="287" y="342"/>
                  </a:cubicBezTo>
                  <a:cubicBezTo>
                    <a:pt x="278" y="355"/>
                    <a:pt x="277" y="384"/>
                    <a:pt x="278" y="397"/>
                  </a:cubicBezTo>
                  <a:cubicBezTo>
                    <a:pt x="278" y="403"/>
                    <a:pt x="276" y="408"/>
                    <a:pt x="272" y="413"/>
                  </a:cubicBezTo>
                  <a:cubicBezTo>
                    <a:pt x="268" y="417"/>
                    <a:pt x="263" y="419"/>
                    <a:pt x="257" y="419"/>
                  </a:cubicBezTo>
                  <a:close/>
                  <a:moveTo>
                    <a:pt x="119" y="377"/>
                  </a:moveTo>
                  <a:cubicBezTo>
                    <a:pt x="236" y="377"/>
                    <a:pt x="236" y="377"/>
                    <a:pt x="236" y="377"/>
                  </a:cubicBezTo>
                  <a:cubicBezTo>
                    <a:pt x="237" y="359"/>
                    <a:pt x="241" y="334"/>
                    <a:pt x="254" y="317"/>
                  </a:cubicBezTo>
                  <a:cubicBezTo>
                    <a:pt x="309" y="245"/>
                    <a:pt x="312" y="177"/>
                    <a:pt x="312" y="177"/>
                  </a:cubicBezTo>
                  <a:cubicBezTo>
                    <a:pt x="312" y="102"/>
                    <a:pt x="251" y="42"/>
                    <a:pt x="177" y="42"/>
                  </a:cubicBezTo>
                  <a:cubicBezTo>
                    <a:pt x="103" y="42"/>
                    <a:pt x="42" y="102"/>
                    <a:pt x="42" y="177"/>
                  </a:cubicBezTo>
                  <a:cubicBezTo>
                    <a:pt x="42" y="177"/>
                    <a:pt x="45" y="245"/>
                    <a:pt x="100" y="317"/>
                  </a:cubicBezTo>
                  <a:cubicBezTo>
                    <a:pt x="113" y="334"/>
                    <a:pt x="118" y="359"/>
                    <a:pt x="119" y="3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2" name="Freeform 50"/>
            <p:cNvSpPr/>
            <p:nvPr/>
          </p:nvSpPr>
          <p:spPr bwMode="auto">
            <a:xfrm>
              <a:off x="477838" y="2520951"/>
              <a:ext cx="458788" cy="92075"/>
            </a:xfrm>
            <a:custGeom>
              <a:avLst/>
              <a:gdLst>
                <a:gd name="T0" fmla="*/ 187 w 208"/>
                <a:gd name="T1" fmla="*/ 42 h 42"/>
                <a:gd name="T2" fmla="*/ 22 w 208"/>
                <a:gd name="T3" fmla="*/ 42 h 42"/>
                <a:gd name="T4" fmla="*/ 0 w 208"/>
                <a:gd name="T5" fmla="*/ 21 h 42"/>
                <a:gd name="T6" fmla="*/ 22 w 208"/>
                <a:gd name="T7" fmla="*/ 0 h 42"/>
                <a:gd name="T8" fmla="*/ 187 w 208"/>
                <a:gd name="T9" fmla="*/ 0 h 42"/>
                <a:gd name="T10" fmla="*/ 208 w 208"/>
                <a:gd name="T11" fmla="*/ 21 h 42"/>
                <a:gd name="T12" fmla="*/ 187 w 208"/>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08" h="42">
                  <a:moveTo>
                    <a:pt x="187" y="42"/>
                  </a:moveTo>
                  <a:cubicBezTo>
                    <a:pt x="22" y="42"/>
                    <a:pt x="22" y="42"/>
                    <a:pt x="22" y="42"/>
                  </a:cubicBezTo>
                  <a:cubicBezTo>
                    <a:pt x="10" y="42"/>
                    <a:pt x="0" y="33"/>
                    <a:pt x="0" y="21"/>
                  </a:cubicBezTo>
                  <a:cubicBezTo>
                    <a:pt x="0" y="10"/>
                    <a:pt x="10" y="0"/>
                    <a:pt x="22" y="0"/>
                  </a:cubicBezTo>
                  <a:cubicBezTo>
                    <a:pt x="187" y="0"/>
                    <a:pt x="187" y="0"/>
                    <a:pt x="187" y="0"/>
                  </a:cubicBezTo>
                  <a:cubicBezTo>
                    <a:pt x="198" y="0"/>
                    <a:pt x="208" y="10"/>
                    <a:pt x="208" y="21"/>
                  </a:cubicBezTo>
                  <a:cubicBezTo>
                    <a:pt x="208" y="33"/>
                    <a:pt x="198" y="42"/>
                    <a:pt x="187" y="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3" name="Freeform 51"/>
            <p:cNvSpPr/>
            <p:nvPr/>
          </p:nvSpPr>
          <p:spPr bwMode="auto">
            <a:xfrm>
              <a:off x="522288" y="2622551"/>
              <a:ext cx="369888" cy="95250"/>
            </a:xfrm>
            <a:custGeom>
              <a:avLst/>
              <a:gdLst>
                <a:gd name="T0" fmla="*/ 147 w 168"/>
                <a:gd name="T1" fmla="*/ 43 h 43"/>
                <a:gd name="T2" fmla="*/ 21 w 168"/>
                <a:gd name="T3" fmla="*/ 43 h 43"/>
                <a:gd name="T4" fmla="*/ 0 w 168"/>
                <a:gd name="T5" fmla="*/ 21 h 43"/>
                <a:gd name="T6" fmla="*/ 21 w 168"/>
                <a:gd name="T7" fmla="*/ 0 h 43"/>
                <a:gd name="T8" fmla="*/ 147 w 168"/>
                <a:gd name="T9" fmla="*/ 0 h 43"/>
                <a:gd name="T10" fmla="*/ 168 w 168"/>
                <a:gd name="T11" fmla="*/ 21 h 43"/>
                <a:gd name="T12" fmla="*/ 147 w 168"/>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168" h="43">
                  <a:moveTo>
                    <a:pt x="147" y="43"/>
                  </a:moveTo>
                  <a:cubicBezTo>
                    <a:pt x="21" y="43"/>
                    <a:pt x="21" y="43"/>
                    <a:pt x="21" y="43"/>
                  </a:cubicBezTo>
                  <a:cubicBezTo>
                    <a:pt x="10" y="43"/>
                    <a:pt x="0" y="33"/>
                    <a:pt x="0" y="21"/>
                  </a:cubicBezTo>
                  <a:cubicBezTo>
                    <a:pt x="0" y="10"/>
                    <a:pt x="10" y="0"/>
                    <a:pt x="21" y="0"/>
                  </a:cubicBezTo>
                  <a:cubicBezTo>
                    <a:pt x="147" y="0"/>
                    <a:pt x="147" y="0"/>
                    <a:pt x="147" y="0"/>
                  </a:cubicBezTo>
                  <a:cubicBezTo>
                    <a:pt x="158" y="0"/>
                    <a:pt x="168" y="10"/>
                    <a:pt x="168" y="21"/>
                  </a:cubicBezTo>
                  <a:cubicBezTo>
                    <a:pt x="168" y="33"/>
                    <a:pt x="158" y="43"/>
                    <a:pt x="147"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4" name="Freeform 52"/>
            <p:cNvSpPr/>
            <p:nvPr/>
          </p:nvSpPr>
          <p:spPr bwMode="auto">
            <a:xfrm>
              <a:off x="566738" y="1965326"/>
              <a:ext cx="103188" cy="490538"/>
            </a:xfrm>
            <a:custGeom>
              <a:avLst/>
              <a:gdLst>
                <a:gd name="T0" fmla="*/ 36 w 65"/>
                <a:gd name="T1" fmla="*/ 309 h 309"/>
                <a:gd name="T2" fmla="*/ 0 w 65"/>
                <a:gd name="T3" fmla="*/ 3 h 309"/>
                <a:gd name="T4" fmla="*/ 29 w 65"/>
                <a:gd name="T5" fmla="*/ 0 h 309"/>
                <a:gd name="T6" fmla="*/ 65 w 65"/>
                <a:gd name="T7" fmla="*/ 306 h 309"/>
                <a:gd name="T8" fmla="*/ 36 w 65"/>
                <a:gd name="T9" fmla="*/ 309 h 309"/>
                <a:gd name="T10" fmla="*/ 36 w 65"/>
                <a:gd name="T11" fmla="*/ 309 h 309"/>
              </a:gdLst>
              <a:ahLst/>
              <a:cxnLst>
                <a:cxn ang="0">
                  <a:pos x="T0" y="T1"/>
                </a:cxn>
                <a:cxn ang="0">
                  <a:pos x="T2" y="T3"/>
                </a:cxn>
                <a:cxn ang="0">
                  <a:pos x="T4" y="T5"/>
                </a:cxn>
                <a:cxn ang="0">
                  <a:pos x="T6" y="T7"/>
                </a:cxn>
                <a:cxn ang="0">
                  <a:pos x="T8" y="T9"/>
                </a:cxn>
                <a:cxn ang="0">
                  <a:pos x="T10" y="T11"/>
                </a:cxn>
              </a:cxnLst>
              <a:rect l="0" t="0" r="r" b="b"/>
              <a:pathLst>
                <a:path w="65" h="309">
                  <a:moveTo>
                    <a:pt x="36" y="309"/>
                  </a:moveTo>
                  <a:lnTo>
                    <a:pt x="0" y="3"/>
                  </a:lnTo>
                  <a:lnTo>
                    <a:pt x="29" y="0"/>
                  </a:lnTo>
                  <a:lnTo>
                    <a:pt x="65" y="306"/>
                  </a:lnTo>
                  <a:lnTo>
                    <a:pt x="36" y="309"/>
                  </a:lnTo>
                  <a:lnTo>
                    <a:pt x="36"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5" name="Freeform 53"/>
            <p:cNvSpPr/>
            <p:nvPr/>
          </p:nvSpPr>
          <p:spPr bwMode="auto">
            <a:xfrm>
              <a:off x="744538" y="1965326"/>
              <a:ext cx="106363" cy="490538"/>
            </a:xfrm>
            <a:custGeom>
              <a:avLst/>
              <a:gdLst>
                <a:gd name="T0" fmla="*/ 29 w 67"/>
                <a:gd name="T1" fmla="*/ 309 h 309"/>
                <a:gd name="T2" fmla="*/ 0 w 67"/>
                <a:gd name="T3" fmla="*/ 306 h 309"/>
                <a:gd name="T4" fmla="*/ 38 w 67"/>
                <a:gd name="T5" fmla="*/ 0 h 309"/>
                <a:gd name="T6" fmla="*/ 67 w 67"/>
                <a:gd name="T7" fmla="*/ 3 h 309"/>
                <a:gd name="T8" fmla="*/ 29 w 67"/>
                <a:gd name="T9" fmla="*/ 309 h 309"/>
                <a:gd name="T10" fmla="*/ 29 w 67"/>
                <a:gd name="T11" fmla="*/ 309 h 309"/>
              </a:gdLst>
              <a:ahLst/>
              <a:cxnLst>
                <a:cxn ang="0">
                  <a:pos x="T0" y="T1"/>
                </a:cxn>
                <a:cxn ang="0">
                  <a:pos x="T2" y="T3"/>
                </a:cxn>
                <a:cxn ang="0">
                  <a:pos x="T4" y="T5"/>
                </a:cxn>
                <a:cxn ang="0">
                  <a:pos x="T6" y="T7"/>
                </a:cxn>
                <a:cxn ang="0">
                  <a:pos x="T8" y="T9"/>
                </a:cxn>
                <a:cxn ang="0">
                  <a:pos x="T10" y="T11"/>
                </a:cxn>
              </a:cxnLst>
              <a:rect l="0" t="0" r="r" b="b"/>
              <a:pathLst>
                <a:path w="67" h="309">
                  <a:moveTo>
                    <a:pt x="29" y="309"/>
                  </a:moveTo>
                  <a:lnTo>
                    <a:pt x="0" y="306"/>
                  </a:lnTo>
                  <a:lnTo>
                    <a:pt x="38" y="0"/>
                  </a:lnTo>
                  <a:lnTo>
                    <a:pt x="67" y="3"/>
                  </a:lnTo>
                  <a:lnTo>
                    <a:pt x="29" y="309"/>
                  </a:lnTo>
                  <a:lnTo>
                    <a:pt x="29"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6" name="Freeform 54"/>
            <p:cNvSpPr/>
            <p:nvPr/>
          </p:nvSpPr>
          <p:spPr bwMode="auto">
            <a:xfrm>
              <a:off x="579438" y="2008188"/>
              <a:ext cx="249238" cy="79375"/>
            </a:xfrm>
            <a:custGeom>
              <a:avLst/>
              <a:gdLst>
                <a:gd name="T0" fmla="*/ 96 w 113"/>
                <a:gd name="T1" fmla="*/ 36 h 36"/>
                <a:gd name="T2" fmla="*/ 83 w 113"/>
                <a:gd name="T3" fmla="*/ 29 h 36"/>
                <a:gd name="T4" fmla="*/ 70 w 113"/>
                <a:gd name="T5" fmla="*/ 36 h 36"/>
                <a:gd name="T6" fmla="*/ 57 w 113"/>
                <a:gd name="T7" fmla="*/ 29 h 36"/>
                <a:gd name="T8" fmla="*/ 44 w 113"/>
                <a:gd name="T9" fmla="*/ 36 h 36"/>
                <a:gd name="T10" fmla="*/ 31 w 113"/>
                <a:gd name="T11" fmla="*/ 29 h 36"/>
                <a:gd name="T12" fmla="*/ 18 w 113"/>
                <a:gd name="T13" fmla="*/ 36 h 36"/>
                <a:gd name="T14" fmla="*/ 2 w 113"/>
                <a:gd name="T15" fmla="*/ 23 h 36"/>
                <a:gd name="T16" fmla="*/ 0 w 113"/>
                <a:gd name="T17" fmla="*/ 20 h 36"/>
                <a:gd name="T18" fmla="*/ 5 w 113"/>
                <a:gd name="T19" fmla="*/ 22 h 36"/>
                <a:gd name="T20" fmla="*/ 5 w 113"/>
                <a:gd name="T21" fmla="*/ 0 h 36"/>
                <a:gd name="T22" fmla="*/ 18 w 113"/>
                <a:gd name="T23" fmla="*/ 8 h 36"/>
                <a:gd name="T24" fmla="*/ 31 w 113"/>
                <a:gd name="T25" fmla="*/ 0 h 36"/>
                <a:gd name="T26" fmla="*/ 44 w 113"/>
                <a:gd name="T27" fmla="*/ 8 h 36"/>
                <a:gd name="T28" fmla="*/ 57 w 113"/>
                <a:gd name="T29" fmla="*/ 0 h 36"/>
                <a:gd name="T30" fmla="*/ 70 w 113"/>
                <a:gd name="T31" fmla="*/ 8 h 36"/>
                <a:gd name="T32" fmla="*/ 83 w 113"/>
                <a:gd name="T33" fmla="*/ 0 h 36"/>
                <a:gd name="T34" fmla="*/ 96 w 113"/>
                <a:gd name="T35" fmla="*/ 8 h 36"/>
                <a:gd name="T36" fmla="*/ 109 w 113"/>
                <a:gd name="T37" fmla="*/ 0 h 36"/>
                <a:gd name="T38" fmla="*/ 109 w 113"/>
                <a:gd name="T39" fmla="*/ 22 h 36"/>
                <a:gd name="T40" fmla="*/ 113 w 113"/>
                <a:gd name="T41" fmla="*/ 20 h 36"/>
                <a:gd name="T42" fmla="*/ 112 w 113"/>
                <a:gd name="T43" fmla="*/ 23 h 36"/>
                <a:gd name="T44" fmla="*/ 96 w 113"/>
                <a:gd name="T4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 h="36">
                  <a:moveTo>
                    <a:pt x="96" y="36"/>
                  </a:moveTo>
                  <a:cubicBezTo>
                    <a:pt x="89" y="36"/>
                    <a:pt x="85" y="32"/>
                    <a:pt x="83" y="29"/>
                  </a:cubicBezTo>
                  <a:cubicBezTo>
                    <a:pt x="80" y="32"/>
                    <a:pt x="76" y="36"/>
                    <a:pt x="70" y="36"/>
                  </a:cubicBezTo>
                  <a:cubicBezTo>
                    <a:pt x="63" y="36"/>
                    <a:pt x="59" y="32"/>
                    <a:pt x="57" y="29"/>
                  </a:cubicBezTo>
                  <a:cubicBezTo>
                    <a:pt x="54" y="32"/>
                    <a:pt x="50" y="36"/>
                    <a:pt x="44" y="36"/>
                  </a:cubicBezTo>
                  <a:cubicBezTo>
                    <a:pt x="37" y="36"/>
                    <a:pt x="33" y="32"/>
                    <a:pt x="31" y="29"/>
                  </a:cubicBezTo>
                  <a:cubicBezTo>
                    <a:pt x="28" y="32"/>
                    <a:pt x="24" y="36"/>
                    <a:pt x="18" y="36"/>
                  </a:cubicBezTo>
                  <a:cubicBezTo>
                    <a:pt x="8" y="36"/>
                    <a:pt x="4" y="27"/>
                    <a:pt x="2" y="23"/>
                  </a:cubicBezTo>
                  <a:cubicBezTo>
                    <a:pt x="1" y="22"/>
                    <a:pt x="1" y="20"/>
                    <a:pt x="0" y="20"/>
                  </a:cubicBezTo>
                  <a:cubicBezTo>
                    <a:pt x="1" y="20"/>
                    <a:pt x="3" y="22"/>
                    <a:pt x="5" y="22"/>
                  </a:cubicBezTo>
                  <a:cubicBezTo>
                    <a:pt x="5" y="0"/>
                    <a:pt x="5" y="0"/>
                    <a:pt x="5" y="0"/>
                  </a:cubicBezTo>
                  <a:cubicBezTo>
                    <a:pt x="11" y="0"/>
                    <a:pt x="15" y="4"/>
                    <a:pt x="18" y="8"/>
                  </a:cubicBezTo>
                  <a:cubicBezTo>
                    <a:pt x="20" y="4"/>
                    <a:pt x="24" y="0"/>
                    <a:pt x="31" y="0"/>
                  </a:cubicBezTo>
                  <a:cubicBezTo>
                    <a:pt x="37" y="0"/>
                    <a:pt x="41" y="4"/>
                    <a:pt x="44" y="8"/>
                  </a:cubicBezTo>
                  <a:cubicBezTo>
                    <a:pt x="46" y="4"/>
                    <a:pt x="50" y="0"/>
                    <a:pt x="57" y="0"/>
                  </a:cubicBezTo>
                  <a:cubicBezTo>
                    <a:pt x="63" y="0"/>
                    <a:pt x="67" y="4"/>
                    <a:pt x="70" y="8"/>
                  </a:cubicBezTo>
                  <a:cubicBezTo>
                    <a:pt x="72" y="4"/>
                    <a:pt x="76" y="0"/>
                    <a:pt x="83" y="0"/>
                  </a:cubicBezTo>
                  <a:cubicBezTo>
                    <a:pt x="89" y="0"/>
                    <a:pt x="93" y="4"/>
                    <a:pt x="96" y="8"/>
                  </a:cubicBezTo>
                  <a:cubicBezTo>
                    <a:pt x="98" y="4"/>
                    <a:pt x="102" y="0"/>
                    <a:pt x="109" y="0"/>
                  </a:cubicBezTo>
                  <a:cubicBezTo>
                    <a:pt x="109" y="22"/>
                    <a:pt x="109" y="22"/>
                    <a:pt x="109" y="22"/>
                  </a:cubicBezTo>
                  <a:cubicBezTo>
                    <a:pt x="111" y="22"/>
                    <a:pt x="113" y="20"/>
                    <a:pt x="113" y="20"/>
                  </a:cubicBezTo>
                  <a:cubicBezTo>
                    <a:pt x="113" y="20"/>
                    <a:pt x="112" y="22"/>
                    <a:pt x="112" y="23"/>
                  </a:cubicBezTo>
                  <a:cubicBezTo>
                    <a:pt x="110" y="27"/>
                    <a:pt x="106" y="36"/>
                    <a:pt x="96"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7" name="Freeform 55"/>
            <p:cNvSpPr/>
            <p:nvPr/>
          </p:nvSpPr>
          <p:spPr bwMode="auto">
            <a:xfrm>
              <a:off x="225425" y="1284288"/>
              <a:ext cx="290513" cy="287338"/>
            </a:xfrm>
            <a:custGeom>
              <a:avLst/>
              <a:gdLst>
                <a:gd name="T0" fmla="*/ 31 w 131"/>
                <a:gd name="T1" fmla="*/ 130 h 130"/>
                <a:gd name="T2" fmla="*/ 24 w 131"/>
                <a:gd name="T3" fmla="*/ 127 h 130"/>
                <a:gd name="T4" fmla="*/ 26 w 131"/>
                <a:gd name="T5" fmla="*/ 114 h 130"/>
                <a:gd name="T6" fmla="*/ 109 w 131"/>
                <a:gd name="T7" fmla="*/ 31 h 130"/>
                <a:gd name="T8" fmla="*/ 111 w 131"/>
                <a:gd name="T9" fmla="*/ 20 h 130"/>
                <a:gd name="T10" fmla="*/ 100 w 131"/>
                <a:gd name="T11" fmla="*/ 22 h 130"/>
                <a:gd name="T12" fmla="*/ 17 w 131"/>
                <a:gd name="T13" fmla="*/ 105 h 130"/>
                <a:gd name="T14" fmla="*/ 4 w 131"/>
                <a:gd name="T15" fmla="*/ 107 h 130"/>
                <a:gd name="T16" fmla="*/ 2 w 131"/>
                <a:gd name="T17" fmla="*/ 95 h 130"/>
                <a:gd name="T18" fmla="*/ 90 w 131"/>
                <a:gd name="T19" fmla="*/ 8 h 130"/>
                <a:gd name="T20" fmla="*/ 124 w 131"/>
                <a:gd name="T21" fmla="*/ 8 h 130"/>
                <a:gd name="T22" fmla="*/ 124 w 131"/>
                <a:gd name="T23" fmla="*/ 41 h 130"/>
                <a:gd name="T24" fmla="*/ 36 w 131"/>
                <a:gd name="T25" fmla="*/ 129 h 130"/>
                <a:gd name="T26" fmla="*/ 31 w 131"/>
                <a:gd name="T2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 h="130">
                  <a:moveTo>
                    <a:pt x="31" y="130"/>
                  </a:moveTo>
                  <a:cubicBezTo>
                    <a:pt x="29" y="130"/>
                    <a:pt x="26" y="129"/>
                    <a:pt x="24" y="127"/>
                  </a:cubicBezTo>
                  <a:cubicBezTo>
                    <a:pt x="21" y="123"/>
                    <a:pt x="22" y="117"/>
                    <a:pt x="26" y="114"/>
                  </a:cubicBezTo>
                  <a:cubicBezTo>
                    <a:pt x="58" y="92"/>
                    <a:pt x="86" y="63"/>
                    <a:pt x="109" y="31"/>
                  </a:cubicBezTo>
                  <a:cubicBezTo>
                    <a:pt x="112" y="27"/>
                    <a:pt x="112" y="21"/>
                    <a:pt x="111" y="20"/>
                  </a:cubicBezTo>
                  <a:cubicBezTo>
                    <a:pt x="110" y="19"/>
                    <a:pt x="105" y="19"/>
                    <a:pt x="100" y="22"/>
                  </a:cubicBezTo>
                  <a:cubicBezTo>
                    <a:pt x="68" y="45"/>
                    <a:pt x="40" y="74"/>
                    <a:pt x="17" y="105"/>
                  </a:cubicBezTo>
                  <a:cubicBezTo>
                    <a:pt x="14" y="109"/>
                    <a:pt x="8" y="110"/>
                    <a:pt x="4" y="107"/>
                  </a:cubicBezTo>
                  <a:cubicBezTo>
                    <a:pt x="1" y="104"/>
                    <a:pt x="0" y="99"/>
                    <a:pt x="2" y="95"/>
                  </a:cubicBezTo>
                  <a:cubicBezTo>
                    <a:pt x="26" y="62"/>
                    <a:pt x="56" y="32"/>
                    <a:pt x="90" y="8"/>
                  </a:cubicBezTo>
                  <a:cubicBezTo>
                    <a:pt x="101" y="0"/>
                    <a:pt x="116" y="0"/>
                    <a:pt x="124" y="8"/>
                  </a:cubicBezTo>
                  <a:cubicBezTo>
                    <a:pt x="131" y="15"/>
                    <a:pt x="131" y="30"/>
                    <a:pt x="124" y="41"/>
                  </a:cubicBezTo>
                  <a:cubicBezTo>
                    <a:pt x="100" y="75"/>
                    <a:pt x="70" y="105"/>
                    <a:pt x="36" y="129"/>
                  </a:cubicBezTo>
                  <a:cubicBezTo>
                    <a:pt x="35" y="130"/>
                    <a:pt x="33" y="130"/>
                    <a:pt x="31"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8" name="Freeform 56"/>
            <p:cNvSpPr/>
            <p:nvPr/>
          </p:nvSpPr>
          <p:spPr bwMode="auto">
            <a:xfrm>
              <a:off x="200025" y="1503363"/>
              <a:ext cx="96838" cy="96838"/>
            </a:xfrm>
            <a:custGeom>
              <a:avLst/>
              <a:gdLst>
                <a:gd name="T0" fmla="*/ 34 w 44"/>
                <a:gd name="T1" fmla="*/ 44 h 44"/>
                <a:gd name="T2" fmla="*/ 28 w 44"/>
                <a:gd name="T3" fmla="*/ 41 h 44"/>
                <a:gd name="T4" fmla="*/ 3 w 44"/>
                <a:gd name="T5" fmla="*/ 16 h 44"/>
                <a:gd name="T6" fmla="*/ 3 w 44"/>
                <a:gd name="T7" fmla="*/ 4 h 44"/>
                <a:gd name="T8" fmla="*/ 16 w 44"/>
                <a:gd name="T9" fmla="*/ 4 h 44"/>
                <a:gd name="T10" fmla="*/ 41 w 44"/>
                <a:gd name="T11" fmla="*/ 29 h 44"/>
                <a:gd name="T12" fmla="*/ 41 w 44"/>
                <a:gd name="T13" fmla="*/ 41 h 44"/>
                <a:gd name="T14" fmla="*/ 34 w 4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4">
                  <a:moveTo>
                    <a:pt x="34" y="44"/>
                  </a:moveTo>
                  <a:cubicBezTo>
                    <a:pt x="32" y="44"/>
                    <a:pt x="30" y="43"/>
                    <a:pt x="28" y="41"/>
                  </a:cubicBezTo>
                  <a:cubicBezTo>
                    <a:pt x="3" y="16"/>
                    <a:pt x="3" y="16"/>
                    <a:pt x="3" y="16"/>
                  </a:cubicBezTo>
                  <a:cubicBezTo>
                    <a:pt x="0" y="13"/>
                    <a:pt x="0" y="7"/>
                    <a:pt x="3" y="4"/>
                  </a:cubicBezTo>
                  <a:cubicBezTo>
                    <a:pt x="6" y="0"/>
                    <a:pt x="12" y="0"/>
                    <a:pt x="16" y="4"/>
                  </a:cubicBezTo>
                  <a:cubicBezTo>
                    <a:pt x="41" y="29"/>
                    <a:pt x="41" y="29"/>
                    <a:pt x="41" y="29"/>
                  </a:cubicBezTo>
                  <a:cubicBezTo>
                    <a:pt x="44" y="32"/>
                    <a:pt x="44" y="38"/>
                    <a:pt x="41" y="41"/>
                  </a:cubicBezTo>
                  <a:cubicBezTo>
                    <a:pt x="39" y="43"/>
                    <a:pt x="37" y="44"/>
                    <a:pt x="34"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9" name="Freeform 57"/>
            <p:cNvSpPr/>
            <p:nvPr/>
          </p:nvSpPr>
          <p:spPr bwMode="auto">
            <a:xfrm>
              <a:off x="212725" y="1487488"/>
              <a:ext cx="100013" cy="98425"/>
            </a:xfrm>
            <a:custGeom>
              <a:avLst/>
              <a:gdLst>
                <a:gd name="T0" fmla="*/ 35 w 45"/>
                <a:gd name="T1" fmla="*/ 44 h 44"/>
                <a:gd name="T2" fmla="*/ 29 w 45"/>
                <a:gd name="T3" fmla="*/ 42 h 44"/>
                <a:gd name="T4" fmla="*/ 4 w 45"/>
                <a:gd name="T5" fmla="*/ 16 h 44"/>
                <a:gd name="T6" fmla="*/ 4 w 45"/>
                <a:gd name="T7" fmla="*/ 4 h 44"/>
                <a:gd name="T8" fmla="*/ 16 w 45"/>
                <a:gd name="T9" fmla="*/ 4 h 44"/>
                <a:gd name="T10" fmla="*/ 41 w 45"/>
                <a:gd name="T11" fmla="*/ 29 h 44"/>
                <a:gd name="T12" fmla="*/ 41 w 45"/>
                <a:gd name="T13" fmla="*/ 42 h 44"/>
                <a:gd name="T14" fmla="*/ 35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5" y="44"/>
                  </a:moveTo>
                  <a:cubicBezTo>
                    <a:pt x="33" y="44"/>
                    <a:pt x="31" y="43"/>
                    <a:pt x="29" y="42"/>
                  </a:cubicBezTo>
                  <a:cubicBezTo>
                    <a:pt x="4" y="16"/>
                    <a:pt x="4" y="16"/>
                    <a:pt x="4" y="16"/>
                  </a:cubicBezTo>
                  <a:cubicBezTo>
                    <a:pt x="0" y="13"/>
                    <a:pt x="0" y="7"/>
                    <a:pt x="4" y="4"/>
                  </a:cubicBezTo>
                  <a:cubicBezTo>
                    <a:pt x="7" y="0"/>
                    <a:pt x="13" y="0"/>
                    <a:pt x="16" y="4"/>
                  </a:cubicBezTo>
                  <a:cubicBezTo>
                    <a:pt x="41" y="29"/>
                    <a:pt x="41" y="29"/>
                    <a:pt x="41" y="29"/>
                  </a:cubicBezTo>
                  <a:cubicBezTo>
                    <a:pt x="45" y="33"/>
                    <a:pt x="45" y="38"/>
                    <a:pt x="41" y="42"/>
                  </a:cubicBezTo>
                  <a:cubicBezTo>
                    <a:pt x="40" y="43"/>
                    <a:pt x="37" y="44"/>
                    <a:pt x="35"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0" name="Freeform 58"/>
            <p:cNvSpPr>
              <a:spLocks noEditPoints="1"/>
            </p:cNvSpPr>
            <p:nvPr/>
          </p:nvSpPr>
          <p:spPr bwMode="auto">
            <a:xfrm>
              <a:off x="55563" y="1541463"/>
              <a:ext cx="212725" cy="204788"/>
            </a:xfrm>
            <a:custGeom>
              <a:avLst/>
              <a:gdLst>
                <a:gd name="T0" fmla="*/ 15 w 96"/>
                <a:gd name="T1" fmla="*/ 93 h 93"/>
                <a:gd name="T2" fmla="*/ 13 w 96"/>
                <a:gd name="T3" fmla="*/ 93 h 93"/>
                <a:gd name="T4" fmla="*/ 6 w 96"/>
                <a:gd name="T5" fmla="*/ 86 h 93"/>
                <a:gd name="T6" fmla="*/ 31 w 96"/>
                <a:gd name="T7" fmla="*/ 14 h 93"/>
                <a:gd name="T8" fmla="*/ 56 w 96"/>
                <a:gd name="T9" fmla="*/ 1 h 93"/>
                <a:gd name="T10" fmla="*/ 66 w 96"/>
                <a:gd name="T11" fmla="*/ 3 h 93"/>
                <a:gd name="T12" fmla="*/ 93 w 96"/>
                <a:gd name="T13" fmla="*/ 29 h 93"/>
                <a:gd name="T14" fmla="*/ 95 w 96"/>
                <a:gd name="T15" fmla="*/ 37 h 93"/>
                <a:gd name="T16" fmla="*/ 77 w 96"/>
                <a:gd name="T17" fmla="*/ 69 h 93"/>
                <a:gd name="T18" fmla="*/ 49 w 96"/>
                <a:gd name="T19" fmla="*/ 78 h 93"/>
                <a:gd name="T20" fmla="*/ 21 w 96"/>
                <a:gd name="T21" fmla="*/ 90 h 93"/>
                <a:gd name="T22" fmla="*/ 15 w 96"/>
                <a:gd name="T23" fmla="*/ 93 h 93"/>
                <a:gd name="T24" fmla="*/ 58 w 96"/>
                <a:gd name="T25" fmla="*/ 20 h 93"/>
                <a:gd name="T26" fmla="*/ 40 w 96"/>
                <a:gd name="T27" fmla="*/ 29 h 93"/>
                <a:gd name="T28" fmla="*/ 22 w 96"/>
                <a:gd name="T29" fmla="*/ 67 h 93"/>
                <a:gd name="T30" fmla="*/ 46 w 96"/>
                <a:gd name="T31" fmla="*/ 60 h 93"/>
                <a:gd name="T32" fmla="*/ 68 w 96"/>
                <a:gd name="T33" fmla="*/ 54 h 93"/>
                <a:gd name="T34" fmla="*/ 77 w 96"/>
                <a:gd name="T35" fmla="*/ 39 h 93"/>
                <a:gd name="T36" fmla="*/ 58 w 96"/>
                <a:gd name="T37" fmla="*/ 2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93">
                  <a:moveTo>
                    <a:pt x="15" y="93"/>
                  </a:moveTo>
                  <a:cubicBezTo>
                    <a:pt x="14" y="93"/>
                    <a:pt x="13" y="93"/>
                    <a:pt x="13" y="93"/>
                  </a:cubicBezTo>
                  <a:cubicBezTo>
                    <a:pt x="10" y="92"/>
                    <a:pt x="7" y="90"/>
                    <a:pt x="6" y="86"/>
                  </a:cubicBezTo>
                  <a:cubicBezTo>
                    <a:pt x="0" y="62"/>
                    <a:pt x="6" y="29"/>
                    <a:pt x="31" y="14"/>
                  </a:cubicBezTo>
                  <a:cubicBezTo>
                    <a:pt x="39" y="9"/>
                    <a:pt x="48" y="5"/>
                    <a:pt x="56" y="1"/>
                  </a:cubicBezTo>
                  <a:cubicBezTo>
                    <a:pt x="59" y="0"/>
                    <a:pt x="63" y="0"/>
                    <a:pt x="66" y="3"/>
                  </a:cubicBezTo>
                  <a:cubicBezTo>
                    <a:pt x="93" y="29"/>
                    <a:pt x="93" y="29"/>
                    <a:pt x="93" y="29"/>
                  </a:cubicBezTo>
                  <a:cubicBezTo>
                    <a:pt x="95" y="32"/>
                    <a:pt x="96" y="35"/>
                    <a:pt x="95" y="37"/>
                  </a:cubicBezTo>
                  <a:cubicBezTo>
                    <a:pt x="93" y="48"/>
                    <a:pt x="89" y="62"/>
                    <a:pt x="77" y="69"/>
                  </a:cubicBezTo>
                  <a:cubicBezTo>
                    <a:pt x="66" y="75"/>
                    <a:pt x="57" y="77"/>
                    <a:pt x="49" y="78"/>
                  </a:cubicBezTo>
                  <a:cubicBezTo>
                    <a:pt x="38" y="79"/>
                    <a:pt x="31" y="80"/>
                    <a:pt x="21" y="90"/>
                  </a:cubicBezTo>
                  <a:cubicBezTo>
                    <a:pt x="20" y="92"/>
                    <a:pt x="17" y="93"/>
                    <a:pt x="15" y="93"/>
                  </a:cubicBezTo>
                  <a:close/>
                  <a:moveTo>
                    <a:pt x="58" y="20"/>
                  </a:moveTo>
                  <a:cubicBezTo>
                    <a:pt x="52" y="23"/>
                    <a:pt x="46" y="26"/>
                    <a:pt x="40" y="29"/>
                  </a:cubicBezTo>
                  <a:cubicBezTo>
                    <a:pt x="27" y="37"/>
                    <a:pt x="22" y="52"/>
                    <a:pt x="22" y="67"/>
                  </a:cubicBezTo>
                  <a:cubicBezTo>
                    <a:pt x="30" y="62"/>
                    <a:pt x="39" y="61"/>
                    <a:pt x="46" y="60"/>
                  </a:cubicBezTo>
                  <a:cubicBezTo>
                    <a:pt x="54" y="59"/>
                    <a:pt x="60" y="58"/>
                    <a:pt x="68" y="54"/>
                  </a:cubicBezTo>
                  <a:cubicBezTo>
                    <a:pt x="71" y="52"/>
                    <a:pt x="74" y="47"/>
                    <a:pt x="77" y="39"/>
                  </a:cubicBezTo>
                  <a:cubicBezTo>
                    <a:pt x="58" y="20"/>
                    <a:pt x="58" y="20"/>
                    <a:pt x="58"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1" name="Freeform 59"/>
            <p:cNvSpPr>
              <a:spLocks noEditPoints="1"/>
            </p:cNvSpPr>
            <p:nvPr/>
          </p:nvSpPr>
          <p:spPr bwMode="auto">
            <a:xfrm>
              <a:off x="84138" y="835026"/>
              <a:ext cx="66675" cy="66675"/>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8 h 30"/>
                <a:gd name="T12" fmla="*/ 8 w 30"/>
                <a:gd name="T13" fmla="*/ 15 h 30"/>
                <a:gd name="T14" fmla="*/ 15 w 30"/>
                <a:gd name="T15" fmla="*/ 22 h 30"/>
                <a:gd name="T16" fmla="*/ 22 w 30"/>
                <a:gd name="T17" fmla="*/ 15 h 30"/>
                <a:gd name="T18" fmla="*/ 15 w 30"/>
                <a:gd name="T19"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8"/>
                  </a:moveTo>
                  <a:cubicBezTo>
                    <a:pt x="11" y="8"/>
                    <a:pt x="8" y="11"/>
                    <a:pt x="8" y="15"/>
                  </a:cubicBezTo>
                  <a:cubicBezTo>
                    <a:pt x="8" y="19"/>
                    <a:pt x="11" y="22"/>
                    <a:pt x="15" y="22"/>
                  </a:cubicBezTo>
                  <a:cubicBezTo>
                    <a:pt x="19" y="22"/>
                    <a:pt x="22" y="19"/>
                    <a:pt x="22" y="15"/>
                  </a:cubicBezTo>
                  <a:cubicBezTo>
                    <a:pt x="22" y="11"/>
                    <a:pt x="19"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2" name="Freeform 60"/>
            <p:cNvSpPr>
              <a:spLocks noEditPoints="1"/>
            </p:cNvSpPr>
            <p:nvPr/>
          </p:nvSpPr>
          <p:spPr bwMode="auto">
            <a:xfrm>
              <a:off x="171450" y="733426"/>
              <a:ext cx="68263" cy="69850"/>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3" name="Freeform 61"/>
            <p:cNvSpPr/>
            <p:nvPr/>
          </p:nvSpPr>
          <p:spPr bwMode="auto">
            <a:xfrm>
              <a:off x="112713" y="784226"/>
              <a:ext cx="55563" cy="53975"/>
            </a:xfrm>
            <a:custGeom>
              <a:avLst/>
              <a:gdLst>
                <a:gd name="T0" fmla="*/ 21 w 25"/>
                <a:gd name="T1" fmla="*/ 24 h 24"/>
                <a:gd name="T2" fmla="*/ 21 w 25"/>
                <a:gd name="T3" fmla="*/ 24 h 24"/>
                <a:gd name="T4" fmla="*/ 17 w 25"/>
                <a:gd name="T5" fmla="*/ 20 h 24"/>
                <a:gd name="T6" fmla="*/ 17 w 25"/>
                <a:gd name="T7" fmla="*/ 8 h 24"/>
                <a:gd name="T8" fmla="*/ 4 w 25"/>
                <a:gd name="T9" fmla="*/ 8 h 24"/>
                <a:gd name="T10" fmla="*/ 0 w 25"/>
                <a:gd name="T11" fmla="*/ 4 h 24"/>
                <a:gd name="T12" fmla="*/ 4 w 25"/>
                <a:gd name="T13" fmla="*/ 0 h 24"/>
                <a:gd name="T14" fmla="*/ 21 w 25"/>
                <a:gd name="T15" fmla="*/ 0 h 24"/>
                <a:gd name="T16" fmla="*/ 23 w 25"/>
                <a:gd name="T17" fmla="*/ 2 h 24"/>
                <a:gd name="T18" fmla="*/ 25 w 25"/>
                <a:gd name="T19" fmla="*/ 4 h 24"/>
                <a:gd name="T20" fmla="*/ 25 w 25"/>
                <a:gd name="T21" fmla="*/ 20 h 24"/>
                <a:gd name="T22" fmla="*/ 21 w 25"/>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4">
                  <a:moveTo>
                    <a:pt x="21" y="24"/>
                  </a:moveTo>
                  <a:cubicBezTo>
                    <a:pt x="21" y="24"/>
                    <a:pt x="21" y="24"/>
                    <a:pt x="21" y="24"/>
                  </a:cubicBezTo>
                  <a:cubicBezTo>
                    <a:pt x="18" y="24"/>
                    <a:pt x="17" y="23"/>
                    <a:pt x="17" y="20"/>
                  </a:cubicBezTo>
                  <a:cubicBezTo>
                    <a:pt x="17" y="8"/>
                    <a:pt x="17" y="8"/>
                    <a:pt x="17" y="8"/>
                  </a:cubicBezTo>
                  <a:cubicBezTo>
                    <a:pt x="4" y="8"/>
                    <a:pt x="4" y="8"/>
                    <a:pt x="4" y="8"/>
                  </a:cubicBezTo>
                  <a:cubicBezTo>
                    <a:pt x="2" y="8"/>
                    <a:pt x="0" y="7"/>
                    <a:pt x="0" y="4"/>
                  </a:cubicBezTo>
                  <a:cubicBezTo>
                    <a:pt x="0" y="2"/>
                    <a:pt x="2" y="0"/>
                    <a:pt x="4" y="0"/>
                  </a:cubicBezTo>
                  <a:cubicBezTo>
                    <a:pt x="21" y="0"/>
                    <a:pt x="21" y="0"/>
                    <a:pt x="21" y="0"/>
                  </a:cubicBezTo>
                  <a:cubicBezTo>
                    <a:pt x="22" y="0"/>
                    <a:pt x="23" y="1"/>
                    <a:pt x="23" y="2"/>
                  </a:cubicBezTo>
                  <a:cubicBezTo>
                    <a:pt x="24" y="2"/>
                    <a:pt x="25" y="3"/>
                    <a:pt x="25" y="4"/>
                  </a:cubicBezTo>
                  <a:cubicBezTo>
                    <a:pt x="25" y="20"/>
                    <a:pt x="25" y="20"/>
                    <a:pt x="25" y="20"/>
                  </a:cubicBezTo>
                  <a:cubicBezTo>
                    <a:pt x="25" y="23"/>
                    <a:pt x="23" y="24"/>
                    <a:pt x="21"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4" name="Freeform 62"/>
            <p:cNvSpPr/>
            <p:nvPr/>
          </p:nvSpPr>
          <p:spPr bwMode="auto">
            <a:xfrm>
              <a:off x="112713" y="787401"/>
              <a:ext cx="50800" cy="66675"/>
            </a:xfrm>
            <a:custGeom>
              <a:avLst/>
              <a:gdLst>
                <a:gd name="T0" fmla="*/ 4 w 23"/>
                <a:gd name="T1" fmla="*/ 30 h 30"/>
                <a:gd name="T2" fmla="*/ 3 w 23"/>
                <a:gd name="T3" fmla="*/ 30 h 30"/>
                <a:gd name="T4" fmla="*/ 1 w 23"/>
                <a:gd name="T5" fmla="*/ 25 h 30"/>
                <a:gd name="T6" fmla="*/ 13 w 23"/>
                <a:gd name="T7" fmla="*/ 5 h 30"/>
                <a:gd name="T8" fmla="*/ 16 w 23"/>
                <a:gd name="T9" fmla="*/ 2 h 30"/>
                <a:gd name="T10" fmla="*/ 22 w 23"/>
                <a:gd name="T11" fmla="*/ 2 h 30"/>
                <a:gd name="T12" fmla="*/ 21 w 23"/>
                <a:gd name="T13" fmla="*/ 8 h 30"/>
                <a:gd name="T14" fmla="*/ 18 w 23"/>
                <a:gd name="T15" fmla="*/ 11 h 30"/>
                <a:gd name="T16" fmla="*/ 8 w 23"/>
                <a:gd name="T17" fmla="*/ 27 h 30"/>
                <a:gd name="T18" fmla="*/ 4 w 23"/>
                <a:gd name="T1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30">
                  <a:moveTo>
                    <a:pt x="4" y="30"/>
                  </a:moveTo>
                  <a:cubicBezTo>
                    <a:pt x="4" y="30"/>
                    <a:pt x="4" y="30"/>
                    <a:pt x="3" y="30"/>
                  </a:cubicBezTo>
                  <a:cubicBezTo>
                    <a:pt x="1" y="29"/>
                    <a:pt x="0" y="27"/>
                    <a:pt x="1" y="25"/>
                  </a:cubicBezTo>
                  <a:cubicBezTo>
                    <a:pt x="3" y="17"/>
                    <a:pt x="7" y="11"/>
                    <a:pt x="13" y="5"/>
                  </a:cubicBezTo>
                  <a:cubicBezTo>
                    <a:pt x="14" y="4"/>
                    <a:pt x="15" y="3"/>
                    <a:pt x="16" y="2"/>
                  </a:cubicBezTo>
                  <a:cubicBezTo>
                    <a:pt x="18" y="0"/>
                    <a:pt x="21" y="1"/>
                    <a:pt x="22" y="2"/>
                  </a:cubicBezTo>
                  <a:cubicBezTo>
                    <a:pt x="23" y="4"/>
                    <a:pt x="23" y="7"/>
                    <a:pt x="21" y="8"/>
                  </a:cubicBezTo>
                  <a:cubicBezTo>
                    <a:pt x="20" y="9"/>
                    <a:pt x="19" y="10"/>
                    <a:pt x="18" y="11"/>
                  </a:cubicBezTo>
                  <a:cubicBezTo>
                    <a:pt x="14" y="15"/>
                    <a:pt x="10" y="21"/>
                    <a:pt x="8" y="27"/>
                  </a:cubicBezTo>
                  <a:cubicBezTo>
                    <a:pt x="8" y="29"/>
                    <a:pt x="6" y="30"/>
                    <a:pt x="4"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5" name="Freeform 63"/>
            <p:cNvSpPr/>
            <p:nvPr/>
          </p:nvSpPr>
          <p:spPr bwMode="auto">
            <a:xfrm>
              <a:off x="42863" y="738188"/>
              <a:ext cx="227013" cy="214313"/>
            </a:xfrm>
            <a:custGeom>
              <a:avLst/>
              <a:gdLst>
                <a:gd name="T0" fmla="*/ 52 w 103"/>
                <a:gd name="T1" fmla="*/ 97 h 97"/>
                <a:gd name="T2" fmla="*/ 18 w 103"/>
                <a:gd name="T3" fmla="*/ 83 h 97"/>
                <a:gd name="T4" fmla="*/ 18 w 103"/>
                <a:gd name="T5" fmla="*/ 17 h 97"/>
                <a:gd name="T6" fmla="*/ 65 w 103"/>
                <a:gd name="T7" fmla="*/ 5 h 97"/>
                <a:gd name="T8" fmla="*/ 67 w 103"/>
                <a:gd name="T9" fmla="*/ 10 h 97"/>
                <a:gd name="T10" fmla="*/ 62 w 103"/>
                <a:gd name="T11" fmla="*/ 12 h 97"/>
                <a:gd name="T12" fmla="*/ 24 w 103"/>
                <a:gd name="T13" fmla="*/ 22 h 97"/>
                <a:gd name="T14" fmla="*/ 24 w 103"/>
                <a:gd name="T15" fmla="*/ 78 h 97"/>
                <a:gd name="T16" fmla="*/ 79 w 103"/>
                <a:gd name="T17" fmla="*/ 78 h 97"/>
                <a:gd name="T18" fmla="*/ 80 w 103"/>
                <a:gd name="T19" fmla="*/ 23 h 97"/>
                <a:gd name="T20" fmla="*/ 80 w 103"/>
                <a:gd name="T21" fmla="*/ 18 h 97"/>
                <a:gd name="T22" fmla="*/ 86 w 103"/>
                <a:gd name="T23" fmla="*/ 18 h 97"/>
                <a:gd name="T24" fmla="*/ 85 w 103"/>
                <a:gd name="T25" fmla="*/ 83 h 97"/>
                <a:gd name="T26" fmla="*/ 52 w 103"/>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7">
                  <a:moveTo>
                    <a:pt x="52" y="97"/>
                  </a:moveTo>
                  <a:cubicBezTo>
                    <a:pt x="39" y="97"/>
                    <a:pt x="27" y="92"/>
                    <a:pt x="18" y="83"/>
                  </a:cubicBezTo>
                  <a:cubicBezTo>
                    <a:pt x="0" y="65"/>
                    <a:pt x="0" y="35"/>
                    <a:pt x="18" y="17"/>
                  </a:cubicBezTo>
                  <a:cubicBezTo>
                    <a:pt x="30" y="4"/>
                    <a:pt x="48" y="0"/>
                    <a:pt x="65" y="5"/>
                  </a:cubicBezTo>
                  <a:cubicBezTo>
                    <a:pt x="67" y="5"/>
                    <a:pt x="68" y="8"/>
                    <a:pt x="67" y="10"/>
                  </a:cubicBezTo>
                  <a:cubicBezTo>
                    <a:pt x="67" y="12"/>
                    <a:pt x="65" y="13"/>
                    <a:pt x="62" y="12"/>
                  </a:cubicBezTo>
                  <a:cubicBezTo>
                    <a:pt x="49" y="8"/>
                    <a:pt x="34" y="12"/>
                    <a:pt x="24" y="22"/>
                  </a:cubicBezTo>
                  <a:cubicBezTo>
                    <a:pt x="9" y="37"/>
                    <a:pt x="9" y="62"/>
                    <a:pt x="24" y="78"/>
                  </a:cubicBezTo>
                  <a:cubicBezTo>
                    <a:pt x="39" y="93"/>
                    <a:pt x="64" y="93"/>
                    <a:pt x="79" y="78"/>
                  </a:cubicBezTo>
                  <a:cubicBezTo>
                    <a:pt x="94" y="63"/>
                    <a:pt x="95" y="39"/>
                    <a:pt x="80" y="23"/>
                  </a:cubicBezTo>
                  <a:cubicBezTo>
                    <a:pt x="79" y="22"/>
                    <a:pt x="79" y="19"/>
                    <a:pt x="80" y="18"/>
                  </a:cubicBezTo>
                  <a:cubicBezTo>
                    <a:pt x="82" y="16"/>
                    <a:pt x="84" y="16"/>
                    <a:pt x="86" y="18"/>
                  </a:cubicBezTo>
                  <a:cubicBezTo>
                    <a:pt x="103" y="36"/>
                    <a:pt x="103" y="65"/>
                    <a:pt x="85" y="83"/>
                  </a:cubicBezTo>
                  <a:cubicBezTo>
                    <a:pt x="76" y="92"/>
                    <a:pt x="64" y="97"/>
                    <a:pt x="52"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6" name="Freeform 64"/>
            <p:cNvSpPr/>
            <p:nvPr/>
          </p:nvSpPr>
          <p:spPr bwMode="auto">
            <a:xfrm>
              <a:off x="177800" y="842963"/>
              <a:ext cx="46038" cy="46038"/>
            </a:xfrm>
            <a:custGeom>
              <a:avLst/>
              <a:gdLst>
                <a:gd name="T0" fmla="*/ 4 w 21"/>
                <a:gd name="T1" fmla="*/ 21 h 21"/>
                <a:gd name="T2" fmla="*/ 1 w 21"/>
                <a:gd name="T3" fmla="*/ 20 h 21"/>
                <a:gd name="T4" fmla="*/ 1 w 21"/>
                <a:gd name="T5" fmla="*/ 14 h 21"/>
                <a:gd name="T6" fmla="*/ 14 w 21"/>
                <a:gd name="T7" fmla="*/ 2 h 21"/>
                <a:gd name="T8" fmla="*/ 19 w 21"/>
                <a:gd name="T9" fmla="*/ 2 h 21"/>
                <a:gd name="T10" fmla="*/ 19 w 21"/>
                <a:gd name="T11" fmla="*/ 7 h 21"/>
                <a:gd name="T12" fmla="*/ 7 w 21"/>
                <a:gd name="T13" fmla="*/ 20 h 21"/>
                <a:gd name="T14" fmla="*/ 4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4" y="21"/>
                  </a:moveTo>
                  <a:cubicBezTo>
                    <a:pt x="3" y="21"/>
                    <a:pt x="2" y="20"/>
                    <a:pt x="1" y="20"/>
                  </a:cubicBezTo>
                  <a:cubicBezTo>
                    <a:pt x="0" y="18"/>
                    <a:pt x="0" y="16"/>
                    <a:pt x="1" y="14"/>
                  </a:cubicBezTo>
                  <a:cubicBezTo>
                    <a:pt x="14" y="2"/>
                    <a:pt x="14" y="2"/>
                    <a:pt x="14" y="2"/>
                  </a:cubicBezTo>
                  <a:cubicBezTo>
                    <a:pt x="15" y="0"/>
                    <a:pt x="18" y="0"/>
                    <a:pt x="19" y="2"/>
                  </a:cubicBezTo>
                  <a:cubicBezTo>
                    <a:pt x="21" y="3"/>
                    <a:pt x="21" y="6"/>
                    <a:pt x="19" y="7"/>
                  </a:cubicBezTo>
                  <a:cubicBezTo>
                    <a:pt x="7" y="20"/>
                    <a:pt x="7" y="20"/>
                    <a:pt x="7" y="20"/>
                  </a:cubicBezTo>
                  <a:cubicBezTo>
                    <a:pt x="6" y="20"/>
                    <a:pt x="5" y="21"/>
                    <a:pt x="4"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7" name="Freeform 65"/>
            <p:cNvSpPr/>
            <p:nvPr/>
          </p:nvSpPr>
          <p:spPr bwMode="auto">
            <a:xfrm>
              <a:off x="177800" y="842963"/>
              <a:ext cx="46038" cy="46038"/>
            </a:xfrm>
            <a:custGeom>
              <a:avLst/>
              <a:gdLst>
                <a:gd name="T0" fmla="*/ 16 w 21"/>
                <a:gd name="T1" fmla="*/ 21 h 21"/>
                <a:gd name="T2" fmla="*/ 14 w 21"/>
                <a:gd name="T3" fmla="*/ 20 h 21"/>
                <a:gd name="T4" fmla="*/ 1 w 21"/>
                <a:gd name="T5" fmla="*/ 7 h 21"/>
                <a:gd name="T6" fmla="*/ 1 w 21"/>
                <a:gd name="T7" fmla="*/ 2 h 21"/>
                <a:gd name="T8" fmla="*/ 7 w 21"/>
                <a:gd name="T9" fmla="*/ 2 h 21"/>
                <a:gd name="T10" fmla="*/ 19 w 21"/>
                <a:gd name="T11" fmla="*/ 14 h 21"/>
                <a:gd name="T12" fmla="*/ 19 w 21"/>
                <a:gd name="T13" fmla="*/ 20 h 21"/>
                <a:gd name="T14" fmla="*/ 16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16" y="21"/>
                  </a:moveTo>
                  <a:cubicBezTo>
                    <a:pt x="15" y="21"/>
                    <a:pt x="14" y="20"/>
                    <a:pt x="14" y="20"/>
                  </a:cubicBezTo>
                  <a:cubicBezTo>
                    <a:pt x="1" y="7"/>
                    <a:pt x="1" y="7"/>
                    <a:pt x="1" y="7"/>
                  </a:cubicBezTo>
                  <a:cubicBezTo>
                    <a:pt x="0" y="6"/>
                    <a:pt x="0" y="3"/>
                    <a:pt x="1" y="2"/>
                  </a:cubicBezTo>
                  <a:cubicBezTo>
                    <a:pt x="3" y="0"/>
                    <a:pt x="5" y="0"/>
                    <a:pt x="7" y="2"/>
                  </a:cubicBezTo>
                  <a:cubicBezTo>
                    <a:pt x="19" y="14"/>
                    <a:pt x="19" y="14"/>
                    <a:pt x="19" y="14"/>
                  </a:cubicBezTo>
                  <a:cubicBezTo>
                    <a:pt x="21" y="16"/>
                    <a:pt x="21" y="18"/>
                    <a:pt x="19" y="20"/>
                  </a:cubicBezTo>
                  <a:cubicBezTo>
                    <a:pt x="19" y="20"/>
                    <a:pt x="17" y="21"/>
                    <a:pt x="16"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8" name="Freeform 66"/>
            <p:cNvSpPr/>
            <p:nvPr/>
          </p:nvSpPr>
          <p:spPr bwMode="auto">
            <a:xfrm>
              <a:off x="1193800" y="3767138"/>
              <a:ext cx="115888" cy="117475"/>
            </a:xfrm>
            <a:custGeom>
              <a:avLst/>
              <a:gdLst>
                <a:gd name="T0" fmla="*/ 26 w 53"/>
                <a:gd name="T1" fmla="*/ 53 h 53"/>
                <a:gd name="T2" fmla="*/ 23 w 53"/>
                <a:gd name="T3" fmla="*/ 52 h 53"/>
                <a:gd name="T4" fmla="*/ 23 w 53"/>
                <a:gd name="T5" fmla="*/ 46 h 53"/>
                <a:gd name="T6" fmla="*/ 41 w 53"/>
                <a:gd name="T7" fmla="*/ 28 h 53"/>
                <a:gd name="T8" fmla="*/ 44 w 53"/>
                <a:gd name="T9" fmla="*/ 21 h 53"/>
                <a:gd name="T10" fmla="*/ 42 w 53"/>
                <a:gd name="T11" fmla="*/ 14 h 53"/>
                <a:gd name="T12" fmla="*/ 40 w 53"/>
                <a:gd name="T13" fmla="*/ 12 h 53"/>
                <a:gd name="T14" fmla="*/ 26 w 53"/>
                <a:gd name="T15" fmla="*/ 13 h 53"/>
                <a:gd name="T16" fmla="*/ 8 w 53"/>
                <a:gd name="T17" fmla="*/ 31 h 53"/>
                <a:gd name="T18" fmla="*/ 2 w 53"/>
                <a:gd name="T19" fmla="*/ 31 h 53"/>
                <a:gd name="T20" fmla="*/ 2 w 53"/>
                <a:gd name="T21" fmla="*/ 26 h 53"/>
                <a:gd name="T22" fmla="*/ 20 w 53"/>
                <a:gd name="T23" fmla="*/ 7 h 53"/>
                <a:gd name="T24" fmla="*/ 46 w 53"/>
                <a:gd name="T25" fmla="*/ 7 h 53"/>
                <a:gd name="T26" fmla="*/ 47 w 53"/>
                <a:gd name="T27" fmla="*/ 8 h 53"/>
                <a:gd name="T28" fmla="*/ 52 w 53"/>
                <a:gd name="T29" fmla="*/ 21 h 53"/>
                <a:gd name="T30" fmla="*/ 47 w 53"/>
                <a:gd name="T31" fmla="*/ 34 h 53"/>
                <a:gd name="T32" fmla="*/ 29 w 53"/>
                <a:gd name="T33" fmla="*/ 52 h 53"/>
                <a:gd name="T34" fmla="*/ 26 w 53"/>
                <a:gd name="T35"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53">
                  <a:moveTo>
                    <a:pt x="26" y="53"/>
                  </a:moveTo>
                  <a:cubicBezTo>
                    <a:pt x="25" y="53"/>
                    <a:pt x="24" y="53"/>
                    <a:pt x="23" y="52"/>
                  </a:cubicBezTo>
                  <a:cubicBezTo>
                    <a:pt x="21" y="50"/>
                    <a:pt x="21" y="48"/>
                    <a:pt x="23" y="46"/>
                  </a:cubicBezTo>
                  <a:cubicBezTo>
                    <a:pt x="41" y="28"/>
                    <a:pt x="41" y="28"/>
                    <a:pt x="41" y="28"/>
                  </a:cubicBezTo>
                  <a:cubicBezTo>
                    <a:pt x="43" y="26"/>
                    <a:pt x="44" y="23"/>
                    <a:pt x="44" y="21"/>
                  </a:cubicBezTo>
                  <a:cubicBezTo>
                    <a:pt x="45" y="18"/>
                    <a:pt x="44" y="15"/>
                    <a:pt x="42" y="14"/>
                  </a:cubicBezTo>
                  <a:cubicBezTo>
                    <a:pt x="40" y="12"/>
                    <a:pt x="40" y="12"/>
                    <a:pt x="40" y="12"/>
                  </a:cubicBezTo>
                  <a:cubicBezTo>
                    <a:pt x="37" y="8"/>
                    <a:pt x="30" y="9"/>
                    <a:pt x="26" y="13"/>
                  </a:cubicBezTo>
                  <a:cubicBezTo>
                    <a:pt x="8" y="31"/>
                    <a:pt x="8" y="31"/>
                    <a:pt x="8" y="31"/>
                  </a:cubicBezTo>
                  <a:cubicBezTo>
                    <a:pt x="6" y="33"/>
                    <a:pt x="4" y="33"/>
                    <a:pt x="2" y="31"/>
                  </a:cubicBezTo>
                  <a:cubicBezTo>
                    <a:pt x="0" y="30"/>
                    <a:pt x="0" y="27"/>
                    <a:pt x="2" y="26"/>
                  </a:cubicBezTo>
                  <a:cubicBezTo>
                    <a:pt x="20" y="7"/>
                    <a:pt x="20" y="7"/>
                    <a:pt x="20" y="7"/>
                  </a:cubicBezTo>
                  <a:cubicBezTo>
                    <a:pt x="28" y="0"/>
                    <a:pt x="39" y="0"/>
                    <a:pt x="46" y="7"/>
                  </a:cubicBezTo>
                  <a:cubicBezTo>
                    <a:pt x="47" y="8"/>
                    <a:pt x="47" y="8"/>
                    <a:pt x="47" y="8"/>
                  </a:cubicBezTo>
                  <a:cubicBezTo>
                    <a:pt x="51" y="11"/>
                    <a:pt x="53" y="16"/>
                    <a:pt x="52" y="21"/>
                  </a:cubicBezTo>
                  <a:cubicBezTo>
                    <a:pt x="52" y="26"/>
                    <a:pt x="50" y="30"/>
                    <a:pt x="47" y="34"/>
                  </a:cubicBezTo>
                  <a:cubicBezTo>
                    <a:pt x="29" y="52"/>
                    <a:pt x="29" y="52"/>
                    <a:pt x="29" y="52"/>
                  </a:cubicBezTo>
                  <a:cubicBezTo>
                    <a:pt x="28" y="53"/>
                    <a:pt x="27" y="53"/>
                    <a:pt x="26"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9" name="Freeform 67"/>
            <p:cNvSpPr/>
            <p:nvPr/>
          </p:nvSpPr>
          <p:spPr bwMode="auto">
            <a:xfrm>
              <a:off x="1179513" y="3811588"/>
              <a:ext cx="88900" cy="85725"/>
            </a:xfrm>
            <a:custGeom>
              <a:avLst/>
              <a:gdLst>
                <a:gd name="T0" fmla="*/ 36 w 40"/>
                <a:gd name="T1" fmla="*/ 39 h 39"/>
                <a:gd name="T2" fmla="*/ 33 w 40"/>
                <a:gd name="T3" fmla="*/ 38 h 39"/>
                <a:gd name="T4" fmla="*/ 2 w 40"/>
                <a:gd name="T5" fmla="*/ 7 h 39"/>
                <a:gd name="T6" fmla="*/ 2 w 40"/>
                <a:gd name="T7" fmla="*/ 2 h 39"/>
                <a:gd name="T8" fmla="*/ 7 w 40"/>
                <a:gd name="T9" fmla="*/ 2 h 39"/>
                <a:gd name="T10" fmla="*/ 38 w 40"/>
                <a:gd name="T11" fmla="*/ 33 h 39"/>
                <a:gd name="T12" fmla="*/ 38 w 40"/>
                <a:gd name="T13" fmla="*/ 38 h 39"/>
                <a:gd name="T14" fmla="*/ 36 w 40"/>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39">
                  <a:moveTo>
                    <a:pt x="36" y="39"/>
                  </a:moveTo>
                  <a:cubicBezTo>
                    <a:pt x="35" y="39"/>
                    <a:pt x="34" y="39"/>
                    <a:pt x="33" y="38"/>
                  </a:cubicBezTo>
                  <a:cubicBezTo>
                    <a:pt x="2" y="7"/>
                    <a:pt x="2" y="7"/>
                    <a:pt x="2" y="7"/>
                  </a:cubicBezTo>
                  <a:cubicBezTo>
                    <a:pt x="0" y="6"/>
                    <a:pt x="0" y="3"/>
                    <a:pt x="2" y="2"/>
                  </a:cubicBezTo>
                  <a:cubicBezTo>
                    <a:pt x="3" y="0"/>
                    <a:pt x="6" y="0"/>
                    <a:pt x="7" y="2"/>
                  </a:cubicBezTo>
                  <a:cubicBezTo>
                    <a:pt x="38" y="33"/>
                    <a:pt x="38" y="33"/>
                    <a:pt x="38" y="33"/>
                  </a:cubicBezTo>
                  <a:cubicBezTo>
                    <a:pt x="40" y="34"/>
                    <a:pt x="40" y="37"/>
                    <a:pt x="38" y="38"/>
                  </a:cubicBezTo>
                  <a:cubicBezTo>
                    <a:pt x="38" y="39"/>
                    <a:pt x="37" y="39"/>
                    <a:pt x="36"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0" name="Freeform 68"/>
            <p:cNvSpPr/>
            <p:nvPr/>
          </p:nvSpPr>
          <p:spPr bwMode="auto">
            <a:xfrm>
              <a:off x="1125538" y="3948113"/>
              <a:ext cx="23813" cy="25400"/>
            </a:xfrm>
            <a:custGeom>
              <a:avLst/>
              <a:gdLst>
                <a:gd name="T0" fmla="*/ 5 w 11"/>
                <a:gd name="T1" fmla="*/ 11 h 11"/>
                <a:gd name="T2" fmla="*/ 2 w 11"/>
                <a:gd name="T3" fmla="*/ 9 h 11"/>
                <a:gd name="T4" fmla="*/ 2 w 11"/>
                <a:gd name="T5" fmla="*/ 4 h 11"/>
                <a:gd name="T6" fmla="*/ 4 w 11"/>
                <a:gd name="T7" fmla="*/ 2 h 11"/>
                <a:gd name="T8" fmla="*/ 9 w 11"/>
                <a:gd name="T9" fmla="*/ 2 h 11"/>
                <a:gd name="T10" fmla="*/ 9 w 11"/>
                <a:gd name="T11" fmla="*/ 8 h 11"/>
                <a:gd name="T12" fmla="*/ 8 w 11"/>
                <a:gd name="T13" fmla="*/ 9 h 11"/>
                <a:gd name="T14" fmla="*/ 5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5" y="11"/>
                  </a:moveTo>
                  <a:cubicBezTo>
                    <a:pt x="4" y="11"/>
                    <a:pt x="3" y="10"/>
                    <a:pt x="2" y="9"/>
                  </a:cubicBezTo>
                  <a:cubicBezTo>
                    <a:pt x="0" y="8"/>
                    <a:pt x="0" y="5"/>
                    <a:pt x="2" y="4"/>
                  </a:cubicBezTo>
                  <a:cubicBezTo>
                    <a:pt x="4" y="2"/>
                    <a:pt x="4" y="2"/>
                    <a:pt x="4" y="2"/>
                  </a:cubicBezTo>
                  <a:cubicBezTo>
                    <a:pt x="5" y="0"/>
                    <a:pt x="8" y="0"/>
                    <a:pt x="9" y="2"/>
                  </a:cubicBezTo>
                  <a:cubicBezTo>
                    <a:pt x="11" y="4"/>
                    <a:pt x="11" y="6"/>
                    <a:pt x="9" y="8"/>
                  </a:cubicBezTo>
                  <a:cubicBezTo>
                    <a:pt x="8" y="9"/>
                    <a:pt x="8" y="9"/>
                    <a:pt x="8" y="9"/>
                  </a:cubicBezTo>
                  <a:cubicBezTo>
                    <a:pt x="7" y="10"/>
                    <a:pt x="6" y="11"/>
                    <a:pt x="5"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1" name="Freeform 69"/>
            <p:cNvSpPr/>
            <p:nvPr/>
          </p:nvSpPr>
          <p:spPr bwMode="auto">
            <a:xfrm>
              <a:off x="1106488" y="3930651"/>
              <a:ext cx="22225" cy="22225"/>
            </a:xfrm>
            <a:custGeom>
              <a:avLst/>
              <a:gdLst>
                <a:gd name="T0" fmla="*/ 4 w 10"/>
                <a:gd name="T1" fmla="*/ 10 h 10"/>
                <a:gd name="T2" fmla="*/ 1 w 10"/>
                <a:gd name="T3" fmla="*/ 9 h 10"/>
                <a:gd name="T4" fmla="*/ 1 w 10"/>
                <a:gd name="T5" fmla="*/ 3 h 10"/>
                <a:gd name="T6" fmla="*/ 3 w 10"/>
                <a:gd name="T7" fmla="*/ 1 h 10"/>
                <a:gd name="T8" fmla="*/ 8 w 10"/>
                <a:gd name="T9" fmla="*/ 1 h 10"/>
                <a:gd name="T10" fmla="*/ 8 w 10"/>
                <a:gd name="T11" fmla="*/ 7 h 10"/>
                <a:gd name="T12" fmla="*/ 7 w 10"/>
                <a:gd name="T13" fmla="*/ 9 h 10"/>
                <a:gd name="T14" fmla="*/ 4 w 10"/>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0">
                  <a:moveTo>
                    <a:pt x="4" y="10"/>
                  </a:moveTo>
                  <a:cubicBezTo>
                    <a:pt x="3" y="10"/>
                    <a:pt x="2" y="9"/>
                    <a:pt x="1" y="9"/>
                  </a:cubicBezTo>
                  <a:cubicBezTo>
                    <a:pt x="0" y="7"/>
                    <a:pt x="0" y="4"/>
                    <a:pt x="1" y="3"/>
                  </a:cubicBezTo>
                  <a:cubicBezTo>
                    <a:pt x="3" y="1"/>
                    <a:pt x="3" y="1"/>
                    <a:pt x="3" y="1"/>
                  </a:cubicBezTo>
                  <a:cubicBezTo>
                    <a:pt x="4" y="0"/>
                    <a:pt x="7" y="0"/>
                    <a:pt x="8" y="1"/>
                  </a:cubicBezTo>
                  <a:cubicBezTo>
                    <a:pt x="10" y="3"/>
                    <a:pt x="10" y="5"/>
                    <a:pt x="8" y="7"/>
                  </a:cubicBezTo>
                  <a:cubicBezTo>
                    <a:pt x="7" y="9"/>
                    <a:pt x="7" y="9"/>
                    <a:pt x="7" y="9"/>
                  </a:cubicBezTo>
                  <a:cubicBezTo>
                    <a:pt x="6" y="9"/>
                    <a:pt x="5" y="10"/>
                    <a:pt x="4"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2" name="Freeform 70"/>
            <p:cNvSpPr/>
            <p:nvPr/>
          </p:nvSpPr>
          <p:spPr bwMode="auto">
            <a:xfrm>
              <a:off x="1111250" y="3830638"/>
              <a:ext cx="136525" cy="138113"/>
            </a:xfrm>
            <a:custGeom>
              <a:avLst/>
              <a:gdLst>
                <a:gd name="T0" fmla="*/ 14 w 62"/>
                <a:gd name="T1" fmla="*/ 62 h 62"/>
                <a:gd name="T2" fmla="*/ 10 w 62"/>
                <a:gd name="T3" fmla="*/ 58 h 62"/>
                <a:gd name="T4" fmla="*/ 14 w 62"/>
                <a:gd name="T5" fmla="*/ 54 h 62"/>
                <a:gd name="T6" fmla="*/ 17 w 62"/>
                <a:gd name="T7" fmla="*/ 52 h 62"/>
                <a:gd name="T8" fmla="*/ 52 w 62"/>
                <a:gd name="T9" fmla="*/ 18 h 62"/>
                <a:gd name="T10" fmla="*/ 44 w 62"/>
                <a:gd name="T11" fmla="*/ 10 h 62"/>
                <a:gd name="T12" fmla="*/ 10 w 62"/>
                <a:gd name="T13" fmla="*/ 45 h 62"/>
                <a:gd name="T14" fmla="*/ 8 w 62"/>
                <a:gd name="T15" fmla="*/ 48 h 62"/>
                <a:gd name="T16" fmla="*/ 4 w 62"/>
                <a:gd name="T17" fmla="*/ 52 h 62"/>
                <a:gd name="T18" fmla="*/ 4 w 62"/>
                <a:gd name="T19" fmla="*/ 52 h 62"/>
                <a:gd name="T20" fmla="*/ 0 w 62"/>
                <a:gd name="T21" fmla="*/ 48 h 62"/>
                <a:gd name="T22" fmla="*/ 4 w 62"/>
                <a:gd name="T23" fmla="*/ 39 h 62"/>
                <a:gd name="T24" fmla="*/ 41 w 62"/>
                <a:gd name="T25" fmla="*/ 2 h 62"/>
                <a:gd name="T26" fmla="*/ 47 w 62"/>
                <a:gd name="T27" fmla="*/ 2 h 62"/>
                <a:gd name="T28" fmla="*/ 60 w 62"/>
                <a:gd name="T29" fmla="*/ 15 h 62"/>
                <a:gd name="T30" fmla="*/ 60 w 62"/>
                <a:gd name="T31" fmla="*/ 21 h 62"/>
                <a:gd name="T32" fmla="*/ 23 w 62"/>
                <a:gd name="T33" fmla="*/ 58 h 62"/>
                <a:gd name="T34" fmla="*/ 14 w 62"/>
                <a:gd name="T35" fmla="*/ 62 h 62"/>
                <a:gd name="T36" fmla="*/ 14 w 62"/>
                <a:gd name="T3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62">
                  <a:moveTo>
                    <a:pt x="14" y="62"/>
                  </a:moveTo>
                  <a:cubicBezTo>
                    <a:pt x="11" y="62"/>
                    <a:pt x="10" y="60"/>
                    <a:pt x="10" y="58"/>
                  </a:cubicBezTo>
                  <a:cubicBezTo>
                    <a:pt x="10" y="56"/>
                    <a:pt x="11" y="54"/>
                    <a:pt x="14" y="54"/>
                  </a:cubicBezTo>
                  <a:cubicBezTo>
                    <a:pt x="15" y="54"/>
                    <a:pt x="16" y="53"/>
                    <a:pt x="17" y="52"/>
                  </a:cubicBezTo>
                  <a:cubicBezTo>
                    <a:pt x="52" y="18"/>
                    <a:pt x="52" y="18"/>
                    <a:pt x="52" y="18"/>
                  </a:cubicBezTo>
                  <a:cubicBezTo>
                    <a:pt x="44" y="10"/>
                    <a:pt x="44" y="10"/>
                    <a:pt x="44" y="10"/>
                  </a:cubicBezTo>
                  <a:cubicBezTo>
                    <a:pt x="10" y="45"/>
                    <a:pt x="10" y="45"/>
                    <a:pt x="10" y="45"/>
                  </a:cubicBezTo>
                  <a:cubicBezTo>
                    <a:pt x="9" y="46"/>
                    <a:pt x="8" y="47"/>
                    <a:pt x="8" y="48"/>
                  </a:cubicBezTo>
                  <a:cubicBezTo>
                    <a:pt x="8" y="51"/>
                    <a:pt x="6" y="52"/>
                    <a:pt x="4" y="52"/>
                  </a:cubicBezTo>
                  <a:cubicBezTo>
                    <a:pt x="4" y="52"/>
                    <a:pt x="4" y="52"/>
                    <a:pt x="4" y="52"/>
                  </a:cubicBezTo>
                  <a:cubicBezTo>
                    <a:pt x="2" y="52"/>
                    <a:pt x="0" y="51"/>
                    <a:pt x="0" y="48"/>
                  </a:cubicBezTo>
                  <a:cubicBezTo>
                    <a:pt x="0" y="45"/>
                    <a:pt x="1" y="42"/>
                    <a:pt x="4" y="39"/>
                  </a:cubicBezTo>
                  <a:cubicBezTo>
                    <a:pt x="41" y="2"/>
                    <a:pt x="41" y="2"/>
                    <a:pt x="41" y="2"/>
                  </a:cubicBezTo>
                  <a:cubicBezTo>
                    <a:pt x="43" y="0"/>
                    <a:pt x="45" y="0"/>
                    <a:pt x="47" y="2"/>
                  </a:cubicBezTo>
                  <a:cubicBezTo>
                    <a:pt x="60" y="15"/>
                    <a:pt x="60" y="15"/>
                    <a:pt x="60" y="15"/>
                  </a:cubicBezTo>
                  <a:cubicBezTo>
                    <a:pt x="62" y="17"/>
                    <a:pt x="62" y="19"/>
                    <a:pt x="60" y="21"/>
                  </a:cubicBezTo>
                  <a:cubicBezTo>
                    <a:pt x="23" y="58"/>
                    <a:pt x="23" y="58"/>
                    <a:pt x="23" y="58"/>
                  </a:cubicBezTo>
                  <a:cubicBezTo>
                    <a:pt x="21" y="61"/>
                    <a:pt x="17" y="62"/>
                    <a:pt x="14" y="62"/>
                  </a:cubicBezTo>
                  <a:cubicBezTo>
                    <a:pt x="14" y="62"/>
                    <a:pt x="14" y="62"/>
                    <a:pt x="14"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2" name="Freeform 80"/>
            <p:cNvSpPr/>
            <p:nvPr/>
          </p:nvSpPr>
          <p:spPr bwMode="auto">
            <a:xfrm>
              <a:off x="1335088" y="1757363"/>
              <a:ext cx="84138" cy="84138"/>
            </a:xfrm>
            <a:custGeom>
              <a:avLst/>
              <a:gdLst>
                <a:gd name="T0" fmla="*/ 34 w 38"/>
                <a:gd name="T1" fmla="*/ 38 h 38"/>
                <a:gd name="T2" fmla="*/ 31 w 38"/>
                <a:gd name="T3" fmla="*/ 37 h 38"/>
                <a:gd name="T4" fmla="*/ 2 w 38"/>
                <a:gd name="T5" fmla="*/ 7 h 38"/>
                <a:gd name="T6" fmla="*/ 2 w 38"/>
                <a:gd name="T7" fmla="*/ 2 h 38"/>
                <a:gd name="T8" fmla="*/ 8 w 38"/>
                <a:gd name="T9" fmla="*/ 2 h 38"/>
                <a:gd name="T10" fmla="*/ 37 w 38"/>
                <a:gd name="T11" fmla="*/ 31 h 38"/>
                <a:gd name="T12" fmla="*/ 37 w 38"/>
                <a:gd name="T13" fmla="*/ 37 h 38"/>
                <a:gd name="T14" fmla="*/ 34 w 38"/>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34" y="38"/>
                  </a:moveTo>
                  <a:cubicBezTo>
                    <a:pt x="33" y="38"/>
                    <a:pt x="32" y="37"/>
                    <a:pt x="31" y="37"/>
                  </a:cubicBezTo>
                  <a:cubicBezTo>
                    <a:pt x="2" y="7"/>
                    <a:pt x="2" y="7"/>
                    <a:pt x="2" y="7"/>
                  </a:cubicBezTo>
                  <a:cubicBezTo>
                    <a:pt x="0" y="6"/>
                    <a:pt x="0" y="3"/>
                    <a:pt x="2" y="2"/>
                  </a:cubicBezTo>
                  <a:cubicBezTo>
                    <a:pt x="3" y="0"/>
                    <a:pt x="6" y="0"/>
                    <a:pt x="8" y="2"/>
                  </a:cubicBezTo>
                  <a:cubicBezTo>
                    <a:pt x="37" y="31"/>
                    <a:pt x="37" y="31"/>
                    <a:pt x="37" y="31"/>
                  </a:cubicBezTo>
                  <a:cubicBezTo>
                    <a:pt x="38" y="33"/>
                    <a:pt x="38" y="35"/>
                    <a:pt x="37" y="37"/>
                  </a:cubicBezTo>
                  <a:cubicBezTo>
                    <a:pt x="36" y="37"/>
                    <a:pt x="35" y="38"/>
                    <a:pt x="34" y="3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3" name="Freeform 81"/>
            <p:cNvSpPr>
              <a:spLocks noEditPoints="1"/>
            </p:cNvSpPr>
            <p:nvPr/>
          </p:nvSpPr>
          <p:spPr bwMode="auto">
            <a:xfrm>
              <a:off x="1217613" y="1639888"/>
              <a:ext cx="207963" cy="207963"/>
            </a:xfrm>
            <a:custGeom>
              <a:avLst/>
              <a:gdLst>
                <a:gd name="T0" fmla="*/ 41 w 94"/>
                <a:gd name="T1" fmla="*/ 94 h 94"/>
                <a:gd name="T2" fmla="*/ 41 w 94"/>
                <a:gd name="T3" fmla="*/ 94 h 94"/>
                <a:gd name="T4" fmla="*/ 37 w 94"/>
                <a:gd name="T5" fmla="*/ 92 h 94"/>
                <a:gd name="T6" fmla="*/ 0 w 94"/>
                <a:gd name="T7" fmla="*/ 6 h 94"/>
                <a:gd name="T8" fmla="*/ 1 w 94"/>
                <a:gd name="T9" fmla="*/ 1 h 94"/>
                <a:gd name="T10" fmla="*/ 6 w 94"/>
                <a:gd name="T11" fmla="*/ 0 h 94"/>
                <a:gd name="T12" fmla="*/ 92 w 94"/>
                <a:gd name="T13" fmla="*/ 37 h 94"/>
                <a:gd name="T14" fmla="*/ 94 w 94"/>
                <a:gd name="T15" fmla="*/ 40 h 94"/>
                <a:gd name="T16" fmla="*/ 92 w 94"/>
                <a:gd name="T17" fmla="*/ 44 h 94"/>
                <a:gd name="T18" fmla="*/ 59 w 94"/>
                <a:gd name="T19" fmla="*/ 59 h 94"/>
                <a:gd name="T20" fmla="*/ 44 w 94"/>
                <a:gd name="T21" fmla="*/ 92 h 94"/>
                <a:gd name="T22" fmla="*/ 41 w 94"/>
                <a:gd name="T23" fmla="*/ 94 h 94"/>
                <a:gd name="T24" fmla="*/ 12 w 94"/>
                <a:gd name="T25" fmla="*/ 12 h 94"/>
                <a:gd name="T26" fmla="*/ 41 w 94"/>
                <a:gd name="T27" fmla="*/ 80 h 94"/>
                <a:gd name="T28" fmla="*/ 52 w 94"/>
                <a:gd name="T29" fmla="*/ 54 h 94"/>
                <a:gd name="T30" fmla="*/ 54 w 94"/>
                <a:gd name="T31" fmla="*/ 52 h 94"/>
                <a:gd name="T32" fmla="*/ 80 w 94"/>
                <a:gd name="T33" fmla="*/ 41 h 94"/>
                <a:gd name="T34" fmla="*/ 12 w 94"/>
                <a:gd name="T35"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94">
                  <a:moveTo>
                    <a:pt x="41" y="94"/>
                  </a:moveTo>
                  <a:cubicBezTo>
                    <a:pt x="41" y="94"/>
                    <a:pt x="41" y="94"/>
                    <a:pt x="41" y="94"/>
                  </a:cubicBezTo>
                  <a:cubicBezTo>
                    <a:pt x="39" y="94"/>
                    <a:pt x="37" y="93"/>
                    <a:pt x="37" y="92"/>
                  </a:cubicBezTo>
                  <a:cubicBezTo>
                    <a:pt x="0" y="6"/>
                    <a:pt x="0" y="6"/>
                    <a:pt x="0" y="6"/>
                  </a:cubicBezTo>
                  <a:cubicBezTo>
                    <a:pt x="0" y="4"/>
                    <a:pt x="0" y="2"/>
                    <a:pt x="1" y="1"/>
                  </a:cubicBezTo>
                  <a:cubicBezTo>
                    <a:pt x="2" y="0"/>
                    <a:pt x="4" y="0"/>
                    <a:pt x="6" y="0"/>
                  </a:cubicBezTo>
                  <a:cubicBezTo>
                    <a:pt x="92" y="37"/>
                    <a:pt x="92" y="37"/>
                    <a:pt x="92" y="37"/>
                  </a:cubicBezTo>
                  <a:cubicBezTo>
                    <a:pt x="93" y="37"/>
                    <a:pt x="94" y="39"/>
                    <a:pt x="94" y="40"/>
                  </a:cubicBezTo>
                  <a:cubicBezTo>
                    <a:pt x="94" y="42"/>
                    <a:pt x="93" y="44"/>
                    <a:pt x="92" y="44"/>
                  </a:cubicBezTo>
                  <a:cubicBezTo>
                    <a:pt x="59" y="59"/>
                    <a:pt x="59" y="59"/>
                    <a:pt x="59" y="59"/>
                  </a:cubicBezTo>
                  <a:cubicBezTo>
                    <a:pt x="44" y="92"/>
                    <a:pt x="44" y="92"/>
                    <a:pt x="44" y="92"/>
                  </a:cubicBezTo>
                  <a:cubicBezTo>
                    <a:pt x="44" y="93"/>
                    <a:pt x="42" y="94"/>
                    <a:pt x="41" y="94"/>
                  </a:cubicBezTo>
                  <a:close/>
                  <a:moveTo>
                    <a:pt x="12" y="12"/>
                  </a:moveTo>
                  <a:cubicBezTo>
                    <a:pt x="41" y="80"/>
                    <a:pt x="41" y="80"/>
                    <a:pt x="41" y="80"/>
                  </a:cubicBezTo>
                  <a:cubicBezTo>
                    <a:pt x="52" y="54"/>
                    <a:pt x="52" y="54"/>
                    <a:pt x="52" y="54"/>
                  </a:cubicBezTo>
                  <a:cubicBezTo>
                    <a:pt x="52" y="53"/>
                    <a:pt x="53" y="52"/>
                    <a:pt x="54" y="52"/>
                  </a:cubicBezTo>
                  <a:cubicBezTo>
                    <a:pt x="80" y="41"/>
                    <a:pt x="80" y="41"/>
                    <a:pt x="80" y="41"/>
                  </a:cubicBezTo>
                  <a:cubicBezTo>
                    <a:pt x="12" y="12"/>
                    <a:pt x="12" y="12"/>
                    <a:pt x="12"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4" name="Freeform 82"/>
            <p:cNvSpPr>
              <a:spLocks noEditPoints="1"/>
            </p:cNvSpPr>
            <p:nvPr/>
          </p:nvSpPr>
          <p:spPr bwMode="auto">
            <a:xfrm>
              <a:off x="1951038" y="393701"/>
              <a:ext cx="180975" cy="214313"/>
            </a:xfrm>
            <a:custGeom>
              <a:avLst/>
              <a:gdLst>
                <a:gd name="T0" fmla="*/ 41 w 82"/>
                <a:gd name="T1" fmla="*/ 97 h 97"/>
                <a:gd name="T2" fmla="*/ 38 w 82"/>
                <a:gd name="T3" fmla="*/ 96 h 97"/>
                <a:gd name="T4" fmla="*/ 0 w 82"/>
                <a:gd name="T5" fmla="*/ 41 h 97"/>
                <a:gd name="T6" fmla="*/ 41 w 82"/>
                <a:gd name="T7" fmla="*/ 0 h 97"/>
                <a:gd name="T8" fmla="*/ 82 w 82"/>
                <a:gd name="T9" fmla="*/ 41 h 97"/>
                <a:gd name="T10" fmla="*/ 43 w 82"/>
                <a:gd name="T11" fmla="*/ 96 h 97"/>
                <a:gd name="T12" fmla="*/ 41 w 82"/>
                <a:gd name="T13" fmla="*/ 97 h 97"/>
                <a:gd name="T14" fmla="*/ 41 w 82"/>
                <a:gd name="T15" fmla="*/ 8 h 97"/>
                <a:gd name="T16" fmla="*/ 8 w 82"/>
                <a:gd name="T17" fmla="*/ 41 h 97"/>
                <a:gd name="T18" fmla="*/ 41 w 82"/>
                <a:gd name="T19" fmla="*/ 87 h 97"/>
                <a:gd name="T20" fmla="*/ 74 w 82"/>
                <a:gd name="T21" fmla="*/ 41 h 97"/>
                <a:gd name="T22" fmla="*/ 41 w 82"/>
                <a:gd name="T23" fmla="*/ 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7">
                  <a:moveTo>
                    <a:pt x="41" y="97"/>
                  </a:moveTo>
                  <a:cubicBezTo>
                    <a:pt x="40" y="97"/>
                    <a:pt x="39" y="96"/>
                    <a:pt x="38" y="96"/>
                  </a:cubicBezTo>
                  <a:cubicBezTo>
                    <a:pt x="34" y="92"/>
                    <a:pt x="0" y="62"/>
                    <a:pt x="0" y="41"/>
                  </a:cubicBezTo>
                  <a:cubicBezTo>
                    <a:pt x="0" y="18"/>
                    <a:pt x="18" y="0"/>
                    <a:pt x="41" y="0"/>
                  </a:cubicBezTo>
                  <a:cubicBezTo>
                    <a:pt x="63" y="0"/>
                    <a:pt x="82" y="18"/>
                    <a:pt x="82" y="41"/>
                  </a:cubicBezTo>
                  <a:cubicBezTo>
                    <a:pt x="82" y="62"/>
                    <a:pt x="47" y="92"/>
                    <a:pt x="43" y="96"/>
                  </a:cubicBezTo>
                  <a:cubicBezTo>
                    <a:pt x="43" y="96"/>
                    <a:pt x="42" y="97"/>
                    <a:pt x="41" y="97"/>
                  </a:cubicBezTo>
                  <a:close/>
                  <a:moveTo>
                    <a:pt x="41" y="8"/>
                  </a:moveTo>
                  <a:cubicBezTo>
                    <a:pt x="22" y="8"/>
                    <a:pt x="8" y="22"/>
                    <a:pt x="8" y="41"/>
                  </a:cubicBezTo>
                  <a:cubicBezTo>
                    <a:pt x="8" y="55"/>
                    <a:pt x="29" y="77"/>
                    <a:pt x="41" y="87"/>
                  </a:cubicBezTo>
                  <a:cubicBezTo>
                    <a:pt x="52" y="77"/>
                    <a:pt x="74" y="55"/>
                    <a:pt x="74" y="41"/>
                  </a:cubicBezTo>
                  <a:cubicBezTo>
                    <a:pt x="74" y="22"/>
                    <a:pt x="59" y="8"/>
                    <a:pt x="4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5" name="Freeform 83"/>
            <p:cNvSpPr>
              <a:spLocks noEditPoints="1"/>
            </p:cNvSpPr>
            <p:nvPr/>
          </p:nvSpPr>
          <p:spPr bwMode="auto">
            <a:xfrm>
              <a:off x="1997075" y="439738"/>
              <a:ext cx="88900" cy="88900"/>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6"/>
                    <a:pt x="13" y="32"/>
                    <a:pt x="20" y="32"/>
                  </a:cubicBezTo>
                  <a:cubicBezTo>
                    <a:pt x="26" y="32"/>
                    <a:pt x="32" y="26"/>
                    <a:pt x="32" y="20"/>
                  </a:cubicBezTo>
                  <a:cubicBezTo>
                    <a:pt x="32" y="13"/>
                    <a:pt x="26" y="8"/>
                    <a:pt x="20"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6" name="Freeform 84"/>
            <p:cNvSpPr>
              <a:spLocks noEditPoints="1"/>
            </p:cNvSpPr>
            <p:nvPr/>
          </p:nvSpPr>
          <p:spPr bwMode="auto">
            <a:xfrm>
              <a:off x="146050" y="2881313"/>
              <a:ext cx="166688" cy="254000"/>
            </a:xfrm>
            <a:custGeom>
              <a:avLst/>
              <a:gdLst>
                <a:gd name="T0" fmla="*/ 38 w 75"/>
                <a:gd name="T1" fmla="*/ 115 h 115"/>
                <a:gd name="T2" fmla="*/ 0 w 75"/>
                <a:gd name="T3" fmla="*/ 77 h 115"/>
                <a:gd name="T4" fmla="*/ 0 w 75"/>
                <a:gd name="T5" fmla="*/ 38 h 115"/>
                <a:gd name="T6" fmla="*/ 38 w 75"/>
                <a:gd name="T7" fmla="*/ 0 h 115"/>
                <a:gd name="T8" fmla="*/ 75 w 75"/>
                <a:gd name="T9" fmla="*/ 38 h 115"/>
                <a:gd name="T10" fmla="*/ 75 w 75"/>
                <a:gd name="T11" fmla="*/ 77 h 115"/>
                <a:gd name="T12" fmla="*/ 38 w 75"/>
                <a:gd name="T13" fmla="*/ 115 h 115"/>
                <a:gd name="T14" fmla="*/ 38 w 75"/>
                <a:gd name="T15" fmla="*/ 19 h 115"/>
                <a:gd name="T16" fmla="*/ 18 w 75"/>
                <a:gd name="T17" fmla="*/ 38 h 115"/>
                <a:gd name="T18" fmla="*/ 18 w 75"/>
                <a:gd name="T19" fmla="*/ 77 h 115"/>
                <a:gd name="T20" fmla="*/ 38 w 75"/>
                <a:gd name="T21" fmla="*/ 96 h 115"/>
                <a:gd name="T22" fmla="*/ 57 w 75"/>
                <a:gd name="T23" fmla="*/ 77 h 115"/>
                <a:gd name="T24" fmla="*/ 57 w 75"/>
                <a:gd name="T25" fmla="*/ 38 h 115"/>
                <a:gd name="T26" fmla="*/ 38 w 75"/>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15">
                  <a:moveTo>
                    <a:pt x="38" y="115"/>
                  </a:moveTo>
                  <a:cubicBezTo>
                    <a:pt x="17" y="115"/>
                    <a:pt x="0" y="98"/>
                    <a:pt x="0" y="77"/>
                  </a:cubicBezTo>
                  <a:cubicBezTo>
                    <a:pt x="0" y="38"/>
                    <a:pt x="0" y="38"/>
                    <a:pt x="0" y="38"/>
                  </a:cubicBezTo>
                  <a:cubicBezTo>
                    <a:pt x="0" y="17"/>
                    <a:pt x="17" y="0"/>
                    <a:pt x="38" y="0"/>
                  </a:cubicBezTo>
                  <a:cubicBezTo>
                    <a:pt x="59" y="0"/>
                    <a:pt x="75" y="17"/>
                    <a:pt x="75" y="38"/>
                  </a:cubicBezTo>
                  <a:cubicBezTo>
                    <a:pt x="75" y="77"/>
                    <a:pt x="75" y="77"/>
                    <a:pt x="75" y="77"/>
                  </a:cubicBezTo>
                  <a:cubicBezTo>
                    <a:pt x="75" y="98"/>
                    <a:pt x="59" y="115"/>
                    <a:pt x="38" y="115"/>
                  </a:cubicBezTo>
                  <a:close/>
                  <a:moveTo>
                    <a:pt x="38" y="19"/>
                  </a:moveTo>
                  <a:cubicBezTo>
                    <a:pt x="27" y="19"/>
                    <a:pt x="18" y="27"/>
                    <a:pt x="18" y="38"/>
                  </a:cubicBezTo>
                  <a:cubicBezTo>
                    <a:pt x="18" y="77"/>
                    <a:pt x="18" y="77"/>
                    <a:pt x="18" y="77"/>
                  </a:cubicBezTo>
                  <a:cubicBezTo>
                    <a:pt x="18" y="88"/>
                    <a:pt x="27" y="96"/>
                    <a:pt x="38" y="96"/>
                  </a:cubicBezTo>
                  <a:cubicBezTo>
                    <a:pt x="48" y="96"/>
                    <a:pt x="57" y="88"/>
                    <a:pt x="57" y="77"/>
                  </a:cubicBezTo>
                  <a:cubicBezTo>
                    <a:pt x="57" y="38"/>
                    <a:pt x="57" y="38"/>
                    <a:pt x="57" y="38"/>
                  </a:cubicBezTo>
                  <a:cubicBezTo>
                    <a:pt x="57" y="27"/>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7" name="Freeform 85"/>
            <p:cNvSpPr>
              <a:spLocks noEditPoints="1"/>
            </p:cNvSpPr>
            <p:nvPr/>
          </p:nvSpPr>
          <p:spPr bwMode="auto">
            <a:xfrm>
              <a:off x="409575" y="3095626"/>
              <a:ext cx="168275" cy="254000"/>
            </a:xfrm>
            <a:custGeom>
              <a:avLst/>
              <a:gdLst>
                <a:gd name="T0" fmla="*/ 38 w 76"/>
                <a:gd name="T1" fmla="*/ 115 h 115"/>
                <a:gd name="T2" fmla="*/ 0 w 76"/>
                <a:gd name="T3" fmla="*/ 77 h 115"/>
                <a:gd name="T4" fmla="*/ 0 w 76"/>
                <a:gd name="T5" fmla="*/ 38 h 115"/>
                <a:gd name="T6" fmla="*/ 38 w 76"/>
                <a:gd name="T7" fmla="*/ 0 h 115"/>
                <a:gd name="T8" fmla="*/ 76 w 76"/>
                <a:gd name="T9" fmla="*/ 38 h 115"/>
                <a:gd name="T10" fmla="*/ 76 w 76"/>
                <a:gd name="T11" fmla="*/ 77 h 115"/>
                <a:gd name="T12" fmla="*/ 38 w 76"/>
                <a:gd name="T13" fmla="*/ 115 h 115"/>
                <a:gd name="T14" fmla="*/ 38 w 76"/>
                <a:gd name="T15" fmla="*/ 19 h 115"/>
                <a:gd name="T16" fmla="*/ 19 w 76"/>
                <a:gd name="T17" fmla="*/ 38 h 115"/>
                <a:gd name="T18" fmla="*/ 19 w 76"/>
                <a:gd name="T19" fmla="*/ 77 h 115"/>
                <a:gd name="T20" fmla="*/ 38 w 76"/>
                <a:gd name="T21" fmla="*/ 96 h 115"/>
                <a:gd name="T22" fmla="*/ 57 w 76"/>
                <a:gd name="T23" fmla="*/ 77 h 115"/>
                <a:gd name="T24" fmla="*/ 57 w 76"/>
                <a:gd name="T25" fmla="*/ 38 h 115"/>
                <a:gd name="T26" fmla="*/ 38 w 76"/>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15">
                  <a:moveTo>
                    <a:pt x="38" y="115"/>
                  </a:moveTo>
                  <a:cubicBezTo>
                    <a:pt x="17" y="115"/>
                    <a:pt x="0" y="98"/>
                    <a:pt x="0" y="77"/>
                  </a:cubicBezTo>
                  <a:cubicBezTo>
                    <a:pt x="0" y="38"/>
                    <a:pt x="0" y="38"/>
                    <a:pt x="0" y="38"/>
                  </a:cubicBezTo>
                  <a:cubicBezTo>
                    <a:pt x="0" y="17"/>
                    <a:pt x="17" y="0"/>
                    <a:pt x="38" y="0"/>
                  </a:cubicBezTo>
                  <a:cubicBezTo>
                    <a:pt x="59" y="0"/>
                    <a:pt x="76" y="17"/>
                    <a:pt x="76" y="38"/>
                  </a:cubicBezTo>
                  <a:cubicBezTo>
                    <a:pt x="76" y="77"/>
                    <a:pt x="76" y="77"/>
                    <a:pt x="76" y="77"/>
                  </a:cubicBezTo>
                  <a:cubicBezTo>
                    <a:pt x="76" y="98"/>
                    <a:pt x="59" y="115"/>
                    <a:pt x="38" y="115"/>
                  </a:cubicBezTo>
                  <a:close/>
                  <a:moveTo>
                    <a:pt x="38" y="19"/>
                  </a:moveTo>
                  <a:cubicBezTo>
                    <a:pt x="27" y="19"/>
                    <a:pt x="19" y="28"/>
                    <a:pt x="19" y="38"/>
                  </a:cubicBezTo>
                  <a:cubicBezTo>
                    <a:pt x="19" y="77"/>
                    <a:pt x="19" y="77"/>
                    <a:pt x="19" y="77"/>
                  </a:cubicBezTo>
                  <a:cubicBezTo>
                    <a:pt x="19" y="88"/>
                    <a:pt x="27" y="96"/>
                    <a:pt x="38" y="96"/>
                  </a:cubicBezTo>
                  <a:cubicBezTo>
                    <a:pt x="48" y="96"/>
                    <a:pt x="57" y="88"/>
                    <a:pt x="57" y="77"/>
                  </a:cubicBezTo>
                  <a:cubicBezTo>
                    <a:pt x="57" y="38"/>
                    <a:pt x="57" y="38"/>
                    <a:pt x="57" y="38"/>
                  </a:cubicBezTo>
                  <a:cubicBezTo>
                    <a:pt x="57" y="28"/>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8" name="Freeform 86"/>
            <p:cNvSpPr/>
            <p:nvPr/>
          </p:nvSpPr>
          <p:spPr bwMode="auto">
            <a:xfrm>
              <a:off x="431800" y="2882901"/>
              <a:ext cx="165100" cy="165100"/>
            </a:xfrm>
            <a:custGeom>
              <a:avLst/>
              <a:gdLst>
                <a:gd name="T0" fmla="*/ 66 w 75"/>
                <a:gd name="T1" fmla="*/ 75 h 75"/>
                <a:gd name="T2" fmla="*/ 57 w 75"/>
                <a:gd name="T3" fmla="*/ 66 h 75"/>
                <a:gd name="T4" fmla="*/ 57 w 75"/>
                <a:gd name="T5" fmla="*/ 19 h 75"/>
                <a:gd name="T6" fmla="*/ 10 w 75"/>
                <a:gd name="T7" fmla="*/ 19 h 75"/>
                <a:gd name="T8" fmla="*/ 0 w 75"/>
                <a:gd name="T9" fmla="*/ 10 h 75"/>
                <a:gd name="T10" fmla="*/ 10 w 75"/>
                <a:gd name="T11" fmla="*/ 0 h 75"/>
                <a:gd name="T12" fmla="*/ 10 w 75"/>
                <a:gd name="T13" fmla="*/ 0 h 75"/>
                <a:gd name="T14" fmla="*/ 66 w 75"/>
                <a:gd name="T15" fmla="*/ 0 h 75"/>
                <a:gd name="T16" fmla="*/ 75 w 75"/>
                <a:gd name="T17" fmla="*/ 10 h 75"/>
                <a:gd name="T18" fmla="*/ 75 w 75"/>
                <a:gd name="T19" fmla="*/ 66 h 75"/>
                <a:gd name="T20" fmla="*/ 66 w 75"/>
                <a:gd name="T21" fmla="*/ 75 h 75"/>
                <a:gd name="T22" fmla="*/ 66 w 75"/>
                <a:gd name="T23"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 h="75">
                  <a:moveTo>
                    <a:pt x="66" y="75"/>
                  </a:moveTo>
                  <a:cubicBezTo>
                    <a:pt x="61" y="75"/>
                    <a:pt x="57" y="71"/>
                    <a:pt x="57" y="66"/>
                  </a:cubicBezTo>
                  <a:cubicBezTo>
                    <a:pt x="57" y="19"/>
                    <a:pt x="57" y="19"/>
                    <a:pt x="57" y="19"/>
                  </a:cubicBezTo>
                  <a:cubicBezTo>
                    <a:pt x="10" y="19"/>
                    <a:pt x="10" y="19"/>
                    <a:pt x="10" y="19"/>
                  </a:cubicBezTo>
                  <a:cubicBezTo>
                    <a:pt x="5" y="19"/>
                    <a:pt x="0" y="15"/>
                    <a:pt x="0" y="10"/>
                  </a:cubicBezTo>
                  <a:cubicBezTo>
                    <a:pt x="0" y="4"/>
                    <a:pt x="5" y="0"/>
                    <a:pt x="10" y="0"/>
                  </a:cubicBezTo>
                  <a:cubicBezTo>
                    <a:pt x="10" y="0"/>
                    <a:pt x="10" y="0"/>
                    <a:pt x="10" y="0"/>
                  </a:cubicBezTo>
                  <a:cubicBezTo>
                    <a:pt x="66" y="0"/>
                    <a:pt x="66" y="0"/>
                    <a:pt x="66" y="0"/>
                  </a:cubicBezTo>
                  <a:cubicBezTo>
                    <a:pt x="71" y="0"/>
                    <a:pt x="75" y="4"/>
                    <a:pt x="75" y="10"/>
                  </a:cubicBezTo>
                  <a:cubicBezTo>
                    <a:pt x="75" y="66"/>
                    <a:pt x="75" y="66"/>
                    <a:pt x="75" y="66"/>
                  </a:cubicBezTo>
                  <a:cubicBezTo>
                    <a:pt x="75" y="71"/>
                    <a:pt x="71" y="75"/>
                    <a:pt x="66" y="75"/>
                  </a:cubicBezTo>
                  <a:cubicBezTo>
                    <a:pt x="66" y="75"/>
                    <a:pt x="66" y="75"/>
                    <a:pt x="66" y="7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9" name="Freeform 87"/>
            <p:cNvSpPr/>
            <p:nvPr/>
          </p:nvSpPr>
          <p:spPr bwMode="auto">
            <a:xfrm>
              <a:off x="122238" y="2898776"/>
              <a:ext cx="458788" cy="457200"/>
            </a:xfrm>
            <a:custGeom>
              <a:avLst/>
              <a:gdLst>
                <a:gd name="T0" fmla="*/ 11 w 208"/>
                <a:gd name="T1" fmla="*/ 207 h 207"/>
                <a:gd name="T2" fmla="*/ 4 w 208"/>
                <a:gd name="T3" fmla="*/ 205 h 207"/>
                <a:gd name="T4" fmla="*/ 4 w 208"/>
                <a:gd name="T5" fmla="*/ 191 h 207"/>
                <a:gd name="T6" fmla="*/ 192 w 208"/>
                <a:gd name="T7" fmla="*/ 4 h 207"/>
                <a:gd name="T8" fmla="*/ 205 w 208"/>
                <a:gd name="T9" fmla="*/ 4 h 207"/>
                <a:gd name="T10" fmla="*/ 205 w 208"/>
                <a:gd name="T11" fmla="*/ 17 h 207"/>
                <a:gd name="T12" fmla="*/ 17 w 208"/>
                <a:gd name="T13" fmla="*/ 205 h 207"/>
                <a:gd name="T14" fmla="*/ 11 w 208"/>
                <a:gd name="T15" fmla="*/ 207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07">
                  <a:moveTo>
                    <a:pt x="11" y="207"/>
                  </a:moveTo>
                  <a:cubicBezTo>
                    <a:pt x="8" y="207"/>
                    <a:pt x="6" y="206"/>
                    <a:pt x="4" y="205"/>
                  </a:cubicBezTo>
                  <a:cubicBezTo>
                    <a:pt x="0" y="201"/>
                    <a:pt x="0" y="195"/>
                    <a:pt x="4" y="191"/>
                  </a:cubicBezTo>
                  <a:cubicBezTo>
                    <a:pt x="192" y="4"/>
                    <a:pt x="192" y="4"/>
                    <a:pt x="192" y="4"/>
                  </a:cubicBezTo>
                  <a:cubicBezTo>
                    <a:pt x="195" y="0"/>
                    <a:pt x="201" y="0"/>
                    <a:pt x="205" y="4"/>
                  </a:cubicBezTo>
                  <a:cubicBezTo>
                    <a:pt x="208" y="7"/>
                    <a:pt x="208" y="13"/>
                    <a:pt x="205" y="17"/>
                  </a:cubicBezTo>
                  <a:cubicBezTo>
                    <a:pt x="17" y="205"/>
                    <a:pt x="17" y="205"/>
                    <a:pt x="17" y="205"/>
                  </a:cubicBezTo>
                  <a:cubicBezTo>
                    <a:pt x="15" y="206"/>
                    <a:pt x="13" y="207"/>
                    <a:pt x="11" y="20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0" name="Freeform 88"/>
            <p:cNvSpPr/>
            <p:nvPr/>
          </p:nvSpPr>
          <p:spPr bwMode="auto">
            <a:xfrm>
              <a:off x="1284288" y="2971801"/>
              <a:ext cx="76200"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6" y="23"/>
                    <a:pt x="0" y="18"/>
                    <a:pt x="0" y="11"/>
                  </a:cubicBezTo>
                  <a:cubicBezTo>
                    <a:pt x="0" y="5"/>
                    <a:pt x="6" y="0"/>
                    <a:pt x="12" y="0"/>
                  </a:cubicBezTo>
                  <a:cubicBezTo>
                    <a:pt x="23" y="0"/>
                    <a:pt x="23" y="0"/>
                    <a:pt x="23" y="0"/>
                  </a:cubicBezTo>
                  <a:cubicBezTo>
                    <a:pt x="30" y="0"/>
                    <a:pt x="35" y="5"/>
                    <a:pt x="35" y="11"/>
                  </a:cubicBezTo>
                  <a:cubicBezTo>
                    <a:pt x="35" y="18"/>
                    <a:pt x="30"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1" name="Freeform 89"/>
            <p:cNvSpPr/>
            <p:nvPr/>
          </p:nvSpPr>
          <p:spPr bwMode="auto">
            <a:xfrm>
              <a:off x="1670050" y="2971801"/>
              <a:ext cx="77788"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5" y="23"/>
                    <a:pt x="0" y="18"/>
                    <a:pt x="0" y="11"/>
                  </a:cubicBezTo>
                  <a:cubicBezTo>
                    <a:pt x="0" y="5"/>
                    <a:pt x="5" y="0"/>
                    <a:pt x="12" y="0"/>
                  </a:cubicBezTo>
                  <a:cubicBezTo>
                    <a:pt x="23" y="0"/>
                    <a:pt x="23" y="0"/>
                    <a:pt x="23" y="0"/>
                  </a:cubicBezTo>
                  <a:cubicBezTo>
                    <a:pt x="29" y="0"/>
                    <a:pt x="35" y="5"/>
                    <a:pt x="35" y="11"/>
                  </a:cubicBezTo>
                  <a:cubicBezTo>
                    <a:pt x="35" y="18"/>
                    <a:pt x="29"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2" name="Freeform 90"/>
            <p:cNvSpPr>
              <a:spLocks noEditPoints="1"/>
            </p:cNvSpPr>
            <p:nvPr/>
          </p:nvSpPr>
          <p:spPr bwMode="auto">
            <a:xfrm>
              <a:off x="1477963" y="2871788"/>
              <a:ext cx="101600" cy="101600"/>
            </a:xfrm>
            <a:custGeom>
              <a:avLst/>
              <a:gdLst>
                <a:gd name="T0" fmla="*/ 23 w 46"/>
                <a:gd name="T1" fmla="*/ 46 h 46"/>
                <a:gd name="T2" fmla="*/ 0 w 46"/>
                <a:gd name="T3" fmla="*/ 23 h 46"/>
                <a:gd name="T4" fmla="*/ 23 w 46"/>
                <a:gd name="T5" fmla="*/ 0 h 46"/>
                <a:gd name="T6" fmla="*/ 46 w 46"/>
                <a:gd name="T7" fmla="*/ 23 h 46"/>
                <a:gd name="T8" fmla="*/ 23 w 46"/>
                <a:gd name="T9" fmla="*/ 46 h 46"/>
                <a:gd name="T10" fmla="*/ 23 w 46"/>
                <a:gd name="T11" fmla="*/ 12 h 46"/>
                <a:gd name="T12" fmla="*/ 11 w 46"/>
                <a:gd name="T13" fmla="*/ 23 h 46"/>
                <a:gd name="T14" fmla="*/ 23 w 46"/>
                <a:gd name="T15" fmla="*/ 35 h 46"/>
                <a:gd name="T16" fmla="*/ 34 w 46"/>
                <a:gd name="T17" fmla="*/ 23 h 46"/>
                <a:gd name="T18" fmla="*/ 23 w 46"/>
                <a:gd name="T19"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46"/>
                  </a:moveTo>
                  <a:cubicBezTo>
                    <a:pt x="10" y="46"/>
                    <a:pt x="0" y="36"/>
                    <a:pt x="0" y="23"/>
                  </a:cubicBezTo>
                  <a:cubicBezTo>
                    <a:pt x="0" y="10"/>
                    <a:pt x="10" y="0"/>
                    <a:pt x="23" y="0"/>
                  </a:cubicBezTo>
                  <a:cubicBezTo>
                    <a:pt x="35" y="0"/>
                    <a:pt x="46" y="10"/>
                    <a:pt x="46" y="23"/>
                  </a:cubicBezTo>
                  <a:cubicBezTo>
                    <a:pt x="46" y="36"/>
                    <a:pt x="35" y="46"/>
                    <a:pt x="23" y="46"/>
                  </a:cubicBezTo>
                  <a:close/>
                  <a:moveTo>
                    <a:pt x="23" y="12"/>
                  </a:moveTo>
                  <a:cubicBezTo>
                    <a:pt x="16" y="12"/>
                    <a:pt x="11" y="17"/>
                    <a:pt x="11" y="23"/>
                  </a:cubicBezTo>
                  <a:cubicBezTo>
                    <a:pt x="11" y="29"/>
                    <a:pt x="16" y="35"/>
                    <a:pt x="23" y="35"/>
                  </a:cubicBezTo>
                  <a:cubicBezTo>
                    <a:pt x="29" y="35"/>
                    <a:pt x="34" y="29"/>
                    <a:pt x="34" y="23"/>
                  </a:cubicBezTo>
                  <a:cubicBezTo>
                    <a:pt x="34" y="17"/>
                    <a:pt x="29" y="12"/>
                    <a:pt x="2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3" name="Freeform 91"/>
            <p:cNvSpPr>
              <a:spLocks noEditPoints="1"/>
            </p:cNvSpPr>
            <p:nvPr/>
          </p:nvSpPr>
          <p:spPr bwMode="auto">
            <a:xfrm>
              <a:off x="1363663" y="2819401"/>
              <a:ext cx="79375" cy="79375"/>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1 h 36"/>
                <a:gd name="T12" fmla="*/ 11 w 36"/>
                <a:gd name="T13" fmla="*/ 18 h 36"/>
                <a:gd name="T14" fmla="*/ 18 w 36"/>
                <a:gd name="T15" fmla="*/ 24 h 36"/>
                <a:gd name="T16" fmla="*/ 24 w 36"/>
                <a:gd name="T17" fmla="*/ 18 h 36"/>
                <a:gd name="T18" fmla="*/ 18 w 36"/>
                <a:gd name="T19"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11"/>
                  </a:moveTo>
                  <a:cubicBezTo>
                    <a:pt x="14" y="11"/>
                    <a:pt x="11" y="14"/>
                    <a:pt x="11" y="18"/>
                  </a:cubicBezTo>
                  <a:cubicBezTo>
                    <a:pt x="11" y="21"/>
                    <a:pt x="14" y="24"/>
                    <a:pt x="18" y="24"/>
                  </a:cubicBezTo>
                  <a:cubicBezTo>
                    <a:pt x="21" y="24"/>
                    <a:pt x="24" y="21"/>
                    <a:pt x="24" y="18"/>
                  </a:cubicBezTo>
                  <a:cubicBezTo>
                    <a:pt x="24" y="14"/>
                    <a:pt x="21" y="11"/>
                    <a:pt x="18"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4" name="Oval 92"/>
            <p:cNvSpPr>
              <a:spLocks noChangeArrowheads="1"/>
            </p:cNvSpPr>
            <p:nvPr/>
          </p:nvSpPr>
          <p:spPr bwMode="auto">
            <a:xfrm>
              <a:off x="1436688" y="2976563"/>
              <a:ext cx="36513" cy="39688"/>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5" name="Freeform 93"/>
            <p:cNvSpPr/>
            <p:nvPr/>
          </p:nvSpPr>
          <p:spPr bwMode="auto">
            <a:xfrm>
              <a:off x="1312863" y="2971801"/>
              <a:ext cx="406400" cy="444500"/>
            </a:xfrm>
            <a:custGeom>
              <a:avLst/>
              <a:gdLst>
                <a:gd name="T0" fmla="*/ 161 w 184"/>
                <a:gd name="T1" fmla="*/ 201 h 201"/>
                <a:gd name="T2" fmla="*/ 23 w 184"/>
                <a:gd name="T3" fmla="*/ 201 h 201"/>
                <a:gd name="T4" fmla="*/ 0 w 184"/>
                <a:gd name="T5" fmla="*/ 178 h 201"/>
                <a:gd name="T6" fmla="*/ 0 w 184"/>
                <a:gd name="T7" fmla="*/ 11 h 201"/>
                <a:gd name="T8" fmla="*/ 11 w 184"/>
                <a:gd name="T9" fmla="*/ 0 h 201"/>
                <a:gd name="T10" fmla="*/ 23 w 184"/>
                <a:gd name="T11" fmla="*/ 11 h 201"/>
                <a:gd name="T12" fmla="*/ 23 w 184"/>
                <a:gd name="T13" fmla="*/ 178 h 201"/>
                <a:gd name="T14" fmla="*/ 161 w 184"/>
                <a:gd name="T15" fmla="*/ 178 h 201"/>
                <a:gd name="T16" fmla="*/ 161 w 184"/>
                <a:gd name="T17" fmla="*/ 11 h 201"/>
                <a:gd name="T18" fmla="*/ 172 w 184"/>
                <a:gd name="T19" fmla="*/ 0 h 201"/>
                <a:gd name="T20" fmla="*/ 184 w 184"/>
                <a:gd name="T21" fmla="*/ 11 h 201"/>
                <a:gd name="T22" fmla="*/ 184 w 184"/>
                <a:gd name="T23" fmla="*/ 178 h 201"/>
                <a:gd name="T24" fmla="*/ 161 w 184"/>
                <a:gd name="T25" fmla="*/ 20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201">
                  <a:moveTo>
                    <a:pt x="161" y="201"/>
                  </a:moveTo>
                  <a:cubicBezTo>
                    <a:pt x="23" y="201"/>
                    <a:pt x="23" y="201"/>
                    <a:pt x="23" y="201"/>
                  </a:cubicBezTo>
                  <a:cubicBezTo>
                    <a:pt x="10" y="201"/>
                    <a:pt x="0" y="191"/>
                    <a:pt x="0" y="178"/>
                  </a:cubicBezTo>
                  <a:cubicBezTo>
                    <a:pt x="0" y="11"/>
                    <a:pt x="0" y="11"/>
                    <a:pt x="0" y="11"/>
                  </a:cubicBezTo>
                  <a:cubicBezTo>
                    <a:pt x="0" y="5"/>
                    <a:pt x="5" y="0"/>
                    <a:pt x="11" y="0"/>
                  </a:cubicBezTo>
                  <a:cubicBezTo>
                    <a:pt x="17" y="0"/>
                    <a:pt x="23" y="5"/>
                    <a:pt x="23" y="11"/>
                  </a:cubicBezTo>
                  <a:cubicBezTo>
                    <a:pt x="23" y="178"/>
                    <a:pt x="23" y="178"/>
                    <a:pt x="23" y="178"/>
                  </a:cubicBezTo>
                  <a:cubicBezTo>
                    <a:pt x="161" y="178"/>
                    <a:pt x="161" y="178"/>
                    <a:pt x="161" y="178"/>
                  </a:cubicBezTo>
                  <a:cubicBezTo>
                    <a:pt x="161" y="11"/>
                    <a:pt x="161" y="11"/>
                    <a:pt x="161" y="11"/>
                  </a:cubicBezTo>
                  <a:cubicBezTo>
                    <a:pt x="161" y="5"/>
                    <a:pt x="166" y="0"/>
                    <a:pt x="172" y="0"/>
                  </a:cubicBezTo>
                  <a:cubicBezTo>
                    <a:pt x="178" y="0"/>
                    <a:pt x="184" y="5"/>
                    <a:pt x="184" y="11"/>
                  </a:cubicBezTo>
                  <a:cubicBezTo>
                    <a:pt x="184" y="178"/>
                    <a:pt x="184" y="178"/>
                    <a:pt x="184" y="178"/>
                  </a:cubicBezTo>
                  <a:cubicBezTo>
                    <a:pt x="184" y="191"/>
                    <a:pt x="173" y="201"/>
                    <a:pt x="161" y="20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6" name="Freeform 94"/>
            <p:cNvSpPr/>
            <p:nvPr/>
          </p:nvSpPr>
          <p:spPr bwMode="auto">
            <a:xfrm>
              <a:off x="1524000" y="3038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7" name="Freeform 95"/>
            <p:cNvSpPr/>
            <p:nvPr/>
          </p:nvSpPr>
          <p:spPr bwMode="auto">
            <a:xfrm>
              <a:off x="1524000" y="3100388"/>
              <a:ext cx="109538" cy="25400"/>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8" name="Freeform 96"/>
            <p:cNvSpPr/>
            <p:nvPr/>
          </p:nvSpPr>
          <p:spPr bwMode="auto">
            <a:xfrm>
              <a:off x="1524000" y="3163888"/>
              <a:ext cx="109538" cy="26988"/>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9" name="Freeform 97"/>
            <p:cNvSpPr/>
            <p:nvPr/>
          </p:nvSpPr>
          <p:spPr bwMode="auto">
            <a:xfrm>
              <a:off x="1524000" y="3227388"/>
              <a:ext cx="109538" cy="25400"/>
            </a:xfrm>
            <a:custGeom>
              <a:avLst/>
              <a:gdLst>
                <a:gd name="T0" fmla="*/ 43 w 49"/>
                <a:gd name="T1" fmla="*/ 11 h 11"/>
                <a:gd name="T2" fmla="*/ 6 w 49"/>
                <a:gd name="T3" fmla="*/ 11 h 11"/>
                <a:gd name="T4" fmla="*/ 0 w 49"/>
                <a:gd name="T5" fmla="*/ 6 h 11"/>
                <a:gd name="T6" fmla="*/ 6 w 49"/>
                <a:gd name="T7" fmla="*/ 0 h 11"/>
                <a:gd name="T8" fmla="*/ 43 w 49"/>
                <a:gd name="T9" fmla="*/ 0 h 11"/>
                <a:gd name="T10" fmla="*/ 49 w 49"/>
                <a:gd name="T11" fmla="*/ 6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6"/>
                  </a:cubicBezTo>
                  <a:cubicBezTo>
                    <a:pt x="0" y="2"/>
                    <a:pt x="2" y="0"/>
                    <a:pt x="6" y="0"/>
                  </a:cubicBezTo>
                  <a:cubicBezTo>
                    <a:pt x="43" y="0"/>
                    <a:pt x="43" y="0"/>
                    <a:pt x="43" y="0"/>
                  </a:cubicBezTo>
                  <a:cubicBezTo>
                    <a:pt x="46" y="0"/>
                    <a:pt x="49" y="2"/>
                    <a:pt x="49" y="6"/>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0" name="Freeform 98"/>
            <p:cNvSpPr/>
            <p:nvPr/>
          </p:nvSpPr>
          <p:spPr bwMode="auto">
            <a:xfrm>
              <a:off x="1524000" y="3292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2" name="Freeform 110"/>
            <p:cNvSpPr>
              <a:spLocks noEditPoints="1"/>
            </p:cNvSpPr>
            <p:nvPr/>
          </p:nvSpPr>
          <p:spPr bwMode="auto">
            <a:xfrm>
              <a:off x="1397000" y="958851"/>
              <a:ext cx="663575" cy="566738"/>
            </a:xfrm>
            <a:custGeom>
              <a:avLst/>
              <a:gdLst>
                <a:gd name="T0" fmla="*/ 289 w 301"/>
                <a:gd name="T1" fmla="*/ 256 h 256"/>
                <a:gd name="T2" fmla="*/ 12 w 301"/>
                <a:gd name="T3" fmla="*/ 256 h 256"/>
                <a:gd name="T4" fmla="*/ 0 w 301"/>
                <a:gd name="T5" fmla="*/ 243 h 256"/>
                <a:gd name="T6" fmla="*/ 0 w 301"/>
                <a:gd name="T7" fmla="*/ 13 h 256"/>
                <a:gd name="T8" fmla="*/ 12 w 301"/>
                <a:gd name="T9" fmla="*/ 0 h 256"/>
                <a:gd name="T10" fmla="*/ 289 w 301"/>
                <a:gd name="T11" fmla="*/ 0 h 256"/>
                <a:gd name="T12" fmla="*/ 301 w 301"/>
                <a:gd name="T13" fmla="*/ 13 h 256"/>
                <a:gd name="T14" fmla="*/ 301 w 301"/>
                <a:gd name="T15" fmla="*/ 243 h 256"/>
                <a:gd name="T16" fmla="*/ 289 w 301"/>
                <a:gd name="T17" fmla="*/ 256 h 256"/>
                <a:gd name="T18" fmla="*/ 25 w 301"/>
                <a:gd name="T19" fmla="*/ 230 h 256"/>
                <a:gd name="T20" fmla="*/ 276 w 301"/>
                <a:gd name="T21" fmla="*/ 230 h 256"/>
                <a:gd name="T22" fmla="*/ 276 w 301"/>
                <a:gd name="T23" fmla="*/ 26 h 256"/>
                <a:gd name="T24" fmla="*/ 25 w 301"/>
                <a:gd name="T25" fmla="*/ 26 h 256"/>
                <a:gd name="T26" fmla="*/ 25 w 301"/>
                <a:gd name="T27" fmla="*/ 23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256">
                  <a:moveTo>
                    <a:pt x="289" y="256"/>
                  </a:moveTo>
                  <a:cubicBezTo>
                    <a:pt x="12" y="256"/>
                    <a:pt x="12" y="256"/>
                    <a:pt x="12" y="256"/>
                  </a:cubicBezTo>
                  <a:cubicBezTo>
                    <a:pt x="5" y="256"/>
                    <a:pt x="0" y="250"/>
                    <a:pt x="0" y="243"/>
                  </a:cubicBezTo>
                  <a:cubicBezTo>
                    <a:pt x="0" y="13"/>
                    <a:pt x="0" y="13"/>
                    <a:pt x="0" y="13"/>
                  </a:cubicBezTo>
                  <a:cubicBezTo>
                    <a:pt x="0" y="6"/>
                    <a:pt x="5" y="0"/>
                    <a:pt x="12" y="0"/>
                  </a:cubicBezTo>
                  <a:cubicBezTo>
                    <a:pt x="289" y="0"/>
                    <a:pt x="289" y="0"/>
                    <a:pt x="289" y="0"/>
                  </a:cubicBezTo>
                  <a:cubicBezTo>
                    <a:pt x="296" y="0"/>
                    <a:pt x="301" y="6"/>
                    <a:pt x="301" y="13"/>
                  </a:cubicBezTo>
                  <a:cubicBezTo>
                    <a:pt x="301" y="243"/>
                    <a:pt x="301" y="243"/>
                    <a:pt x="301" y="243"/>
                  </a:cubicBezTo>
                  <a:cubicBezTo>
                    <a:pt x="301" y="250"/>
                    <a:pt x="296" y="256"/>
                    <a:pt x="289" y="256"/>
                  </a:cubicBezTo>
                  <a:close/>
                  <a:moveTo>
                    <a:pt x="25" y="230"/>
                  </a:moveTo>
                  <a:cubicBezTo>
                    <a:pt x="276" y="230"/>
                    <a:pt x="276" y="230"/>
                    <a:pt x="276" y="230"/>
                  </a:cubicBezTo>
                  <a:cubicBezTo>
                    <a:pt x="276" y="26"/>
                    <a:pt x="276" y="26"/>
                    <a:pt x="276" y="26"/>
                  </a:cubicBezTo>
                  <a:cubicBezTo>
                    <a:pt x="25" y="26"/>
                    <a:pt x="25" y="26"/>
                    <a:pt x="25" y="26"/>
                  </a:cubicBezTo>
                  <a:cubicBezTo>
                    <a:pt x="25" y="230"/>
                    <a:pt x="25" y="230"/>
                    <a:pt x="25"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3" name="Freeform 111"/>
            <p:cNvSpPr/>
            <p:nvPr/>
          </p:nvSpPr>
          <p:spPr bwMode="auto">
            <a:xfrm>
              <a:off x="1392238" y="1138238"/>
              <a:ext cx="655638" cy="285750"/>
            </a:xfrm>
            <a:custGeom>
              <a:avLst/>
              <a:gdLst>
                <a:gd name="T0" fmla="*/ 282 w 297"/>
                <a:gd name="T1" fmla="*/ 129 h 129"/>
                <a:gd name="T2" fmla="*/ 274 w 297"/>
                <a:gd name="T3" fmla="*/ 126 h 129"/>
                <a:gd name="T4" fmla="*/ 223 w 297"/>
                <a:gd name="T5" fmla="*/ 82 h 129"/>
                <a:gd name="T6" fmla="*/ 159 w 297"/>
                <a:gd name="T7" fmla="*/ 124 h 129"/>
                <a:gd name="T8" fmla="*/ 78 w 297"/>
                <a:gd name="T9" fmla="*/ 37 h 129"/>
                <a:gd name="T10" fmla="*/ 24 w 297"/>
                <a:gd name="T11" fmla="*/ 94 h 129"/>
                <a:gd name="T12" fmla="*/ 5 w 297"/>
                <a:gd name="T13" fmla="*/ 94 h 129"/>
                <a:gd name="T14" fmla="*/ 5 w 297"/>
                <a:gd name="T15" fmla="*/ 76 h 129"/>
                <a:gd name="T16" fmla="*/ 78 w 297"/>
                <a:gd name="T17" fmla="*/ 0 h 129"/>
                <a:gd name="T18" fmla="*/ 163 w 297"/>
                <a:gd name="T19" fmla="*/ 91 h 129"/>
                <a:gd name="T20" fmla="*/ 225 w 297"/>
                <a:gd name="T21" fmla="*/ 50 h 129"/>
                <a:gd name="T22" fmla="*/ 291 w 297"/>
                <a:gd name="T23" fmla="*/ 106 h 129"/>
                <a:gd name="T24" fmla="*/ 292 w 297"/>
                <a:gd name="T25" fmla="*/ 124 h 129"/>
                <a:gd name="T26" fmla="*/ 282 w 297"/>
                <a:gd name="T2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7" h="129">
                  <a:moveTo>
                    <a:pt x="282" y="129"/>
                  </a:moveTo>
                  <a:cubicBezTo>
                    <a:pt x="279" y="129"/>
                    <a:pt x="276" y="128"/>
                    <a:pt x="274" y="126"/>
                  </a:cubicBezTo>
                  <a:cubicBezTo>
                    <a:pt x="223" y="82"/>
                    <a:pt x="223" y="82"/>
                    <a:pt x="223" y="82"/>
                  </a:cubicBezTo>
                  <a:cubicBezTo>
                    <a:pt x="159" y="124"/>
                    <a:pt x="159" y="124"/>
                    <a:pt x="159" y="124"/>
                  </a:cubicBezTo>
                  <a:cubicBezTo>
                    <a:pt x="78" y="37"/>
                    <a:pt x="78" y="37"/>
                    <a:pt x="78" y="37"/>
                  </a:cubicBezTo>
                  <a:cubicBezTo>
                    <a:pt x="24" y="94"/>
                    <a:pt x="24" y="94"/>
                    <a:pt x="24" y="94"/>
                  </a:cubicBezTo>
                  <a:cubicBezTo>
                    <a:pt x="19" y="99"/>
                    <a:pt x="11" y="99"/>
                    <a:pt x="5" y="94"/>
                  </a:cubicBezTo>
                  <a:cubicBezTo>
                    <a:pt x="0" y="89"/>
                    <a:pt x="0" y="81"/>
                    <a:pt x="5" y="76"/>
                  </a:cubicBezTo>
                  <a:cubicBezTo>
                    <a:pt x="78" y="0"/>
                    <a:pt x="78" y="0"/>
                    <a:pt x="78" y="0"/>
                  </a:cubicBezTo>
                  <a:cubicBezTo>
                    <a:pt x="163" y="91"/>
                    <a:pt x="163" y="91"/>
                    <a:pt x="163" y="91"/>
                  </a:cubicBezTo>
                  <a:cubicBezTo>
                    <a:pt x="225" y="50"/>
                    <a:pt x="225" y="50"/>
                    <a:pt x="225" y="50"/>
                  </a:cubicBezTo>
                  <a:cubicBezTo>
                    <a:pt x="291" y="106"/>
                    <a:pt x="291" y="106"/>
                    <a:pt x="291" y="106"/>
                  </a:cubicBezTo>
                  <a:cubicBezTo>
                    <a:pt x="296" y="111"/>
                    <a:pt x="297" y="119"/>
                    <a:pt x="292" y="124"/>
                  </a:cubicBezTo>
                  <a:cubicBezTo>
                    <a:pt x="289" y="127"/>
                    <a:pt x="286" y="129"/>
                    <a:pt x="282" y="1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4" name="Freeform 112"/>
            <p:cNvSpPr>
              <a:spLocks noEditPoints="1"/>
            </p:cNvSpPr>
            <p:nvPr/>
          </p:nvSpPr>
          <p:spPr bwMode="auto">
            <a:xfrm>
              <a:off x="1662113" y="1036638"/>
              <a:ext cx="200025" cy="203200"/>
            </a:xfrm>
            <a:custGeom>
              <a:avLst/>
              <a:gdLst>
                <a:gd name="T0" fmla="*/ 46 w 91"/>
                <a:gd name="T1" fmla="*/ 92 h 92"/>
                <a:gd name="T2" fmla="*/ 0 w 91"/>
                <a:gd name="T3" fmla="*/ 46 h 92"/>
                <a:gd name="T4" fmla="*/ 46 w 91"/>
                <a:gd name="T5" fmla="*/ 0 h 92"/>
                <a:gd name="T6" fmla="*/ 91 w 91"/>
                <a:gd name="T7" fmla="*/ 46 h 92"/>
                <a:gd name="T8" fmla="*/ 46 w 91"/>
                <a:gd name="T9" fmla="*/ 92 h 92"/>
                <a:gd name="T10" fmla="*/ 46 w 91"/>
                <a:gd name="T11" fmla="*/ 26 h 92"/>
                <a:gd name="T12" fmla="*/ 25 w 91"/>
                <a:gd name="T13" fmla="*/ 46 h 92"/>
                <a:gd name="T14" fmla="*/ 46 w 91"/>
                <a:gd name="T15" fmla="*/ 66 h 92"/>
                <a:gd name="T16" fmla="*/ 66 w 91"/>
                <a:gd name="T17" fmla="*/ 46 h 92"/>
                <a:gd name="T18" fmla="*/ 46 w 91"/>
                <a:gd name="T19" fmla="*/ 2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6" y="92"/>
                  </a:moveTo>
                  <a:cubicBezTo>
                    <a:pt x="20" y="92"/>
                    <a:pt x="0" y="71"/>
                    <a:pt x="0" y="46"/>
                  </a:cubicBezTo>
                  <a:cubicBezTo>
                    <a:pt x="0" y="21"/>
                    <a:pt x="20" y="0"/>
                    <a:pt x="46" y="0"/>
                  </a:cubicBezTo>
                  <a:cubicBezTo>
                    <a:pt x="71" y="0"/>
                    <a:pt x="91" y="21"/>
                    <a:pt x="91" y="46"/>
                  </a:cubicBezTo>
                  <a:cubicBezTo>
                    <a:pt x="91" y="71"/>
                    <a:pt x="71" y="92"/>
                    <a:pt x="46" y="92"/>
                  </a:cubicBezTo>
                  <a:close/>
                  <a:moveTo>
                    <a:pt x="46" y="26"/>
                  </a:moveTo>
                  <a:cubicBezTo>
                    <a:pt x="35" y="26"/>
                    <a:pt x="25" y="35"/>
                    <a:pt x="25" y="46"/>
                  </a:cubicBezTo>
                  <a:cubicBezTo>
                    <a:pt x="25" y="57"/>
                    <a:pt x="35" y="66"/>
                    <a:pt x="46" y="66"/>
                  </a:cubicBezTo>
                  <a:cubicBezTo>
                    <a:pt x="57" y="66"/>
                    <a:pt x="66" y="57"/>
                    <a:pt x="66" y="46"/>
                  </a:cubicBezTo>
                  <a:cubicBezTo>
                    <a:pt x="66" y="35"/>
                    <a:pt x="57" y="26"/>
                    <a:pt x="46"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5" name="Freeform 113"/>
            <p:cNvSpPr>
              <a:spLocks noEditPoints="1"/>
            </p:cNvSpPr>
            <p:nvPr/>
          </p:nvSpPr>
          <p:spPr bwMode="auto">
            <a:xfrm>
              <a:off x="425450" y="544513"/>
              <a:ext cx="249238" cy="238125"/>
            </a:xfrm>
            <a:custGeom>
              <a:avLst/>
              <a:gdLst>
                <a:gd name="T0" fmla="*/ 65 w 113"/>
                <a:gd name="T1" fmla="*/ 108 h 108"/>
                <a:gd name="T2" fmla="*/ 32 w 113"/>
                <a:gd name="T3" fmla="*/ 94 h 108"/>
                <a:gd name="T4" fmla="*/ 19 w 113"/>
                <a:gd name="T5" fmla="*/ 81 h 108"/>
                <a:gd name="T6" fmla="*/ 19 w 113"/>
                <a:gd name="T7" fmla="*/ 14 h 108"/>
                <a:gd name="T8" fmla="*/ 52 w 113"/>
                <a:gd name="T9" fmla="*/ 0 h 108"/>
                <a:gd name="T10" fmla="*/ 52 w 113"/>
                <a:gd name="T11" fmla="*/ 0 h 108"/>
                <a:gd name="T12" fmla="*/ 86 w 113"/>
                <a:gd name="T13" fmla="*/ 14 h 108"/>
                <a:gd name="T14" fmla="*/ 99 w 113"/>
                <a:gd name="T15" fmla="*/ 27 h 108"/>
                <a:gd name="T16" fmla="*/ 113 w 113"/>
                <a:gd name="T17" fmla="*/ 61 h 108"/>
                <a:gd name="T18" fmla="*/ 99 w 113"/>
                <a:gd name="T19" fmla="*/ 94 h 108"/>
                <a:gd name="T20" fmla="*/ 65 w 113"/>
                <a:gd name="T21" fmla="*/ 108 h 108"/>
                <a:gd name="T22" fmla="*/ 52 w 113"/>
                <a:gd name="T23" fmla="*/ 24 h 108"/>
                <a:gd name="T24" fmla="*/ 35 w 113"/>
                <a:gd name="T25" fmla="*/ 31 h 108"/>
                <a:gd name="T26" fmla="*/ 35 w 113"/>
                <a:gd name="T27" fmla="*/ 65 h 108"/>
                <a:gd name="T28" fmla="*/ 48 w 113"/>
                <a:gd name="T29" fmla="*/ 78 h 108"/>
                <a:gd name="T30" fmla="*/ 82 w 113"/>
                <a:gd name="T31" fmla="*/ 78 h 108"/>
                <a:gd name="T32" fmla="*/ 89 w 113"/>
                <a:gd name="T33" fmla="*/ 61 h 108"/>
                <a:gd name="T34" fmla="*/ 82 w 113"/>
                <a:gd name="T35" fmla="*/ 44 h 108"/>
                <a:gd name="T36" fmla="*/ 69 w 113"/>
                <a:gd name="T37" fmla="*/ 31 h 108"/>
                <a:gd name="T38" fmla="*/ 52 w 113"/>
                <a:gd name="T39" fmla="*/ 2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08">
                  <a:moveTo>
                    <a:pt x="65" y="108"/>
                  </a:moveTo>
                  <a:cubicBezTo>
                    <a:pt x="53" y="108"/>
                    <a:pt x="41" y="103"/>
                    <a:pt x="32" y="94"/>
                  </a:cubicBezTo>
                  <a:cubicBezTo>
                    <a:pt x="19" y="81"/>
                    <a:pt x="19" y="81"/>
                    <a:pt x="19" y="81"/>
                  </a:cubicBezTo>
                  <a:cubicBezTo>
                    <a:pt x="0" y="63"/>
                    <a:pt x="0" y="33"/>
                    <a:pt x="19" y="14"/>
                  </a:cubicBezTo>
                  <a:cubicBezTo>
                    <a:pt x="28" y="5"/>
                    <a:pt x="40" y="0"/>
                    <a:pt x="52" y="0"/>
                  </a:cubicBezTo>
                  <a:cubicBezTo>
                    <a:pt x="52" y="0"/>
                    <a:pt x="52" y="0"/>
                    <a:pt x="52" y="0"/>
                  </a:cubicBezTo>
                  <a:cubicBezTo>
                    <a:pt x="65" y="0"/>
                    <a:pt x="77" y="5"/>
                    <a:pt x="86" y="14"/>
                  </a:cubicBezTo>
                  <a:cubicBezTo>
                    <a:pt x="99" y="27"/>
                    <a:pt x="99" y="27"/>
                    <a:pt x="99" y="27"/>
                  </a:cubicBezTo>
                  <a:cubicBezTo>
                    <a:pt x="108" y="36"/>
                    <a:pt x="113" y="48"/>
                    <a:pt x="113" y="61"/>
                  </a:cubicBezTo>
                  <a:cubicBezTo>
                    <a:pt x="113" y="73"/>
                    <a:pt x="108" y="85"/>
                    <a:pt x="99" y="94"/>
                  </a:cubicBezTo>
                  <a:cubicBezTo>
                    <a:pt x="90" y="103"/>
                    <a:pt x="78" y="108"/>
                    <a:pt x="65" y="108"/>
                  </a:cubicBezTo>
                  <a:close/>
                  <a:moveTo>
                    <a:pt x="52" y="24"/>
                  </a:moveTo>
                  <a:cubicBezTo>
                    <a:pt x="46" y="24"/>
                    <a:pt x="40" y="26"/>
                    <a:pt x="35" y="31"/>
                  </a:cubicBezTo>
                  <a:cubicBezTo>
                    <a:pt x="26" y="40"/>
                    <a:pt x="26" y="55"/>
                    <a:pt x="35" y="65"/>
                  </a:cubicBezTo>
                  <a:cubicBezTo>
                    <a:pt x="48" y="78"/>
                    <a:pt x="48" y="78"/>
                    <a:pt x="48" y="78"/>
                  </a:cubicBezTo>
                  <a:cubicBezTo>
                    <a:pt x="58" y="87"/>
                    <a:pt x="73" y="87"/>
                    <a:pt x="82" y="78"/>
                  </a:cubicBezTo>
                  <a:cubicBezTo>
                    <a:pt x="87" y="73"/>
                    <a:pt x="89" y="67"/>
                    <a:pt x="89" y="61"/>
                  </a:cubicBezTo>
                  <a:cubicBezTo>
                    <a:pt x="89" y="54"/>
                    <a:pt x="87" y="48"/>
                    <a:pt x="82" y="44"/>
                  </a:cubicBezTo>
                  <a:cubicBezTo>
                    <a:pt x="69" y="31"/>
                    <a:pt x="69" y="31"/>
                    <a:pt x="69" y="31"/>
                  </a:cubicBezTo>
                  <a:cubicBezTo>
                    <a:pt x="65" y="26"/>
                    <a:pt x="59" y="24"/>
                    <a:pt x="52"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6" name="Freeform 114"/>
            <p:cNvSpPr/>
            <p:nvPr/>
          </p:nvSpPr>
          <p:spPr bwMode="auto">
            <a:xfrm>
              <a:off x="722313" y="860426"/>
              <a:ext cx="258763" cy="258763"/>
            </a:xfrm>
            <a:custGeom>
              <a:avLst/>
              <a:gdLst>
                <a:gd name="T0" fmla="*/ 82 w 117"/>
                <a:gd name="T1" fmla="*/ 117 h 117"/>
                <a:gd name="T2" fmla="*/ 53 w 117"/>
                <a:gd name="T3" fmla="*/ 104 h 117"/>
                <a:gd name="T4" fmla="*/ 12 w 117"/>
                <a:gd name="T5" fmla="*/ 64 h 117"/>
                <a:gd name="T6" fmla="*/ 0 w 117"/>
                <a:gd name="T7" fmla="*/ 35 h 117"/>
                <a:gd name="T8" fmla="*/ 12 w 117"/>
                <a:gd name="T9" fmla="*/ 5 h 117"/>
                <a:gd name="T10" fmla="*/ 29 w 117"/>
                <a:gd name="T11" fmla="*/ 5 h 117"/>
                <a:gd name="T12" fmla="*/ 29 w 117"/>
                <a:gd name="T13" fmla="*/ 21 h 117"/>
                <a:gd name="T14" fmla="*/ 24 w 117"/>
                <a:gd name="T15" fmla="*/ 35 h 117"/>
                <a:gd name="T16" fmla="*/ 29 w 117"/>
                <a:gd name="T17" fmla="*/ 48 h 117"/>
                <a:gd name="T18" fmla="*/ 69 w 117"/>
                <a:gd name="T19" fmla="*/ 88 h 117"/>
                <a:gd name="T20" fmla="*/ 82 w 117"/>
                <a:gd name="T21" fmla="*/ 93 h 117"/>
                <a:gd name="T22" fmla="*/ 82 w 117"/>
                <a:gd name="T23" fmla="*/ 93 h 117"/>
                <a:gd name="T24" fmla="*/ 95 w 117"/>
                <a:gd name="T25" fmla="*/ 88 h 117"/>
                <a:gd name="T26" fmla="*/ 112 w 117"/>
                <a:gd name="T27" fmla="*/ 88 h 117"/>
                <a:gd name="T28" fmla="*/ 112 w 117"/>
                <a:gd name="T29" fmla="*/ 104 h 117"/>
                <a:gd name="T30" fmla="*/ 82 w 117"/>
                <a:gd name="T31" fmla="*/ 117 h 117"/>
                <a:gd name="T32" fmla="*/ 82 w 117"/>
                <a:gd name="T3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117">
                  <a:moveTo>
                    <a:pt x="82" y="117"/>
                  </a:moveTo>
                  <a:cubicBezTo>
                    <a:pt x="71" y="117"/>
                    <a:pt x="60" y="112"/>
                    <a:pt x="53" y="104"/>
                  </a:cubicBezTo>
                  <a:cubicBezTo>
                    <a:pt x="12" y="64"/>
                    <a:pt x="12" y="64"/>
                    <a:pt x="12" y="64"/>
                  </a:cubicBezTo>
                  <a:cubicBezTo>
                    <a:pt x="4" y="56"/>
                    <a:pt x="0" y="46"/>
                    <a:pt x="0" y="35"/>
                  </a:cubicBezTo>
                  <a:cubicBezTo>
                    <a:pt x="0" y="23"/>
                    <a:pt x="4" y="13"/>
                    <a:pt x="12" y="5"/>
                  </a:cubicBezTo>
                  <a:cubicBezTo>
                    <a:pt x="17" y="0"/>
                    <a:pt x="24" y="0"/>
                    <a:pt x="29" y="5"/>
                  </a:cubicBezTo>
                  <a:cubicBezTo>
                    <a:pt x="34" y="9"/>
                    <a:pt x="34" y="17"/>
                    <a:pt x="29" y="21"/>
                  </a:cubicBezTo>
                  <a:cubicBezTo>
                    <a:pt x="25" y="25"/>
                    <a:pt x="24" y="30"/>
                    <a:pt x="24" y="35"/>
                  </a:cubicBezTo>
                  <a:cubicBezTo>
                    <a:pt x="24" y="40"/>
                    <a:pt x="25" y="44"/>
                    <a:pt x="29" y="48"/>
                  </a:cubicBezTo>
                  <a:cubicBezTo>
                    <a:pt x="69" y="88"/>
                    <a:pt x="69" y="88"/>
                    <a:pt x="69" y="88"/>
                  </a:cubicBezTo>
                  <a:cubicBezTo>
                    <a:pt x="73" y="91"/>
                    <a:pt x="77" y="93"/>
                    <a:pt x="82" y="93"/>
                  </a:cubicBezTo>
                  <a:cubicBezTo>
                    <a:pt x="82" y="93"/>
                    <a:pt x="82" y="93"/>
                    <a:pt x="82" y="93"/>
                  </a:cubicBezTo>
                  <a:cubicBezTo>
                    <a:pt x="87" y="93"/>
                    <a:pt x="92" y="91"/>
                    <a:pt x="95" y="88"/>
                  </a:cubicBezTo>
                  <a:cubicBezTo>
                    <a:pt x="100" y="83"/>
                    <a:pt x="107" y="83"/>
                    <a:pt x="112" y="88"/>
                  </a:cubicBezTo>
                  <a:cubicBezTo>
                    <a:pt x="117" y="92"/>
                    <a:pt x="117" y="100"/>
                    <a:pt x="112" y="104"/>
                  </a:cubicBezTo>
                  <a:cubicBezTo>
                    <a:pt x="104" y="112"/>
                    <a:pt x="94" y="117"/>
                    <a:pt x="82" y="117"/>
                  </a:cubicBezTo>
                  <a:cubicBezTo>
                    <a:pt x="82" y="117"/>
                    <a:pt x="82" y="117"/>
                    <a:pt x="82" y="1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7" name="Freeform 115"/>
            <p:cNvSpPr/>
            <p:nvPr/>
          </p:nvSpPr>
          <p:spPr bwMode="auto">
            <a:xfrm>
              <a:off x="608013" y="715963"/>
              <a:ext cx="377825" cy="376238"/>
            </a:xfrm>
            <a:custGeom>
              <a:avLst/>
              <a:gdLst>
                <a:gd name="T0" fmla="*/ 158 w 171"/>
                <a:gd name="T1" fmla="*/ 170 h 170"/>
                <a:gd name="T2" fmla="*/ 150 w 171"/>
                <a:gd name="T3" fmla="*/ 167 h 170"/>
                <a:gd name="T4" fmla="*/ 4 w 171"/>
                <a:gd name="T5" fmla="*/ 21 h 170"/>
                <a:gd name="T6" fmla="*/ 4 w 171"/>
                <a:gd name="T7" fmla="*/ 5 h 170"/>
                <a:gd name="T8" fmla="*/ 21 w 171"/>
                <a:gd name="T9" fmla="*/ 5 h 170"/>
                <a:gd name="T10" fmla="*/ 167 w 171"/>
                <a:gd name="T11" fmla="*/ 150 h 170"/>
                <a:gd name="T12" fmla="*/ 167 w 171"/>
                <a:gd name="T13" fmla="*/ 167 h 170"/>
                <a:gd name="T14" fmla="*/ 158 w 171"/>
                <a:gd name="T15" fmla="*/ 170 h 1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0">
                  <a:moveTo>
                    <a:pt x="158" y="170"/>
                  </a:moveTo>
                  <a:cubicBezTo>
                    <a:pt x="155" y="170"/>
                    <a:pt x="152" y="169"/>
                    <a:pt x="150" y="167"/>
                  </a:cubicBezTo>
                  <a:cubicBezTo>
                    <a:pt x="4" y="21"/>
                    <a:pt x="4" y="21"/>
                    <a:pt x="4" y="21"/>
                  </a:cubicBezTo>
                  <a:cubicBezTo>
                    <a:pt x="0" y="17"/>
                    <a:pt x="0" y="9"/>
                    <a:pt x="4" y="5"/>
                  </a:cubicBezTo>
                  <a:cubicBezTo>
                    <a:pt x="9" y="0"/>
                    <a:pt x="16" y="0"/>
                    <a:pt x="21" y="5"/>
                  </a:cubicBezTo>
                  <a:cubicBezTo>
                    <a:pt x="167" y="150"/>
                    <a:pt x="167" y="150"/>
                    <a:pt x="167" y="150"/>
                  </a:cubicBezTo>
                  <a:cubicBezTo>
                    <a:pt x="171" y="155"/>
                    <a:pt x="171" y="162"/>
                    <a:pt x="167" y="167"/>
                  </a:cubicBezTo>
                  <a:cubicBezTo>
                    <a:pt x="164" y="169"/>
                    <a:pt x="161" y="170"/>
                    <a:pt x="158" y="1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8" name="Freeform 116"/>
            <p:cNvSpPr>
              <a:spLocks noEditPoints="1"/>
            </p:cNvSpPr>
            <p:nvPr/>
          </p:nvSpPr>
          <p:spPr bwMode="auto">
            <a:xfrm>
              <a:off x="434975" y="879476"/>
              <a:ext cx="239713" cy="239713"/>
            </a:xfrm>
            <a:custGeom>
              <a:avLst/>
              <a:gdLst>
                <a:gd name="T0" fmla="*/ 47 w 108"/>
                <a:gd name="T1" fmla="*/ 108 h 108"/>
                <a:gd name="T2" fmla="*/ 47 w 108"/>
                <a:gd name="T3" fmla="*/ 108 h 108"/>
                <a:gd name="T4" fmla="*/ 14 w 108"/>
                <a:gd name="T5" fmla="*/ 94 h 108"/>
                <a:gd name="T6" fmla="*/ 0 w 108"/>
                <a:gd name="T7" fmla="*/ 60 h 108"/>
                <a:gd name="T8" fmla="*/ 14 w 108"/>
                <a:gd name="T9" fmla="*/ 27 h 108"/>
                <a:gd name="T10" fmla="*/ 27 w 108"/>
                <a:gd name="T11" fmla="*/ 14 h 108"/>
                <a:gd name="T12" fmla="*/ 60 w 108"/>
                <a:gd name="T13" fmla="*/ 0 h 108"/>
                <a:gd name="T14" fmla="*/ 94 w 108"/>
                <a:gd name="T15" fmla="*/ 14 h 108"/>
                <a:gd name="T16" fmla="*/ 108 w 108"/>
                <a:gd name="T17" fmla="*/ 47 h 108"/>
                <a:gd name="T18" fmla="*/ 94 w 108"/>
                <a:gd name="T19" fmla="*/ 81 h 108"/>
                <a:gd name="T20" fmla="*/ 81 w 108"/>
                <a:gd name="T21" fmla="*/ 94 h 108"/>
                <a:gd name="T22" fmla="*/ 47 w 108"/>
                <a:gd name="T23" fmla="*/ 108 h 108"/>
                <a:gd name="T24" fmla="*/ 60 w 108"/>
                <a:gd name="T25" fmla="*/ 23 h 108"/>
                <a:gd name="T26" fmla="*/ 43 w 108"/>
                <a:gd name="T27" fmla="*/ 30 h 108"/>
                <a:gd name="T28" fmla="*/ 30 w 108"/>
                <a:gd name="T29" fmla="*/ 43 h 108"/>
                <a:gd name="T30" fmla="*/ 23 w 108"/>
                <a:gd name="T31" fmla="*/ 60 h 108"/>
                <a:gd name="T32" fmla="*/ 30 w 108"/>
                <a:gd name="T33" fmla="*/ 77 h 108"/>
                <a:gd name="T34" fmla="*/ 47 w 108"/>
                <a:gd name="T35" fmla="*/ 84 h 108"/>
                <a:gd name="T36" fmla="*/ 47 w 108"/>
                <a:gd name="T37" fmla="*/ 84 h 108"/>
                <a:gd name="T38" fmla="*/ 64 w 108"/>
                <a:gd name="T39" fmla="*/ 77 h 108"/>
                <a:gd name="T40" fmla="*/ 77 w 108"/>
                <a:gd name="T41" fmla="*/ 64 h 108"/>
                <a:gd name="T42" fmla="*/ 84 w 108"/>
                <a:gd name="T43" fmla="*/ 47 h 108"/>
                <a:gd name="T44" fmla="*/ 77 w 108"/>
                <a:gd name="T45" fmla="*/ 30 h 108"/>
                <a:gd name="T46" fmla="*/ 60 w 108"/>
                <a:gd name="T47" fmla="*/ 2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108">
                  <a:moveTo>
                    <a:pt x="47" y="108"/>
                  </a:moveTo>
                  <a:cubicBezTo>
                    <a:pt x="47" y="108"/>
                    <a:pt x="47" y="108"/>
                    <a:pt x="47" y="108"/>
                  </a:cubicBezTo>
                  <a:cubicBezTo>
                    <a:pt x="35" y="108"/>
                    <a:pt x="23" y="103"/>
                    <a:pt x="14" y="94"/>
                  </a:cubicBezTo>
                  <a:cubicBezTo>
                    <a:pt x="5" y="85"/>
                    <a:pt x="0" y="73"/>
                    <a:pt x="0" y="60"/>
                  </a:cubicBezTo>
                  <a:cubicBezTo>
                    <a:pt x="0" y="48"/>
                    <a:pt x="5" y="36"/>
                    <a:pt x="14" y="27"/>
                  </a:cubicBezTo>
                  <a:cubicBezTo>
                    <a:pt x="27" y="14"/>
                    <a:pt x="27" y="14"/>
                    <a:pt x="27" y="14"/>
                  </a:cubicBezTo>
                  <a:cubicBezTo>
                    <a:pt x="36" y="5"/>
                    <a:pt x="48" y="0"/>
                    <a:pt x="60" y="0"/>
                  </a:cubicBezTo>
                  <a:cubicBezTo>
                    <a:pt x="73" y="0"/>
                    <a:pt x="85" y="5"/>
                    <a:pt x="94" y="14"/>
                  </a:cubicBezTo>
                  <a:cubicBezTo>
                    <a:pt x="103" y="23"/>
                    <a:pt x="108" y="35"/>
                    <a:pt x="108" y="47"/>
                  </a:cubicBezTo>
                  <a:cubicBezTo>
                    <a:pt x="108" y="60"/>
                    <a:pt x="103" y="72"/>
                    <a:pt x="94" y="81"/>
                  </a:cubicBezTo>
                  <a:cubicBezTo>
                    <a:pt x="81" y="94"/>
                    <a:pt x="81" y="94"/>
                    <a:pt x="81" y="94"/>
                  </a:cubicBezTo>
                  <a:cubicBezTo>
                    <a:pt x="72" y="103"/>
                    <a:pt x="60" y="108"/>
                    <a:pt x="47" y="108"/>
                  </a:cubicBezTo>
                  <a:close/>
                  <a:moveTo>
                    <a:pt x="60" y="23"/>
                  </a:moveTo>
                  <a:cubicBezTo>
                    <a:pt x="54" y="23"/>
                    <a:pt x="48" y="26"/>
                    <a:pt x="43" y="30"/>
                  </a:cubicBezTo>
                  <a:cubicBezTo>
                    <a:pt x="30" y="43"/>
                    <a:pt x="30" y="43"/>
                    <a:pt x="30" y="43"/>
                  </a:cubicBezTo>
                  <a:cubicBezTo>
                    <a:pt x="26" y="48"/>
                    <a:pt x="23" y="54"/>
                    <a:pt x="23" y="60"/>
                  </a:cubicBezTo>
                  <a:cubicBezTo>
                    <a:pt x="23" y="67"/>
                    <a:pt x="26" y="73"/>
                    <a:pt x="30" y="77"/>
                  </a:cubicBezTo>
                  <a:cubicBezTo>
                    <a:pt x="35" y="82"/>
                    <a:pt x="41" y="84"/>
                    <a:pt x="47" y="84"/>
                  </a:cubicBezTo>
                  <a:cubicBezTo>
                    <a:pt x="47" y="84"/>
                    <a:pt x="47" y="84"/>
                    <a:pt x="47" y="84"/>
                  </a:cubicBezTo>
                  <a:cubicBezTo>
                    <a:pt x="54" y="84"/>
                    <a:pt x="60" y="82"/>
                    <a:pt x="64" y="77"/>
                  </a:cubicBezTo>
                  <a:cubicBezTo>
                    <a:pt x="77" y="64"/>
                    <a:pt x="77" y="64"/>
                    <a:pt x="77" y="64"/>
                  </a:cubicBezTo>
                  <a:cubicBezTo>
                    <a:pt x="82" y="60"/>
                    <a:pt x="84" y="54"/>
                    <a:pt x="84" y="47"/>
                  </a:cubicBezTo>
                  <a:cubicBezTo>
                    <a:pt x="84" y="41"/>
                    <a:pt x="82" y="35"/>
                    <a:pt x="77" y="30"/>
                  </a:cubicBezTo>
                  <a:cubicBezTo>
                    <a:pt x="73" y="26"/>
                    <a:pt x="67" y="23"/>
                    <a:pt x="60"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9" name="Freeform 117"/>
            <p:cNvSpPr/>
            <p:nvPr/>
          </p:nvSpPr>
          <p:spPr bwMode="auto">
            <a:xfrm>
              <a:off x="722313" y="534988"/>
              <a:ext cx="258763" cy="265113"/>
            </a:xfrm>
            <a:custGeom>
              <a:avLst/>
              <a:gdLst>
                <a:gd name="T0" fmla="*/ 21 w 117"/>
                <a:gd name="T1" fmla="*/ 120 h 120"/>
                <a:gd name="T2" fmla="*/ 12 w 117"/>
                <a:gd name="T3" fmla="*/ 116 h 120"/>
                <a:gd name="T4" fmla="*/ 0 w 117"/>
                <a:gd name="T5" fmla="*/ 86 h 120"/>
                <a:gd name="T6" fmla="*/ 12 w 117"/>
                <a:gd name="T7" fmla="*/ 57 h 120"/>
                <a:gd name="T8" fmla="*/ 53 w 117"/>
                <a:gd name="T9" fmla="*/ 17 h 120"/>
                <a:gd name="T10" fmla="*/ 112 w 117"/>
                <a:gd name="T11" fmla="*/ 17 h 120"/>
                <a:gd name="T12" fmla="*/ 112 w 117"/>
                <a:gd name="T13" fmla="*/ 33 h 120"/>
                <a:gd name="T14" fmla="*/ 95 w 117"/>
                <a:gd name="T15" fmla="*/ 33 h 120"/>
                <a:gd name="T16" fmla="*/ 69 w 117"/>
                <a:gd name="T17" fmla="*/ 33 h 120"/>
                <a:gd name="T18" fmla="*/ 29 w 117"/>
                <a:gd name="T19" fmla="*/ 73 h 120"/>
                <a:gd name="T20" fmla="*/ 29 w 117"/>
                <a:gd name="T21" fmla="*/ 100 h 120"/>
                <a:gd name="T22" fmla="*/ 29 w 117"/>
                <a:gd name="T23" fmla="*/ 116 h 120"/>
                <a:gd name="T24" fmla="*/ 21 w 117"/>
                <a:gd name="T25"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120">
                  <a:moveTo>
                    <a:pt x="21" y="120"/>
                  </a:moveTo>
                  <a:cubicBezTo>
                    <a:pt x="18" y="120"/>
                    <a:pt x="15" y="119"/>
                    <a:pt x="12" y="116"/>
                  </a:cubicBezTo>
                  <a:cubicBezTo>
                    <a:pt x="4" y="108"/>
                    <a:pt x="0" y="98"/>
                    <a:pt x="0" y="86"/>
                  </a:cubicBezTo>
                  <a:cubicBezTo>
                    <a:pt x="0" y="75"/>
                    <a:pt x="4" y="65"/>
                    <a:pt x="12" y="57"/>
                  </a:cubicBezTo>
                  <a:cubicBezTo>
                    <a:pt x="53" y="17"/>
                    <a:pt x="53" y="17"/>
                    <a:pt x="53" y="17"/>
                  </a:cubicBezTo>
                  <a:cubicBezTo>
                    <a:pt x="69" y="0"/>
                    <a:pt x="96" y="0"/>
                    <a:pt x="112" y="17"/>
                  </a:cubicBezTo>
                  <a:cubicBezTo>
                    <a:pt x="117" y="21"/>
                    <a:pt x="117" y="29"/>
                    <a:pt x="112" y="33"/>
                  </a:cubicBezTo>
                  <a:cubicBezTo>
                    <a:pt x="107" y="38"/>
                    <a:pt x="100" y="38"/>
                    <a:pt x="95" y="33"/>
                  </a:cubicBezTo>
                  <a:cubicBezTo>
                    <a:pt x="88" y="26"/>
                    <a:pt x="76" y="26"/>
                    <a:pt x="69" y="33"/>
                  </a:cubicBezTo>
                  <a:cubicBezTo>
                    <a:pt x="29" y="73"/>
                    <a:pt x="29" y="73"/>
                    <a:pt x="29" y="73"/>
                  </a:cubicBezTo>
                  <a:cubicBezTo>
                    <a:pt x="22" y="81"/>
                    <a:pt x="22" y="92"/>
                    <a:pt x="29" y="100"/>
                  </a:cubicBezTo>
                  <a:cubicBezTo>
                    <a:pt x="34" y="104"/>
                    <a:pt x="34" y="112"/>
                    <a:pt x="29" y="116"/>
                  </a:cubicBezTo>
                  <a:cubicBezTo>
                    <a:pt x="27" y="119"/>
                    <a:pt x="24" y="120"/>
                    <a:pt x="21" y="1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0" name="Freeform 118"/>
            <p:cNvSpPr/>
            <p:nvPr/>
          </p:nvSpPr>
          <p:spPr bwMode="auto">
            <a:xfrm>
              <a:off x="608013" y="566738"/>
              <a:ext cx="377825" cy="377825"/>
            </a:xfrm>
            <a:custGeom>
              <a:avLst/>
              <a:gdLst>
                <a:gd name="T0" fmla="*/ 12 w 171"/>
                <a:gd name="T1" fmla="*/ 171 h 171"/>
                <a:gd name="T2" fmla="*/ 4 w 171"/>
                <a:gd name="T3" fmla="*/ 167 h 171"/>
                <a:gd name="T4" fmla="*/ 4 w 171"/>
                <a:gd name="T5" fmla="*/ 151 h 171"/>
                <a:gd name="T6" fmla="*/ 150 w 171"/>
                <a:gd name="T7" fmla="*/ 5 h 171"/>
                <a:gd name="T8" fmla="*/ 167 w 171"/>
                <a:gd name="T9" fmla="*/ 5 h 171"/>
                <a:gd name="T10" fmla="*/ 167 w 171"/>
                <a:gd name="T11" fmla="*/ 22 h 171"/>
                <a:gd name="T12" fmla="*/ 21 w 171"/>
                <a:gd name="T13" fmla="*/ 167 h 171"/>
                <a:gd name="T14" fmla="*/ 12 w 171"/>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1">
                  <a:moveTo>
                    <a:pt x="12" y="171"/>
                  </a:moveTo>
                  <a:cubicBezTo>
                    <a:pt x="9" y="171"/>
                    <a:pt x="6" y="170"/>
                    <a:pt x="4" y="167"/>
                  </a:cubicBezTo>
                  <a:cubicBezTo>
                    <a:pt x="0" y="163"/>
                    <a:pt x="0" y="155"/>
                    <a:pt x="4" y="151"/>
                  </a:cubicBezTo>
                  <a:cubicBezTo>
                    <a:pt x="150" y="5"/>
                    <a:pt x="150" y="5"/>
                    <a:pt x="150" y="5"/>
                  </a:cubicBezTo>
                  <a:cubicBezTo>
                    <a:pt x="155" y="0"/>
                    <a:pt x="162" y="0"/>
                    <a:pt x="167" y="5"/>
                  </a:cubicBezTo>
                  <a:cubicBezTo>
                    <a:pt x="171" y="10"/>
                    <a:pt x="171" y="17"/>
                    <a:pt x="167" y="22"/>
                  </a:cubicBezTo>
                  <a:cubicBezTo>
                    <a:pt x="21" y="167"/>
                    <a:pt x="21" y="167"/>
                    <a:pt x="21" y="167"/>
                  </a:cubicBezTo>
                  <a:cubicBezTo>
                    <a:pt x="19" y="170"/>
                    <a:pt x="16" y="171"/>
                    <a:pt x="12" y="17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1" name="Freeform 119"/>
            <p:cNvSpPr/>
            <p:nvPr/>
          </p:nvSpPr>
          <p:spPr bwMode="auto">
            <a:xfrm>
              <a:off x="1128713" y="2190751"/>
              <a:ext cx="282575" cy="409575"/>
            </a:xfrm>
            <a:custGeom>
              <a:avLst/>
              <a:gdLst>
                <a:gd name="T0" fmla="*/ 119 w 128"/>
                <a:gd name="T1" fmla="*/ 184 h 185"/>
                <a:gd name="T2" fmla="*/ 111 w 128"/>
                <a:gd name="T3" fmla="*/ 178 h 185"/>
                <a:gd name="T4" fmla="*/ 64 w 128"/>
                <a:gd name="T5" fmla="*/ 33 h 185"/>
                <a:gd name="T6" fmla="*/ 16 w 128"/>
                <a:gd name="T7" fmla="*/ 178 h 185"/>
                <a:gd name="T8" fmla="*/ 7 w 128"/>
                <a:gd name="T9" fmla="*/ 183 h 185"/>
                <a:gd name="T10" fmla="*/ 2 w 128"/>
                <a:gd name="T11" fmla="*/ 173 h 185"/>
                <a:gd name="T12" fmla="*/ 56 w 128"/>
                <a:gd name="T13" fmla="*/ 5 h 185"/>
                <a:gd name="T14" fmla="*/ 64 w 128"/>
                <a:gd name="T15" fmla="*/ 0 h 185"/>
                <a:gd name="T16" fmla="*/ 71 w 128"/>
                <a:gd name="T17" fmla="*/ 5 h 185"/>
                <a:gd name="T18" fmla="*/ 126 w 128"/>
                <a:gd name="T19" fmla="*/ 173 h 185"/>
                <a:gd name="T20" fmla="*/ 121 w 128"/>
                <a:gd name="T21" fmla="*/ 183 h 185"/>
                <a:gd name="T22" fmla="*/ 119 w 128"/>
                <a:gd name="T23"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85">
                  <a:moveTo>
                    <a:pt x="119" y="184"/>
                  </a:moveTo>
                  <a:cubicBezTo>
                    <a:pt x="116" y="184"/>
                    <a:pt x="112" y="181"/>
                    <a:pt x="111" y="178"/>
                  </a:cubicBezTo>
                  <a:cubicBezTo>
                    <a:pt x="64" y="33"/>
                    <a:pt x="64" y="33"/>
                    <a:pt x="64" y="33"/>
                  </a:cubicBezTo>
                  <a:cubicBezTo>
                    <a:pt x="16" y="178"/>
                    <a:pt x="16" y="178"/>
                    <a:pt x="16" y="178"/>
                  </a:cubicBezTo>
                  <a:cubicBezTo>
                    <a:pt x="15" y="182"/>
                    <a:pt x="11" y="185"/>
                    <a:pt x="7" y="183"/>
                  </a:cubicBezTo>
                  <a:cubicBezTo>
                    <a:pt x="2" y="182"/>
                    <a:pt x="0" y="177"/>
                    <a:pt x="2" y="173"/>
                  </a:cubicBezTo>
                  <a:cubicBezTo>
                    <a:pt x="56" y="5"/>
                    <a:pt x="56" y="5"/>
                    <a:pt x="56" y="5"/>
                  </a:cubicBezTo>
                  <a:cubicBezTo>
                    <a:pt x="58" y="2"/>
                    <a:pt x="61" y="0"/>
                    <a:pt x="64" y="0"/>
                  </a:cubicBezTo>
                  <a:cubicBezTo>
                    <a:pt x="67" y="0"/>
                    <a:pt x="70" y="2"/>
                    <a:pt x="71" y="5"/>
                  </a:cubicBezTo>
                  <a:cubicBezTo>
                    <a:pt x="126" y="173"/>
                    <a:pt x="126" y="173"/>
                    <a:pt x="126" y="173"/>
                  </a:cubicBezTo>
                  <a:cubicBezTo>
                    <a:pt x="128" y="177"/>
                    <a:pt x="125" y="182"/>
                    <a:pt x="121" y="183"/>
                  </a:cubicBezTo>
                  <a:cubicBezTo>
                    <a:pt x="120" y="183"/>
                    <a:pt x="120" y="184"/>
                    <a:pt x="119" y="18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2" name="Freeform 120"/>
            <p:cNvSpPr/>
            <p:nvPr/>
          </p:nvSpPr>
          <p:spPr bwMode="auto">
            <a:xfrm>
              <a:off x="1106488" y="2562226"/>
              <a:ext cx="90488" cy="34925"/>
            </a:xfrm>
            <a:custGeom>
              <a:avLst/>
              <a:gdLst>
                <a:gd name="T0" fmla="*/ 34 w 41"/>
                <a:gd name="T1" fmla="*/ 16 h 16"/>
                <a:gd name="T2" fmla="*/ 7 w 41"/>
                <a:gd name="T3" fmla="*/ 16 h 16"/>
                <a:gd name="T4" fmla="*/ 0 w 41"/>
                <a:gd name="T5" fmla="*/ 8 h 16"/>
                <a:gd name="T6" fmla="*/ 7 w 41"/>
                <a:gd name="T7" fmla="*/ 0 h 16"/>
                <a:gd name="T8" fmla="*/ 34 w 41"/>
                <a:gd name="T9" fmla="*/ 0 h 16"/>
                <a:gd name="T10" fmla="*/ 41 w 41"/>
                <a:gd name="T11" fmla="*/ 8 h 16"/>
                <a:gd name="T12" fmla="*/ 34 w 41"/>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1" h="16">
                  <a:moveTo>
                    <a:pt x="34" y="16"/>
                  </a:moveTo>
                  <a:cubicBezTo>
                    <a:pt x="7" y="16"/>
                    <a:pt x="7" y="16"/>
                    <a:pt x="7" y="16"/>
                  </a:cubicBezTo>
                  <a:cubicBezTo>
                    <a:pt x="3" y="16"/>
                    <a:pt x="0" y="12"/>
                    <a:pt x="0" y="8"/>
                  </a:cubicBezTo>
                  <a:cubicBezTo>
                    <a:pt x="0" y="3"/>
                    <a:pt x="3" y="0"/>
                    <a:pt x="7" y="0"/>
                  </a:cubicBezTo>
                  <a:cubicBezTo>
                    <a:pt x="34" y="0"/>
                    <a:pt x="34" y="0"/>
                    <a:pt x="34" y="0"/>
                  </a:cubicBezTo>
                  <a:cubicBezTo>
                    <a:pt x="38" y="0"/>
                    <a:pt x="41" y="3"/>
                    <a:pt x="41" y="8"/>
                  </a:cubicBezTo>
                  <a:cubicBezTo>
                    <a:pt x="41" y="12"/>
                    <a:pt x="38"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3" name="Freeform 121"/>
            <p:cNvSpPr/>
            <p:nvPr/>
          </p:nvSpPr>
          <p:spPr bwMode="auto">
            <a:xfrm>
              <a:off x="1341438" y="2562226"/>
              <a:ext cx="92075" cy="34925"/>
            </a:xfrm>
            <a:custGeom>
              <a:avLst/>
              <a:gdLst>
                <a:gd name="T0" fmla="*/ 34 w 42"/>
                <a:gd name="T1" fmla="*/ 16 h 16"/>
                <a:gd name="T2" fmla="*/ 8 w 42"/>
                <a:gd name="T3" fmla="*/ 16 h 16"/>
                <a:gd name="T4" fmla="*/ 0 w 42"/>
                <a:gd name="T5" fmla="*/ 8 h 16"/>
                <a:gd name="T6" fmla="*/ 8 w 42"/>
                <a:gd name="T7" fmla="*/ 0 h 16"/>
                <a:gd name="T8" fmla="*/ 34 w 42"/>
                <a:gd name="T9" fmla="*/ 0 h 16"/>
                <a:gd name="T10" fmla="*/ 42 w 42"/>
                <a:gd name="T11" fmla="*/ 8 h 16"/>
                <a:gd name="T12" fmla="*/ 34 w 4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2" h="16">
                  <a:moveTo>
                    <a:pt x="34" y="16"/>
                  </a:moveTo>
                  <a:cubicBezTo>
                    <a:pt x="8" y="16"/>
                    <a:pt x="8" y="16"/>
                    <a:pt x="8" y="16"/>
                  </a:cubicBezTo>
                  <a:cubicBezTo>
                    <a:pt x="4" y="16"/>
                    <a:pt x="0" y="12"/>
                    <a:pt x="0" y="8"/>
                  </a:cubicBezTo>
                  <a:cubicBezTo>
                    <a:pt x="0" y="3"/>
                    <a:pt x="4" y="0"/>
                    <a:pt x="8" y="0"/>
                  </a:cubicBezTo>
                  <a:cubicBezTo>
                    <a:pt x="34" y="0"/>
                    <a:pt x="34" y="0"/>
                    <a:pt x="34" y="0"/>
                  </a:cubicBezTo>
                  <a:cubicBezTo>
                    <a:pt x="39" y="0"/>
                    <a:pt x="42" y="3"/>
                    <a:pt x="42" y="8"/>
                  </a:cubicBezTo>
                  <a:cubicBezTo>
                    <a:pt x="42" y="12"/>
                    <a:pt x="39"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4" name="Freeform 122"/>
            <p:cNvSpPr/>
            <p:nvPr/>
          </p:nvSpPr>
          <p:spPr bwMode="auto">
            <a:xfrm>
              <a:off x="1176338" y="2447926"/>
              <a:ext cx="188913" cy="34925"/>
            </a:xfrm>
            <a:custGeom>
              <a:avLst/>
              <a:gdLst>
                <a:gd name="T0" fmla="*/ 78 w 86"/>
                <a:gd name="T1" fmla="*/ 16 h 16"/>
                <a:gd name="T2" fmla="*/ 8 w 86"/>
                <a:gd name="T3" fmla="*/ 16 h 16"/>
                <a:gd name="T4" fmla="*/ 0 w 86"/>
                <a:gd name="T5" fmla="*/ 8 h 16"/>
                <a:gd name="T6" fmla="*/ 8 w 86"/>
                <a:gd name="T7" fmla="*/ 0 h 16"/>
                <a:gd name="T8" fmla="*/ 78 w 86"/>
                <a:gd name="T9" fmla="*/ 0 h 16"/>
                <a:gd name="T10" fmla="*/ 86 w 86"/>
                <a:gd name="T11" fmla="*/ 8 h 16"/>
                <a:gd name="T12" fmla="*/ 78 w 8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6" h="16">
                  <a:moveTo>
                    <a:pt x="78" y="16"/>
                  </a:moveTo>
                  <a:cubicBezTo>
                    <a:pt x="8" y="16"/>
                    <a:pt x="8" y="16"/>
                    <a:pt x="8" y="16"/>
                  </a:cubicBezTo>
                  <a:cubicBezTo>
                    <a:pt x="3" y="16"/>
                    <a:pt x="0" y="12"/>
                    <a:pt x="0" y="8"/>
                  </a:cubicBezTo>
                  <a:cubicBezTo>
                    <a:pt x="0" y="4"/>
                    <a:pt x="3" y="0"/>
                    <a:pt x="8" y="0"/>
                  </a:cubicBezTo>
                  <a:cubicBezTo>
                    <a:pt x="78" y="0"/>
                    <a:pt x="78" y="0"/>
                    <a:pt x="78" y="0"/>
                  </a:cubicBezTo>
                  <a:cubicBezTo>
                    <a:pt x="82" y="0"/>
                    <a:pt x="86" y="4"/>
                    <a:pt x="86" y="8"/>
                  </a:cubicBezTo>
                  <a:cubicBezTo>
                    <a:pt x="86" y="12"/>
                    <a:pt x="82" y="16"/>
                    <a:pt x="7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5" name="Freeform 123"/>
            <p:cNvSpPr>
              <a:spLocks noEditPoints="1"/>
            </p:cNvSpPr>
            <p:nvPr/>
          </p:nvSpPr>
          <p:spPr bwMode="auto">
            <a:xfrm>
              <a:off x="1371600" y="2270126"/>
              <a:ext cx="150813" cy="133350"/>
            </a:xfrm>
            <a:custGeom>
              <a:avLst/>
              <a:gdLst>
                <a:gd name="T0" fmla="*/ 27 w 68"/>
                <a:gd name="T1" fmla="*/ 60 h 60"/>
                <a:gd name="T2" fmla="*/ 8 w 68"/>
                <a:gd name="T3" fmla="*/ 52 h 60"/>
                <a:gd name="T4" fmla="*/ 0 w 68"/>
                <a:gd name="T5" fmla="*/ 34 h 60"/>
                <a:gd name="T6" fmla="*/ 7 w 68"/>
                <a:gd name="T7" fmla="*/ 17 h 60"/>
                <a:gd name="T8" fmla="*/ 20 w 68"/>
                <a:gd name="T9" fmla="*/ 10 h 60"/>
                <a:gd name="T10" fmla="*/ 39 w 68"/>
                <a:gd name="T11" fmla="*/ 6 h 60"/>
                <a:gd name="T12" fmla="*/ 58 w 68"/>
                <a:gd name="T13" fmla="*/ 1 h 60"/>
                <a:gd name="T14" fmla="*/ 65 w 68"/>
                <a:gd name="T15" fmla="*/ 2 h 60"/>
                <a:gd name="T16" fmla="*/ 68 w 68"/>
                <a:gd name="T17" fmla="*/ 8 h 60"/>
                <a:gd name="T18" fmla="*/ 68 w 68"/>
                <a:gd name="T19" fmla="*/ 13 h 60"/>
                <a:gd name="T20" fmla="*/ 63 w 68"/>
                <a:gd name="T21" fmla="*/ 41 h 60"/>
                <a:gd name="T22" fmla="*/ 48 w 68"/>
                <a:gd name="T23" fmla="*/ 55 h 60"/>
                <a:gd name="T24" fmla="*/ 27 w 68"/>
                <a:gd name="T25" fmla="*/ 60 h 60"/>
                <a:gd name="T26" fmla="*/ 52 w 68"/>
                <a:gd name="T27" fmla="*/ 19 h 60"/>
                <a:gd name="T28" fmla="*/ 42 w 68"/>
                <a:gd name="T29" fmla="*/ 21 h 60"/>
                <a:gd name="T30" fmla="*/ 24 w 68"/>
                <a:gd name="T31" fmla="*/ 25 h 60"/>
                <a:gd name="T32" fmla="*/ 17 w 68"/>
                <a:gd name="T33" fmla="*/ 29 h 60"/>
                <a:gd name="T34" fmla="*/ 16 w 68"/>
                <a:gd name="T35" fmla="*/ 34 h 60"/>
                <a:gd name="T36" fmla="*/ 19 w 68"/>
                <a:gd name="T37" fmla="*/ 41 h 60"/>
                <a:gd name="T38" fmla="*/ 27 w 68"/>
                <a:gd name="T39" fmla="*/ 44 h 60"/>
                <a:gd name="T40" fmla="*/ 41 w 68"/>
                <a:gd name="T41" fmla="*/ 41 h 60"/>
                <a:gd name="T42" fmla="*/ 49 w 68"/>
                <a:gd name="T43" fmla="*/ 33 h 60"/>
                <a:gd name="T44" fmla="*/ 52 w 68"/>
                <a:gd name="T45" fmla="*/ 1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60">
                  <a:moveTo>
                    <a:pt x="27" y="60"/>
                  </a:moveTo>
                  <a:cubicBezTo>
                    <a:pt x="19" y="60"/>
                    <a:pt x="13" y="57"/>
                    <a:pt x="8" y="52"/>
                  </a:cubicBezTo>
                  <a:cubicBezTo>
                    <a:pt x="3" y="47"/>
                    <a:pt x="0" y="41"/>
                    <a:pt x="0" y="34"/>
                  </a:cubicBezTo>
                  <a:cubicBezTo>
                    <a:pt x="0" y="25"/>
                    <a:pt x="4" y="20"/>
                    <a:pt x="7" y="17"/>
                  </a:cubicBezTo>
                  <a:cubicBezTo>
                    <a:pt x="11" y="14"/>
                    <a:pt x="15" y="12"/>
                    <a:pt x="20" y="10"/>
                  </a:cubicBezTo>
                  <a:cubicBezTo>
                    <a:pt x="23" y="9"/>
                    <a:pt x="30" y="8"/>
                    <a:pt x="39" y="6"/>
                  </a:cubicBezTo>
                  <a:cubicBezTo>
                    <a:pt x="47" y="4"/>
                    <a:pt x="53" y="2"/>
                    <a:pt x="58" y="1"/>
                  </a:cubicBezTo>
                  <a:cubicBezTo>
                    <a:pt x="60" y="0"/>
                    <a:pt x="63" y="0"/>
                    <a:pt x="65" y="2"/>
                  </a:cubicBezTo>
                  <a:cubicBezTo>
                    <a:pt x="67" y="3"/>
                    <a:pt x="68" y="6"/>
                    <a:pt x="68" y="8"/>
                  </a:cubicBezTo>
                  <a:cubicBezTo>
                    <a:pt x="68" y="13"/>
                    <a:pt x="68" y="13"/>
                    <a:pt x="68" y="13"/>
                  </a:cubicBezTo>
                  <a:cubicBezTo>
                    <a:pt x="68" y="25"/>
                    <a:pt x="66" y="35"/>
                    <a:pt x="63" y="41"/>
                  </a:cubicBezTo>
                  <a:cubicBezTo>
                    <a:pt x="60" y="46"/>
                    <a:pt x="55" y="51"/>
                    <a:pt x="48" y="55"/>
                  </a:cubicBezTo>
                  <a:cubicBezTo>
                    <a:pt x="42" y="58"/>
                    <a:pt x="35" y="60"/>
                    <a:pt x="27" y="60"/>
                  </a:cubicBezTo>
                  <a:close/>
                  <a:moveTo>
                    <a:pt x="52" y="19"/>
                  </a:moveTo>
                  <a:cubicBezTo>
                    <a:pt x="49" y="20"/>
                    <a:pt x="46" y="20"/>
                    <a:pt x="42" y="21"/>
                  </a:cubicBezTo>
                  <a:cubicBezTo>
                    <a:pt x="33" y="23"/>
                    <a:pt x="27" y="25"/>
                    <a:pt x="24" y="25"/>
                  </a:cubicBezTo>
                  <a:cubicBezTo>
                    <a:pt x="22" y="26"/>
                    <a:pt x="20" y="27"/>
                    <a:pt x="17" y="29"/>
                  </a:cubicBezTo>
                  <a:cubicBezTo>
                    <a:pt x="17" y="30"/>
                    <a:pt x="16" y="31"/>
                    <a:pt x="16" y="34"/>
                  </a:cubicBezTo>
                  <a:cubicBezTo>
                    <a:pt x="16" y="37"/>
                    <a:pt x="16" y="39"/>
                    <a:pt x="19" y="41"/>
                  </a:cubicBezTo>
                  <a:cubicBezTo>
                    <a:pt x="20" y="42"/>
                    <a:pt x="22" y="44"/>
                    <a:pt x="27" y="44"/>
                  </a:cubicBezTo>
                  <a:cubicBezTo>
                    <a:pt x="32" y="44"/>
                    <a:pt x="37" y="43"/>
                    <a:pt x="41" y="41"/>
                  </a:cubicBezTo>
                  <a:cubicBezTo>
                    <a:pt x="45" y="39"/>
                    <a:pt x="47" y="36"/>
                    <a:pt x="49" y="33"/>
                  </a:cubicBezTo>
                  <a:cubicBezTo>
                    <a:pt x="50" y="31"/>
                    <a:pt x="52" y="27"/>
                    <a:pt x="5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6" name="Freeform 124"/>
            <p:cNvSpPr/>
            <p:nvPr/>
          </p:nvSpPr>
          <p:spPr bwMode="auto">
            <a:xfrm>
              <a:off x="1379538" y="2200276"/>
              <a:ext cx="144463" cy="200025"/>
            </a:xfrm>
            <a:custGeom>
              <a:avLst/>
              <a:gdLst>
                <a:gd name="T0" fmla="*/ 58 w 66"/>
                <a:gd name="T1" fmla="*/ 91 h 91"/>
                <a:gd name="T2" fmla="*/ 50 w 66"/>
                <a:gd name="T3" fmla="*/ 83 h 91"/>
                <a:gd name="T4" fmla="*/ 50 w 66"/>
                <a:gd name="T5" fmla="*/ 32 h 91"/>
                <a:gd name="T6" fmla="*/ 35 w 66"/>
                <a:gd name="T7" fmla="*/ 16 h 91"/>
                <a:gd name="T8" fmla="*/ 30 w 66"/>
                <a:gd name="T9" fmla="*/ 16 h 91"/>
                <a:gd name="T10" fmla="*/ 16 w 66"/>
                <a:gd name="T11" fmla="*/ 26 h 91"/>
                <a:gd name="T12" fmla="*/ 6 w 66"/>
                <a:gd name="T13" fmla="*/ 30 h 91"/>
                <a:gd name="T14" fmla="*/ 1 w 66"/>
                <a:gd name="T15" fmla="*/ 20 h 91"/>
                <a:gd name="T16" fmla="*/ 30 w 66"/>
                <a:gd name="T17" fmla="*/ 0 h 91"/>
                <a:gd name="T18" fmla="*/ 35 w 66"/>
                <a:gd name="T19" fmla="*/ 0 h 91"/>
                <a:gd name="T20" fmla="*/ 66 w 66"/>
                <a:gd name="T21" fmla="*/ 32 h 91"/>
                <a:gd name="T22" fmla="*/ 66 w 66"/>
                <a:gd name="T23" fmla="*/ 83 h 91"/>
                <a:gd name="T24" fmla="*/ 58 w 66"/>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91">
                  <a:moveTo>
                    <a:pt x="58" y="91"/>
                  </a:moveTo>
                  <a:cubicBezTo>
                    <a:pt x="54" y="91"/>
                    <a:pt x="50" y="87"/>
                    <a:pt x="50" y="83"/>
                  </a:cubicBezTo>
                  <a:cubicBezTo>
                    <a:pt x="50" y="32"/>
                    <a:pt x="50" y="32"/>
                    <a:pt x="50" y="32"/>
                  </a:cubicBezTo>
                  <a:cubicBezTo>
                    <a:pt x="50" y="23"/>
                    <a:pt x="43" y="16"/>
                    <a:pt x="35" y="16"/>
                  </a:cubicBezTo>
                  <a:cubicBezTo>
                    <a:pt x="30" y="16"/>
                    <a:pt x="30" y="16"/>
                    <a:pt x="30" y="16"/>
                  </a:cubicBezTo>
                  <a:cubicBezTo>
                    <a:pt x="24" y="16"/>
                    <a:pt x="18" y="20"/>
                    <a:pt x="16" y="26"/>
                  </a:cubicBezTo>
                  <a:cubicBezTo>
                    <a:pt x="14" y="30"/>
                    <a:pt x="10" y="31"/>
                    <a:pt x="6" y="30"/>
                  </a:cubicBezTo>
                  <a:cubicBezTo>
                    <a:pt x="2" y="28"/>
                    <a:pt x="0" y="24"/>
                    <a:pt x="1" y="20"/>
                  </a:cubicBezTo>
                  <a:cubicBezTo>
                    <a:pt x="6" y="8"/>
                    <a:pt x="17" y="0"/>
                    <a:pt x="30" y="0"/>
                  </a:cubicBezTo>
                  <a:cubicBezTo>
                    <a:pt x="35" y="0"/>
                    <a:pt x="35" y="0"/>
                    <a:pt x="35" y="0"/>
                  </a:cubicBezTo>
                  <a:cubicBezTo>
                    <a:pt x="52" y="0"/>
                    <a:pt x="66" y="14"/>
                    <a:pt x="66" y="32"/>
                  </a:cubicBezTo>
                  <a:cubicBezTo>
                    <a:pt x="66" y="83"/>
                    <a:pt x="66" y="83"/>
                    <a:pt x="66" y="83"/>
                  </a:cubicBezTo>
                  <a:cubicBezTo>
                    <a:pt x="66" y="87"/>
                    <a:pt x="62" y="91"/>
                    <a:pt x="58" y="9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7" name="Freeform 125"/>
            <p:cNvSpPr/>
            <p:nvPr/>
          </p:nvSpPr>
          <p:spPr bwMode="auto">
            <a:xfrm>
              <a:off x="877888" y="3063876"/>
              <a:ext cx="160338" cy="38100"/>
            </a:xfrm>
            <a:custGeom>
              <a:avLst/>
              <a:gdLst>
                <a:gd name="T0" fmla="*/ 69 w 73"/>
                <a:gd name="T1" fmla="*/ 17 h 17"/>
                <a:gd name="T2" fmla="*/ 68 w 73"/>
                <a:gd name="T3" fmla="*/ 16 h 17"/>
                <a:gd name="T4" fmla="*/ 4 w 73"/>
                <a:gd name="T5" fmla="*/ 9 h 17"/>
                <a:gd name="T6" fmla="*/ 0 w 73"/>
                <a:gd name="T7" fmla="*/ 6 h 17"/>
                <a:gd name="T8" fmla="*/ 3 w 73"/>
                <a:gd name="T9" fmla="*/ 3 h 17"/>
                <a:gd name="T10" fmla="*/ 70 w 73"/>
                <a:gd name="T11" fmla="*/ 11 h 17"/>
                <a:gd name="T12" fmla="*/ 72 w 73"/>
                <a:gd name="T13" fmla="*/ 15 h 17"/>
                <a:gd name="T14" fmla="*/ 69 w 73"/>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17">
                  <a:moveTo>
                    <a:pt x="69" y="17"/>
                  </a:moveTo>
                  <a:cubicBezTo>
                    <a:pt x="69" y="17"/>
                    <a:pt x="68" y="17"/>
                    <a:pt x="68" y="16"/>
                  </a:cubicBezTo>
                  <a:cubicBezTo>
                    <a:pt x="48" y="9"/>
                    <a:pt x="25" y="6"/>
                    <a:pt x="4" y="9"/>
                  </a:cubicBezTo>
                  <a:cubicBezTo>
                    <a:pt x="2" y="9"/>
                    <a:pt x="0" y="8"/>
                    <a:pt x="0" y="6"/>
                  </a:cubicBezTo>
                  <a:cubicBezTo>
                    <a:pt x="0" y="4"/>
                    <a:pt x="1" y="3"/>
                    <a:pt x="3" y="3"/>
                  </a:cubicBezTo>
                  <a:cubicBezTo>
                    <a:pt x="26" y="0"/>
                    <a:pt x="49" y="2"/>
                    <a:pt x="70" y="11"/>
                  </a:cubicBezTo>
                  <a:cubicBezTo>
                    <a:pt x="72" y="11"/>
                    <a:pt x="73" y="13"/>
                    <a:pt x="72" y="15"/>
                  </a:cubicBezTo>
                  <a:cubicBezTo>
                    <a:pt x="72" y="16"/>
                    <a:pt x="70" y="17"/>
                    <a:pt x="69"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8" name="Freeform 126"/>
            <p:cNvSpPr/>
            <p:nvPr/>
          </p:nvSpPr>
          <p:spPr bwMode="auto">
            <a:xfrm>
              <a:off x="777875" y="3086101"/>
              <a:ext cx="49213" cy="28575"/>
            </a:xfrm>
            <a:custGeom>
              <a:avLst/>
              <a:gdLst>
                <a:gd name="T0" fmla="*/ 3 w 22"/>
                <a:gd name="T1" fmla="*/ 13 h 13"/>
                <a:gd name="T2" fmla="*/ 0 w 22"/>
                <a:gd name="T3" fmla="*/ 12 h 13"/>
                <a:gd name="T4" fmla="*/ 2 w 22"/>
                <a:gd name="T5" fmla="*/ 7 h 13"/>
                <a:gd name="T6" fmla="*/ 17 w 22"/>
                <a:gd name="T7" fmla="*/ 0 h 13"/>
                <a:gd name="T8" fmla="*/ 21 w 22"/>
                <a:gd name="T9" fmla="*/ 2 h 13"/>
                <a:gd name="T10" fmla="*/ 19 w 22"/>
                <a:gd name="T11" fmla="*/ 6 h 13"/>
                <a:gd name="T12" fmla="*/ 5 w 22"/>
                <a:gd name="T13" fmla="*/ 13 h 13"/>
                <a:gd name="T14" fmla="*/ 3 w 22"/>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3">
                  <a:moveTo>
                    <a:pt x="3" y="13"/>
                  </a:moveTo>
                  <a:cubicBezTo>
                    <a:pt x="2" y="13"/>
                    <a:pt x="1" y="13"/>
                    <a:pt x="0" y="12"/>
                  </a:cubicBezTo>
                  <a:cubicBezTo>
                    <a:pt x="0" y="10"/>
                    <a:pt x="0" y="8"/>
                    <a:pt x="2" y="7"/>
                  </a:cubicBezTo>
                  <a:cubicBezTo>
                    <a:pt x="7" y="5"/>
                    <a:pt x="12" y="3"/>
                    <a:pt x="17" y="0"/>
                  </a:cubicBezTo>
                  <a:cubicBezTo>
                    <a:pt x="19" y="0"/>
                    <a:pt x="20" y="1"/>
                    <a:pt x="21" y="2"/>
                  </a:cubicBezTo>
                  <a:cubicBezTo>
                    <a:pt x="22" y="4"/>
                    <a:pt x="21" y="6"/>
                    <a:pt x="19" y="6"/>
                  </a:cubicBezTo>
                  <a:cubicBezTo>
                    <a:pt x="14" y="8"/>
                    <a:pt x="9" y="10"/>
                    <a:pt x="5" y="13"/>
                  </a:cubicBezTo>
                  <a:cubicBezTo>
                    <a:pt x="4" y="13"/>
                    <a:pt x="4" y="13"/>
                    <a:pt x="3"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9" name="Freeform 127"/>
            <p:cNvSpPr/>
            <p:nvPr/>
          </p:nvSpPr>
          <p:spPr bwMode="auto">
            <a:xfrm>
              <a:off x="828675" y="2935288"/>
              <a:ext cx="144463" cy="261938"/>
            </a:xfrm>
            <a:custGeom>
              <a:avLst/>
              <a:gdLst>
                <a:gd name="T0" fmla="*/ 62 w 65"/>
                <a:gd name="T1" fmla="*/ 118 h 118"/>
                <a:gd name="T2" fmla="*/ 62 w 65"/>
                <a:gd name="T3" fmla="*/ 118 h 118"/>
                <a:gd name="T4" fmla="*/ 59 w 65"/>
                <a:gd name="T5" fmla="*/ 115 h 118"/>
                <a:gd name="T6" fmla="*/ 2 w 65"/>
                <a:gd name="T7" fmla="*/ 6 h 118"/>
                <a:gd name="T8" fmla="*/ 1 w 65"/>
                <a:gd name="T9" fmla="*/ 2 h 118"/>
                <a:gd name="T10" fmla="*/ 5 w 65"/>
                <a:gd name="T11" fmla="*/ 1 h 118"/>
                <a:gd name="T12" fmla="*/ 65 w 65"/>
                <a:gd name="T13" fmla="*/ 115 h 118"/>
                <a:gd name="T14" fmla="*/ 62 w 65"/>
                <a:gd name="T15" fmla="*/ 118 h 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118">
                  <a:moveTo>
                    <a:pt x="62" y="118"/>
                  </a:moveTo>
                  <a:cubicBezTo>
                    <a:pt x="62" y="118"/>
                    <a:pt x="62" y="118"/>
                    <a:pt x="62" y="118"/>
                  </a:cubicBezTo>
                  <a:cubicBezTo>
                    <a:pt x="60" y="118"/>
                    <a:pt x="59" y="117"/>
                    <a:pt x="59" y="115"/>
                  </a:cubicBezTo>
                  <a:cubicBezTo>
                    <a:pt x="59" y="71"/>
                    <a:pt x="38" y="31"/>
                    <a:pt x="2" y="6"/>
                  </a:cubicBezTo>
                  <a:cubicBezTo>
                    <a:pt x="1" y="5"/>
                    <a:pt x="0" y="3"/>
                    <a:pt x="1" y="2"/>
                  </a:cubicBezTo>
                  <a:cubicBezTo>
                    <a:pt x="2" y="1"/>
                    <a:pt x="4" y="0"/>
                    <a:pt x="5" y="1"/>
                  </a:cubicBezTo>
                  <a:cubicBezTo>
                    <a:pt x="43" y="27"/>
                    <a:pt x="65" y="69"/>
                    <a:pt x="65" y="115"/>
                  </a:cubicBezTo>
                  <a:cubicBezTo>
                    <a:pt x="65" y="117"/>
                    <a:pt x="64" y="118"/>
                    <a:pt x="62" y="11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0" name="Freeform 128"/>
            <p:cNvSpPr/>
            <p:nvPr/>
          </p:nvSpPr>
          <p:spPr bwMode="auto">
            <a:xfrm>
              <a:off x="871538" y="2906713"/>
              <a:ext cx="85725" cy="82550"/>
            </a:xfrm>
            <a:custGeom>
              <a:avLst/>
              <a:gdLst>
                <a:gd name="T0" fmla="*/ 35 w 39"/>
                <a:gd name="T1" fmla="*/ 37 h 37"/>
                <a:gd name="T2" fmla="*/ 34 w 39"/>
                <a:gd name="T3" fmla="*/ 36 h 37"/>
                <a:gd name="T4" fmla="*/ 1 w 39"/>
                <a:gd name="T5" fmla="*/ 5 h 37"/>
                <a:gd name="T6" fmla="*/ 1 w 39"/>
                <a:gd name="T7" fmla="*/ 1 h 37"/>
                <a:gd name="T8" fmla="*/ 6 w 39"/>
                <a:gd name="T9" fmla="*/ 1 h 37"/>
                <a:gd name="T10" fmla="*/ 37 w 39"/>
                <a:gd name="T11" fmla="*/ 31 h 37"/>
                <a:gd name="T12" fmla="*/ 38 w 39"/>
                <a:gd name="T13" fmla="*/ 35 h 37"/>
                <a:gd name="T14" fmla="*/ 35 w 39"/>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7">
                  <a:moveTo>
                    <a:pt x="35" y="37"/>
                  </a:moveTo>
                  <a:cubicBezTo>
                    <a:pt x="35" y="37"/>
                    <a:pt x="34" y="37"/>
                    <a:pt x="34" y="36"/>
                  </a:cubicBezTo>
                  <a:cubicBezTo>
                    <a:pt x="21" y="28"/>
                    <a:pt x="10" y="17"/>
                    <a:pt x="1" y="5"/>
                  </a:cubicBezTo>
                  <a:cubicBezTo>
                    <a:pt x="0" y="4"/>
                    <a:pt x="0" y="2"/>
                    <a:pt x="1" y="1"/>
                  </a:cubicBezTo>
                  <a:cubicBezTo>
                    <a:pt x="3" y="0"/>
                    <a:pt x="5" y="0"/>
                    <a:pt x="6" y="1"/>
                  </a:cubicBezTo>
                  <a:cubicBezTo>
                    <a:pt x="14" y="13"/>
                    <a:pt x="25" y="23"/>
                    <a:pt x="37" y="31"/>
                  </a:cubicBezTo>
                  <a:cubicBezTo>
                    <a:pt x="39" y="32"/>
                    <a:pt x="39" y="34"/>
                    <a:pt x="38" y="35"/>
                  </a:cubicBezTo>
                  <a:cubicBezTo>
                    <a:pt x="37" y="36"/>
                    <a:pt x="36" y="37"/>
                    <a:pt x="35"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1" name="Freeform 129"/>
            <p:cNvSpPr/>
            <p:nvPr/>
          </p:nvSpPr>
          <p:spPr bwMode="auto">
            <a:xfrm>
              <a:off x="998538" y="3005138"/>
              <a:ext cx="79375" cy="30163"/>
            </a:xfrm>
            <a:custGeom>
              <a:avLst/>
              <a:gdLst>
                <a:gd name="T0" fmla="*/ 32 w 36"/>
                <a:gd name="T1" fmla="*/ 14 h 14"/>
                <a:gd name="T2" fmla="*/ 32 w 36"/>
                <a:gd name="T3" fmla="*/ 14 h 14"/>
                <a:gd name="T4" fmla="*/ 2 w 36"/>
                <a:gd name="T5" fmla="*/ 6 h 14"/>
                <a:gd name="T6" fmla="*/ 0 w 36"/>
                <a:gd name="T7" fmla="*/ 2 h 14"/>
                <a:gd name="T8" fmla="*/ 4 w 36"/>
                <a:gd name="T9" fmla="*/ 0 h 14"/>
                <a:gd name="T10" fmla="*/ 33 w 36"/>
                <a:gd name="T11" fmla="*/ 8 h 14"/>
                <a:gd name="T12" fmla="*/ 35 w 36"/>
                <a:gd name="T13" fmla="*/ 12 h 14"/>
                <a:gd name="T14" fmla="*/ 32 w 36"/>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4">
                  <a:moveTo>
                    <a:pt x="32" y="14"/>
                  </a:moveTo>
                  <a:cubicBezTo>
                    <a:pt x="32" y="14"/>
                    <a:pt x="32" y="14"/>
                    <a:pt x="32" y="14"/>
                  </a:cubicBezTo>
                  <a:cubicBezTo>
                    <a:pt x="22" y="13"/>
                    <a:pt x="12" y="10"/>
                    <a:pt x="2" y="6"/>
                  </a:cubicBezTo>
                  <a:cubicBezTo>
                    <a:pt x="0" y="6"/>
                    <a:pt x="0" y="4"/>
                    <a:pt x="0" y="2"/>
                  </a:cubicBezTo>
                  <a:cubicBezTo>
                    <a:pt x="1" y="1"/>
                    <a:pt x="3" y="0"/>
                    <a:pt x="4" y="0"/>
                  </a:cubicBezTo>
                  <a:cubicBezTo>
                    <a:pt x="14" y="4"/>
                    <a:pt x="23" y="7"/>
                    <a:pt x="33" y="8"/>
                  </a:cubicBezTo>
                  <a:cubicBezTo>
                    <a:pt x="35" y="8"/>
                    <a:pt x="36" y="10"/>
                    <a:pt x="35" y="12"/>
                  </a:cubicBezTo>
                  <a:cubicBezTo>
                    <a:pt x="35" y="13"/>
                    <a:pt x="34" y="14"/>
                    <a:pt x="32" y="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2" name="Freeform 130"/>
            <p:cNvSpPr>
              <a:spLocks noEditPoints="1"/>
            </p:cNvSpPr>
            <p:nvPr/>
          </p:nvSpPr>
          <p:spPr bwMode="auto">
            <a:xfrm>
              <a:off x="939800" y="2957513"/>
              <a:ext cx="76200"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8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8"/>
                  </a:cubicBezTo>
                  <a:cubicBezTo>
                    <a:pt x="0" y="8"/>
                    <a:pt x="7"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8" y="24"/>
                    <a:pt x="28" y="18"/>
                  </a:cubicBezTo>
                  <a:cubicBezTo>
                    <a:pt x="28"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3" name="Freeform 131"/>
            <p:cNvSpPr>
              <a:spLocks noEditPoints="1"/>
            </p:cNvSpPr>
            <p:nvPr/>
          </p:nvSpPr>
          <p:spPr bwMode="auto">
            <a:xfrm>
              <a:off x="1020763" y="3070226"/>
              <a:ext cx="77788"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9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8" y="35"/>
                    <a:pt x="0" y="27"/>
                    <a:pt x="0" y="18"/>
                  </a:cubicBezTo>
                  <a:cubicBezTo>
                    <a:pt x="0" y="8"/>
                    <a:pt x="8"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9" y="24"/>
                    <a:pt x="29" y="18"/>
                  </a:cubicBezTo>
                  <a:cubicBezTo>
                    <a:pt x="29"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4" name="Freeform 132"/>
            <p:cNvSpPr/>
            <p:nvPr/>
          </p:nvSpPr>
          <p:spPr bwMode="auto">
            <a:xfrm>
              <a:off x="760413" y="2894013"/>
              <a:ext cx="323850" cy="325438"/>
            </a:xfrm>
            <a:custGeom>
              <a:avLst/>
              <a:gdLst>
                <a:gd name="T0" fmla="*/ 74 w 147"/>
                <a:gd name="T1" fmla="*/ 147 h 147"/>
                <a:gd name="T2" fmla="*/ 0 w 147"/>
                <a:gd name="T3" fmla="*/ 74 h 147"/>
                <a:gd name="T4" fmla="*/ 74 w 147"/>
                <a:gd name="T5" fmla="*/ 0 h 147"/>
                <a:gd name="T6" fmla="*/ 147 w 147"/>
                <a:gd name="T7" fmla="*/ 74 h 147"/>
                <a:gd name="T8" fmla="*/ 146 w 147"/>
                <a:gd name="T9" fmla="*/ 85 h 147"/>
                <a:gd name="T10" fmla="*/ 134 w 147"/>
                <a:gd name="T11" fmla="*/ 83 h 147"/>
                <a:gd name="T12" fmla="*/ 135 w 147"/>
                <a:gd name="T13" fmla="*/ 74 h 147"/>
                <a:gd name="T14" fmla="*/ 74 w 147"/>
                <a:gd name="T15" fmla="*/ 12 h 147"/>
                <a:gd name="T16" fmla="*/ 13 w 147"/>
                <a:gd name="T17" fmla="*/ 74 h 147"/>
                <a:gd name="T18" fmla="*/ 74 w 147"/>
                <a:gd name="T19" fmla="*/ 135 h 147"/>
                <a:gd name="T20" fmla="*/ 125 w 147"/>
                <a:gd name="T21" fmla="*/ 108 h 147"/>
                <a:gd name="T22" fmla="*/ 135 w 147"/>
                <a:gd name="T23" fmla="*/ 114 h 147"/>
                <a:gd name="T24" fmla="*/ 74 w 147"/>
                <a:gd name="T25"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147">
                  <a:moveTo>
                    <a:pt x="74" y="147"/>
                  </a:moveTo>
                  <a:cubicBezTo>
                    <a:pt x="33" y="147"/>
                    <a:pt x="0" y="114"/>
                    <a:pt x="0" y="74"/>
                  </a:cubicBezTo>
                  <a:cubicBezTo>
                    <a:pt x="0" y="33"/>
                    <a:pt x="33" y="0"/>
                    <a:pt x="74" y="0"/>
                  </a:cubicBezTo>
                  <a:cubicBezTo>
                    <a:pt x="114" y="0"/>
                    <a:pt x="147" y="33"/>
                    <a:pt x="147" y="74"/>
                  </a:cubicBezTo>
                  <a:cubicBezTo>
                    <a:pt x="147" y="77"/>
                    <a:pt x="147" y="81"/>
                    <a:pt x="146" y="85"/>
                  </a:cubicBezTo>
                  <a:cubicBezTo>
                    <a:pt x="134" y="83"/>
                    <a:pt x="134" y="83"/>
                    <a:pt x="134" y="83"/>
                  </a:cubicBezTo>
                  <a:cubicBezTo>
                    <a:pt x="135" y="80"/>
                    <a:pt x="135" y="76"/>
                    <a:pt x="135" y="74"/>
                  </a:cubicBezTo>
                  <a:cubicBezTo>
                    <a:pt x="135" y="40"/>
                    <a:pt x="108" y="12"/>
                    <a:pt x="74" y="12"/>
                  </a:cubicBezTo>
                  <a:cubicBezTo>
                    <a:pt x="40" y="12"/>
                    <a:pt x="13" y="40"/>
                    <a:pt x="13" y="74"/>
                  </a:cubicBezTo>
                  <a:cubicBezTo>
                    <a:pt x="13" y="107"/>
                    <a:pt x="40" y="135"/>
                    <a:pt x="74" y="135"/>
                  </a:cubicBezTo>
                  <a:cubicBezTo>
                    <a:pt x="94" y="135"/>
                    <a:pt x="113" y="125"/>
                    <a:pt x="125" y="108"/>
                  </a:cubicBezTo>
                  <a:cubicBezTo>
                    <a:pt x="135" y="114"/>
                    <a:pt x="135" y="114"/>
                    <a:pt x="135" y="114"/>
                  </a:cubicBezTo>
                  <a:cubicBezTo>
                    <a:pt x="121" y="135"/>
                    <a:pt x="98" y="147"/>
                    <a:pt x="74" y="14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5" name="Freeform 133"/>
            <p:cNvSpPr>
              <a:spLocks noEditPoints="1"/>
            </p:cNvSpPr>
            <p:nvPr/>
          </p:nvSpPr>
          <p:spPr bwMode="auto">
            <a:xfrm>
              <a:off x="812800" y="3048001"/>
              <a:ext cx="77788" cy="77788"/>
            </a:xfrm>
            <a:custGeom>
              <a:avLst/>
              <a:gdLst>
                <a:gd name="T0" fmla="*/ 18 w 35"/>
                <a:gd name="T1" fmla="*/ 35 h 35"/>
                <a:gd name="T2" fmla="*/ 0 w 35"/>
                <a:gd name="T3" fmla="*/ 18 h 35"/>
                <a:gd name="T4" fmla="*/ 18 w 35"/>
                <a:gd name="T5" fmla="*/ 0 h 35"/>
                <a:gd name="T6" fmla="*/ 35 w 35"/>
                <a:gd name="T7" fmla="*/ 18 h 35"/>
                <a:gd name="T8" fmla="*/ 18 w 35"/>
                <a:gd name="T9" fmla="*/ 35 h 35"/>
                <a:gd name="T10" fmla="*/ 18 w 35"/>
                <a:gd name="T11" fmla="*/ 6 h 35"/>
                <a:gd name="T12" fmla="*/ 6 w 35"/>
                <a:gd name="T13" fmla="*/ 18 h 35"/>
                <a:gd name="T14" fmla="*/ 18 w 35"/>
                <a:gd name="T15" fmla="*/ 29 h 35"/>
                <a:gd name="T16" fmla="*/ 29 w 35"/>
                <a:gd name="T17" fmla="*/ 18 h 35"/>
                <a:gd name="T18" fmla="*/ 18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8"/>
                  </a:cubicBezTo>
                  <a:cubicBezTo>
                    <a:pt x="0" y="8"/>
                    <a:pt x="8" y="0"/>
                    <a:pt x="18" y="0"/>
                  </a:cubicBezTo>
                  <a:cubicBezTo>
                    <a:pt x="27" y="0"/>
                    <a:pt x="35" y="8"/>
                    <a:pt x="35" y="18"/>
                  </a:cubicBezTo>
                  <a:cubicBezTo>
                    <a:pt x="35" y="27"/>
                    <a:pt x="27" y="35"/>
                    <a:pt x="18" y="35"/>
                  </a:cubicBezTo>
                  <a:close/>
                  <a:moveTo>
                    <a:pt x="18" y="6"/>
                  </a:moveTo>
                  <a:cubicBezTo>
                    <a:pt x="11" y="6"/>
                    <a:pt x="6" y="11"/>
                    <a:pt x="6" y="18"/>
                  </a:cubicBezTo>
                  <a:cubicBezTo>
                    <a:pt x="6" y="24"/>
                    <a:pt x="11" y="29"/>
                    <a:pt x="18" y="29"/>
                  </a:cubicBezTo>
                  <a:cubicBezTo>
                    <a:pt x="24" y="29"/>
                    <a:pt x="29" y="24"/>
                    <a:pt x="29" y="18"/>
                  </a:cubicBezTo>
                  <a:cubicBezTo>
                    <a:pt x="29" y="11"/>
                    <a:pt x="24" y="6"/>
                    <a:pt x="18"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6" name="Freeform 164"/>
            <p:cNvSpPr>
              <a:spLocks noEditPoints="1"/>
            </p:cNvSpPr>
            <p:nvPr/>
          </p:nvSpPr>
          <p:spPr bwMode="auto">
            <a:xfrm>
              <a:off x="1125538" y="595313"/>
              <a:ext cx="217488" cy="207963"/>
            </a:xfrm>
            <a:custGeom>
              <a:avLst/>
              <a:gdLst>
                <a:gd name="T0" fmla="*/ 47 w 99"/>
                <a:gd name="T1" fmla="*/ 94 h 94"/>
                <a:gd name="T2" fmla="*/ 14 w 99"/>
                <a:gd name="T3" fmla="*/ 80 h 94"/>
                <a:gd name="T4" fmla="*/ 0 w 99"/>
                <a:gd name="T5" fmla="*/ 47 h 94"/>
                <a:gd name="T6" fmla="*/ 14 w 99"/>
                <a:gd name="T7" fmla="*/ 13 h 94"/>
                <a:gd name="T8" fmla="*/ 47 w 99"/>
                <a:gd name="T9" fmla="*/ 0 h 94"/>
                <a:gd name="T10" fmla="*/ 80 w 99"/>
                <a:gd name="T11" fmla="*/ 13 h 94"/>
                <a:gd name="T12" fmla="*/ 80 w 99"/>
                <a:gd name="T13" fmla="*/ 80 h 94"/>
                <a:gd name="T14" fmla="*/ 47 w 99"/>
                <a:gd name="T15" fmla="*/ 94 h 94"/>
                <a:gd name="T16" fmla="*/ 47 w 99"/>
                <a:gd name="T17" fmla="*/ 8 h 94"/>
                <a:gd name="T18" fmla="*/ 19 w 99"/>
                <a:gd name="T19" fmla="*/ 19 h 94"/>
                <a:gd name="T20" fmla="*/ 8 w 99"/>
                <a:gd name="T21" fmla="*/ 47 h 94"/>
                <a:gd name="T22" fmla="*/ 19 w 99"/>
                <a:gd name="T23" fmla="*/ 74 h 94"/>
                <a:gd name="T24" fmla="*/ 47 w 99"/>
                <a:gd name="T25" fmla="*/ 86 h 94"/>
                <a:gd name="T26" fmla="*/ 75 w 99"/>
                <a:gd name="T27" fmla="*/ 74 h 94"/>
                <a:gd name="T28" fmla="*/ 75 w 99"/>
                <a:gd name="T29" fmla="*/ 19 h 94"/>
                <a:gd name="T30" fmla="*/ 47 w 99"/>
                <a:gd name="T31" fmla="*/ 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94">
                  <a:moveTo>
                    <a:pt x="47" y="94"/>
                  </a:moveTo>
                  <a:cubicBezTo>
                    <a:pt x="34" y="94"/>
                    <a:pt x="22" y="89"/>
                    <a:pt x="14" y="80"/>
                  </a:cubicBezTo>
                  <a:cubicBezTo>
                    <a:pt x="5" y="71"/>
                    <a:pt x="0" y="59"/>
                    <a:pt x="0" y="47"/>
                  </a:cubicBezTo>
                  <a:cubicBezTo>
                    <a:pt x="0" y="34"/>
                    <a:pt x="5" y="22"/>
                    <a:pt x="14" y="13"/>
                  </a:cubicBezTo>
                  <a:cubicBezTo>
                    <a:pt x="22" y="5"/>
                    <a:pt x="34" y="0"/>
                    <a:pt x="47" y="0"/>
                  </a:cubicBezTo>
                  <a:cubicBezTo>
                    <a:pt x="59" y="0"/>
                    <a:pt x="71" y="5"/>
                    <a:pt x="80" y="13"/>
                  </a:cubicBezTo>
                  <a:cubicBezTo>
                    <a:pt x="99" y="32"/>
                    <a:pt x="99" y="62"/>
                    <a:pt x="80" y="80"/>
                  </a:cubicBezTo>
                  <a:cubicBezTo>
                    <a:pt x="71" y="89"/>
                    <a:pt x="59" y="94"/>
                    <a:pt x="47" y="94"/>
                  </a:cubicBezTo>
                  <a:close/>
                  <a:moveTo>
                    <a:pt x="47" y="8"/>
                  </a:moveTo>
                  <a:cubicBezTo>
                    <a:pt x="36" y="8"/>
                    <a:pt x="27" y="12"/>
                    <a:pt x="19" y="19"/>
                  </a:cubicBezTo>
                  <a:cubicBezTo>
                    <a:pt x="12" y="26"/>
                    <a:pt x="8" y="36"/>
                    <a:pt x="8" y="47"/>
                  </a:cubicBezTo>
                  <a:cubicBezTo>
                    <a:pt x="8" y="57"/>
                    <a:pt x="12" y="67"/>
                    <a:pt x="19" y="74"/>
                  </a:cubicBezTo>
                  <a:cubicBezTo>
                    <a:pt x="27" y="82"/>
                    <a:pt x="36" y="86"/>
                    <a:pt x="47" y="86"/>
                  </a:cubicBezTo>
                  <a:cubicBezTo>
                    <a:pt x="57" y="86"/>
                    <a:pt x="67" y="82"/>
                    <a:pt x="75" y="74"/>
                  </a:cubicBezTo>
                  <a:cubicBezTo>
                    <a:pt x="90" y="59"/>
                    <a:pt x="90" y="34"/>
                    <a:pt x="75" y="19"/>
                  </a:cubicBezTo>
                  <a:cubicBezTo>
                    <a:pt x="67" y="12"/>
                    <a:pt x="57" y="8"/>
                    <a:pt x="4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7" name="Freeform 165"/>
            <p:cNvSpPr>
              <a:spLocks noEditPoints="1"/>
            </p:cNvSpPr>
            <p:nvPr/>
          </p:nvSpPr>
          <p:spPr bwMode="auto">
            <a:xfrm>
              <a:off x="1144588" y="631826"/>
              <a:ext cx="168275" cy="171450"/>
            </a:xfrm>
            <a:custGeom>
              <a:avLst/>
              <a:gdLst>
                <a:gd name="T0" fmla="*/ 38 w 76"/>
                <a:gd name="T1" fmla="*/ 77 h 77"/>
                <a:gd name="T2" fmla="*/ 38 w 76"/>
                <a:gd name="T3" fmla="*/ 77 h 77"/>
                <a:gd name="T4" fmla="*/ 5 w 76"/>
                <a:gd name="T5" fmla="*/ 63 h 77"/>
                <a:gd name="T6" fmla="*/ 1 w 76"/>
                <a:gd name="T7" fmla="*/ 59 h 77"/>
                <a:gd name="T8" fmla="*/ 1 w 76"/>
                <a:gd name="T9" fmla="*/ 55 h 77"/>
                <a:gd name="T10" fmla="*/ 5 w 76"/>
                <a:gd name="T11" fmla="*/ 51 h 77"/>
                <a:gd name="T12" fmla="*/ 25 w 76"/>
                <a:gd name="T13" fmla="*/ 44 h 77"/>
                <a:gd name="T14" fmla="*/ 21 w 76"/>
                <a:gd name="T15" fmla="*/ 39 h 77"/>
                <a:gd name="T16" fmla="*/ 21 w 76"/>
                <a:gd name="T17" fmla="*/ 37 h 77"/>
                <a:gd name="T18" fmla="*/ 18 w 76"/>
                <a:gd name="T19" fmla="*/ 33 h 77"/>
                <a:gd name="T20" fmla="*/ 18 w 76"/>
                <a:gd name="T21" fmla="*/ 25 h 77"/>
                <a:gd name="T22" fmla="*/ 19 w 76"/>
                <a:gd name="T23" fmla="*/ 20 h 77"/>
                <a:gd name="T24" fmla="*/ 19 w 76"/>
                <a:gd name="T25" fmla="*/ 18 h 77"/>
                <a:gd name="T26" fmla="*/ 23 w 76"/>
                <a:gd name="T27" fmla="*/ 5 h 77"/>
                <a:gd name="T28" fmla="*/ 38 w 76"/>
                <a:gd name="T29" fmla="*/ 0 h 77"/>
                <a:gd name="T30" fmla="*/ 53 w 76"/>
                <a:gd name="T31" fmla="*/ 5 h 77"/>
                <a:gd name="T32" fmla="*/ 57 w 76"/>
                <a:gd name="T33" fmla="*/ 18 h 77"/>
                <a:gd name="T34" fmla="*/ 56 w 76"/>
                <a:gd name="T35" fmla="*/ 20 h 77"/>
                <a:gd name="T36" fmla="*/ 58 w 76"/>
                <a:gd name="T37" fmla="*/ 25 h 77"/>
                <a:gd name="T38" fmla="*/ 57 w 76"/>
                <a:gd name="T39" fmla="*/ 33 h 77"/>
                <a:gd name="T40" fmla="*/ 54 w 76"/>
                <a:gd name="T41" fmla="*/ 37 h 77"/>
                <a:gd name="T42" fmla="*/ 54 w 76"/>
                <a:gd name="T43" fmla="*/ 39 h 77"/>
                <a:gd name="T44" fmla="*/ 51 w 76"/>
                <a:gd name="T45" fmla="*/ 44 h 77"/>
                <a:gd name="T46" fmla="*/ 70 w 76"/>
                <a:gd name="T47" fmla="*/ 51 h 77"/>
                <a:gd name="T48" fmla="*/ 75 w 76"/>
                <a:gd name="T49" fmla="*/ 55 h 77"/>
                <a:gd name="T50" fmla="*/ 74 w 76"/>
                <a:gd name="T51" fmla="*/ 59 h 77"/>
                <a:gd name="T52" fmla="*/ 71 w 76"/>
                <a:gd name="T53" fmla="*/ 63 h 77"/>
                <a:gd name="T54" fmla="*/ 38 w 76"/>
                <a:gd name="T55" fmla="*/ 77 h 77"/>
                <a:gd name="T56" fmla="*/ 10 w 76"/>
                <a:gd name="T57" fmla="*/ 57 h 77"/>
                <a:gd name="T58" fmla="*/ 10 w 76"/>
                <a:gd name="T59" fmla="*/ 57 h 77"/>
                <a:gd name="T60" fmla="*/ 38 w 76"/>
                <a:gd name="T61" fmla="*/ 69 h 77"/>
                <a:gd name="T62" fmla="*/ 66 w 76"/>
                <a:gd name="T63" fmla="*/ 57 h 77"/>
                <a:gd name="T64" fmla="*/ 66 w 76"/>
                <a:gd name="T65" fmla="*/ 57 h 77"/>
                <a:gd name="T66" fmla="*/ 46 w 76"/>
                <a:gd name="T67" fmla="*/ 52 h 77"/>
                <a:gd name="T68" fmla="*/ 43 w 76"/>
                <a:gd name="T69" fmla="*/ 50 h 77"/>
                <a:gd name="T70" fmla="*/ 42 w 76"/>
                <a:gd name="T71" fmla="*/ 47 h 77"/>
                <a:gd name="T72" fmla="*/ 43 w 76"/>
                <a:gd name="T73" fmla="*/ 42 h 77"/>
                <a:gd name="T74" fmla="*/ 45 w 76"/>
                <a:gd name="T75" fmla="*/ 39 h 77"/>
                <a:gd name="T76" fmla="*/ 46 w 76"/>
                <a:gd name="T77" fmla="*/ 38 h 77"/>
                <a:gd name="T78" fmla="*/ 47 w 76"/>
                <a:gd name="T79" fmla="*/ 33 h 77"/>
                <a:gd name="T80" fmla="*/ 50 w 76"/>
                <a:gd name="T81" fmla="*/ 29 h 77"/>
                <a:gd name="T82" fmla="*/ 50 w 76"/>
                <a:gd name="T83" fmla="*/ 29 h 77"/>
                <a:gd name="T84" fmla="*/ 50 w 76"/>
                <a:gd name="T85" fmla="*/ 27 h 77"/>
                <a:gd name="T86" fmla="*/ 50 w 76"/>
                <a:gd name="T87" fmla="*/ 26 h 77"/>
                <a:gd name="T88" fmla="*/ 48 w 76"/>
                <a:gd name="T89" fmla="*/ 23 h 77"/>
                <a:gd name="T90" fmla="*/ 49 w 76"/>
                <a:gd name="T91" fmla="*/ 18 h 77"/>
                <a:gd name="T92" fmla="*/ 47 w 76"/>
                <a:gd name="T93" fmla="*/ 11 h 77"/>
                <a:gd name="T94" fmla="*/ 38 w 76"/>
                <a:gd name="T95" fmla="*/ 8 h 77"/>
                <a:gd name="T96" fmla="*/ 29 w 76"/>
                <a:gd name="T97" fmla="*/ 11 h 77"/>
                <a:gd name="T98" fmla="*/ 27 w 76"/>
                <a:gd name="T99" fmla="*/ 18 h 77"/>
                <a:gd name="T100" fmla="*/ 28 w 76"/>
                <a:gd name="T101" fmla="*/ 23 h 77"/>
                <a:gd name="T102" fmla="*/ 26 w 76"/>
                <a:gd name="T103" fmla="*/ 26 h 77"/>
                <a:gd name="T104" fmla="*/ 26 w 76"/>
                <a:gd name="T105" fmla="*/ 27 h 77"/>
                <a:gd name="T106" fmla="*/ 26 w 76"/>
                <a:gd name="T107" fmla="*/ 29 h 77"/>
                <a:gd name="T108" fmla="*/ 26 w 76"/>
                <a:gd name="T109" fmla="*/ 29 h 77"/>
                <a:gd name="T110" fmla="*/ 29 w 76"/>
                <a:gd name="T111" fmla="*/ 33 h 77"/>
                <a:gd name="T112" fmla="*/ 29 w 76"/>
                <a:gd name="T113" fmla="*/ 38 h 77"/>
                <a:gd name="T114" fmla="*/ 31 w 76"/>
                <a:gd name="T115" fmla="*/ 39 h 77"/>
                <a:gd name="T116" fmla="*/ 32 w 76"/>
                <a:gd name="T117" fmla="*/ 42 h 77"/>
                <a:gd name="T118" fmla="*/ 33 w 76"/>
                <a:gd name="T119" fmla="*/ 47 h 77"/>
                <a:gd name="T120" fmla="*/ 32 w 76"/>
                <a:gd name="T121" fmla="*/ 50 h 77"/>
                <a:gd name="T122" fmla="*/ 30 w 76"/>
                <a:gd name="T123" fmla="*/ 52 h 77"/>
                <a:gd name="T124" fmla="*/ 10 w 76"/>
                <a:gd name="T125" fmla="*/ 5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 h="77">
                  <a:moveTo>
                    <a:pt x="38" y="77"/>
                  </a:moveTo>
                  <a:cubicBezTo>
                    <a:pt x="38" y="77"/>
                    <a:pt x="38" y="77"/>
                    <a:pt x="38" y="77"/>
                  </a:cubicBezTo>
                  <a:cubicBezTo>
                    <a:pt x="25" y="77"/>
                    <a:pt x="13" y="72"/>
                    <a:pt x="5" y="63"/>
                  </a:cubicBezTo>
                  <a:cubicBezTo>
                    <a:pt x="3" y="62"/>
                    <a:pt x="2" y="61"/>
                    <a:pt x="1" y="59"/>
                  </a:cubicBezTo>
                  <a:cubicBezTo>
                    <a:pt x="0" y="58"/>
                    <a:pt x="0" y="56"/>
                    <a:pt x="1" y="55"/>
                  </a:cubicBezTo>
                  <a:cubicBezTo>
                    <a:pt x="2" y="53"/>
                    <a:pt x="3" y="52"/>
                    <a:pt x="5" y="51"/>
                  </a:cubicBezTo>
                  <a:cubicBezTo>
                    <a:pt x="11" y="48"/>
                    <a:pt x="18" y="46"/>
                    <a:pt x="25" y="44"/>
                  </a:cubicBezTo>
                  <a:cubicBezTo>
                    <a:pt x="23" y="43"/>
                    <a:pt x="22" y="41"/>
                    <a:pt x="21" y="39"/>
                  </a:cubicBezTo>
                  <a:cubicBezTo>
                    <a:pt x="21" y="38"/>
                    <a:pt x="21" y="38"/>
                    <a:pt x="21" y="37"/>
                  </a:cubicBezTo>
                  <a:cubicBezTo>
                    <a:pt x="20" y="36"/>
                    <a:pt x="19" y="35"/>
                    <a:pt x="18" y="33"/>
                  </a:cubicBezTo>
                  <a:cubicBezTo>
                    <a:pt x="18" y="25"/>
                    <a:pt x="18" y="25"/>
                    <a:pt x="18" y="25"/>
                  </a:cubicBezTo>
                  <a:cubicBezTo>
                    <a:pt x="17" y="23"/>
                    <a:pt x="18" y="21"/>
                    <a:pt x="19" y="20"/>
                  </a:cubicBezTo>
                  <a:cubicBezTo>
                    <a:pt x="19" y="18"/>
                    <a:pt x="19" y="18"/>
                    <a:pt x="19" y="18"/>
                  </a:cubicBezTo>
                  <a:cubicBezTo>
                    <a:pt x="19" y="16"/>
                    <a:pt x="18" y="9"/>
                    <a:pt x="23" y="5"/>
                  </a:cubicBezTo>
                  <a:cubicBezTo>
                    <a:pt x="27" y="2"/>
                    <a:pt x="32" y="0"/>
                    <a:pt x="38" y="0"/>
                  </a:cubicBezTo>
                  <a:cubicBezTo>
                    <a:pt x="44" y="0"/>
                    <a:pt x="49" y="2"/>
                    <a:pt x="53" y="5"/>
                  </a:cubicBezTo>
                  <a:cubicBezTo>
                    <a:pt x="57" y="9"/>
                    <a:pt x="57" y="16"/>
                    <a:pt x="57" y="18"/>
                  </a:cubicBezTo>
                  <a:cubicBezTo>
                    <a:pt x="56" y="20"/>
                    <a:pt x="56" y="20"/>
                    <a:pt x="56" y="20"/>
                  </a:cubicBezTo>
                  <a:cubicBezTo>
                    <a:pt x="58" y="21"/>
                    <a:pt x="58" y="23"/>
                    <a:pt x="58" y="25"/>
                  </a:cubicBezTo>
                  <a:cubicBezTo>
                    <a:pt x="57" y="33"/>
                    <a:pt x="57" y="33"/>
                    <a:pt x="57" y="33"/>
                  </a:cubicBezTo>
                  <a:cubicBezTo>
                    <a:pt x="57" y="35"/>
                    <a:pt x="56" y="36"/>
                    <a:pt x="54" y="37"/>
                  </a:cubicBezTo>
                  <a:cubicBezTo>
                    <a:pt x="54" y="39"/>
                    <a:pt x="54" y="39"/>
                    <a:pt x="54" y="39"/>
                  </a:cubicBezTo>
                  <a:cubicBezTo>
                    <a:pt x="54" y="41"/>
                    <a:pt x="53" y="43"/>
                    <a:pt x="51" y="44"/>
                  </a:cubicBezTo>
                  <a:cubicBezTo>
                    <a:pt x="58" y="46"/>
                    <a:pt x="64" y="48"/>
                    <a:pt x="70" y="51"/>
                  </a:cubicBezTo>
                  <a:cubicBezTo>
                    <a:pt x="72" y="52"/>
                    <a:pt x="74" y="53"/>
                    <a:pt x="75" y="55"/>
                  </a:cubicBezTo>
                  <a:cubicBezTo>
                    <a:pt x="76" y="56"/>
                    <a:pt x="75" y="58"/>
                    <a:pt x="74" y="59"/>
                  </a:cubicBezTo>
                  <a:cubicBezTo>
                    <a:pt x="73" y="61"/>
                    <a:pt x="72" y="62"/>
                    <a:pt x="71" y="63"/>
                  </a:cubicBezTo>
                  <a:cubicBezTo>
                    <a:pt x="62" y="72"/>
                    <a:pt x="50" y="77"/>
                    <a:pt x="38" y="77"/>
                  </a:cubicBezTo>
                  <a:close/>
                  <a:moveTo>
                    <a:pt x="10" y="57"/>
                  </a:moveTo>
                  <a:cubicBezTo>
                    <a:pt x="10" y="57"/>
                    <a:pt x="10" y="57"/>
                    <a:pt x="10" y="57"/>
                  </a:cubicBezTo>
                  <a:cubicBezTo>
                    <a:pt x="18" y="65"/>
                    <a:pt x="27" y="69"/>
                    <a:pt x="38" y="69"/>
                  </a:cubicBezTo>
                  <a:cubicBezTo>
                    <a:pt x="48" y="69"/>
                    <a:pt x="58" y="65"/>
                    <a:pt x="66" y="57"/>
                  </a:cubicBezTo>
                  <a:cubicBezTo>
                    <a:pt x="66" y="57"/>
                    <a:pt x="66" y="57"/>
                    <a:pt x="66" y="57"/>
                  </a:cubicBezTo>
                  <a:cubicBezTo>
                    <a:pt x="60" y="54"/>
                    <a:pt x="53" y="53"/>
                    <a:pt x="46" y="52"/>
                  </a:cubicBezTo>
                  <a:cubicBezTo>
                    <a:pt x="45" y="52"/>
                    <a:pt x="44" y="51"/>
                    <a:pt x="43" y="50"/>
                  </a:cubicBezTo>
                  <a:cubicBezTo>
                    <a:pt x="43" y="49"/>
                    <a:pt x="42" y="48"/>
                    <a:pt x="42" y="47"/>
                  </a:cubicBezTo>
                  <a:cubicBezTo>
                    <a:pt x="43" y="42"/>
                    <a:pt x="43" y="42"/>
                    <a:pt x="43" y="42"/>
                  </a:cubicBezTo>
                  <a:cubicBezTo>
                    <a:pt x="43" y="41"/>
                    <a:pt x="44" y="40"/>
                    <a:pt x="45" y="39"/>
                  </a:cubicBezTo>
                  <a:cubicBezTo>
                    <a:pt x="46" y="38"/>
                    <a:pt x="46" y="38"/>
                    <a:pt x="46" y="38"/>
                  </a:cubicBezTo>
                  <a:cubicBezTo>
                    <a:pt x="47" y="33"/>
                    <a:pt x="47" y="33"/>
                    <a:pt x="47" y="33"/>
                  </a:cubicBezTo>
                  <a:cubicBezTo>
                    <a:pt x="47" y="31"/>
                    <a:pt x="48" y="30"/>
                    <a:pt x="50" y="29"/>
                  </a:cubicBezTo>
                  <a:cubicBezTo>
                    <a:pt x="50" y="29"/>
                    <a:pt x="50" y="29"/>
                    <a:pt x="50" y="29"/>
                  </a:cubicBezTo>
                  <a:cubicBezTo>
                    <a:pt x="50" y="27"/>
                    <a:pt x="50" y="27"/>
                    <a:pt x="50" y="27"/>
                  </a:cubicBezTo>
                  <a:cubicBezTo>
                    <a:pt x="50" y="27"/>
                    <a:pt x="50" y="26"/>
                    <a:pt x="50" y="26"/>
                  </a:cubicBezTo>
                  <a:cubicBezTo>
                    <a:pt x="49" y="26"/>
                    <a:pt x="48" y="24"/>
                    <a:pt x="48" y="23"/>
                  </a:cubicBezTo>
                  <a:cubicBezTo>
                    <a:pt x="49" y="18"/>
                    <a:pt x="49" y="18"/>
                    <a:pt x="49" y="18"/>
                  </a:cubicBezTo>
                  <a:cubicBezTo>
                    <a:pt x="49" y="15"/>
                    <a:pt x="49" y="12"/>
                    <a:pt x="47" y="11"/>
                  </a:cubicBezTo>
                  <a:cubicBezTo>
                    <a:pt x="45" y="9"/>
                    <a:pt x="42" y="8"/>
                    <a:pt x="38" y="8"/>
                  </a:cubicBezTo>
                  <a:cubicBezTo>
                    <a:pt x="34" y="8"/>
                    <a:pt x="31" y="9"/>
                    <a:pt x="29" y="11"/>
                  </a:cubicBezTo>
                  <a:cubicBezTo>
                    <a:pt x="27" y="12"/>
                    <a:pt x="27" y="15"/>
                    <a:pt x="27" y="18"/>
                  </a:cubicBezTo>
                  <a:cubicBezTo>
                    <a:pt x="28" y="23"/>
                    <a:pt x="28" y="23"/>
                    <a:pt x="28" y="23"/>
                  </a:cubicBezTo>
                  <a:cubicBezTo>
                    <a:pt x="28" y="24"/>
                    <a:pt x="27" y="26"/>
                    <a:pt x="26" y="26"/>
                  </a:cubicBezTo>
                  <a:cubicBezTo>
                    <a:pt x="26" y="26"/>
                    <a:pt x="26" y="27"/>
                    <a:pt x="26" y="27"/>
                  </a:cubicBezTo>
                  <a:cubicBezTo>
                    <a:pt x="26" y="29"/>
                    <a:pt x="26" y="29"/>
                    <a:pt x="26" y="29"/>
                  </a:cubicBezTo>
                  <a:cubicBezTo>
                    <a:pt x="26" y="29"/>
                    <a:pt x="26" y="29"/>
                    <a:pt x="26" y="29"/>
                  </a:cubicBezTo>
                  <a:cubicBezTo>
                    <a:pt x="28" y="30"/>
                    <a:pt x="29" y="31"/>
                    <a:pt x="29" y="33"/>
                  </a:cubicBezTo>
                  <a:cubicBezTo>
                    <a:pt x="29" y="34"/>
                    <a:pt x="29" y="36"/>
                    <a:pt x="29" y="38"/>
                  </a:cubicBezTo>
                  <a:cubicBezTo>
                    <a:pt x="29" y="38"/>
                    <a:pt x="30" y="38"/>
                    <a:pt x="31" y="39"/>
                  </a:cubicBezTo>
                  <a:cubicBezTo>
                    <a:pt x="32" y="40"/>
                    <a:pt x="32" y="41"/>
                    <a:pt x="32" y="42"/>
                  </a:cubicBezTo>
                  <a:cubicBezTo>
                    <a:pt x="33" y="47"/>
                    <a:pt x="33" y="47"/>
                    <a:pt x="33" y="47"/>
                  </a:cubicBezTo>
                  <a:cubicBezTo>
                    <a:pt x="33" y="48"/>
                    <a:pt x="33" y="49"/>
                    <a:pt x="32" y="50"/>
                  </a:cubicBezTo>
                  <a:cubicBezTo>
                    <a:pt x="32" y="51"/>
                    <a:pt x="31" y="52"/>
                    <a:pt x="30" y="52"/>
                  </a:cubicBezTo>
                  <a:cubicBezTo>
                    <a:pt x="23" y="53"/>
                    <a:pt x="16" y="54"/>
                    <a:pt x="10" y="5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5" name="Freeform 173"/>
            <p:cNvSpPr/>
            <p:nvPr/>
          </p:nvSpPr>
          <p:spPr bwMode="auto">
            <a:xfrm>
              <a:off x="504825" y="4257676"/>
              <a:ext cx="61913" cy="61913"/>
            </a:xfrm>
            <a:custGeom>
              <a:avLst/>
              <a:gdLst>
                <a:gd name="T0" fmla="*/ 2 w 28"/>
                <a:gd name="T1" fmla="*/ 28 h 28"/>
                <a:gd name="T2" fmla="*/ 0 w 28"/>
                <a:gd name="T3" fmla="*/ 26 h 28"/>
                <a:gd name="T4" fmla="*/ 0 w 28"/>
                <a:gd name="T5" fmla="*/ 2 h 28"/>
                <a:gd name="T6" fmla="*/ 2 w 28"/>
                <a:gd name="T7" fmla="*/ 0 h 28"/>
                <a:gd name="T8" fmla="*/ 26 w 28"/>
                <a:gd name="T9" fmla="*/ 0 h 28"/>
                <a:gd name="T10" fmla="*/ 28 w 28"/>
                <a:gd name="T11" fmla="*/ 2 h 28"/>
                <a:gd name="T12" fmla="*/ 26 w 28"/>
                <a:gd name="T13" fmla="*/ 4 h 28"/>
                <a:gd name="T14" fmla="*/ 4 w 28"/>
                <a:gd name="T15" fmla="*/ 4 h 28"/>
                <a:gd name="T16" fmla="*/ 4 w 28"/>
                <a:gd name="T17" fmla="*/ 26 h 28"/>
                <a:gd name="T18" fmla="*/ 2 w 28"/>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 y="28"/>
                  </a:moveTo>
                  <a:cubicBezTo>
                    <a:pt x="1" y="28"/>
                    <a:pt x="0" y="27"/>
                    <a:pt x="0" y="26"/>
                  </a:cubicBezTo>
                  <a:cubicBezTo>
                    <a:pt x="0" y="2"/>
                    <a:pt x="0" y="2"/>
                    <a:pt x="0" y="2"/>
                  </a:cubicBezTo>
                  <a:cubicBezTo>
                    <a:pt x="0" y="1"/>
                    <a:pt x="1" y="0"/>
                    <a:pt x="2" y="0"/>
                  </a:cubicBezTo>
                  <a:cubicBezTo>
                    <a:pt x="26" y="0"/>
                    <a:pt x="26" y="0"/>
                    <a:pt x="26" y="0"/>
                  </a:cubicBezTo>
                  <a:cubicBezTo>
                    <a:pt x="28" y="0"/>
                    <a:pt x="28" y="1"/>
                    <a:pt x="28" y="2"/>
                  </a:cubicBezTo>
                  <a:cubicBezTo>
                    <a:pt x="28" y="3"/>
                    <a:pt x="28" y="4"/>
                    <a:pt x="26" y="4"/>
                  </a:cubicBezTo>
                  <a:cubicBezTo>
                    <a:pt x="4" y="4"/>
                    <a:pt x="4" y="4"/>
                    <a:pt x="4" y="4"/>
                  </a:cubicBezTo>
                  <a:cubicBezTo>
                    <a:pt x="4" y="26"/>
                    <a:pt x="4" y="26"/>
                    <a:pt x="4" y="26"/>
                  </a:cubicBezTo>
                  <a:cubicBezTo>
                    <a:pt x="4" y="27"/>
                    <a:pt x="4" y="28"/>
                    <a:pt x="2"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6" name="Freeform 174"/>
            <p:cNvSpPr>
              <a:spLocks noEditPoints="1"/>
            </p:cNvSpPr>
            <p:nvPr/>
          </p:nvSpPr>
          <p:spPr bwMode="auto">
            <a:xfrm>
              <a:off x="409575" y="4125913"/>
              <a:ext cx="160338" cy="198438"/>
            </a:xfrm>
            <a:custGeom>
              <a:avLst/>
              <a:gdLst>
                <a:gd name="T0" fmla="*/ 45 w 73"/>
                <a:gd name="T1" fmla="*/ 90 h 90"/>
                <a:gd name="T2" fmla="*/ 4 w 73"/>
                <a:gd name="T3" fmla="*/ 90 h 90"/>
                <a:gd name="T4" fmla="*/ 0 w 73"/>
                <a:gd name="T5" fmla="*/ 86 h 90"/>
                <a:gd name="T6" fmla="*/ 0 w 73"/>
                <a:gd name="T7" fmla="*/ 4 h 90"/>
                <a:gd name="T8" fmla="*/ 4 w 73"/>
                <a:gd name="T9" fmla="*/ 0 h 90"/>
                <a:gd name="T10" fmla="*/ 69 w 73"/>
                <a:gd name="T11" fmla="*/ 0 h 90"/>
                <a:gd name="T12" fmla="*/ 73 w 73"/>
                <a:gd name="T13" fmla="*/ 4 h 90"/>
                <a:gd name="T14" fmla="*/ 73 w 73"/>
                <a:gd name="T15" fmla="*/ 62 h 90"/>
                <a:gd name="T16" fmla="*/ 72 w 73"/>
                <a:gd name="T17" fmla="*/ 65 h 90"/>
                <a:gd name="T18" fmla="*/ 48 w 73"/>
                <a:gd name="T19" fmla="*/ 89 h 90"/>
                <a:gd name="T20" fmla="*/ 45 w 73"/>
                <a:gd name="T21" fmla="*/ 90 h 90"/>
                <a:gd name="T22" fmla="*/ 8 w 73"/>
                <a:gd name="T23" fmla="*/ 82 h 90"/>
                <a:gd name="T24" fmla="*/ 44 w 73"/>
                <a:gd name="T25" fmla="*/ 82 h 90"/>
                <a:gd name="T26" fmla="*/ 65 w 73"/>
                <a:gd name="T27" fmla="*/ 60 h 90"/>
                <a:gd name="T28" fmla="*/ 65 w 73"/>
                <a:gd name="T29" fmla="*/ 8 h 90"/>
                <a:gd name="T30" fmla="*/ 8 w 73"/>
                <a:gd name="T31" fmla="*/ 8 h 90"/>
                <a:gd name="T32" fmla="*/ 8 w 73"/>
                <a:gd name="T33" fmla="*/ 8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0">
                  <a:moveTo>
                    <a:pt x="45" y="90"/>
                  </a:moveTo>
                  <a:cubicBezTo>
                    <a:pt x="4" y="90"/>
                    <a:pt x="4" y="90"/>
                    <a:pt x="4" y="90"/>
                  </a:cubicBezTo>
                  <a:cubicBezTo>
                    <a:pt x="2" y="90"/>
                    <a:pt x="0" y="88"/>
                    <a:pt x="0" y="86"/>
                  </a:cubicBezTo>
                  <a:cubicBezTo>
                    <a:pt x="0" y="4"/>
                    <a:pt x="0" y="4"/>
                    <a:pt x="0" y="4"/>
                  </a:cubicBezTo>
                  <a:cubicBezTo>
                    <a:pt x="0" y="2"/>
                    <a:pt x="2" y="0"/>
                    <a:pt x="4" y="0"/>
                  </a:cubicBezTo>
                  <a:cubicBezTo>
                    <a:pt x="69" y="0"/>
                    <a:pt x="69" y="0"/>
                    <a:pt x="69" y="0"/>
                  </a:cubicBezTo>
                  <a:cubicBezTo>
                    <a:pt x="72" y="0"/>
                    <a:pt x="73" y="2"/>
                    <a:pt x="73" y="4"/>
                  </a:cubicBezTo>
                  <a:cubicBezTo>
                    <a:pt x="73" y="62"/>
                    <a:pt x="73" y="62"/>
                    <a:pt x="73" y="62"/>
                  </a:cubicBezTo>
                  <a:cubicBezTo>
                    <a:pt x="73" y="63"/>
                    <a:pt x="73" y="64"/>
                    <a:pt x="72" y="65"/>
                  </a:cubicBezTo>
                  <a:cubicBezTo>
                    <a:pt x="48" y="89"/>
                    <a:pt x="48" y="89"/>
                    <a:pt x="48" y="89"/>
                  </a:cubicBezTo>
                  <a:cubicBezTo>
                    <a:pt x="48" y="90"/>
                    <a:pt x="47" y="90"/>
                    <a:pt x="45" y="90"/>
                  </a:cubicBezTo>
                  <a:close/>
                  <a:moveTo>
                    <a:pt x="8" y="82"/>
                  </a:moveTo>
                  <a:cubicBezTo>
                    <a:pt x="44" y="82"/>
                    <a:pt x="44" y="82"/>
                    <a:pt x="44" y="82"/>
                  </a:cubicBezTo>
                  <a:cubicBezTo>
                    <a:pt x="65" y="60"/>
                    <a:pt x="65" y="60"/>
                    <a:pt x="65" y="60"/>
                  </a:cubicBezTo>
                  <a:cubicBezTo>
                    <a:pt x="65" y="8"/>
                    <a:pt x="65" y="8"/>
                    <a:pt x="65" y="8"/>
                  </a:cubicBezTo>
                  <a:cubicBezTo>
                    <a:pt x="8" y="8"/>
                    <a:pt x="8" y="8"/>
                    <a:pt x="8" y="8"/>
                  </a:cubicBezTo>
                  <a:cubicBezTo>
                    <a:pt x="8" y="82"/>
                    <a:pt x="8" y="82"/>
                    <a:pt x="8" y="8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7" name="Freeform 175"/>
            <p:cNvSpPr/>
            <p:nvPr/>
          </p:nvSpPr>
          <p:spPr bwMode="auto">
            <a:xfrm>
              <a:off x="444500" y="4162426"/>
              <a:ext cx="60325" cy="9525"/>
            </a:xfrm>
            <a:custGeom>
              <a:avLst/>
              <a:gdLst>
                <a:gd name="T0" fmla="*/ 25 w 27"/>
                <a:gd name="T1" fmla="*/ 4 h 4"/>
                <a:gd name="T2" fmla="*/ 2 w 27"/>
                <a:gd name="T3" fmla="*/ 4 h 4"/>
                <a:gd name="T4" fmla="*/ 0 w 27"/>
                <a:gd name="T5" fmla="*/ 2 h 4"/>
                <a:gd name="T6" fmla="*/ 2 w 27"/>
                <a:gd name="T7" fmla="*/ 0 h 4"/>
                <a:gd name="T8" fmla="*/ 25 w 27"/>
                <a:gd name="T9" fmla="*/ 0 h 4"/>
                <a:gd name="T10" fmla="*/ 27 w 27"/>
                <a:gd name="T11" fmla="*/ 2 h 4"/>
                <a:gd name="T12" fmla="*/ 25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5" y="4"/>
                  </a:moveTo>
                  <a:cubicBezTo>
                    <a:pt x="2" y="4"/>
                    <a:pt x="2" y="4"/>
                    <a:pt x="2" y="4"/>
                  </a:cubicBezTo>
                  <a:cubicBezTo>
                    <a:pt x="1" y="4"/>
                    <a:pt x="0" y="3"/>
                    <a:pt x="0" y="2"/>
                  </a:cubicBezTo>
                  <a:cubicBezTo>
                    <a:pt x="0" y="1"/>
                    <a:pt x="1" y="0"/>
                    <a:pt x="2" y="0"/>
                  </a:cubicBezTo>
                  <a:cubicBezTo>
                    <a:pt x="25" y="0"/>
                    <a:pt x="25" y="0"/>
                    <a:pt x="25" y="0"/>
                  </a:cubicBezTo>
                  <a:cubicBezTo>
                    <a:pt x="26" y="0"/>
                    <a:pt x="27" y="1"/>
                    <a:pt x="27" y="2"/>
                  </a:cubicBezTo>
                  <a:cubicBezTo>
                    <a:pt x="27" y="3"/>
                    <a:pt x="26" y="4"/>
                    <a:pt x="25"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8" name="Freeform 176"/>
            <p:cNvSpPr/>
            <p:nvPr/>
          </p:nvSpPr>
          <p:spPr bwMode="auto">
            <a:xfrm>
              <a:off x="444500" y="4184651"/>
              <a:ext cx="95250" cy="9525"/>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9" name="Freeform 177"/>
            <p:cNvSpPr/>
            <p:nvPr/>
          </p:nvSpPr>
          <p:spPr bwMode="auto">
            <a:xfrm>
              <a:off x="444500" y="4205288"/>
              <a:ext cx="95250" cy="7938"/>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0" name="Freeform 178"/>
            <p:cNvSpPr/>
            <p:nvPr/>
          </p:nvSpPr>
          <p:spPr bwMode="auto">
            <a:xfrm>
              <a:off x="444500" y="4227513"/>
              <a:ext cx="44450" cy="7938"/>
            </a:xfrm>
            <a:custGeom>
              <a:avLst/>
              <a:gdLst>
                <a:gd name="T0" fmla="*/ 18 w 20"/>
                <a:gd name="T1" fmla="*/ 4 h 4"/>
                <a:gd name="T2" fmla="*/ 2 w 20"/>
                <a:gd name="T3" fmla="*/ 4 h 4"/>
                <a:gd name="T4" fmla="*/ 0 w 20"/>
                <a:gd name="T5" fmla="*/ 2 h 4"/>
                <a:gd name="T6" fmla="*/ 2 w 20"/>
                <a:gd name="T7" fmla="*/ 0 h 4"/>
                <a:gd name="T8" fmla="*/ 18 w 20"/>
                <a:gd name="T9" fmla="*/ 0 h 4"/>
                <a:gd name="T10" fmla="*/ 20 w 20"/>
                <a:gd name="T11" fmla="*/ 2 h 4"/>
                <a:gd name="T12" fmla="*/ 18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18" y="4"/>
                  </a:moveTo>
                  <a:cubicBezTo>
                    <a:pt x="2" y="4"/>
                    <a:pt x="2" y="4"/>
                    <a:pt x="2" y="4"/>
                  </a:cubicBezTo>
                  <a:cubicBezTo>
                    <a:pt x="1" y="4"/>
                    <a:pt x="0" y="3"/>
                    <a:pt x="0" y="2"/>
                  </a:cubicBezTo>
                  <a:cubicBezTo>
                    <a:pt x="0" y="1"/>
                    <a:pt x="1" y="0"/>
                    <a:pt x="2" y="0"/>
                  </a:cubicBezTo>
                  <a:cubicBezTo>
                    <a:pt x="18" y="0"/>
                    <a:pt x="18" y="0"/>
                    <a:pt x="18" y="0"/>
                  </a:cubicBezTo>
                  <a:cubicBezTo>
                    <a:pt x="19" y="0"/>
                    <a:pt x="20" y="1"/>
                    <a:pt x="20" y="2"/>
                  </a:cubicBezTo>
                  <a:cubicBezTo>
                    <a:pt x="20" y="3"/>
                    <a:pt x="19" y="4"/>
                    <a:pt x="18"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4" name="Freeform 192"/>
            <p:cNvSpPr>
              <a:spLocks noEditPoints="1"/>
            </p:cNvSpPr>
            <p:nvPr/>
          </p:nvSpPr>
          <p:spPr bwMode="auto">
            <a:xfrm>
              <a:off x="2271713" y="3484563"/>
              <a:ext cx="182563" cy="98425"/>
            </a:xfrm>
            <a:custGeom>
              <a:avLst/>
              <a:gdLst>
                <a:gd name="T0" fmla="*/ 69 w 83"/>
                <a:gd name="T1" fmla="*/ 45 h 45"/>
                <a:gd name="T2" fmla="*/ 15 w 83"/>
                <a:gd name="T3" fmla="*/ 45 h 45"/>
                <a:gd name="T4" fmla="*/ 11 w 83"/>
                <a:gd name="T5" fmla="*/ 42 h 45"/>
                <a:gd name="T6" fmla="*/ 1 w 83"/>
                <a:gd name="T7" fmla="*/ 5 h 45"/>
                <a:gd name="T8" fmla="*/ 1 w 83"/>
                <a:gd name="T9" fmla="*/ 1 h 45"/>
                <a:gd name="T10" fmla="*/ 5 w 83"/>
                <a:gd name="T11" fmla="*/ 0 h 45"/>
                <a:gd name="T12" fmla="*/ 79 w 83"/>
                <a:gd name="T13" fmla="*/ 0 h 45"/>
                <a:gd name="T14" fmla="*/ 82 w 83"/>
                <a:gd name="T15" fmla="*/ 1 h 45"/>
                <a:gd name="T16" fmla="*/ 83 w 83"/>
                <a:gd name="T17" fmla="*/ 5 h 45"/>
                <a:gd name="T18" fmla="*/ 72 w 83"/>
                <a:gd name="T19" fmla="*/ 42 h 45"/>
                <a:gd name="T20" fmla="*/ 69 w 83"/>
                <a:gd name="T21" fmla="*/ 45 h 45"/>
                <a:gd name="T22" fmla="*/ 18 w 83"/>
                <a:gd name="T23" fmla="*/ 37 h 45"/>
                <a:gd name="T24" fmla="*/ 65 w 83"/>
                <a:gd name="T25" fmla="*/ 37 h 45"/>
                <a:gd name="T26" fmla="*/ 74 w 83"/>
                <a:gd name="T27" fmla="*/ 8 h 45"/>
                <a:gd name="T28" fmla="*/ 10 w 83"/>
                <a:gd name="T29" fmla="*/ 8 h 45"/>
                <a:gd name="T30" fmla="*/ 18 w 83"/>
                <a:gd name="T31"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45">
                  <a:moveTo>
                    <a:pt x="69" y="45"/>
                  </a:moveTo>
                  <a:cubicBezTo>
                    <a:pt x="15" y="45"/>
                    <a:pt x="15" y="45"/>
                    <a:pt x="15" y="45"/>
                  </a:cubicBezTo>
                  <a:cubicBezTo>
                    <a:pt x="13" y="45"/>
                    <a:pt x="11" y="44"/>
                    <a:pt x="11" y="42"/>
                  </a:cubicBezTo>
                  <a:cubicBezTo>
                    <a:pt x="1" y="5"/>
                    <a:pt x="1" y="5"/>
                    <a:pt x="1" y="5"/>
                  </a:cubicBezTo>
                  <a:cubicBezTo>
                    <a:pt x="0" y="4"/>
                    <a:pt x="1" y="2"/>
                    <a:pt x="1" y="1"/>
                  </a:cubicBezTo>
                  <a:cubicBezTo>
                    <a:pt x="2" y="0"/>
                    <a:pt x="3" y="0"/>
                    <a:pt x="5" y="0"/>
                  </a:cubicBezTo>
                  <a:cubicBezTo>
                    <a:pt x="79" y="0"/>
                    <a:pt x="79" y="0"/>
                    <a:pt x="79" y="0"/>
                  </a:cubicBezTo>
                  <a:cubicBezTo>
                    <a:pt x="80" y="0"/>
                    <a:pt x="81" y="0"/>
                    <a:pt x="82" y="1"/>
                  </a:cubicBezTo>
                  <a:cubicBezTo>
                    <a:pt x="83" y="2"/>
                    <a:pt x="83" y="4"/>
                    <a:pt x="83" y="5"/>
                  </a:cubicBezTo>
                  <a:cubicBezTo>
                    <a:pt x="72" y="42"/>
                    <a:pt x="72" y="42"/>
                    <a:pt x="72" y="42"/>
                  </a:cubicBezTo>
                  <a:cubicBezTo>
                    <a:pt x="72" y="44"/>
                    <a:pt x="70" y="45"/>
                    <a:pt x="69" y="45"/>
                  </a:cubicBezTo>
                  <a:close/>
                  <a:moveTo>
                    <a:pt x="18" y="37"/>
                  </a:moveTo>
                  <a:cubicBezTo>
                    <a:pt x="65" y="37"/>
                    <a:pt x="65" y="37"/>
                    <a:pt x="65" y="37"/>
                  </a:cubicBezTo>
                  <a:cubicBezTo>
                    <a:pt x="74" y="8"/>
                    <a:pt x="74" y="8"/>
                    <a:pt x="74" y="8"/>
                  </a:cubicBezTo>
                  <a:cubicBezTo>
                    <a:pt x="10" y="8"/>
                    <a:pt x="10" y="8"/>
                    <a:pt x="10" y="8"/>
                  </a:cubicBezTo>
                  <a:cubicBezTo>
                    <a:pt x="18" y="37"/>
                    <a:pt x="18" y="37"/>
                    <a:pt x="18"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5" name="Freeform 193"/>
            <p:cNvSpPr/>
            <p:nvPr/>
          </p:nvSpPr>
          <p:spPr bwMode="auto">
            <a:xfrm>
              <a:off x="2228850" y="3449638"/>
              <a:ext cx="84138" cy="133350"/>
            </a:xfrm>
            <a:custGeom>
              <a:avLst/>
              <a:gdLst>
                <a:gd name="T0" fmla="*/ 34 w 38"/>
                <a:gd name="T1" fmla="*/ 61 h 61"/>
                <a:gd name="T2" fmla="*/ 30 w 38"/>
                <a:gd name="T3" fmla="*/ 58 h 61"/>
                <a:gd name="T4" fmla="*/ 17 w 38"/>
                <a:gd name="T5" fmla="*/ 9 h 61"/>
                <a:gd name="T6" fmla="*/ 4 w 38"/>
                <a:gd name="T7" fmla="*/ 9 h 61"/>
                <a:gd name="T8" fmla="*/ 0 w 38"/>
                <a:gd name="T9" fmla="*/ 4 h 61"/>
                <a:gd name="T10" fmla="*/ 4 w 38"/>
                <a:gd name="T11" fmla="*/ 1 h 61"/>
                <a:gd name="T12" fmla="*/ 20 w 38"/>
                <a:gd name="T13" fmla="*/ 1 h 61"/>
                <a:gd name="T14" fmla="*/ 24 w 38"/>
                <a:gd name="T15" fmla="*/ 4 h 61"/>
                <a:gd name="T16" fmla="*/ 38 w 38"/>
                <a:gd name="T17" fmla="*/ 56 h 61"/>
                <a:gd name="T18" fmla="*/ 35 w 38"/>
                <a:gd name="T19" fmla="*/ 61 h 61"/>
                <a:gd name="T20" fmla="*/ 34 w 38"/>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61">
                  <a:moveTo>
                    <a:pt x="34" y="61"/>
                  </a:moveTo>
                  <a:cubicBezTo>
                    <a:pt x="32" y="61"/>
                    <a:pt x="30" y="60"/>
                    <a:pt x="30" y="58"/>
                  </a:cubicBezTo>
                  <a:cubicBezTo>
                    <a:pt x="17" y="9"/>
                    <a:pt x="17" y="9"/>
                    <a:pt x="17" y="9"/>
                  </a:cubicBezTo>
                  <a:cubicBezTo>
                    <a:pt x="4" y="9"/>
                    <a:pt x="4" y="9"/>
                    <a:pt x="4" y="9"/>
                  </a:cubicBezTo>
                  <a:cubicBezTo>
                    <a:pt x="2" y="9"/>
                    <a:pt x="0" y="7"/>
                    <a:pt x="0" y="4"/>
                  </a:cubicBezTo>
                  <a:cubicBezTo>
                    <a:pt x="0" y="2"/>
                    <a:pt x="2" y="0"/>
                    <a:pt x="4" y="1"/>
                  </a:cubicBezTo>
                  <a:cubicBezTo>
                    <a:pt x="20" y="1"/>
                    <a:pt x="20" y="1"/>
                    <a:pt x="20" y="1"/>
                  </a:cubicBezTo>
                  <a:cubicBezTo>
                    <a:pt x="22" y="1"/>
                    <a:pt x="23" y="3"/>
                    <a:pt x="24" y="4"/>
                  </a:cubicBezTo>
                  <a:cubicBezTo>
                    <a:pt x="38" y="56"/>
                    <a:pt x="38" y="56"/>
                    <a:pt x="38" y="56"/>
                  </a:cubicBezTo>
                  <a:cubicBezTo>
                    <a:pt x="38" y="58"/>
                    <a:pt x="37" y="60"/>
                    <a:pt x="35" y="61"/>
                  </a:cubicBezTo>
                  <a:cubicBezTo>
                    <a:pt x="34" y="61"/>
                    <a:pt x="34" y="61"/>
                    <a:pt x="34"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6" name="Freeform 194"/>
            <p:cNvSpPr>
              <a:spLocks noEditPoints="1"/>
            </p:cNvSpPr>
            <p:nvPr/>
          </p:nvSpPr>
          <p:spPr bwMode="auto">
            <a:xfrm>
              <a:off x="2300288" y="3587751"/>
              <a:ext cx="47625"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10" y="8"/>
                    <a:pt x="8" y="9"/>
                    <a:pt x="8" y="11"/>
                  </a:cubicBezTo>
                  <a:cubicBezTo>
                    <a:pt x="8" y="12"/>
                    <a:pt x="10" y="14"/>
                    <a:pt x="11" y="14"/>
                  </a:cubicBezTo>
                  <a:cubicBezTo>
                    <a:pt x="13" y="14"/>
                    <a:pt x="14" y="12"/>
                    <a:pt x="14" y="11"/>
                  </a:cubicBezTo>
                  <a:cubicBezTo>
                    <a:pt x="14" y="9"/>
                    <a:pt x="13"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7" name="Freeform 195"/>
            <p:cNvSpPr>
              <a:spLocks noEditPoints="1"/>
            </p:cNvSpPr>
            <p:nvPr/>
          </p:nvSpPr>
          <p:spPr bwMode="auto">
            <a:xfrm>
              <a:off x="2374900" y="3587751"/>
              <a:ext cx="49213"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9" y="8"/>
                    <a:pt x="8" y="9"/>
                    <a:pt x="8" y="11"/>
                  </a:cubicBezTo>
                  <a:cubicBezTo>
                    <a:pt x="8" y="12"/>
                    <a:pt x="9" y="14"/>
                    <a:pt x="11" y="14"/>
                  </a:cubicBezTo>
                  <a:cubicBezTo>
                    <a:pt x="12" y="14"/>
                    <a:pt x="14" y="12"/>
                    <a:pt x="14" y="11"/>
                  </a:cubicBezTo>
                  <a:cubicBezTo>
                    <a:pt x="14" y="9"/>
                    <a:pt x="12"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graphicFrame>
        <p:nvGraphicFramePr>
          <p:cNvPr id="238" name="图示 237"/>
          <p:cNvGraphicFramePr/>
          <p:nvPr/>
        </p:nvGraphicFramePr>
        <p:xfrm>
          <a:off x="803275" y="662940"/>
          <a:ext cx="7512685" cy="351599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4" name="文本框 3"/>
          <p:cNvSpPr txBox="1"/>
          <p:nvPr/>
        </p:nvSpPr>
        <p:spPr>
          <a:xfrm>
            <a:off x="1997075" y="1588135"/>
            <a:ext cx="266700" cy="1814830"/>
          </a:xfrm>
          <a:prstGeom prst="rect">
            <a:avLst/>
          </a:prstGeom>
          <a:noFill/>
        </p:spPr>
        <p:txBody>
          <a:bodyPr wrap="square" rtlCol="0">
            <a:spAutoFit/>
            <a:scene3d>
              <a:camera prst="orthographicFront"/>
              <a:lightRig rig="soft" dir="t">
                <a:rot lat="0" lon="0" rev="15600000"/>
              </a:lightRig>
            </a:scene3d>
            <a:sp3d extrusionH="57150" prstMaterial="softEdge">
              <a:bevelT w="25400" h="38100"/>
            </a:sp3d>
          </a:bodyPr>
          <a:p>
            <a:r>
              <a:rPr lang="zh-CN" altLang="en-US" sz="2800" dirty="0">
                <a:solidFill>
                  <a:srgbClr val="FFFF00"/>
                </a:solidFill>
                <a:effectLst/>
                <a:latin typeface="楷体" panose="02010609060101010101" charset="-122"/>
                <a:ea typeface="楷体" panose="02010609060101010101" charset="-122"/>
                <a:cs typeface="微软雅黑" panose="020B0503020204020204" pitchFamily="34" charset="-122"/>
                <a:sym typeface="+mn-ea"/>
              </a:rPr>
              <a:t>团队结构</a:t>
            </a:r>
            <a:endParaRPr lang="zh-CN" altLang="en-US" sz="2800" dirty="0">
              <a:solidFill>
                <a:srgbClr val="FFFF00"/>
              </a:solidFill>
              <a:effectLst/>
              <a:latin typeface="楷体" panose="02010609060101010101" charset="-122"/>
              <a:ea typeface="楷体" panose="02010609060101010101" charset="-122"/>
              <a:cs typeface="微软雅黑" panose="020B0503020204020204" pitchFamily="34" charset="-122"/>
              <a:sym typeface="+mn-ea"/>
            </a:endParaRPr>
          </a:p>
        </p:txBody>
      </p:sp>
      <p:sp>
        <p:nvSpPr>
          <p:cNvPr id="5" name="文本框 4"/>
          <p:cNvSpPr txBox="1"/>
          <p:nvPr/>
        </p:nvSpPr>
        <p:spPr>
          <a:xfrm>
            <a:off x="3594735" y="825500"/>
            <a:ext cx="667385" cy="337185"/>
          </a:xfrm>
          <a:prstGeom prst="rect">
            <a:avLst/>
          </a:prstGeom>
          <a:noFill/>
        </p:spPr>
        <p:txBody>
          <a:bodyPr wrap="square" rtlCol="0">
            <a:spAutoFit/>
          </a:bodyPr>
          <a:p>
            <a:pPr algn="l">
              <a:buClrTx/>
              <a:buSzTx/>
              <a:buFontTx/>
            </a:pPr>
            <a:r>
              <a:rPr lang="zh-CN" altLang="en-US" sz="1600" spc="110" dirty="0">
                <a:solidFill>
                  <a:srgbClr val="FFFF00"/>
                </a:solidFill>
                <a:latin typeface="微软雅黑" panose="020B0503020204020204" pitchFamily="34" charset="-122"/>
                <a:ea typeface="微软雅黑" panose="020B0503020204020204" pitchFamily="34" charset="-122"/>
              </a:rPr>
              <a:t>组长</a:t>
            </a:r>
            <a:endParaRPr lang="zh-CN" altLang="en-US" sz="1600" spc="110" dirty="0">
              <a:solidFill>
                <a:srgbClr val="FFFF00"/>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3585845" y="1542415"/>
            <a:ext cx="685800" cy="337185"/>
          </a:xfrm>
          <a:prstGeom prst="rect">
            <a:avLst/>
          </a:prstGeom>
          <a:noFill/>
        </p:spPr>
        <p:txBody>
          <a:bodyPr wrap="square" rtlCol="0">
            <a:spAutoFit/>
          </a:bodyPr>
          <a:p>
            <a:r>
              <a:rPr lang="zh-CN" altLang="en-US" sz="1600" spc="110" dirty="0">
                <a:solidFill>
                  <a:srgbClr val="FFFF00"/>
                </a:solidFill>
                <a:latin typeface="微软雅黑" panose="020B0503020204020204" pitchFamily="34" charset="-122"/>
                <a:ea typeface="微软雅黑" panose="020B0503020204020204" pitchFamily="34" charset="-122"/>
                <a:sym typeface="+mn-ea"/>
              </a:rPr>
              <a:t>组员</a:t>
            </a:r>
            <a:endParaRPr lang="zh-CN" altLang="en-US" sz="1600"/>
          </a:p>
        </p:txBody>
      </p:sp>
      <p:sp>
        <p:nvSpPr>
          <p:cNvPr id="208" name="文本框 207"/>
          <p:cNvSpPr txBox="1"/>
          <p:nvPr/>
        </p:nvSpPr>
        <p:spPr>
          <a:xfrm>
            <a:off x="3567430" y="3016250"/>
            <a:ext cx="694690" cy="337185"/>
          </a:xfrm>
          <a:prstGeom prst="rect">
            <a:avLst/>
          </a:prstGeom>
          <a:noFill/>
        </p:spPr>
        <p:txBody>
          <a:bodyPr wrap="square" rtlCol="0">
            <a:spAutoFit/>
          </a:bodyPr>
          <a:p>
            <a:r>
              <a:rPr lang="zh-CN" altLang="en-US" sz="1600" spc="110" dirty="0">
                <a:solidFill>
                  <a:srgbClr val="FFFF00"/>
                </a:solidFill>
                <a:latin typeface="微软雅黑" panose="020B0503020204020204" pitchFamily="34" charset="-122"/>
                <a:ea typeface="微软雅黑" panose="020B0503020204020204" pitchFamily="34" charset="-122"/>
                <a:sym typeface="+mn-ea"/>
              </a:rPr>
              <a:t>组员</a:t>
            </a:r>
            <a:endParaRPr lang="zh-CN" altLang="en-US" sz="1600"/>
          </a:p>
        </p:txBody>
      </p:sp>
      <p:sp>
        <p:nvSpPr>
          <p:cNvPr id="209" name="文本框 208"/>
          <p:cNvSpPr txBox="1"/>
          <p:nvPr/>
        </p:nvSpPr>
        <p:spPr>
          <a:xfrm>
            <a:off x="3569335" y="3747135"/>
            <a:ext cx="732790" cy="337185"/>
          </a:xfrm>
          <a:prstGeom prst="rect">
            <a:avLst/>
          </a:prstGeom>
          <a:noFill/>
        </p:spPr>
        <p:txBody>
          <a:bodyPr wrap="square" rtlCol="0">
            <a:spAutoFit/>
          </a:bodyPr>
          <a:p>
            <a:r>
              <a:rPr lang="zh-CN" altLang="en-US" sz="1600" spc="110" dirty="0">
                <a:solidFill>
                  <a:srgbClr val="FFFF00"/>
                </a:solidFill>
                <a:latin typeface="微软雅黑" panose="020B0503020204020204" pitchFamily="34" charset="-122"/>
                <a:ea typeface="微软雅黑" panose="020B0503020204020204" pitchFamily="34" charset="-122"/>
                <a:sym typeface="+mn-ea"/>
              </a:rPr>
              <a:t>组员</a:t>
            </a:r>
            <a:endParaRPr lang="zh-CN" altLang="en-US" sz="1600"/>
          </a:p>
        </p:txBody>
      </p:sp>
      <p:sp>
        <p:nvSpPr>
          <p:cNvPr id="210" name="文本框 209"/>
          <p:cNvSpPr txBox="1"/>
          <p:nvPr/>
        </p:nvSpPr>
        <p:spPr>
          <a:xfrm>
            <a:off x="3569335" y="2268220"/>
            <a:ext cx="719455" cy="337185"/>
          </a:xfrm>
          <a:prstGeom prst="rect">
            <a:avLst/>
          </a:prstGeom>
          <a:noFill/>
        </p:spPr>
        <p:txBody>
          <a:bodyPr wrap="square" rtlCol="0">
            <a:spAutoFit/>
          </a:bodyPr>
          <a:p>
            <a:r>
              <a:rPr lang="zh-CN" altLang="en-US" sz="1600" spc="110" dirty="0">
                <a:solidFill>
                  <a:srgbClr val="FFFF00"/>
                </a:solidFill>
                <a:latin typeface="微软雅黑" panose="020B0503020204020204" pitchFamily="34" charset="-122"/>
                <a:ea typeface="微软雅黑" panose="020B0503020204020204" pitchFamily="34" charset="-122"/>
                <a:sym typeface="+mn-ea"/>
              </a:rPr>
              <a:t>组员</a:t>
            </a:r>
            <a:endParaRPr lang="zh-CN" altLang="en-US" sz="1600"/>
          </a:p>
        </p:txBody>
      </p:sp>
      <p:sp>
        <p:nvSpPr>
          <p:cNvPr id="2" name="文本框 1"/>
          <p:cNvSpPr txBox="1"/>
          <p:nvPr/>
        </p:nvSpPr>
        <p:spPr>
          <a:xfrm>
            <a:off x="5748655" y="777875"/>
            <a:ext cx="917575" cy="368300"/>
          </a:xfrm>
          <a:prstGeom prst="rect">
            <a:avLst/>
          </a:prstGeom>
          <a:noFill/>
        </p:spPr>
        <p:txBody>
          <a:bodyPr wrap="square" rtlCol="0">
            <a:spAutoFit/>
          </a:bodyPr>
          <a:p>
            <a:r>
              <a:rPr lang="zh-CN" altLang="en-US"/>
              <a:t>李自家</a:t>
            </a:r>
            <a:endParaRPr lang="zh-CN" altLang="en-US"/>
          </a:p>
        </p:txBody>
      </p:sp>
      <p:sp>
        <p:nvSpPr>
          <p:cNvPr id="3" name="文本框 2"/>
          <p:cNvSpPr txBox="1"/>
          <p:nvPr/>
        </p:nvSpPr>
        <p:spPr>
          <a:xfrm>
            <a:off x="5742940" y="1511935"/>
            <a:ext cx="917575" cy="368300"/>
          </a:xfrm>
          <a:prstGeom prst="rect">
            <a:avLst/>
          </a:prstGeom>
          <a:noFill/>
        </p:spPr>
        <p:txBody>
          <a:bodyPr wrap="square" rtlCol="0">
            <a:spAutoFit/>
          </a:bodyPr>
          <a:p>
            <a:r>
              <a:rPr lang="zh-CN" altLang="en-US"/>
              <a:t>张一帆</a:t>
            </a:r>
            <a:endParaRPr lang="zh-CN" altLang="en-US"/>
          </a:p>
        </p:txBody>
      </p:sp>
      <p:sp>
        <p:nvSpPr>
          <p:cNvPr id="211" name="文本框 210"/>
          <p:cNvSpPr txBox="1"/>
          <p:nvPr/>
        </p:nvSpPr>
        <p:spPr>
          <a:xfrm>
            <a:off x="5735955" y="3694430"/>
            <a:ext cx="876935" cy="368300"/>
          </a:xfrm>
          <a:prstGeom prst="rect">
            <a:avLst/>
          </a:prstGeom>
          <a:noFill/>
        </p:spPr>
        <p:txBody>
          <a:bodyPr wrap="square" rtlCol="0">
            <a:spAutoFit/>
          </a:bodyPr>
          <a:p>
            <a:r>
              <a:rPr lang="zh-CN" altLang="en-US"/>
              <a:t>周永康</a:t>
            </a:r>
            <a:endParaRPr lang="zh-CN" altLang="en-US"/>
          </a:p>
        </p:txBody>
      </p:sp>
      <p:sp>
        <p:nvSpPr>
          <p:cNvPr id="212" name="文本框 211"/>
          <p:cNvSpPr txBox="1"/>
          <p:nvPr/>
        </p:nvSpPr>
        <p:spPr>
          <a:xfrm>
            <a:off x="5715635" y="2985135"/>
            <a:ext cx="917575" cy="368300"/>
          </a:xfrm>
          <a:prstGeom prst="rect">
            <a:avLst/>
          </a:prstGeom>
          <a:noFill/>
        </p:spPr>
        <p:txBody>
          <a:bodyPr wrap="square" rtlCol="0">
            <a:spAutoFit/>
          </a:bodyPr>
          <a:p>
            <a:r>
              <a:rPr lang="zh-CN" altLang="en-US"/>
              <a:t>董向嘉</a:t>
            </a:r>
            <a:endParaRPr lang="zh-CN" altLang="en-US"/>
          </a:p>
        </p:txBody>
      </p:sp>
      <p:sp>
        <p:nvSpPr>
          <p:cNvPr id="213" name="文本框 212"/>
          <p:cNvSpPr txBox="1"/>
          <p:nvPr/>
        </p:nvSpPr>
        <p:spPr>
          <a:xfrm>
            <a:off x="5718175" y="2251075"/>
            <a:ext cx="876935" cy="368300"/>
          </a:xfrm>
          <a:prstGeom prst="rect">
            <a:avLst/>
          </a:prstGeom>
          <a:noFill/>
        </p:spPr>
        <p:txBody>
          <a:bodyPr wrap="square" rtlCol="0">
            <a:spAutoFit/>
          </a:bodyPr>
          <a:p>
            <a:r>
              <a:rPr lang="zh-CN" altLang="en-US"/>
              <a:t>孟祥龙</a:t>
            </a: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7" name="组合 206"/>
          <p:cNvGrpSpPr/>
          <p:nvPr/>
        </p:nvGrpSpPr>
        <p:grpSpPr>
          <a:xfrm>
            <a:off x="0" y="503238"/>
            <a:ext cx="3030538" cy="3930650"/>
            <a:chOff x="0" y="393701"/>
            <a:chExt cx="3030538" cy="3930650"/>
          </a:xfrm>
        </p:grpSpPr>
        <p:sp>
          <p:nvSpPr>
            <p:cNvPr id="21" name="Freeform 19"/>
            <p:cNvSpPr>
              <a:spLocks noEditPoints="1"/>
            </p:cNvSpPr>
            <p:nvPr/>
          </p:nvSpPr>
          <p:spPr bwMode="auto">
            <a:xfrm>
              <a:off x="2836863" y="1200151"/>
              <a:ext cx="193675" cy="128588"/>
            </a:xfrm>
            <a:custGeom>
              <a:avLst/>
              <a:gdLst>
                <a:gd name="T0" fmla="*/ 80 w 88"/>
                <a:gd name="T1" fmla="*/ 58 h 58"/>
                <a:gd name="T2" fmla="*/ 8 w 88"/>
                <a:gd name="T3" fmla="*/ 58 h 58"/>
                <a:gd name="T4" fmla="*/ 0 w 88"/>
                <a:gd name="T5" fmla="*/ 50 h 58"/>
                <a:gd name="T6" fmla="*/ 0 w 88"/>
                <a:gd name="T7" fmla="*/ 8 h 58"/>
                <a:gd name="T8" fmla="*/ 8 w 88"/>
                <a:gd name="T9" fmla="*/ 0 h 58"/>
                <a:gd name="T10" fmla="*/ 80 w 88"/>
                <a:gd name="T11" fmla="*/ 0 h 58"/>
                <a:gd name="T12" fmla="*/ 88 w 88"/>
                <a:gd name="T13" fmla="*/ 8 h 58"/>
                <a:gd name="T14" fmla="*/ 88 w 88"/>
                <a:gd name="T15" fmla="*/ 50 h 58"/>
                <a:gd name="T16" fmla="*/ 80 w 88"/>
                <a:gd name="T17" fmla="*/ 58 h 58"/>
                <a:gd name="T18" fmla="*/ 8 w 88"/>
                <a:gd name="T19" fmla="*/ 8 h 58"/>
                <a:gd name="T20" fmla="*/ 8 w 88"/>
                <a:gd name="T21" fmla="*/ 50 h 58"/>
                <a:gd name="T22" fmla="*/ 80 w 88"/>
                <a:gd name="T23" fmla="*/ 50 h 58"/>
                <a:gd name="T24" fmla="*/ 80 w 88"/>
                <a:gd name="T25" fmla="*/ 8 h 58"/>
                <a:gd name="T26" fmla="*/ 8 w 88"/>
                <a:gd name="T27"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58">
                  <a:moveTo>
                    <a:pt x="80" y="58"/>
                  </a:moveTo>
                  <a:cubicBezTo>
                    <a:pt x="8" y="58"/>
                    <a:pt x="8" y="58"/>
                    <a:pt x="8" y="58"/>
                  </a:cubicBezTo>
                  <a:cubicBezTo>
                    <a:pt x="4" y="58"/>
                    <a:pt x="0" y="55"/>
                    <a:pt x="0" y="50"/>
                  </a:cubicBezTo>
                  <a:cubicBezTo>
                    <a:pt x="0" y="8"/>
                    <a:pt x="0" y="8"/>
                    <a:pt x="0" y="8"/>
                  </a:cubicBezTo>
                  <a:cubicBezTo>
                    <a:pt x="0" y="3"/>
                    <a:pt x="4" y="0"/>
                    <a:pt x="8" y="0"/>
                  </a:cubicBezTo>
                  <a:cubicBezTo>
                    <a:pt x="80" y="0"/>
                    <a:pt x="80" y="0"/>
                    <a:pt x="80" y="0"/>
                  </a:cubicBezTo>
                  <a:cubicBezTo>
                    <a:pt x="84" y="0"/>
                    <a:pt x="88" y="3"/>
                    <a:pt x="88" y="8"/>
                  </a:cubicBezTo>
                  <a:cubicBezTo>
                    <a:pt x="88" y="50"/>
                    <a:pt x="88" y="50"/>
                    <a:pt x="88" y="50"/>
                  </a:cubicBezTo>
                  <a:cubicBezTo>
                    <a:pt x="88" y="55"/>
                    <a:pt x="84" y="58"/>
                    <a:pt x="80" y="58"/>
                  </a:cubicBezTo>
                  <a:close/>
                  <a:moveTo>
                    <a:pt x="8" y="8"/>
                  </a:moveTo>
                  <a:cubicBezTo>
                    <a:pt x="8" y="50"/>
                    <a:pt x="8" y="50"/>
                    <a:pt x="8" y="50"/>
                  </a:cubicBezTo>
                  <a:cubicBezTo>
                    <a:pt x="80" y="50"/>
                    <a:pt x="80" y="50"/>
                    <a:pt x="80" y="50"/>
                  </a:cubicBezTo>
                  <a:cubicBezTo>
                    <a:pt x="80" y="8"/>
                    <a:pt x="80" y="8"/>
                    <a:pt x="80"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 name="Freeform 20"/>
            <p:cNvSpPr/>
            <p:nvPr/>
          </p:nvSpPr>
          <p:spPr bwMode="auto">
            <a:xfrm>
              <a:off x="2867025" y="1116013"/>
              <a:ext cx="133350" cy="100013"/>
            </a:xfrm>
            <a:custGeom>
              <a:avLst/>
              <a:gdLst>
                <a:gd name="T0" fmla="*/ 56 w 60"/>
                <a:gd name="T1" fmla="*/ 45 h 45"/>
                <a:gd name="T2" fmla="*/ 52 w 60"/>
                <a:gd name="T3" fmla="*/ 41 h 45"/>
                <a:gd name="T4" fmla="*/ 52 w 60"/>
                <a:gd name="T5" fmla="*/ 30 h 45"/>
                <a:gd name="T6" fmla="*/ 30 w 60"/>
                <a:gd name="T7" fmla="*/ 8 h 45"/>
                <a:gd name="T8" fmla="*/ 8 w 60"/>
                <a:gd name="T9" fmla="*/ 30 h 45"/>
                <a:gd name="T10" fmla="*/ 8 w 60"/>
                <a:gd name="T11" fmla="*/ 41 h 45"/>
                <a:gd name="T12" fmla="*/ 4 w 60"/>
                <a:gd name="T13" fmla="*/ 45 h 45"/>
                <a:gd name="T14" fmla="*/ 0 w 60"/>
                <a:gd name="T15" fmla="*/ 41 h 45"/>
                <a:gd name="T16" fmla="*/ 0 w 60"/>
                <a:gd name="T17" fmla="*/ 30 h 45"/>
                <a:gd name="T18" fmla="*/ 30 w 60"/>
                <a:gd name="T19" fmla="*/ 0 h 45"/>
                <a:gd name="T20" fmla="*/ 60 w 60"/>
                <a:gd name="T21" fmla="*/ 30 h 45"/>
                <a:gd name="T22" fmla="*/ 60 w 60"/>
                <a:gd name="T23" fmla="*/ 41 h 45"/>
                <a:gd name="T24" fmla="*/ 56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56" y="45"/>
                  </a:moveTo>
                  <a:cubicBezTo>
                    <a:pt x="53" y="45"/>
                    <a:pt x="52" y="43"/>
                    <a:pt x="52" y="41"/>
                  </a:cubicBezTo>
                  <a:cubicBezTo>
                    <a:pt x="52" y="30"/>
                    <a:pt x="52" y="30"/>
                    <a:pt x="52" y="30"/>
                  </a:cubicBezTo>
                  <a:cubicBezTo>
                    <a:pt x="52" y="18"/>
                    <a:pt x="42" y="8"/>
                    <a:pt x="30" y="8"/>
                  </a:cubicBezTo>
                  <a:cubicBezTo>
                    <a:pt x="18" y="8"/>
                    <a:pt x="8" y="18"/>
                    <a:pt x="8" y="30"/>
                  </a:cubicBezTo>
                  <a:cubicBezTo>
                    <a:pt x="8" y="41"/>
                    <a:pt x="8" y="41"/>
                    <a:pt x="8" y="41"/>
                  </a:cubicBezTo>
                  <a:cubicBezTo>
                    <a:pt x="8" y="43"/>
                    <a:pt x="7" y="45"/>
                    <a:pt x="4" y="45"/>
                  </a:cubicBezTo>
                  <a:cubicBezTo>
                    <a:pt x="2" y="45"/>
                    <a:pt x="0" y="43"/>
                    <a:pt x="0" y="41"/>
                  </a:cubicBezTo>
                  <a:cubicBezTo>
                    <a:pt x="0" y="30"/>
                    <a:pt x="0" y="30"/>
                    <a:pt x="0" y="30"/>
                  </a:cubicBezTo>
                  <a:cubicBezTo>
                    <a:pt x="0" y="13"/>
                    <a:pt x="14" y="0"/>
                    <a:pt x="30" y="0"/>
                  </a:cubicBezTo>
                  <a:cubicBezTo>
                    <a:pt x="46" y="0"/>
                    <a:pt x="60" y="13"/>
                    <a:pt x="60" y="30"/>
                  </a:cubicBezTo>
                  <a:cubicBezTo>
                    <a:pt x="60" y="41"/>
                    <a:pt x="60" y="41"/>
                    <a:pt x="60" y="41"/>
                  </a:cubicBezTo>
                  <a:cubicBezTo>
                    <a:pt x="60" y="43"/>
                    <a:pt x="58" y="45"/>
                    <a:pt x="56"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 name="Freeform 21"/>
            <p:cNvSpPr/>
            <p:nvPr/>
          </p:nvSpPr>
          <p:spPr bwMode="auto">
            <a:xfrm>
              <a:off x="2916238" y="1233488"/>
              <a:ext cx="34925" cy="55563"/>
            </a:xfrm>
            <a:custGeom>
              <a:avLst/>
              <a:gdLst>
                <a:gd name="T0" fmla="*/ 8 w 16"/>
                <a:gd name="T1" fmla="*/ 0 h 25"/>
                <a:gd name="T2" fmla="*/ 0 w 16"/>
                <a:gd name="T3" fmla="*/ 9 h 25"/>
                <a:gd name="T4" fmla="*/ 4 w 16"/>
                <a:gd name="T5" fmla="*/ 16 h 25"/>
                <a:gd name="T6" fmla="*/ 4 w 16"/>
                <a:gd name="T7" fmla="*/ 25 h 25"/>
                <a:gd name="T8" fmla="*/ 12 w 16"/>
                <a:gd name="T9" fmla="*/ 25 h 25"/>
                <a:gd name="T10" fmla="*/ 12 w 16"/>
                <a:gd name="T11" fmla="*/ 16 h 25"/>
                <a:gd name="T12" fmla="*/ 16 w 16"/>
                <a:gd name="T13" fmla="*/ 9 h 25"/>
                <a:gd name="T14" fmla="*/ 8 w 16"/>
                <a:gd name="T15" fmla="*/ 0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5">
                  <a:moveTo>
                    <a:pt x="8" y="0"/>
                  </a:moveTo>
                  <a:cubicBezTo>
                    <a:pt x="3" y="0"/>
                    <a:pt x="0" y="4"/>
                    <a:pt x="0" y="9"/>
                  </a:cubicBezTo>
                  <a:cubicBezTo>
                    <a:pt x="0" y="12"/>
                    <a:pt x="1" y="15"/>
                    <a:pt x="4" y="16"/>
                  </a:cubicBezTo>
                  <a:cubicBezTo>
                    <a:pt x="4" y="25"/>
                    <a:pt x="4" y="25"/>
                    <a:pt x="4" y="25"/>
                  </a:cubicBezTo>
                  <a:cubicBezTo>
                    <a:pt x="12" y="25"/>
                    <a:pt x="12" y="25"/>
                    <a:pt x="12" y="25"/>
                  </a:cubicBezTo>
                  <a:cubicBezTo>
                    <a:pt x="12" y="16"/>
                    <a:pt x="12" y="16"/>
                    <a:pt x="12" y="16"/>
                  </a:cubicBezTo>
                  <a:cubicBezTo>
                    <a:pt x="15" y="15"/>
                    <a:pt x="16" y="12"/>
                    <a:pt x="16" y="9"/>
                  </a:cubicBezTo>
                  <a:cubicBezTo>
                    <a:pt x="16" y="4"/>
                    <a:pt x="13" y="0"/>
                    <a:pt x="8"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 name="Freeform 22"/>
            <p:cNvSpPr>
              <a:spLocks noEditPoints="1"/>
            </p:cNvSpPr>
            <p:nvPr/>
          </p:nvSpPr>
          <p:spPr bwMode="auto">
            <a:xfrm>
              <a:off x="727075" y="3463926"/>
              <a:ext cx="220663" cy="192088"/>
            </a:xfrm>
            <a:custGeom>
              <a:avLst/>
              <a:gdLst>
                <a:gd name="T0" fmla="*/ 51 w 100"/>
                <a:gd name="T1" fmla="*/ 87 h 87"/>
                <a:gd name="T2" fmla="*/ 49 w 100"/>
                <a:gd name="T3" fmla="*/ 87 h 87"/>
                <a:gd name="T4" fmla="*/ 48 w 100"/>
                <a:gd name="T5" fmla="*/ 86 h 87"/>
                <a:gd name="T6" fmla="*/ 47 w 100"/>
                <a:gd name="T7" fmla="*/ 85 h 87"/>
                <a:gd name="T8" fmla="*/ 31 w 100"/>
                <a:gd name="T9" fmla="*/ 74 h 87"/>
                <a:gd name="T10" fmla="*/ 1 w 100"/>
                <a:gd name="T11" fmla="*/ 41 h 87"/>
                <a:gd name="T12" fmla="*/ 0 w 100"/>
                <a:gd name="T13" fmla="*/ 32 h 87"/>
                <a:gd name="T14" fmla="*/ 9 w 100"/>
                <a:gd name="T15" fmla="*/ 9 h 87"/>
                <a:gd name="T16" fmla="*/ 29 w 100"/>
                <a:gd name="T17" fmla="*/ 0 h 87"/>
                <a:gd name="T18" fmla="*/ 29 w 100"/>
                <a:gd name="T19" fmla="*/ 0 h 87"/>
                <a:gd name="T20" fmla="*/ 50 w 100"/>
                <a:gd name="T21" fmla="*/ 10 h 87"/>
                <a:gd name="T22" fmla="*/ 71 w 100"/>
                <a:gd name="T23" fmla="*/ 0 h 87"/>
                <a:gd name="T24" fmla="*/ 71 w 100"/>
                <a:gd name="T25" fmla="*/ 0 h 87"/>
                <a:gd name="T26" fmla="*/ 100 w 100"/>
                <a:gd name="T27" fmla="*/ 31 h 87"/>
                <a:gd name="T28" fmla="*/ 99 w 100"/>
                <a:gd name="T29" fmla="*/ 40 h 87"/>
                <a:gd name="T30" fmla="*/ 70 w 100"/>
                <a:gd name="T31" fmla="*/ 74 h 87"/>
                <a:gd name="T32" fmla="*/ 53 w 100"/>
                <a:gd name="T33" fmla="*/ 86 h 87"/>
                <a:gd name="T34" fmla="*/ 51 w 100"/>
                <a:gd name="T35" fmla="*/ 87 h 87"/>
                <a:gd name="T36" fmla="*/ 29 w 100"/>
                <a:gd name="T37" fmla="*/ 9 h 87"/>
                <a:gd name="T38" fmla="*/ 15 w 100"/>
                <a:gd name="T39" fmla="*/ 15 h 87"/>
                <a:gd name="T40" fmla="*/ 8 w 100"/>
                <a:gd name="T41" fmla="*/ 32 h 87"/>
                <a:gd name="T42" fmla="*/ 9 w 100"/>
                <a:gd name="T43" fmla="*/ 39 h 87"/>
                <a:gd name="T44" fmla="*/ 37 w 100"/>
                <a:gd name="T45" fmla="*/ 67 h 87"/>
                <a:gd name="T46" fmla="*/ 51 w 100"/>
                <a:gd name="T47" fmla="*/ 78 h 87"/>
                <a:gd name="T48" fmla="*/ 65 w 100"/>
                <a:gd name="T49" fmla="*/ 67 h 87"/>
                <a:gd name="T50" fmla="*/ 91 w 100"/>
                <a:gd name="T51" fmla="*/ 38 h 87"/>
                <a:gd name="T52" fmla="*/ 92 w 100"/>
                <a:gd name="T53" fmla="*/ 31 h 87"/>
                <a:gd name="T54" fmla="*/ 71 w 100"/>
                <a:gd name="T55" fmla="*/ 8 h 87"/>
                <a:gd name="T56" fmla="*/ 71 w 100"/>
                <a:gd name="T57" fmla="*/ 8 h 87"/>
                <a:gd name="T58" fmla="*/ 54 w 100"/>
                <a:gd name="T59" fmla="*/ 19 h 87"/>
                <a:gd name="T60" fmla="*/ 50 w 100"/>
                <a:gd name="T61" fmla="*/ 21 h 87"/>
                <a:gd name="T62" fmla="*/ 46 w 100"/>
                <a:gd name="T63" fmla="*/ 19 h 87"/>
                <a:gd name="T64" fmla="*/ 29 w 100"/>
                <a:gd name="T65" fmla="*/ 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0" h="87">
                  <a:moveTo>
                    <a:pt x="51" y="87"/>
                  </a:moveTo>
                  <a:cubicBezTo>
                    <a:pt x="50" y="87"/>
                    <a:pt x="49" y="87"/>
                    <a:pt x="49" y="87"/>
                  </a:cubicBezTo>
                  <a:cubicBezTo>
                    <a:pt x="49" y="86"/>
                    <a:pt x="48" y="86"/>
                    <a:pt x="48" y="86"/>
                  </a:cubicBezTo>
                  <a:cubicBezTo>
                    <a:pt x="47" y="85"/>
                    <a:pt x="47" y="85"/>
                    <a:pt x="47" y="85"/>
                  </a:cubicBezTo>
                  <a:cubicBezTo>
                    <a:pt x="44" y="83"/>
                    <a:pt x="36" y="78"/>
                    <a:pt x="31" y="74"/>
                  </a:cubicBezTo>
                  <a:cubicBezTo>
                    <a:pt x="13" y="60"/>
                    <a:pt x="3" y="49"/>
                    <a:pt x="1" y="41"/>
                  </a:cubicBezTo>
                  <a:cubicBezTo>
                    <a:pt x="0" y="38"/>
                    <a:pt x="0" y="35"/>
                    <a:pt x="0" y="32"/>
                  </a:cubicBezTo>
                  <a:cubicBezTo>
                    <a:pt x="0" y="23"/>
                    <a:pt x="3" y="15"/>
                    <a:pt x="9" y="9"/>
                  </a:cubicBezTo>
                  <a:cubicBezTo>
                    <a:pt x="14" y="3"/>
                    <a:pt x="21" y="0"/>
                    <a:pt x="29" y="0"/>
                  </a:cubicBezTo>
                  <a:cubicBezTo>
                    <a:pt x="29" y="0"/>
                    <a:pt x="29" y="0"/>
                    <a:pt x="29" y="0"/>
                  </a:cubicBezTo>
                  <a:cubicBezTo>
                    <a:pt x="37" y="0"/>
                    <a:pt x="44" y="4"/>
                    <a:pt x="50" y="10"/>
                  </a:cubicBezTo>
                  <a:cubicBezTo>
                    <a:pt x="55" y="4"/>
                    <a:pt x="63" y="0"/>
                    <a:pt x="71" y="0"/>
                  </a:cubicBezTo>
                  <a:cubicBezTo>
                    <a:pt x="71" y="0"/>
                    <a:pt x="71" y="0"/>
                    <a:pt x="71" y="0"/>
                  </a:cubicBezTo>
                  <a:cubicBezTo>
                    <a:pt x="87" y="0"/>
                    <a:pt x="100" y="14"/>
                    <a:pt x="100" y="31"/>
                  </a:cubicBezTo>
                  <a:cubicBezTo>
                    <a:pt x="100" y="34"/>
                    <a:pt x="100" y="37"/>
                    <a:pt x="99" y="40"/>
                  </a:cubicBezTo>
                  <a:cubicBezTo>
                    <a:pt x="98" y="48"/>
                    <a:pt x="88" y="59"/>
                    <a:pt x="70" y="74"/>
                  </a:cubicBezTo>
                  <a:cubicBezTo>
                    <a:pt x="63" y="79"/>
                    <a:pt x="57" y="84"/>
                    <a:pt x="53" y="86"/>
                  </a:cubicBezTo>
                  <a:cubicBezTo>
                    <a:pt x="52" y="87"/>
                    <a:pt x="52" y="87"/>
                    <a:pt x="51" y="87"/>
                  </a:cubicBezTo>
                  <a:close/>
                  <a:moveTo>
                    <a:pt x="29" y="9"/>
                  </a:moveTo>
                  <a:cubicBezTo>
                    <a:pt x="24" y="9"/>
                    <a:pt x="19" y="11"/>
                    <a:pt x="15" y="15"/>
                  </a:cubicBezTo>
                  <a:cubicBezTo>
                    <a:pt x="11" y="19"/>
                    <a:pt x="8" y="25"/>
                    <a:pt x="8" y="32"/>
                  </a:cubicBezTo>
                  <a:cubicBezTo>
                    <a:pt x="8" y="34"/>
                    <a:pt x="9" y="37"/>
                    <a:pt x="9" y="39"/>
                  </a:cubicBezTo>
                  <a:cubicBezTo>
                    <a:pt x="10" y="42"/>
                    <a:pt x="15" y="50"/>
                    <a:pt x="37" y="67"/>
                  </a:cubicBezTo>
                  <a:cubicBezTo>
                    <a:pt x="41" y="71"/>
                    <a:pt x="47" y="75"/>
                    <a:pt x="51" y="78"/>
                  </a:cubicBezTo>
                  <a:cubicBezTo>
                    <a:pt x="55" y="75"/>
                    <a:pt x="59" y="72"/>
                    <a:pt x="65" y="67"/>
                  </a:cubicBezTo>
                  <a:cubicBezTo>
                    <a:pt x="86" y="50"/>
                    <a:pt x="90" y="41"/>
                    <a:pt x="91" y="38"/>
                  </a:cubicBezTo>
                  <a:cubicBezTo>
                    <a:pt x="92" y="35"/>
                    <a:pt x="92" y="33"/>
                    <a:pt x="92" y="31"/>
                  </a:cubicBezTo>
                  <a:cubicBezTo>
                    <a:pt x="92" y="18"/>
                    <a:pt x="83" y="8"/>
                    <a:pt x="71" y="8"/>
                  </a:cubicBezTo>
                  <a:cubicBezTo>
                    <a:pt x="71" y="8"/>
                    <a:pt x="71" y="8"/>
                    <a:pt x="71" y="8"/>
                  </a:cubicBezTo>
                  <a:cubicBezTo>
                    <a:pt x="64" y="8"/>
                    <a:pt x="57" y="12"/>
                    <a:pt x="54" y="19"/>
                  </a:cubicBezTo>
                  <a:cubicBezTo>
                    <a:pt x="53" y="20"/>
                    <a:pt x="52" y="21"/>
                    <a:pt x="50" y="21"/>
                  </a:cubicBezTo>
                  <a:cubicBezTo>
                    <a:pt x="49" y="21"/>
                    <a:pt x="47" y="20"/>
                    <a:pt x="46" y="19"/>
                  </a:cubicBezTo>
                  <a:cubicBezTo>
                    <a:pt x="42" y="13"/>
                    <a:pt x="36" y="9"/>
                    <a:pt x="29"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 name="Freeform 23"/>
            <p:cNvSpPr/>
            <p:nvPr/>
          </p:nvSpPr>
          <p:spPr bwMode="auto">
            <a:xfrm>
              <a:off x="879475" y="3497263"/>
              <a:ext cx="38100" cy="53975"/>
            </a:xfrm>
            <a:custGeom>
              <a:avLst/>
              <a:gdLst>
                <a:gd name="T0" fmla="*/ 13 w 17"/>
                <a:gd name="T1" fmla="*/ 24 h 24"/>
                <a:gd name="T2" fmla="*/ 13 w 17"/>
                <a:gd name="T3" fmla="*/ 23 h 24"/>
                <a:gd name="T4" fmla="*/ 11 w 17"/>
                <a:gd name="T5" fmla="*/ 21 h 24"/>
                <a:gd name="T6" fmla="*/ 12 w 17"/>
                <a:gd name="T7" fmla="*/ 20 h 24"/>
                <a:gd name="T8" fmla="*/ 12 w 17"/>
                <a:gd name="T9" fmla="*/ 16 h 24"/>
                <a:gd name="T10" fmla="*/ 2 w 17"/>
                <a:gd name="T11" fmla="*/ 4 h 24"/>
                <a:gd name="T12" fmla="*/ 0 w 17"/>
                <a:gd name="T13" fmla="*/ 2 h 24"/>
                <a:gd name="T14" fmla="*/ 2 w 17"/>
                <a:gd name="T15" fmla="*/ 0 h 24"/>
                <a:gd name="T16" fmla="*/ 16 w 17"/>
                <a:gd name="T17" fmla="*/ 16 h 24"/>
                <a:gd name="T18" fmla="*/ 16 w 17"/>
                <a:gd name="T19" fmla="*/ 21 h 24"/>
                <a:gd name="T20" fmla="*/ 16 w 17"/>
                <a:gd name="T21" fmla="*/ 22 h 24"/>
                <a:gd name="T22" fmla="*/ 13 w 17"/>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24">
                  <a:moveTo>
                    <a:pt x="13" y="24"/>
                  </a:moveTo>
                  <a:cubicBezTo>
                    <a:pt x="13" y="24"/>
                    <a:pt x="13" y="24"/>
                    <a:pt x="13" y="23"/>
                  </a:cubicBezTo>
                  <a:cubicBezTo>
                    <a:pt x="12" y="23"/>
                    <a:pt x="11" y="22"/>
                    <a:pt x="11" y="21"/>
                  </a:cubicBezTo>
                  <a:cubicBezTo>
                    <a:pt x="12" y="20"/>
                    <a:pt x="12" y="20"/>
                    <a:pt x="12" y="20"/>
                  </a:cubicBezTo>
                  <a:cubicBezTo>
                    <a:pt x="12" y="18"/>
                    <a:pt x="12" y="17"/>
                    <a:pt x="12" y="16"/>
                  </a:cubicBezTo>
                  <a:cubicBezTo>
                    <a:pt x="12" y="9"/>
                    <a:pt x="8" y="4"/>
                    <a:pt x="2" y="4"/>
                  </a:cubicBezTo>
                  <a:cubicBezTo>
                    <a:pt x="1" y="4"/>
                    <a:pt x="0" y="3"/>
                    <a:pt x="0" y="2"/>
                  </a:cubicBezTo>
                  <a:cubicBezTo>
                    <a:pt x="0" y="1"/>
                    <a:pt x="1" y="0"/>
                    <a:pt x="2" y="0"/>
                  </a:cubicBezTo>
                  <a:cubicBezTo>
                    <a:pt x="10" y="0"/>
                    <a:pt x="16" y="7"/>
                    <a:pt x="16" y="16"/>
                  </a:cubicBezTo>
                  <a:cubicBezTo>
                    <a:pt x="17" y="18"/>
                    <a:pt x="16" y="19"/>
                    <a:pt x="16" y="21"/>
                  </a:cubicBezTo>
                  <a:cubicBezTo>
                    <a:pt x="16" y="22"/>
                    <a:pt x="16" y="22"/>
                    <a:pt x="16" y="22"/>
                  </a:cubicBezTo>
                  <a:cubicBezTo>
                    <a:pt x="15" y="23"/>
                    <a:pt x="14" y="24"/>
                    <a:pt x="13"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 name="Freeform 28"/>
            <p:cNvSpPr/>
            <p:nvPr/>
          </p:nvSpPr>
          <p:spPr bwMode="auto">
            <a:xfrm>
              <a:off x="315913" y="3602038"/>
              <a:ext cx="166688" cy="198438"/>
            </a:xfrm>
            <a:custGeom>
              <a:avLst/>
              <a:gdLst>
                <a:gd name="T0" fmla="*/ 75 w 75"/>
                <a:gd name="T1" fmla="*/ 90 h 90"/>
                <a:gd name="T2" fmla="*/ 57 w 75"/>
                <a:gd name="T3" fmla="*/ 90 h 90"/>
                <a:gd name="T4" fmla="*/ 0 w 75"/>
                <a:gd name="T5" fmla="*/ 17 h 90"/>
                <a:gd name="T6" fmla="*/ 4 w 75"/>
                <a:gd name="T7" fmla="*/ 0 h 90"/>
                <a:gd name="T8" fmla="*/ 75 w 75"/>
                <a:gd name="T9" fmla="*/ 90 h 90"/>
              </a:gdLst>
              <a:ahLst/>
              <a:cxnLst>
                <a:cxn ang="0">
                  <a:pos x="T0" y="T1"/>
                </a:cxn>
                <a:cxn ang="0">
                  <a:pos x="T2" y="T3"/>
                </a:cxn>
                <a:cxn ang="0">
                  <a:pos x="T4" y="T5"/>
                </a:cxn>
                <a:cxn ang="0">
                  <a:pos x="T6" y="T7"/>
                </a:cxn>
                <a:cxn ang="0">
                  <a:pos x="T8" y="T9"/>
                </a:cxn>
              </a:cxnLst>
              <a:rect l="0" t="0" r="r" b="b"/>
              <a:pathLst>
                <a:path w="75" h="90">
                  <a:moveTo>
                    <a:pt x="75" y="90"/>
                  </a:moveTo>
                  <a:cubicBezTo>
                    <a:pt x="57" y="90"/>
                    <a:pt x="57" y="90"/>
                    <a:pt x="57" y="90"/>
                  </a:cubicBezTo>
                  <a:cubicBezTo>
                    <a:pt x="57" y="55"/>
                    <a:pt x="33" y="25"/>
                    <a:pt x="0" y="17"/>
                  </a:cubicBezTo>
                  <a:cubicBezTo>
                    <a:pt x="4" y="0"/>
                    <a:pt x="4" y="0"/>
                    <a:pt x="4" y="0"/>
                  </a:cubicBezTo>
                  <a:cubicBezTo>
                    <a:pt x="46" y="10"/>
                    <a:pt x="75" y="47"/>
                    <a:pt x="75" y="9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1" name="Freeform 29"/>
            <p:cNvSpPr/>
            <p:nvPr/>
          </p:nvSpPr>
          <p:spPr bwMode="auto">
            <a:xfrm>
              <a:off x="71438" y="3603626"/>
              <a:ext cx="160338" cy="196850"/>
            </a:xfrm>
            <a:custGeom>
              <a:avLst/>
              <a:gdLst>
                <a:gd name="T0" fmla="*/ 18 w 73"/>
                <a:gd name="T1" fmla="*/ 89 h 89"/>
                <a:gd name="T2" fmla="*/ 0 w 73"/>
                <a:gd name="T3" fmla="*/ 89 h 89"/>
                <a:gd name="T4" fmla="*/ 68 w 73"/>
                <a:gd name="T5" fmla="*/ 0 h 89"/>
                <a:gd name="T6" fmla="*/ 73 w 73"/>
                <a:gd name="T7" fmla="*/ 17 h 89"/>
                <a:gd name="T8" fmla="*/ 18 w 73"/>
                <a:gd name="T9" fmla="*/ 89 h 89"/>
              </a:gdLst>
              <a:ahLst/>
              <a:cxnLst>
                <a:cxn ang="0">
                  <a:pos x="T0" y="T1"/>
                </a:cxn>
                <a:cxn ang="0">
                  <a:pos x="T2" y="T3"/>
                </a:cxn>
                <a:cxn ang="0">
                  <a:pos x="T4" y="T5"/>
                </a:cxn>
                <a:cxn ang="0">
                  <a:pos x="T6" y="T7"/>
                </a:cxn>
                <a:cxn ang="0">
                  <a:pos x="T8" y="T9"/>
                </a:cxn>
              </a:cxnLst>
              <a:rect l="0" t="0" r="r" b="b"/>
              <a:pathLst>
                <a:path w="73" h="89">
                  <a:moveTo>
                    <a:pt x="18" y="89"/>
                  </a:moveTo>
                  <a:cubicBezTo>
                    <a:pt x="0" y="89"/>
                    <a:pt x="0" y="89"/>
                    <a:pt x="0" y="89"/>
                  </a:cubicBezTo>
                  <a:cubicBezTo>
                    <a:pt x="0" y="47"/>
                    <a:pt x="28" y="11"/>
                    <a:pt x="68" y="0"/>
                  </a:cubicBezTo>
                  <a:cubicBezTo>
                    <a:pt x="73" y="17"/>
                    <a:pt x="73" y="17"/>
                    <a:pt x="73" y="17"/>
                  </a:cubicBezTo>
                  <a:cubicBezTo>
                    <a:pt x="41" y="26"/>
                    <a:pt x="18" y="55"/>
                    <a:pt x="18" y="8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2" name="Freeform 30"/>
            <p:cNvSpPr>
              <a:spLocks noEditPoints="1"/>
            </p:cNvSpPr>
            <p:nvPr/>
          </p:nvSpPr>
          <p:spPr bwMode="auto">
            <a:xfrm>
              <a:off x="31750"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3" name="Freeform 31"/>
            <p:cNvSpPr>
              <a:spLocks noEditPoints="1"/>
            </p:cNvSpPr>
            <p:nvPr/>
          </p:nvSpPr>
          <p:spPr bwMode="auto">
            <a:xfrm>
              <a:off x="398463"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4" name="Freeform 32"/>
            <p:cNvSpPr>
              <a:spLocks noEditPoints="1"/>
            </p:cNvSpPr>
            <p:nvPr/>
          </p:nvSpPr>
          <p:spPr bwMode="auto">
            <a:xfrm>
              <a:off x="214313" y="3557588"/>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5 h 78"/>
                <a:gd name="T18" fmla="*/ 25 w 78"/>
                <a:gd name="T19" fmla="*/ 25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5"/>
                  </a:lnTo>
                  <a:lnTo>
                    <a:pt x="25" y="25"/>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5" name="Freeform 33"/>
            <p:cNvSpPr/>
            <p:nvPr/>
          </p:nvSpPr>
          <p:spPr bwMode="auto">
            <a:xfrm>
              <a:off x="76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6" name="Oval 34"/>
            <p:cNvSpPr>
              <a:spLocks noChangeArrowheads="1"/>
            </p:cNvSpPr>
            <p:nvPr/>
          </p:nvSpPr>
          <p:spPr bwMode="auto">
            <a:xfrm>
              <a:off x="50800" y="3586163"/>
              <a:ext cx="42863"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7" name="Freeform 35"/>
            <p:cNvSpPr/>
            <p:nvPr/>
          </p:nvSpPr>
          <p:spPr bwMode="auto">
            <a:xfrm>
              <a:off x="330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8" name="Oval 36"/>
            <p:cNvSpPr>
              <a:spLocks noChangeArrowheads="1"/>
            </p:cNvSpPr>
            <p:nvPr/>
          </p:nvSpPr>
          <p:spPr bwMode="auto">
            <a:xfrm>
              <a:off x="460375" y="3586163"/>
              <a:ext cx="41275"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9" name="Freeform 37"/>
            <p:cNvSpPr>
              <a:spLocks noEditPoints="1"/>
            </p:cNvSpPr>
            <p:nvPr/>
          </p:nvSpPr>
          <p:spPr bwMode="auto">
            <a:xfrm>
              <a:off x="884238" y="1268413"/>
              <a:ext cx="207963" cy="207963"/>
            </a:xfrm>
            <a:custGeom>
              <a:avLst/>
              <a:gdLst>
                <a:gd name="T0" fmla="*/ 42 w 94"/>
                <a:gd name="T1" fmla="*/ 94 h 94"/>
                <a:gd name="T2" fmla="*/ 35 w 94"/>
                <a:gd name="T3" fmla="*/ 80 h 94"/>
                <a:gd name="T4" fmla="*/ 27 w 94"/>
                <a:gd name="T5" fmla="*/ 84 h 94"/>
                <a:gd name="T6" fmla="*/ 10 w 94"/>
                <a:gd name="T7" fmla="*/ 76 h 94"/>
                <a:gd name="T8" fmla="*/ 10 w 94"/>
                <a:gd name="T9" fmla="*/ 67 h 94"/>
                <a:gd name="T10" fmla="*/ 14 w 94"/>
                <a:gd name="T11" fmla="*/ 59 h 94"/>
                <a:gd name="T12" fmla="*/ 0 w 94"/>
                <a:gd name="T13" fmla="*/ 52 h 94"/>
                <a:gd name="T14" fmla="*/ 7 w 94"/>
                <a:gd name="T15" fmla="*/ 35 h 94"/>
                <a:gd name="T16" fmla="*/ 15 w 94"/>
                <a:gd name="T17" fmla="*/ 32 h 94"/>
                <a:gd name="T18" fmla="*/ 8 w 94"/>
                <a:gd name="T19" fmla="*/ 22 h 94"/>
                <a:gd name="T20" fmla="*/ 18 w 94"/>
                <a:gd name="T21" fmla="*/ 10 h 94"/>
                <a:gd name="T22" fmla="*/ 32 w 94"/>
                <a:gd name="T23" fmla="*/ 14 h 94"/>
                <a:gd name="T24" fmla="*/ 35 w 94"/>
                <a:gd name="T25" fmla="*/ 6 h 94"/>
                <a:gd name="T26" fmla="*/ 52 w 94"/>
                <a:gd name="T27" fmla="*/ 0 h 94"/>
                <a:gd name="T28" fmla="*/ 59 w 94"/>
                <a:gd name="T29" fmla="*/ 13 h 94"/>
                <a:gd name="T30" fmla="*/ 67 w 94"/>
                <a:gd name="T31" fmla="*/ 10 h 94"/>
                <a:gd name="T32" fmla="*/ 72 w 94"/>
                <a:gd name="T33" fmla="*/ 8 h 94"/>
                <a:gd name="T34" fmla="*/ 84 w 94"/>
                <a:gd name="T35" fmla="*/ 17 h 94"/>
                <a:gd name="T36" fmla="*/ 84 w 94"/>
                <a:gd name="T37" fmla="*/ 27 h 94"/>
                <a:gd name="T38" fmla="*/ 81 w 94"/>
                <a:gd name="T39" fmla="*/ 35 h 94"/>
                <a:gd name="T40" fmla="*/ 94 w 94"/>
                <a:gd name="T41" fmla="*/ 42 h 94"/>
                <a:gd name="T42" fmla="*/ 87 w 94"/>
                <a:gd name="T43" fmla="*/ 59 h 94"/>
                <a:gd name="T44" fmla="*/ 80 w 94"/>
                <a:gd name="T45" fmla="*/ 62 h 94"/>
                <a:gd name="T46" fmla="*/ 86 w 94"/>
                <a:gd name="T47" fmla="*/ 71 h 94"/>
                <a:gd name="T48" fmla="*/ 77 w 94"/>
                <a:gd name="T49" fmla="*/ 84 h 94"/>
                <a:gd name="T50" fmla="*/ 62 w 94"/>
                <a:gd name="T51" fmla="*/ 79 h 94"/>
                <a:gd name="T52" fmla="*/ 59 w 94"/>
                <a:gd name="T53" fmla="*/ 87 h 94"/>
                <a:gd name="T54" fmla="*/ 43 w 94"/>
                <a:gd name="T55" fmla="*/ 86 h 94"/>
                <a:gd name="T56" fmla="*/ 51 w 94"/>
                <a:gd name="T57" fmla="*/ 80 h 94"/>
                <a:gd name="T58" fmla="*/ 59 w 94"/>
                <a:gd name="T59" fmla="*/ 72 h 94"/>
                <a:gd name="T60" fmla="*/ 68 w 94"/>
                <a:gd name="T61" fmla="*/ 73 h 94"/>
                <a:gd name="T62" fmla="*/ 78 w 94"/>
                <a:gd name="T63" fmla="*/ 71 h 94"/>
                <a:gd name="T64" fmla="*/ 72 w 94"/>
                <a:gd name="T65" fmla="*/ 58 h 94"/>
                <a:gd name="T66" fmla="*/ 81 w 94"/>
                <a:gd name="T67" fmla="*/ 51 h 94"/>
                <a:gd name="T68" fmla="*/ 86 w 94"/>
                <a:gd name="T69" fmla="*/ 43 h 94"/>
                <a:gd name="T70" fmla="*/ 73 w 94"/>
                <a:gd name="T71" fmla="*/ 37 h 94"/>
                <a:gd name="T72" fmla="*/ 74 w 94"/>
                <a:gd name="T73" fmla="*/ 26 h 94"/>
                <a:gd name="T74" fmla="*/ 72 w 94"/>
                <a:gd name="T75" fmla="*/ 16 h 94"/>
                <a:gd name="T76" fmla="*/ 59 w 94"/>
                <a:gd name="T77" fmla="*/ 22 h 94"/>
                <a:gd name="T78" fmla="*/ 51 w 94"/>
                <a:gd name="T79" fmla="*/ 13 h 94"/>
                <a:gd name="T80" fmla="*/ 43 w 94"/>
                <a:gd name="T81" fmla="*/ 8 h 94"/>
                <a:gd name="T82" fmla="*/ 38 w 94"/>
                <a:gd name="T83" fmla="*/ 21 h 94"/>
                <a:gd name="T84" fmla="*/ 32 w 94"/>
                <a:gd name="T85" fmla="*/ 22 h 94"/>
                <a:gd name="T86" fmla="*/ 22 w 94"/>
                <a:gd name="T87" fmla="*/ 16 h 94"/>
                <a:gd name="T88" fmla="*/ 21 w 94"/>
                <a:gd name="T89" fmla="*/ 26 h 94"/>
                <a:gd name="T90" fmla="*/ 21 w 94"/>
                <a:gd name="T91" fmla="*/ 38 h 94"/>
                <a:gd name="T92" fmla="*/ 8 w 94"/>
                <a:gd name="T93" fmla="*/ 43 h 94"/>
                <a:gd name="T94" fmla="*/ 14 w 94"/>
                <a:gd name="T95" fmla="*/ 51 h 94"/>
                <a:gd name="T96" fmla="*/ 22 w 94"/>
                <a:gd name="T97" fmla="*/ 59 h 94"/>
                <a:gd name="T98" fmla="*/ 17 w 94"/>
                <a:gd name="T99" fmla="*/ 71 h 94"/>
                <a:gd name="T100" fmla="*/ 26 w 94"/>
                <a:gd name="T101" fmla="*/ 73 h 94"/>
                <a:gd name="T102" fmla="*/ 38 w 94"/>
                <a:gd name="T103" fmla="*/ 73 h 94"/>
                <a:gd name="T104" fmla="*/ 43 w 94"/>
                <a:gd name="T105" fmla="*/ 86 h 94"/>
                <a:gd name="T106" fmla="*/ 30 w 94"/>
                <a:gd name="T107" fmla="*/ 47 h 94"/>
                <a:gd name="T108" fmla="*/ 65 w 94"/>
                <a:gd name="T109" fmla="*/ 47 h 94"/>
                <a:gd name="T110" fmla="*/ 47 w 94"/>
                <a:gd name="T111" fmla="*/ 37 h 94"/>
                <a:gd name="T112" fmla="*/ 47 w 94"/>
                <a:gd name="T113" fmla="*/ 56 h 94"/>
                <a:gd name="T114" fmla="*/ 47 w 94"/>
                <a:gd name="T115"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4" h="94">
                  <a:moveTo>
                    <a:pt x="52" y="94"/>
                  </a:moveTo>
                  <a:cubicBezTo>
                    <a:pt x="42" y="94"/>
                    <a:pt x="42" y="94"/>
                    <a:pt x="42" y="94"/>
                  </a:cubicBezTo>
                  <a:cubicBezTo>
                    <a:pt x="38" y="94"/>
                    <a:pt x="35" y="91"/>
                    <a:pt x="35" y="87"/>
                  </a:cubicBezTo>
                  <a:cubicBezTo>
                    <a:pt x="35" y="80"/>
                    <a:pt x="35" y="80"/>
                    <a:pt x="35" y="80"/>
                  </a:cubicBezTo>
                  <a:cubicBezTo>
                    <a:pt x="32" y="79"/>
                    <a:pt x="32" y="79"/>
                    <a:pt x="32" y="79"/>
                  </a:cubicBezTo>
                  <a:cubicBezTo>
                    <a:pt x="27" y="84"/>
                    <a:pt x="27" y="84"/>
                    <a:pt x="27" y="84"/>
                  </a:cubicBezTo>
                  <a:cubicBezTo>
                    <a:pt x="25" y="86"/>
                    <a:pt x="20" y="86"/>
                    <a:pt x="18" y="84"/>
                  </a:cubicBezTo>
                  <a:cubicBezTo>
                    <a:pt x="10" y="76"/>
                    <a:pt x="10" y="76"/>
                    <a:pt x="10" y="76"/>
                  </a:cubicBezTo>
                  <a:cubicBezTo>
                    <a:pt x="9" y="75"/>
                    <a:pt x="8" y="73"/>
                    <a:pt x="8" y="71"/>
                  </a:cubicBezTo>
                  <a:cubicBezTo>
                    <a:pt x="8" y="70"/>
                    <a:pt x="9" y="68"/>
                    <a:pt x="10" y="67"/>
                  </a:cubicBezTo>
                  <a:cubicBezTo>
                    <a:pt x="15" y="62"/>
                    <a:pt x="15" y="62"/>
                    <a:pt x="15" y="62"/>
                  </a:cubicBezTo>
                  <a:cubicBezTo>
                    <a:pt x="14" y="59"/>
                    <a:pt x="14" y="59"/>
                    <a:pt x="14" y="59"/>
                  </a:cubicBezTo>
                  <a:cubicBezTo>
                    <a:pt x="7" y="59"/>
                    <a:pt x="7" y="59"/>
                    <a:pt x="7" y="59"/>
                  </a:cubicBezTo>
                  <a:cubicBezTo>
                    <a:pt x="3" y="59"/>
                    <a:pt x="0" y="56"/>
                    <a:pt x="0" y="52"/>
                  </a:cubicBezTo>
                  <a:cubicBezTo>
                    <a:pt x="0" y="42"/>
                    <a:pt x="0" y="42"/>
                    <a:pt x="0" y="42"/>
                  </a:cubicBezTo>
                  <a:cubicBezTo>
                    <a:pt x="0" y="38"/>
                    <a:pt x="3" y="35"/>
                    <a:pt x="7" y="35"/>
                  </a:cubicBezTo>
                  <a:cubicBezTo>
                    <a:pt x="14" y="35"/>
                    <a:pt x="14" y="35"/>
                    <a:pt x="14" y="35"/>
                  </a:cubicBezTo>
                  <a:cubicBezTo>
                    <a:pt x="15" y="32"/>
                    <a:pt x="15" y="32"/>
                    <a:pt x="15" y="32"/>
                  </a:cubicBezTo>
                  <a:cubicBezTo>
                    <a:pt x="10" y="27"/>
                    <a:pt x="10" y="27"/>
                    <a:pt x="10" y="27"/>
                  </a:cubicBezTo>
                  <a:cubicBezTo>
                    <a:pt x="9" y="25"/>
                    <a:pt x="8" y="24"/>
                    <a:pt x="8" y="22"/>
                  </a:cubicBezTo>
                  <a:cubicBezTo>
                    <a:pt x="8" y="20"/>
                    <a:pt x="9" y="18"/>
                    <a:pt x="10" y="17"/>
                  </a:cubicBezTo>
                  <a:cubicBezTo>
                    <a:pt x="18" y="10"/>
                    <a:pt x="18" y="10"/>
                    <a:pt x="18" y="10"/>
                  </a:cubicBezTo>
                  <a:cubicBezTo>
                    <a:pt x="20" y="7"/>
                    <a:pt x="25" y="7"/>
                    <a:pt x="27" y="10"/>
                  </a:cubicBezTo>
                  <a:cubicBezTo>
                    <a:pt x="32" y="14"/>
                    <a:pt x="32" y="14"/>
                    <a:pt x="32" y="14"/>
                  </a:cubicBezTo>
                  <a:cubicBezTo>
                    <a:pt x="35" y="13"/>
                    <a:pt x="35" y="13"/>
                    <a:pt x="35" y="13"/>
                  </a:cubicBezTo>
                  <a:cubicBezTo>
                    <a:pt x="35" y="6"/>
                    <a:pt x="35" y="6"/>
                    <a:pt x="35" y="6"/>
                  </a:cubicBezTo>
                  <a:cubicBezTo>
                    <a:pt x="35" y="3"/>
                    <a:pt x="38" y="0"/>
                    <a:pt x="42" y="0"/>
                  </a:cubicBezTo>
                  <a:cubicBezTo>
                    <a:pt x="52" y="0"/>
                    <a:pt x="52" y="0"/>
                    <a:pt x="52" y="0"/>
                  </a:cubicBezTo>
                  <a:cubicBezTo>
                    <a:pt x="56" y="0"/>
                    <a:pt x="59" y="3"/>
                    <a:pt x="59" y="6"/>
                  </a:cubicBezTo>
                  <a:cubicBezTo>
                    <a:pt x="59" y="13"/>
                    <a:pt x="59" y="13"/>
                    <a:pt x="59" y="13"/>
                  </a:cubicBezTo>
                  <a:cubicBezTo>
                    <a:pt x="62" y="14"/>
                    <a:pt x="62" y="14"/>
                    <a:pt x="62" y="14"/>
                  </a:cubicBezTo>
                  <a:cubicBezTo>
                    <a:pt x="67" y="10"/>
                    <a:pt x="67" y="10"/>
                    <a:pt x="67" y="10"/>
                  </a:cubicBezTo>
                  <a:cubicBezTo>
                    <a:pt x="68" y="9"/>
                    <a:pt x="70" y="8"/>
                    <a:pt x="72" y="8"/>
                  </a:cubicBezTo>
                  <a:cubicBezTo>
                    <a:pt x="72" y="8"/>
                    <a:pt x="72" y="8"/>
                    <a:pt x="72" y="8"/>
                  </a:cubicBezTo>
                  <a:cubicBezTo>
                    <a:pt x="74" y="8"/>
                    <a:pt x="76" y="9"/>
                    <a:pt x="77" y="10"/>
                  </a:cubicBezTo>
                  <a:cubicBezTo>
                    <a:pt x="84" y="17"/>
                    <a:pt x="84" y="17"/>
                    <a:pt x="84" y="17"/>
                  </a:cubicBezTo>
                  <a:cubicBezTo>
                    <a:pt x="85" y="18"/>
                    <a:pt x="86" y="20"/>
                    <a:pt x="86" y="22"/>
                  </a:cubicBezTo>
                  <a:cubicBezTo>
                    <a:pt x="86" y="24"/>
                    <a:pt x="85" y="25"/>
                    <a:pt x="84" y="27"/>
                  </a:cubicBezTo>
                  <a:cubicBezTo>
                    <a:pt x="79" y="31"/>
                    <a:pt x="79" y="31"/>
                    <a:pt x="79" y="31"/>
                  </a:cubicBezTo>
                  <a:cubicBezTo>
                    <a:pt x="81" y="35"/>
                    <a:pt x="81" y="35"/>
                    <a:pt x="81" y="35"/>
                  </a:cubicBezTo>
                  <a:cubicBezTo>
                    <a:pt x="87" y="35"/>
                    <a:pt x="87" y="35"/>
                    <a:pt x="87" y="35"/>
                  </a:cubicBezTo>
                  <a:cubicBezTo>
                    <a:pt x="91" y="35"/>
                    <a:pt x="94" y="38"/>
                    <a:pt x="94" y="42"/>
                  </a:cubicBezTo>
                  <a:cubicBezTo>
                    <a:pt x="94" y="52"/>
                    <a:pt x="94" y="52"/>
                    <a:pt x="94" y="52"/>
                  </a:cubicBezTo>
                  <a:cubicBezTo>
                    <a:pt x="94" y="56"/>
                    <a:pt x="91" y="59"/>
                    <a:pt x="87" y="59"/>
                  </a:cubicBezTo>
                  <a:cubicBezTo>
                    <a:pt x="81" y="59"/>
                    <a:pt x="81" y="59"/>
                    <a:pt x="81" y="59"/>
                  </a:cubicBezTo>
                  <a:cubicBezTo>
                    <a:pt x="80" y="62"/>
                    <a:pt x="80" y="62"/>
                    <a:pt x="80" y="62"/>
                  </a:cubicBezTo>
                  <a:cubicBezTo>
                    <a:pt x="84" y="67"/>
                    <a:pt x="84" y="67"/>
                    <a:pt x="84" y="67"/>
                  </a:cubicBezTo>
                  <a:cubicBezTo>
                    <a:pt x="85" y="68"/>
                    <a:pt x="86" y="70"/>
                    <a:pt x="86" y="71"/>
                  </a:cubicBezTo>
                  <a:cubicBezTo>
                    <a:pt x="86" y="73"/>
                    <a:pt x="85" y="75"/>
                    <a:pt x="84" y="76"/>
                  </a:cubicBezTo>
                  <a:cubicBezTo>
                    <a:pt x="77" y="84"/>
                    <a:pt x="77" y="84"/>
                    <a:pt x="77" y="84"/>
                  </a:cubicBezTo>
                  <a:cubicBezTo>
                    <a:pt x="74" y="86"/>
                    <a:pt x="70" y="86"/>
                    <a:pt x="67" y="84"/>
                  </a:cubicBezTo>
                  <a:cubicBezTo>
                    <a:pt x="62" y="79"/>
                    <a:pt x="62" y="79"/>
                    <a:pt x="62" y="79"/>
                  </a:cubicBezTo>
                  <a:cubicBezTo>
                    <a:pt x="59" y="80"/>
                    <a:pt x="59" y="80"/>
                    <a:pt x="59" y="80"/>
                  </a:cubicBezTo>
                  <a:cubicBezTo>
                    <a:pt x="59" y="87"/>
                    <a:pt x="59" y="87"/>
                    <a:pt x="59" y="87"/>
                  </a:cubicBezTo>
                  <a:cubicBezTo>
                    <a:pt x="59" y="91"/>
                    <a:pt x="56" y="94"/>
                    <a:pt x="52" y="94"/>
                  </a:cubicBezTo>
                  <a:close/>
                  <a:moveTo>
                    <a:pt x="43" y="86"/>
                  </a:moveTo>
                  <a:cubicBezTo>
                    <a:pt x="51" y="86"/>
                    <a:pt x="51" y="86"/>
                    <a:pt x="51" y="86"/>
                  </a:cubicBezTo>
                  <a:cubicBezTo>
                    <a:pt x="51" y="80"/>
                    <a:pt x="51" y="80"/>
                    <a:pt x="51" y="80"/>
                  </a:cubicBezTo>
                  <a:cubicBezTo>
                    <a:pt x="51" y="77"/>
                    <a:pt x="53" y="74"/>
                    <a:pt x="57" y="73"/>
                  </a:cubicBezTo>
                  <a:cubicBezTo>
                    <a:pt x="59" y="72"/>
                    <a:pt x="59" y="72"/>
                    <a:pt x="59" y="72"/>
                  </a:cubicBezTo>
                  <a:cubicBezTo>
                    <a:pt x="60" y="71"/>
                    <a:pt x="61" y="71"/>
                    <a:pt x="62" y="71"/>
                  </a:cubicBezTo>
                  <a:cubicBezTo>
                    <a:pt x="65" y="71"/>
                    <a:pt x="67" y="72"/>
                    <a:pt x="68" y="73"/>
                  </a:cubicBezTo>
                  <a:cubicBezTo>
                    <a:pt x="72" y="77"/>
                    <a:pt x="72" y="77"/>
                    <a:pt x="72" y="77"/>
                  </a:cubicBezTo>
                  <a:cubicBezTo>
                    <a:pt x="78" y="71"/>
                    <a:pt x="78" y="71"/>
                    <a:pt x="78" y="71"/>
                  </a:cubicBezTo>
                  <a:cubicBezTo>
                    <a:pt x="74" y="68"/>
                    <a:pt x="74" y="68"/>
                    <a:pt x="74" y="68"/>
                  </a:cubicBezTo>
                  <a:cubicBezTo>
                    <a:pt x="71" y="65"/>
                    <a:pt x="71" y="61"/>
                    <a:pt x="72" y="58"/>
                  </a:cubicBezTo>
                  <a:cubicBezTo>
                    <a:pt x="73" y="56"/>
                    <a:pt x="73" y="56"/>
                    <a:pt x="73" y="56"/>
                  </a:cubicBezTo>
                  <a:cubicBezTo>
                    <a:pt x="74" y="53"/>
                    <a:pt x="78" y="51"/>
                    <a:pt x="81" y="51"/>
                  </a:cubicBezTo>
                  <a:cubicBezTo>
                    <a:pt x="86" y="51"/>
                    <a:pt x="86" y="51"/>
                    <a:pt x="86" y="51"/>
                  </a:cubicBezTo>
                  <a:cubicBezTo>
                    <a:pt x="86" y="43"/>
                    <a:pt x="86" y="43"/>
                    <a:pt x="86" y="43"/>
                  </a:cubicBezTo>
                  <a:cubicBezTo>
                    <a:pt x="81" y="43"/>
                    <a:pt x="81" y="43"/>
                    <a:pt x="81" y="43"/>
                  </a:cubicBezTo>
                  <a:cubicBezTo>
                    <a:pt x="78" y="43"/>
                    <a:pt x="74" y="40"/>
                    <a:pt x="73" y="37"/>
                  </a:cubicBezTo>
                  <a:cubicBezTo>
                    <a:pt x="72" y="35"/>
                    <a:pt x="72" y="35"/>
                    <a:pt x="72" y="35"/>
                  </a:cubicBezTo>
                  <a:cubicBezTo>
                    <a:pt x="71" y="32"/>
                    <a:pt x="71" y="28"/>
                    <a:pt x="74" y="26"/>
                  </a:cubicBezTo>
                  <a:cubicBezTo>
                    <a:pt x="78" y="22"/>
                    <a:pt x="78" y="22"/>
                    <a:pt x="78" y="22"/>
                  </a:cubicBezTo>
                  <a:cubicBezTo>
                    <a:pt x="72" y="16"/>
                    <a:pt x="72" y="16"/>
                    <a:pt x="72" y="16"/>
                  </a:cubicBezTo>
                  <a:cubicBezTo>
                    <a:pt x="68" y="20"/>
                    <a:pt x="68" y="20"/>
                    <a:pt x="68" y="20"/>
                  </a:cubicBezTo>
                  <a:cubicBezTo>
                    <a:pt x="66" y="22"/>
                    <a:pt x="62" y="23"/>
                    <a:pt x="59" y="22"/>
                  </a:cubicBezTo>
                  <a:cubicBezTo>
                    <a:pt x="56" y="21"/>
                    <a:pt x="56" y="21"/>
                    <a:pt x="56" y="21"/>
                  </a:cubicBezTo>
                  <a:cubicBezTo>
                    <a:pt x="53" y="20"/>
                    <a:pt x="51" y="16"/>
                    <a:pt x="51" y="13"/>
                  </a:cubicBezTo>
                  <a:cubicBezTo>
                    <a:pt x="51" y="8"/>
                    <a:pt x="51" y="8"/>
                    <a:pt x="51" y="8"/>
                  </a:cubicBezTo>
                  <a:cubicBezTo>
                    <a:pt x="43" y="8"/>
                    <a:pt x="43" y="8"/>
                    <a:pt x="43" y="8"/>
                  </a:cubicBezTo>
                  <a:cubicBezTo>
                    <a:pt x="43" y="13"/>
                    <a:pt x="43" y="13"/>
                    <a:pt x="43" y="13"/>
                  </a:cubicBezTo>
                  <a:cubicBezTo>
                    <a:pt x="43" y="16"/>
                    <a:pt x="41" y="20"/>
                    <a:pt x="38" y="21"/>
                  </a:cubicBezTo>
                  <a:cubicBezTo>
                    <a:pt x="35" y="22"/>
                    <a:pt x="35" y="22"/>
                    <a:pt x="35" y="22"/>
                  </a:cubicBezTo>
                  <a:cubicBezTo>
                    <a:pt x="34" y="22"/>
                    <a:pt x="33" y="22"/>
                    <a:pt x="32" y="22"/>
                  </a:cubicBezTo>
                  <a:cubicBezTo>
                    <a:pt x="30" y="22"/>
                    <a:pt x="28" y="22"/>
                    <a:pt x="26" y="20"/>
                  </a:cubicBezTo>
                  <a:cubicBezTo>
                    <a:pt x="22" y="16"/>
                    <a:pt x="22" y="16"/>
                    <a:pt x="22" y="16"/>
                  </a:cubicBezTo>
                  <a:cubicBezTo>
                    <a:pt x="17" y="22"/>
                    <a:pt x="17" y="22"/>
                    <a:pt x="17" y="22"/>
                  </a:cubicBezTo>
                  <a:cubicBezTo>
                    <a:pt x="21" y="26"/>
                    <a:pt x="21" y="26"/>
                    <a:pt x="21" y="26"/>
                  </a:cubicBezTo>
                  <a:cubicBezTo>
                    <a:pt x="23" y="28"/>
                    <a:pt x="24" y="32"/>
                    <a:pt x="22" y="35"/>
                  </a:cubicBezTo>
                  <a:cubicBezTo>
                    <a:pt x="21" y="38"/>
                    <a:pt x="21" y="38"/>
                    <a:pt x="21" y="38"/>
                  </a:cubicBezTo>
                  <a:cubicBezTo>
                    <a:pt x="20" y="40"/>
                    <a:pt x="17" y="43"/>
                    <a:pt x="14" y="43"/>
                  </a:cubicBezTo>
                  <a:cubicBezTo>
                    <a:pt x="8" y="43"/>
                    <a:pt x="8" y="43"/>
                    <a:pt x="8" y="43"/>
                  </a:cubicBezTo>
                  <a:cubicBezTo>
                    <a:pt x="8" y="51"/>
                    <a:pt x="8" y="51"/>
                    <a:pt x="8" y="51"/>
                  </a:cubicBezTo>
                  <a:cubicBezTo>
                    <a:pt x="14" y="51"/>
                    <a:pt x="14" y="51"/>
                    <a:pt x="14" y="51"/>
                  </a:cubicBezTo>
                  <a:cubicBezTo>
                    <a:pt x="17" y="51"/>
                    <a:pt x="20" y="53"/>
                    <a:pt x="21" y="56"/>
                  </a:cubicBezTo>
                  <a:cubicBezTo>
                    <a:pt x="22" y="59"/>
                    <a:pt x="22" y="59"/>
                    <a:pt x="22" y="59"/>
                  </a:cubicBezTo>
                  <a:cubicBezTo>
                    <a:pt x="24" y="61"/>
                    <a:pt x="23" y="65"/>
                    <a:pt x="21" y="68"/>
                  </a:cubicBezTo>
                  <a:cubicBezTo>
                    <a:pt x="17" y="71"/>
                    <a:pt x="17" y="71"/>
                    <a:pt x="17" y="71"/>
                  </a:cubicBezTo>
                  <a:cubicBezTo>
                    <a:pt x="22" y="77"/>
                    <a:pt x="22" y="77"/>
                    <a:pt x="22" y="77"/>
                  </a:cubicBezTo>
                  <a:cubicBezTo>
                    <a:pt x="26" y="73"/>
                    <a:pt x="26" y="73"/>
                    <a:pt x="26" y="73"/>
                  </a:cubicBezTo>
                  <a:cubicBezTo>
                    <a:pt x="29" y="71"/>
                    <a:pt x="33" y="70"/>
                    <a:pt x="35" y="72"/>
                  </a:cubicBezTo>
                  <a:cubicBezTo>
                    <a:pt x="38" y="73"/>
                    <a:pt x="38" y="73"/>
                    <a:pt x="38" y="73"/>
                  </a:cubicBezTo>
                  <a:cubicBezTo>
                    <a:pt x="41" y="74"/>
                    <a:pt x="43" y="77"/>
                    <a:pt x="43" y="80"/>
                  </a:cubicBezTo>
                  <a:cubicBezTo>
                    <a:pt x="43" y="86"/>
                    <a:pt x="43" y="86"/>
                    <a:pt x="43" y="86"/>
                  </a:cubicBezTo>
                  <a:close/>
                  <a:moveTo>
                    <a:pt x="47" y="64"/>
                  </a:moveTo>
                  <a:cubicBezTo>
                    <a:pt x="38" y="64"/>
                    <a:pt x="30" y="56"/>
                    <a:pt x="30" y="47"/>
                  </a:cubicBezTo>
                  <a:cubicBezTo>
                    <a:pt x="30" y="37"/>
                    <a:pt x="38" y="29"/>
                    <a:pt x="47" y="29"/>
                  </a:cubicBezTo>
                  <a:cubicBezTo>
                    <a:pt x="57" y="29"/>
                    <a:pt x="65" y="37"/>
                    <a:pt x="65" y="47"/>
                  </a:cubicBezTo>
                  <a:cubicBezTo>
                    <a:pt x="65" y="56"/>
                    <a:pt x="57" y="64"/>
                    <a:pt x="47" y="64"/>
                  </a:cubicBezTo>
                  <a:close/>
                  <a:moveTo>
                    <a:pt x="47" y="37"/>
                  </a:moveTo>
                  <a:cubicBezTo>
                    <a:pt x="42" y="37"/>
                    <a:pt x="38" y="41"/>
                    <a:pt x="38" y="47"/>
                  </a:cubicBezTo>
                  <a:cubicBezTo>
                    <a:pt x="38" y="52"/>
                    <a:pt x="42" y="56"/>
                    <a:pt x="47" y="56"/>
                  </a:cubicBezTo>
                  <a:cubicBezTo>
                    <a:pt x="52" y="56"/>
                    <a:pt x="57" y="52"/>
                    <a:pt x="57" y="47"/>
                  </a:cubicBezTo>
                  <a:cubicBezTo>
                    <a:pt x="57" y="41"/>
                    <a:pt x="52" y="37"/>
                    <a:pt x="47"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7" name="Freeform 45"/>
            <p:cNvSpPr>
              <a:spLocks noEditPoints="1"/>
            </p:cNvSpPr>
            <p:nvPr/>
          </p:nvSpPr>
          <p:spPr bwMode="auto">
            <a:xfrm>
              <a:off x="0" y="2327276"/>
              <a:ext cx="333375" cy="334963"/>
            </a:xfrm>
            <a:custGeom>
              <a:avLst/>
              <a:gdLst>
                <a:gd name="T0" fmla="*/ 74 w 151"/>
                <a:gd name="T1" fmla="*/ 151 h 151"/>
                <a:gd name="T2" fmla="*/ 4 w 151"/>
                <a:gd name="T3" fmla="*/ 86 h 151"/>
                <a:gd name="T4" fmla="*/ 4 w 151"/>
                <a:gd name="T5" fmla="*/ 66 h 151"/>
                <a:gd name="T6" fmla="*/ 29 w 151"/>
                <a:gd name="T7" fmla="*/ 46 h 151"/>
                <a:gd name="T8" fmla="*/ 37 w 151"/>
                <a:gd name="T9" fmla="*/ 58 h 151"/>
                <a:gd name="T10" fmla="*/ 58 w 151"/>
                <a:gd name="T11" fmla="*/ 37 h 151"/>
                <a:gd name="T12" fmla="*/ 46 w 151"/>
                <a:gd name="T13" fmla="*/ 29 h 151"/>
                <a:gd name="T14" fmla="*/ 65 w 151"/>
                <a:gd name="T15" fmla="*/ 6 h 151"/>
                <a:gd name="T16" fmla="*/ 96 w 151"/>
                <a:gd name="T17" fmla="*/ 18 h 151"/>
                <a:gd name="T18" fmla="*/ 121 w 151"/>
                <a:gd name="T19" fmla="*/ 2 h 151"/>
                <a:gd name="T20" fmla="*/ 140 w 151"/>
                <a:gd name="T21" fmla="*/ 49 h 151"/>
                <a:gd name="T22" fmla="*/ 145 w 151"/>
                <a:gd name="T23" fmla="*/ 66 h 151"/>
                <a:gd name="T24" fmla="*/ 145 w 151"/>
                <a:gd name="T25" fmla="*/ 86 h 151"/>
                <a:gd name="T26" fmla="*/ 121 w 151"/>
                <a:gd name="T27" fmla="*/ 105 h 151"/>
                <a:gd name="T28" fmla="*/ 113 w 151"/>
                <a:gd name="T29" fmla="*/ 93 h 151"/>
                <a:gd name="T30" fmla="*/ 93 w 151"/>
                <a:gd name="T31" fmla="*/ 113 h 151"/>
                <a:gd name="T32" fmla="*/ 105 w 151"/>
                <a:gd name="T33" fmla="*/ 121 h 151"/>
                <a:gd name="T34" fmla="*/ 84 w 151"/>
                <a:gd name="T35" fmla="*/ 147 h 151"/>
                <a:gd name="T36" fmla="*/ 25 w 151"/>
                <a:gd name="T37" fmla="*/ 63 h 151"/>
                <a:gd name="T38" fmla="*/ 12 w 151"/>
                <a:gd name="T39" fmla="*/ 76 h 151"/>
                <a:gd name="T40" fmla="*/ 74 w 151"/>
                <a:gd name="T41" fmla="*/ 138 h 151"/>
                <a:gd name="T42" fmla="*/ 88 w 151"/>
                <a:gd name="T43" fmla="*/ 125 h 151"/>
                <a:gd name="T44" fmla="*/ 84 w 151"/>
                <a:gd name="T45" fmla="*/ 84 h 151"/>
                <a:gd name="T46" fmla="*/ 122 w 151"/>
                <a:gd name="T47" fmla="*/ 84 h 151"/>
                <a:gd name="T48" fmla="*/ 136 w 151"/>
                <a:gd name="T49" fmla="*/ 77 h 151"/>
                <a:gd name="T50" fmla="*/ 136 w 151"/>
                <a:gd name="T51" fmla="*/ 75 h 151"/>
                <a:gd name="T52" fmla="*/ 114 w 151"/>
                <a:gd name="T53" fmla="*/ 47 h 151"/>
                <a:gd name="T54" fmla="*/ 131 w 151"/>
                <a:gd name="T55" fmla="*/ 40 h 151"/>
                <a:gd name="T56" fmla="*/ 111 w 151"/>
                <a:gd name="T57" fmla="*/ 19 h 151"/>
                <a:gd name="T58" fmla="*/ 103 w 151"/>
                <a:gd name="T59" fmla="*/ 37 h 151"/>
                <a:gd name="T60" fmla="*/ 75 w 151"/>
                <a:gd name="T61" fmla="*/ 15 h 151"/>
                <a:gd name="T62" fmla="*/ 63 w 151"/>
                <a:gd name="T63" fmla="*/ 25 h 151"/>
                <a:gd name="T64" fmla="*/ 67 w 151"/>
                <a:gd name="T65" fmla="*/ 67 h 151"/>
                <a:gd name="T66" fmla="*/ 28 w 151"/>
                <a:gd name="T67" fmla="*/ 67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1" h="151">
                  <a:moveTo>
                    <a:pt x="74" y="151"/>
                  </a:moveTo>
                  <a:cubicBezTo>
                    <a:pt x="74" y="151"/>
                    <a:pt x="74" y="151"/>
                    <a:pt x="74" y="151"/>
                  </a:cubicBezTo>
                  <a:cubicBezTo>
                    <a:pt x="71" y="151"/>
                    <a:pt x="67" y="149"/>
                    <a:pt x="65" y="147"/>
                  </a:cubicBezTo>
                  <a:cubicBezTo>
                    <a:pt x="4" y="86"/>
                    <a:pt x="4" y="86"/>
                    <a:pt x="4" y="86"/>
                  </a:cubicBezTo>
                  <a:cubicBezTo>
                    <a:pt x="1" y="83"/>
                    <a:pt x="0" y="80"/>
                    <a:pt x="0" y="76"/>
                  </a:cubicBezTo>
                  <a:cubicBezTo>
                    <a:pt x="0" y="72"/>
                    <a:pt x="1" y="69"/>
                    <a:pt x="4" y="66"/>
                  </a:cubicBezTo>
                  <a:cubicBezTo>
                    <a:pt x="23" y="47"/>
                    <a:pt x="23" y="47"/>
                    <a:pt x="23" y="47"/>
                  </a:cubicBezTo>
                  <a:cubicBezTo>
                    <a:pt x="24" y="46"/>
                    <a:pt x="27" y="45"/>
                    <a:pt x="29" y="46"/>
                  </a:cubicBezTo>
                  <a:cubicBezTo>
                    <a:pt x="31" y="46"/>
                    <a:pt x="33" y="48"/>
                    <a:pt x="34" y="51"/>
                  </a:cubicBezTo>
                  <a:cubicBezTo>
                    <a:pt x="34" y="53"/>
                    <a:pt x="35" y="56"/>
                    <a:pt x="37" y="58"/>
                  </a:cubicBezTo>
                  <a:cubicBezTo>
                    <a:pt x="43" y="63"/>
                    <a:pt x="52" y="63"/>
                    <a:pt x="58" y="58"/>
                  </a:cubicBezTo>
                  <a:cubicBezTo>
                    <a:pt x="63" y="52"/>
                    <a:pt x="63" y="43"/>
                    <a:pt x="58" y="37"/>
                  </a:cubicBezTo>
                  <a:cubicBezTo>
                    <a:pt x="56" y="35"/>
                    <a:pt x="53" y="34"/>
                    <a:pt x="51" y="33"/>
                  </a:cubicBezTo>
                  <a:cubicBezTo>
                    <a:pt x="48" y="33"/>
                    <a:pt x="46" y="31"/>
                    <a:pt x="46" y="29"/>
                  </a:cubicBezTo>
                  <a:cubicBezTo>
                    <a:pt x="45" y="27"/>
                    <a:pt x="46" y="24"/>
                    <a:pt x="47" y="23"/>
                  </a:cubicBezTo>
                  <a:cubicBezTo>
                    <a:pt x="65" y="6"/>
                    <a:pt x="65" y="6"/>
                    <a:pt x="65" y="6"/>
                  </a:cubicBezTo>
                  <a:cubicBezTo>
                    <a:pt x="70" y="0"/>
                    <a:pt x="79" y="0"/>
                    <a:pt x="84" y="6"/>
                  </a:cubicBezTo>
                  <a:cubicBezTo>
                    <a:pt x="96" y="18"/>
                    <a:pt x="96" y="18"/>
                    <a:pt x="96" y="18"/>
                  </a:cubicBezTo>
                  <a:cubicBezTo>
                    <a:pt x="98" y="15"/>
                    <a:pt x="100" y="13"/>
                    <a:pt x="102" y="10"/>
                  </a:cubicBezTo>
                  <a:cubicBezTo>
                    <a:pt x="107" y="5"/>
                    <a:pt x="114" y="2"/>
                    <a:pt x="121" y="2"/>
                  </a:cubicBezTo>
                  <a:cubicBezTo>
                    <a:pt x="128" y="2"/>
                    <a:pt x="135" y="5"/>
                    <a:pt x="140" y="10"/>
                  </a:cubicBezTo>
                  <a:cubicBezTo>
                    <a:pt x="151" y="21"/>
                    <a:pt x="151" y="38"/>
                    <a:pt x="140" y="49"/>
                  </a:cubicBezTo>
                  <a:cubicBezTo>
                    <a:pt x="138" y="51"/>
                    <a:pt x="135" y="53"/>
                    <a:pt x="132" y="54"/>
                  </a:cubicBezTo>
                  <a:cubicBezTo>
                    <a:pt x="145" y="66"/>
                    <a:pt x="145" y="66"/>
                    <a:pt x="145" y="66"/>
                  </a:cubicBezTo>
                  <a:cubicBezTo>
                    <a:pt x="147" y="69"/>
                    <a:pt x="149" y="72"/>
                    <a:pt x="149" y="76"/>
                  </a:cubicBezTo>
                  <a:cubicBezTo>
                    <a:pt x="149" y="80"/>
                    <a:pt x="147" y="83"/>
                    <a:pt x="145" y="86"/>
                  </a:cubicBezTo>
                  <a:cubicBezTo>
                    <a:pt x="128" y="103"/>
                    <a:pt x="128" y="103"/>
                    <a:pt x="128" y="103"/>
                  </a:cubicBezTo>
                  <a:cubicBezTo>
                    <a:pt x="126" y="105"/>
                    <a:pt x="124" y="105"/>
                    <a:pt x="121" y="105"/>
                  </a:cubicBezTo>
                  <a:cubicBezTo>
                    <a:pt x="119" y="104"/>
                    <a:pt x="117" y="102"/>
                    <a:pt x="117" y="100"/>
                  </a:cubicBezTo>
                  <a:cubicBezTo>
                    <a:pt x="116" y="97"/>
                    <a:pt x="115" y="95"/>
                    <a:pt x="113" y="93"/>
                  </a:cubicBezTo>
                  <a:cubicBezTo>
                    <a:pt x="108" y="87"/>
                    <a:pt x="98" y="87"/>
                    <a:pt x="93" y="93"/>
                  </a:cubicBezTo>
                  <a:cubicBezTo>
                    <a:pt x="87" y="98"/>
                    <a:pt x="87" y="107"/>
                    <a:pt x="93" y="113"/>
                  </a:cubicBezTo>
                  <a:cubicBezTo>
                    <a:pt x="95" y="115"/>
                    <a:pt x="97" y="116"/>
                    <a:pt x="100" y="117"/>
                  </a:cubicBezTo>
                  <a:cubicBezTo>
                    <a:pt x="102" y="117"/>
                    <a:pt x="104" y="119"/>
                    <a:pt x="105" y="121"/>
                  </a:cubicBezTo>
                  <a:cubicBezTo>
                    <a:pt x="105" y="124"/>
                    <a:pt x="105" y="126"/>
                    <a:pt x="103" y="128"/>
                  </a:cubicBezTo>
                  <a:cubicBezTo>
                    <a:pt x="84" y="147"/>
                    <a:pt x="84" y="147"/>
                    <a:pt x="84" y="147"/>
                  </a:cubicBezTo>
                  <a:cubicBezTo>
                    <a:pt x="81" y="149"/>
                    <a:pt x="78" y="151"/>
                    <a:pt x="74" y="151"/>
                  </a:cubicBezTo>
                  <a:close/>
                  <a:moveTo>
                    <a:pt x="25" y="63"/>
                  </a:moveTo>
                  <a:cubicBezTo>
                    <a:pt x="13" y="75"/>
                    <a:pt x="13" y="75"/>
                    <a:pt x="13" y="75"/>
                  </a:cubicBezTo>
                  <a:cubicBezTo>
                    <a:pt x="12" y="76"/>
                    <a:pt x="12" y="76"/>
                    <a:pt x="12" y="76"/>
                  </a:cubicBezTo>
                  <a:cubicBezTo>
                    <a:pt x="12" y="76"/>
                    <a:pt x="12" y="77"/>
                    <a:pt x="13" y="77"/>
                  </a:cubicBezTo>
                  <a:cubicBezTo>
                    <a:pt x="74" y="138"/>
                    <a:pt x="74" y="138"/>
                    <a:pt x="74" y="138"/>
                  </a:cubicBezTo>
                  <a:cubicBezTo>
                    <a:pt x="74" y="138"/>
                    <a:pt x="74" y="138"/>
                    <a:pt x="75" y="138"/>
                  </a:cubicBezTo>
                  <a:cubicBezTo>
                    <a:pt x="88" y="125"/>
                    <a:pt x="88" y="125"/>
                    <a:pt x="88" y="125"/>
                  </a:cubicBezTo>
                  <a:cubicBezTo>
                    <a:pt x="86" y="124"/>
                    <a:pt x="85" y="123"/>
                    <a:pt x="84" y="122"/>
                  </a:cubicBezTo>
                  <a:cubicBezTo>
                    <a:pt x="73" y="111"/>
                    <a:pt x="73" y="94"/>
                    <a:pt x="84" y="84"/>
                  </a:cubicBezTo>
                  <a:cubicBezTo>
                    <a:pt x="89" y="79"/>
                    <a:pt x="96" y="76"/>
                    <a:pt x="103" y="76"/>
                  </a:cubicBezTo>
                  <a:cubicBezTo>
                    <a:pt x="110" y="76"/>
                    <a:pt x="117" y="79"/>
                    <a:pt x="122" y="84"/>
                  </a:cubicBezTo>
                  <a:cubicBezTo>
                    <a:pt x="123" y="85"/>
                    <a:pt x="124" y="86"/>
                    <a:pt x="125" y="87"/>
                  </a:cubicBezTo>
                  <a:cubicBezTo>
                    <a:pt x="136" y="77"/>
                    <a:pt x="136" y="77"/>
                    <a:pt x="136" y="77"/>
                  </a:cubicBezTo>
                  <a:cubicBezTo>
                    <a:pt x="136" y="77"/>
                    <a:pt x="136" y="76"/>
                    <a:pt x="136" y="76"/>
                  </a:cubicBezTo>
                  <a:cubicBezTo>
                    <a:pt x="136" y="76"/>
                    <a:pt x="136" y="76"/>
                    <a:pt x="136" y="75"/>
                  </a:cubicBezTo>
                  <a:cubicBezTo>
                    <a:pt x="115" y="55"/>
                    <a:pt x="115" y="55"/>
                    <a:pt x="115" y="55"/>
                  </a:cubicBezTo>
                  <a:cubicBezTo>
                    <a:pt x="113" y="53"/>
                    <a:pt x="112" y="50"/>
                    <a:pt x="114" y="47"/>
                  </a:cubicBezTo>
                  <a:cubicBezTo>
                    <a:pt x="115" y="45"/>
                    <a:pt x="117" y="43"/>
                    <a:pt x="120" y="44"/>
                  </a:cubicBezTo>
                  <a:cubicBezTo>
                    <a:pt x="124" y="44"/>
                    <a:pt x="128" y="43"/>
                    <a:pt x="131" y="40"/>
                  </a:cubicBezTo>
                  <a:cubicBezTo>
                    <a:pt x="137" y="34"/>
                    <a:pt x="137" y="25"/>
                    <a:pt x="131" y="19"/>
                  </a:cubicBezTo>
                  <a:cubicBezTo>
                    <a:pt x="126" y="14"/>
                    <a:pt x="116" y="14"/>
                    <a:pt x="111" y="19"/>
                  </a:cubicBezTo>
                  <a:cubicBezTo>
                    <a:pt x="108" y="22"/>
                    <a:pt x="106" y="26"/>
                    <a:pt x="107" y="31"/>
                  </a:cubicBezTo>
                  <a:cubicBezTo>
                    <a:pt x="107" y="33"/>
                    <a:pt x="105" y="36"/>
                    <a:pt x="103" y="37"/>
                  </a:cubicBezTo>
                  <a:cubicBezTo>
                    <a:pt x="101" y="38"/>
                    <a:pt x="98" y="37"/>
                    <a:pt x="96" y="36"/>
                  </a:cubicBezTo>
                  <a:cubicBezTo>
                    <a:pt x="75" y="15"/>
                    <a:pt x="75" y="15"/>
                    <a:pt x="75" y="15"/>
                  </a:cubicBezTo>
                  <a:cubicBezTo>
                    <a:pt x="74" y="14"/>
                    <a:pt x="74" y="14"/>
                    <a:pt x="74" y="15"/>
                  </a:cubicBezTo>
                  <a:cubicBezTo>
                    <a:pt x="63" y="25"/>
                    <a:pt x="63" y="25"/>
                    <a:pt x="63" y="25"/>
                  </a:cubicBezTo>
                  <a:cubicBezTo>
                    <a:pt x="64" y="26"/>
                    <a:pt x="66" y="27"/>
                    <a:pt x="67" y="28"/>
                  </a:cubicBezTo>
                  <a:cubicBezTo>
                    <a:pt x="77" y="39"/>
                    <a:pt x="77" y="56"/>
                    <a:pt x="67" y="67"/>
                  </a:cubicBezTo>
                  <a:cubicBezTo>
                    <a:pt x="62" y="72"/>
                    <a:pt x="55" y="75"/>
                    <a:pt x="48" y="75"/>
                  </a:cubicBezTo>
                  <a:cubicBezTo>
                    <a:pt x="40" y="75"/>
                    <a:pt x="34" y="72"/>
                    <a:pt x="28" y="67"/>
                  </a:cubicBezTo>
                  <a:cubicBezTo>
                    <a:pt x="27" y="66"/>
                    <a:pt x="26" y="64"/>
                    <a:pt x="25" y="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8" name="Freeform 46"/>
            <p:cNvSpPr/>
            <p:nvPr/>
          </p:nvSpPr>
          <p:spPr bwMode="auto">
            <a:xfrm>
              <a:off x="31750" y="2009776"/>
              <a:ext cx="96838" cy="96838"/>
            </a:xfrm>
            <a:custGeom>
              <a:avLst/>
              <a:gdLst>
                <a:gd name="T0" fmla="*/ 20 w 44"/>
                <a:gd name="T1" fmla="*/ 44 h 44"/>
                <a:gd name="T2" fmla="*/ 6 w 44"/>
                <a:gd name="T3" fmla="*/ 38 h 44"/>
                <a:gd name="T4" fmla="*/ 0 w 44"/>
                <a:gd name="T5" fmla="*/ 24 h 44"/>
                <a:gd name="T6" fmla="*/ 6 w 44"/>
                <a:gd name="T7" fmla="*/ 11 h 44"/>
                <a:gd name="T8" fmla="*/ 15 w 44"/>
                <a:gd name="T9" fmla="*/ 1 h 44"/>
                <a:gd name="T10" fmla="*/ 21 w 44"/>
                <a:gd name="T11" fmla="*/ 1 h 44"/>
                <a:gd name="T12" fmla="*/ 21 w 44"/>
                <a:gd name="T13" fmla="*/ 7 h 44"/>
                <a:gd name="T14" fmla="*/ 11 w 44"/>
                <a:gd name="T15" fmla="*/ 16 h 44"/>
                <a:gd name="T16" fmla="*/ 8 w 44"/>
                <a:gd name="T17" fmla="*/ 24 h 44"/>
                <a:gd name="T18" fmla="*/ 11 w 44"/>
                <a:gd name="T19" fmla="*/ 33 h 44"/>
                <a:gd name="T20" fmla="*/ 28 w 44"/>
                <a:gd name="T21" fmla="*/ 33 h 44"/>
                <a:gd name="T22" fmla="*/ 37 w 44"/>
                <a:gd name="T23" fmla="*/ 23 h 44"/>
                <a:gd name="T24" fmla="*/ 43 w 44"/>
                <a:gd name="T25" fmla="*/ 23 h 44"/>
                <a:gd name="T26" fmla="*/ 43 w 44"/>
                <a:gd name="T27" fmla="*/ 29 h 44"/>
                <a:gd name="T28" fmla="*/ 33 w 44"/>
                <a:gd name="T29" fmla="*/ 38 h 44"/>
                <a:gd name="T30" fmla="*/ 20 w 44"/>
                <a:gd name="T3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 h="44">
                  <a:moveTo>
                    <a:pt x="20" y="44"/>
                  </a:moveTo>
                  <a:cubicBezTo>
                    <a:pt x="14" y="44"/>
                    <a:pt x="9" y="42"/>
                    <a:pt x="6" y="38"/>
                  </a:cubicBezTo>
                  <a:cubicBezTo>
                    <a:pt x="2" y="35"/>
                    <a:pt x="0" y="30"/>
                    <a:pt x="0" y="24"/>
                  </a:cubicBezTo>
                  <a:cubicBezTo>
                    <a:pt x="0" y="19"/>
                    <a:pt x="2" y="14"/>
                    <a:pt x="6" y="11"/>
                  </a:cubicBezTo>
                  <a:cubicBezTo>
                    <a:pt x="15" y="1"/>
                    <a:pt x="15" y="1"/>
                    <a:pt x="15" y="1"/>
                  </a:cubicBezTo>
                  <a:cubicBezTo>
                    <a:pt x="17" y="0"/>
                    <a:pt x="19" y="0"/>
                    <a:pt x="21" y="1"/>
                  </a:cubicBezTo>
                  <a:cubicBezTo>
                    <a:pt x="23" y="3"/>
                    <a:pt x="23" y="5"/>
                    <a:pt x="21" y="7"/>
                  </a:cubicBezTo>
                  <a:cubicBezTo>
                    <a:pt x="11" y="16"/>
                    <a:pt x="11" y="16"/>
                    <a:pt x="11" y="16"/>
                  </a:cubicBezTo>
                  <a:cubicBezTo>
                    <a:pt x="9" y="18"/>
                    <a:pt x="8" y="21"/>
                    <a:pt x="8" y="24"/>
                  </a:cubicBezTo>
                  <a:cubicBezTo>
                    <a:pt x="8" y="27"/>
                    <a:pt x="9" y="30"/>
                    <a:pt x="11" y="33"/>
                  </a:cubicBezTo>
                  <a:cubicBezTo>
                    <a:pt x="16" y="37"/>
                    <a:pt x="23" y="37"/>
                    <a:pt x="28" y="33"/>
                  </a:cubicBezTo>
                  <a:cubicBezTo>
                    <a:pt x="37" y="23"/>
                    <a:pt x="37" y="23"/>
                    <a:pt x="37" y="23"/>
                  </a:cubicBezTo>
                  <a:cubicBezTo>
                    <a:pt x="39" y="21"/>
                    <a:pt x="41" y="21"/>
                    <a:pt x="43" y="23"/>
                  </a:cubicBezTo>
                  <a:cubicBezTo>
                    <a:pt x="44" y="25"/>
                    <a:pt x="44" y="27"/>
                    <a:pt x="43" y="29"/>
                  </a:cubicBezTo>
                  <a:cubicBezTo>
                    <a:pt x="33" y="38"/>
                    <a:pt x="33" y="38"/>
                    <a:pt x="33" y="38"/>
                  </a:cubicBezTo>
                  <a:cubicBezTo>
                    <a:pt x="30" y="42"/>
                    <a:pt x="25" y="44"/>
                    <a:pt x="20"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9" name="Freeform 47"/>
            <p:cNvSpPr>
              <a:spLocks noEditPoints="1"/>
            </p:cNvSpPr>
            <p:nvPr/>
          </p:nvSpPr>
          <p:spPr bwMode="auto">
            <a:xfrm>
              <a:off x="58738" y="1920876"/>
              <a:ext cx="158750" cy="157163"/>
            </a:xfrm>
            <a:custGeom>
              <a:avLst/>
              <a:gdLst>
                <a:gd name="T0" fmla="*/ 31 w 72"/>
                <a:gd name="T1" fmla="*/ 71 h 71"/>
                <a:gd name="T2" fmla="*/ 28 w 72"/>
                <a:gd name="T3" fmla="*/ 70 h 71"/>
                <a:gd name="T4" fmla="*/ 2 w 72"/>
                <a:gd name="T5" fmla="*/ 44 h 71"/>
                <a:gd name="T6" fmla="*/ 1 w 72"/>
                <a:gd name="T7" fmla="*/ 39 h 71"/>
                <a:gd name="T8" fmla="*/ 18 w 72"/>
                <a:gd name="T9" fmla="*/ 3 h 71"/>
                <a:gd name="T10" fmla="*/ 21 w 72"/>
                <a:gd name="T11" fmla="*/ 1 h 71"/>
                <a:gd name="T12" fmla="*/ 24 w 72"/>
                <a:gd name="T13" fmla="*/ 1 h 71"/>
                <a:gd name="T14" fmla="*/ 71 w 72"/>
                <a:gd name="T15" fmla="*/ 48 h 71"/>
                <a:gd name="T16" fmla="*/ 71 w 72"/>
                <a:gd name="T17" fmla="*/ 51 h 71"/>
                <a:gd name="T18" fmla="*/ 69 w 72"/>
                <a:gd name="T19" fmla="*/ 54 h 71"/>
                <a:gd name="T20" fmla="*/ 33 w 72"/>
                <a:gd name="T21" fmla="*/ 71 h 71"/>
                <a:gd name="T22" fmla="*/ 31 w 72"/>
                <a:gd name="T23" fmla="*/ 71 h 71"/>
                <a:gd name="T24" fmla="*/ 10 w 72"/>
                <a:gd name="T25" fmla="*/ 40 h 71"/>
                <a:gd name="T26" fmla="*/ 32 w 72"/>
                <a:gd name="T27" fmla="*/ 62 h 71"/>
                <a:gd name="T28" fmla="*/ 61 w 72"/>
                <a:gd name="T29" fmla="*/ 48 h 71"/>
                <a:gd name="T30" fmla="*/ 24 w 72"/>
                <a:gd name="T31" fmla="*/ 11 h 71"/>
                <a:gd name="T32" fmla="*/ 10 w 72"/>
                <a:gd name="T33" fmla="*/ 4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71">
                  <a:moveTo>
                    <a:pt x="31" y="71"/>
                  </a:moveTo>
                  <a:cubicBezTo>
                    <a:pt x="30" y="71"/>
                    <a:pt x="28" y="71"/>
                    <a:pt x="28" y="70"/>
                  </a:cubicBezTo>
                  <a:cubicBezTo>
                    <a:pt x="21" y="59"/>
                    <a:pt x="13" y="51"/>
                    <a:pt x="2" y="44"/>
                  </a:cubicBezTo>
                  <a:cubicBezTo>
                    <a:pt x="1" y="43"/>
                    <a:pt x="0" y="41"/>
                    <a:pt x="1" y="39"/>
                  </a:cubicBezTo>
                  <a:cubicBezTo>
                    <a:pt x="18" y="3"/>
                    <a:pt x="18" y="3"/>
                    <a:pt x="18" y="3"/>
                  </a:cubicBezTo>
                  <a:cubicBezTo>
                    <a:pt x="19" y="2"/>
                    <a:pt x="20" y="1"/>
                    <a:pt x="21" y="1"/>
                  </a:cubicBezTo>
                  <a:cubicBezTo>
                    <a:pt x="22" y="0"/>
                    <a:pt x="23" y="1"/>
                    <a:pt x="24" y="1"/>
                  </a:cubicBezTo>
                  <a:cubicBezTo>
                    <a:pt x="43" y="13"/>
                    <a:pt x="59" y="29"/>
                    <a:pt x="71" y="48"/>
                  </a:cubicBezTo>
                  <a:cubicBezTo>
                    <a:pt x="71" y="49"/>
                    <a:pt x="72" y="50"/>
                    <a:pt x="71" y="51"/>
                  </a:cubicBezTo>
                  <a:cubicBezTo>
                    <a:pt x="71" y="52"/>
                    <a:pt x="70" y="53"/>
                    <a:pt x="69" y="54"/>
                  </a:cubicBezTo>
                  <a:cubicBezTo>
                    <a:pt x="33" y="71"/>
                    <a:pt x="33" y="71"/>
                    <a:pt x="33" y="71"/>
                  </a:cubicBezTo>
                  <a:cubicBezTo>
                    <a:pt x="32" y="71"/>
                    <a:pt x="32" y="71"/>
                    <a:pt x="31" y="71"/>
                  </a:cubicBezTo>
                  <a:close/>
                  <a:moveTo>
                    <a:pt x="10" y="40"/>
                  </a:moveTo>
                  <a:cubicBezTo>
                    <a:pt x="19" y="46"/>
                    <a:pt x="26" y="53"/>
                    <a:pt x="32" y="62"/>
                  </a:cubicBezTo>
                  <a:cubicBezTo>
                    <a:pt x="61" y="48"/>
                    <a:pt x="61" y="48"/>
                    <a:pt x="61" y="48"/>
                  </a:cubicBezTo>
                  <a:cubicBezTo>
                    <a:pt x="51" y="34"/>
                    <a:pt x="38" y="21"/>
                    <a:pt x="24" y="11"/>
                  </a:cubicBezTo>
                  <a:cubicBezTo>
                    <a:pt x="10" y="40"/>
                    <a:pt x="10" y="40"/>
                    <a:pt x="10"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0" name="Freeform 48"/>
            <p:cNvSpPr/>
            <p:nvPr/>
          </p:nvSpPr>
          <p:spPr bwMode="auto">
            <a:xfrm>
              <a:off x="90488" y="2082801"/>
              <a:ext cx="53975" cy="28575"/>
            </a:xfrm>
            <a:custGeom>
              <a:avLst/>
              <a:gdLst>
                <a:gd name="T0" fmla="*/ 14 w 24"/>
                <a:gd name="T1" fmla="*/ 13 h 13"/>
                <a:gd name="T2" fmla="*/ 2 w 24"/>
                <a:gd name="T3" fmla="*/ 8 h 13"/>
                <a:gd name="T4" fmla="*/ 2 w 24"/>
                <a:gd name="T5" fmla="*/ 2 h 13"/>
                <a:gd name="T6" fmla="*/ 8 w 24"/>
                <a:gd name="T7" fmla="*/ 2 h 13"/>
                <a:gd name="T8" fmla="*/ 17 w 24"/>
                <a:gd name="T9" fmla="*/ 4 h 13"/>
                <a:gd name="T10" fmla="*/ 23 w 24"/>
                <a:gd name="T11" fmla="*/ 4 h 13"/>
                <a:gd name="T12" fmla="*/ 23 w 24"/>
                <a:gd name="T13" fmla="*/ 10 h 13"/>
                <a:gd name="T14" fmla="*/ 14 w 2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13">
                  <a:moveTo>
                    <a:pt x="14" y="13"/>
                  </a:moveTo>
                  <a:cubicBezTo>
                    <a:pt x="10" y="13"/>
                    <a:pt x="6" y="11"/>
                    <a:pt x="2" y="8"/>
                  </a:cubicBezTo>
                  <a:cubicBezTo>
                    <a:pt x="0" y="6"/>
                    <a:pt x="0" y="4"/>
                    <a:pt x="2" y="2"/>
                  </a:cubicBezTo>
                  <a:cubicBezTo>
                    <a:pt x="4" y="0"/>
                    <a:pt x="6" y="0"/>
                    <a:pt x="8" y="2"/>
                  </a:cubicBezTo>
                  <a:cubicBezTo>
                    <a:pt x="11" y="5"/>
                    <a:pt x="15" y="6"/>
                    <a:pt x="17" y="4"/>
                  </a:cubicBezTo>
                  <a:cubicBezTo>
                    <a:pt x="19" y="3"/>
                    <a:pt x="21" y="3"/>
                    <a:pt x="23" y="4"/>
                  </a:cubicBezTo>
                  <a:cubicBezTo>
                    <a:pt x="24" y="6"/>
                    <a:pt x="24" y="8"/>
                    <a:pt x="23" y="10"/>
                  </a:cubicBezTo>
                  <a:cubicBezTo>
                    <a:pt x="21" y="12"/>
                    <a:pt x="18" y="13"/>
                    <a:pt x="14"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1" name="Freeform 49"/>
            <p:cNvSpPr>
              <a:spLocks noEditPoints="1"/>
            </p:cNvSpPr>
            <p:nvPr/>
          </p:nvSpPr>
          <p:spPr bwMode="auto">
            <a:xfrm>
              <a:off x="315913" y="1582738"/>
              <a:ext cx="782638" cy="927100"/>
            </a:xfrm>
            <a:custGeom>
              <a:avLst/>
              <a:gdLst>
                <a:gd name="T0" fmla="*/ 257 w 354"/>
                <a:gd name="T1" fmla="*/ 419 h 419"/>
                <a:gd name="T2" fmla="*/ 98 w 354"/>
                <a:gd name="T3" fmla="*/ 419 h 419"/>
                <a:gd name="T4" fmla="*/ 83 w 354"/>
                <a:gd name="T5" fmla="*/ 413 h 419"/>
                <a:gd name="T6" fmla="*/ 77 w 354"/>
                <a:gd name="T7" fmla="*/ 397 h 419"/>
                <a:gd name="T8" fmla="*/ 67 w 354"/>
                <a:gd name="T9" fmla="*/ 342 h 419"/>
                <a:gd name="T10" fmla="*/ 0 w 354"/>
                <a:gd name="T11" fmla="*/ 177 h 419"/>
                <a:gd name="T12" fmla="*/ 177 w 354"/>
                <a:gd name="T13" fmla="*/ 0 h 419"/>
                <a:gd name="T14" fmla="*/ 354 w 354"/>
                <a:gd name="T15" fmla="*/ 177 h 419"/>
                <a:gd name="T16" fmla="*/ 287 w 354"/>
                <a:gd name="T17" fmla="*/ 342 h 419"/>
                <a:gd name="T18" fmla="*/ 278 w 354"/>
                <a:gd name="T19" fmla="*/ 397 h 419"/>
                <a:gd name="T20" fmla="*/ 272 w 354"/>
                <a:gd name="T21" fmla="*/ 413 h 419"/>
                <a:gd name="T22" fmla="*/ 257 w 354"/>
                <a:gd name="T23" fmla="*/ 419 h 419"/>
                <a:gd name="T24" fmla="*/ 119 w 354"/>
                <a:gd name="T25" fmla="*/ 377 h 419"/>
                <a:gd name="T26" fmla="*/ 236 w 354"/>
                <a:gd name="T27" fmla="*/ 377 h 419"/>
                <a:gd name="T28" fmla="*/ 254 w 354"/>
                <a:gd name="T29" fmla="*/ 317 h 419"/>
                <a:gd name="T30" fmla="*/ 312 w 354"/>
                <a:gd name="T31" fmla="*/ 177 h 419"/>
                <a:gd name="T32" fmla="*/ 177 w 354"/>
                <a:gd name="T33" fmla="*/ 42 h 419"/>
                <a:gd name="T34" fmla="*/ 42 w 354"/>
                <a:gd name="T35" fmla="*/ 177 h 419"/>
                <a:gd name="T36" fmla="*/ 100 w 354"/>
                <a:gd name="T37" fmla="*/ 317 h 419"/>
                <a:gd name="T38" fmla="*/ 119 w 354"/>
                <a:gd name="T39" fmla="*/ 377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4" h="419">
                  <a:moveTo>
                    <a:pt x="257" y="419"/>
                  </a:moveTo>
                  <a:cubicBezTo>
                    <a:pt x="98" y="419"/>
                    <a:pt x="98" y="419"/>
                    <a:pt x="98" y="419"/>
                  </a:cubicBezTo>
                  <a:cubicBezTo>
                    <a:pt x="92" y="419"/>
                    <a:pt x="87" y="417"/>
                    <a:pt x="83" y="413"/>
                  </a:cubicBezTo>
                  <a:cubicBezTo>
                    <a:pt x="79" y="408"/>
                    <a:pt x="77" y="403"/>
                    <a:pt x="77" y="397"/>
                  </a:cubicBezTo>
                  <a:cubicBezTo>
                    <a:pt x="78" y="382"/>
                    <a:pt x="76" y="354"/>
                    <a:pt x="67" y="342"/>
                  </a:cubicBezTo>
                  <a:cubicBezTo>
                    <a:pt x="1" y="257"/>
                    <a:pt x="0" y="178"/>
                    <a:pt x="0" y="177"/>
                  </a:cubicBezTo>
                  <a:cubicBezTo>
                    <a:pt x="0" y="79"/>
                    <a:pt x="80" y="0"/>
                    <a:pt x="177" y="0"/>
                  </a:cubicBezTo>
                  <a:cubicBezTo>
                    <a:pt x="275" y="0"/>
                    <a:pt x="354" y="79"/>
                    <a:pt x="354" y="177"/>
                  </a:cubicBezTo>
                  <a:cubicBezTo>
                    <a:pt x="354" y="178"/>
                    <a:pt x="353" y="257"/>
                    <a:pt x="287" y="342"/>
                  </a:cubicBezTo>
                  <a:cubicBezTo>
                    <a:pt x="278" y="355"/>
                    <a:pt x="277" y="384"/>
                    <a:pt x="278" y="397"/>
                  </a:cubicBezTo>
                  <a:cubicBezTo>
                    <a:pt x="278" y="403"/>
                    <a:pt x="276" y="408"/>
                    <a:pt x="272" y="413"/>
                  </a:cubicBezTo>
                  <a:cubicBezTo>
                    <a:pt x="268" y="417"/>
                    <a:pt x="263" y="419"/>
                    <a:pt x="257" y="419"/>
                  </a:cubicBezTo>
                  <a:close/>
                  <a:moveTo>
                    <a:pt x="119" y="377"/>
                  </a:moveTo>
                  <a:cubicBezTo>
                    <a:pt x="236" y="377"/>
                    <a:pt x="236" y="377"/>
                    <a:pt x="236" y="377"/>
                  </a:cubicBezTo>
                  <a:cubicBezTo>
                    <a:pt x="237" y="359"/>
                    <a:pt x="241" y="334"/>
                    <a:pt x="254" y="317"/>
                  </a:cubicBezTo>
                  <a:cubicBezTo>
                    <a:pt x="309" y="245"/>
                    <a:pt x="312" y="177"/>
                    <a:pt x="312" y="177"/>
                  </a:cubicBezTo>
                  <a:cubicBezTo>
                    <a:pt x="312" y="102"/>
                    <a:pt x="251" y="42"/>
                    <a:pt x="177" y="42"/>
                  </a:cubicBezTo>
                  <a:cubicBezTo>
                    <a:pt x="103" y="42"/>
                    <a:pt x="42" y="102"/>
                    <a:pt x="42" y="177"/>
                  </a:cubicBezTo>
                  <a:cubicBezTo>
                    <a:pt x="42" y="177"/>
                    <a:pt x="45" y="245"/>
                    <a:pt x="100" y="317"/>
                  </a:cubicBezTo>
                  <a:cubicBezTo>
                    <a:pt x="113" y="334"/>
                    <a:pt x="118" y="359"/>
                    <a:pt x="119" y="3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2" name="Freeform 50"/>
            <p:cNvSpPr/>
            <p:nvPr/>
          </p:nvSpPr>
          <p:spPr bwMode="auto">
            <a:xfrm>
              <a:off x="477838" y="2520951"/>
              <a:ext cx="458788" cy="92075"/>
            </a:xfrm>
            <a:custGeom>
              <a:avLst/>
              <a:gdLst>
                <a:gd name="T0" fmla="*/ 187 w 208"/>
                <a:gd name="T1" fmla="*/ 42 h 42"/>
                <a:gd name="T2" fmla="*/ 22 w 208"/>
                <a:gd name="T3" fmla="*/ 42 h 42"/>
                <a:gd name="T4" fmla="*/ 0 w 208"/>
                <a:gd name="T5" fmla="*/ 21 h 42"/>
                <a:gd name="T6" fmla="*/ 22 w 208"/>
                <a:gd name="T7" fmla="*/ 0 h 42"/>
                <a:gd name="T8" fmla="*/ 187 w 208"/>
                <a:gd name="T9" fmla="*/ 0 h 42"/>
                <a:gd name="T10" fmla="*/ 208 w 208"/>
                <a:gd name="T11" fmla="*/ 21 h 42"/>
                <a:gd name="T12" fmla="*/ 187 w 208"/>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08" h="42">
                  <a:moveTo>
                    <a:pt x="187" y="42"/>
                  </a:moveTo>
                  <a:cubicBezTo>
                    <a:pt x="22" y="42"/>
                    <a:pt x="22" y="42"/>
                    <a:pt x="22" y="42"/>
                  </a:cubicBezTo>
                  <a:cubicBezTo>
                    <a:pt x="10" y="42"/>
                    <a:pt x="0" y="33"/>
                    <a:pt x="0" y="21"/>
                  </a:cubicBezTo>
                  <a:cubicBezTo>
                    <a:pt x="0" y="10"/>
                    <a:pt x="10" y="0"/>
                    <a:pt x="22" y="0"/>
                  </a:cubicBezTo>
                  <a:cubicBezTo>
                    <a:pt x="187" y="0"/>
                    <a:pt x="187" y="0"/>
                    <a:pt x="187" y="0"/>
                  </a:cubicBezTo>
                  <a:cubicBezTo>
                    <a:pt x="198" y="0"/>
                    <a:pt x="208" y="10"/>
                    <a:pt x="208" y="21"/>
                  </a:cubicBezTo>
                  <a:cubicBezTo>
                    <a:pt x="208" y="33"/>
                    <a:pt x="198" y="42"/>
                    <a:pt x="187" y="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3" name="Freeform 51"/>
            <p:cNvSpPr/>
            <p:nvPr/>
          </p:nvSpPr>
          <p:spPr bwMode="auto">
            <a:xfrm>
              <a:off x="522288" y="2622551"/>
              <a:ext cx="369888" cy="95250"/>
            </a:xfrm>
            <a:custGeom>
              <a:avLst/>
              <a:gdLst>
                <a:gd name="T0" fmla="*/ 147 w 168"/>
                <a:gd name="T1" fmla="*/ 43 h 43"/>
                <a:gd name="T2" fmla="*/ 21 w 168"/>
                <a:gd name="T3" fmla="*/ 43 h 43"/>
                <a:gd name="T4" fmla="*/ 0 w 168"/>
                <a:gd name="T5" fmla="*/ 21 h 43"/>
                <a:gd name="T6" fmla="*/ 21 w 168"/>
                <a:gd name="T7" fmla="*/ 0 h 43"/>
                <a:gd name="T8" fmla="*/ 147 w 168"/>
                <a:gd name="T9" fmla="*/ 0 h 43"/>
                <a:gd name="T10" fmla="*/ 168 w 168"/>
                <a:gd name="T11" fmla="*/ 21 h 43"/>
                <a:gd name="T12" fmla="*/ 147 w 168"/>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168" h="43">
                  <a:moveTo>
                    <a:pt x="147" y="43"/>
                  </a:moveTo>
                  <a:cubicBezTo>
                    <a:pt x="21" y="43"/>
                    <a:pt x="21" y="43"/>
                    <a:pt x="21" y="43"/>
                  </a:cubicBezTo>
                  <a:cubicBezTo>
                    <a:pt x="10" y="43"/>
                    <a:pt x="0" y="33"/>
                    <a:pt x="0" y="21"/>
                  </a:cubicBezTo>
                  <a:cubicBezTo>
                    <a:pt x="0" y="10"/>
                    <a:pt x="10" y="0"/>
                    <a:pt x="21" y="0"/>
                  </a:cubicBezTo>
                  <a:cubicBezTo>
                    <a:pt x="147" y="0"/>
                    <a:pt x="147" y="0"/>
                    <a:pt x="147" y="0"/>
                  </a:cubicBezTo>
                  <a:cubicBezTo>
                    <a:pt x="158" y="0"/>
                    <a:pt x="168" y="10"/>
                    <a:pt x="168" y="21"/>
                  </a:cubicBezTo>
                  <a:cubicBezTo>
                    <a:pt x="168" y="33"/>
                    <a:pt x="158" y="43"/>
                    <a:pt x="147"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4" name="Freeform 52"/>
            <p:cNvSpPr/>
            <p:nvPr/>
          </p:nvSpPr>
          <p:spPr bwMode="auto">
            <a:xfrm>
              <a:off x="566738" y="1965326"/>
              <a:ext cx="103188" cy="490538"/>
            </a:xfrm>
            <a:custGeom>
              <a:avLst/>
              <a:gdLst>
                <a:gd name="T0" fmla="*/ 36 w 65"/>
                <a:gd name="T1" fmla="*/ 309 h 309"/>
                <a:gd name="T2" fmla="*/ 0 w 65"/>
                <a:gd name="T3" fmla="*/ 3 h 309"/>
                <a:gd name="T4" fmla="*/ 29 w 65"/>
                <a:gd name="T5" fmla="*/ 0 h 309"/>
                <a:gd name="T6" fmla="*/ 65 w 65"/>
                <a:gd name="T7" fmla="*/ 306 h 309"/>
                <a:gd name="T8" fmla="*/ 36 w 65"/>
                <a:gd name="T9" fmla="*/ 309 h 309"/>
                <a:gd name="T10" fmla="*/ 36 w 65"/>
                <a:gd name="T11" fmla="*/ 309 h 309"/>
              </a:gdLst>
              <a:ahLst/>
              <a:cxnLst>
                <a:cxn ang="0">
                  <a:pos x="T0" y="T1"/>
                </a:cxn>
                <a:cxn ang="0">
                  <a:pos x="T2" y="T3"/>
                </a:cxn>
                <a:cxn ang="0">
                  <a:pos x="T4" y="T5"/>
                </a:cxn>
                <a:cxn ang="0">
                  <a:pos x="T6" y="T7"/>
                </a:cxn>
                <a:cxn ang="0">
                  <a:pos x="T8" y="T9"/>
                </a:cxn>
                <a:cxn ang="0">
                  <a:pos x="T10" y="T11"/>
                </a:cxn>
              </a:cxnLst>
              <a:rect l="0" t="0" r="r" b="b"/>
              <a:pathLst>
                <a:path w="65" h="309">
                  <a:moveTo>
                    <a:pt x="36" y="309"/>
                  </a:moveTo>
                  <a:lnTo>
                    <a:pt x="0" y="3"/>
                  </a:lnTo>
                  <a:lnTo>
                    <a:pt x="29" y="0"/>
                  </a:lnTo>
                  <a:lnTo>
                    <a:pt x="65" y="306"/>
                  </a:lnTo>
                  <a:lnTo>
                    <a:pt x="36" y="309"/>
                  </a:lnTo>
                  <a:lnTo>
                    <a:pt x="36"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5" name="Freeform 53"/>
            <p:cNvSpPr/>
            <p:nvPr/>
          </p:nvSpPr>
          <p:spPr bwMode="auto">
            <a:xfrm>
              <a:off x="744538" y="1965326"/>
              <a:ext cx="106363" cy="490538"/>
            </a:xfrm>
            <a:custGeom>
              <a:avLst/>
              <a:gdLst>
                <a:gd name="T0" fmla="*/ 29 w 67"/>
                <a:gd name="T1" fmla="*/ 309 h 309"/>
                <a:gd name="T2" fmla="*/ 0 w 67"/>
                <a:gd name="T3" fmla="*/ 306 h 309"/>
                <a:gd name="T4" fmla="*/ 38 w 67"/>
                <a:gd name="T5" fmla="*/ 0 h 309"/>
                <a:gd name="T6" fmla="*/ 67 w 67"/>
                <a:gd name="T7" fmla="*/ 3 h 309"/>
                <a:gd name="T8" fmla="*/ 29 w 67"/>
                <a:gd name="T9" fmla="*/ 309 h 309"/>
                <a:gd name="T10" fmla="*/ 29 w 67"/>
                <a:gd name="T11" fmla="*/ 309 h 309"/>
              </a:gdLst>
              <a:ahLst/>
              <a:cxnLst>
                <a:cxn ang="0">
                  <a:pos x="T0" y="T1"/>
                </a:cxn>
                <a:cxn ang="0">
                  <a:pos x="T2" y="T3"/>
                </a:cxn>
                <a:cxn ang="0">
                  <a:pos x="T4" y="T5"/>
                </a:cxn>
                <a:cxn ang="0">
                  <a:pos x="T6" y="T7"/>
                </a:cxn>
                <a:cxn ang="0">
                  <a:pos x="T8" y="T9"/>
                </a:cxn>
                <a:cxn ang="0">
                  <a:pos x="T10" y="T11"/>
                </a:cxn>
              </a:cxnLst>
              <a:rect l="0" t="0" r="r" b="b"/>
              <a:pathLst>
                <a:path w="67" h="309">
                  <a:moveTo>
                    <a:pt x="29" y="309"/>
                  </a:moveTo>
                  <a:lnTo>
                    <a:pt x="0" y="306"/>
                  </a:lnTo>
                  <a:lnTo>
                    <a:pt x="38" y="0"/>
                  </a:lnTo>
                  <a:lnTo>
                    <a:pt x="67" y="3"/>
                  </a:lnTo>
                  <a:lnTo>
                    <a:pt x="29" y="309"/>
                  </a:lnTo>
                  <a:lnTo>
                    <a:pt x="29"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6" name="Freeform 54"/>
            <p:cNvSpPr/>
            <p:nvPr/>
          </p:nvSpPr>
          <p:spPr bwMode="auto">
            <a:xfrm>
              <a:off x="579438" y="2008188"/>
              <a:ext cx="249238" cy="79375"/>
            </a:xfrm>
            <a:custGeom>
              <a:avLst/>
              <a:gdLst>
                <a:gd name="T0" fmla="*/ 96 w 113"/>
                <a:gd name="T1" fmla="*/ 36 h 36"/>
                <a:gd name="T2" fmla="*/ 83 w 113"/>
                <a:gd name="T3" fmla="*/ 29 h 36"/>
                <a:gd name="T4" fmla="*/ 70 w 113"/>
                <a:gd name="T5" fmla="*/ 36 h 36"/>
                <a:gd name="T6" fmla="*/ 57 w 113"/>
                <a:gd name="T7" fmla="*/ 29 h 36"/>
                <a:gd name="T8" fmla="*/ 44 w 113"/>
                <a:gd name="T9" fmla="*/ 36 h 36"/>
                <a:gd name="T10" fmla="*/ 31 w 113"/>
                <a:gd name="T11" fmla="*/ 29 h 36"/>
                <a:gd name="T12" fmla="*/ 18 w 113"/>
                <a:gd name="T13" fmla="*/ 36 h 36"/>
                <a:gd name="T14" fmla="*/ 2 w 113"/>
                <a:gd name="T15" fmla="*/ 23 h 36"/>
                <a:gd name="T16" fmla="*/ 0 w 113"/>
                <a:gd name="T17" fmla="*/ 20 h 36"/>
                <a:gd name="T18" fmla="*/ 5 w 113"/>
                <a:gd name="T19" fmla="*/ 22 h 36"/>
                <a:gd name="T20" fmla="*/ 5 w 113"/>
                <a:gd name="T21" fmla="*/ 0 h 36"/>
                <a:gd name="T22" fmla="*/ 18 w 113"/>
                <a:gd name="T23" fmla="*/ 8 h 36"/>
                <a:gd name="T24" fmla="*/ 31 w 113"/>
                <a:gd name="T25" fmla="*/ 0 h 36"/>
                <a:gd name="T26" fmla="*/ 44 w 113"/>
                <a:gd name="T27" fmla="*/ 8 h 36"/>
                <a:gd name="T28" fmla="*/ 57 w 113"/>
                <a:gd name="T29" fmla="*/ 0 h 36"/>
                <a:gd name="T30" fmla="*/ 70 w 113"/>
                <a:gd name="T31" fmla="*/ 8 h 36"/>
                <a:gd name="T32" fmla="*/ 83 w 113"/>
                <a:gd name="T33" fmla="*/ 0 h 36"/>
                <a:gd name="T34" fmla="*/ 96 w 113"/>
                <a:gd name="T35" fmla="*/ 8 h 36"/>
                <a:gd name="T36" fmla="*/ 109 w 113"/>
                <a:gd name="T37" fmla="*/ 0 h 36"/>
                <a:gd name="T38" fmla="*/ 109 w 113"/>
                <a:gd name="T39" fmla="*/ 22 h 36"/>
                <a:gd name="T40" fmla="*/ 113 w 113"/>
                <a:gd name="T41" fmla="*/ 20 h 36"/>
                <a:gd name="T42" fmla="*/ 112 w 113"/>
                <a:gd name="T43" fmla="*/ 23 h 36"/>
                <a:gd name="T44" fmla="*/ 96 w 113"/>
                <a:gd name="T4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 h="36">
                  <a:moveTo>
                    <a:pt x="96" y="36"/>
                  </a:moveTo>
                  <a:cubicBezTo>
                    <a:pt x="89" y="36"/>
                    <a:pt x="85" y="32"/>
                    <a:pt x="83" y="29"/>
                  </a:cubicBezTo>
                  <a:cubicBezTo>
                    <a:pt x="80" y="32"/>
                    <a:pt x="76" y="36"/>
                    <a:pt x="70" y="36"/>
                  </a:cubicBezTo>
                  <a:cubicBezTo>
                    <a:pt x="63" y="36"/>
                    <a:pt x="59" y="32"/>
                    <a:pt x="57" y="29"/>
                  </a:cubicBezTo>
                  <a:cubicBezTo>
                    <a:pt x="54" y="32"/>
                    <a:pt x="50" y="36"/>
                    <a:pt x="44" y="36"/>
                  </a:cubicBezTo>
                  <a:cubicBezTo>
                    <a:pt x="37" y="36"/>
                    <a:pt x="33" y="32"/>
                    <a:pt x="31" y="29"/>
                  </a:cubicBezTo>
                  <a:cubicBezTo>
                    <a:pt x="28" y="32"/>
                    <a:pt x="24" y="36"/>
                    <a:pt x="18" y="36"/>
                  </a:cubicBezTo>
                  <a:cubicBezTo>
                    <a:pt x="8" y="36"/>
                    <a:pt x="4" y="27"/>
                    <a:pt x="2" y="23"/>
                  </a:cubicBezTo>
                  <a:cubicBezTo>
                    <a:pt x="1" y="22"/>
                    <a:pt x="1" y="20"/>
                    <a:pt x="0" y="20"/>
                  </a:cubicBezTo>
                  <a:cubicBezTo>
                    <a:pt x="1" y="20"/>
                    <a:pt x="3" y="22"/>
                    <a:pt x="5" y="22"/>
                  </a:cubicBezTo>
                  <a:cubicBezTo>
                    <a:pt x="5" y="0"/>
                    <a:pt x="5" y="0"/>
                    <a:pt x="5" y="0"/>
                  </a:cubicBezTo>
                  <a:cubicBezTo>
                    <a:pt x="11" y="0"/>
                    <a:pt x="15" y="4"/>
                    <a:pt x="18" y="8"/>
                  </a:cubicBezTo>
                  <a:cubicBezTo>
                    <a:pt x="20" y="4"/>
                    <a:pt x="24" y="0"/>
                    <a:pt x="31" y="0"/>
                  </a:cubicBezTo>
                  <a:cubicBezTo>
                    <a:pt x="37" y="0"/>
                    <a:pt x="41" y="4"/>
                    <a:pt x="44" y="8"/>
                  </a:cubicBezTo>
                  <a:cubicBezTo>
                    <a:pt x="46" y="4"/>
                    <a:pt x="50" y="0"/>
                    <a:pt x="57" y="0"/>
                  </a:cubicBezTo>
                  <a:cubicBezTo>
                    <a:pt x="63" y="0"/>
                    <a:pt x="67" y="4"/>
                    <a:pt x="70" y="8"/>
                  </a:cubicBezTo>
                  <a:cubicBezTo>
                    <a:pt x="72" y="4"/>
                    <a:pt x="76" y="0"/>
                    <a:pt x="83" y="0"/>
                  </a:cubicBezTo>
                  <a:cubicBezTo>
                    <a:pt x="89" y="0"/>
                    <a:pt x="93" y="4"/>
                    <a:pt x="96" y="8"/>
                  </a:cubicBezTo>
                  <a:cubicBezTo>
                    <a:pt x="98" y="4"/>
                    <a:pt x="102" y="0"/>
                    <a:pt x="109" y="0"/>
                  </a:cubicBezTo>
                  <a:cubicBezTo>
                    <a:pt x="109" y="22"/>
                    <a:pt x="109" y="22"/>
                    <a:pt x="109" y="22"/>
                  </a:cubicBezTo>
                  <a:cubicBezTo>
                    <a:pt x="111" y="22"/>
                    <a:pt x="113" y="20"/>
                    <a:pt x="113" y="20"/>
                  </a:cubicBezTo>
                  <a:cubicBezTo>
                    <a:pt x="113" y="20"/>
                    <a:pt x="112" y="22"/>
                    <a:pt x="112" y="23"/>
                  </a:cubicBezTo>
                  <a:cubicBezTo>
                    <a:pt x="110" y="27"/>
                    <a:pt x="106" y="36"/>
                    <a:pt x="96"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7" name="Freeform 55"/>
            <p:cNvSpPr/>
            <p:nvPr/>
          </p:nvSpPr>
          <p:spPr bwMode="auto">
            <a:xfrm>
              <a:off x="225425" y="1284288"/>
              <a:ext cx="290513" cy="287338"/>
            </a:xfrm>
            <a:custGeom>
              <a:avLst/>
              <a:gdLst>
                <a:gd name="T0" fmla="*/ 31 w 131"/>
                <a:gd name="T1" fmla="*/ 130 h 130"/>
                <a:gd name="T2" fmla="*/ 24 w 131"/>
                <a:gd name="T3" fmla="*/ 127 h 130"/>
                <a:gd name="T4" fmla="*/ 26 w 131"/>
                <a:gd name="T5" fmla="*/ 114 h 130"/>
                <a:gd name="T6" fmla="*/ 109 w 131"/>
                <a:gd name="T7" fmla="*/ 31 h 130"/>
                <a:gd name="T8" fmla="*/ 111 w 131"/>
                <a:gd name="T9" fmla="*/ 20 h 130"/>
                <a:gd name="T10" fmla="*/ 100 w 131"/>
                <a:gd name="T11" fmla="*/ 22 h 130"/>
                <a:gd name="T12" fmla="*/ 17 w 131"/>
                <a:gd name="T13" fmla="*/ 105 h 130"/>
                <a:gd name="T14" fmla="*/ 4 w 131"/>
                <a:gd name="T15" fmla="*/ 107 h 130"/>
                <a:gd name="T16" fmla="*/ 2 w 131"/>
                <a:gd name="T17" fmla="*/ 95 h 130"/>
                <a:gd name="T18" fmla="*/ 90 w 131"/>
                <a:gd name="T19" fmla="*/ 8 h 130"/>
                <a:gd name="T20" fmla="*/ 124 w 131"/>
                <a:gd name="T21" fmla="*/ 8 h 130"/>
                <a:gd name="T22" fmla="*/ 124 w 131"/>
                <a:gd name="T23" fmla="*/ 41 h 130"/>
                <a:gd name="T24" fmla="*/ 36 w 131"/>
                <a:gd name="T25" fmla="*/ 129 h 130"/>
                <a:gd name="T26" fmla="*/ 31 w 131"/>
                <a:gd name="T2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 h="130">
                  <a:moveTo>
                    <a:pt x="31" y="130"/>
                  </a:moveTo>
                  <a:cubicBezTo>
                    <a:pt x="29" y="130"/>
                    <a:pt x="26" y="129"/>
                    <a:pt x="24" y="127"/>
                  </a:cubicBezTo>
                  <a:cubicBezTo>
                    <a:pt x="21" y="123"/>
                    <a:pt x="22" y="117"/>
                    <a:pt x="26" y="114"/>
                  </a:cubicBezTo>
                  <a:cubicBezTo>
                    <a:pt x="58" y="92"/>
                    <a:pt x="86" y="63"/>
                    <a:pt x="109" y="31"/>
                  </a:cubicBezTo>
                  <a:cubicBezTo>
                    <a:pt x="112" y="27"/>
                    <a:pt x="112" y="21"/>
                    <a:pt x="111" y="20"/>
                  </a:cubicBezTo>
                  <a:cubicBezTo>
                    <a:pt x="110" y="19"/>
                    <a:pt x="105" y="19"/>
                    <a:pt x="100" y="22"/>
                  </a:cubicBezTo>
                  <a:cubicBezTo>
                    <a:pt x="68" y="45"/>
                    <a:pt x="40" y="74"/>
                    <a:pt x="17" y="105"/>
                  </a:cubicBezTo>
                  <a:cubicBezTo>
                    <a:pt x="14" y="109"/>
                    <a:pt x="8" y="110"/>
                    <a:pt x="4" y="107"/>
                  </a:cubicBezTo>
                  <a:cubicBezTo>
                    <a:pt x="1" y="104"/>
                    <a:pt x="0" y="99"/>
                    <a:pt x="2" y="95"/>
                  </a:cubicBezTo>
                  <a:cubicBezTo>
                    <a:pt x="26" y="62"/>
                    <a:pt x="56" y="32"/>
                    <a:pt x="90" y="8"/>
                  </a:cubicBezTo>
                  <a:cubicBezTo>
                    <a:pt x="101" y="0"/>
                    <a:pt x="116" y="0"/>
                    <a:pt x="124" y="8"/>
                  </a:cubicBezTo>
                  <a:cubicBezTo>
                    <a:pt x="131" y="15"/>
                    <a:pt x="131" y="30"/>
                    <a:pt x="124" y="41"/>
                  </a:cubicBezTo>
                  <a:cubicBezTo>
                    <a:pt x="100" y="75"/>
                    <a:pt x="70" y="105"/>
                    <a:pt x="36" y="129"/>
                  </a:cubicBezTo>
                  <a:cubicBezTo>
                    <a:pt x="35" y="130"/>
                    <a:pt x="33" y="130"/>
                    <a:pt x="31"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8" name="Freeform 56"/>
            <p:cNvSpPr/>
            <p:nvPr/>
          </p:nvSpPr>
          <p:spPr bwMode="auto">
            <a:xfrm>
              <a:off x="200025" y="1503363"/>
              <a:ext cx="96838" cy="96838"/>
            </a:xfrm>
            <a:custGeom>
              <a:avLst/>
              <a:gdLst>
                <a:gd name="T0" fmla="*/ 34 w 44"/>
                <a:gd name="T1" fmla="*/ 44 h 44"/>
                <a:gd name="T2" fmla="*/ 28 w 44"/>
                <a:gd name="T3" fmla="*/ 41 h 44"/>
                <a:gd name="T4" fmla="*/ 3 w 44"/>
                <a:gd name="T5" fmla="*/ 16 h 44"/>
                <a:gd name="T6" fmla="*/ 3 w 44"/>
                <a:gd name="T7" fmla="*/ 4 h 44"/>
                <a:gd name="T8" fmla="*/ 16 w 44"/>
                <a:gd name="T9" fmla="*/ 4 h 44"/>
                <a:gd name="T10" fmla="*/ 41 w 44"/>
                <a:gd name="T11" fmla="*/ 29 h 44"/>
                <a:gd name="T12" fmla="*/ 41 w 44"/>
                <a:gd name="T13" fmla="*/ 41 h 44"/>
                <a:gd name="T14" fmla="*/ 34 w 4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4">
                  <a:moveTo>
                    <a:pt x="34" y="44"/>
                  </a:moveTo>
                  <a:cubicBezTo>
                    <a:pt x="32" y="44"/>
                    <a:pt x="30" y="43"/>
                    <a:pt x="28" y="41"/>
                  </a:cubicBezTo>
                  <a:cubicBezTo>
                    <a:pt x="3" y="16"/>
                    <a:pt x="3" y="16"/>
                    <a:pt x="3" y="16"/>
                  </a:cubicBezTo>
                  <a:cubicBezTo>
                    <a:pt x="0" y="13"/>
                    <a:pt x="0" y="7"/>
                    <a:pt x="3" y="4"/>
                  </a:cubicBezTo>
                  <a:cubicBezTo>
                    <a:pt x="6" y="0"/>
                    <a:pt x="12" y="0"/>
                    <a:pt x="16" y="4"/>
                  </a:cubicBezTo>
                  <a:cubicBezTo>
                    <a:pt x="41" y="29"/>
                    <a:pt x="41" y="29"/>
                    <a:pt x="41" y="29"/>
                  </a:cubicBezTo>
                  <a:cubicBezTo>
                    <a:pt x="44" y="32"/>
                    <a:pt x="44" y="38"/>
                    <a:pt x="41" y="41"/>
                  </a:cubicBezTo>
                  <a:cubicBezTo>
                    <a:pt x="39" y="43"/>
                    <a:pt x="37" y="44"/>
                    <a:pt x="34"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9" name="Freeform 57"/>
            <p:cNvSpPr/>
            <p:nvPr/>
          </p:nvSpPr>
          <p:spPr bwMode="auto">
            <a:xfrm>
              <a:off x="212725" y="1487488"/>
              <a:ext cx="100013" cy="98425"/>
            </a:xfrm>
            <a:custGeom>
              <a:avLst/>
              <a:gdLst>
                <a:gd name="T0" fmla="*/ 35 w 45"/>
                <a:gd name="T1" fmla="*/ 44 h 44"/>
                <a:gd name="T2" fmla="*/ 29 w 45"/>
                <a:gd name="T3" fmla="*/ 42 h 44"/>
                <a:gd name="T4" fmla="*/ 4 w 45"/>
                <a:gd name="T5" fmla="*/ 16 h 44"/>
                <a:gd name="T6" fmla="*/ 4 w 45"/>
                <a:gd name="T7" fmla="*/ 4 h 44"/>
                <a:gd name="T8" fmla="*/ 16 w 45"/>
                <a:gd name="T9" fmla="*/ 4 h 44"/>
                <a:gd name="T10" fmla="*/ 41 w 45"/>
                <a:gd name="T11" fmla="*/ 29 h 44"/>
                <a:gd name="T12" fmla="*/ 41 w 45"/>
                <a:gd name="T13" fmla="*/ 42 h 44"/>
                <a:gd name="T14" fmla="*/ 35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5" y="44"/>
                  </a:moveTo>
                  <a:cubicBezTo>
                    <a:pt x="33" y="44"/>
                    <a:pt x="31" y="43"/>
                    <a:pt x="29" y="42"/>
                  </a:cubicBezTo>
                  <a:cubicBezTo>
                    <a:pt x="4" y="16"/>
                    <a:pt x="4" y="16"/>
                    <a:pt x="4" y="16"/>
                  </a:cubicBezTo>
                  <a:cubicBezTo>
                    <a:pt x="0" y="13"/>
                    <a:pt x="0" y="7"/>
                    <a:pt x="4" y="4"/>
                  </a:cubicBezTo>
                  <a:cubicBezTo>
                    <a:pt x="7" y="0"/>
                    <a:pt x="13" y="0"/>
                    <a:pt x="16" y="4"/>
                  </a:cubicBezTo>
                  <a:cubicBezTo>
                    <a:pt x="41" y="29"/>
                    <a:pt x="41" y="29"/>
                    <a:pt x="41" y="29"/>
                  </a:cubicBezTo>
                  <a:cubicBezTo>
                    <a:pt x="45" y="33"/>
                    <a:pt x="45" y="38"/>
                    <a:pt x="41" y="42"/>
                  </a:cubicBezTo>
                  <a:cubicBezTo>
                    <a:pt x="40" y="43"/>
                    <a:pt x="37" y="44"/>
                    <a:pt x="35"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0" name="Freeform 58"/>
            <p:cNvSpPr>
              <a:spLocks noEditPoints="1"/>
            </p:cNvSpPr>
            <p:nvPr/>
          </p:nvSpPr>
          <p:spPr bwMode="auto">
            <a:xfrm>
              <a:off x="55563" y="1541463"/>
              <a:ext cx="212725" cy="204788"/>
            </a:xfrm>
            <a:custGeom>
              <a:avLst/>
              <a:gdLst>
                <a:gd name="T0" fmla="*/ 15 w 96"/>
                <a:gd name="T1" fmla="*/ 93 h 93"/>
                <a:gd name="T2" fmla="*/ 13 w 96"/>
                <a:gd name="T3" fmla="*/ 93 h 93"/>
                <a:gd name="T4" fmla="*/ 6 w 96"/>
                <a:gd name="T5" fmla="*/ 86 h 93"/>
                <a:gd name="T6" fmla="*/ 31 w 96"/>
                <a:gd name="T7" fmla="*/ 14 h 93"/>
                <a:gd name="T8" fmla="*/ 56 w 96"/>
                <a:gd name="T9" fmla="*/ 1 h 93"/>
                <a:gd name="T10" fmla="*/ 66 w 96"/>
                <a:gd name="T11" fmla="*/ 3 h 93"/>
                <a:gd name="T12" fmla="*/ 93 w 96"/>
                <a:gd name="T13" fmla="*/ 29 h 93"/>
                <a:gd name="T14" fmla="*/ 95 w 96"/>
                <a:gd name="T15" fmla="*/ 37 h 93"/>
                <a:gd name="T16" fmla="*/ 77 w 96"/>
                <a:gd name="T17" fmla="*/ 69 h 93"/>
                <a:gd name="T18" fmla="*/ 49 w 96"/>
                <a:gd name="T19" fmla="*/ 78 h 93"/>
                <a:gd name="T20" fmla="*/ 21 w 96"/>
                <a:gd name="T21" fmla="*/ 90 h 93"/>
                <a:gd name="T22" fmla="*/ 15 w 96"/>
                <a:gd name="T23" fmla="*/ 93 h 93"/>
                <a:gd name="T24" fmla="*/ 58 w 96"/>
                <a:gd name="T25" fmla="*/ 20 h 93"/>
                <a:gd name="T26" fmla="*/ 40 w 96"/>
                <a:gd name="T27" fmla="*/ 29 h 93"/>
                <a:gd name="T28" fmla="*/ 22 w 96"/>
                <a:gd name="T29" fmla="*/ 67 h 93"/>
                <a:gd name="T30" fmla="*/ 46 w 96"/>
                <a:gd name="T31" fmla="*/ 60 h 93"/>
                <a:gd name="T32" fmla="*/ 68 w 96"/>
                <a:gd name="T33" fmla="*/ 54 h 93"/>
                <a:gd name="T34" fmla="*/ 77 w 96"/>
                <a:gd name="T35" fmla="*/ 39 h 93"/>
                <a:gd name="T36" fmla="*/ 58 w 96"/>
                <a:gd name="T37" fmla="*/ 2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93">
                  <a:moveTo>
                    <a:pt x="15" y="93"/>
                  </a:moveTo>
                  <a:cubicBezTo>
                    <a:pt x="14" y="93"/>
                    <a:pt x="13" y="93"/>
                    <a:pt x="13" y="93"/>
                  </a:cubicBezTo>
                  <a:cubicBezTo>
                    <a:pt x="10" y="92"/>
                    <a:pt x="7" y="90"/>
                    <a:pt x="6" y="86"/>
                  </a:cubicBezTo>
                  <a:cubicBezTo>
                    <a:pt x="0" y="62"/>
                    <a:pt x="6" y="29"/>
                    <a:pt x="31" y="14"/>
                  </a:cubicBezTo>
                  <a:cubicBezTo>
                    <a:pt x="39" y="9"/>
                    <a:pt x="48" y="5"/>
                    <a:pt x="56" y="1"/>
                  </a:cubicBezTo>
                  <a:cubicBezTo>
                    <a:pt x="59" y="0"/>
                    <a:pt x="63" y="0"/>
                    <a:pt x="66" y="3"/>
                  </a:cubicBezTo>
                  <a:cubicBezTo>
                    <a:pt x="93" y="29"/>
                    <a:pt x="93" y="29"/>
                    <a:pt x="93" y="29"/>
                  </a:cubicBezTo>
                  <a:cubicBezTo>
                    <a:pt x="95" y="32"/>
                    <a:pt x="96" y="35"/>
                    <a:pt x="95" y="37"/>
                  </a:cubicBezTo>
                  <a:cubicBezTo>
                    <a:pt x="93" y="48"/>
                    <a:pt x="89" y="62"/>
                    <a:pt x="77" y="69"/>
                  </a:cubicBezTo>
                  <a:cubicBezTo>
                    <a:pt x="66" y="75"/>
                    <a:pt x="57" y="77"/>
                    <a:pt x="49" y="78"/>
                  </a:cubicBezTo>
                  <a:cubicBezTo>
                    <a:pt x="38" y="79"/>
                    <a:pt x="31" y="80"/>
                    <a:pt x="21" y="90"/>
                  </a:cubicBezTo>
                  <a:cubicBezTo>
                    <a:pt x="20" y="92"/>
                    <a:pt x="17" y="93"/>
                    <a:pt x="15" y="93"/>
                  </a:cubicBezTo>
                  <a:close/>
                  <a:moveTo>
                    <a:pt x="58" y="20"/>
                  </a:moveTo>
                  <a:cubicBezTo>
                    <a:pt x="52" y="23"/>
                    <a:pt x="46" y="26"/>
                    <a:pt x="40" y="29"/>
                  </a:cubicBezTo>
                  <a:cubicBezTo>
                    <a:pt x="27" y="37"/>
                    <a:pt x="22" y="52"/>
                    <a:pt x="22" y="67"/>
                  </a:cubicBezTo>
                  <a:cubicBezTo>
                    <a:pt x="30" y="62"/>
                    <a:pt x="39" y="61"/>
                    <a:pt x="46" y="60"/>
                  </a:cubicBezTo>
                  <a:cubicBezTo>
                    <a:pt x="54" y="59"/>
                    <a:pt x="60" y="58"/>
                    <a:pt x="68" y="54"/>
                  </a:cubicBezTo>
                  <a:cubicBezTo>
                    <a:pt x="71" y="52"/>
                    <a:pt x="74" y="47"/>
                    <a:pt x="77" y="39"/>
                  </a:cubicBezTo>
                  <a:cubicBezTo>
                    <a:pt x="58" y="20"/>
                    <a:pt x="58" y="20"/>
                    <a:pt x="58"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1" name="Freeform 59"/>
            <p:cNvSpPr>
              <a:spLocks noEditPoints="1"/>
            </p:cNvSpPr>
            <p:nvPr/>
          </p:nvSpPr>
          <p:spPr bwMode="auto">
            <a:xfrm>
              <a:off x="84138" y="835026"/>
              <a:ext cx="66675" cy="66675"/>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8 h 30"/>
                <a:gd name="T12" fmla="*/ 8 w 30"/>
                <a:gd name="T13" fmla="*/ 15 h 30"/>
                <a:gd name="T14" fmla="*/ 15 w 30"/>
                <a:gd name="T15" fmla="*/ 22 h 30"/>
                <a:gd name="T16" fmla="*/ 22 w 30"/>
                <a:gd name="T17" fmla="*/ 15 h 30"/>
                <a:gd name="T18" fmla="*/ 15 w 30"/>
                <a:gd name="T19"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8"/>
                  </a:moveTo>
                  <a:cubicBezTo>
                    <a:pt x="11" y="8"/>
                    <a:pt x="8" y="11"/>
                    <a:pt x="8" y="15"/>
                  </a:cubicBezTo>
                  <a:cubicBezTo>
                    <a:pt x="8" y="19"/>
                    <a:pt x="11" y="22"/>
                    <a:pt x="15" y="22"/>
                  </a:cubicBezTo>
                  <a:cubicBezTo>
                    <a:pt x="19" y="22"/>
                    <a:pt x="22" y="19"/>
                    <a:pt x="22" y="15"/>
                  </a:cubicBezTo>
                  <a:cubicBezTo>
                    <a:pt x="22" y="11"/>
                    <a:pt x="19"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2" name="Freeform 60"/>
            <p:cNvSpPr>
              <a:spLocks noEditPoints="1"/>
            </p:cNvSpPr>
            <p:nvPr/>
          </p:nvSpPr>
          <p:spPr bwMode="auto">
            <a:xfrm>
              <a:off x="171450" y="733426"/>
              <a:ext cx="68263" cy="69850"/>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3" name="Freeform 61"/>
            <p:cNvSpPr/>
            <p:nvPr/>
          </p:nvSpPr>
          <p:spPr bwMode="auto">
            <a:xfrm>
              <a:off x="112713" y="784226"/>
              <a:ext cx="55563" cy="53975"/>
            </a:xfrm>
            <a:custGeom>
              <a:avLst/>
              <a:gdLst>
                <a:gd name="T0" fmla="*/ 21 w 25"/>
                <a:gd name="T1" fmla="*/ 24 h 24"/>
                <a:gd name="T2" fmla="*/ 21 w 25"/>
                <a:gd name="T3" fmla="*/ 24 h 24"/>
                <a:gd name="T4" fmla="*/ 17 w 25"/>
                <a:gd name="T5" fmla="*/ 20 h 24"/>
                <a:gd name="T6" fmla="*/ 17 w 25"/>
                <a:gd name="T7" fmla="*/ 8 h 24"/>
                <a:gd name="T8" fmla="*/ 4 w 25"/>
                <a:gd name="T9" fmla="*/ 8 h 24"/>
                <a:gd name="T10" fmla="*/ 0 w 25"/>
                <a:gd name="T11" fmla="*/ 4 h 24"/>
                <a:gd name="T12" fmla="*/ 4 w 25"/>
                <a:gd name="T13" fmla="*/ 0 h 24"/>
                <a:gd name="T14" fmla="*/ 21 w 25"/>
                <a:gd name="T15" fmla="*/ 0 h 24"/>
                <a:gd name="T16" fmla="*/ 23 w 25"/>
                <a:gd name="T17" fmla="*/ 2 h 24"/>
                <a:gd name="T18" fmla="*/ 25 w 25"/>
                <a:gd name="T19" fmla="*/ 4 h 24"/>
                <a:gd name="T20" fmla="*/ 25 w 25"/>
                <a:gd name="T21" fmla="*/ 20 h 24"/>
                <a:gd name="T22" fmla="*/ 21 w 25"/>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4">
                  <a:moveTo>
                    <a:pt x="21" y="24"/>
                  </a:moveTo>
                  <a:cubicBezTo>
                    <a:pt x="21" y="24"/>
                    <a:pt x="21" y="24"/>
                    <a:pt x="21" y="24"/>
                  </a:cubicBezTo>
                  <a:cubicBezTo>
                    <a:pt x="18" y="24"/>
                    <a:pt x="17" y="23"/>
                    <a:pt x="17" y="20"/>
                  </a:cubicBezTo>
                  <a:cubicBezTo>
                    <a:pt x="17" y="8"/>
                    <a:pt x="17" y="8"/>
                    <a:pt x="17" y="8"/>
                  </a:cubicBezTo>
                  <a:cubicBezTo>
                    <a:pt x="4" y="8"/>
                    <a:pt x="4" y="8"/>
                    <a:pt x="4" y="8"/>
                  </a:cubicBezTo>
                  <a:cubicBezTo>
                    <a:pt x="2" y="8"/>
                    <a:pt x="0" y="7"/>
                    <a:pt x="0" y="4"/>
                  </a:cubicBezTo>
                  <a:cubicBezTo>
                    <a:pt x="0" y="2"/>
                    <a:pt x="2" y="0"/>
                    <a:pt x="4" y="0"/>
                  </a:cubicBezTo>
                  <a:cubicBezTo>
                    <a:pt x="21" y="0"/>
                    <a:pt x="21" y="0"/>
                    <a:pt x="21" y="0"/>
                  </a:cubicBezTo>
                  <a:cubicBezTo>
                    <a:pt x="22" y="0"/>
                    <a:pt x="23" y="1"/>
                    <a:pt x="23" y="2"/>
                  </a:cubicBezTo>
                  <a:cubicBezTo>
                    <a:pt x="24" y="2"/>
                    <a:pt x="25" y="3"/>
                    <a:pt x="25" y="4"/>
                  </a:cubicBezTo>
                  <a:cubicBezTo>
                    <a:pt x="25" y="20"/>
                    <a:pt x="25" y="20"/>
                    <a:pt x="25" y="20"/>
                  </a:cubicBezTo>
                  <a:cubicBezTo>
                    <a:pt x="25" y="23"/>
                    <a:pt x="23" y="24"/>
                    <a:pt x="21"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4" name="Freeform 62"/>
            <p:cNvSpPr/>
            <p:nvPr/>
          </p:nvSpPr>
          <p:spPr bwMode="auto">
            <a:xfrm>
              <a:off x="112713" y="787401"/>
              <a:ext cx="50800" cy="66675"/>
            </a:xfrm>
            <a:custGeom>
              <a:avLst/>
              <a:gdLst>
                <a:gd name="T0" fmla="*/ 4 w 23"/>
                <a:gd name="T1" fmla="*/ 30 h 30"/>
                <a:gd name="T2" fmla="*/ 3 w 23"/>
                <a:gd name="T3" fmla="*/ 30 h 30"/>
                <a:gd name="T4" fmla="*/ 1 w 23"/>
                <a:gd name="T5" fmla="*/ 25 h 30"/>
                <a:gd name="T6" fmla="*/ 13 w 23"/>
                <a:gd name="T7" fmla="*/ 5 h 30"/>
                <a:gd name="T8" fmla="*/ 16 w 23"/>
                <a:gd name="T9" fmla="*/ 2 h 30"/>
                <a:gd name="T10" fmla="*/ 22 w 23"/>
                <a:gd name="T11" fmla="*/ 2 h 30"/>
                <a:gd name="T12" fmla="*/ 21 w 23"/>
                <a:gd name="T13" fmla="*/ 8 h 30"/>
                <a:gd name="T14" fmla="*/ 18 w 23"/>
                <a:gd name="T15" fmla="*/ 11 h 30"/>
                <a:gd name="T16" fmla="*/ 8 w 23"/>
                <a:gd name="T17" fmla="*/ 27 h 30"/>
                <a:gd name="T18" fmla="*/ 4 w 23"/>
                <a:gd name="T1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30">
                  <a:moveTo>
                    <a:pt x="4" y="30"/>
                  </a:moveTo>
                  <a:cubicBezTo>
                    <a:pt x="4" y="30"/>
                    <a:pt x="4" y="30"/>
                    <a:pt x="3" y="30"/>
                  </a:cubicBezTo>
                  <a:cubicBezTo>
                    <a:pt x="1" y="29"/>
                    <a:pt x="0" y="27"/>
                    <a:pt x="1" y="25"/>
                  </a:cubicBezTo>
                  <a:cubicBezTo>
                    <a:pt x="3" y="17"/>
                    <a:pt x="7" y="11"/>
                    <a:pt x="13" y="5"/>
                  </a:cubicBezTo>
                  <a:cubicBezTo>
                    <a:pt x="14" y="4"/>
                    <a:pt x="15" y="3"/>
                    <a:pt x="16" y="2"/>
                  </a:cubicBezTo>
                  <a:cubicBezTo>
                    <a:pt x="18" y="0"/>
                    <a:pt x="21" y="1"/>
                    <a:pt x="22" y="2"/>
                  </a:cubicBezTo>
                  <a:cubicBezTo>
                    <a:pt x="23" y="4"/>
                    <a:pt x="23" y="7"/>
                    <a:pt x="21" y="8"/>
                  </a:cubicBezTo>
                  <a:cubicBezTo>
                    <a:pt x="20" y="9"/>
                    <a:pt x="19" y="10"/>
                    <a:pt x="18" y="11"/>
                  </a:cubicBezTo>
                  <a:cubicBezTo>
                    <a:pt x="14" y="15"/>
                    <a:pt x="10" y="21"/>
                    <a:pt x="8" y="27"/>
                  </a:cubicBezTo>
                  <a:cubicBezTo>
                    <a:pt x="8" y="29"/>
                    <a:pt x="6" y="30"/>
                    <a:pt x="4"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5" name="Freeform 63"/>
            <p:cNvSpPr/>
            <p:nvPr/>
          </p:nvSpPr>
          <p:spPr bwMode="auto">
            <a:xfrm>
              <a:off x="42863" y="738188"/>
              <a:ext cx="227013" cy="214313"/>
            </a:xfrm>
            <a:custGeom>
              <a:avLst/>
              <a:gdLst>
                <a:gd name="T0" fmla="*/ 52 w 103"/>
                <a:gd name="T1" fmla="*/ 97 h 97"/>
                <a:gd name="T2" fmla="*/ 18 w 103"/>
                <a:gd name="T3" fmla="*/ 83 h 97"/>
                <a:gd name="T4" fmla="*/ 18 w 103"/>
                <a:gd name="T5" fmla="*/ 17 h 97"/>
                <a:gd name="T6" fmla="*/ 65 w 103"/>
                <a:gd name="T7" fmla="*/ 5 h 97"/>
                <a:gd name="T8" fmla="*/ 67 w 103"/>
                <a:gd name="T9" fmla="*/ 10 h 97"/>
                <a:gd name="T10" fmla="*/ 62 w 103"/>
                <a:gd name="T11" fmla="*/ 12 h 97"/>
                <a:gd name="T12" fmla="*/ 24 w 103"/>
                <a:gd name="T13" fmla="*/ 22 h 97"/>
                <a:gd name="T14" fmla="*/ 24 w 103"/>
                <a:gd name="T15" fmla="*/ 78 h 97"/>
                <a:gd name="T16" fmla="*/ 79 w 103"/>
                <a:gd name="T17" fmla="*/ 78 h 97"/>
                <a:gd name="T18" fmla="*/ 80 w 103"/>
                <a:gd name="T19" fmla="*/ 23 h 97"/>
                <a:gd name="T20" fmla="*/ 80 w 103"/>
                <a:gd name="T21" fmla="*/ 18 h 97"/>
                <a:gd name="T22" fmla="*/ 86 w 103"/>
                <a:gd name="T23" fmla="*/ 18 h 97"/>
                <a:gd name="T24" fmla="*/ 85 w 103"/>
                <a:gd name="T25" fmla="*/ 83 h 97"/>
                <a:gd name="T26" fmla="*/ 52 w 103"/>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7">
                  <a:moveTo>
                    <a:pt x="52" y="97"/>
                  </a:moveTo>
                  <a:cubicBezTo>
                    <a:pt x="39" y="97"/>
                    <a:pt x="27" y="92"/>
                    <a:pt x="18" y="83"/>
                  </a:cubicBezTo>
                  <a:cubicBezTo>
                    <a:pt x="0" y="65"/>
                    <a:pt x="0" y="35"/>
                    <a:pt x="18" y="17"/>
                  </a:cubicBezTo>
                  <a:cubicBezTo>
                    <a:pt x="30" y="4"/>
                    <a:pt x="48" y="0"/>
                    <a:pt x="65" y="5"/>
                  </a:cubicBezTo>
                  <a:cubicBezTo>
                    <a:pt x="67" y="5"/>
                    <a:pt x="68" y="8"/>
                    <a:pt x="67" y="10"/>
                  </a:cubicBezTo>
                  <a:cubicBezTo>
                    <a:pt x="67" y="12"/>
                    <a:pt x="65" y="13"/>
                    <a:pt x="62" y="12"/>
                  </a:cubicBezTo>
                  <a:cubicBezTo>
                    <a:pt x="49" y="8"/>
                    <a:pt x="34" y="12"/>
                    <a:pt x="24" y="22"/>
                  </a:cubicBezTo>
                  <a:cubicBezTo>
                    <a:pt x="9" y="37"/>
                    <a:pt x="9" y="62"/>
                    <a:pt x="24" y="78"/>
                  </a:cubicBezTo>
                  <a:cubicBezTo>
                    <a:pt x="39" y="93"/>
                    <a:pt x="64" y="93"/>
                    <a:pt x="79" y="78"/>
                  </a:cubicBezTo>
                  <a:cubicBezTo>
                    <a:pt x="94" y="63"/>
                    <a:pt x="95" y="39"/>
                    <a:pt x="80" y="23"/>
                  </a:cubicBezTo>
                  <a:cubicBezTo>
                    <a:pt x="79" y="22"/>
                    <a:pt x="79" y="19"/>
                    <a:pt x="80" y="18"/>
                  </a:cubicBezTo>
                  <a:cubicBezTo>
                    <a:pt x="82" y="16"/>
                    <a:pt x="84" y="16"/>
                    <a:pt x="86" y="18"/>
                  </a:cubicBezTo>
                  <a:cubicBezTo>
                    <a:pt x="103" y="36"/>
                    <a:pt x="103" y="65"/>
                    <a:pt x="85" y="83"/>
                  </a:cubicBezTo>
                  <a:cubicBezTo>
                    <a:pt x="76" y="92"/>
                    <a:pt x="64" y="97"/>
                    <a:pt x="52"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6" name="Freeform 64"/>
            <p:cNvSpPr/>
            <p:nvPr/>
          </p:nvSpPr>
          <p:spPr bwMode="auto">
            <a:xfrm>
              <a:off x="177800" y="842963"/>
              <a:ext cx="46038" cy="46038"/>
            </a:xfrm>
            <a:custGeom>
              <a:avLst/>
              <a:gdLst>
                <a:gd name="T0" fmla="*/ 4 w 21"/>
                <a:gd name="T1" fmla="*/ 21 h 21"/>
                <a:gd name="T2" fmla="*/ 1 w 21"/>
                <a:gd name="T3" fmla="*/ 20 h 21"/>
                <a:gd name="T4" fmla="*/ 1 w 21"/>
                <a:gd name="T5" fmla="*/ 14 h 21"/>
                <a:gd name="T6" fmla="*/ 14 w 21"/>
                <a:gd name="T7" fmla="*/ 2 h 21"/>
                <a:gd name="T8" fmla="*/ 19 w 21"/>
                <a:gd name="T9" fmla="*/ 2 h 21"/>
                <a:gd name="T10" fmla="*/ 19 w 21"/>
                <a:gd name="T11" fmla="*/ 7 h 21"/>
                <a:gd name="T12" fmla="*/ 7 w 21"/>
                <a:gd name="T13" fmla="*/ 20 h 21"/>
                <a:gd name="T14" fmla="*/ 4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4" y="21"/>
                  </a:moveTo>
                  <a:cubicBezTo>
                    <a:pt x="3" y="21"/>
                    <a:pt x="2" y="20"/>
                    <a:pt x="1" y="20"/>
                  </a:cubicBezTo>
                  <a:cubicBezTo>
                    <a:pt x="0" y="18"/>
                    <a:pt x="0" y="16"/>
                    <a:pt x="1" y="14"/>
                  </a:cubicBezTo>
                  <a:cubicBezTo>
                    <a:pt x="14" y="2"/>
                    <a:pt x="14" y="2"/>
                    <a:pt x="14" y="2"/>
                  </a:cubicBezTo>
                  <a:cubicBezTo>
                    <a:pt x="15" y="0"/>
                    <a:pt x="18" y="0"/>
                    <a:pt x="19" y="2"/>
                  </a:cubicBezTo>
                  <a:cubicBezTo>
                    <a:pt x="21" y="3"/>
                    <a:pt x="21" y="6"/>
                    <a:pt x="19" y="7"/>
                  </a:cubicBezTo>
                  <a:cubicBezTo>
                    <a:pt x="7" y="20"/>
                    <a:pt x="7" y="20"/>
                    <a:pt x="7" y="20"/>
                  </a:cubicBezTo>
                  <a:cubicBezTo>
                    <a:pt x="6" y="20"/>
                    <a:pt x="5" y="21"/>
                    <a:pt x="4"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7" name="Freeform 65"/>
            <p:cNvSpPr/>
            <p:nvPr/>
          </p:nvSpPr>
          <p:spPr bwMode="auto">
            <a:xfrm>
              <a:off x="177800" y="842963"/>
              <a:ext cx="46038" cy="46038"/>
            </a:xfrm>
            <a:custGeom>
              <a:avLst/>
              <a:gdLst>
                <a:gd name="T0" fmla="*/ 16 w 21"/>
                <a:gd name="T1" fmla="*/ 21 h 21"/>
                <a:gd name="T2" fmla="*/ 14 w 21"/>
                <a:gd name="T3" fmla="*/ 20 h 21"/>
                <a:gd name="T4" fmla="*/ 1 w 21"/>
                <a:gd name="T5" fmla="*/ 7 h 21"/>
                <a:gd name="T6" fmla="*/ 1 w 21"/>
                <a:gd name="T7" fmla="*/ 2 h 21"/>
                <a:gd name="T8" fmla="*/ 7 w 21"/>
                <a:gd name="T9" fmla="*/ 2 h 21"/>
                <a:gd name="T10" fmla="*/ 19 w 21"/>
                <a:gd name="T11" fmla="*/ 14 h 21"/>
                <a:gd name="T12" fmla="*/ 19 w 21"/>
                <a:gd name="T13" fmla="*/ 20 h 21"/>
                <a:gd name="T14" fmla="*/ 16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16" y="21"/>
                  </a:moveTo>
                  <a:cubicBezTo>
                    <a:pt x="15" y="21"/>
                    <a:pt x="14" y="20"/>
                    <a:pt x="14" y="20"/>
                  </a:cubicBezTo>
                  <a:cubicBezTo>
                    <a:pt x="1" y="7"/>
                    <a:pt x="1" y="7"/>
                    <a:pt x="1" y="7"/>
                  </a:cubicBezTo>
                  <a:cubicBezTo>
                    <a:pt x="0" y="6"/>
                    <a:pt x="0" y="3"/>
                    <a:pt x="1" y="2"/>
                  </a:cubicBezTo>
                  <a:cubicBezTo>
                    <a:pt x="3" y="0"/>
                    <a:pt x="5" y="0"/>
                    <a:pt x="7" y="2"/>
                  </a:cubicBezTo>
                  <a:cubicBezTo>
                    <a:pt x="19" y="14"/>
                    <a:pt x="19" y="14"/>
                    <a:pt x="19" y="14"/>
                  </a:cubicBezTo>
                  <a:cubicBezTo>
                    <a:pt x="21" y="16"/>
                    <a:pt x="21" y="18"/>
                    <a:pt x="19" y="20"/>
                  </a:cubicBezTo>
                  <a:cubicBezTo>
                    <a:pt x="19" y="20"/>
                    <a:pt x="17" y="21"/>
                    <a:pt x="16"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8" name="Freeform 66"/>
            <p:cNvSpPr/>
            <p:nvPr/>
          </p:nvSpPr>
          <p:spPr bwMode="auto">
            <a:xfrm>
              <a:off x="1193800" y="3767138"/>
              <a:ext cx="115888" cy="117475"/>
            </a:xfrm>
            <a:custGeom>
              <a:avLst/>
              <a:gdLst>
                <a:gd name="T0" fmla="*/ 26 w 53"/>
                <a:gd name="T1" fmla="*/ 53 h 53"/>
                <a:gd name="T2" fmla="*/ 23 w 53"/>
                <a:gd name="T3" fmla="*/ 52 h 53"/>
                <a:gd name="T4" fmla="*/ 23 w 53"/>
                <a:gd name="T5" fmla="*/ 46 h 53"/>
                <a:gd name="T6" fmla="*/ 41 w 53"/>
                <a:gd name="T7" fmla="*/ 28 h 53"/>
                <a:gd name="T8" fmla="*/ 44 w 53"/>
                <a:gd name="T9" fmla="*/ 21 h 53"/>
                <a:gd name="T10" fmla="*/ 42 w 53"/>
                <a:gd name="T11" fmla="*/ 14 h 53"/>
                <a:gd name="T12" fmla="*/ 40 w 53"/>
                <a:gd name="T13" fmla="*/ 12 h 53"/>
                <a:gd name="T14" fmla="*/ 26 w 53"/>
                <a:gd name="T15" fmla="*/ 13 h 53"/>
                <a:gd name="T16" fmla="*/ 8 w 53"/>
                <a:gd name="T17" fmla="*/ 31 h 53"/>
                <a:gd name="T18" fmla="*/ 2 w 53"/>
                <a:gd name="T19" fmla="*/ 31 h 53"/>
                <a:gd name="T20" fmla="*/ 2 w 53"/>
                <a:gd name="T21" fmla="*/ 26 h 53"/>
                <a:gd name="T22" fmla="*/ 20 w 53"/>
                <a:gd name="T23" fmla="*/ 7 h 53"/>
                <a:gd name="T24" fmla="*/ 46 w 53"/>
                <a:gd name="T25" fmla="*/ 7 h 53"/>
                <a:gd name="T26" fmla="*/ 47 w 53"/>
                <a:gd name="T27" fmla="*/ 8 h 53"/>
                <a:gd name="T28" fmla="*/ 52 w 53"/>
                <a:gd name="T29" fmla="*/ 21 h 53"/>
                <a:gd name="T30" fmla="*/ 47 w 53"/>
                <a:gd name="T31" fmla="*/ 34 h 53"/>
                <a:gd name="T32" fmla="*/ 29 w 53"/>
                <a:gd name="T33" fmla="*/ 52 h 53"/>
                <a:gd name="T34" fmla="*/ 26 w 53"/>
                <a:gd name="T35"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53">
                  <a:moveTo>
                    <a:pt x="26" y="53"/>
                  </a:moveTo>
                  <a:cubicBezTo>
                    <a:pt x="25" y="53"/>
                    <a:pt x="24" y="53"/>
                    <a:pt x="23" y="52"/>
                  </a:cubicBezTo>
                  <a:cubicBezTo>
                    <a:pt x="21" y="50"/>
                    <a:pt x="21" y="48"/>
                    <a:pt x="23" y="46"/>
                  </a:cubicBezTo>
                  <a:cubicBezTo>
                    <a:pt x="41" y="28"/>
                    <a:pt x="41" y="28"/>
                    <a:pt x="41" y="28"/>
                  </a:cubicBezTo>
                  <a:cubicBezTo>
                    <a:pt x="43" y="26"/>
                    <a:pt x="44" y="23"/>
                    <a:pt x="44" y="21"/>
                  </a:cubicBezTo>
                  <a:cubicBezTo>
                    <a:pt x="45" y="18"/>
                    <a:pt x="44" y="15"/>
                    <a:pt x="42" y="14"/>
                  </a:cubicBezTo>
                  <a:cubicBezTo>
                    <a:pt x="40" y="12"/>
                    <a:pt x="40" y="12"/>
                    <a:pt x="40" y="12"/>
                  </a:cubicBezTo>
                  <a:cubicBezTo>
                    <a:pt x="37" y="8"/>
                    <a:pt x="30" y="9"/>
                    <a:pt x="26" y="13"/>
                  </a:cubicBezTo>
                  <a:cubicBezTo>
                    <a:pt x="8" y="31"/>
                    <a:pt x="8" y="31"/>
                    <a:pt x="8" y="31"/>
                  </a:cubicBezTo>
                  <a:cubicBezTo>
                    <a:pt x="6" y="33"/>
                    <a:pt x="4" y="33"/>
                    <a:pt x="2" y="31"/>
                  </a:cubicBezTo>
                  <a:cubicBezTo>
                    <a:pt x="0" y="30"/>
                    <a:pt x="0" y="27"/>
                    <a:pt x="2" y="26"/>
                  </a:cubicBezTo>
                  <a:cubicBezTo>
                    <a:pt x="20" y="7"/>
                    <a:pt x="20" y="7"/>
                    <a:pt x="20" y="7"/>
                  </a:cubicBezTo>
                  <a:cubicBezTo>
                    <a:pt x="28" y="0"/>
                    <a:pt x="39" y="0"/>
                    <a:pt x="46" y="7"/>
                  </a:cubicBezTo>
                  <a:cubicBezTo>
                    <a:pt x="47" y="8"/>
                    <a:pt x="47" y="8"/>
                    <a:pt x="47" y="8"/>
                  </a:cubicBezTo>
                  <a:cubicBezTo>
                    <a:pt x="51" y="11"/>
                    <a:pt x="53" y="16"/>
                    <a:pt x="52" y="21"/>
                  </a:cubicBezTo>
                  <a:cubicBezTo>
                    <a:pt x="52" y="26"/>
                    <a:pt x="50" y="30"/>
                    <a:pt x="47" y="34"/>
                  </a:cubicBezTo>
                  <a:cubicBezTo>
                    <a:pt x="29" y="52"/>
                    <a:pt x="29" y="52"/>
                    <a:pt x="29" y="52"/>
                  </a:cubicBezTo>
                  <a:cubicBezTo>
                    <a:pt x="28" y="53"/>
                    <a:pt x="27" y="53"/>
                    <a:pt x="26"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9" name="Freeform 67"/>
            <p:cNvSpPr/>
            <p:nvPr/>
          </p:nvSpPr>
          <p:spPr bwMode="auto">
            <a:xfrm>
              <a:off x="1179513" y="3811588"/>
              <a:ext cx="88900" cy="85725"/>
            </a:xfrm>
            <a:custGeom>
              <a:avLst/>
              <a:gdLst>
                <a:gd name="T0" fmla="*/ 36 w 40"/>
                <a:gd name="T1" fmla="*/ 39 h 39"/>
                <a:gd name="T2" fmla="*/ 33 w 40"/>
                <a:gd name="T3" fmla="*/ 38 h 39"/>
                <a:gd name="T4" fmla="*/ 2 w 40"/>
                <a:gd name="T5" fmla="*/ 7 h 39"/>
                <a:gd name="T6" fmla="*/ 2 w 40"/>
                <a:gd name="T7" fmla="*/ 2 h 39"/>
                <a:gd name="T8" fmla="*/ 7 w 40"/>
                <a:gd name="T9" fmla="*/ 2 h 39"/>
                <a:gd name="T10" fmla="*/ 38 w 40"/>
                <a:gd name="T11" fmla="*/ 33 h 39"/>
                <a:gd name="T12" fmla="*/ 38 w 40"/>
                <a:gd name="T13" fmla="*/ 38 h 39"/>
                <a:gd name="T14" fmla="*/ 36 w 40"/>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39">
                  <a:moveTo>
                    <a:pt x="36" y="39"/>
                  </a:moveTo>
                  <a:cubicBezTo>
                    <a:pt x="35" y="39"/>
                    <a:pt x="34" y="39"/>
                    <a:pt x="33" y="38"/>
                  </a:cubicBezTo>
                  <a:cubicBezTo>
                    <a:pt x="2" y="7"/>
                    <a:pt x="2" y="7"/>
                    <a:pt x="2" y="7"/>
                  </a:cubicBezTo>
                  <a:cubicBezTo>
                    <a:pt x="0" y="6"/>
                    <a:pt x="0" y="3"/>
                    <a:pt x="2" y="2"/>
                  </a:cubicBezTo>
                  <a:cubicBezTo>
                    <a:pt x="3" y="0"/>
                    <a:pt x="6" y="0"/>
                    <a:pt x="7" y="2"/>
                  </a:cubicBezTo>
                  <a:cubicBezTo>
                    <a:pt x="38" y="33"/>
                    <a:pt x="38" y="33"/>
                    <a:pt x="38" y="33"/>
                  </a:cubicBezTo>
                  <a:cubicBezTo>
                    <a:pt x="40" y="34"/>
                    <a:pt x="40" y="37"/>
                    <a:pt x="38" y="38"/>
                  </a:cubicBezTo>
                  <a:cubicBezTo>
                    <a:pt x="38" y="39"/>
                    <a:pt x="37" y="39"/>
                    <a:pt x="36"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0" name="Freeform 68"/>
            <p:cNvSpPr/>
            <p:nvPr/>
          </p:nvSpPr>
          <p:spPr bwMode="auto">
            <a:xfrm>
              <a:off x="1125538" y="3948113"/>
              <a:ext cx="23813" cy="25400"/>
            </a:xfrm>
            <a:custGeom>
              <a:avLst/>
              <a:gdLst>
                <a:gd name="T0" fmla="*/ 5 w 11"/>
                <a:gd name="T1" fmla="*/ 11 h 11"/>
                <a:gd name="T2" fmla="*/ 2 w 11"/>
                <a:gd name="T3" fmla="*/ 9 h 11"/>
                <a:gd name="T4" fmla="*/ 2 w 11"/>
                <a:gd name="T5" fmla="*/ 4 h 11"/>
                <a:gd name="T6" fmla="*/ 4 w 11"/>
                <a:gd name="T7" fmla="*/ 2 h 11"/>
                <a:gd name="T8" fmla="*/ 9 w 11"/>
                <a:gd name="T9" fmla="*/ 2 h 11"/>
                <a:gd name="T10" fmla="*/ 9 w 11"/>
                <a:gd name="T11" fmla="*/ 8 h 11"/>
                <a:gd name="T12" fmla="*/ 8 w 11"/>
                <a:gd name="T13" fmla="*/ 9 h 11"/>
                <a:gd name="T14" fmla="*/ 5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5" y="11"/>
                  </a:moveTo>
                  <a:cubicBezTo>
                    <a:pt x="4" y="11"/>
                    <a:pt x="3" y="10"/>
                    <a:pt x="2" y="9"/>
                  </a:cubicBezTo>
                  <a:cubicBezTo>
                    <a:pt x="0" y="8"/>
                    <a:pt x="0" y="5"/>
                    <a:pt x="2" y="4"/>
                  </a:cubicBezTo>
                  <a:cubicBezTo>
                    <a:pt x="4" y="2"/>
                    <a:pt x="4" y="2"/>
                    <a:pt x="4" y="2"/>
                  </a:cubicBezTo>
                  <a:cubicBezTo>
                    <a:pt x="5" y="0"/>
                    <a:pt x="8" y="0"/>
                    <a:pt x="9" y="2"/>
                  </a:cubicBezTo>
                  <a:cubicBezTo>
                    <a:pt x="11" y="4"/>
                    <a:pt x="11" y="6"/>
                    <a:pt x="9" y="8"/>
                  </a:cubicBezTo>
                  <a:cubicBezTo>
                    <a:pt x="8" y="9"/>
                    <a:pt x="8" y="9"/>
                    <a:pt x="8" y="9"/>
                  </a:cubicBezTo>
                  <a:cubicBezTo>
                    <a:pt x="7" y="10"/>
                    <a:pt x="6" y="11"/>
                    <a:pt x="5"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1" name="Freeform 69"/>
            <p:cNvSpPr/>
            <p:nvPr/>
          </p:nvSpPr>
          <p:spPr bwMode="auto">
            <a:xfrm>
              <a:off x="1106488" y="3930651"/>
              <a:ext cx="22225" cy="22225"/>
            </a:xfrm>
            <a:custGeom>
              <a:avLst/>
              <a:gdLst>
                <a:gd name="T0" fmla="*/ 4 w 10"/>
                <a:gd name="T1" fmla="*/ 10 h 10"/>
                <a:gd name="T2" fmla="*/ 1 w 10"/>
                <a:gd name="T3" fmla="*/ 9 h 10"/>
                <a:gd name="T4" fmla="*/ 1 w 10"/>
                <a:gd name="T5" fmla="*/ 3 h 10"/>
                <a:gd name="T6" fmla="*/ 3 w 10"/>
                <a:gd name="T7" fmla="*/ 1 h 10"/>
                <a:gd name="T8" fmla="*/ 8 w 10"/>
                <a:gd name="T9" fmla="*/ 1 h 10"/>
                <a:gd name="T10" fmla="*/ 8 w 10"/>
                <a:gd name="T11" fmla="*/ 7 h 10"/>
                <a:gd name="T12" fmla="*/ 7 w 10"/>
                <a:gd name="T13" fmla="*/ 9 h 10"/>
                <a:gd name="T14" fmla="*/ 4 w 10"/>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0">
                  <a:moveTo>
                    <a:pt x="4" y="10"/>
                  </a:moveTo>
                  <a:cubicBezTo>
                    <a:pt x="3" y="10"/>
                    <a:pt x="2" y="9"/>
                    <a:pt x="1" y="9"/>
                  </a:cubicBezTo>
                  <a:cubicBezTo>
                    <a:pt x="0" y="7"/>
                    <a:pt x="0" y="4"/>
                    <a:pt x="1" y="3"/>
                  </a:cubicBezTo>
                  <a:cubicBezTo>
                    <a:pt x="3" y="1"/>
                    <a:pt x="3" y="1"/>
                    <a:pt x="3" y="1"/>
                  </a:cubicBezTo>
                  <a:cubicBezTo>
                    <a:pt x="4" y="0"/>
                    <a:pt x="7" y="0"/>
                    <a:pt x="8" y="1"/>
                  </a:cubicBezTo>
                  <a:cubicBezTo>
                    <a:pt x="10" y="3"/>
                    <a:pt x="10" y="5"/>
                    <a:pt x="8" y="7"/>
                  </a:cubicBezTo>
                  <a:cubicBezTo>
                    <a:pt x="7" y="9"/>
                    <a:pt x="7" y="9"/>
                    <a:pt x="7" y="9"/>
                  </a:cubicBezTo>
                  <a:cubicBezTo>
                    <a:pt x="6" y="9"/>
                    <a:pt x="5" y="10"/>
                    <a:pt x="4"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2" name="Freeform 70"/>
            <p:cNvSpPr/>
            <p:nvPr/>
          </p:nvSpPr>
          <p:spPr bwMode="auto">
            <a:xfrm>
              <a:off x="1111250" y="3830638"/>
              <a:ext cx="136525" cy="138113"/>
            </a:xfrm>
            <a:custGeom>
              <a:avLst/>
              <a:gdLst>
                <a:gd name="T0" fmla="*/ 14 w 62"/>
                <a:gd name="T1" fmla="*/ 62 h 62"/>
                <a:gd name="T2" fmla="*/ 10 w 62"/>
                <a:gd name="T3" fmla="*/ 58 h 62"/>
                <a:gd name="T4" fmla="*/ 14 w 62"/>
                <a:gd name="T5" fmla="*/ 54 h 62"/>
                <a:gd name="T6" fmla="*/ 17 w 62"/>
                <a:gd name="T7" fmla="*/ 52 h 62"/>
                <a:gd name="T8" fmla="*/ 52 w 62"/>
                <a:gd name="T9" fmla="*/ 18 h 62"/>
                <a:gd name="T10" fmla="*/ 44 w 62"/>
                <a:gd name="T11" fmla="*/ 10 h 62"/>
                <a:gd name="T12" fmla="*/ 10 w 62"/>
                <a:gd name="T13" fmla="*/ 45 h 62"/>
                <a:gd name="T14" fmla="*/ 8 w 62"/>
                <a:gd name="T15" fmla="*/ 48 h 62"/>
                <a:gd name="T16" fmla="*/ 4 w 62"/>
                <a:gd name="T17" fmla="*/ 52 h 62"/>
                <a:gd name="T18" fmla="*/ 4 w 62"/>
                <a:gd name="T19" fmla="*/ 52 h 62"/>
                <a:gd name="T20" fmla="*/ 0 w 62"/>
                <a:gd name="T21" fmla="*/ 48 h 62"/>
                <a:gd name="T22" fmla="*/ 4 w 62"/>
                <a:gd name="T23" fmla="*/ 39 h 62"/>
                <a:gd name="T24" fmla="*/ 41 w 62"/>
                <a:gd name="T25" fmla="*/ 2 h 62"/>
                <a:gd name="T26" fmla="*/ 47 w 62"/>
                <a:gd name="T27" fmla="*/ 2 h 62"/>
                <a:gd name="T28" fmla="*/ 60 w 62"/>
                <a:gd name="T29" fmla="*/ 15 h 62"/>
                <a:gd name="T30" fmla="*/ 60 w 62"/>
                <a:gd name="T31" fmla="*/ 21 h 62"/>
                <a:gd name="T32" fmla="*/ 23 w 62"/>
                <a:gd name="T33" fmla="*/ 58 h 62"/>
                <a:gd name="T34" fmla="*/ 14 w 62"/>
                <a:gd name="T35" fmla="*/ 62 h 62"/>
                <a:gd name="T36" fmla="*/ 14 w 62"/>
                <a:gd name="T3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62">
                  <a:moveTo>
                    <a:pt x="14" y="62"/>
                  </a:moveTo>
                  <a:cubicBezTo>
                    <a:pt x="11" y="62"/>
                    <a:pt x="10" y="60"/>
                    <a:pt x="10" y="58"/>
                  </a:cubicBezTo>
                  <a:cubicBezTo>
                    <a:pt x="10" y="56"/>
                    <a:pt x="11" y="54"/>
                    <a:pt x="14" y="54"/>
                  </a:cubicBezTo>
                  <a:cubicBezTo>
                    <a:pt x="15" y="54"/>
                    <a:pt x="16" y="53"/>
                    <a:pt x="17" y="52"/>
                  </a:cubicBezTo>
                  <a:cubicBezTo>
                    <a:pt x="52" y="18"/>
                    <a:pt x="52" y="18"/>
                    <a:pt x="52" y="18"/>
                  </a:cubicBezTo>
                  <a:cubicBezTo>
                    <a:pt x="44" y="10"/>
                    <a:pt x="44" y="10"/>
                    <a:pt x="44" y="10"/>
                  </a:cubicBezTo>
                  <a:cubicBezTo>
                    <a:pt x="10" y="45"/>
                    <a:pt x="10" y="45"/>
                    <a:pt x="10" y="45"/>
                  </a:cubicBezTo>
                  <a:cubicBezTo>
                    <a:pt x="9" y="46"/>
                    <a:pt x="8" y="47"/>
                    <a:pt x="8" y="48"/>
                  </a:cubicBezTo>
                  <a:cubicBezTo>
                    <a:pt x="8" y="51"/>
                    <a:pt x="6" y="52"/>
                    <a:pt x="4" y="52"/>
                  </a:cubicBezTo>
                  <a:cubicBezTo>
                    <a:pt x="4" y="52"/>
                    <a:pt x="4" y="52"/>
                    <a:pt x="4" y="52"/>
                  </a:cubicBezTo>
                  <a:cubicBezTo>
                    <a:pt x="2" y="52"/>
                    <a:pt x="0" y="51"/>
                    <a:pt x="0" y="48"/>
                  </a:cubicBezTo>
                  <a:cubicBezTo>
                    <a:pt x="0" y="45"/>
                    <a:pt x="1" y="42"/>
                    <a:pt x="4" y="39"/>
                  </a:cubicBezTo>
                  <a:cubicBezTo>
                    <a:pt x="41" y="2"/>
                    <a:pt x="41" y="2"/>
                    <a:pt x="41" y="2"/>
                  </a:cubicBezTo>
                  <a:cubicBezTo>
                    <a:pt x="43" y="0"/>
                    <a:pt x="45" y="0"/>
                    <a:pt x="47" y="2"/>
                  </a:cubicBezTo>
                  <a:cubicBezTo>
                    <a:pt x="60" y="15"/>
                    <a:pt x="60" y="15"/>
                    <a:pt x="60" y="15"/>
                  </a:cubicBezTo>
                  <a:cubicBezTo>
                    <a:pt x="62" y="17"/>
                    <a:pt x="62" y="19"/>
                    <a:pt x="60" y="21"/>
                  </a:cubicBezTo>
                  <a:cubicBezTo>
                    <a:pt x="23" y="58"/>
                    <a:pt x="23" y="58"/>
                    <a:pt x="23" y="58"/>
                  </a:cubicBezTo>
                  <a:cubicBezTo>
                    <a:pt x="21" y="61"/>
                    <a:pt x="17" y="62"/>
                    <a:pt x="14" y="62"/>
                  </a:cubicBezTo>
                  <a:cubicBezTo>
                    <a:pt x="14" y="62"/>
                    <a:pt x="14" y="62"/>
                    <a:pt x="14"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2" name="Freeform 80"/>
            <p:cNvSpPr/>
            <p:nvPr/>
          </p:nvSpPr>
          <p:spPr bwMode="auto">
            <a:xfrm>
              <a:off x="1335088" y="1757363"/>
              <a:ext cx="84138" cy="84138"/>
            </a:xfrm>
            <a:custGeom>
              <a:avLst/>
              <a:gdLst>
                <a:gd name="T0" fmla="*/ 34 w 38"/>
                <a:gd name="T1" fmla="*/ 38 h 38"/>
                <a:gd name="T2" fmla="*/ 31 w 38"/>
                <a:gd name="T3" fmla="*/ 37 h 38"/>
                <a:gd name="T4" fmla="*/ 2 w 38"/>
                <a:gd name="T5" fmla="*/ 7 h 38"/>
                <a:gd name="T6" fmla="*/ 2 w 38"/>
                <a:gd name="T7" fmla="*/ 2 h 38"/>
                <a:gd name="T8" fmla="*/ 8 w 38"/>
                <a:gd name="T9" fmla="*/ 2 h 38"/>
                <a:gd name="T10" fmla="*/ 37 w 38"/>
                <a:gd name="T11" fmla="*/ 31 h 38"/>
                <a:gd name="T12" fmla="*/ 37 w 38"/>
                <a:gd name="T13" fmla="*/ 37 h 38"/>
                <a:gd name="T14" fmla="*/ 34 w 38"/>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34" y="38"/>
                  </a:moveTo>
                  <a:cubicBezTo>
                    <a:pt x="33" y="38"/>
                    <a:pt x="32" y="37"/>
                    <a:pt x="31" y="37"/>
                  </a:cubicBezTo>
                  <a:cubicBezTo>
                    <a:pt x="2" y="7"/>
                    <a:pt x="2" y="7"/>
                    <a:pt x="2" y="7"/>
                  </a:cubicBezTo>
                  <a:cubicBezTo>
                    <a:pt x="0" y="6"/>
                    <a:pt x="0" y="3"/>
                    <a:pt x="2" y="2"/>
                  </a:cubicBezTo>
                  <a:cubicBezTo>
                    <a:pt x="3" y="0"/>
                    <a:pt x="6" y="0"/>
                    <a:pt x="8" y="2"/>
                  </a:cubicBezTo>
                  <a:cubicBezTo>
                    <a:pt x="37" y="31"/>
                    <a:pt x="37" y="31"/>
                    <a:pt x="37" y="31"/>
                  </a:cubicBezTo>
                  <a:cubicBezTo>
                    <a:pt x="38" y="33"/>
                    <a:pt x="38" y="35"/>
                    <a:pt x="37" y="37"/>
                  </a:cubicBezTo>
                  <a:cubicBezTo>
                    <a:pt x="36" y="37"/>
                    <a:pt x="35" y="38"/>
                    <a:pt x="34" y="3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3" name="Freeform 81"/>
            <p:cNvSpPr>
              <a:spLocks noEditPoints="1"/>
            </p:cNvSpPr>
            <p:nvPr/>
          </p:nvSpPr>
          <p:spPr bwMode="auto">
            <a:xfrm>
              <a:off x="1217613" y="1639888"/>
              <a:ext cx="207963" cy="207963"/>
            </a:xfrm>
            <a:custGeom>
              <a:avLst/>
              <a:gdLst>
                <a:gd name="T0" fmla="*/ 41 w 94"/>
                <a:gd name="T1" fmla="*/ 94 h 94"/>
                <a:gd name="T2" fmla="*/ 41 w 94"/>
                <a:gd name="T3" fmla="*/ 94 h 94"/>
                <a:gd name="T4" fmla="*/ 37 w 94"/>
                <a:gd name="T5" fmla="*/ 92 h 94"/>
                <a:gd name="T6" fmla="*/ 0 w 94"/>
                <a:gd name="T7" fmla="*/ 6 h 94"/>
                <a:gd name="T8" fmla="*/ 1 w 94"/>
                <a:gd name="T9" fmla="*/ 1 h 94"/>
                <a:gd name="T10" fmla="*/ 6 w 94"/>
                <a:gd name="T11" fmla="*/ 0 h 94"/>
                <a:gd name="T12" fmla="*/ 92 w 94"/>
                <a:gd name="T13" fmla="*/ 37 h 94"/>
                <a:gd name="T14" fmla="*/ 94 w 94"/>
                <a:gd name="T15" fmla="*/ 40 h 94"/>
                <a:gd name="T16" fmla="*/ 92 w 94"/>
                <a:gd name="T17" fmla="*/ 44 h 94"/>
                <a:gd name="T18" fmla="*/ 59 w 94"/>
                <a:gd name="T19" fmla="*/ 59 h 94"/>
                <a:gd name="T20" fmla="*/ 44 w 94"/>
                <a:gd name="T21" fmla="*/ 92 h 94"/>
                <a:gd name="T22" fmla="*/ 41 w 94"/>
                <a:gd name="T23" fmla="*/ 94 h 94"/>
                <a:gd name="T24" fmla="*/ 12 w 94"/>
                <a:gd name="T25" fmla="*/ 12 h 94"/>
                <a:gd name="T26" fmla="*/ 41 w 94"/>
                <a:gd name="T27" fmla="*/ 80 h 94"/>
                <a:gd name="T28" fmla="*/ 52 w 94"/>
                <a:gd name="T29" fmla="*/ 54 h 94"/>
                <a:gd name="T30" fmla="*/ 54 w 94"/>
                <a:gd name="T31" fmla="*/ 52 h 94"/>
                <a:gd name="T32" fmla="*/ 80 w 94"/>
                <a:gd name="T33" fmla="*/ 41 h 94"/>
                <a:gd name="T34" fmla="*/ 12 w 94"/>
                <a:gd name="T35"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94">
                  <a:moveTo>
                    <a:pt x="41" y="94"/>
                  </a:moveTo>
                  <a:cubicBezTo>
                    <a:pt x="41" y="94"/>
                    <a:pt x="41" y="94"/>
                    <a:pt x="41" y="94"/>
                  </a:cubicBezTo>
                  <a:cubicBezTo>
                    <a:pt x="39" y="94"/>
                    <a:pt x="37" y="93"/>
                    <a:pt x="37" y="92"/>
                  </a:cubicBezTo>
                  <a:cubicBezTo>
                    <a:pt x="0" y="6"/>
                    <a:pt x="0" y="6"/>
                    <a:pt x="0" y="6"/>
                  </a:cubicBezTo>
                  <a:cubicBezTo>
                    <a:pt x="0" y="4"/>
                    <a:pt x="0" y="2"/>
                    <a:pt x="1" y="1"/>
                  </a:cubicBezTo>
                  <a:cubicBezTo>
                    <a:pt x="2" y="0"/>
                    <a:pt x="4" y="0"/>
                    <a:pt x="6" y="0"/>
                  </a:cubicBezTo>
                  <a:cubicBezTo>
                    <a:pt x="92" y="37"/>
                    <a:pt x="92" y="37"/>
                    <a:pt x="92" y="37"/>
                  </a:cubicBezTo>
                  <a:cubicBezTo>
                    <a:pt x="93" y="37"/>
                    <a:pt x="94" y="39"/>
                    <a:pt x="94" y="40"/>
                  </a:cubicBezTo>
                  <a:cubicBezTo>
                    <a:pt x="94" y="42"/>
                    <a:pt x="93" y="44"/>
                    <a:pt x="92" y="44"/>
                  </a:cubicBezTo>
                  <a:cubicBezTo>
                    <a:pt x="59" y="59"/>
                    <a:pt x="59" y="59"/>
                    <a:pt x="59" y="59"/>
                  </a:cubicBezTo>
                  <a:cubicBezTo>
                    <a:pt x="44" y="92"/>
                    <a:pt x="44" y="92"/>
                    <a:pt x="44" y="92"/>
                  </a:cubicBezTo>
                  <a:cubicBezTo>
                    <a:pt x="44" y="93"/>
                    <a:pt x="42" y="94"/>
                    <a:pt x="41" y="94"/>
                  </a:cubicBezTo>
                  <a:close/>
                  <a:moveTo>
                    <a:pt x="12" y="12"/>
                  </a:moveTo>
                  <a:cubicBezTo>
                    <a:pt x="41" y="80"/>
                    <a:pt x="41" y="80"/>
                    <a:pt x="41" y="80"/>
                  </a:cubicBezTo>
                  <a:cubicBezTo>
                    <a:pt x="52" y="54"/>
                    <a:pt x="52" y="54"/>
                    <a:pt x="52" y="54"/>
                  </a:cubicBezTo>
                  <a:cubicBezTo>
                    <a:pt x="52" y="53"/>
                    <a:pt x="53" y="52"/>
                    <a:pt x="54" y="52"/>
                  </a:cubicBezTo>
                  <a:cubicBezTo>
                    <a:pt x="80" y="41"/>
                    <a:pt x="80" y="41"/>
                    <a:pt x="80" y="41"/>
                  </a:cubicBezTo>
                  <a:cubicBezTo>
                    <a:pt x="12" y="12"/>
                    <a:pt x="12" y="12"/>
                    <a:pt x="12"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4" name="Freeform 82"/>
            <p:cNvSpPr>
              <a:spLocks noEditPoints="1"/>
            </p:cNvSpPr>
            <p:nvPr/>
          </p:nvSpPr>
          <p:spPr bwMode="auto">
            <a:xfrm>
              <a:off x="1951038" y="393701"/>
              <a:ext cx="180975" cy="214313"/>
            </a:xfrm>
            <a:custGeom>
              <a:avLst/>
              <a:gdLst>
                <a:gd name="T0" fmla="*/ 41 w 82"/>
                <a:gd name="T1" fmla="*/ 97 h 97"/>
                <a:gd name="T2" fmla="*/ 38 w 82"/>
                <a:gd name="T3" fmla="*/ 96 h 97"/>
                <a:gd name="T4" fmla="*/ 0 w 82"/>
                <a:gd name="T5" fmla="*/ 41 h 97"/>
                <a:gd name="T6" fmla="*/ 41 w 82"/>
                <a:gd name="T7" fmla="*/ 0 h 97"/>
                <a:gd name="T8" fmla="*/ 82 w 82"/>
                <a:gd name="T9" fmla="*/ 41 h 97"/>
                <a:gd name="T10" fmla="*/ 43 w 82"/>
                <a:gd name="T11" fmla="*/ 96 h 97"/>
                <a:gd name="T12" fmla="*/ 41 w 82"/>
                <a:gd name="T13" fmla="*/ 97 h 97"/>
                <a:gd name="T14" fmla="*/ 41 w 82"/>
                <a:gd name="T15" fmla="*/ 8 h 97"/>
                <a:gd name="T16" fmla="*/ 8 w 82"/>
                <a:gd name="T17" fmla="*/ 41 h 97"/>
                <a:gd name="T18" fmla="*/ 41 w 82"/>
                <a:gd name="T19" fmla="*/ 87 h 97"/>
                <a:gd name="T20" fmla="*/ 74 w 82"/>
                <a:gd name="T21" fmla="*/ 41 h 97"/>
                <a:gd name="T22" fmla="*/ 41 w 82"/>
                <a:gd name="T23" fmla="*/ 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7">
                  <a:moveTo>
                    <a:pt x="41" y="97"/>
                  </a:moveTo>
                  <a:cubicBezTo>
                    <a:pt x="40" y="97"/>
                    <a:pt x="39" y="96"/>
                    <a:pt x="38" y="96"/>
                  </a:cubicBezTo>
                  <a:cubicBezTo>
                    <a:pt x="34" y="92"/>
                    <a:pt x="0" y="62"/>
                    <a:pt x="0" y="41"/>
                  </a:cubicBezTo>
                  <a:cubicBezTo>
                    <a:pt x="0" y="18"/>
                    <a:pt x="18" y="0"/>
                    <a:pt x="41" y="0"/>
                  </a:cubicBezTo>
                  <a:cubicBezTo>
                    <a:pt x="63" y="0"/>
                    <a:pt x="82" y="18"/>
                    <a:pt x="82" y="41"/>
                  </a:cubicBezTo>
                  <a:cubicBezTo>
                    <a:pt x="82" y="62"/>
                    <a:pt x="47" y="92"/>
                    <a:pt x="43" y="96"/>
                  </a:cubicBezTo>
                  <a:cubicBezTo>
                    <a:pt x="43" y="96"/>
                    <a:pt x="42" y="97"/>
                    <a:pt x="41" y="97"/>
                  </a:cubicBezTo>
                  <a:close/>
                  <a:moveTo>
                    <a:pt x="41" y="8"/>
                  </a:moveTo>
                  <a:cubicBezTo>
                    <a:pt x="22" y="8"/>
                    <a:pt x="8" y="22"/>
                    <a:pt x="8" y="41"/>
                  </a:cubicBezTo>
                  <a:cubicBezTo>
                    <a:pt x="8" y="55"/>
                    <a:pt x="29" y="77"/>
                    <a:pt x="41" y="87"/>
                  </a:cubicBezTo>
                  <a:cubicBezTo>
                    <a:pt x="52" y="77"/>
                    <a:pt x="74" y="55"/>
                    <a:pt x="74" y="41"/>
                  </a:cubicBezTo>
                  <a:cubicBezTo>
                    <a:pt x="74" y="22"/>
                    <a:pt x="59" y="8"/>
                    <a:pt x="4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5" name="Freeform 83"/>
            <p:cNvSpPr>
              <a:spLocks noEditPoints="1"/>
            </p:cNvSpPr>
            <p:nvPr/>
          </p:nvSpPr>
          <p:spPr bwMode="auto">
            <a:xfrm>
              <a:off x="1997075" y="439738"/>
              <a:ext cx="88900" cy="88900"/>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6"/>
                    <a:pt x="13" y="32"/>
                    <a:pt x="20" y="32"/>
                  </a:cubicBezTo>
                  <a:cubicBezTo>
                    <a:pt x="26" y="32"/>
                    <a:pt x="32" y="26"/>
                    <a:pt x="32" y="20"/>
                  </a:cubicBezTo>
                  <a:cubicBezTo>
                    <a:pt x="32" y="13"/>
                    <a:pt x="26" y="8"/>
                    <a:pt x="20"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6" name="Freeform 84"/>
            <p:cNvSpPr>
              <a:spLocks noEditPoints="1"/>
            </p:cNvSpPr>
            <p:nvPr/>
          </p:nvSpPr>
          <p:spPr bwMode="auto">
            <a:xfrm>
              <a:off x="146050" y="2881313"/>
              <a:ext cx="166688" cy="254000"/>
            </a:xfrm>
            <a:custGeom>
              <a:avLst/>
              <a:gdLst>
                <a:gd name="T0" fmla="*/ 38 w 75"/>
                <a:gd name="T1" fmla="*/ 115 h 115"/>
                <a:gd name="T2" fmla="*/ 0 w 75"/>
                <a:gd name="T3" fmla="*/ 77 h 115"/>
                <a:gd name="T4" fmla="*/ 0 w 75"/>
                <a:gd name="T5" fmla="*/ 38 h 115"/>
                <a:gd name="T6" fmla="*/ 38 w 75"/>
                <a:gd name="T7" fmla="*/ 0 h 115"/>
                <a:gd name="T8" fmla="*/ 75 w 75"/>
                <a:gd name="T9" fmla="*/ 38 h 115"/>
                <a:gd name="T10" fmla="*/ 75 w 75"/>
                <a:gd name="T11" fmla="*/ 77 h 115"/>
                <a:gd name="T12" fmla="*/ 38 w 75"/>
                <a:gd name="T13" fmla="*/ 115 h 115"/>
                <a:gd name="T14" fmla="*/ 38 w 75"/>
                <a:gd name="T15" fmla="*/ 19 h 115"/>
                <a:gd name="T16" fmla="*/ 18 w 75"/>
                <a:gd name="T17" fmla="*/ 38 h 115"/>
                <a:gd name="T18" fmla="*/ 18 w 75"/>
                <a:gd name="T19" fmla="*/ 77 h 115"/>
                <a:gd name="T20" fmla="*/ 38 w 75"/>
                <a:gd name="T21" fmla="*/ 96 h 115"/>
                <a:gd name="T22" fmla="*/ 57 w 75"/>
                <a:gd name="T23" fmla="*/ 77 h 115"/>
                <a:gd name="T24" fmla="*/ 57 w 75"/>
                <a:gd name="T25" fmla="*/ 38 h 115"/>
                <a:gd name="T26" fmla="*/ 38 w 75"/>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15">
                  <a:moveTo>
                    <a:pt x="38" y="115"/>
                  </a:moveTo>
                  <a:cubicBezTo>
                    <a:pt x="17" y="115"/>
                    <a:pt x="0" y="98"/>
                    <a:pt x="0" y="77"/>
                  </a:cubicBezTo>
                  <a:cubicBezTo>
                    <a:pt x="0" y="38"/>
                    <a:pt x="0" y="38"/>
                    <a:pt x="0" y="38"/>
                  </a:cubicBezTo>
                  <a:cubicBezTo>
                    <a:pt x="0" y="17"/>
                    <a:pt x="17" y="0"/>
                    <a:pt x="38" y="0"/>
                  </a:cubicBezTo>
                  <a:cubicBezTo>
                    <a:pt x="59" y="0"/>
                    <a:pt x="75" y="17"/>
                    <a:pt x="75" y="38"/>
                  </a:cubicBezTo>
                  <a:cubicBezTo>
                    <a:pt x="75" y="77"/>
                    <a:pt x="75" y="77"/>
                    <a:pt x="75" y="77"/>
                  </a:cubicBezTo>
                  <a:cubicBezTo>
                    <a:pt x="75" y="98"/>
                    <a:pt x="59" y="115"/>
                    <a:pt x="38" y="115"/>
                  </a:cubicBezTo>
                  <a:close/>
                  <a:moveTo>
                    <a:pt x="38" y="19"/>
                  </a:moveTo>
                  <a:cubicBezTo>
                    <a:pt x="27" y="19"/>
                    <a:pt x="18" y="27"/>
                    <a:pt x="18" y="38"/>
                  </a:cubicBezTo>
                  <a:cubicBezTo>
                    <a:pt x="18" y="77"/>
                    <a:pt x="18" y="77"/>
                    <a:pt x="18" y="77"/>
                  </a:cubicBezTo>
                  <a:cubicBezTo>
                    <a:pt x="18" y="88"/>
                    <a:pt x="27" y="96"/>
                    <a:pt x="38" y="96"/>
                  </a:cubicBezTo>
                  <a:cubicBezTo>
                    <a:pt x="48" y="96"/>
                    <a:pt x="57" y="88"/>
                    <a:pt x="57" y="77"/>
                  </a:cubicBezTo>
                  <a:cubicBezTo>
                    <a:pt x="57" y="38"/>
                    <a:pt x="57" y="38"/>
                    <a:pt x="57" y="38"/>
                  </a:cubicBezTo>
                  <a:cubicBezTo>
                    <a:pt x="57" y="27"/>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7" name="Freeform 85"/>
            <p:cNvSpPr>
              <a:spLocks noEditPoints="1"/>
            </p:cNvSpPr>
            <p:nvPr/>
          </p:nvSpPr>
          <p:spPr bwMode="auto">
            <a:xfrm>
              <a:off x="409575" y="3095626"/>
              <a:ext cx="168275" cy="254000"/>
            </a:xfrm>
            <a:custGeom>
              <a:avLst/>
              <a:gdLst>
                <a:gd name="T0" fmla="*/ 38 w 76"/>
                <a:gd name="T1" fmla="*/ 115 h 115"/>
                <a:gd name="T2" fmla="*/ 0 w 76"/>
                <a:gd name="T3" fmla="*/ 77 h 115"/>
                <a:gd name="T4" fmla="*/ 0 w 76"/>
                <a:gd name="T5" fmla="*/ 38 h 115"/>
                <a:gd name="T6" fmla="*/ 38 w 76"/>
                <a:gd name="T7" fmla="*/ 0 h 115"/>
                <a:gd name="T8" fmla="*/ 76 w 76"/>
                <a:gd name="T9" fmla="*/ 38 h 115"/>
                <a:gd name="T10" fmla="*/ 76 w 76"/>
                <a:gd name="T11" fmla="*/ 77 h 115"/>
                <a:gd name="T12" fmla="*/ 38 w 76"/>
                <a:gd name="T13" fmla="*/ 115 h 115"/>
                <a:gd name="T14" fmla="*/ 38 w 76"/>
                <a:gd name="T15" fmla="*/ 19 h 115"/>
                <a:gd name="T16" fmla="*/ 19 w 76"/>
                <a:gd name="T17" fmla="*/ 38 h 115"/>
                <a:gd name="T18" fmla="*/ 19 w 76"/>
                <a:gd name="T19" fmla="*/ 77 h 115"/>
                <a:gd name="T20" fmla="*/ 38 w 76"/>
                <a:gd name="T21" fmla="*/ 96 h 115"/>
                <a:gd name="T22" fmla="*/ 57 w 76"/>
                <a:gd name="T23" fmla="*/ 77 h 115"/>
                <a:gd name="T24" fmla="*/ 57 w 76"/>
                <a:gd name="T25" fmla="*/ 38 h 115"/>
                <a:gd name="T26" fmla="*/ 38 w 76"/>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15">
                  <a:moveTo>
                    <a:pt x="38" y="115"/>
                  </a:moveTo>
                  <a:cubicBezTo>
                    <a:pt x="17" y="115"/>
                    <a:pt x="0" y="98"/>
                    <a:pt x="0" y="77"/>
                  </a:cubicBezTo>
                  <a:cubicBezTo>
                    <a:pt x="0" y="38"/>
                    <a:pt x="0" y="38"/>
                    <a:pt x="0" y="38"/>
                  </a:cubicBezTo>
                  <a:cubicBezTo>
                    <a:pt x="0" y="17"/>
                    <a:pt x="17" y="0"/>
                    <a:pt x="38" y="0"/>
                  </a:cubicBezTo>
                  <a:cubicBezTo>
                    <a:pt x="59" y="0"/>
                    <a:pt x="76" y="17"/>
                    <a:pt x="76" y="38"/>
                  </a:cubicBezTo>
                  <a:cubicBezTo>
                    <a:pt x="76" y="77"/>
                    <a:pt x="76" y="77"/>
                    <a:pt x="76" y="77"/>
                  </a:cubicBezTo>
                  <a:cubicBezTo>
                    <a:pt x="76" y="98"/>
                    <a:pt x="59" y="115"/>
                    <a:pt x="38" y="115"/>
                  </a:cubicBezTo>
                  <a:close/>
                  <a:moveTo>
                    <a:pt x="38" y="19"/>
                  </a:moveTo>
                  <a:cubicBezTo>
                    <a:pt x="27" y="19"/>
                    <a:pt x="19" y="28"/>
                    <a:pt x="19" y="38"/>
                  </a:cubicBezTo>
                  <a:cubicBezTo>
                    <a:pt x="19" y="77"/>
                    <a:pt x="19" y="77"/>
                    <a:pt x="19" y="77"/>
                  </a:cubicBezTo>
                  <a:cubicBezTo>
                    <a:pt x="19" y="88"/>
                    <a:pt x="27" y="96"/>
                    <a:pt x="38" y="96"/>
                  </a:cubicBezTo>
                  <a:cubicBezTo>
                    <a:pt x="48" y="96"/>
                    <a:pt x="57" y="88"/>
                    <a:pt x="57" y="77"/>
                  </a:cubicBezTo>
                  <a:cubicBezTo>
                    <a:pt x="57" y="38"/>
                    <a:pt x="57" y="38"/>
                    <a:pt x="57" y="38"/>
                  </a:cubicBezTo>
                  <a:cubicBezTo>
                    <a:pt x="57" y="28"/>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8" name="Freeform 86"/>
            <p:cNvSpPr/>
            <p:nvPr/>
          </p:nvSpPr>
          <p:spPr bwMode="auto">
            <a:xfrm>
              <a:off x="431800" y="2882901"/>
              <a:ext cx="165100" cy="165100"/>
            </a:xfrm>
            <a:custGeom>
              <a:avLst/>
              <a:gdLst>
                <a:gd name="T0" fmla="*/ 66 w 75"/>
                <a:gd name="T1" fmla="*/ 75 h 75"/>
                <a:gd name="T2" fmla="*/ 57 w 75"/>
                <a:gd name="T3" fmla="*/ 66 h 75"/>
                <a:gd name="T4" fmla="*/ 57 w 75"/>
                <a:gd name="T5" fmla="*/ 19 h 75"/>
                <a:gd name="T6" fmla="*/ 10 w 75"/>
                <a:gd name="T7" fmla="*/ 19 h 75"/>
                <a:gd name="T8" fmla="*/ 0 w 75"/>
                <a:gd name="T9" fmla="*/ 10 h 75"/>
                <a:gd name="T10" fmla="*/ 10 w 75"/>
                <a:gd name="T11" fmla="*/ 0 h 75"/>
                <a:gd name="T12" fmla="*/ 10 w 75"/>
                <a:gd name="T13" fmla="*/ 0 h 75"/>
                <a:gd name="T14" fmla="*/ 66 w 75"/>
                <a:gd name="T15" fmla="*/ 0 h 75"/>
                <a:gd name="T16" fmla="*/ 75 w 75"/>
                <a:gd name="T17" fmla="*/ 10 h 75"/>
                <a:gd name="T18" fmla="*/ 75 w 75"/>
                <a:gd name="T19" fmla="*/ 66 h 75"/>
                <a:gd name="T20" fmla="*/ 66 w 75"/>
                <a:gd name="T21" fmla="*/ 75 h 75"/>
                <a:gd name="T22" fmla="*/ 66 w 75"/>
                <a:gd name="T23"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 h="75">
                  <a:moveTo>
                    <a:pt x="66" y="75"/>
                  </a:moveTo>
                  <a:cubicBezTo>
                    <a:pt x="61" y="75"/>
                    <a:pt x="57" y="71"/>
                    <a:pt x="57" y="66"/>
                  </a:cubicBezTo>
                  <a:cubicBezTo>
                    <a:pt x="57" y="19"/>
                    <a:pt x="57" y="19"/>
                    <a:pt x="57" y="19"/>
                  </a:cubicBezTo>
                  <a:cubicBezTo>
                    <a:pt x="10" y="19"/>
                    <a:pt x="10" y="19"/>
                    <a:pt x="10" y="19"/>
                  </a:cubicBezTo>
                  <a:cubicBezTo>
                    <a:pt x="5" y="19"/>
                    <a:pt x="0" y="15"/>
                    <a:pt x="0" y="10"/>
                  </a:cubicBezTo>
                  <a:cubicBezTo>
                    <a:pt x="0" y="4"/>
                    <a:pt x="5" y="0"/>
                    <a:pt x="10" y="0"/>
                  </a:cubicBezTo>
                  <a:cubicBezTo>
                    <a:pt x="10" y="0"/>
                    <a:pt x="10" y="0"/>
                    <a:pt x="10" y="0"/>
                  </a:cubicBezTo>
                  <a:cubicBezTo>
                    <a:pt x="66" y="0"/>
                    <a:pt x="66" y="0"/>
                    <a:pt x="66" y="0"/>
                  </a:cubicBezTo>
                  <a:cubicBezTo>
                    <a:pt x="71" y="0"/>
                    <a:pt x="75" y="4"/>
                    <a:pt x="75" y="10"/>
                  </a:cubicBezTo>
                  <a:cubicBezTo>
                    <a:pt x="75" y="66"/>
                    <a:pt x="75" y="66"/>
                    <a:pt x="75" y="66"/>
                  </a:cubicBezTo>
                  <a:cubicBezTo>
                    <a:pt x="75" y="71"/>
                    <a:pt x="71" y="75"/>
                    <a:pt x="66" y="75"/>
                  </a:cubicBezTo>
                  <a:cubicBezTo>
                    <a:pt x="66" y="75"/>
                    <a:pt x="66" y="75"/>
                    <a:pt x="66" y="7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9" name="Freeform 87"/>
            <p:cNvSpPr/>
            <p:nvPr/>
          </p:nvSpPr>
          <p:spPr bwMode="auto">
            <a:xfrm>
              <a:off x="122238" y="2898776"/>
              <a:ext cx="458788" cy="457200"/>
            </a:xfrm>
            <a:custGeom>
              <a:avLst/>
              <a:gdLst>
                <a:gd name="T0" fmla="*/ 11 w 208"/>
                <a:gd name="T1" fmla="*/ 207 h 207"/>
                <a:gd name="T2" fmla="*/ 4 w 208"/>
                <a:gd name="T3" fmla="*/ 205 h 207"/>
                <a:gd name="T4" fmla="*/ 4 w 208"/>
                <a:gd name="T5" fmla="*/ 191 h 207"/>
                <a:gd name="T6" fmla="*/ 192 w 208"/>
                <a:gd name="T7" fmla="*/ 4 h 207"/>
                <a:gd name="T8" fmla="*/ 205 w 208"/>
                <a:gd name="T9" fmla="*/ 4 h 207"/>
                <a:gd name="T10" fmla="*/ 205 w 208"/>
                <a:gd name="T11" fmla="*/ 17 h 207"/>
                <a:gd name="T12" fmla="*/ 17 w 208"/>
                <a:gd name="T13" fmla="*/ 205 h 207"/>
                <a:gd name="T14" fmla="*/ 11 w 208"/>
                <a:gd name="T15" fmla="*/ 207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07">
                  <a:moveTo>
                    <a:pt x="11" y="207"/>
                  </a:moveTo>
                  <a:cubicBezTo>
                    <a:pt x="8" y="207"/>
                    <a:pt x="6" y="206"/>
                    <a:pt x="4" y="205"/>
                  </a:cubicBezTo>
                  <a:cubicBezTo>
                    <a:pt x="0" y="201"/>
                    <a:pt x="0" y="195"/>
                    <a:pt x="4" y="191"/>
                  </a:cubicBezTo>
                  <a:cubicBezTo>
                    <a:pt x="192" y="4"/>
                    <a:pt x="192" y="4"/>
                    <a:pt x="192" y="4"/>
                  </a:cubicBezTo>
                  <a:cubicBezTo>
                    <a:pt x="195" y="0"/>
                    <a:pt x="201" y="0"/>
                    <a:pt x="205" y="4"/>
                  </a:cubicBezTo>
                  <a:cubicBezTo>
                    <a:pt x="208" y="7"/>
                    <a:pt x="208" y="13"/>
                    <a:pt x="205" y="17"/>
                  </a:cubicBezTo>
                  <a:cubicBezTo>
                    <a:pt x="17" y="205"/>
                    <a:pt x="17" y="205"/>
                    <a:pt x="17" y="205"/>
                  </a:cubicBezTo>
                  <a:cubicBezTo>
                    <a:pt x="15" y="206"/>
                    <a:pt x="13" y="207"/>
                    <a:pt x="11" y="20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0" name="Freeform 88"/>
            <p:cNvSpPr/>
            <p:nvPr/>
          </p:nvSpPr>
          <p:spPr bwMode="auto">
            <a:xfrm>
              <a:off x="1284288" y="2971801"/>
              <a:ext cx="76200"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6" y="23"/>
                    <a:pt x="0" y="18"/>
                    <a:pt x="0" y="11"/>
                  </a:cubicBezTo>
                  <a:cubicBezTo>
                    <a:pt x="0" y="5"/>
                    <a:pt x="6" y="0"/>
                    <a:pt x="12" y="0"/>
                  </a:cubicBezTo>
                  <a:cubicBezTo>
                    <a:pt x="23" y="0"/>
                    <a:pt x="23" y="0"/>
                    <a:pt x="23" y="0"/>
                  </a:cubicBezTo>
                  <a:cubicBezTo>
                    <a:pt x="30" y="0"/>
                    <a:pt x="35" y="5"/>
                    <a:pt x="35" y="11"/>
                  </a:cubicBezTo>
                  <a:cubicBezTo>
                    <a:pt x="35" y="18"/>
                    <a:pt x="30"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1" name="Freeform 89"/>
            <p:cNvSpPr/>
            <p:nvPr/>
          </p:nvSpPr>
          <p:spPr bwMode="auto">
            <a:xfrm>
              <a:off x="1670050" y="2971801"/>
              <a:ext cx="77788"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5" y="23"/>
                    <a:pt x="0" y="18"/>
                    <a:pt x="0" y="11"/>
                  </a:cubicBezTo>
                  <a:cubicBezTo>
                    <a:pt x="0" y="5"/>
                    <a:pt x="5" y="0"/>
                    <a:pt x="12" y="0"/>
                  </a:cubicBezTo>
                  <a:cubicBezTo>
                    <a:pt x="23" y="0"/>
                    <a:pt x="23" y="0"/>
                    <a:pt x="23" y="0"/>
                  </a:cubicBezTo>
                  <a:cubicBezTo>
                    <a:pt x="29" y="0"/>
                    <a:pt x="35" y="5"/>
                    <a:pt x="35" y="11"/>
                  </a:cubicBezTo>
                  <a:cubicBezTo>
                    <a:pt x="35" y="18"/>
                    <a:pt x="29"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2" name="Freeform 90"/>
            <p:cNvSpPr>
              <a:spLocks noEditPoints="1"/>
            </p:cNvSpPr>
            <p:nvPr/>
          </p:nvSpPr>
          <p:spPr bwMode="auto">
            <a:xfrm>
              <a:off x="1477963" y="2871788"/>
              <a:ext cx="101600" cy="101600"/>
            </a:xfrm>
            <a:custGeom>
              <a:avLst/>
              <a:gdLst>
                <a:gd name="T0" fmla="*/ 23 w 46"/>
                <a:gd name="T1" fmla="*/ 46 h 46"/>
                <a:gd name="T2" fmla="*/ 0 w 46"/>
                <a:gd name="T3" fmla="*/ 23 h 46"/>
                <a:gd name="T4" fmla="*/ 23 w 46"/>
                <a:gd name="T5" fmla="*/ 0 h 46"/>
                <a:gd name="T6" fmla="*/ 46 w 46"/>
                <a:gd name="T7" fmla="*/ 23 h 46"/>
                <a:gd name="T8" fmla="*/ 23 w 46"/>
                <a:gd name="T9" fmla="*/ 46 h 46"/>
                <a:gd name="T10" fmla="*/ 23 w 46"/>
                <a:gd name="T11" fmla="*/ 12 h 46"/>
                <a:gd name="T12" fmla="*/ 11 w 46"/>
                <a:gd name="T13" fmla="*/ 23 h 46"/>
                <a:gd name="T14" fmla="*/ 23 w 46"/>
                <a:gd name="T15" fmla="*/ 35 h 46"/>
                <a:gd name="T16" fmla="*/ 34 w 46"/>
                <a:gd name="T17" fmla="*/ 23 h 46"/>
                <a:gd name="T18" fmla="*/ 23 w 46"/>
                <a:gd name="T19"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46"/>
                  </a:moveTo>
                  <a:cubicBezTo>
                    <a:pt x="10" y="46"/>
                    <a:pt x="0" y="36"/>
                    <a:pt x="0" y="23"/>
                  </a:cubicBezTo>
                  <a:cubicBezTo>
                    <a:pt x="0" y="10"/>
                    <a:pt x="10" y="0"/>
                    <a:pt x="23" y="0"/>
                  </a:cubicBezTo>
                  <a:cubicBezTo>
                    <a:pt x="35" y="0"/>
                    <a:pt x="46" y="10"/>
                    <a:pt x="46" y="23"/>
                  </a:cubicBezTo>
                  <a:cubicBezTo>
                    <a:pt x="46" y="36"/>
                    <a:pt x="35" y="46"/>
                    <a:pt x="23" y="46"/>
                  </a:cubicBezTo>
                  <a:close/>
                  <a:moveTo>
                    <a:pt x="23" y="12"/>
                  </a:moveTo>
                  <a:cubicBezTo>
                    <a:pt x="16" y="12"/>
                    <a:pt x="11" y="17"/>
                    <a:pt x="11" y="23"/>
                  </a:cubicBezTo>
                  <a:cubicBezTo>
                    <a:pt x="11" y="29"/>
                    <a:pt x="16" y="35"/>
                    <a:pt x="23" y="35"/>
                  </a:cubicBezTo>
                  <a:cubicBezTo>
                    <a:pt x="29" y="35"/>
                    <a:pt x="34" y="29"/>
                    <a:pt x="34" y="23"/>
                  </a:cubicBezTo>
                  <a:cubicBezTo>
                    <a:pt x="34" y="17"/>
                    <a:pt x="29" y="12"/>
                    <a:pt x="2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3" name="Freeform 91"/>
            <p:cNvSpPr>
              <a:spLocks noEditPoints="1"/>
            </p:cNvSpPr>
            <p:nvPr/>
          </p:nvSpPr>
          <p:spPr bwMode="auto">
            <a:xfrm>
              <a:off x="1363663" y="2819401"/>
              <a:ext cx="79375" cy="79375"/>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1 h 36"/>
                <a:gd name="T12" fmla="*/ 11 w 36"/>
                <a:gd name="T13" fmla="*/ 18 h 36"/>
                <a:gd name="T14" fmla="*/ 18 w 36"/>
                <a:gd name="T15" fmla="*/ 24 h 36"/>
                <a:gd name="T16" fmla="*/ 24 w 36"/>
                <a:gd name="T17" fmla="*/ 18 h 36"/>
                <a:gd name="T18" fmla="*/ 18 w 36"/>
                <a:gd name="T19"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11"/>
                  </a:moveTo>
                  <a:cubicBezTo>
                    <a:pt x="14" y="11"/>
                    <a:pt x="11" y="14"/>
                    <a:pt x="11" y="18"/>
                  </a:cubicBezTo>
                  <a:cubicBezTo>
                    <a:pt x="11" y="21"/>
                    <a:pt x="14" y="24"/>
                    <a:pt x="18" y="24"/>
                  </a:cubicBezTo>
                  <a:cubicBezTo>
                    <a:pt x="21" y="24"/>
                    <a:pt x="24" y="21"/>
                    <a:pt x="24" y="18"/>
                  </a:cubicBezTo>
                  <a:cubicBezTo>
                    <a:pt x="24" y="14"/>
                    <a:pt x="21" y="11"/>
                    <a:pt x="18"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4" name="Oval 92"/>
            <p:cNvSpPr>
              <a:spLocks noChangeArrowheads="1"/>
            </p:cNvSpPr>
            <p:nvPr/>
          </p:nvSpPr>
          <p:spPr bwMode="auto">
            <a:xfrm>
              <a:off x="1436688" y="2976563"/>
              <a:ext cx="36513" cy="39688"/>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5" name="Freeform 93"/>
            <p:cNvSpPr/>
            <p:nvPr/>
          </p:nvSpPr>
          <p:spPr bwMode="auto">
            <a:xfrm>
              <a:off x="1312863" y="2971801"/>
              <a:ext cx="406400" cy="444500"/>
            </a:xfrm>
            <a:custGeom>
              <a:avLst/>
              <a:gdLst>
                <a:gd name="T0" fmla="*/ 161 w 184"/>
                <a:gd name="T1" fmla="*/ 201 h 201"/>
                <a:gd name="T2" fmla="*/ 23 w 184"/>
                <a:gd name="T3" fmla="*/ 201 h 201"/>
                <a:gd name="T4" fmla="*/ 0 w 184"/>
                <a:gd name="T5" fmla="*/ 178 h 201"/>
                <a:gd name="T6" fmla="*/ 0 w 184"/>
                <a:gd name="T7" fmla="*/ 11 h 201"/>
                <a:gd name="T8" fmla="*/ 11 w 184"/>
                <a:gd name="T9" fmla="*/ 0 h 201"/>
                <a:gd name="T10" fmla="*/ 23 w 184"/>
                <a:gd name="T11" fmla="*/ 11 h 201"/>
                <a:gd name="T12" fmla="*/ 23 w 184"/>
                <a:gd name="T13" fmla="*/ 178 h 201"/>
                <a:gd name="T14" fmla="*/ 161 w 184"/>
                <a:gd name="T15" fmla="*/ 178 h 201"/>
                <a:gd name="T16" fmla="*/ 161 w 184"/>
                <a:gd name="T17" fmla="*/ 11 h 201"/>
                <a:gd name="T18" fmla="*/ 172 w 184"/>
                <a:gd name="T19" fmla="*/ 0 h 201"/>
                <a:gd name="T20" fmla="*/ 184 w 184"/>
                <a:gd name="T21" fmla="*/ 11 h 201"/>
                <a:gd name="T22" fmla="*/ 184 w 184"/>
                <a:gd name="T23" fmla="*/ 178 h 201"/>
                <a:gd name="T24" fmla="*/ 161 w 184"/>
                <a:gd name="T25" fmla="*/ 20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201">
                  <a:moveTo>
                    <a:pt x="161" y="201"/>
                  </a:moveTo>
                  <a:cubicBezTo>
                    <a:pt x="23" y="201"/>
                    <a:pt x="23" y="201"/>
                    <a:pt x="23" y="201"/>
                  </a:cubicBezTo>
                  <a:cubicBezTo>
                    <a:pt x="10" y="201"/>
                    <a:pt x="0" y="191"/>
                    <a:pt x="0" y="178"/>
                  </a:cubicBezTo>
                  <a:cubicBezTo>
                    <a:pt x="0" y="11"/>
                    <a:pt x="0" y="11"/>
                    <a:pt x="0" y="11"/>
                  </a:cubicBezTo>
                  <a:cubicBezTo>
                    <a:pt x="0" y="5"/>
                    <a:pt x="5" y="0"/>
                    <a:pt x="11" y="0"/>
                  </a:cubicBezTo>
                  <a:cubicBezTo>
                    <a:pt x="17" y="0"/>
                    <a:pt x="23" y="5"/>
                    <a:pt x="23" y="11"/>
                  </a:cubicBezTo>
                  <a:cubicBezTo>
                    <a:pt x="23" y="178"/>
                    <a:pt x="23" y="178"/>
                    <a:pt x="23" y="178"/>
                  </a:cubicBezTo>
                  <a:cubicBezTo>
                    <a:pt x="161" y="178"/>
                    <a:pt x="161" y="178"/>
                    <a:pt x="161" y="178"/>
                  </a:cubicBezTo>
                  <a:cubicBezTo>
                    <a:pt x="161" y="11"/>
                    <a:pt x="161" y="11"/>
                    <a:pt x="161" y="11"/>
                  </a:cubicBezTo>
                  <a:cubicBezTo>
                    <a:pt x="161" y="5"/>
                    <a:pt x="166" y="0"/>
                    <a:pt x="172" y="0"/>
                  </a:cubicBezTo>
                  <a:cubicBezTo>
                    <a:pt x="178" y="0"/>
                    <a:pt x="184" y="5"/>
                    <a:pt x="184" y="11"/>
                  </a:cubicBezTo>
                  <a:cubicBezTo>
                    <a:pt x="184" y="178"/>
                    <a:pt x="184" y="178"/>
                    <a:pt x="184" y="178"/>
                  </a:cubicBezTo>
                  <a:cubicBezTo>
                    <a:pt x="184" y="191"/>
                    <a:pt x="173" y="201"/>
                    <a:pt x="161" y="20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6" name="Freeform 94"/>
            <p:cNvSpPr/>
            <p:nvPr/>
          </p:nvSpPr>
          <p:spPr bwMode="auto">
            <a:xfrm>
              <a:off x="1524000" y="3038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7" name="Freeform 95"/>
            <p:cNvSpPr/>
            <p:nvPr/>
          </p:nvSpPr>
          <p:spPr bwMode="auto">
            <a:xfrm>
              <a:off x="1524000" y="3100388"/>
              <a:ext cx="109538" cy="25400"/>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8" name="Freeform 96"/>
            <p:cNvSpPr/>
            <p:nvPr/>
          </p:nvSpPr>
          <p:spPr bwMode="auto">
            <a:xfrm>
              <a:off x="1524000" y="3163888"/>
              <a:ext cx="109538" cy="26988"/>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9" name="Freeform 97"/>
            <p:cNvSpPr/>
            <p:nvPr/>
          </p:nvSpPr>
          <p:spPr bwMode="auto">
            <a:xfrm>
              <a:off x="1524000" y="3227388"/>
              <a:ext cx="109538" cy="25400"/>
            </a:xfrm>
            <a:custGeom>
              <a:avLst/>
              <a:gdLst>
                <a:gd name="T0" fmla="*/ 43 w 49"/>
                <a:gd name="T1" fmla="*/ 11 h 11"/>
                <a:gd name="T2" fmla="*/ 6 w 49"/>
                <a:gd name="T3" fmla="*/ 11 h 11"/>
                <a:gd name="T4" fmla="*/ 0 w 49"/>
                <a:gd name="T5" fmla="*/ 6 h 11"/>
                <a:gd name="T6" fmla="*/ 6 w 49"/>
                <a:gd name="T7" fmla="*/ 0 h 11"/>
                <a:gd name="T8" fmla="*/ 43 w 49"/>
                <a:gd name="T9" fmla="*/ 0 h 11"/>
                <a:gd name="T10" fmla="*/ 49 w 49"/>
                <a:gd name="T11" fmla="*/ 6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6"/>
                  </a:cubicBezTo>
                  <a:cubicBezTo>
                    <a:pt x="0" y="2"/>
                    <a:pt x="2" y="0"/>
                    <a:pt x="6" y="0"/>
                  </a:cubicBezTo>
                  <a:cubicBezTo>
                    <a:pt x="43" y="0"/>
                    <a:pt x="43" y="0"/>
                    <a:pt x="43" y="0"/>
                  </a:cubicBezTo>
                  <a:cubicBezTo>
                    <a:pt x="46" y="0"/>
                    <a:pt x="49" y="2"/>
                    <a:pt x="49" y="6"/>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0" name="Freeform 98"/>
            <p:cNvSpPr/>
            <p:nvPr/>
          </p:nvSpPr>
          <p:spPr bwMode="auto">
            <a:xfrm>
              <a:off x="1524000" y="3292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2" name="Freeform 110"/>
            <p:cNvSpPr>
              <a:spLocks noEditPoints="1"/>
            </p:cNvSpPr>
            <p:nvPr/>
          </p:nvSpPr>
          <p:spPr bwMode="auto">
            <a:xfrm>
              <a:off x="1397000" y="958851"/>
              <a:ext cx="663575" cy="566738"/>
            </a:xfrm>
            <a:custGeom>
              <a:avLst/>
              <a:gdLst>
                <a:gd name="T0" fmla="*/ 289 w 301"/>
                <a:gd name="T1" fmla="*/ 256 h 256"/>
                <a:gd name="T2" fmla="*/ 12 w 301"/>
                <a:gd name="T3" fmla="*/ 256 h 256"/>
                <a:gd name="T4" fmla="*/ 0 w 301"/>
                <a:gd name="T5" fmla="*/ 243 h 256"/>
                <a:gd name="T6" fmla="*/ 0 w 301"/>
                <a:gd name="T7" fmla="*/ 13 h 256"/>
                <a:gd name="T8" fmla="*/ 12 w 301"/>
                <a:gd name="T9" fmla="*/ 0 h 256"/>
                <a:gd name="T10" fmla="*/ 289 w 301"/>
                <a:gd name="T11" fmla="*/ 0 h 256"/>
                <a:gd name="T12" fmla="*/ 301 w 301"/>
                <a:gd name="T13" fmla="*/ 13 h 256"/>
                <a:gd name="T14" fmla="*/ 301 w 301"/>
                <a:gd name="T15" fmla="*/ 243 h 256"/>
                <a:gd name="T16" fmla="*/ 289 w 301"/>
                <a:gd name="T17" fmla="*/ 256 h 256"/>
                <a:gd name="T18" fmla="*/ 25 w 301"/>
                <a:gd name="T19" fmla="*/ 230 h 256"/>
                <a:gd name="T20" fmla="*/ 276 w 301"/>
                <a:gd name="T21" fmla="*/ 230 h 256"/>
                <a:gd name="T22" fmla="*/ 276 w 301"/>
                <a:gd name="T23" fmla="*/ 26 h 256"/>
                <a:gd name="T24" fmla="*/ 25 w 301"/>
                <a:gd name="T25" fmla="*/ 26 h 256"/>
                <a:gd name="T26" fmla="*/ 25 w 301"/>
                <a:gd name="T27" fmla="*/ 23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256">
                  <a:moveTo>
                    <a:pt x="289" y="256"/>
                  </a:moveTo>
                  <a:cubicBezTo>
                    <a:pt x="12" y="256"/>
                    <a:pt x="12" y="256"/>
                    <a:pt x="12" y="256"/>
                  </a:cubicBezTo>
                  <a:cubicBezTo>
                    <a:pt x="5" y="256"/>
                    <a:pt x="0" y="250"/>
                    <a:pt x="0" y="243"/>
                  </a:cubicBezTo>
                  <a:cubicBezTo>
                    <a:pt x="0" y="13"/>
                    <a:pt x="0" y="13"/>
                    <a:pt x="0" y="13"/>
                  </a:cubicBezTo>
                  <a:cubicBezTo>
                    <a:pt x="0" y="6"/>
                    <a:pt x="5" y="0"/>
                    <a:pt x="12" y="0"/>
                  </a:cubicBezTo>
                  <a:cubicBezTo>
                    <a:pt x="289" y="0"/>
                    <a:pt x="289" y="0"/>
                    <a:pt x="289" y="0"/>
                  </a:cubicBezTo>
                  <a:cubicBezTo>
                    <a:pt x="296" y="0"/>
                    <a:pt x="301" y="6"/>
                    <a:pt x="301" y="13"/>
                  </a:cubicBezTo>
                  <a:cubicBezTo>
                    <a:pt x="301" y="243"/>
                    <a:pt x="301" y="243"/>
                    <a:pt x="301" y="243"/>
                  </a:cubicBezTo>
                  <a:cubicBezTo>
                    <a:pt x="301" y="250"/>
                    <a:pt x="296" y="256"/>
                    <a:pt x="289" y="256"/>
                  </a:cubicBezTo>
                  <a:close/>
                  <a:moveTo>
                    <a:pt x="25" y="230"/>
                  </a:moveTo>
                  <a:cubicBezTo>
                    <a:pt x="276" y="230"/>
                    <a:pt x="276" y="230"/>
                    <a:pt x="276" y="230"/>
                  </a:cubicBezTo>
                  <a:cubicBezTo>
                    <a:pt x="276" y="26"/>
                    <a:pt x="276" y="26"/>
                    <a:pt x="276" y="26"/>
                  </a:cubicBezTo>
                  <a:cubicBezTo>
                    <a:pt x="25" y="26"/>
                    <a:pt x="25" y="26"/>
                    <a:pt x="25" y="26"/>
                  </a:cubicBezTo>
                  <a:cubicBezTo>
                    <a:pt x="25" y="230"/>
                    <a:pt x="25" y="230"/>
                    <a:pt x="25"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3" name="Freeform 111"/>
            <p:cNvSpPr/>
            <p:nvPr/>
          </p:nvSpPr>
          <p:spPr bwMode="auto">
            <a:xfrm>
              <a:off x="1392238" y="1138238"/>
              <a:ext cx="655638" cy="285750"/>
            </a:xfrm>
            <a:custGeom>
              <a:avLst/>
              <a:gdLst>
                <a:gd name="T0" fmla="*/ 282 w 297"/>
                <a:gd name="T1" fmla="*/ 129 h 129"/>
                <a:gd name="T2" fmla="*/ 274 w 297"/>
                <a:gd name="T3" fmla="*/ 126 h 129"/>
                <a:gd name="T4" fmla="*/ 223 w 297"/>
                <a:gd name="T5" fmla="*/ 82 h 129"/>
                <a:gd name="T6" fmla="*/ 159 w 297"/>
                <a:gd name="T7" fmla="*/ 124 h 129"/>
                <a:gd name="T8" fmla="*/ 78 w 297"/>
                <a:gd name="T9" fmla="*/ 37 h 129"/>
                <a:gd name="T10" fmla="*/ 24 w 297"/>
                <a:gd name="T11" fmla="*/ 94 h 129"/>
                <a:gd name="T12" fmla="*/ 5 w 297"/>
                <a:gd name="T13" fmla="*/ 94 h 129"/>
                <a:gd name="T14" fmla="*/ 5 w 297"/>
                <a:gd name="T15" fmla="*/ 76 h 129"/>
                <a:gd name="T16" fmla="*/ 78 w 297"/>
                <a:gd name="T17" fmla="*/ 0 h 129"/>
                <a:gd name="T18" fmla="*/ 163 w 297"/>
                <a:gd name="T19" fmla="*/ 91 h 129"/>
                <a:gd name="T20" fmla="*/ 225 w 297"/>
                <a:gd name="T21" fmla="*/ 50 h 129"/>
                <a:gd name="T22" fmla="*/ 291 w 297"/>
                <a:gd name="T23" fmla="*/ 106 h 129"/>
                <a:gd name="T24" fmla="*/ 292 w 297"/>
                <a:gd name="T25" fmla="*/ 124 h 129"/>
                <a:gd name="T26" fmla="*/ 282 w 297"/>
                <a:gd name="T2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7" h="129">
                  <a:moveTo>
                    <a:pt x="282" y="129"/>
                  </a:moveTo>
                  <a:cubicBezTo>
                    <a:pt x="279" y="129"/>
                    <a:pt x="276" y="128"/>
                    <a:pt x="274" y="126"/>
                  </a:cubicBezTo>
                  <a:cubicBezTo>
                    <a:pt x="223" y="82"/>
                    <a:pt x="223" y="82"/>
                    <a:pt x="223" y="82"/>
                  </a:cubicBezTo>
                  <a:cubicBezTo>
                    <a:pt x="159" y="124"/>
                    <a:pt x="159" y="124"/>
                    <a:pt x="159" y="124"/>
                  </a:cubicBezTo>
                  <a:cubicBezTo>
                    <a:pt x="78" y="37"/>
                    <a:pt x="78" y="37"/>
                    <a:pt x="78" y="37"/>
                  </a:cubicBezTo>
                  <a:cubicBezTo>
                    <a:pt x="24" y="94"/>
                    <a:pt x="24" y="94"/>
                    <a:pt x="24" y="94"/>
                  </a:cubicBezTo>
                  <a:cubicBezTo>
                    <a:pt x="19" y="99"/>
                    <a:pt x="11" y="99"/>
                    <a:pt x="5" y="94"/>
                  </a:cubicBezTo>
                  <a:cubicBezTo>
                    <a:pt x="0" y="89"/>
                    <a:pt x="0" y="81"/>
                    <a:pt x="5" y="76"/>
                  </a:cubicBezTo>
                  <a:cubicBezTo>
                    <a:pt x="78" y="0"/>
                    <a:pt x="78" y="0"/>
                    <a:pt x="78" y="0"/>
                  </a:cubicBezTo>
                  <a:cubicBezTo>
                    <a:pt x="163" y="91"/>
                    <a:pt x="163" y="91"/>
                    <a:pt x="163" y="91"/>
                  </a:cubicBezTo>
                  <a:cubicBezTo>
                    <a:pt x="225" y="50"/>
                    <a:pt x="225" y="50"/>
                    <a:pt x="225" y="50"/>
                  </a:cubicBezTo>
                  <a:cubicBezTo>
                    <a:pt x="291" y="106"/>
                    <a:pt x="291" y="106"/>
                    <a:pt x="291" y="106"/>
                  </a:cubicBezTo>
                  <a:cubicBezTo>
                    <a:pt x="296" y="111"/>
                    <a:pt x="297" y="119"/>
                    <a:pt x="292" y="124"/>
                  </a:cubicBezTo>
                  <a:cubicBezTo>
                    <a:pt x="289" y="127"/>
                    <a:pt x="286" y="129"/>
                    <a:pt x="282" y="1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4" name="Freeform 112"/>
            <p:cNvSpPr>
              <a:spLocks noEditPoints="1"/>
            </p:cNvSpPr>
            <p:nvPr/>
          </p:nvSpPr>
          <p:spPr bwMode="auto">
            <a:xfrm>
              <a:off x="1662113" y="1036638"/>
              <a:ext cx="200025" cy="203200"/>
            </a:xfrm>
            <a:custGeom>
              <a:avLst/>
              <a:gdLst>
                <a:gd name="T0" fmla="*/ 46 w 91"/>
                <a:gd name="T1" fmla="*/ 92 h 92"/>
                <a:gd name="T2" fmla="*/ 0 w 91"/>
                <a:gd name="T3" fmla="*/ 46 h 92"/>
                <a:gd name="T4" fmla="*/ 46 w 91"/>
                <a:gd name="T5" fmla="*/ 0 h 92"/>
                <a:gd name="T6" fmla="*/ 91 w 91"/>
                <a:gd name="T7" fmla="*/ 46 h 92"/>
                <a:gd name="T8" fmla="*/ 46 w 91"/>
                <a:gd name="T9" fmla="*/ 92 h 92"/>
                <a:gd name="T10" fmla="*/ 46 w 91"/>
                <a:gd name="T11" fmla="*/ 26 h 92"/>
                <a:gd name="T12" fmla="*/ 25 w 91"/>
                <a:gd name="T13" fmla="*/ 46 h 92"/>
                <a:gd name="T14" fmla="*/ 46 w 91"/>
                <a:gd name="T15" fmla="*/ 66 h 92"/>
                <a:gd name="T16" fmla="*/ 66 w 91"/>
                <a:gd name="T17" fmla="*/ 46 h 92"/>
                <a:gd name="T18" fmla="*/ 46 w 91"/>
                <a:gd name="T19" fmla="*/ 2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6" y="92"/>
                  </a:moveTo>
                  <a:cubicBezTo>
                    <a:pt x="20" y="92"/>
                    <a:pt x="0" y="71"/>
                    <a:pt x="0" y="46"/>
                  </a:cubicBezTo>
                  <a:cubicBezTo>
                    <a:pt x="0" y="21"/>
                    <a:pt x="20" y="0"/>
                    <a:pt x="46" y="0"/>
                  </a:cubicBezTo>
                  <a:cubicBezTo>
                    <a:pt x="71" y="0"/>
                    <a:pt x="91" y="21"/>
                    <a:pt x="91" y="46"/>
                  </a:cubicBezTo>
                  <a:cubicBezTo>
                    <a:pt x="91" y="71"/>
                    <a:pt x="71" y="92"/>
                    <a:pt x="46" y="92"/>
                  </a:cubicBezTo>
                  <a:close/>
                  <a:moveTo>
                    <a:pt x="46" y="26"/>
                  </a:moveTo>
                  <a:cubicBezTo>
                    <a:pt x="35" y="26"/>
                    <a:pt x="25" y="35"/>
                    <a:pt x="25" y="46"/>
                  </a:cubicBezTo>
                  <a:cubicBezTo>
                    <a:pt x="25" y="57"/>
                    <a:pt x="35" y="66"/>
                    <a:pt x="46" y="66"/>
                  </a:cubicBezTo>
                  <a:cubicBezTo>
                    <a:pt x="57" y="66"/>
                    <a:pt x="66" y="57"/>
                    <a:pt x="66" y="46"/>
                  </a:cubicBezTo>
                  <a:cubicBezTo>
                    <a:pt x="66" y="35"/>
                    <a:pt x="57" y="26"/>
                    <a:pt x="46"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5" name="Freeform 113"/>
            <p:cNvSpPr>
              <a:spLocks noEditPoints="1"/>
            </p:cNvSpPr>
            <p:nvPr/>
          </p:nvSpPr>
          <p:spPr bwMode="auto">
            <a:xfrm>
              <a:off x="425450" y="544513"/>
              <a:ext cx="249238" cy="238125"/>
            </a:xfrm>
            <a:custGeom>
              <a:avLst/>
              <a:gdLst>
                <a:gd name="T0" fmla="*/ 65 w 113"/>
                <a:gd name="T1" fmla="*/ 108 h 108"/>
                <a:gd name="T2" fmla="*/ 32 w 113"/>
                <a:gd name="T3" fmla="*/ 94 h 108"/>
                <a:gd name="T4" fmla="*/ 19 w 113"/>
                <a:gd name="T5" fmla="*/ 81 h 108"/>
                <a:gd name="T6" fmla="*/ 19 w 113"/>
                <a:gd name="T7" fmla="*/ 14 h 108"/>
                <a:gd name="T8" fmla="*/ 52 w 113"/>
                <a:gd name="T9" fmla="*/ 0 h 108"/>
                <a:gd name="T10" fmla="*/ 52 w 113"/>
                <a:gd name="T11" fmla="*/ 0 h 108"/>
                <a:gd name="T12" fmla="*/ 86 w 113"/>
                <a:gd name="T13" fmla="*/ 14 h 108"/>
                <a:gd name="T14" fmla="*/ 99 w 113"/>
                <a:gd name="T15" fmla="*/ 27 h 108"/>
                <a:gd name="T16" fmla="*/ 113 w 113"/>
                <a:gd name="T17" fmla="*/ 61 h 108"/>
                <a:gd name="T18" fmla="*/ 99 w 113"/>
                <a:gd name="T19" fmla="*/ 94 h 108"/>
                <a:gd name="T20" fmla="*/ 65 w 113"/>
                <a:gd name="T21" fmla="*/ 108 h 108"/>
                <a:gd name="T22" fmla="*/ 52 w 113"/>
                <a:gd name="T23" fmla="*/ 24 h 108"/>
                <a:gd name="T24" fmla="*/ 35 w 113"/>
                <a:gd name="T25" fmla="*/ 31 h 108"/>
                <a:gd name="T26" fmla="*/ 35 w 113"/>
                <a:gd name="T27" fmla="*/ 65 h 108"/>
                <a:gd name="T28" fmla="*/ 48 w 113"/>
                <a:gd name="T29" fmla="*/ 78 h 108"/>
                <a:gd name="T30" fmla="*/ 82 w 113"/>
                <a:gd name="T31" fmla="*/ 78 h 108"/>
                <a:gd name="T32" fmla="*/ 89 w 113"/>
                <a:gd name="T33" fmla="*/ 61 h 108"/>
                <a:gd name="T34" fmla="*/ 82 w 113"/>
                <a:gd name="T35" fmla="*/ 44 h 108"/>
                <a:gd name="T36" fmla="*/ 69 w 113"/>
                <a:gd name="T37" fmla="*/ 31 h 108"/>
                <a:gd name="T38" fmla="*/ 52 w 113"/>
                <a:gd name="T39" fmla="*/ 2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08">
                  <a:moveTo>
                    <a:pt x="65" y="108"/>
                  </a:moveTo>
                  <a:cubicBezTo>
                    <a:pt x="53" y="108"/>
                    <a:pt x="41" y="103"/>
                    <a:pt x="32" y="94"/>
                  </a:cubicBezTo>
                  <a:cubicBezTo>
                    <a:pt x="19" y="81"/>
                    <a:pt x="19" y="81"/>
                    <a:pt x="19" y="81"/>
                  </a:cubicBezTo>
                  <a:cubicBezTo>
                    <a:pt x="0" y="63"/>
                    <a:pt x="0" y="33"/>
                    <a:pt x="19" y="14"/>
                  </a:cubicBezTo>
                  <a:cubicBezTo>
                    <a:pt x="28" y="5"/>
                    <a:pt x="40" y="0"/>
                    <a:pt x="52" y="0"/>
                  </a:cubicBezTo>
                  <a:cubicBezTo>
                    <a:pt x="52" y="0"/>
                    <a:pt x="52" y="0"/>
                    <a:pt x="52" y="0"/>
                  </a:cubicBezTo>
                  <a:cubicBezTo>
                    <a:pt x="65" y="0"/>
                    <a:pt x="77" y="5"/>
                    <a:pt x="86" y="14"/>
                  </a:cubicBezTo>
                  <a:cubicBezTo>
                    <a:pt x="99" y="27"/>
                    <a:pt x="99" y="27"/>
                    <a:pt x="99" y="27"/>
                  </a:cubicBezTo>
                  <a:cubicBezTo>
                    <a:pt x="108" y="36"/>
                    <a:pt x="113" y="48"/>
                    <a:pt x="113" y="61"/>
                  </a:cubicBezTo>
                  <a:cubicBezTo>
                    <a:pt x="113" y="73"/>
                    <a:pt x="108" y="85"/>
                    <a:pt x="99" y="94"/>
                  </a:cubicBezTo>
                  <a:cubicBezTo>
                    <a:pt x="90" y="103"/>
                    <a:pt x="78" y="108"/>
                    <a:pt x="65" y="108"/>
                  </a:cubicBezTo>
                  <a:close/>
                  <a:moveTo>
                    <a:pt x="52" y="24"/>
                  </a:moveTo>
                  <a:cubicBezTo>
                    <a:pt x="46" y="24"/>
                    <a:pt x="40" y="26"/>
                    <a:pt x="35" y="31"/>
                  </a:cubicBezTo>
                  <a:cubicBezTo>
                    <a:pt x="26" y="40"/>
                    <a:pt x="26" y="55"/>
                    <a:pt x="35" y="65"/>
                  </a:cubicBezTo>
                  <a:cubicBezTo>
                    <a:pt x="48" y="78"/>
                    <a:pt x="48" y="78"/>
                    <a:pt x="48" y="78"/>
                  </a:cubicBezTo>
                  <a:cubicBezTo>
                    <a:pt x="58" y="87"/>
                    <a:pt x="73" y="87"/>
                    <a:pt x="82" y="78"/>
                  </a:cubicBezTo>
                  <a:cubicBezTo>
                    <a:pt x="87" y="73"/>
                    <a:pt x="89" y="67"/>
                    <a:pt x="89" y="61"/>
                  </a:cubicBezTo>
                  <a:cubicBezTo>
                    <a:pt x="89" y="54"/>
                    <a:pt x="87" y="48"/>
                    <a:pt x="82" y="44"/>
                  </a:cubicBezTo>
                  <a:cubicBezTo>
                    <a:pt x="69" y="31"/>
                    <a:pt x="69" y="31"/>
                    <a:pt x="69" y="31"/>
                  </a:cubicBezTo>
                  <a:cubicBezTo>
                    <a:pt x="65" y="26"/>
                    <a:pt x="59" y="24"/>
                    <a:pt x="52"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6" name="Freeform 114"/>
            <p:cNvSpPr/>
            <p:nvPr/>
          </p:nvSpPr>
          <p:spPr bwMode="auto">
            <a:xfrm>
              <a:off x="722313" y="860426"/>
              <a:ext cx="258763" cy="258763"/>
            </a:xfrm>
            <a:custGeom>
              <a:avLst/>
              <a:gdLst>
                <a:gd name="T0" fmla="*/ 82 w 117"/>
                <a:gd name="T1" fmla="*/ 117 h 117"/>
                <a:gd name="T2" fmla="*/ 53 w 117"/>
                <a:gd name="T3" fmla="*/ 104 h 117"/>
                <a:gd name="T4" fmla="*/ 12 w 117"/>
                <a:gd name="T5" fmla="*/ 64 h 117"/>
                <a:gd name="T6" fmla="*/ 0 w 117"/>
                <a:gd name="T7" fmla="*/ 35 h 117"/>
                <a:gd name="T8" fmla="*/ 12 w 117"/>
                <a:gd name="T9" fmla="*/ 5 h 117"/>
                <a:gd name="T10" fmla="*/ 29 w 117"/>
                <a:gd name="T11" fmla="*/ 5 h 117"/>
                <a:gd name="T12" fmla="*/ 29 w 117"/>
                <a:gd name="T13" fmla="*/ 21 h 117"/>
                <a:gd name="T14" fmla="*/ 24 w 117"/>
                <a:gd name="T15" fmla="*/ 35 h 117"/>
                <a:gd name="T16" fmla="*/ 29 w 117"/>
                <a:gd name="T17" fmla="*/ 48 h 117"/>
                <a:gd name="T18" fmla="*/ 69 w 117"/>
                <a:gd name="T19" fmla="*/ 88 h 117"/>
                <a:gd name="T20" fmla="*/ 82 w 117"/>
                <a:gd name="T21" fmla="*/ 93 h 117"/>
                <a:gd name="T22" fmla="*/ 82 w 117"/>
                <a:gd name="T23" fmla="*/ 93 h 117"/>
                <a:gd name="T24" fmla="*/ 95 w 117"/>
                <a:gd name="T25" fmla="*/ 88 h 117"/>
                <a:gd name="T26" fmla="*/ 112 w 117"/>
                <a:gd name="T27" fmla="*/ 88 h 117"/>
                <a:gd name="T28" fmla="*/ 112 w 117"/>
                <a:gd name="T29" fmla="*/ 104 h 117"/>
                <a:gd name="T30" fmla="*/ 82 w 117"/>
                <a:gd name="T31" fmla="*/ 117 h 117"/>
                <a:gd name="T32" fmla="*/ 82 w 117"/>
                <a:gd name="T3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117">
                  <a:moveTo>
                    <a:pt x="82" y="117"/>
                  </a:moveTo>
                  <a:cubicBezTo>
                    <a:pt x="71" y="117"/>
                    <a:pt x="60" y="112"/>
                    <a:pt x="53" y="104"/>
                  </a:cubicBezTo>
                  <a:cubicBezTo>
                    <a:pt x="12" y="64"/>
                    <a:pt x="12" y="64"/>
                    <a:pt x="12" y="64"/>
                  </a:cubicBezTo>
                  <a:cubicBezTo>
                    <a:pt x="4" y="56"/>
                    <a:pt x="0" y="46"/>
                    <a:pt x="0" y="35"/>
                  </a:cubicBezTo>
                  <a:cubicBezTo>
                    <a:pt x="0" y="23"/>
                    <a:pt x="4" y="13"/>
                    <a:pt x="12" y="5"/>
                  </a:cubicBezTo>
                  <a:cubicBezTo>
                    <a:pt x="17" y="0"/>
                    <a:pt x="24" y="0"/>
                    <a:pt x="29" y="5"/>
                  </a:cubicBezTo>
                  <a:cubicBezTo>
                    <a:pt x="34" y="9"/>
                    <a:pt x="34" y="17"/>
                    <a:pt x="29" y="21"/>
                  </a:cubicBezTo>
                  <a:cubicBezTo>
                    <a:pt x="25" y="25"/>
                    <a:pt x="24" y="30"/>
                    <a:pt x="24" y="35"/>
                  </a:cubicBezTo>
                  <a:cubicBezTo>
                    <a:pt x="24" y="40"/>
                    <a:pt x="25" y="44"/>
                    <a:pt x="29" y="48"/>
                  </a:cubicBezTo>
                  <a:cubicBezTo>
                    <a:pt x="69" y="88"/>
                    <a:pt x="69" y="88"/>
                    <a:pt x="69" y="88"/>
                  </a:cubicBezTo>
                  <a:cubicBezTo>
                    <a:pt x="73" y="91"/>
                    <a:pt x="77" y="93"/>
                    <a:pt x="82" y="93"/>
                  </a:cubicBezTo>
                  <a:cubicBezTo>
                    <a:pt x="82" y="93"/>
                    <a:pt x="82" y="93"/>
                    <a:pt x="82" y="93"/>
                  </a:cubicBezTo>
                  <a:cubicBezTo>
                    <a:pt x="87" y="93"/>
                    <a:pt x="92" y="91"/>
                    <a:pt x="95" y="88"/>
                  </a:cubicBezTo>
                  <a:cubicBezTo>
                    <a:pt x="100" y="83"/>
                    <a:pt x="107" y="83"/>
                    <a:pt x="112" y="88"/>
                  </a:cubicBezTo>
                  <a:cubicBezTo>
                    <a:pt x="117" y="92"/>
                    <a:pt x="117" y="100"/>
                    <a:pt x="112" y="104"/>
                  </a:cubicBezTo>
                  <a:cubicBezTo>
                    <a:pt x="104" y="112"/>
                    <a:pt x="94" y="117"/>
                    <a:pt x="82" y="117"/>
                  </a:cubicBezTo>
                  <a:cubicBezTo>
                    <a:pt x="82" y="117"/>
                    <a:pt x="82" y="117"/>
                    <a:pt x="82" y="1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7" name="Freeform 115"/>
            <p:cNvSpPr/>
            <p:nvPr/>
          </p:nvSpPr>
          <p:spPr bwMode="auto">
            <a:xfrm>
              <a:off x="608013" y="715963"/>
              <a:ext cx="377825" cy="376238"/>
            </a:xfrm>
            <a:custGeom>
              <a:avLst/>
              <a:gdLst>
                <a:gd name="T0" fmla="*/ 158 w 171"/>
                <a:gd name="T1" fmla="*/ 170 h 170"/>
                <a:gd name="T2" fmla="*/ 150 w 171"/>
                <a:gd name="T3" fmla="*/ 167 h 170"/>
                <a:gd name="T4" fmla="*/ 4 w 171"/>
                <a:gd name="T5" fmla="*/ 21 h 170"/>
                <a:gd name="T6" fmla="*/ 4 w 171"/>
                <a:gd name="T7" fmla="*/ 5 h 170"/>
                <a:gd name="T8" fmla="*/ 21 w 171"/>
                <a:gd name="T9" fmla="*/ 5 h 170"/>
                <a:gd name="T10" fmla="*/ 167 w 171"/>
                <a:gd name="T11" fmla="*/ 150 h 170"/>
                <a:gd name="T12" fmla="*/ 167 w 171"/>
                <a:gd name="T13" fmla="*/ 167 h 170"/>
                <a:gd name="T14" fmla="*/ 158 w 171"/>
                <a:gd name="T15" fmla="*/ 170 h 1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0">
                  <a:moveTo>
                    <a:pt x="158" y="170"/>
                  </a:moveTo>
                  <a:cubicBezTo>
                    <a:pt x="155" y="170"/>
                    <a:pt x="152" y="169"/>
                    <a:pt x="150" y="167"/>
                  </a:cubicBezTo>
                  <a:cubicBezTo>
                    <a:pt x="4" y="21"/>
                    <a:pt x="4" y="21"/>
                    <a:pt x="4" y="21"/>
                  </a:cubicBezTo>
                  <a:cubicBezTo>
                    <a:pt x="0" y="17"/>
                    <a:pt x="0" y="9"/>
                    <a:pt x="4" y="5"/>
                  </a:cubicBezTo>
                  <a:cubicBezTo>
                    <a:pt x="9" y="0"/>
                    <a:pt x="16" y="0"/>
                    <a:pt x="21" y="5"/>
                  </a:cubicBezTo>
                  <a:cubicBezTo>
                    <a:pt x="167" y="150"/>
                    <a:pt x="167" y="150"/>
                    <a:pt x="167" y="150"/>
                  </a:cubicBezTo>
                  <a:cubicBezTo>
                    <a:pt x="171" y="155"/>
                    <a:pt x="171" y="162"/>
                    <a:pt x="167" y="167"/>
                  </a:cubicBezTo>
                  <a:cubicBezTo>
                    <a:pt x="164" y="169"/>
                    <a:pt x="161" y="170"/>
                    <a:pt x="158" y="1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8" name="Freeform 116"/>
            <p:cNvSpPr>
              <a:spLocks noEditPoints="1"/>
            </p:cNvSpPr>
            <p:nvPr/>
          </p:nvSpPr>
          <p:spPr bwMode="auto">
            <a:xfrm>
              <a:off x="434975" y="879476"/>
              <a:ext cx="239713" cy="239713"/>
            </a:xfrm>
            <a:custGeom>
              <a:avLst/>
              <a:gdLst>
                <a:gd name="T0" fmla="*/ 47 w 108"/>
                <a:gd name="T1" fmla="*/ 108 h 108"/>
                <a:gd name="T2" fmla="*/ 47 w 108"/>
                <a:gd name="T3" fmla="*/ 108 h 108"/>
                <a:gd name="T4" fmla="*/ 14 w 108"/>
                <a:gd name="T5" fmla="*/ 94 h 108"/>
                <a:gd name="T6" fmla="*/ 0 w 108"/>
                <a:gd name="T7" fmla="*/ 60 h 108"/>
                <a:gd name="T8" fmla="*/ 14 w 108"/>
                <a:gd name="T9" fmla="*/ 27 h 108"/>
                <a:gd name="T10" fmla="*/ 27 w 108"/>
                <a:gd name="T11" fmla="*/ 14 h 108"/>
                <a:gd name="T12" fmla="*/ 60 w 108"/>
                <a:gd name="T13" fmla="*/ 0 h 108"/>
                <a:gd name="T14" fmla="*/ 94 w 108"/>
                <a:gd name="T15" fmla="*/ 14 h 108"/>
                <a:gd name="T16" fmla="*/ 108 w 108"/>
                <a:gd name="T17" fmla="*/ 47 h 108"/>
                <a:gd name="T18" fmla="*/ 94 w 108"/>
                <a:gd name="T19" fmla="*/ 81 h 108"/>
                <a:gd name="T20" fmla="*/ 81 w 108"/>
                <a:gd name="T21" fmla="*/ 94 h 108"/>
                <a:gd name="T22" fmla="*/ 47 w 108"/>
                <a:gd name="T23" fmla="*/ 108 h 108"/>
                <a:gd name="T24" fmla="*/ 60 w 108"/>
                <a:gd name="T25" fmla="*/ 23 h 108"/>
                <a:gd name="T26" fmla="*/ 43 w 108"/>
                <a:gd name="T27" fmla="*/ 30 h 108"/>
                <a:gd name="T28" fmla="*/ 30 w 108"/>
                <a:gd name="T29" fmla="*/ 43 h 108"/>
                <a:gd name="T30" fmla="*/ 23 w 108"/>
                <a:gd name="T31" fmla="*/ 60 h 108"/>
                <a:gd name="T32" fmla="*/ 30 w 108"/>
                <a:gd name="T33" fmla="*/ 77 h 108"/>
                <a:gd name="T34" fmla="*/ 47 w 108"/>
                <a:gd name="T35" fmla="*/ 84 h 108"/>
                <a:gd name="T36" fmla="*/ 47 w 108"/>
                <a:gd name="T37" fmla="*/ 84 h 108"/>
                <a:gd name="T38" fmla="*/ 64 w 108"/>
                <a:gd name="T39" fmla="*/ 77 h 108"/>
                <a:gd name="T40" fmla="*/ 77 w 108"/>
                <a:gd name="T41" fmla="*/ 64 h 108"/>
                <a:gd name="T42" fmla="*/ 84 w 108"/>
                <a:gd name="T43" fmla="*/ 47 h 108"/>
                <a:gd name="T44" fmla="*/ 77 w 108"/>
                <a:gd name="T45" fmla="*/ 30 h 108"/>
                <a:gd name="T46" fmla="*/ 60 w 108"/>
                <a:gd name="T47" fmla="*/ 2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108">
                  <a:moveTo>
                    <a:pt x="47" y="108"/>
                  </a:moveTo>
                  <a:cubicBezTo>
                    <a:pt x="47" y="108"/>
                    <a:pt x="47" y="108"/>
                    <a:pt x="47" y="108"/>
                  </a:cubicBezTo>
                  <a:cubicBezTo>
                    <a:pt x="35" y="108"/>
                    <a:pt x="23" y="103"/>
                    <a:pt x="14" y="94"/>
                  </a:cubicBezTo>
                  <a:cubicBezTo>
                    <a:pt x="5" y="85"/>
                    <a:pt x="0" y="73"/>
                    <a:pt x="0" y="60"/>
                  </a:cubicBezTo>
                  <a:cubicBezTo>
                    <a:pt x="0" y="48"/>
                    <a:pt x="5" y="36"/>
                    <a:pt x="14" y="27"/>
                  </a:cubicBezTo>
                  <a:cubicBezTo>
                    <a:pt x="27" y="14"/>
                    <a:pt x="27" y="14"/>
                    <a:pt x="27" y="14"/>
                  </a:cubicBezTo>
                  <a:cubicBezTo>
                    <a:pt x="36" y="5"/>
                    <a:pt x="48" y="0"/>
                    <a:pt x="60" y="0"/>
                  </a:cubicBezTo>
                  <a:cubicBezTo>
                    <a:pt x="73" y="0"/>
                    <a:pt x="85" y="5"/>
                    <a:pt x="94" y="14"/>
                  </a:cubicBezTo>
                  <a:cubicBezTo>
                    <a:pt x="103" y="23"/>
                    <a:pt x="108" y="35"/>
                    <a:pt x="108" y="47"/>
                  </a:cubicBezTo>
                  <a:cubicBezTo>
                    <a:pt x="108" y="60"/>
                    <a:pt x="103" y="72"/>
                    <a:pt x="94" y="81"/>
                  </a:cubicBezTo>
                  <a:cubicBezTo>
                    <a:pt x="81" y="94"/>
                    <a:pt x="81" y="94"/>
                    <a:pt x="81" y="94"/>
                  </a:cubicBezTo>
                  <a:cubicBezTo>
                    <a:pt x="72" y="103"/>
                    <a:pt x="60" y="108"/>
                    <a:pt x="47" y="108"/>
                  </a:cubicBezTo>
                  <a:close/>
                  <a:moveTo>
                    <a:pt x="60" y="23"/>
                  </a:moveTo>
                  <a:cubicBezTo>
                    <a:pt x="54" y="23"/>
                    <a:pt x="48" y="26"/>
                    <a:pt x="43" y="30"/>
                  </a:cubicBezTo>
                  <a:cubicBezTo>
                    <a:pt x="30" y="43"/>
                    <a:pt x="30" y="43"/>
                    <a:pt x="30" y="43"/>
                  </a:cubicBezTo>
                  <a:cubicBezTo>
                    <a:pt x="26" y="48"/>
                    <a:pt x="23" y="54"/>
                    <a:pt x="23" y="60"/>
                  </a:cubicBezTo>
                  <a:cubicBezTo>
                    <a:pt x="23" y="67"/>
                    <a:pt x="26" y="73"/>
                    <a:pt x="30" y="77"/>
                  </a:cubicBezTo>
                  <a:cubicBezTo>
                    <a:pt x="35" y="82"/>
                    <a:pt x="41" y="84"/>
                    <a:pt x="47" y="84"/>
                  </a:cubicBezTo>
                  <a:cubicBezTo>
                    <a:pt x="47" y="84"/>
                    <a:pt x="47" y="84"/>
                    <a:pt x="47" y="84"/>
                  </a:cubicBezTo>
                  <a:cubicBezTo>
                    <a:pt x="54" y="84"/>
                    <a:pt x="60" y="82"/>
                    <a:pt x="64" y="77"/>
                  </a:cubicBezTo>
                  <a:cubicBezTo>
                    <a:pt x="77" y="64"/>
                    <a:pt x="77" y="64"/>
                    <a:pt x="77" y="64"/>
                  </a:cubicBezTo>
                  <a:cubicBezTo>
                    <a:pt x="82" y="60"/>
                    <a:pt x="84" y="54"/>
                    <a:pt x="84" y="47"/>
                  </a:cubicBezTo>
                  <a:cubicBezTo>
                    <a:pt x="84" y="41"/>
                    <a:pt x="82" y="35"/>
                    <a:pt x="77" y="30"/>
                  </a:cubicBezTo>
                  <a:cubicBezTo>
                    <a:pt x="73" y="26"/>
                    <a:pt x="67" y="23"/>
                    <a:pt x="60"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9" name="Freeform 117"/>
            <p:cNvSpPr/>
            <p:nvPr/>
          </p:nvSpPr>
          <p:spPr bwMode="auto">
            <a:xfrm>
              <a:off x="722313" y="534988"/>
              <a:ext cx="258763" cy="265113"/>
            </a:xfrm>
            <a:custGeom>
              <a:avLst/>
              <a:gdLst>
                <a:gd name="T0" fmla="*/ 21 w 117"/>
                <a:gd name="T1" fmla="*/ 120 h 120"/>
                <a:gd name="T2" fmla="*/ 12 w 117"/>
                <a:gd name="T3" fmla="*/ 116 h 120"/>
                <a:gd name="T4" fmla="*/ 0 w 117"/>
                <a:gd name="T5" fmla="*/ 86 h 120"/>
                <a:gd name="T6" fmla="*/ 12 w 117"/>
                <a:gd name="T7" fmla="*/ 57 h 120"/>
                <a:gd name="T8" fmla="*/ 53 w 117"/>
                <a:gd name="T9" fmla="*/ 17 h 120"/>
                <a:gd name="T10" fmla="*/ 112 w 117"/>
                <a:gd name="T11" fmla="*/ 17 h 120"/>
                <a:gd name="T12" fmla="*/ 112 w 117"/>
                <a:gd name="T13" fmla="*/ 33 h 120"/>
                <a:gd name="T14" fmla="*/ 95 w 117"/>
                <a:gd name="T15" fmla="*/ 33 h 120"/>
                <a:gd name="T16" fmla="*/ 69 w 117"/>
                <a:gd name="T17" fmla="*/ 33 h 120"/>
                <a:gd name="T18" fmla="*/ 29 w 117"/>
                <a:gd name="T19" fmla="*/ 73 h 120"/>
                <a:gd name="T20" fmla="*/ 29 w 117"/>
                <a:gd name="T21" fmla="*/ 100 h 120"/>
                <a:gd name="T22" fmla="*/ 29 w 117"/>
                <a:gd name="T23" fmla="*/ 116 h 120"/>
                <a:gd name="T24" fmla="*/ 21 w 117"/>
                <a:gd name="T25"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120">
                  <a:moveTo>
                    <a:pt x="21" y="120"/>
                  </a:moveTo>
                  <a:cubicBezTo>
                    <a:pt x="18" y="120"/>
                    <a:pt x="15" y="119"/>
                    <a:pt x="12" y="116"/>
                  </a:cubicBezTo>
                  <a:cubicBezTo>
                    <a:pt x="4" y="108"/>
                    <a:pt x="0" y="98"/>
                    <a:pt x="0" y="86"/>
                  </a:cubicBezTo>
                  <a:cubicBezTo>
                    <a:pt x="0" y="75"/>
                    <a:pt x="4" y="65"/>
                    <a:pt x="12" y="57"/>
                  </a:cubicBezTo>
                  <a:cubicBezTo>
                    <a:pt x="53" y="17"/>
                    <a:pt x="53" y="17"/>
                    <a:pt x="53" y="17"/>
                  </a:cubicBezTo>
                  <a:cubicBezTo>
                    <a:pt x="69" y="0"/>
                    <a:pt x="96" y="0"/>
                    <a:pt x="112" y="17"/>
                  </a:cubicBezTo>
                  <a:cubicBezTo>
                    <a:pt x="117" y="21"/>
                    <a:pt x="117" y="29"/>
                    <a:pt x="112" y="33"/>
                  </a:cubicBezTo>
                  <a:cubicBezTo>
                    <a:pt x="107" y="38"/>
                    <a:pt x="100" y="38"/>
                    <a:pt x="95" y="33"/>
                  </a:cubicBezTo>
                  <a:cubicBezTo>
                    <a:pt x="88" y="26"/>
                    <a:pt x="76" y="26"/>
                    <a:pt x="69" y="33"/>
                  </a:cubicBezTo>
                  <a:cubicBezTo>
                    <a:pt x="29" y="73"/>
                    <a:pt x="29" y="73"/>
                    <a:pt x="29" y="73"/>
                  </a:cubicBezTo>
                  <a:cubicBezTo>
                    <a:pt x="22" y="81"/>
                    <a:pt x="22" y="92"/>
                    <a:pt x="29" y="100"/>
                  </a:cubicBezTo>
                  <a:cubicBezTo>
                    <a:pt x="34" y="104"/>
                    <a:pt x="34" y="112"/>
                    <a:pt x="29" y="116"/>
                  </a:cubicBezTo>
                  <a:cubicBezTo>
                    <a:pt x="27" y="119"/>
                    <a:pt x="24" y="120"/>
                    <a:pt x="21" y="1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0" name="Freeform 118"/>
            <p:cNvSpPr/>
            <p:nvPr/>
          </p:nvSpPr>
          <p:spPr bwMode="auto">
            <a:xfrm>
              <a:off x="608013" y="566738"/>
              <a:ext cx="377825" cy="377825"/>
            </a:xfrm>
            <a:custGeom>
              <a:avLst/>
              <a:gdLst>
                <a:gd name="T0" fmla="*/ 12 w 171"/>
                <a:gd name="T1" fmla="*/ 171 h 171"/>
                <a:gd name="T2" fmla="*/ 4 w 171"/>
                <a:gd name="T3" fmla="*/ 167 h 171"/>
                <a:gd name="T4" fmla="*/ 4 w 171"/>
                <a:gd name="T5" fmla="*/ 151 h 171"/>
                <a:gd name="T6" fmla="*/ 150 w 171"/>
                <a:gd name="T7" fmla="*/ 5 h 171"/>
                <a:gd name="T8" fmla="*/ 167 w 171"/>
                <a:gd name="T9" fmla="*/ 5 h 171"/>
                <a:gd name="T10" fmla="*/ 167 w 171"/>
                <a:gd name="T11" fmla="*/ 22 h 171"/>
                <a:gd name="T12" fmla="*/ 21 w 171"/>
                <a:gd name="T13" fmla="*/ 167 h 171"/>
                <a:gd name="T14" fmla="*/ 12 w 171"/>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1">
                  <a:moveTo>
                    <a:pt x="12" y="171"/>
                  </a:moveTo>
                  <a:cubicBezTo>
                    <a:pt x="9" y="171"/>
                    <a:pt x="6" y="170"/>
                    <a:pt x="4" y="167"/>
                  </a:cubicBezTo>
                  <a:cubicBezTo>
                    <a:pt x="0" y="163"/>
                    <a:pt x="0" y="155"/>
                    <a:pt x="4" y="151"/>
                  </a:cubicBezTo>
                  <a:cubicBezTo>
                    <a:pt x="150" y="5"/>
                    <a:pt x="150" y="5"/>
                    <a:pt x="150" y="5"/>
                  </a:cubicBezTo>
                  <a:cubicBezTo>
                    <a:pt x="155" y="0"/>
                    <a:pt x="162" y="0"/>
                    <a:pt x="167" y="5"/>
                  </a:cubicBezTo>
                  <a:cubicBezTo>
                    <a:pt x="171" y="10"/>
                    <a:pt x="171" y="17"/>
                    <a:pt x="167" y="22"/>
                  </a:cubicBezTo>
                  <a:cubicBezTo>
                    <a:pt x="21" y="167"/>
                    <a:pt x="21" y="167"/>
                    <a:pt x="21" y="167"/>
                  </a:cubicBezTo>
                  <a:cubicBezTo>
                    <a:pt x="19" y="170"/>
                    <a:pt x="16" y="171"/>
                    <a:pt x="12" y="17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1" name="Freeform 119"/>
            <p:cNvSpPr/>
            <p:nvPr/>
          </p:nvSpPr>
          <p:spPr bwMode="auto">
            <a:xfrm>
              <a:off x="1128713" y="2190751"/>
              <a:ext cx="282575" cy="409575"/>
            </a:xfrm>
            <a:custGeom>
              <a:avLst/>
              <a:gdLst>
                <a:gd name="T0" fmla="*/ 119 w 128"/>
                <a:gd name="T1" fmla="*/ 184 h 185"/>
                <a:gd name="T2" fmla="*/ 111 w 128"/>
                <a:gd name="T3" fmla="*/ 178 h 185"/>
                <a:gd name="T4" fmla="*/ 64 w 128"/>
                <a:gd name="T5" fmla="*/ 33 h 185"/>
                <a:gd name="T6" fmla="*/ 16 w 128"/>
                <a:gd name="T7" fmla="*/ 178 h 185"/>
                <a:gd name="T8" fmla="*/ 7 w 128"/>
                <a:gd name="T9" fmla="*/ 183 h 185"/>
                <a:gd name="T10" fmla="*/ 2 w 128"/>
                <a:gd name="T11" fmla="*/ 173 h 185"/>
                <a:gd name="T12" fmla="*/ 56 w 128"/>
                <a:gd name="T13" fmla="*/ 5 h 185"/>
                <a:gd name="T14" fmla="*/ 64 w 128"/>
                <a:gd name="T15" fmla="*/ 0 h 185"/>
                <a:gd name="T16" fmla="*/ 71 w 128"/>
                <a:gd name="T17" fmla="*/ 5 h 185"/>
                <a:gd name="T18" fmla="*/ 126 w 128"/>
                <a:gd name="T19" fmla="*/ 173 h 185"/>
                <a:gd name="T20" fmla="*/ 121 w 128"/>
                <a:gd name="T21" fmla="*/ 183 h 185"/>
                <a:gd name="T22" fmla="*/ 119 w 128"/>
                <a:gd name="T23"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85">
                  <a:moveTo>
                    <a:pt x="119" y="184"/>
                  </a:moveTo>
                  <a:cubicBezTo>
                    <a:pt x="116" y="184"/>
                    <a:pt x="112" y="181"/>
                    <a:pt x="111" y="178"/>
                  </a:cubicBezTo>
                  <a:cubicBezTo>
                    <a:pt x="64" y="33"/>
                    <a:pt x="64" y="33"/>
                    <a:pt x="64" y="33"/>
                  </a:cubicBezTo>
                  <a:cubicBezTo>
                    <a:pt x="16" y="178"/>
                    <a:pt x="16" y="178"/>
                    <a:pt x="16" y="178"/>
                  </a:cubicBezTo>
                  <a:cubicBezTo>
                    <a:pt x="15" y="182"/>
                    <a:pt x="11" y="185"/>
                    <a:pt x="7" y="183"/>
                  </a:cubicBezTo>
                  <a:cubicBezTo>
                    <a:pt x="2" y="182"/>
                    <a:pt x="0" y="177"/>
                    <a:pt x="2" y="173"/>
                  </a:cubicBezTo>
                  <a:cubicBezTo>
                    <a:pt x="56" y="5"/>
                    <a:pt x="56" y="5"/>
                    <a:pt x="56" y="5"/>
                  </a:cubicBezTo>
                  <a:cubicBezTo>
                    <a:pt x="58" y="2"/>
                    <a:pt x="61" y="0"/>
                    <a:pt x="64" y="0"/>
                  </a:cubicBezTo>
                  <a:cubicBezTo>
                    <a:pt x="67" y="0"/>
                    <a:pt x="70" y="2"/>
                    <a:pt x="71" y="5"/>
                  </a:cubicBezTo>
                  <a:cubicBezTo>
                    <a:pt x="126" y="173"/>
                    <a:pt x="126" y="173"/>
                    <a:pt x="126" y="173"/>
                  </a:cubicBezTo>
                  <a:cubicBezTo>
                    <a:pt x="128" y="177"/>
                    <a:pt x="125" y="182"/>
                    <a:pt x="121" y="183"/>
                  </a:cubicBezTo>
                  <a:cubicBezTo>
                    <a:pt x="120" y="183"/>
                    <a:pt x="120" y="184"/>
                    <a:pt x="119" y="18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2" name="Freeform 120"/>
            <p:cNvSpPr/>
            <p:nvPr/>
          </p:nvSpPr>
          <p:spPr bwMode="auto">
            <a:xfrm>
              <a:off x="1106488" y="2562226"/>
              <a:ext cx="90488" cy="34925"/>
            </a:xfrm>
            <a:custGeom>
              <a:avLst/>
              <a:gdLst>
                <a:gd name="T0" fmla="*/ 34 w 41"/>
                <a:gd name="T1" fmla="*/ 16 h 16"/>
                <a:gd name="T2" fmla="*/ 7 w 41"/>
                <a:gd name="T3" fmla="*/ 16 h 16"/>
                <a:gd name="T4" fmla="*/ 0 w 41"/>
                <a:gd name="T5" fmla="*/ 8 h 16"/>
                <a:gd name="T6" fmla="*/ 7 w 41"/>
                <a:gd name="T7" fmla="*/ 0 h 16"/>
                <a:gd name="T8" fmla="*/ 34 w 41"/>
                <a:gd name="T9" fmla="*/ 0 h 16"/>
                <a:gd name="T10" fmla="*/ 41 w 41"/>
                <a:gd name="T11" fmla="*/ 8 h 16"/>
                <a:gd name="T12" fmla="*/ 34 w 41"/>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1" h="16">
                  <a:moveTo>
                    <a:pt x="34" y="16"/>
                  </a:moveTo>
                  <a:cubicBezTo>
                    <a:pt x="7" y="16"/>
                    <a:pt x="7" y="16"/>
                    <a:pt x="7" y="16"/>
                  </a:cubicBezTo>
                  <a:cubicBezTo>
                    <a:pt x="3" y="16"/>
                    <a:pt x="0" y="12"/>
                    <a:pt x="0" y="8"/>
                  </a:cubicBezTo>
                  <a:cubicBezTo>
                    <a:pt x="0" y="3"/>
                    <a:pt x="3" y="0"/>
                    <a:pt x="7" y="0"/>
                  </a:cubicBezTo>
                  <a:cubicBezTo>
                    <a:pt x="34" y="0"/>
                    <a:pt x="34" y="0"/>
                    <a:pt x="34" y="0"/>
                  </a:cubicBezTo>
                  <a:cubicBezTo>
                    <a:pt x="38" y="0"/>
                    <a:pt x="41" y="3"/>
                    <a:pt x="41" y="8"/>
                  </a:cubicBezTo>
                  <a:cubicBezTo>
                    <a:pt x="41" y="12"/>
                    <a:pt x="38"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3" name="Freeform 121"/>
            <p:cNvSpPr/>
            <p:nvPr/>
          </p:nvSpPr>
          <p:spPr bwMode="auto">
            <a:xfrm>
              <a:off x="1341438" y="2562226"/>
              <a:ext cx="92075" cy="34925"/>
            </a:xfrm>
            <a:custGeom>
              <a:avLst/>
              <a:gdLst>
                <a:gd name="T0" fmla="*/ 34 w 42"/>
                <a:gd name="T1" fmla="*/ 16 h 16"/>
                <a:gd name="T2" fmla="*/ 8 w 42"/>
                <a:gd name="T3" fmla="*/ 16 h 16"/>
                <a:gd name="T4" fmla="*/ 0 w 42"/>
                <a:gd name="T5" fmla="*/ 8 h 16"/>
                <a:gd name="T6" fmla="*/ 8 w 42"/>
                <a:gd name="T7" fmla="*/ 0 h 16"/>
                <a:gd name="T8" fmla="*/ 34 w 42"/>
                <a:gd name="T9" fmla="*/ 0 h 16"/>
                <a:gd name="T10" fmla="*/ 42 w 42"/>
                <a:gd name="T11" fmla="*/ 8 h 16"/>
                <a:gd name="T12" fmla="*/ 34 w 4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2" h="16">
                  <a:moveTo>
                    <a:pt x="34" y="16"/>
                  </a:moveTo>
                  <a:cubicBezTo>
                    <a:pt x="8" y="16"/>
                    <a:pt x="8" y="16"/>
                    <a:pt x="8" y="16"/>
                  </a:cubicBezTo>
                  <a:cubicBezTo>
                    <a:pt x="4" y="16"/>
                    <a:pt x="0" y="12"/>
                    <a:pt x="0" y="8"/>
                  </a:cubicBezTo>
                  <a:cubicBezTo>
                    <a:pt x="0" y="3"/>
                    <a:pt x="4" y="0"/>
                    <a:pt x="8" y="0"/>
                  </a:cubicBezTo>
                  <a:cubicBezTo>
                    <a:pt x="34" y="0"/>
                    <a:pt x="34" y="0"/>
                    <a:pt x="34" y="0"/>
                  </a:cubicBezTo>
                  <a:cubicBezTo>
                    <a:pt x="39" y="0"/>
                    <a:pt x="42" y="3"/>
                    <a:pt x="42" y="8"/>
                  </a:cubicBezTo>
                  <a:cubicBezTo>
                    <a:pt x="42" y="12"/>
                    <a:pt x="39"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4" name="Freeform 122"/>
            <p:cNvSpPr/>
            <p:nvPr/>
          </p:nvSpPr>
          <p:spPr bwMode="auto">
            <a:xfrm>
              <a:off x="1176338" y="2447926"/>
              <a:ext cx="188913" cy="34925"/>
            </a:xfrm>
            <a:custGeom>
              <a:avLst/>
              <a:gdLst>
                <a:gd name="T0" fmla="*/ 78 w 86"/>
                <a:gd name="T1" fmla="*/ 16 h 16"/>
                <a:gd name="T2" fmla="*/ 8 w 86"/>
                <a:gd name="T3" fmla="*/ 16 h 16"/>
                <a:gd name="T4" fmla="*/ 0 w 86"/>
                <a:gd name="T5" fmla="*/ 8 h 16"/>
                <a:gd name="T6" fmla="*/ 8 w 86"/>
                <a:gd name="T7" fmla="*/ 0 h 16"/>
                <a:gd name="T8" fmla="*/ 78 w 86"/>
                <a:gd name="T9" fmla="*/ 0 h 16"/>
                <a:gd name="T10" fmla="*/ 86 w 86"/>
                <a:gd name="T11" fmla="*/ 8 h 16"/>
                <a:gd name="T12" fmla="*/ 78 w 8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6" h="16">
                  <a:moveTo>
                    <a:pt x="78" y="16"/>
                  </a:moveTo>
                  <a:cubicBezTo>
                    <a:pt x="8" y="16"/>
                    <a:pt x="8" y="16"/>
                    <a:pt x="8" y="16"/>
                  </a:cubicBezTo>
                  <a:cubicBezTo>
                    <a:pt x="3" y="16"/>
                    <a:pt x="0" y="12"/>
                    <a:pt x="0" y="8"/>
                  </a:cubicBezTo>
                  <a:cubicBezTo>
                    <a:pt x="0" y="4"/>
                    <a:pt x="3" y="0"/>
                    <a:pt x="8" y="0"/>
                  </a:cubicBezTo>
                  <a:cubicBezTo>
                    <a:pt x="78" y="0"/>
                    <a:pt x="78" y="0"/>
                    <a:pt x="78" y="0"/>
                  </a:cubicBezTo>
                  <a:cubicBezTo>
                    <a:pt x="82" y="0"/>
                    <a:pt x="86" y="4"/>
                    <a:pt x="86" y="8"/>
                  </a:cubicBezTo>
                  <a:cubicBezTo>
                    <a:pt x="86" y="12"/>
                    <a:pt x="82" y="16"/>
                    <a:pt x="7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5" name="Freeform 123"/>
            <p:cNvSpPr>
              <a:spLocks noEditPoints="1"/>
            </p:cNvSpPr>
            <p:nvPr/>
          </p:nvSpPr>
          <p:spPr bwMode="auto">
            <a:xfrm>
              <a:off x="1371600" y="2270126"/>
              <a:ext cx="150813" cy="133350"/>
            </a:xfrm>
            <a:custGeom>
              <a:avLst/>
              <a:gdLst>
                <a:gd name="T0" fmla="*/ 27 w 68"/>
                <a:gd name="T1" fmla="*/ 60 h 60"/>
                <a:gd name="T2" fmla="*/ 8 w 68"/>
                <a:gd name="T3" fmla="*/ 52 h 60"/>
                <a:gd name="T4" fmla="*/ 0 w 68"/>
                <a:gd name="T5" fmla="*/ 34 h 60"/>
                <a:gd name="T6" fmla="*/ 7 w 68"/>
                <a:gd name="T7" fmla="*/ 17 h 60"/>
                <a:gd name="T8" fmla="*/ 20 w 68"/>
                <a:gd name="T9" fmla="*/ 10 h 60"/>
                <a:gd name="T10" fmla="*/ 39 w 68"/>
                <a:gd name="T11" fmla="*/ 6 h 60"/>
                <a:gd name="T12" fmla="*/ 58 w 68"/>
                <a:gd name="T13" fmla="*/ 1 h 60"/>
                <a:gd name="T14" fmla="*/ 65 w 68"/>
                <a:gd name="T15" fmla="*/ 2 h 60"/>
                <a:gd name="T16" fmla="*/ 68 w 68"/>
                <a:gd name="T17" fmla="*/ 8 h 60"/>
                <a:gd name="T18" fmla="*/ 68 w 68"/>
                <a:gd name="T19" fmla="*/ 13 h 60"/>
                <a:gd name="T20" fmla="*/ 63 w 68"/>
                <a:gd name="T21" fmla="*/ 41 h 60"/>
                <a:gd name="T22" fmla="*/ 48 w 68"/>
                <a:gd name="T23" fmla="*/ 55 h 60"/>
                <a:gd name="T24" fmla="*/ 27 w 68"/>
                <a:gd name="T25" fmla="*/ 60 h 60"/>
                <a:gd name="T26" fmla="*/ 52 w 68"/>
                <a:gd name="T27" fmla="*/ 19 h 60"/>
                <a:gd name="T28" fmla="*/ 42 w 68"/>
                <a:gd name="T29" fmla="*/ 21 h 60"/>
                <a:gd name="T30" fmla="*/ 24 w 68"/>
                <a:gd name="T31" fmla="*/ 25 h 60"/>
                <a:gd name="T32" fmla="*/ 17 w 68"/>
                <a:gd name="T33" fmla="*/ 29 h 60"/>
                <a:gd name="T34" fmla="*/ 16 w 68"/>
                <a:gd name="T35" fmla="*/ 34 h 60"/>
                <a:gd name="T36" fmla="*/ 19 w 68"/>
                <a:gd name="T37" fmla="*/ 41 h 60"/>
                <a:gd name="T38" fmla="*/ 27 w 68"/>
                <a:gd name="T39" fmla="*/ 44 h 60"/>
                <a:gd name="T40" fmla="*/ 41 w 68"/>
                <a:gd name="T41" fmla="*/ 41 h 60"/>
                <a:gd name="T42" fmla="*/ 49 w 68"/>
                <a:gd name="T43" fmla="*/ 33 h 60"/>
                <a:gd name="T44" fmla="*/ 52 w 68"/>
                <a:gd name="T45" fmla="*/ 1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60">
                  <a:moveTo>
                    <a:pt x="27" y="60"/>
                  </a:moveTo>
                  <a:cubicBezTo>
                    <a:pt x="19" y="60"/>
                    <a:pt x="13" y="57"/>
                    <a:pt x="8" y="52"/>
                  </a:cubicBezTo>
                  <a:cubicBezTo>
                    <a:pt x="3" y="47"/>
                    <a:pt x="0" y="41"/>
                    <a:pt x="0" y="34"/>
                  </a:cubicBezTo>
                  <a:cubicBezTo>
                    <a:pt x="0" y="25"/>
                    <a:pt x="4" y="20"/>
                    <a:pt x="7" y="17"/>
                  </a:cubicBezTo>
                  <a:cubicBezTo>
                    <a:pt x="11" y="14"/>
                    <a:pt x="15" y="12"/>
                    <a:pt x="20" y="10"/>
                  </a:cubicBezTo>
                  <a:cubicBezTo>
                    <a:pt x="23" y="9"/>
                    <a:pt x="30" y="8"/>
                    <a:pt x="39" y="6"/>
                  </a:cubicBezTo>
                  <a:cubicBezTo>
                    <a:pt x="47" y="4"/>
                    <a:pt x="53" y="2"/>
                    <a:pt x="58" y="1"/>
                  </a:cubicBezTo>
                  <a:cubicBezTo>
                    <a:pt x="60" y="0"/>
                    <a:pt x="63" y="0"/>
                    <a:pt x="65" y="2"/>
                  </a:cubicBezTo>
                  <a:cubicBezTo>
                    <a:pt x="67" y="3"/>
                    <a:pt x="68" y="6"/>
                    <a:pt x="68" y="8"/>
                  </a:cubicBezTo>
                  <a:cubicBezTo>
                    <a:pt x="68" y="13"/>
                    <a:pt x="68" y="13"/>
                    <a:pt x="68" y="13"/>
                  </a:cubicBezTo>
                  <a:cubicBezTo>
                    <a:pt x="68" y="25"/>
                    <a:pt x="66" y="35"/>
                    <a:pt x="63" y="41"/>
                  </a:cubicBezTo>
                  <a:cubicBezTo>
                    <a:pt x="60" y="46"/>
                    <a:pt x="55" y="51"/>
                    <a:pt x="48" y="55"/>
                  </a:cubicBezTo>
                  <a:cubicBezTo>
                    <a:pt x="42" y="58"/>
                    <a:pt x="35" y="60"/>
                    <a:pt x="27" y="60"/>
                  </a:cubicBezTo>
                  <a:close/>
                  <a:moveTo>
                    <a:pt x="52" y="19"/>
                  </a:moveTo>
                  <a:cubicBezTo>
                    <a:pt x="49" y="20"/>
                    <a:pt x="46" y="20"/>
                    <a:pt x="42" y="21"/>
                  </a:cubicBezTo>
                  <a:cubicBezTo>
                    <a:pt x="33" y="23"/>
                    <a:pt x="27" y="25"/>
                    <a:pt x="24" y="25"/>
                  </a:cubicBezTo>
                  <a:cubicBezTo>
                    <a:pt x="22" y="26"/>
                    <a:pt x="20" y="27"/>
                    <a:pt x="17" y="29"/>
                  </a:cubicBezTo>
                  <a:cubicBezTo>
                    <a:pt x="17" y="30"/>
                    <a:pt x="16" y="31"/>
                    <a:pt x="16" y="34"/>
                  </a:cubicBezTo>
                  <a:cubicBezTo>
                    <a:pt x="16" y="37"/>
                    <a:pt x="16" y="39"/>
                    <a:pt x="19" y="41"/>
                  </a:cubicBezTo>
                  <a:cubicBezTo>
                    <a:pt x="20" y="42"/>
                    <a:pt x="22" y="44"/>
                    <a:pt x="27" y="44"/>
                  </a:cubicBezTo>
                  <a:cubicBezTo>
                    <a:pt x="32" y="44"/>
                    <a:pt x="37" y="43"/>
                    <a:pt x="41" y="41"/>
                  </a:cubicBezTo>
                  <a:cubicBezTo>
                    <a:pt x="45" y="39"/>
                    <a:pt x="47" y="36"/>
                    <a:pt x="49" y="33"/>
                  </a:cubicBezTo>
                  <a:cubicBezTo>
                    <a:pt x="50" y="31"/>
                    <a:pt x="52" y="27"/>
                    <a:pt x="5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6" name="Freeform 124"/>
            <p:cNvSpPr/>
            <p:nvPr/>
          </p:nvSpPr>
          <p:spPr bwMode="auto">
            <a:xfrm>
              <a:off x="1379538" y="2200276"/>
              <a:ext cx="144463" cy="200025"/>
            </a:xfrm>
            <a:custGeom>
              <a:avLst/>
              <a:gdLst>
                <a:gd name="T0" fmla="*/ 58 w 66"/>
                <a:gd name="T1" fmla="*/ 91 h 91"/>
                <a:gd name="T2" fmla="*/ 50 w 66"/>
                <a:gd name="T3" fmla="*/ 83 h 91"/>
                <a:gd name="T4" fmla="*/ 50 w 66"/>
                <a:gd name="T5" fmla="*/ 32 h 91"/>
                <a:gd name="T6" fmla="*/ 35 w 66"/>
                <a:gd name="T7" fmla="*/ 16 h 91"/>
                <a:gd name="T8" fmla="*/ 30 w 66"/>
                <a:gd name="T9" fmla="*/ 16 h 91"/>
                <a:gd name="T10" fmla="*/ 16 w 66"/>
                <a:gd name="T11" fmla="*/ 26 h 91"/>
                <a:gd name="T12" fmla="*/ 6 w 66"/>
                <a:gd name="T13" fmla="*/ 30 h 91"/>
                <a:gd name="T14" fmla="*/ 1 w 66"/>
                <a:gd name="T15" fmla="*/ 20 h 91"/>
                <a:gd name="T16" fmla="*/ 30 w 66"/>
                <a:gd name="T17" fmla="*/ 0 h 91"/>
                <a:gd name="T18" fmla="*/ 35 w 66"/>
                <a:gd name="T19" fmla="*/ 0 h 91"/>
                <a:gd name="T20" fmla="*/ 66 w 66"/>
                <a:gd name="T21" fmla="*/ 32 h 91"/>
                <a:gd name="T22" fmla="*/ 66 w 66"/>
                <a:gd name="T23" fmla="*/ 83 h 91"/>
                <a:gd name="T24" fmla="*/ 58 w 66"/>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91">
                  <a:moveTo>
                    <a:pt x="58" y="91"/>
                  </a:moveTo>
                  <a:cubicBezTo>
                    <a:pt x="54" y="91"/>
                    <a:pt x="50" y="87"/>
                    <a:pt x="50" y="83"/>
                  </a:cubicBezTo>
                  <a:cubicBezTo>
                    <a:pt x="50" y="32"/>
                    <a:pt x="50" y="32"/>
                    <a:pt x="50" y="32"/>
                  </a:cubicBezTo>
                  <a:cubicBezTo>
                    <a:pt x="50" y="23"/>
                    <a:pt x="43" y="16"/>
                    <a:pt x="35" y="16"/>
                  </a:cubicBezTo>
                  <a:cubicBezTo>
                    <a:pt x="30" y="16"/>
                    <a:pt x="30" y="16"/>
                    <a:pt x="30" y="16"/>
                  </a:cubicBezTo>
                  <a:cubicBezTo>
                    <a:pt x="24" y="16"/>
                    <a:pt x="18" y="20"/>
                    <a:pt x="16" y="26"/>
                  </a:cubicBezTo>
                  <a:cubicBezTo>
                    <a:pt x="14" y="30"/>
                    <a:pt x="10" y="31"/>
                    <a:pt x="6" y="30"/>
                  </a:cubicBezTo>
                  <a:cubicBezTo>
                    <a:pt x="2" y="28"/>
                    <a:pt x="0" y="24"/>
                    <a:pt x="1" y="20"/>
                  </a:cubicBezTo>
                  <a:cubicBezTo>
                    <a:pt x="6" y="8"/>
                    <a:pt x="17" y="0"/>
                    <a:pt x="30" y="0"/>
                  </a:cubicBezTo>
                  <a:cubicBezTo>
                    <a:pt x="35" y="0"/>
                    <a:pt x="35" y="0"/>
                    <a:pt x="35" y="0"/>
                  </a:cubicBezTo>
                  <a:cubicBezTo>
                    <a:pt x="52" y="0"/>
                    <a:pt x="66" y="14"/>
                    <a:pt x="66" y="32"/>
                  </a:cubicBezTo>
                  <a:cubicBezTo>
                    <a:pt x="66" y="83"/>
                    <a:pt x="66" y="83"/>
                    <a:pt x="66" y="83"/>
                  </a:cubicBezTo>
                  <a:cubicBezTo>
                    <a:pt x="66" y="87"/>
                    <a:pt x="62" y="91"/>
                    <a:pt x="58" y="9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7" name="Freeform 125"/>
            <p:cNvSpPr/>
            <p:nvPr/>
          </p:nvSpPr>
          <p:spPr bwMode="auto">
            <a:xfrm>
              <a:off x="877888" y="3063876"/>
              <a:ext cx="160338" cy="38100"/>
            </a:xfrm>
            <a:custGeom>
              <a:avLst/>
              <a:gdLst>
                <a:gd name="T0" fmla="*/ 69 w 73"/>
                <a:gd name="T1" fmla="*/ 17 h 17"/>
                <a:gd name="T2" fmla="*/ 68 w 73"/>
                <a:gd name="T3" fmla="*/ 16 h 17"/>
                <a:gd name="T4" fmla="*/ 4 w 73"/>
                <a:gd name="T5" fmla="*/ 9 h 17"/>
                <a:gd name="T6" fmla="*/ 0 w 73"/>
                <a:gd name="T7" fmla="*/ 6 h 17"/>
                <a:gd name="T8" fmla="*/ 3 w 73"/>
                <a:gd name="T9" fmla="*/ 3 h 17"/>
                <a:gd name="T10" fmla="*/ 70 w 73"/>
                <a:gd name="T11" fmla="*/ 11 h 17"/>
                <a:gd name="T12" fmla="*/ 72 w 73"/>
                <a:gd name="T13" fmla="*/ 15 h 17"/>
                <a:gd name="T14" fmla="*/ 69 w 73"/>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17">
                  <a:moveTo>
                    <a:pt x="69" y="17"/>
                  </a:moveTo>
                  <a:cubicBezTo>
                    <a:pt x="69" y="17"/>
                    <a:pt x="68" y="17"/>
                    <a:pt x="68" y="16"/>
                  </a:cubicBezTo>
                  <a:cubicBezTo>
                    <a:pt x="48" y="9"/>
                    <a:pt x="25" y="6"/>
                    <a:pt x="4" y="9"/>
                  </a:cubicBezTo>
                  <a:cubicBezTo>
                    <a:pt x="2" y="9"/>
                    <a:pt x="0" y="8"/>
                    <a:pt x="0" y="6"/>
                  </a:cubicBezTo>
                  <a:cubicBezTo>
                    <a:pt x="0" y="4"/>
                    <a:pt x="1" y="3"/>
                    <a:pt x="3" y="3"/>
                  </a:cubicBezTo>
                  <a:cubicBezTo>
                    <a:pt x="26" y="0"/>
                    <a:pt x="49" y="2"/>
                    <a:pt x="70" y="11"/>
                  </a:cubicBezTo>
                  <a:cubicBezTo>
                    <a:pt x="72" y="11"/>
                    <a:pt x="73" y="13"/>
                    <a:pt x="72" y="15"/>
                  </a:cubicBezTo>
                  <a:cubicBezTo>
                    <a:pt x="72" y="16"/>
                    <a:pt x="70" y="17"/>
                    <a:pt x="69"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8" name="Freeform 126"/>
            <p:cNvSpPr/>
            <p:nvPr/>
          </p:nvSpPr>
          <p:spPr bwMode="auto">
            <a:xfrm>
              <a:off x="777875" y="3086101"/>
              <a:ext cx="49213" cy="28575"/>
            </a:xfrm>
            <a:custGeom>
              <a:avLst/>
              <a:gdLst>
                <a:gd name="T0" fmla="*/ 3 w 22"/>
                <a:gd name="T1" fmla="*/ 13 h 13"/>
                <a:gd name="T2" fmla="*/ 0 w 22"/>
                <a:gd name="T3" fmla="*/ 12 h 13"/>
                <a:gd name="T4" fmla="*/ 2 w 22"/>
                <a:gd name="T5" fmla="*/ 7 h 13"/>
                <a:gd name="T6" fmla="*/ 17 w 22"/>
                <a:gd name="T7" fmla="*/ 0 h 13"/>
                <a:gd name="T8" fmla="*/ 21 w 22"/>
                <a:gd name="T9" fmla="*/ 2 h 13"/>
                <a:gd name="T10" fmla="*/ 19 w 22"/>
                <a:gd name="T11" fmla="*/ 6 h 13"/>
                <a:gd name="T12" fmla="*/ 5 w 22"/>
                <a:gd name="T13" fmla="*/ 13 h 13"/>
                <a:gd name="T14" fmla="*/ 3 w 22"/>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3">
                  <a:moveTo>
                    <a:pt x="3" y="13"/>
                  </a:moveTo>
                  <a:cubicBezTo>
                    <a:pt x="2" y="13"/>
                    <a:pt x="1" y="13"/>
                    <a:pt x="0" y="12"/>
                  </a:cubicBezTo>
                  <a:cubicBezTo>
                    <a:pt x="0" y="10"/>
                    <a:pt x="0" y="8"/>
                    <a:pt x="2" y="7"/>
                  </a:cubicBezTo>
                  <a:cubicBezTo>
                    <a:pt x="7" y="5"/>
                    <a:pt x="12" y="3"/>
                    <a:pt x="17" y="0"/>
                  </a:cubicBezTo>
                  <a:cubicBezTo>
                    <a:pt x="19" y="0"/>
                    <a:pt x="20" y="1"/>
                    <a:pt x="21" y="2"/>
                  </a:cubicBezTo>
                  <a:cubicBezTo>
                    <a:pt x="22" y="4"/>
                    <a:pt x="21" y="6"/>
                    <a:pt x="19" y="6"/>
                  </a:cubicBezTo>
                  <a:cubicBezTo>
                    <a:pt x="14" y="8"/>
                    <a:pt x="9" y="10"/>
                    <a:pt x="5" y="13"/>
                  </a:cubicBezTo>
                  <a:cubicBezTo>
                    <a:pt x="4" y="13"/>
                    <a:pt x="4" y="13"/>
                    <a:pt x="3"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9" name="Freeform 127"/>
            <p:cNvSpPr/>
            <p:nvPr/>
          </p:nvSpPr>
          <p:spPr bwMode="auto">
            <a:xfrm>
              <a:off x="828675" y="2935288"/>
              <a:ext cx="144463" cy="261938"/>
            </a:xfrm>
            <a:custGeom>
              <a:avLst/>
              <a:gdLst>
                <a:gd name="T0" fmla="*/ 62 w 65"/>
                <a:gd name="T1" fmla="*/ 118 h 118"/>
                <a:gd name="T2" fmla="*/ 62 w 65"/>
                <a:gd name="T3" fmla="*/ 118 h 118"/>
                <a:gd name="T4" fmla="*/ 59 w 65"/>
                <a:gd name="T5" fmla="*/ 115 h 118"/>
                <a:gd name="T6" fmla="*/ 2 w 65"/>
                <a:gd name="T7" fmla="*/ 6 h 118"/>
                <a:gd name="T8" fmla="*/ 1 w 65"/>
                <a:gd name="T9" fmla="*/ 2 h 118"/>
                <a:gd name="T10" fmla="*/ 5 w 65"/>
                <a:gd name="T11" fmla="*/ 1 h 118"/>
                <a:gd name="T12" fmla="*/ 65 w 65"/>
                <a:gd name="T13" fmla="*/ 115 h 118"/>
                <a:gd name="T14" fmla="*/ 62 w 65"/>
                <a:gd name="T15" fmla="*/ 118 h 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118">
                  <a:moveTo>
                    <a:pt x="62" y="118"/>
                  </a:moveTo>
                  <a:cubicBezTo>
                    <a:pt x="62" y="118"/>
                    <a:pt x="62" y="118"/>
                    <a:pt x="62" y="118"/>
                  </a:cubicBezTo>
                  <a:cubicBezTo>
                    <a:pt x="60" y="118"/>
                    <a:pt x="59" y="117"/>
                    <a:pt x="59" y="115"/>
                  </a:cubicBezTo>
                  <a:cubicBezTo>
                    <a:pt x="59" y="71"/>
                    <a:pt x="38" y="31"/>
                    <a:pt x="2" y="6"/>
                  </a:cubicBezTo>
                  <a:cubicBezTo>
                    <a:pt x="1" y="5"/>
                    <a:pt x="0" y="3"/>
                    <a:pt x="1" y="2"/>
                  </a:cubicBezTo>
                  <a:cubicBezTo>
                    <a:pt x="2" y="1"/>
                    <a:pt x="4" y="0"/>
                    <a:pt x="5" y="1"/>
                  </a:cubicBezTo>
                  <a:cubicBezTo>
                    <a:pt x="43" y="27"/>
                    <a:pt x="65" y="69"/>
                    <a:pt x="65" y="115"/>
                  </a:cubicBezTo>
                  <a:cubicBezTo>
                    <a:pt x="65" y="117"/>
                    <a:pt x="64" y="118"/>
                    <a:pt x="62" y="11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0" name="Freeform 128"/>
            <p:cNvSpPr/>
            <p:nvPr/>
          </p:nvSpPr>
          <p:spPr bwMode="auto">
            <a:xfrm>
              <a:off x="871538" y="2906713"/>
              <a:ext cx="85725" cy="82550"/>
            </a:xfrm>
            <a:custGeom>
              <a:avLst/>
              <a:gdLst>
                <a:gd name="T0" fmla="*/ 35 w 39"/>
                <a:gd name="T1" fmla="*/ 37 h 37"/>
                <a:gd name="T2" fmla="*/ 34 w 39"/>
                <a:gd name="T3" fmla="*/ 36 h 37"/>
                <a:gd name="T4" fmla="*/ 1 w 39"/>
                <a:gd name="T5" fmla="*/ 5 h 37"/>
                <a:gd name="T6" fmla="*/ 1 w 39"/>
                <a:gd name="T7" fmla="*/ 1 h 37"/>
                <a:gd name="T8" fmla="*/ 6 w 39"/>
                <a:gd name="T9" fmla="*/ 1 h 37"/>
                <a:gd name="T10" fmla="*/ 37 w 39"/>
                <a:gd name="T11" fmla="*/ 31 h 37"/>
                <a:gd name="T12" fmla="*/ 38 w 39"/>
                <a:gd name="T13" fmla="*/ 35 h 37"/>
                <a:gd name="T14" fmla="*/ 35 w 39"/>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7">
                  <a:moveTo>
                    <a:pt x="35" y="37"/>
                  </a:moveTo>
                  <a:cubicBezTo>
                    <a:pt x="35" y="37"/>
                    <a:pt x="34" y="37"/>
                    <a:pt x="34" y="36"/>
                  </a:cubicBezTo>
                  <a:cubicBezTo>
                    <a:pt x="21" y="28"/>
                    <a:pt x="10" y="17"/>
                    <a:pt x="1" y="5"/>
                  </a:cubicBezTo>
                  <a:cubicBezTo>
                    <a:pt x="0" y="4"/>
                    <a:pt x="0" y="2"/>
                    <a:pt x="1" y="1"/>
                  </a:cubicBezTo>
                  <a:cubicBezTo>
                    <a:pt x="3" y="0"/>
                    <a:pt x="5" y="0"/>
                    <a:pt x="6" y="1"/>
                  </a:cubicBezTo>
                  <a:cubicBezTo>
                    <a:pt x="14" y="13"/>
                    <a:pt x="25" y="23"/>
                    <a:pt x="37" y="31"/>
                  </a:cubicBezTo>
                  <a:cubicBezTo>
                    <a:pt x="39" y="32"/>
                    <a:pt x="39" y="34"/>
                    <a:pt x="38" y="35"/>
                  </a:cubicBezTo>
                  <a:cubicBezTo>
                    <a:pt x="37" y="36"/>
                    <a:pt x="36" y="37"/>
                    <a:pt x="35"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1" name="Freeform 129"/>
            <p:cNvSpPr/>
            <p:nvPr/>
          </p:nvSpPr>
          <p:spPr bwMode="auto">
            <a:xfrm>
              <a:off x="998538" y="3005138"/>
              <a:ext cx="79375" cy="30163"/>
            </a:xfrm>
            <a:custGeom>
              <a:avLst/>
              <a:gdLst>
                <a:gd name="T0" fmla="*/ 32 w 36"/>
                <a:gd name="T1" fmla="*/ 14 h 14"/>
                <a:gd name="T2" fmla="*/ 32 w 36"/>
                <a:gd name="T3" fmla="*/ 14 h 14"/>
                <a:gd name="T4" fmla="*/ 2 w 36"/>
                <a:gd name="T5" fmla="*/ 6 h 14"/>
                <a:gd name="T6" fmla="*/ 0 w 36"/>
                <a:gd name="T7" fmla="*/ 2 h 14"/>
                <a:gd name="T8" fmla="*/ 4 w 36"/>
                <a:gd name="T9" fmla="*/ 0 h 14"/>
                <a:gd name="T10" fmla="*/ 33 w 36"/>
                <a:gd name="T11" fmla="*/ 8 h 14"/>
                <a:gd name="T12" fmla="*/ 35 w 36"/>
                <a:gd name="T13" fmla="*/ 12 h 14"/>
                <a:gd name="T14" fmla="*/ 32 w 36"/>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4">
                  <a:moveTo>
                    <a:pt x="32" y="14"/>
                  </a:moveTo>
                  <a:cubicBezTo>
                    <a:pt x="32" y="14"/>
                    <a:pt x="32" y="14"/>
                    <a:pt x="32" y="14"/>
                  </a:cubicBezTo>
                  <a:cubicBezTo>
                    <a:pt x="22" y="13"/>
                    <a:pt x="12" y="10"/>
                    <a:pt x="2" y="6"/>
                  </a:cubicBezTo>
                  <a:cubicBezTo>
                    <a:pt x="0" y="6"/>
                    <a:pt x="0" y="4"/>
                    <a:pt x="0" y="2"/>
                  </a:cubicBezTo>
                  <a:cubicBezTo>
                    <a:pt x="1" y="1"/>
                    <a:pt x="3" y="0"/>
                    <a:pt x="4" y="0"/>
                  </a:cubicBezTo>
                  <a:cubicBezTo>
                    <a:pt x="14" y="4"/>
                    <a:pt x="23" y="7"/>
                    <a:pt x="33" y="8"/>
                  </a:cubicBezTo>
                  <a:cubicBezTo>
                    <a:pt x="35" y="8"/>
                    <a:pt x="36" y="10"/>
                    <a:pt x="35" y="12"/>
                  </a:cubicBezTo>
                  <a:cubicBezTo>
                    <a:pt x="35" y="13"/>
                    <a:pt x="34" y="14"/>
                    <a:pt x="32" y="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2" name="Freeform 130"/>
            <p:cNvSpPr>
              <a:spLocks noEditPoints="1"/>
            </p:cNvSpPr>
            <p:nvPr/>
          </p:nvSpPr>
          <p:spPr bwMode="auto">
            <a:xfrm>
              <a:off x="939800" y="2957513"/>
              <a:ext cx="76200"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8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8"/>
                  </a:cubicBezTo>
                  <a:cubicBezTo>
                    <a:pt x="0" y="8"/>
                    <a:pt x="7"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8" y="24"/>
                    <a:pt x="28" y="18"/>
                  </a:cubicBezTo>
                  <a:cubicBezTo>
                    <a:pt x="28"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3" name="Freeform 131"/>
            <p:cNvSpPr>
              <a:spLocks noEditPoints="1"/>
            </p:cNvSpPr>
            <p:nvPr/>
          </p:nvSpPr>
          <p:spPr bwMode="auto">
            <a:xfrm>
              <a:off x="1020763" y="3070226"/>
              <a:ext cx="77788"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9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8" y="35"/>
                    <a:pt x="0" y="27"/>
                    <a:pt x="0" y="18"/>
                  </a:cubicBezTo>
                  <a:cubicBezTo>
                    <a:pt x="0" y="8"/>
                    <a:pt x="8"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9" y="24"/>
                    <a:pt x="29" y="18"/>
                  </a:cubicBezTo>
                  <a:cubicBezTo>
                    <a:pt x="29"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4" name="Freeform 132"/>
            <p:cNvSpPr/>
            <p:nvPr/>
          </p:nvSpPr>
          <p:spPr bwMode="auto">
            <a:xfrm>
              <a:off x="760413" y="2894013"/>
              <a:ext cx="323850" cy="325438"/>
            </a:xfrm>
            <a:custGeom>
              <a:avLst/>
              <a:gdLst>
                <a:gd name="T0" fmla="*/ 74 w 147"/>
                <a:gd name="T1" fmla="*/ 147 h 147"/>
                <a:gd name="T2" fmla="*/ 0 w 147"/>
                <a:gd name="T3" fmla="*/ 74 h 147"/>
                <a:gd name="T4" fmla="*/ 74 w 147"/>
                <a:gd name="T5" fmla="*/ 0 h 147"/>
                <a:gd name="T6" fmla="*/ 147 w 147"/>
                <a:gd name="T7" fmla="*/ 74 h 147"/>
                <a:gd name="T8" fmla="*/ 146 w 147"/>
                <a:gd name="T9" fmla="*/ 85 h 147"/>
                <a:gd name="T10" fmla="*/ 134 w 147"/>
                <a:gd name="T11" fmla="*/ 83 h 147"/>
                <a:gd name="T12" fmla="*/ 135 w 147"/>
                <a:gd name="T13" fmla="*/ 74 h 147"/>
                <a:gd name="T14" fmla="*/ 74 w 147"/>
                <a:gd name="T15" fmla="*/ 12 h 147"/>
                <a:gd name="T16" fmla="*/ 13 w 147"/>
                <a:gd name="T17" fmla="*/ 74 h 147"/>
                <a:gd name="T18" fmla="*/ 74 w 147"/>
                <a:gd name="T19" fmla="*/ 135 h 147"/>
                <a:gd name="T20" fmla="*/ 125 w 147"/>
                <a:gd name="T21" fmla="*/ 108 h 147"/>
                <a:gd name="T22" fmla="*/ 135 w 147"/>
                <a:gd name="T23" fmla="*/ 114 h 147"/>
                <a:gd name="T24" fmla="*/ 74 w 147"/>
                <a:gd name="T25"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147">
                  <a:moveTo>
                    <a:pt x="74" y="147"/>
                  </a:moveTo>
                  <a:cubicBezTo>
                    <a:pt x="33" y="147"/>
                    <a:pt x="0" y="114"/>
                    <a:pt x="0" y="74"/>
                  </a:cubicBezTo>
                  <a:cubicBezTo>
                    <a:pt x="0" y="33"/>
                    <a:pt x="33" y="0"/>
                    <a:pt x="74" y="0"/>
                  </a:cubicBezTo>
                  <a:cubicBezTo>
                    <a:pt x="114" y="0"/>
                    <a:pt x="147" y="33"/>
                    <a:pt x="147" y="74"/>
                  </a:cubicBezTo>
                  <a:cubicBezTo>
                    <a:pt x="147" y="77"/>
                    <a:pt x="147" y="81"/>
                    <a:pt x="146" y="85"/>
                  </a:cubicBezTo>
                  <a:cubicBezTo>
                    <a:pt x="134" y="83"/>
                    <a:pt x="134" y="83"/>
                    <a:pt x="134" y="83"/>
                  </a:cubicBezTo>
                  <a:cubicBezTo>
                    <a:pt x="135" y="80"/>
                    <a:pt x="135" y="76"/>
                    <a:pt x="135" y="74"/>
                  </a:cubicBezTo>
                  <a:cubicBezTo>
                    <a:pt x="135" y="40"/>
                    <a:pt x="108" y="12"/>
                    <a:pt x="74" y="12"/>
                  </a:cubicBezTo>
                  <a:cubicBezTo>
                    <a:pt x="40" y="12"/>
                    <a:pt x="13" y="40"/>
                    <a:pt x="13" y="74"/>
                  </a:cubicBezTo>
                  <a:cubicBezTo>
                    <a:pt x="13" y="107"/>
                    <a:pt x="40" y="135"/>
                    <a:pt x="74" y="135"/>
                  </a:cubicBezTo>
                  <a:cubicBezTo>
                    <a:pt x="94" y="135"/>
                    <a:pt x="113" y="125"/>
                    <a:pt x="125" y="108"/>
                  </a:cubicBezTo>
                  <a:cubicBezTo>
                    <a:pt x="135" y="114"/>
                    <a:pt x="135" y="114"/>
                    <a:pt x="135" y="114"/>
                  </a:cubicBezTo>
                  <a:cubicBezTo>
                    <a:pt x="121" y="135"/>
                    <a:pt x="98" y="147"/>
                    <a:pt x="74" y="14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5" name="Freeform 133"/>
            <p:cNvSpPr>
              <a:spLocks noEditPoints="1"/>
            </p:cNvSpPr>
            <p:nvPr/>
          </p:nvSpPr>
          <p:spPr bwMode="auto">
            <a:xfrm>
              <a:off x="812800" y="3048001"/>
              <a:ext cx="77788" cy="77788"/>
            </a:xfrm>
            <a:custGeom>
              <a:avLst/>
              <a:gdLst>
                <a:gd name="T0" fmla="*/ 18 w 35"/>
                <a:gd name="T1" fmla="*/ 35 h 35"/>
                <a:gd name="T2" fmla="*/ 0 w 35"/>
                <a:gd name="T3" fmla="*/ 18 h 35"/>
                <a:gd name="T4" fmla="*/ 18 w 35"/>
                <a:gd name="T5" fmla="*/ 0 h 35"/>
                <a:gd name="T6" fmla="*/ 35 w 35"/>
                <a:gd name="T7" fmla="*/ 18 h 35"/>
                <a:gd name="T8" fmla="*/ 18 w 35"/>
                <a:gd name="T9" fmla="*/ 35 h 35"/>
                <a:gd name="T10" fmla="*/ 18 w 35"/>
                <a:gd name="T11" fmla="*/ 6 h 35"/>
                <a:gd name="T12" fmla="*/ 6 w 35"/>
                <a:gd name="T13" fmla="*/ 18 h 35"/>
                <a:gd name="T14" fmla="*/ 18 w 35"/>
                <a:gd name="T15" fmla="*/ 29 h 35"/>
                <a:gd name="T16" fmla="*/ 29 w 35"/>
                <a:gd name="T17" fmla="*/ 18 h 35"/>
                <a:gd name="T18" fmla="*/ 18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8"/>
                  </a:cubicBezTo>
                  <a:cubicBezTo>
                    <a:pt x="0" y="8"/>
                    <a:pt x="8" y="0"/>
                    <a:pt x="18" y="0"/>
                  </a:cubicBezTo>
                  <a:cubicBezTo>
                    <a:pt x="27" y="0"/>
                    <a:pt x="35" y="8"/>
                    <a:pt x="35" y="18"/>
                  </a:cubicBezTo>
                  <a:cubicBezTo>
                    <a:pt x="35" y="27"/>
                    <a:pt x="27" y="35"/>
                    <a:pt x="18" y="35"/>
                  </a:cubicBezTo>
                  <a:close/>
                  <a:moveTo>
                    <a:pt x="18" y="6"/>
                  </a:moveTo>
                  <a:cubicBezTo>
                    <a:pt x="11" y="6"/>
                    <a:pt x="6" y="11"/>
                    <a:pt x="6" y="18"/>
                  </a:cubicBezTo>
                  <a:cubicBezTo>
                    <a:pt x="6" y="24"/>
                    <a:pt x="11" y="29"/>
                    <a:pt x="18" y="29"/>
                  </a:cubicBezTo>
                  <a:cubicBezTo>
                    <a:pt x="24" y="29"/>
                    <a:pt x="29" y="24"/>
                    <a:pt x="29" y="18"/>
                  </a:cubicBezTo>
                  <a:cubicBezTo>
                    <a:pt x="29" y="11"/>
                    <a:pt x="24" y="6"/>
                    <a:pt x="18"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6" name="Freeform 164"/>
            <p:cNvSpPr>
              <a:spLocks noEditPoints="1"/>
            </p:cNvSpPr>
            <p:nvPr/>
          </p:nvSpPr>
          <p:spPr bwMode="auto">
            <a:xfrm>
              <a:off x="1125538" y="595313"/>
              <a:ext cx="217488" cy="207963"/>
            </a:xfrm>
            <a:custGeom>
              <a:avLst/>
              <a:gdLst>
                <a:gd name="T0" fmla="*/ 47 w 99"/>
                <a:gd name="T1" fmla="*/ 94 h 94"/>
                <a:gd name="T2" fmla="*/ 14 w 99"/>
                <a:gd name="T3" fmla="*/ 80 h 94"/>
                <a:gd name="T4" fmla="*/ 0 w 99"/>
                <a:gd name="T5" fmla="*/ 47 h 94"/>
                <a:gd name="T6" fmla="*/ 14 w 99"/>
                <a:gd name="T7" fmla="*/ 13 h 94"/>
                <a:gd name="T8" fmla="*/ 47 w 99"/>
                <a:gd name="T9" fmla="*/ 0 h 94"/>
                <a:gd name="T10" fmla="*/ 80 w 99"/>
                <a:gd name="T11" fmla="*/ 13 h 94"/>
                <a:gd name="T12" fmla="*/ 80 w 99"/>
                <a:gd name="T13" fmla="*/ 80 h 94"/>
                <a:gd name="T14" fmla="*/ 47 w 99"/>
                <a:gd name="T15" fmla="*/ 94 h 94"/>
                <a:gd name="T16" fmla="*/ 47 w 99"/>
                <a:gd name="T17" fmla="*/ 8 h 94"/>
                <a:gd name="T18" fmla="*/ 19 w 99"/>
                <a:gd name="T19" fmla="*/ 19 h 94"/>
                <a:gd name="T20" fmla="*/ 8 w 99"/>
                <a:gd name="T21" fmla="*/ 47 h 94"/>
                <a:gd name="T22" fmla="*/ 19 w 99"/>
                <a:gd name="T23" fmla="*/ 74 h 94"/>
                <a:gd name="T24" fmla="*/ 47 w 99"/>
                <a:gd name="T25" fmla="*/ 86 h 94"/>
                <a:gd name="T26" fmla="*/ 75 w 99"/>
                <a:gd name="T27" fmla="*/ 74 h 94"/>
                <a:gd name="T28" fmla="*/ 75 w 99"/>
                <a:gd name="T29" fmla="*/ 19 h 94"/>
                <a:gd name="T30" fmla="*/ 47 w 99"/>
                <a:gd name="T31" fmla="*/ 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94">
                  <a:moveTo>
                    <a:pt x="47" y="94"/>
                  </a:moveTo>
                  <a:cubicBezTo>
                    <a:pt x="34" y="94"/>
                    <a:pt x="22" y="89"/>
                    <a:pt x="14" y="80"/>
                  </a:cubicBezTo>
                  <a:cubicBezTo>
                    <a:pt x="5" y="71"/>
                    <a:pt x="0" y="59"/>
                    <a:pt x="0" y="47"/>
                  </a:cubicBezTo>
                  <a:cubicBezTo>
                    <a:pt x="0" y="34"/>
                    <a:pt x="5" y="22"/>
                    <a:pt x="14" y="13"/>
                  </a:cubicBezTo>
                  <a:cubicBezTo>
                    <a:pt x="22" y="5"/>
                    <a:pt x="34" y="0"/>
                    <a:pt x="47" y="0"/>
                  </a:cubicBezTo>
                  <a:cubicBezTo>
                    <a:pt x="59" y="0"/>
                    <a:pt x="71" y="5"/>
                    <a:pt x="80" y="13"/>
                  </a:cubicBezTo>
                  <a:cubicBezTo>
                    <a:pt x="99" y="32"/>
                    <a:pt x="99" y="62"/>
                    <a:pt x="80" y="80"/>
                  </a:cubicBezTo>
                  <a:cubicBezTo>
                    <a:pt x="71" y="89"/>
                    <a:pt x="59" y="94"/>
                    <a:pt x="47" y="94"/>
                  </a:cubicBezTo>
                  <a:close/>
                  <a:moveTo>
                    <a:pt x="47" y="8"/>
                  </a:moveTo>
                  <a:cubicBezTo>
                    <a:pt x="36" y="8"/>
                    <a:pt x="27" y="12"/>
                    <a:pt x="19" y="19"/>
                  </a:cubicBezTo>
                  <a:cubicBezTo>
                    <a:pt x="12" y="26"/>
                    <a:pt x="8" y="36"/>
                    <a:pt x="8" y="47"/>
                  </a:cubicBezTo>
                  <a:cubicBezTo>
                    <a:pt x="8" y="57"/>
                    <a:pt x="12" y="67"/>
                    <a:pt x="19" y="74"/>
                  </a:cubicBezTo>
                  <a:cubicBezTo>
                    <a:pt x="27" y="82"/>
                    <a:pt x="36" y="86"/>
                    <a:pt x="47" y="86"/>
                  </a:cubicBezTo>
                  <a:cubicBezTo>
                    <a:pt x="57" y="86"/>
                    <a:pt x="67" y="82"/>
                    <a:pt x="75" y="74"/>
                  </a:cubicBezTo>
                  <a:cubicBezTo>
                    <a:pt x="90" y="59"/>
                    <a:pt x="90" y="34"/>
                    <a:pt x="75" y="19"/>
                  </a:cubicBezTo>
                  <a:cubicBezTo>
                    <a:pt x="67" y="12"/>
                    <a:pt x="57" y="8"/>
                    <a:pt x="4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7" name="Freeform 165"/>
            <p:cNvSpPr>
              <a:spLocks noEditPoints="1"/>
            </p:cNvSpPr>
            <p:nvPr/>
          </p:nvSpPr>
          <p:spPr bwMode="auto">
            <a:xfrm>
              <a:off x="1144588" y="631826"/>
              <a:ext cx="168275" cy="171450"/>
            </a:xfrm>
            <a:custGeom>
              <a:avLst/>
              <a:gdLst>
                <a:gd name="T0" fmla="*/ 38 w 76"/>
                <a:gd name="T1" fmla="*/ 77 h 77"/>
                <a:gd name="T2" fmla="*/ 38 w 76"/>
                <a:gd name="T3" fmla="*/ 77 h 77"/>
                <a:gd name="T4" fmla="*/ 5 w 76"/>
                <a:gd name="T5" fmla="*/ 63 h 77"/>
                <a:gd name="T6" fmla="*/ 1 w 76"/>
                <a:gd name="T7" fmla="*/ 59 h 77"/>
                <a:gd name="T8" fmla="*/ 1 w 76"/>
                <a:gd name="T9" fmla="*/ 55 h 77"/>
                <a:gd name="T10" fmla="*/ 5 w 76"/>
                <a:gd name="T11" fmla="*/ 51 h 77"/>
                <a:gd name="T12" fmla="*/ 25 w 76"/>
                <a:gd name="T13" fmla="*/ 44 h 77"/>
                <a:gd name="T14" fmla="*/ 21 w 76"/>
                <a:gd name="T15" fmla="*/ 39 h 77"/>
                <a:gd name="T16" fmla="*/ 21 w 76"/>
                <a:gd name="T17" fmla="*/ 37 h 77"/>
                <a:gd name="T18" fmla="*/ 18 w 76"/>
                <a:gd name="T19" fmla="*/ 33 h 77"/>
                <a:gd name="T20" fmla="*/ 18 w 76"/>
                <a:gd name="T21" fmla="*/ 25 h 77"/>
                <a:gd name="T22" fmla="*/ 19 w 76"/>
                <a:gd name="T23" fmla="*/ 20 h 77"/>
                <a:gd name="T24" fmla="*/ 19 w 76"/>
                <a:gd name="T25" fmla="*/ 18 h 77"/>
                <a:gd name="T26" fmla="*/ 23 w 76"/>
                <a:gd name="T27" fmla="*/ 5 h 77"/>
                <a:gd name="T28" fmla="*/ 38 w 76"/>
                <a:gd name="T29" fmla="*/ 0 h 77"/>
                <a:gd name="T30" fmla="*/ 53 w 76"/>
                <a:gd name="T31" fmla="*/ 5 h 77"/>
                <a:gd name="T32" fmla="*/ 57 w 76"/>
                <a:gd name="T33" fmla="*/ 18 h 77"/>
                <a:gd name="T34" fmla="*/ 56 w 76"/>
                <a:gd name="T35" fmla="*/ 20 h 77"/>
                <a:gd name="T36" fmla="*/ 58 w 76"/>
                <a:gd name="T37" fmla="*/ 25 h 77"/>
                <a:gd name="T38" fmla="*/ 57 w 76"/>
                <a:gd name="T39" fmla="*/ 33 h 77"/>
                <a:gd name="T40" fmla="*/ 54 w 76"/>
                <a:gd name="T41" fmla="*/ 37 h 77"/>
                <a:gd name="T42" fmla="*/ 54 w 76"/>
                <a:gd name="T43" fmla="*/ 39 h 77"/>
                <a:gd name="T44" fmla="*/ 51 w 76"/>
                <a:gd name="T45" fmla="*/ 44 h 77"/>
                <a:gd name="T46" fmla="*/ 70 w 76"/>
                <a:gd name="T47" fmla="*/ 51 h 77"/>
                <a:gd name="T48" fmla="*/ 75 w 76"/>
                <a:gd name="T49" fmla="*/ 55 h 77"/>
                <a:gd name="T50" fmla="*/ 74 w 76"/>
                <a:gd name="T51" fmla="*/ 59 h 77"/>
                <a:gd name="T52" fmla="*/ 71 w 76"/>
                <a:gd name="T53" fmla="*/ 63 h 77"/>
                <a:gd name="T54" fmla="*/ 38 w 76"/>
                <a:gd name="T55" fmla="*/ 77 h 77"/>
                <a:gd name="T56" fmla="*/ 10 w 76"/>
                <a:gd name="T57" fmla="*/ 57 h 77"/>
                <a:gd name="T58" fmla="*/ 10 w 76"/>
                <a:gd name="T59" fmla="*/ 57 h 77"/>
                <a:gd name="T60" fmla="*/ 38 w 76"/>
                <a:gd name="T61" fmla="*/ 69 h 77"/>
                <a:gd name="T62" fmla="*/ 66 w 76"/>
                <a:gd name="T63" fmla="*/ 57 h 77"/>
                <a:gd name="T64" fmla="*/ 66 w 76"/>
                <a:gd name="T65" fmla="*/ 57 h 77"/>
                <a:gd name="T66" fmla="*/ 46 w 76"/>
                <a:gd name="T67" fmla="*/ 52 h 77"/>
                <a:gd name="T68" fmla="*/ 43 w 76"/>
                <a:gd name="T69" fmla="*/ 50 h 77"/>
                <a:gd name="T70" fmla="*/ 42 w 76"/>
                <a:gd name="T71" fmla="*/ 47 h 77"/>
                <a:gd name="T72" fmla="*/ 43 w 76"/>
                <a:gd name="T73" fmla="*/ 42 h 77"/>
                <a:gd name="T74" fmla="*/ 45 w 76"/>
                <a:gd name="T75" fmla="*/ 39 h 77"/>
                <a:gd name="T76" fmla="*/ 46 w 76"/>
                <a:gd name="T77" fmla="*/ 38 h 77"/>
                <a:gd name="T78" fmla="*/ 47 w 76"/>
                <a:gd name="T79" fmla="*/ 33 h 77"/>
                <a:gd name="T80" fmla="*/ 50 w 76"/>
                <a:gd name="T81" fmla="*/ 29 h 77"/>
                <a:gd name="T82" fmla="*/ 50 w 76"/>
                <a:gd name="T83" fmla="*/ 29 h 77"/>
                <a:gd name="T84" fmla="*/ 50 w 76"/>
                <a:gd name="T85" fmla="*/ 27 h 77"/>
                <a:gd name="T86" fmla="*/ 50 w 76"/>
                <a:gd name="T87" fmla="*/ 26 h 77"/>
                <a:gd name="T88" fmla="*/ 48 w 76"/>
                <a:gd name="T89" fmla="*/ 23 h 77"/>
                <a:gd name="T90" fmla="*/ 49 w 76"/>
                <a:gd name="T91" fmla="*/ 18 h 77"/>
                <a:gd name="T92" fmla="*/ 47 w 76"/>
                <a:gd name="T93" fmla="*/ 11 h 77"/>
                <a:gd name="T94" fmla="*/ 38 w 76"/>
                <a:gd name="T95" fmla="*/ 8 h 77"/>
                <a:gd name="T96" fmla="*/ 29 w 76"/>
                <a:gd name="T97" fmla="*/ 11 h 77"/>
                <a:gd name="T98" fmla="*/ 27 w 76"/>
                <a:gd name="T99" fmla="*/ 18 h 77"/>
                <a:gd name="T100" fmla="*/ 28 w 76"/>
                <a:gd name="T101" fmla="*/ 23 h 77"/>
                <a:gd name="T102" fmla="*/ 26 w 76"/>
                <a:gd name="T103" fmla="*/ 26 h 77"/>
                <a:gd name="T104" fmla="*/ 26 w 76"/>
                <a:gd name="T105" fmla="*/ 27 h 77"/>
                <a:gd name="T106" fmla="*/ 26 w 76"/>
                <a:gd name="T107" fmla="*/ 29 h 77"/>
                <a:gd name="T108" fmla="*/ 26 w 76"/>
                <a:gd name="T109" fmla="*/ 29 h 77"/>
                <a:gd name="T110" fmla="*/ 29 w 76"/>
                <a:gd name="T111" fmla="*/ 33 h 77"/>
                <a:gd name="T112" fmla="*/ 29 w 76"/>
                <a:gd name="T113" fmla="*/ 38 h 77"/>
                <a:gd name="T114" fmla="*/ 31 w 76"/>
                <a:gd name="T115" fmla="*/ 39 h 77"/>
                <a:gd name="T116" fmla="*/ 32 w 76"/>
                <a:gd name="T117" fmla="*/ 42 h 77"/>
                <a:gd name="T118" fmla="*/ 33 w 76"/>
                <a:gd name="T119" fmla="*/ 47 h 77"/>
                <a:gd name="T120" fmla="*/ 32 w 76"/>
                <a:gd name="T121" fmla="*/ 50 h 77"/>
                <a:gd name="T122" fmla="*/ 30 w 76"/>
                <a:gd name="T123" fmla="*/ 52 h 77"/>
                <a:gd name="T124" fmla="*/ 10 w 76"/>
                <a:gd name="T125" fmla="*/ 5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 h="77">
                  <a:moveTo>
                    <a:pt x="38" y="77"/>
                  </a:moveTo>
                  <a:cubicBezTo>
                    <a:pt x="38" y="77"/>
                    <a:pt x="38" y="77"/>
                    <a:pt x="38" y="77"/>
                  </a:cubicBezTo>
                  <a:cubicBezTo>
                    <a:pt x="25" y="77"/>
                    <a:pt x="13" y="72"/>
                    <a:pt x="5" y="63"/>
                  </a:cubicBezTo>
                  <a:cubicBezTo>
                    <a:pt x="3" y="62"/>
                    <a:pt x="2" y="61"/>
                    <a:pt x="1" y="59"/>
                  </a:cubicBezTo>
                  <a:cubicBezTo>
                    <a:pt x="0" y="58"/>
                    <a:pt x="0" y="56"/>
                    <a:pt x="1" y="55"/>
                  </a:cubicBezTo>
                  <a:cubicBezTo>
                    <a:pt x="2" y="53"/>
                    <a:pt x="3" y="52"/>
                    <a:pt x="5" y="51"/>
                  </a:cubicBezTo>
                  <a:cubicBezTo>
                    <a:pt x="11" y="48"/>
                    <a:pt x="18" y="46"/>
                    <a:pt x="25" y="44"/>
                  </a:cubicBezTo>
                  <a:cubicBezTo>
                    <a:pt x="23" y="43"/>
                    <a:pt x="22" y="41"/>
                    <a:pt x="21" y="39"/>
                  </a:cubicBezTo>
                  <a:cubicBezTo>
                    <a:pt x="21" y="38"/>
                    <a:pt x="21" y="38"/>
                    <a:pt x="21" y="37"/>
                  </a:cubicBezTo>
                  <a:cubicBezTo>
                    <a:pt x="20" y="36"/>
                    <a:pt x="19" y="35"/>
                    <a:pt x="18" y="33"/>
                  </a:cubicBezTo>
                  <a:cubicBezTo>
                    <a:pt x="18" y="25"/>
                    <a:pt x="18" y="25"/>
                    <a:pt x="18" y="25"/>
                  </a:cubicBezTo>
                  <a:cubicBezTo>
                    <a:pt x="17" y="23"/>
                    <a:pt x="18" y="21"/>
                    <a:pt x="19" y="20"/>
                  </a:cubicBezTo>
                  <a:cubicBezTo>
                    <a:pt x="19" y="18"/>
                    <a:pt x="19" y="18"/>
                    <a:pt x="19" y="18"/>
                  </a:cubicBezTo>
                  <a:cubicBezTo>
                    <a:pt x="19" y="16"/>
                    <a:pt x="18" y="9"/>
                    <a:pt x="23" y="5"/>
                  </a:cubicBezTo>
                  <a:cubicBezTo>
                    <a:pt x="27" y="2"/>
                    <a:pt x="32" y="0"/>
                    <a:pt x="38" y="0"/>
                  </a:cubicBezTo>
                  <a:cubicBezTo>
                    <a:pt x="44" y="0"/>
                    <a:pt x="49" y="2"/>
                    <a:pt x="53" y="5"/>
                  </a:cubicBezTo>
                  <a:cubicBezTo>
                    <a:pt x="57" y="9"/>
                    <a:pt x="57" y="16"/>
                    <a:pt x="57" y="18"/>
                  </a:cubicBezTo>
                  <a:cubicBezTo>
                    <a:pt x="56" y="20"/>
                    <a:pt x="56" y="20"/>
                    <a:pt x="56" y="20"/>
                  </a:cubicBezTo>
                  <a:cubicBezTo>
                    <a:pt x="58" y="21"/>
                    <a:pt x="58" y="23"/>
                    <a:pt x="58" y="25"/>
                  </a:cubicBezTo>
                  <a:cubicBezTo>
                    <a:pt x="57" y="33"/>
                    <a:pt x="57" y="33"/>
                    <a:pt x="57" y="33"/>
                  </a:cubicBezTo>
                  <a:cubicBezTo>
                    <a:pt x="57" y="35"/>
                    <a:pt x="56" y="36"/>
                    <a:pt x="54" y="37"/>
                  </a:cubicBezTo>
                  <a:cubicBezTo>
                    <a:pt x="54" y="39"/>
                    <a:pt x="54" y="39"/>
                    <a:pt x="54" y="39"/>
                  </a:cubicBezTo>
                  <a:cubicBezTo>
                    <a:pt x="54" y="41"/>
                    <a:pt x="53" y="43"/>
                    <a:pt x="51" y="44"/>
                  </a:cubicBezTo>
                  <a:cubicBezTo>
                    <a:pt x="58" y="46"/>
                    <a:pt x="64" y="48"/>
                    <a:pt x="70" y="51"/>
                  </a:cubicBezTo>
                  <a:cubicBezTo>
                    <a:pt x="72" y="52"/>
                    <a:pt x="74" y="53"/>
                    <a:pt x="75" y="55"/>
                  </a:cubicBezTo>
                  <a:cubicBezTo>
                    <a:pt x="76" y="56"/>
                    <a:pt x="75" y="58"/>
                    <a:pt x="74" y="59"/>
                  </a:cubicBezTo>
                  <a:cubicBezTo>
                    <a:pt x="73" y="61"/>
                    <a:pt x="72" y="62"/>
                    <a:pt x="71" y="63"/>
                  </a:cubicBezTo>
                  <a:cubicBezTo>
                    <a:pt x="62" y="72"/>
                    <a:pt x="50" y="77"/>
                    <a:pt x="38" y="77"/>
                  </a:cubicBezTo>
                  <a:close/>
                  <a:moveTo>
                    <a:pt x="10" y="57"/>
                  </a:moveTo>
                  <a:cubicBezTo>
                    <a:pt x="10" y="57"/>
                    <a:pt x="10" y="57"/>
                    <a:pt x="10" y="57"/>
                  </a:cubicBezTo>
                  <a:cubicBezTo>
                    <a:pt x="18" y="65"/>
                    <a:pt x="27" y="69"/>
                    <a:pt x="38" y="69"/>
                  </a:cubicBezTo>
                  <a:cubicBezTo>
                    <a:pt x="48" y="69"/>
                    <a:pt x="58" y="65"/>
                    <a:pt x="66" y="57"/>
                  </a:cubicBezTo>
                  <a:cubicBezTo>
                    <a:pt x="66" y="57"/>
                    <a:pt x="66" y="57"/>
                    <a:pt x="66" y="57"/>
                  </a:cubicBezTo>
                  <a:cubicBezTo>
                    <a:pt x="60" y="54"/>
                    <a:pt x="53" y="53"/>
                    <a:pt x="46" y="52"/>
                  </a:cubicBezTo>
                  <a:cubicBezTo>
                    <a:pt x="45" y="52"/>
                    <a:pt x="44" y="51"/>
                    <a:pt x="43" y="50"/>
                  </a:cubicBezTo>
                  <a:cubicBezTo>
                    <a:pt x="43" y="49"/>
                    <a:pt x="42" y="48"/>
                    <a:pt x="42" y="47"/>
                  </a:cubicBezTo>
                  <a:cubicBezTo>
                    <a:pt x="43" y="42"/>
                    <a:pt x="43" y="42"/>
                    <a:pt x="43" y="42"/>
                  </a:cubicBezTo>
                  <a:cubicBezTo>
                    <a:pt x="43" y="41"/>
                    <a:pt x="44" y="40"/>
                    <a:pt x="45" y="39"/>
                  </a:cubicBezTo>
                  <a:cubicBezTo>
                    <a:pt x="46" y="38"/>
                    <a:pt x="46" y="38"/>
                    <a:pt x="46" y="38"/>
                  </a:cubicBezTo>
                  <a:cubicBezTo>
                    <a:pt x="47" y="33"/>
                    <a:pt x="47" y="33"/>
                    <a:pt x="47" y="33"/>
                  </a:cubicBezTo>
                  <a:cubicBezTo>
                    <a:pt x="47" y="31"/>
                    <a:pt x="48" y="30"/>
                    <a:pt x="50" y="29"/>
                  </a:cubicBezTo>
                  <a:cubicBezTo>
                    <a:pt x="50" y="29"/>
                    <a:pt x="50" y="29"/>
                    <a:pt x="50" y="29"/>
                  </a:cubicBezTo>
                  <a:cubicBezTo>
                    <a:pt x="50" y="27"/>
                    <a:pt x="50" y="27"/>
                    <a:pt x="50" y="27"/>
                  </a:cubicBezTo>
                  <a:cubicBezTo>
                    <a:pt x="50" y="27"/>
                    <a:pt x="50" y="26"/>
                    <a:pt x="50" y="26"/>
                  </a:cubicBezTo>
                  <a:cubicBezTo>
                    <a:pt x="49" y="26"/>
                    <a:pt x="48" y="24"/>
                    <a:pt x="48" y="23"/>
                  </a:cubicBezTo>
                  <a:cubicBezTo>
                    <a:pt x="49" y="18"/>
                    <a:pt x="49" y="18"/>
                    <a:pt x="49" y="18"/>
                  </a:cubicBezTo>
                  <a:cubicBezTo>
                    <a:pt x="49" y="15"/>
                    <a:pt x="49" y="12"/>
                    <a:pt x="47" y="11"/>
                  </a:cubicBezTo>
                  <a:cubicBezTo>
                    <a:pt x="45" y="9"/>
                    <a:pt x="42" y="8"/>
                    <a:pt x="38" y="8"/>
                  </a:cubicBezTo>
                  <a:cubicBezTo>
                    <a:pt x="34" y="8"/>
                    <a:pt x="31" y="9"/>
                    <a:pt x="29" y="11"/>
                  </a:cubicBezTo>
                  <a:cubicBezTo>
                    <a:pt x="27" y="12"/>
                    <a:pt x="27" y="15"/>
                    <a:pt x="27" y="18"/>
                  </a:cubicBezTo>
                  <a:cubicBezTo>
                    <a:pt x="28" y="23"/>
                    <a:pt x="28" y="23"/>
                    <a:pt x="28" y="23"/>
                  </a:cubicBezTo>
                  <a:cubicBezTo>
                    <a:pt x="28" y="24"/>
                    <a:pt x="27" y="26"/>
                    <a:pt x="26" y="26"/>
                  </a:cubicBezTo>
                  <a:cubicBezTo>
                    <a:pt x="26" y="26"/>
                    <a:pt x="26" y="27"/>
                    <a:pt x="26" y="27"/>
                  </a:cubicBezTo>
                  <a:cubicBezTo>
                    <a:pt x="26" y="29"/>
                    <a:pt x="26" y="29"/>
                    <a:pt x="26" y="29"/>
                  </a:cubicBezTo>
                  <a:cubicBezTo>
                    <a:pt x="26" y="29"/>
                    <a:pt x="26" y="29"/>
                    <a:pt x="26" y="29"/>
                  </a:cubicBezTo>
                  <a:cubicBezTo>
                    <a:pt x="28" y="30"/>
                    <a:pt x="29" y="31"/>
                    <a:pt x="29" y="33"/>
                  </a:cubicBezTo>
                  <a:cubicBezTo>
                    <a:pt x="29" y="34"/>
                    <a:pt x="29" y="36"/>
                    <a:pt x="29" y="38"/>
                  </a:cubicBezTo>
                  <a:cubicBezTo>
                    <a:pt x="29" y="38"/>
                    <a:pt x="30" y="38"/>
                    <a:pt x="31" y="39"/>
                  </a:cubicBezTo>
                  <a:cubicBezTo>
                    <a:pt x="32" y="40"/>
                    <a:pt x="32" y="41"/>
                    <a:pt x="32" y="42"/>
                  </a:cubicBezTo>
                  <a:cubicBezTo>
                    <a:pt x="33" y="47"/>
                    <a:pt x="33" y="47"/>
                    <a:pt x="33" y="47"/>
                  </a:cubicBezTo>
                  <a:cubicBezTo>
                    <a:pt x="33" y="48"/>
                    <a:pt x="33" y="49"/>
                    <a:pt x="32" y="50"/>
                  </a:cubicBezTo>
                  <a:cubicBezTo>
                    <a:pt x="32" y="51"/>
                    <a:pt x="31" y="52"/>
                    <a:pt x="30" y="52"/>
                  </a:cubicBezTo>
                  <a:cubicBezTo>
                    <a:pt x="23" y="53"/>
                    <a:pt x="16" y="54"/>
                    <a:pt x="10" y="5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5" name="Freeform 173"/>
            <p:cNvSpPr/>
            <p:nvPr/>
          </p:nvSpPr>
          <p:spPr bwMode="auto">
            <a:xfrm>
              <a:off x="504825" y="4257676"/>
              <a:ext cx="61913" cy="61913"/>
            </a:xfrm>
            <a:custGeom>
              <a:avLst/>
              <a:gdLst>
                <a:gd name="T0" fmla="*/ 2 w 28"/>
                <a:gd name="T1" fmla="*/ 28 h 28"/>
                <a:gd name="T2" fmla="*/ 0 w 28"/>
                <a:gd name="T3" fmla="*/ 26 h 28"/>
                <a:gd name="T4" fmla="*/ 0 w 28"/>
                <a:gd name="T5" fmla="*/ 2 h 28"/>
                <a:gd name="T6" fmla="*/ 2 w 28"/>
                <a:gd name="T7" fmla="*/ 0 h 28"/>
                <a:gd name="T8" fmla="*/ 26 w 28"/>
                <a:gd name="T9" fmla="*/ 0 h 28"/>
                <a:gd name="T10" fmla="*/ 28 w 28"/>
                <a:gd name="T11" fmla="*/ 2 h 28"/>
                <a:gd name="T12" fmla="*/ 26 w 28"/>
                <a:gd name="T13" fmla="*/ 4 h 28"/>
                <a:gd name="T14" fmla="*/ 4 w 28"/>
                <a:gd name="T15" fmla="*/ 4 h 28"/>
                <a:gd name="T16" fmla="*/ 4 w 28"/>
                <a:gd name="T17" fmla="*/ 26 h 28"/>
                <a:gd name="T18" fmla="*/ 2 w 28"/>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 y="28"/>
                  </a:moveTo>
                  <a:cubicBezTo>
                    <a:pt x="1" y="28"/>
                    <a:pt x="0" y="27"/>
                    <a:pt x="0" y="26"/>
                  </a:cubicBezTo>
                  <a:cubicBezTo>
                    <a:pt x="0" y="2"/>
                    <a:pt x="0" y="2"/>
                    <a:pt x="0" y="2"/>
                  </a:cubicBezTo>
                  <a:cubicBezTo>
                    <a:pt x="0" y="1"/>
                    <a:pt x="1" y="0"/>
                    <a:pt x="2" y="0"/>
                  </a:cubicBezTo>
                  <a:cubicBezTo>
                    <a:pt x="26" y="0"/>
                    <a:pt x="26" y="0"/>
                    <a:pt x="26" y="0"/>
                  </a:cubicBezTo>
                  <a:cubicBezTo>
                    <a:pt x="28" y="0"/>
                    <a:pt x="28" y="1"/>
                    <a:pt x="28" y="2"/>
                  </a:cubicBezTo>
                  <a:cubicBezTo>
                    <a:pt x="28" y="3"/>
                    <a:pt x="28" y="4"/>
                    <a:pt x="26" y="4"/>
                  </a:cubicBezTo>
                  <a:cubicBezTo>
                    <a:pt x="4" y="4"/>
                    <a:pt x="4" y="4"/>
                    <a:pt x="4" y="4"/>
                  </a:cubicBezTo>
                  <a:cubicBezTo>
                    <a:pt x="4" y="26"/>
                    <a:pt x="4" y="26"/>
                    <a:pt x="4" y="26"/>
                  </a:cubicBezTo>
                  <a:cubicBezTo>
                    <a:pt x="4" y="27"/>
                    <a:pt x="4" y="28"/>
                    <a:pt x="2"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6" name="Freeform 174"/>
            <p:cNvSpPr>
              <a:spLocks noEditPoints="1"/>
            </p:cNvSpPr>
            <p:nvPr/>
          </p:nvSpPr>
          <p:spPr bwMode="auto">
            <a:xfrm>
              <a:off x="409575" y="4125913"/>
              <a:ext cx="160338" cy="198438"/>
            </a:xfrm>
            <a:custGeom>
              <a:avLst/>
              <a:gdLst>
                <a:gd name="T0" fmla="*/ 45 w 73"/>
                <a:gd name="T1" fmla="*/ 90 h 90"/>
                <a:gd name="T2" fmla="*/ 4 w 73"/>
                <a:gd name="T3" fmla="*/ 90 h 90"/>
                <a:gd name="T4" fmla="*/ 0 w 73"/>
                <a:gd name="T5" fmla="*/ 86 h 90"/>
                <a:gd name="T6" fmla="*/ 0 w 73"/>
                <a:gd name="T7" fmla="*/ 4 h 90"/>
                <a:gd name="T8" fmla="*/ 4 w 73"/>
                <a:gd name="T9" fmla="*/ 0 h 90"/>
                <a:gd name="T10" fmla="*/ 69 w 73"/>
                <a:gd name="T11" fmla="*/ 0 h 90"/>
                <a:gd name="T12" fmla="*/ 73 w 73"/>
                <a:gd name="T13" fmla="*/ 4 h 90"/>
                <a:gd name="T14" fmla="*/ 73 w 73"/>
                <a:gd name="T15" fmla="*/ 62 h 90"/>
                <a:gd name="T16" fmla="*/ 72 w 73"/>
                <a:gd name="T17" fmla="*/ 65 h 90"/>
                <a:gd name="T18" fmla="*/ 48 w 73"/>
                <a:gd name="T19" fmla="*/ 89 h 90"/>
                <a:gd name="T20" fmla="*/ 45 w 73"/>
                <a:gd name="T21" fmla="*/ 90 h 90"/>
                <a:gd name="T22" fmla="*/ 8 w 73"/>
                <a:gd name="T23" fmla="*/ 82 h 90"/>
                <a:gd name="T24" fmla="*/ 44 w 73"/>
                <a:gd name="T25" fmla="*/ 82 h 90"/>
                <a:gd name="T26" fmla="*/ 65 w 73"/>
                <a:gd name="T27" fmla="*/ 60 h 90"/>
                <a:gd name="T28" fmla="*/ 65 w 73"/>
                <a:gd name="T29" fmla="*/ 8 h 90"/>
                <a:gd name="T30" fmla="*/ 8 w 73"/>
                <a:gd name="T31" fmla="*/ 8 h 90"/>
                <a:gd name="T32" fmla="*/ 8 w 73"/>
                <a:gd name="T33" fmla="*/ 8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0">
                  <a:moveTo>
                    <a:pt x="45" y="90"/>
                  </a:moveTo>
                  <a:cubicBezTo>
                    <a:pt x="4" y="90"/>
                    <a:pt x="4" y="90"/>
                    <a:pt x="4" y="90"/>
                  </a:cubicBezTo>
                  <a:cubicBezTo>
                    <a:pt x="2" y="90"/>
                    <a:pt x="0" y="88"/>
                    <a:pt x="0" y="86"/>
                  </a:cubicBezTo>
                  <a:cubicBezTo>
                    <a:pt x="0" y="4"/>
                    <a:pt x="0" y="4"/>
                    <a:pt x="0" y="4"/>
                  </a:cubicBezTo>
                  <a:cubicBezTo>
                    <a:pt x="0" y="2"/>
                    <a:pt x="2" y="0"/>
                    <a:pt x="4" y="0"/>
                  </a:cubicBezTo>
                  <a:cubicBezTo>
                    <a:pt x="69" y="0"/>
                    <a:pt x="69" y="0"/>
                    <a:pt x="69" y="0"/>
                  </a:cubicBezTo>
                  <a:cubicBezTo>
                    <a:pt x="72" y="0"/>
                    <a:pt x="73" y="2"/>
                    <a:pt x="73" y="4"/>
                  </a:cubicBezTo>
                  <a:cubicBezTo>
                    <a:pt x="73" y="62"/>
                    <a:pt x="73" y="62"/>
                    <a:pt x="73" y="62"/>
                  </a:cubicBezTo>
                  <a:cubicBezTo>
                    <a:pt x="73" y="63"/>
                    <a:pt x="73" y="64"/>
                    <a:pt x="72" y="65"/>
                  </a:cubicBezTo>
                  <a:cubicBezTo>
                    <a:pt x="48" y="89"/>
                    <a:pt x="48" y="89"/>
                    <a:pt x="48" y="89"/>
                  </a:cubicBezTo>
                  <a:cubicBezTo>
                    <a:pt x="48" y="90"/>
                    <a:pt x="47" y="90"/>
                    <a:pt x="45" y="90"/>
                  </a:cubicBezTo>
                  <a:close/>
                  <a:moveTo>
                    <a:pt x="8" y="82"/>
                  </a:moveTo>
                  <a:cubicBezTo>
                    <a:pt x="44" y="82"/>
                    <a:pt x="44" y="82"/>
                    <a:pt x="44" y="82"/>
                  </a:cubicBezTo>
                  <a:cubicBezTo>
                    <a:pt x="65" y="60"/>
                    <a:pt x="65" y="60"/>
                    <a:pt x="65" y="60"/>
                  </a:cubicBezTo>
                  <a:cubicBezTo>
                    <a:pt x="65" y="8"/>
                    <a:pt x="65" y="8"/>
                    <a:pt x="65" y="8"/>
                  </a:cubicBezTo>
                  <a:cubicBezTo>
                    <a:pt x="8" y="8"/>
                    <a:pt x="8" y="8"/>
                    <a:pt x="8" y="8"/>
                  </a:cubicBezTo>
                  <a:cubicBezTo>
                    <a:pt x="8" y="82"/>
                    <a:pt x="8" y="82"/>
                    <a:pt x="8" y="8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7" name="Freeform 175"/>
            <p:cNvSpPr/>
            <p:nvPr/>
          </p:nvSpPr>
          <p:spPr bwMode="auto">
            <a:xfrm>
              <a:off x="444500" y="4162426"/>
              <a:ext cx="60325" cy="9525"/>
            </a:xfrm>
            <a:custGeom>
              <a:avLst/>
              <a:gdLst>
                <a:gd name="T0" fmla="*/ 25 w 27"/>
                <a:gd name="T1" fmla="*/ 4 h 4"/>
                <a:gd name="T2" fmla="*/ 2 w 27"/>
                <a:gd name="T3" fmla="*/ 4 h 4"/>
                <a:gd name="T4" fmla="*/ 0 w 27"/>
                <a:gd name="T5" fmla="*/ 2 h 4"/>
                <a:gd name="T6" fmla="*/ 2 w 27"/>
                <a:gd name="T7" fmla="*/ 0 h 4"/>
                <a:gd name="T8" fmla="*/ 25 w 27"/>
                <a:gd name="T9" fmla="*/ 0 h 4"/>
                <a:gd name="T10" fmla="*/ 27 w 27"/>
                <a:gd name="T11" fmla="*/ 2 h 4"/>
                <a:gd name="T12" fmla="*/ 25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5" y="4"/>
                  </a:moveTo>
                  <a:cubicBezTo>
                    <a:pt x="2" y="4"/>
                    <a:pt x="2" y="4"/>
                    <a:pt x="2" y="4"/>
                  </a:cubicBezTo>
                  <a:cubicBezTo>
                    <a:pt x="1" y="4"/>
                    <a:pt x="0" y="3"/>
                    <a:pt x="0" y="2"/>
                  </a:cubicBezTo>
                  <a:cubicBezTo>
                    <a:pt x="0" y="1"/>
                    <a:pt x="1" y="0"/>
                    <a:pt x="2" y="0"/>
                  </a:cubicBezTo>
                  <a:cubicBezTo>
                    <a:pt x="25" y="0"/>
                    <a:pt x="25" y="0"/>
                    <a:pt x="25" y="0"/>
                  </a:cubicBezTo>
                  <a:cubicBezTo>
                    <a:pt x="26" y="0"/>
                    <a:pt x="27" y="1"/>
                    <a:pt x="27" y="2"/>
                  </a:cubicBezTo>
                  <a:cubicBezTo>
                    <a:pt x="27" y="3"/>
                    <a:pt x="26" y="4"/>
                    <a:pt x="25"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8" name="Freeform 176"/>
            <p:cNvSpPr/>
            <p:nvPr/>
          </p:nvSpPr>
          <p:spPr bwMode="auto">
            <a:xfrm>
              <a:off x="444500" y="4184651"/>
              <a:ext cx="95250" cy="9525"/>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9" name="Freeform 177"/>
            <p:cNvSpPr/>
            <p:nvPr/>
          </p:nvSpPr>
          <p:spPr bwMode="auto">
            <a:xfrm>
              <a:off x="444500" y="4205288"/>
              <a:ext cx="95250" cy="7938"/>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0" name="Freeform 178"/>
            <p:cNvSpPr/>
            <p:nvPr/>
          </p:nvSpPr>
          <p:spPr bwMode="auto">
            <a:xfrm>
              <a:off x="444500" y="4227513"/>
              <a:ext cx="44450" cy="7938"/>
            </a:xfrm>
            <a:custGeom>
              <a:avLst/>
              <a:gdLst>
                <a:gd name="T0" fmla="*/ 18 w 20"/>
                <a:gd name="T1" fmla="*/ 4 h 4"/>
                <a:gd name="T2" fmla="*/ 2 w 20"/>
                <a:gd name="T3" fmla="*/ 4 h 4"/>
                <a:gd name="T4" fmla="*/ 0 w 20"/>
                <a:gd name="T5" fmla="*/ 2 h 4"/>
                <a:gd name="T6" fmla="*/ 2 w 20"/>
                <a:gd name="T7" fmla="*/ 0 h 4"/>
                <a:gd name="T8" fmla="*/ 18 w 20"/>
                <a:gd name="T9" fmla="*/ 0 h 4"/>
                <a:gd name="T10" fmla="*/ 20 w 20"/>
                <a:gd name="T11" fmla="*/ 2 h 4"/>
                <a:gd name="T12" fmla="*/ 18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18" y="4"/>
                  </a:moveTo>
                  <a:cubicBezTo>
                    <a:pt x="2" y="4"/>
                    <a:pt x="2" y="4"/>
                    <a:pt x="2" y="4"/>
                  </a:cubicBezTo>
                  <a:cubicBezTo>
                    <a:pt x="1" y="4"/>
                    <a:pt x="0" y="3"/>
                    <a:pt x="0" y="2"/>
                  </a:cubicBezTo>
                  <a:cubicBezTo>
                    <a:pt x="0" y="1"/>
                    <a:pt x="1" y="0"/>
                    <a:pt x="2" y="0"/>
                  </a:cubicBezTo>
                  <a:cubicBezTo>
                    <a:pt x="18" y="0"/>
                    <a:pt x="18" y="0"/>
                    <a:pt x="18" y="0"/>
                  </a:cubicBezTo>
                  <a:cubicBezTo>
                    <a:pt x="19" y="0"/>
                    <a:pt x="20" y="1"/>
                    <a:pt x="20" y="2"/>
                  </a:cubicBezTo>
                  <a:cubicBezTo>
                    <a:pt x="20" y="3"/>
                    <a:pt x="19" y="4"/>
                    <a:pt x="18"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4" name="Freeform 192"/>
            <p:cNvSpPr>
              <a:spLocks noEditPoints="1"/>
            </p:cNvSpPr>
            <p:nvPr/>
          </p:nvSpPr>
          <p:spPr bwMode="auto">
            <a:xfrm>
              <a:off x="2271713" y="3484563"/>
              <a:ext cx="182563" cy="98425"/>
            </a:xfrm>
            <a:custGeom>
              <a:avLst/>
              <a:gdLst>
                <a:gd name="T0" fmla="*/ 69 w 83"/>
                <a:gd name="T1" fmla="*/ 45 h 45"/>
                <a:gd name="T2" fmla="*/ 15 w 83"/>
                <a:gd name="T3" fmla="*/ 45 h 45"/>
                <a:gd name="T4" fmla="*/ 11 w 83"/>
                <a:gd name="T5" fmla="*/ 42 h 45"/>
                <a:gd name="T6" fmla="*/ 1 w 83"/>
                <a:gd name="T7" fmla="*/ 5 h 45"/>
                <a:gd name="T8" fmla="*/ 1 w 83"/>
                <a:gd name="T9" fmla="*/ 1 h 45"/>
                <a:gd name="T10" fmla="*/ 5 w 83"/>
                <a:gd name="T11" fmla="*/ 0 h 45"/>
                <a:gd name="T12" fmla="*/ 79 w 83"/>
                <a:gd name="T13" fmla="*/ 0 h 45"/>
                <a:gd name="T14" fmla="*/ 82 w 83"/>
                <a:gd name="T15" fmla="*/ 1 h 45"/>
                <a:gd name="T16" fmla="*/ 83 w 83"/>
                <a:gd name="T17" fmla="*/ 5 h 45"/>
                <a:gd name="T18" fmla="*/ 72 w 83"/>
                <a:gd name="T19" fmla="*/ 42 h 45"/>
                <a:gd name="T20" fmla="*/ 69 w 83"/>
                <a:gd name="T21" fmla="*/ 45 h 45"/>
                <a:gd name="T22" fmla="*/ 18 w 83"/>
                <a:gd name="T23" fmla="*/ 37 h 45"/>
                <a:gd name="T24" fmla="*/ 65 w 83"/>
                <a:gd name="T25" fmla="*/ 37 h 45"/>
                <a:gd name="T26" fmla="*/ 74 w 83"/>
                <a:gd name="T27" fmla="*/ 8 h 45"/>
                <a:gd name="T28" fmla="*/ 10 w 83"/>
                <a:gd name="T29" fmla="*/ 8 h 45"/>
                <a:gd name="T30" fmla="*/ 18 w 83"/>
                <a:gd name="T31"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45">
                  <a:moveTo>
                    <a:pt x="69" y="45"/>
                  </a:moveTo>
                  <a:cubicBezTo>
                    <a:pt x="15" y="45"/>
                    <a:pt x="15" y="45"/>
                    <a:pt x="15" y="45"/>
                  </a:cubicBezTo>
                  <a:cubicBezTo>
                    <a:pt x="13" y="45"/>
                    <a:pt x="11" y="44"/>
                    <a:pt x="11" y="42"/>
                  </a:cubicBezTo>
                  <a:cubicBezTo>
                    <a:pt x="1" y="5"/>
                    <a:pt x="1" y="5"/>
                    <a:pt x="1" y="5"/>
                  </a:cubicBezTo>
                  <a:cubicBezTo>
                    <a:pt x="0" y="4"/>
                    <a:pt x="1" y="2"/>
                    <a:pt x="1" y="1"/>
                  </a:cubicBezTo>
                  <a:cubicBezTo>
                    <a:pt x="2" y="0"/>
                    <a:pt x="3" y="0"/>
                    <a:pt x="5" y="0"/>
                  </a:cubicBezTo>
                  <a:cubicBezTo>
                    <a:pt x="79" y="0"/>
                    <a:pt x="79" y="0"/>
                    <a:pt x="79" y="0"/>
                  </a:cubicBezTo>
                  <a:cubicBezTo>
                    <a:pt x="80" y="0"/>
                    <a:pt x="81" y="0"/>
                    <a:pt x="82" y="1"/>
                  </a:cubicBezTo>
                  <a:cubicBezTo>
                    <a:pt x="83" y="2"/>
                    <a:pt x="83" y="4"/>
                    <a:pt x="83" y="5"/>
                  </a:cubicBezTo>
                  <a:cubicBezTo>
                    <a:pt x="72" y="42"/>
                    <a:pt x="72" y="42"/>
                    <a:pt x="72" y="42"/>
                  </a:cubicBezTo>
                  <a:cubicBezTo>
                    <a:pt x="72" y="44"/>
                    <a:pt x="70" y="45"/>
                    <a:pt x="69" y="45"/>
                  </a:cubicBezTo>
                  <a:close/>
                  <a:moveTo>
                    <a:pt x="18" y="37"/>
                  </a:moveTo>
                  <a:cubicBezTo>
                    <a:pt x="65" y="37"/>
                    <a:pt x="65" y="37"/>
                    <a:pt x="65" y="37"/>
                  </a:cubicBezTo>
                  <a:cubicBezTo>
                    <a:pt x="74" y="8"/>
                    <a:pt x="74" y="8"/>
                    <a:pt x="74" y="8"/>
                  </a:cubicBezTo>
                  <a:cubicBezTo>
                    <a:pt x="10" y="8"/>
                    <a:pt x="10" y="8"/>
                    <a:pt x="10" y="8"/>
                  </a:cubicBezTo>
                  <a:cubicBezTo>
                    <a:pt x="18" y="37"/>
                    <a:pt x="18" y="37"/>
                    <a:pt x="18"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5" name="Freeform 193"/>
            <p:cNvSpPr/>
            <p:nvPr/>
          </p:nvSpPr>
          <p:spPr bwMode="auto">
            <a:xfrm>
              <a:off x="2228850" y="3449638"/>
              <a:ext cx="84138" cy="133350"/>
            </a:xfrm>
            <a:custGeom>
              <a:avLst/>
              <a:gdLst>
                <a:gd name="T0" fmla="*/ 34 w 38"/>
                <a:gd name="T1" fmla="*/ 61 h 61"/>
                <a:gd name="T2" fmla="*/ 30 w 38"/>
                <a:gd name="T3" fmla="*/ 58 h 61"/>
                <a:gd name="T4" fmla="*/ 17 w 38"/>
                <a:gd name="T5" fmla="*/ 9 h 61"/>
                <a:gd name="T6" fmla="*/ 4 w 38"/>
                <a:gd name="T7" fmla="*/ 9 h 61"/>
                <a:gd name="T8" fmla="*/ 0 w 38"/>
                <a:gd name="T9" fmla="*/ 4 h 61"/>
                <a:gd name="T10" fmla="*/ 4 w 38"/>
                <a:gd name="T11" fmla="*/ 1 h 61"/>
                <a:gd name="T12" fmla="*/ 20 w 38"/>
                <a:gd name="T13" fmla="*/ 1 h 61"/>
                <a:gd name="T14" fmla="*/ 24 w 38"/>
                <a:gd name="T15" fmla="*/ 4 h 61"/>
                <a:gd name="T16" fmla="*/ 38 w 38"/>
                <a:gd name="T17" fmla="*/ 56 h 61"/>
                <a:gd name="T18" fmla="*/ 35 w 38"/>
                <a:gd name="T19" fmla="*/ 61 h 61"/>
                <a:gd name="T20" fmla="*/ 34 w 38"/>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61">
                  <a:moveTo>
                    <a:pt x="34" y="61"/>
                  </a:moveTo>
                  <a:cubicBezTo>
                    <a:pt x="32" y="61"/>
                    <a:pt x="30" y="60"/>
                    <a:pt x="30" y="58"/>
                  </a:cubicBezTo>
                  <a:cubicBezTo>
                    <a:pt x="17" y="9"/>
                    <a:pt x="17" y="9"/>
                    <a:pt x="17" y="9"/>
                  </a:cubicBezTo>
                  <a:cubicBezTo>
                    <a:pt x="4" y="9"/>
                    <a:pt x="4" y="9"/>
                    <a:pt x="4" y="9"/>
                  </a:cubicBezTo>
                  <a:cubicBezTo>
                    <a:pt x="2" y="9"/>
                    <a:pt x="0" y="7"/>
                    <a:pt x="0" y="4"/>
                  </a:cubicBezTo>
                  <a:cubicBezTo>
                    <a:pt x="0" y="2"/>
                    <a:pt x="2" y="0"/>
                    <a:pt x="4" y="1"/>
                  </a:cubicBezTo>
                  <a:cubicBezTo>
                    <a:pt x="20" y="1"/>
                    <a:pt x="20" y="1"/>
                    <a:pt x="20" y="1"/>
                  </a:cubicBezTo>
                  <a:cubicBezTo>
                    <a:pt x="22" y="1"/>
                    <a:pt x="23" y="3"/>
                    <a:pt x="24" y="4"/>
                  </a:cubicBezTo>
                  <a:cubicBezTo>
                    <a:pt x="38" y="56"/>
                    <a:pt x="38" y="56"/>
                    <a:pt x="38" y="56"/>
                  </a:cubicBezTo>
                  <a:cubicBezTo>
                    <a:pt x="38" y="58"/>
                    <a:pt x="37" y="60"/>
                    <a:pt x="35" y="61"/>
                  </a:cubicBezTo>
                  <a:cubicBezTo>
                    <a:pt x="34" y="61"/>
                    <a:pt x="34" y="61"/>
                    <a:pt x="34"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6" name="Freeform 194"/>
            <p:cNvSpPr>
              <a:spLocks noEditPoints="1"/>
            </p:cNvSpPr>
            <p:nvPr/>
          </p:nvSpPr>
          <p:spPr bwMode="auto">
            <a:xfrm>
              <a:off x="2300288" y="3587751"/>
              <a:ext cx="47625"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10" y="8"/>
                    <a:pt x="8" y="9"/>
                    <a:pt x="8" y="11"/>
                  </a:cubicBezTo>
                  <a:cubicBezTo>
                    <a:pt x="8" y="12"/>
                    <a:pt x="10" y="14"/>
                    <a:pt x="11" y="14"/>
                  </a:cubicBezTo>
                  <a:cubicBezTo>
                    <a:pt x="13" y="14"/>
                    <a:pt x="14" y="12"/>
                    <a:pt x="14" y="11"/>
                  </a:cubicBezTo>
                  <a:cubicBezTo>
                    <a:pt x="14" y="9"/>
                    <a:pt x="13"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7" name="Freeform 195"/>
            <p:cNvSpPr>
              <a:spLocks noEditPoints="1"/>
            </p:cNvSpPr>
            <p:nvPr/>
          </p:nvSpPr>
          <p:spPr bwMode="auto">
            <a:xfrm>
              <a:off x="2374900" y="3587751"/>
              <a:ext cx="49213"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9" y="8"/>
                    <a:pt x="8" y="9"/>
                    <a:pt x="8" y="11"/>
                  </a:cubicBezTo>
                  <a:cubicBezTo>
                    <a:pt x="8" y="12"/>
                    <a:pt x="9" y="14"/>
                    <a:pt x="11" y="14"/>
                  </a:cubicBezTo>
                  <a:cubicBezTo>
                    <a:pt x="12" y="14"/>
                    <a:pt x="14" y="12"/>
                    <a:pt x="14" y="11"/>
                  </a:cubicBezTo>
                  <a:cubicBezTo>
                    <a:pt x="14" y="9"/>
                    <a:pt x="12"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grpSp>
        <p:nvGrpSpPr>
          <p:cNvPr id="206" name="组合 205"/>
          <p:cNvGrpSpPr/>
          <p:nvPr/>
        </p:nvGrpSpPr>
        <p:grpSpPr>
          <a:xfrm>
            <a:off x="5621337" y="415926"/>
            <a:ext cx="3522663" cy="4105275"/>
            <a:chOff x="5621337" y="438151"/>
            <a:chExt cx="3522663" cy="4105275"/>
          </a:xfrm>
        </p:grpSpPr>
        <p:sp>
          <p:nvSpPr>
            <p:cNvPr id="7" name="Freeform 5"/>
            <p:cNvSpPr>
              <a:spLocks noEditPoints="1"/>
            </p:cNvSpPr>
            <p:nvPr/>
          </p:nvSpPr>
          <p:spPr bwMode="auto">
            <a:xfrm>
              <a:off x="7840662" y="890589"/>
              <a:ext cx="393700" cy="396875"/>
            </a:xfrm>
            <a:custGeom>
              <a:avLst/>
              <a:gdLst>
                <a:gd name="T0" fmla="*/ 10 w 178"/>
                <a:gd name="T1" fmla="*/ 179 h 179"/>
                <a:gd name="T2" fmla="*/ 3 w 178"/>
                <a:gd name="T3" fmla="*/ 176 h 179"/>
                <a:gd name="T4" fmla="*/ 0 w 178"/>
                <a:gd name="T5" fmla="*/ 168 h 179"/>
                <a:gd name="T6" fmla="*/ 2 w 178"/>
                <a:gd name="T7" fmla="*/ 128 h 179"/>
                <a:gd name="T8" fmla="*/ 5 w 178"/>
                <a:gd name="T9" fmla="*/ 121 h 179"/>
                <a:gd name="T10" fmla="*/ 123 w 178"/>
                <a:gd name="T11" fmla="*/ 3 h 179"/>
                <a:gd name="T12" fmla="*/ 131 w 178"/>
                <a:gd name="T13" fmla="*/ 0 h 179"/>
                <a:gd name="T14" fmla="*/ 131 w 178"/>
                <a:gd name="T15" fmla="*/ 0 h 179"/>
                <a:gd name="T16" fmla="*/ 138 w 178"/>
                <a:gd name="T17" fmla="*/ 3 h 179"/>
                <a:gd name="T18" fmla="*/ 175 w 178"/>
                <a:gd name="T19" fmla="*/ 40 h 179"/>
                <a:gd name="T20" fmla="*/ 178 w 178"/>
                <a:gd name="T21" fmla="*/ 48 h 179"/>
                <a:gd name="T22" fmla="*/ 175 w 178"/>
                <a:gd name="T23" fmla="*/ 55 h 179"/>
                <a:gd name="T24" fmla="*/ 57 w 178"/>
                <a:gd name="T25" fmla="*/ 173 h 179"/>
                <a:gd name="T26" fmla="*/ 50 w 178"/>
                <a:gd name="T27" fmla="*/ 176 h 179"/>
                <a:gd name="T28" fmla="*/ 11 w 178"/>
                <a:gd name="T29" fmla="*/ 179 h 179"/>
                <a:gd name="T30" fmla="*/ 10 w 178"/>
                <a:gd name="T31" fmla="*/ 179 h 179"/>
                <a:gd name="T32" fmla="*/ 22 w 178"/>
                <a:gd name="T33" fmla="*/ 133 h 179"/>
                <a:gd name="T34" fmla="*/ 21 w 178"/>
                <a:gd name="T35" fmla="*/ 158 h 179"/>
                <a:gd name="T36" fmla="*/ 45 w 178"/>
                <a:gd name="T37" fmla="*/ 156 h 179"/>
                <a:gd name="T38" fmla="*/ 154 w 178"/>
                <a:gd name="T39" fmla="*/ 48 h 179"/>
                <a:gd name="T40" fmla="*/ 131 w 178"/>
                <a:gd name="T41" fmla="*/ 25 h 179"/>
                <a:gd name="T42" fmla="*/ 22 w 178"/>
                <a:gd name="T43" fmla="*/ 13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8" h="179">
                  <a:moveTo>
                    <a:pt x="10" y="179"/>
                  </a:moveTo>
                  <a:cubicBezTo>
                    <a:pt x="7" y="179"/>
                    <a:pt x="5" y="178"/>
                    <a:pt x="3" y="176"/>
                  </a:cubicBezTo>
                  <a:cubicBezTo>
                    <a:pt x="1" y="174"/>
                    <a:pt x="0" y="171"/>
                    <a:pt x="0" y="168"/>
                  </a:cubicBezTo>
                  <a:cubicBezTo>
                    <a:pt x="2" y="128"/>
                    <a:pt x="2" y="128"/>
                    <a:pt x="2" y="128"/>
                  </a:cubicBezTo>
                  <a:cubicBezTo>
                    <a:pt x="2" y="126"/>
                    <a:pt x="3" y="123"/>
                    <a:pt x="5" y="121"/>
                  </a:cubicBezTo>
                  <a:cubicBezTo>
                    <a:pt x="123" y="3"/>
                    <a:pt x="123" y="3"/>
                    <a:pt x="123" y="3"/>
                  </a:cubicBezTo>
                  <a:cubicBezTo>
                    <a:pt x="125" y="1"/>
                    <a:pt x="128" y="0"/>
                    <a:pt x="131" y="0"/>
                  </a:cubicBezTo>
                  <a:cubicBezTo>
                    <a:pt x="131" y="0"/>
                    <a:pt x="131" y="0"/>
                    <a:pt x="131" y="0"/>
                  </a:cubicBezTo>
                  <a:cubicBezTo>
                    <a:pt x="133" y="0"/>
                    <a:pt x="136" y="1"/>
                    <a:pt x="138" y="3"/>
                  </a:cubicBezTo>
                  <a:cubicBezTo>
                    <a:pt x="175" y="40"/>
                    <a:pt x="175" y="40"/>
                    <a:pt x="175" y="40"/>
                  </a:cubicBezTo>
                  <a:cubicBezTo>
                    <a:pt x="177" y="42"/>
                    <a:pt x="178" y="45"/>
                    <a:pt x="178" y="48"/>
                  </a:cubicBezTo>
                  <a:cubicBezTo>
                    <a:pt x="178" y="50"/>
                    <a:pt x="177" y="53"/>
                    <a:pt x="175" y="55"/>
                  </a:cubicBezTo>
                  <a:cubicBezTo>
                    <a:pt x="57" y="173"/>
                    <a:pt x="57" y="173"/>
                    <a:pt x="57" y="173"/>
                  </a:cubicBezTo>
                  <a:cubicBezTo>
                    <a:pt x="55" y="175"/>
                    <a:pt x="53" y="176"/>
                    <a:pt x="50" y="176"/>
                  </a:cubicBezTo>
                  <a:cubicBezTo>
                    <a:pt x="11" y="179"/>
                    <a:pt x="11" y="179"/>
                    <a:pt x="11" y="179"/>
                  </a:cubicBezTo>
                  <a:cubicBezTo>
                    <a:pt x="10" y="179"/>
                    <a:pt x="10" y="179"/>
                    <a:pt x="10" y="179"/>
                  </a:cubicBezTo>
                  <a:close/>
                  <a:moveTo>
                    <a:pt x="22" y="133"/>
                  </a:moveTo>
                  <a:cubicBezTo>
                    <a:pt x="21" y="158"/>
                    <a:pt x="21" y="158"/>
                    <a:pt x="21" y="158"/>
                  </a:cubicBezTo>
                  <a:cubicBezTo>
                    <a:pt x="45" y="156"/>
                    <a:pt x="45" y="156"/>
                    <a:pt x="45" y="156"/>
                  </a:cubicBezTo>
                  <a:cubicBezTo>
                    <a:pt x="154" y="48"/>
                    <a:pt x="154" y="48"/>
                    <a:pt x="154" y="48"/>
                  </a:cubicBezTo>
                  <a:cubicBezTo>
                    <a:pt x="131" y="25"/>
                    <a:pt x="131" y="25"/>
                    <a:pt x="131" y="25"/>
                  </a:cubicBezTo>
                  <a:cubicBezTo>
                    <a:pt x="22" y="133"/>
                    <a:pt x="22" y="133"/>
                    <a:pt x="22"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 name="Freeform 6"/>
            <p:cNvSpPr/>
            <p:nvPr/>
          </p:nvSpPr>
          <p:spPr bwMode="auto">
            <a:xfrm>
              <a:off x="8078787" y="949326"/>
              <a:ext cx="100013" cy="96838"/>
            </a:xfrm>
            <a:custGeom>
              <a:avLst/>
              <a:gdLst>
                <a:gd name="T0" fmla="*/ 39 w 45"/>
                <a:gd name="T1" fmla="*/ 44 h 44"/>
                <a:gd name="T2" fmla="*/ 35 w 45"/>
                <a:gd name="T3" fmla="*/ 43 h 44"/>
                <a:gd name="T4" fmla="*/ 2 w 45"/>
                <a:gd name="T5" fmla="*/ 9 h 44"/>
                <a:gd name="T6" fmla="*/ 2 w 45"/>
                <a:gd name="T7" fmla="*/ 2 h 44"/>
                <a:gd name="T8" fmla="*/ 9 w 45"/>
                <a:gd name="T9" fmla="*/ 2 h 44"/>
                <a:gd name="T10" fmla="*/ 43 w 45"/>
                <a:gd name="T11" fmla="*/ 35 h 44"/>
                <a:gd name="T12" fmla="*/ 43 w 45"/>
                <a:gd name="T13" fmla="*/ 43 h 44"/>
                <a:gd name="T14" fmla="*/ 39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9" y="44"/>
                  </a:moveTo>
                  <a:cubicBezTo>
                    <a:pt x="38" y="44"/>
                    <a:pt x="36" y="44"/>
                    <a:pt x="35" y="43"/>
                  </a:cubicBezTo>
                  <a:cubicBezTo>
                    <a:pt x="2" y="9"/>
                    <a:pt x="2" y="9"/>
                    <a:pt x="2" y="9"/>
                  </a:cubicBezTo>
                  <a:cubicBezTo>
                    <a:pt x="0" y="7"/>
                    <a:pt x="0" y="4"/>
                    <a:pt x="2" y="2"/>
                  </a:cubicBezTo>
                  <a:cubicBezTo>
                    <a:pt x="4" y="0"/>
                    <a:pt x="7" y="0"/>
                    <a:pt x="9" y="2"/>
                  </a:cubicBezTo>
                  <a:cubicBezTo>
                    <a:pt x="43" y="35"/>
                    <a:pt x="43" y="35"/>
                    <a:pt x="43" y="35"/>
                  </a:cubicBezTo>
                  <a:cubicBezTo>
                    <a:pt x="45" y="37"/>
                    <a:pt x="45" y="41"/>
                    <a:pt x="43" y="43"/>
                  </a:cubicBezTo>
                  <a:cubicBezTo>
                    <a:pt x="42" y="44"/>
                    <a:pt x="40" y="44"/>
                    <a:pt x="39"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 name="Freeform 7"/>
            <p:cNvSpPr/>
            <p:nvPr/>
          </p:nvSpPr>
          <p:spPr bwMode="auto">
            <a:xfrm>
              <a:off x="7910512" y="985839"/>
              <a:ext cx="228600" cy="228600"/>
            </a:xfrm>
            <a:custGeom>
              <a:avLst/>
              <a:gdLst>
                <a:gd name="T0" fmla="*/ 5 w 103"/>
                <a:gd name="T1" fmla="*/ 103 h 103"/>
                <a:gd name="T2" fmla="*/ 2 w 103"/>
                <a:gd name="T3" fmla="*/ 102 h 103"/>
                <a:gd name="T4" fmla="*/ 2 w 103"/>
                <a:gd name="T5" fmla="*/ 95 h 103"/>
                <a:gd name="T6" fmla="*/ 94 w 103"/>
                <a:gd name="T7" fmla="*/ 2 h 103"/>
                <a:gd name="T8" fmla="*/ 101 w 103"/>
                <a:gd name="T9" fmla="*/ 2 h 103"/>
                <a:gd name="T10" fmla="*/ 101 w 103"/>
                <a:gd name="T11" fmla="*/ 9 h 103"/>
                <a:gd name="T12" fmla="*/ 9 w 103"/>
                <a:gd name="T13" fmla="*/ 102 h 103"/>
                <a:gd name="T14" fmla="*/ 5 w 103"/>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3">
                  <a:moveTo>
                    <a:pt x="5" y="103"/>
                  </a:moveTo>
                  <a:cubicBezTo>
                    <a:pt x="4" y="103"/>
                    <a:pt x="3" y="103"/>
                    <a:pt x="2" y="102"/>
                  </a:cubicBezTo>
                  <a:cubicBezTo>
                    <a:pt x="0" y="100"/>
                    <a:pt x="0" y="97"/>
                    <a:pt x="2" y="95"/>
                  </a:cubicBezTo>
                  <a:cubicBezTo>
                    <a:pt x="94" y="2"/>
                    <a:pt x="94" y="2"/>
                    <a:pt x="94" y="2"/>
                  </a:cubicBezTo>
                  <a:cubicBezTo>
                    <a:pt x="96" y="0"/>
                    <a:pt x="99" y="0"/>
                    <a:pt x="101" y="2"/>
                  </a:cubicBezTo>
                  <a:cubicBezTo>
                    <a:pt x="103" y="4"/>
                    <a:pt x="103" y="7"/>
                    <a:pt x="101" y="9"/>
                  </a:cubicBezTo>
                  <a:cubicBezTo>
                    <a:pt x="9" y="102"/>
                    <a:pt x="9" y="102"/>
                    <a:pt x="9" y="102"/>
                  </a:cubicBezTo>
                  <a:cubicBezTo>
                    <a:pt x="8" y="103"/>
                    <a:pt x="7" y="103"/>
                    <a:pt x="5" y="10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 name="Freeform 8"/>
            <p:cNvSpPr>
              <a:spLocks noEditPoints="1"/>
            </p:cNvSpPr>
            <p:nvPr/>
          </p:nvSpPr>
          <p:spPr bwMode="auto">
            <a:xfrm>
              <a:off x="7851775" y="1209676"/>
              <a:ext cx="66675" cy="66675"/>
            </a:xfrm>
            <a:custGeom>
              <a:avLst/>
              <a:gdLst>
                <a:gd name="T0" fmla="*/ 5 w 30"/>
                <a:gd name="T1" fmla="*/ 30 h 30"/>
                <a:gd name="T2" fmla="*/ 2 w 30"/>
                <a:gd name="T3" fmla="*/ 28 h 30"/>
                <a:gd name="T4" fmla="*/ 0 w 30"/>
                <a:gd name="T5" fmla="*/ 24 h 30"/>
                <a:gd name="T6" fmla="*/ 1 w 30"/>
                <a:gd name="T7" fmla="*/ 5 h 30"/>
                <a:gd name="T8" fmla="*/ 6 w 30"/>
                <a:gd name="T9" fmla="*/ 0 h 30"/>
                <a:gd name="T10" fmla="*/ 7 w 30"/>
                <a:gd name="T11" fmla="*/ 0 h 30"/>
                <a:gd name="T12" fmla="*/ 9 w 30"/>
                <a:gd name="T13" fmla="*/ 0 h 30"/>
                <a:gd name="T14" fmla="*/ 24 w 30"/>
                <a:gd name="T15" fmla="*/ 6 h 30"/>
                <a:gd name="T16" fmla="*/ 29 w 30"/>
                <a:gd name="T17" fmla="*/ 22 h 30"/>
                <a:gd name="T18" fmla="*/ 29 w 30"/>
                <a:gd name="T19" fmla="*/ 24 h 30"/>
                <a:gd name="T20" fmla="*/ 24 w 30"/>
                <a:gd name="T21" fmla="*/ 29 h 30"/>
                <a:gd name="T22" fmla="*/ 6 w 30"/>
                <a:gd name="T23" fmla="*/ 30 h 30"/>
                <a:gd name="T24" fmla="*/ 5 w 30"/>
                <a:gd name="T25" fmla="*/ 30 h 30"/>
                <a:gd name="T26" fmla="*/ 11 w 30"/>
                <a:gd name="T27" fmla="*/ 10 h 30"/>
                <a:gd name="T28" fmla="*/ 11 w 30"/>
                <a:gd name="T29" fmla="*/ 19 h 30"/>
                <a:gd name="T30" fmla="*/ 19 w 30"/>
                <a:gd name="T31" fmla="*/ 19 h 30"/>
                <a:gd name="T32" fmla="*/ 17 w 30"/>
                <a:gd name="T33" fmla="*/ 13 h 30"/>
                <a:gd name="T34" fmla="*/ 11 w 30"/>
                <a:gd name="T35"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0">
                  <a:moveTo>
                    <a:pt x="5" y="30"/>
                  </a:moveTo>
                  <a:cubicBezTo>
                    <a:pt x="4" y="30"/>
                    <a:pt x="3" y="29"/>
                    <a:pt x="2" y="28"/>
                  </a:cubicBezTo>
                  <a:cubicBezTo>
                    <a:pt x="1" y="27"/>
                    <a:pt x="0" y="26"/>
                    <a:pt x="0" y="24"/>
                  </a:cubicBezTo>
                  <a:cubicBezTo>
                    <a:pt x="1" y="5"/>
                    <a:pt x="1" y="5"/>
                    <a:pt x="1" y="5"/>
                  </a:cubicBezTo>
                  <a:cubicBezTo>
                    <a:pt x="1" y="3"/>
                    <a:pt x="3" y="1"/>
                    <a:pt x="6" y="0"/>
                  </a:cubicBezTo>
                  <a:cubicBezTo>
                    <a:pt x="6" y="0"/>
                    <a:pt x="7" y="0"/>
                    <a:pt x="7" y="0"/>
                  </a:cubicBezTo>
                  <a:cubicBezTo>
                    <a:pt x="8" y="0"/>
                    <a:pt x="9" y="0"/>
                    <a:pt x="9" y="0"/>
                  </a:cubicBezTo>
                  <a:cubicBezTo>
                    <a:pt x="15" y="0"/>
                    <a:pt x="21" y="2"/>
                    <a:pt x="24" y="6"/>
                  </a:cubicBezTo>
                  <a:cubicBezTo>
                    <a:pt x="28" y="10"/>
                    <a:pt x="30" y="16"/>
                    <a:pt x="29" y="22"/>
                  </a:cubicBezTo>
                  <a:cubicBezTo>
                    <a:pt x="29" y="23"/>
                    <a:pt x="29" y="24"/>
                    <a:pt x="29" y="24"/>
                  </a:cubicBezTo>
                  <a:cubicBezTo>
                    <a:pt x="28" y="26"/>
                    <a:pt x="26" y="28"/>
                    <a:pt x="24" y="29"/>
                  </a:cubicBezTo>
                  <a:cubicBezTo>
                    <a:pt x="6" y="30"/>
                    <a:pt x="6" y="30"/>
                    <a:pt x="6" y="30"/>
                  </a:cubicBezTo>
                  <a:cubicBezTo>
                    <a:pt x="5" y="30"/>
                    <a:pt x="5" y="30"/>
                    <a:pt x="5" y="30"/>
                  </a:cubicBezTo>
                  <a:close/>
                  <a:moveTo>
                    <a:pt x="11" y="10"/>
                  </a:moveTo>
                  <a:cubicBezTo>
                    <a:pt x="11" y="19"/>
                    <a:pt x="11" y="19"/>
                    <a:pt x="11" y="19"/>
                  </a:cubicBezTo>
                  <a:cubicBezTo>
                    <a:pt x="19" y="19"/>
                    <a:pt x="19" y="19"/>
                    <a:pt x="19" y="19"/>
                  </a:cubicBezTo>
                  <a:cubicBezTo>
                    <a:pt x="19" y="16"/>
                    <a:pt x="18" y="15"/>
                    <a:pt x="17" y="13"/>
                  </a:cubicBezTo>
                  <a:cubicBezTo>
                    <a:pt x="15" y="12"/>
                    <a:pt x="13" y="11"/>
                    <a:pt x="11"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 name="Freeform 9"/>
            <p:cNvSpPr/>
            <p:nvPr/>
          </p:nvSpPr>
          <p:spPr bwMode="auto">
            <a:xfrm>
              <a:off x="7681912" y="923926"/>
              <a:ext cx="431800" cy="509588"/>
            </a:xfrm>
            <a:custGeom>
              <a:avLst/>
              <a:gdLst>
                <a:gd name="T0" fmla="*/ 196 w 196"/>
                <a:gd name="T1" fmla="*/ 230 h 230"/>
                <a:gd name="T2" fmla="*/ 0 w 196"/>
                <a:gd name="T3" fmla="*/ 230 h 230"/>
                <a:gd name="T4" fmla="*/ 0 w 196"/>
                <a:gd name="T5" fmla="*/ 61 h 230"/>
                <a:gd name="T6" fmla="*/ 61 w 196"/>
                <a:gd name="T7" fmla="*/ 0 h 230"/>
                <a:gd name="T8" fmla="*/ 186 w 196"/>
                <a:gd name="T9" fmla="*/ 0 h 230"/>
                <a:gd name="T10" fmla="*/ 196 w 196"/>
                <a:gd name="T11" fmla="*/ 10 h 230"/>
                <a:gd name="T12" fmla="*/ 186 w 196"/>
                <a:gd name="T13" fmla="*/ 20 h 230"/>
                <a:gd name="T14" fmla="*/ 70 w 196"/>
                <a:gd name="T15" fmla="*/ 20 h 230"/>
                <a:gd name="T16" fmla="*/ 20 w 196"/>
                <a:gd name="T17" fmla="*/ 70 h 230"/>
                <a:gd name="T18" fmla="*/ 20 w 196"/>
                <a:gd name="T19" fmla="*/ 210 h 230"/>
                <a:gd name="T20" fmla="*/ 176 w 196"/>
                <a:gd name="T21" fmla="*/ 210 h 230"/>
                <a:gd name="T22" fmla="*/ 176 w 196"/>
                <a:gd name="T23" fmla="*/ 89 h 230"/>
                <a:gd name="T24" fmla="*/ 186 w 196"/>
                <a:gd name="T25" fmla="*/ 79 h 230"/>
                <a:gd name="T26" fmla="*/ 196 w 196"/>
                <a:gd name="T27" fmla="*/ 89 h 230"/>
                <a:gd name="T28" fmla="*/ 196 w 196"/>
                <a:gd name="T29" fmla="*/ 23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6" h="230">
                  <a:moveTo>
                    <a:pt x="196" y="230"/>
                  </a:moveTo>
                  <a:cubicBezTo>
                    <a:pt x="0" y="230"/>
                    <a:pt x="0" y="230"/>
                    <a:pt x="0" y="230"/>
                  </a:cubicBezTo>
                  <a:cubicBezTo>
                    <a:pt x="0" y="61"/>
                    <a:pt x="0" y="61"/>
                    <a:pt x="0" y="61"/>
                  </a:cubicBezTo>
                  <a:cubicBezTo>
                    <a:pt x="61" y="0"/>
                    <a:pt x="61" y="0"/>
                    <a:pt x="61" y="0"/>
                  </a:cubicBezTo>
                  <a:cubicBezTo>
                    <a:pt x="186" y="0"/>
                    <a:pt x="186" y="0"/>
                    <a:pt x="186" y="0"/>
                  </a:cubicBezTo>
                  <a:cubicBezTo>
                    <a:pt x="191" y="0"/>
                    <a:pt x="196" y="4"/>
                    <a:pt x="196" y="10"/>
                  </a:cubicBezTo>
                  <a:cubicBezTo>
                    <a:pt x="196" y="16"/>
                    <a:pt x="191" y="20"/>
                    <a:pt x="186" y="20"/>
                  </a:cubicBezTo>
                  <a:cubicBezTo>
                    <a:pt x="70" y="20"/>
                    <a:pt x="70" y="20"/>
                    <a:pt x="70" y="20"/>
                  </a:cubicBezTo>
                  <a:cubicBezTo>
                    <a:pt x="20" y="70"/>
                    <a:pt x="20" y="70"/>
                    <a:pt x="20" y="70"/>
                  </a:cubicBezTo>
                  <a:cubicBezTo>
                    <a:pt x="20" y="210"/>
                    <a:pt x="20" y="210"/>
                    <a:pt x="20" y="210"/>
                  </a:cubicBezTo>
                  <a:cubicBezTo>
                    <a:pt x="176" y="210"/>
                    <a:pt x="176" y="210"/>
                    <a:pt x="176" y="210"/>
                  </a:cubicBezTo>
                  <a:cubicBezTo>
                    <a:pt x="176" y="89"/>
                    <a:pt x="176" y="89"/>
                    <a:pt x="176" y="89"/>
                  </a:cubicBezTo>
                  <a:cubicBezTo>
                    <a:pt x="176" y="84"/>
                    <a:pt x="180" y="79"/>
                    <a:pt x="186" y="79"/>
                  </a:cubicBezTo>
                  <a:cubicBezTo>
                    <a:pt x="191" y="79"/>
                    <a:pt x="196" y="84"/>
                    <a:pt x="196" y="89"/>
                  </a:cubicBezTo>
                  <a:cubicBezTo>
                    <a:pt x="196" y="230"/>
                    <a:pt x="196" y="230"/>
                    <a:pt x="196"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 name="Freeform 10"/>
            <p:cNvSpPr/>
            <p:nvPr/>
          </p:nvSpPr>
          <p:spPr bwMode="auto">
            <a:xfrm>
              <a:off x="7693025" y="935039"/>
              <a:ext cx="144463" cy="146050"/>
            </a:xfrm>
            <a:custGeom>
              <a:avLst/>
              <a:gdLst>
                <a:gd name="T0" fmla="*/ 66 w 66"/>
                <a:gd name="T1" fmla="*/ 66 h 66"/>
                <a:gd name="T2" fmla="*/ 5 w 66"/>
                <a:gd name="T3" fmla="*/ 66 h 66"/>
                <a:gd name="T4" fmla="*/ 0 w 66"/>
                <a:gd name="T5" fmla="*/ 61 h 66"/>
                <a:gd name="T6" fmla="*/ 5 w 66"/>
                <a:gd name="T7" fmla="*/ 55 h 66"/>
                <a:gd name="T8" fmla="*/ 55 w 66"/>
                <a:gd name="T9" fmla="*/ 55 h 66"/>
                <a:gd name="T10" fmla="*/ 55 w 66"/>
                <a:gd name="T11" fmla="*/ 5 h 66"/>
                <a:gd name="T12" fmla="*/ 61 w 66"/>
                <a:gd name="T13" fmla="*/ 0 h 66"/>
                <a:gd name="T14" fmla="*/ 66 w 66"/>
                <a:gd name="T15" fmla="*/ 5 h 66"/>
                <a:gd name="T16" fmla="*/ 66 w 66"/>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66">
                  <a:moveTo>
                    <a:pt x="66" y="66"/>
                  </a:moveTo>
                  <a:cubicBezTo>
                    <a:pt x="5" y="66"/>
                    <a:pt x="5" y="66"/>
                    <a:pt x="5" y="66"/>
                  </a:cubicBezTo>
                  <a:cubicBezTo>
                    <a:pt x="2" y="66"/>
                    <a:pt x="0" y="63"/>
                    <a:pt x="0" y="61"/>
                  </a:cubicBezTo>
                  <a:cubicBezTo>
                    <a:pt x="0" y="58"/>
                    <a:pt x="2" y="55"/>
                    <a:pt x="5" y="55"/>
                  </a:cubicBezTo>
                  <a:cubicBezTo>
                    <a:pt x="55" y="55"/>
                    <a:pt x="55" y="55"/>
                    <a:pt x="55" y="55"/>
                  </a:cubicBezTo>
                  <a:cubicBezTo>
                    <a:pt x="55" y="5"/>
                    <a:pt x="55" y="5"/>
                    <a:pt x="55" y="5"/>
                  </a:cubicBezTo>
                  <a:cubicBezTo>
                    <a:pt x="55" y="2"/>
                    <a:pt x="58" y="0"/>
                    <a:pt x="61" y="0"/>
                  </a:cubicBezTo>
                  <a:cubicBezTo>
                    <a:pt x="63" y="0"/>
                    <a:pt x="66" y="2"/>
                    <a:pt x="66" y="5"/>
                  </a:cubicBezTo>
                  <a:cubicBezTo>
                    <a:pt x="66" y="66"/>
                    <a:pt x="66" y="66"/>
                    <a:pt x="66" y="6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 name="Freeform 11"/>
            <p:cNvSpPr>
              <a:spLocks noEditPoints="1"/>
            </p:cNvSpPr>
            <p:nvPr/>
          </p:nvSpPr>
          <p:spPr bwMode="auto">
            <a:xfrm>
              <a:off x="7340600" y="1571626"/>
              <a:ext cx="777875" cy="779463"/>
            </a:xfrm>
            <a:custGeom>
              <a:avLst/>
              <a:gdLst>
                <a:gd name="T0" fmla="*/ 16 w 352"/>
                <a:gd name="T1" fmla="*/ 352 h 352"/>
                <a:gd name="T2" fmla="*/ 5 w 352"/>
                <a:gd name="T3" fmla="*/ 348 h 352"/>
                <a:gd name="T4" fmla="*/ 0 w 352"/>
                <a:gd name="T5" fmla="*/ 336 h 352"/>
                <a:gd name="T6" fmla="*/ 5 w 352"/>
                <a:gd name="T7" fmla="*/ 255 h 352"/>
                <a:gd name="T8" fmla="*/ 9 w 352"/>
                <a:gd name="T9" fmla="*/ 245 h 352"/>
                <a:gd name="T10" fmla="*/ 249 w 352"/>
                <a:gd name="T11" fmla="*/ 5 h 352"/>
                <a:gd name="T12" fmla="*/ 261 w 352"/>
                <a:gd name="T13" fmla="*/ 0 h 352"/>
                <a:gd name="T14" fmla="*/ 261 w 352"/>
                <a:gd name="T15" fmla="*/ 0 h 352"/>
                <a:gd name="T16" fmla="*/ 272 w 352"/>
                <a:gd name="T17" fmla="*/ 5 h 352"/>
                <a:gd name="T18" fmla="*/ 348 w 352"/>
                <a:gd name="T19" fmla="*/ 81 h 352"/>
                <a:gd name="T20" fmla="*/ 352 w 352"/>
                <a:gd name="T21" fmla="*/ 92 h 352"/>
                <a:gd name="T22" fmla="*/ 348 w 352"/>
                <a:gd name="T23" fmla="*/ 103 h 352"/>
                <a:gd name="T24" fmla="*/ 108 w 352"/>
                <a:gd name="T25" fmla="*/ 343 h 352"/>
                <a:gd name="T26" fmla="*/ 97 w 352"/>
                <a:gd name="T27" fmla="*/ 348 h 352"/>
                <a:gd name="T28" fmla="*/ 17 w 352"/>
                <a:gd name="T29" fmla="*/ 352 h 352"/>
                <a:gd name="T30" fmla="*/ 16 w 352"/>
                <a:gd name="T31" fmla="*/ 352 h 352"/>
                <a:gd name="T32" fmla="*/ 36 w 352"/>
                <a:gd name="T33" fmla="*/ 263 h 352"/>
                <a:gd name="T34" fmla="*/ 33 w 352"/>
                <a:gd name="T35" fmla="*/ 320 h 352"/>
                <a:gd name="T36" fmla="*/ 89 w 352"/>
                <a:gd name="T37" fmla="*/ 316 h 352"/>
                <a:gd name="T38" fmla="*/ 314 w 352"/>
                <a:gd name="T39" fmla="*/ 92 h 352"/>
                <a:gd name="T40" fmla="*/ 261 w 352"/>
                <a:gd name="T41" fmla="*/ 38 h 352"/>
                <a:gd name="T42" fmla="*/ 36 w 352"/>
                <a:gd name="T43" fmla="*/ 263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2" h="352">
                  <a:moveTo>
                    <a:pt x="16" y="352"/>
                  </a:moveTo>
                  <a:cubicBezTo>
                    <a:pt x="12" y="352"/>
                    <a:pt x="8" y="351"/>
                    <a:pt x="5" y="348"/>
                  </a:cubicBezTo>
                  <a:cubicBezTo>
                    <a:pt x="1" y="345"/>
                    <a:pt x="0" y="340"/>
                    <a:pt x="0" y="336"/>
                  </a:cubicBezTo>
                  <a:cubicBezTo>
                    <a:pt x="5" y="255"/>
                    <a:pt x="5" y="255"/>
                    <a:pt x="5" y="255"/>
                  </a:cubicBezTo>
                  <a:cubicBezTo>
                    <a:pt x="5" y="251"/>
                    <a:pt x="7" y="248"/>
                    <a:pt x="9" y="245"/>
                  </a:cubicBezTo>
                  <a:cubicBezTo>
                    <a:pt x="249" y="5"/>
                    <a:pt x="249" y="5"/>
                    <a:pt x="249" y="5"/>
                  </a:cubicBezTo>
                  <a:cubicBezTo>
                    <a:pt x="252" y="2"/>
                    <a:pt x="256" y="0"/>
                    <a:pt x="261" y="0"/>
                  </a:cubicBezTo>
                  <a:cubicBezTo>
                    <a:pt x="261" y="0"/>
                    <a:pt x="261" y="0"/>
                    <a:pt x="261" y="0"/>
                  </a:cubicBezTo>
                  <a:cubicBezTo>
                    <a:pt x="265" y="0"/>
                    <a:pt x="269" y="2"/>
                    <a:pt x="272" y="5"/>
                  </a:cubicBezTo>
                  <a:cubicBezTo>
                    <a:pt x="348" y="81"/>
                    <a:pt x="348" y="81"/>
                    <a:pt x="348" y="81"/>
                  </a:cubicBezTo>
                  <a:cubicBezTo>
                    <a:pt x="351" y="84"/>
                    <a:pt x="352" y="88"/>
                    <a:pt x="352" y="92"/>
                  </a:cubicBezTo>
                  <a:cubicBezTo>
                    <a:pt x="352" y="96"/>
                    <a:pt x="351" y="100"/>
                    <a:pt x="348" y="103"/>
                  </a:cubicBezTo>
                  <a:cubicBezTo>
                    <a:pt x="108" y="343"/>
                    <a:pt x="108" y="343"/>
                    <a:pt x="108" y="343"/>
                  </a:cubicBezTo>
                  <a:cubicBezTo>
                    <a:pt x="105" y="346"/>
                    <a:pt x="101" y="347"/>
                    <a:pt x="97" y="348"/>
                  </a:cubicBezTo>
                  <a:cubicBezTo>
                    <a:pt x="17" y="352"/>
                    <a:pt x="17" y="352"/>
                    <a:pt x="17" y="352"/>
                  </a:cubicBezTo>
                  <a:cubicBezTo>
                    <a:pt x="17" y="352"/>
                    <a:pt x="16" y="352"/>
                    <a:pt x="16" y="352"/>
                  </a:cubicBezTo>
                  <a:close/>
                  <a:moveTo>
                    <a:pt x="36" y="263"/>
                  </a:moveTo>
                  <a:cubicBezTo>
                    <a:pt x="33" y="320"/>
                    <a:pt x="33" y="320"/>
                    <a:pt x="33" y="320"/>
                  </a:cubicBezTo>
                  <a:cubicBezTo>
                    <a:pt x="89" y="316"/>
                    <a:pt x="89" y="316"/>
                    <a:pt x="89" y="316"/>
                  </a:cubicBezTo>
                  <a:cubicBezTo>
                    <a:pt x="314" y="92"/>
                    <a:pt x="314" y="92"/>
                    <a:pt x="314" y="92"/>
                  </a:cubicBezTo>
                  <a:cubicBezTo>
                    <a:pt x="261" y="38"/>
                    <a:pt x="261" y="38"/>
                    <a:pt x="261" y="38"/>
                  </a:cubicBezTo>
                  <a:cubicBezTo>
                    <a:pt x="36" y="263"/>
                    <a:pt x="36" y="263"/>
                    <a:pt x="36" y="2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 name="Freeform 12"/>
            <p:cNvSpPr/>
            <p:nvPr/>
          </p:nvSpPr>
          <p:spPr bwMode="auto">
            <a:xfrm>
              <a:off x="7800975" y="1662114"/>
              <a:ext cx="227013" cy="227013"/>
            </a:xfrm>
            <a:custGeom>
              <a:avLst/>
              <a:gdLst>
                <a:gd name="T0" fmla="*/ 86 w 103"/>
                <a:gd name="T1" fmla="*/ 102 h 102"/>
                <a:gd name="T2" fmla="*/ 74 w 103"/>
                <a:gd name="T3" fmla="*/ 97 h 102"/>
                <a:gd name="T4" fmla="*/ 6 w 103"/>
                <a:gd name="T5" fmla="*/ 29 h 102"/>
                <a:gd name="T6" fmla="*/ 6 w 103"/>
                <a:gd name="T7" fmla="*/ 7 h 102"/>
                <a:gd name="T8" fmla="*/ 29 w 103"/>
                <a:gd name="T9" fmla="*/ 7 h 102"/>
                <a:gd name="T10" fmla="*/ 97 w 103"/>
                <a:gd name="T11" fmla="*/ 75 h 102"/>
                <a:gd name="T12" fmla="*/ 97 w 103"/>
                <a:gd name="T13" fmla="*/ 97 h 102"/>
                <a:gd name="T14" fmla="*/ 86 w 103"/>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2">
                  <a:moveTo>
                    <a:pt x="86" y="102"/>
                  </a:moveTo>
                  <a:cubicBezTo>
                    <a:pt x="82" y="102"/>
                    <a:pt x="78" y="100"/>
                    <a:pt x="74" y="97"/>
                  </a:cubicBezTo>
                  <a:cubicBezTo>
                    <a:pt x="6" y="29"/>
                    <a:pt x="6" y="29"/>
                    <a:pt x="6" y="29"/>
                  </a:cubicBezTo>
                  <a:cubicBezTo>
                    <a:pt x="0" y="23"/>
                    <a:pt x="0" y="13"/>
                    <a:pt x="6" y="7"/>
                  </a:cubicBezTo>
                  <a:cubicBezTo>
                    <a:pt x="13" y="0"/>
                    <a:pt x="23" y="0"/>
                    <a:pt x="29" y="7"/>
                  </a:cubicBezTo>
                  <a:cubicBezTo>
                    <a:pt x="97" y="75"/>
                    <a:pt x="97" y="75"/>
                    <a:pt x="97" y="75"/>
                  </a:cubicBezTo>
                  <a:cubicBezTo>
                    <a:pt x="103" y="81"/>
                    <a:pt x="103" y="91"/>
                    <a:pt x="97" y="97"/>
                  </a:cubicBezTo>
                  <a:cubicBezTo>
                    <a:pt x="94" y="100"/>
                    <a:pt x="90" y="102"/>
                    <a:pt x="86" y="10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 name="Freeform 13"/>
            <p:cNvSpPr/>
            <p:nvPr/>
          </p:nvSpPr>
          <p:spPr bwMode="auto">
            <a:xfrm>
              <a:off x="7461250" y="1743076"/>
              <a:ext cx="488950" cy="485775"/>
            </a:xfrm>
            <a:custGeom>
              <a:avLst/>
              <a:gdLst>
                <a:gd name="T0" fmla="*/ 17 w 222"/>
                <a:gd name="T1" fmla="*/ 220 h 220"/>
                <a:gd name="T2" fmla="*/ 6 w 222"/>
                <a:gd name="T3" fmla="*/ 216 h 220"/>
                <a:gd name="T4" fmla="*/ 6 w 222"/>
                <a:gd name="T5" fmla="*/ 193 h 220"/>
                <a:gd name="T6" fmla="*/ 193 w 222"/>
                <a:gd name="T7" fmla="*/ 6 h 220"/>
                <a:gd name="T8" fmla="*/ 216 w 222"/>
                <a:gd name="T9" fmla="*/ 6 h 220"/>
                <a:gd name="T10" fmla="*/ 216 w 222"/>
                <a:gd name="T11" fmla="*/ 28 h 220"/>
                <a:gd name="T12" fmla="*/ 28 w 222"/>
                <a:gd name="T13" fmla="*/ 216 h 220"/>
                <a:gd name="T14" fmla="*/ 17 w 222"/>
                <a:gd name="T15" fmla="*/ 220 h 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 h="220">
                  <a:moveTo>
                    <a:pt x="17" y="220"/>
                  </a:moveTo>
                  <a:cubicBezTo>
                    <a:pt x="13" y="220"/>
                    <a:pt x="9" y="219"/>
                    <a:pt x="6" y="216"/>
                  </a:cubicBezTo>
                  <a:cubicBezTo>
                    <a:pt x="0" y="209"/>
                    <a:pt x="0" y="199"/>
                    <a:pt x="6" y="193"/>
                  </a:cubicBezTo>
                  <a:cubicBezTo>
                    <a:pt x="193" y="6"/>
                    <a:pt x="193" y="6"/>
                    <a:pt x="193" y="6"/>
                  </a:cubicBezTo>
                  <a:cubicBezTo>
                    <a:pt x="199" y="0"/>
                    <a:pt x="209" y="0"/>
                    <a:pt x="216" y="6"/>
                  </a:cubicBezTo>
                  <a:cubicBezTo>
                    <a:pt x="222" y="12"/>
                    <a:pt x="222" y="22"/>
                    <a:pt x="216" y="28"/>
                  </a:cubicBezTo>
                  <a:cubicBezTo>
                    <a:pt x="28" y="216"/>
                    <a:pt x="28" y="216"/>
                    <a:pt x="28" y="216"/>
                  </a:cubicBezTo>
                  <a:cubicBezTo>
                    <a:pt x="25" y="219"/>
                    <a:pt x="21" y="220"/>
                    <a:pt x="17" y="2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 name="Freeform 14"/>
            <p:cNvSpPr/>
            <p:nvPr/>
          </p:nvSpPr>
          <p:spPr bwMode="auto">
            <a:xfrm>
              <a:off x="7377112" y="2228851"/>
              <a:ext cx="87313" cy="88900"/>
            </a:xfrm>
            <a:custGeom>
              <a:avLst/>
              <a:gdLst>
                <a:gd name="T0" fmla="*/ 9 w 40"/>
                <a:gd name="T1" fmla="*/ 0 h 40"/>
                <a:gd name="T2" fmla="*/ 6 w 40"/>
                <a:gd name="T3" fmla="*/ 0 h 40"/>
                <a:gd name="T4" fmla="*/ 3 w 40"/>
                <a:gd name="T5" fmla="*/ 1 h 40"/>
                <a:gd name="T6" fmla="*/ 0 w 40"/>
                <a:gd name="T7" fmla="*/ 40 h 40"/>
                <a:gd name="T8" fmla="*/ 38 w 40"/>
                <a:gd name="T9" fmla="*/ 38 h 40"/>
                <a:gd name="T10" fmla="*/ 39 w 40"/>
                <a:gd name="T11" fmla="*/ 33 h 40"/>
                <a:gd name="T12" fmla="*/ 9 w 40"/>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40" h="40">
                  <a:moveTo>
                    <a:pt x="9" y="0"/>
                  </a:moveTo>
                  <a:cubicBezTo>
                    <a:pt x="8" y="0"/>
                    <a:pt x="7" y="0"/>
                    <a:pt x="6" y="0"/>
                  </a:cubicBezTo>
                  <a:cubicBezTo>
                    <a:pt x="5" y="0"/>
                    <a:pt x="4" y="1"/>
                    <a:pt x="3" y="1"/>
                  </a:cubicBezTo>
                  <a:cubicBezTo>
                    <a:pt x="0" y="40"/>
                    <a:pt x="0" y="40"/>
                    <a:pt x="0" y="40"/>
                  </a:cubicBezTo>
                  <a:cubicBezTo>
                    <a:pt x="38" y="38"/>
                    <a:pt x="38" y="38"/>
                    <a:pt x="38" y="38"/>
                  </a:cubicBezTo>
                  <a:cubicBezTo>
                    <a:pt x="38" y="36"/>
                    <a:pt x="38" y="35"/>
                    <a:pt x="39" y="33"/>
                  </a:cubicBezTo>
                  <a:cubicBezTo>
                    <a:pt x="40" y="14"/>
                    <a:pt x="27" y="0"/>
                    <a:pt x="9"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 name="Freeform 15"/>
            <p:cNvSpPr/>
            <p:nvPr/>
          </p:nvSpPr>
          <p:spPr bwMode="auto">
            <a:xfrm>
              <a:off x="7693025" y="2274889"/>
              <a:ext cx="460375" cy="71438"/>
            </a:xfrm>
            <a:custGeom>
              <a:avLst/>
              <a:gdLst>
                <a:gd name="T0" fmla="*/ 193 w 209"/>
                <a:gd name="T1" fmla="*/ 32 h 32"/>
                <a:gd name="T2" fmla="*/ 16 w 209"/>
                <a:gd name="T3" fmla="*/ 32 h 32"/>
                <a:gd name="T4" fmla="*/ 0 w 209"/>
                <a:gd name="T5" fmla="*/ 16 h 32"/>
                <a:gd name="T6" fmla="*/ 16 w 209"/>
                <a:gd name="T7" fmla="*/ 0 h 32"/>
                <a:gd name="T8" fmla="*/ 193 w 209"/>
                <a:gd name="T9" fmla="*/ 0 h 32"/>
                <a:gd name="T10" fmla="*/ 209 w 209"/>
                <a:gd name="T11" fmla="*/ 16 h 32"/>
                <a:gd name="T12" fmla="*/ 193 w 20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209" h="32">
                  <a:moveTo>
                    <a:pt x="193" y="32"/>
                  </a:moveTo>
                  <a:cubicBezTo>
                    <a:pt x="16" y="32"/>
                    <a:pt x="16" y="32"/>
                    <a:pt x="16" y="32"/>
                  </a:cubicBezTo>
                  <a:cubicBezTo>
                    <a:pt x="7" y="32"/>
                    <a:pt x="0" y="25"/>
                    <a:pt x="0" y="16"/>
                  </a:cubicBezTo>
                  <a:cubicBezTo>
                    <a:pt x="0" y="7"/>
                    <a:pt x="7" y="0"/>
                    <a:pt x="16" y="0"/>
                  </a:cubicBezTo>
                  <a:cubicBezTo>
                    <a:pt x="193" y="0"/>
                    <a:pt x="193" y="0"/>
                    <a:pt x="193" y="0"/>
                  </a:cubicBezTo>
                  <a:cubicBezTo>
                    <a:pt x="202" y="0"/>
                    <a:pt x="209" y="7"/>
                    <a:pt x="209" y="16"/>
                  </a:cubicBezTo>
                  <a:cubicBezTo>
                    <a:pt x="209" y="25"/>
                    <a:pt x="202" y="32"/>
                    <a:pt x="193"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 name="Freeform 16"/>
            <p:cNvSpPr>
              <a:spLocks noEditPoints="1"/>
            </p:cNvSpPr>
            <p:nvPr/>
          </p:nvSpPr>
          <p:spPr bwMode="auto">
            <a:xfrm>
              <a:off x="8164512" y="2628901"/>
              <a:ext cx="654050" cy="654050"/>
            </a:xfrm>
            <a:custGeom>
              <a:avLst/>
              <a:gdLst>
                <a:gd name="T0" fmla="*/ 148 w 296"/>
                <a:gd name="T1" fmla="*/ 296 h 296"/>
                <a:gd name="T2" fmla="*/ 0 w 296"/>
                <a:gd name="T3" fmla="*/ 148 h 296"/>
                <a:gd name="T4" fmla="*/ 148 w 296"/>
                <a:gd name="T5" fmla="*/ 0 h 296"/>
                <a:gd name="T6" fmla="*/ 296 w 296"/>
                <a:gd name="T7" fmla="*/ 148 h 296"/>
                <a:gd name="T8" fmla="*/ 148 w 296"/>
                <a:gd name="T9" fmla="*/ 296 h 296"/>
                <a:gd name="T10" fmla="*/ 148 w 296"/>
                <a:gd name="T11" fmla="*/ 30 h 296"/>
                <a:gd name="T12" fmla="*/ 30 w 296"/>
                <a:gd name="T13" fmla="*/ 148 h 296"/>
                <a:gd name="T14" fmla="*/ 148 w 296"/>
                <a:gd name="T15" fmla="*/ 266 h 296"/>
                <a:gd name="T16" fmla="*/ 267 w 296"/>
                <a:gd name="T17" fmla="*/ 148 h 296"/>
                <a:gd name="T18" fmla="*/ 148 w 296"/>
                <a:gd name="T19" fmla="*/ 3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6" h="296">
                  <a:moveTo>
                    <a:pt x="148" y="296"/>
                  </a:moveTo>
                  <a:cubicBezTo>
                    <a:pt x="67" y="296"/>
                    <a:pt x="0" y="229"/>
                    <a:pt x="0" y="148"/>
                  </a:cubicBezTo>
                  <a:cubicBezTo>
                    <a:pt x="0" y="66"/>
                    <a:pt x="67" y="0"/>
                    <a:pt x="148" y="0"/>
                  </a:cubicBezTo>
                  <a:cubicBezTo>
                    <a:pt x="230" y="0"/>
                    <a:pt x="296" y="66"/>
                    <a:pt x="296" y="148"/>
                  </a:cubicBezTo>
                  <a:cubicBezTo>
                    <a:pt x="296" y="229"/>
                    <a:pt x="230" y="296"/>
                    <a:pt x="148" y="296"/>
                  </a:cubicBezTo>
                  <a:close/>
                  <a:moveTo>
                    <a:pt x="148" y="30"/>
                  </a:moveTo>
                  <a:cubicBezTo>
                    <a:pt x="83" y="30"/>
                    <a:pt x="30" y="83"/>
                    <a:pt x="30" y="148"/>
                  </a:cubicBezTo>
                  <a:cubicBezTo>
                    <a:pt x="30" y="213"/>
                    <a:pt x="83" y="266"/>
                    <a:pt x="148" y="266"/>
                  </a:cubicBezTo>
                  <a:cubicBezTo>
                    <a:pt x="214" y="266"/>
                    <a:pt x="267" y="213"/>
                    <a:pt x="267" y="148"/>
                  </a:cubicBezTo>
                  <a:cubicBezTo>
                    <a:pt x="267" y="83"/>
                    <a:pt x="214" y="30"/>
                    <a:pt x="148"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 name="Freeform 17"/>
            <p:cNvSpPr/>
            <p:nvPr/>
          </p:nvSpPr>
          <p:spPr bwMode="auto">
            <a:xfrm>
              <a:off x="8275637" y="2740026"/>
              <a:ext cx="215900" cy="215900"/>
            </a:xfrm>
            <a:custGeom>
              <a:avLst/>
              <a:gdLst>
                <a:gd name="T0" fmla="*/ 15 w 98"/>
                <a:gd name="T1" fmla="*/ 98 h 98"/>
                <a:gd name="T2" fmla="*/ 0 w 98"/>
                <a:gd name="T3" fmla="*/ 98 h 98"/>
                <a:gd name="T4" fmla="*/ 98 w 98"/>
                <a:gd name="T5" fmla="*/ 0 h 98"/>
                <a:gd name="T6" fmla="*/ 98 w 98"/>
                <a:gd name="T7" fmla="*/ 15 h 98"/>
                <a:gd name="T8" fmla="*/ 15 w 98"/>
                <a:gd name="T9" fmla="*/ 98 h 98"/>
              </a:gdLst>
              <a:ahLst/>
              <a:cxnLst>
                <a:cxn ang="0">
                  <a:pos x="T0" y="T1"/>
                </a:cxn>
                <a:cxn ang="0">
                  <a:pos x="T2" y="T3"/>
                </a:cxn>
                <a:cxn ang="0">
                  <a:pos x="T4" y="T5"/>
                </a:cxn>
                <a:cxn ang="0">
                  <a:pos x="T6" y="T7"/>
                </a:cxn>
                <a:cxn ang="0">
                  <a:pos x="T8" y="T9"/>
                </a:cxn>
              </a:cxnLst>
              <a:rect l="0" t="0" r="r" b="b"/>
              <a:pathLst>
                <a:path w="98" h="98">
                  <a:moveTo>
                    <a:pt x="15" y="98"/>
                  </a:moveTo>
                  <a:cubicBezTo>
                    <a:pt x="0" y="98"/>
                    <a:pt x="0" y="98"/>
                    <a:pt x="0" y="98"/>
                  </a:cubicBezTo>
                  <a:cubicBezTo>
                    <a:pt x="0" y="44"/>
                    <a:pt x="44" y="0"/>
                    <a:pt x="98" y="0"/>
                  </a:cubicBezTo>
                  <a:cubicBezTo>
                    <a:pt x="98" y="15"/>
                    <a:pt x="98" y="15"/>
                    <a:pt x="98" y="15"/>
                  </a:cubicBezTo>
                  <a:cubicBezTo>
                    <a:pt x="53" y="15"/>
                    <a:pt x="15" y="52"/>
                    <a:pt x="15" y="9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 name="Freeform 18"/>
            <p:cNvSpPr/>
            <p:nvPr/>
          </p:nvSpPr>
          <p:spPr bwMode="auto">
            <a:xfrm>
              <a:off x="8664575" y="3140076"/>
              <a:ext cx="254000" cy="252413"/>
            </a:xfrm>
            <a:custGeom>
              <a:avLst/>
              <a:gdLst>
                <a:gd name="T0" fmla="*/ 99 w 115"/>
                <a:gd name="T1" fmla="*/ 114 h 114"/>
                <a:gd name="T2" fmla="*/ 88 w 115"/>
                <a:gd name="T3" fmla="*/ 109 h 114"/>
                <a:gd name="T4" fmla="*/ 6 w 115"/>
                <a:gd name="T5" fmla="*/ 27 h 114"/>
                <a:gd name="T6" fmla="*/ 6 w 115"/>
                <a:gd name="T7" fmla="*/ 6 h 114"/>
                <a:gd name="T8" fmla="*/ 26 w 115"/>
                <a:gd name="T9" fmla="*/ 6 h 114"/>
                <a:gd name="T10" fmla="*/ 109 w 115"/>
                <a:gd name="T11" fmla="*/ 88 h 114"/>
                <a:gd name="T12" fmla="*/ 109 w 115"/>
                <a:gd name="T13" fmla="*/ 109 h 114"/>
                <a:gd name="T14" fmla="*/ 99 w 115"/>
                <a:gd name="T15" fmla="*/ 11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99" y="114"/>
                  </a:moveTo>
                  <a:cubicBezTo>
                    <a:pt x="95" y="114"/>
                    <a:pt x="91" y="112"/>
                    <a:pt x="88" y="109"/>
                  </a:cubicBezTo>
                  <a:cubicBezTo>
                    <a:pt x="6" y="27"/>
                    <a:pt x="6" y="27"/>
                    <a:pt x="6" y="27"/>
                  </a:cubicBezTo>
                  <a:cubicBezTo>
                    <a:pt x="0" y="21"/>
                    <a:pt x="0" y="11"/>
                    <a:pt x="6" y="6"/>
                  </a:cubicBezTo>
                  <a:cubicBezTo>
                    <a:pt x="11" y="0"/>
                    <a:pt x="21" y="0"/>
                    <a:pt x="26" y="6"/>
                  </a:cubicBezTo>
                  <a:cubicBezTo>
                    <a:pt x="109" y="88"/>
                    <a:pt x="109" y="88"/>
                    <a:pt x="109" y="88"/>
                  </a:cubicBezTo>
                  <a:cubicBezTo>
                    <a:pt x="115" y="94"/>
                    <a:pt x="115" y="103"/>
                    <a:pt x="109" y="109"/>
                  </a:cubicBezTo>
                  <a:cubicBezTo>
                    <a:pt x="106" y="112"/>
                    <a:pt x="102" y="114"/>
                    <a:pt x="99" y="1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 name="Freeform 24"/>
            <p:cNvSpPr/>
            <p:nvPr/>
          </p:nvSpPr>
          <p:spPr bwMode="auto">
            <a:xfrm>
              <a:off x="7913687" y="3281364"/>
              <a:ext cx="19050" cy="196850"/>
            </a:xfrm>
            <a:custGeom>
              <a:avLst/>
              <a:gdLst>
                <a:gd name="T0" fmla="*/ 12 w 12"/>
                <a:gd name="T1" fmla="*/ 124 h 124"/>
                <a:gd name="T2" fmla="*/ 0 w 12"/>
                <a:gd name="T3" fmla="*/ 124 h 124"/>
                <a:gd name="T4" fmla="*/ 0 w 12"/>
                <a:gd name="T5" fmla="*/ 0 h 124"/>
                <a:gd name="T6" fmla="*/ 12 w 12"/>
                <a:gd name="T7" fmla="*/ 0 h 124"/>
                <a:gd name="T8" fmla="*/ 12 w 12"/>
                <a:gd name="T9" fmla="*/ 124 h 124"/>
                <a:gd name="T10" fmla="*/ 12 w 12"/>
                <a:gd name="T11" fmla="*/ 124 h 124"/>
              </a:gdLst>
              <a:ahLst/>
              <a:cxnLst>
                <a:cxn ang="0">
                  <a:pos x="T0" y="T1"/>
                </a:cxn>
                <a:cxn ang="0">
                  <a:pos x="T2" y="T3"/>
                </a:cxn>
                <a:cxn ang="0">
                  <a:pos x="T4" y="T5"/>
                </a:cxn>
                <a:cxn ang="0">
                  <a:pos x="T6" y="T7"/>
                </a:cxn>
                <a:cxn ang="0">
                  <a:pos x="T8" y="T9"/>
                </a:cxn>
                <a:cxn ang="0">
                  <a:pos x="T10" y="T11"/>
                </a:cxn>
              </a:cxnLst>
              <a:rect l="0" t="0" r="r" b="b"/>
              <a:pathLst>
                <a:path w="12" h="124">
                  <a:moveTo>
                    <a:pt x="12" y="124"/>
                  </a:moveTo>
                  <a:lnTo>
                    <a:pt x="0" y="124"/>
                  </a:lnTo>
                  <a:lnTo>
                    <a:pt x="0" y="0"/>
                  </a:lnTo>
                  <a:lnTo>
                    <a:pt x="12" y="0"/>
                  </a:lnTo>
                  <a:lnTo>
                    <a:pt x="12" y="124"/>
                  </a:lnTo>
                  <a:lnTo>
                    <a:pt x="12" y="1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 name="Oval 25"/>
            <p:cNvSpPr>
              <a:spLocks noChangeArrowheads="1"/>
            </p:cNvSpPr>
            <p:nvPr/>
          </p:nvSpPr>
          <p:spPr bwMode="auto">
            <a:xfrm>
              <a:off x="7902575" y="3271839"/>
              <a:ext cx="41275" cy="42863"/>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 name="Freeform 26"/>
            <p:cNvSpPr/>
            <p:nvPr/>
          </p:nvSpPr>
          <p:spPr bwMode="auto">
            <a:xfrm>
              <a:off x="7797800" y="3057526"/>
              <a:ext cx="247650" cy="38100"/>
            </a:xfrm>
            <a:custGeom>
              <a:avLst/>
              <a:gdLst>
                <a:gd name="T0" fmla="*/ 156 w 156"/>
                <a:gd name="T1" fmla="*/ 24 h 24"/>
                <a:gd name="T2" fmla="*/ 0 w 156"/>
                <a:gd name="T3" fmla="*/ 24 h 24"/>
                <a:gd name="T4" fmla="*/ 0 w 156"/>
                <a:gd name="T5" fmla="*/ 0 h 24"/>
                <a:gd name="T6" fmla="*/ 156 w 156"/>
                <a:gd name="T7" fmla="*/ 0 h 24"/>
                <a:gd name="T8" fmla="*/ 156 w 156"/>
                <a:gd name="T9" fmla="*/ 24 h 24"/>
                <a:gd name="T10" fmla="*/ 156 w 156"/>
                <a:gd name="T11" fmla="*/ 24 h 24"/>
              </a:gdLst>
              <a:ahLst/>
              <a:cxnLst>
                <a:cxn ang="0">
                  <a:pos x="T0" y="T1"/>
                </a:cxn>
                <a:cxn ang="0">
                  <a:pos x="T2" y="T3"/>
                </a:cxn>
                <a:cxn ang="0">
                  <a:pos x="T4" y="T5"/>
                </a:cxn>
                <a:cxn ang="0">
                  <a:pos x="T6" y="T7"/>
                </a:cxn>
                <a:cxn ang="0">
                  <a:pos x="T8" y="T9"/>
                </a:cxn>
                <a:cxn ang="0">
                  <a:pos x="T10" y="T11"/>
                </a:cxn>
              </a:cxnLst>
              <a:rect l="0" t="0" r="r" b="b"/>
              <a:pathLst>
                <a:path w="156" h="24">
                  <a:moveTo>
                    <a:pt x="156" y="24"/>
                  </a:moveTo>
                  <a:lnTo>
                    <a:pt x="0" y="24"/>
                  </a:lnTo>
                  <a:lnTo>
                    <a:pt x="0" y="0"/>
                  </a:lnTo>
                  <a:lnTo>
                    <a:pt x="156" y="0"/>
                  </a:lnTo>
                  <a:lnTo>
                    <a:pt x="156" y="24"/>
                  </a:lnTo>
                  <a:lnTo>
                    <a:pt x="156" y="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9" name="Freeform 27"/>
            <p:cNvSpPr>
              <a:spLocks noEditPoints="1"/>
            </p:cNvSpPr>
            <p:nvPr/>
          </p:nvSpPr>
          <p:spPr bwMode="auto">
            <a:xfrm>
              <a:off x="7754937" y="3106739"/>
              <a:ext cx="336550" cy="401638"/>
            </a:xfrm>
            <a:custGeom>
              <a:avLst/>
              <a:gdLst>
                <a:gd name="T0" fmla="*/ 115 w 212"/>
                <a:gd name="T1" fmla="*/ 253 h 253"/>
                <a:gd name="T2" fmla="*/ 96 w 212"/>
                <a:gd name="T3" fmla="*/ 253 h 253"/>
                <a:gd name="T4" fmla="*/ 0 w 212"/>
                <a:gd name="T5" fmla="*/ 131 h 253"/>
                <a:gd name="T6" fmla="*/ 41 w 212"/>
                <a:gd name="T7" fmla="*/ 44 h 253"/>
                <a:gd name="T8" fmla="*/ 41 w 212"/>
                <a:gd name="T9" fmla="*/ 0 h 253"/>
                <a:gd name="T10" fmla="*/ 171 w 212"/>
                <a:gd name="T11" fmla="*/ 0 h 253"/>
                <a:gd name="T12" fmla="*/ 171 w 212"/>
                <a:gd name="T13" fmla="*/ 44 h 253"/>
                <a:gd name="T14" fmla="*/ 212 w 212"/>
                <a:gd name="T15" fmla="*/ 131 h 253"/>
                <a:gd name="T16" fmla="*/ 115 w 212"/>
                <a:gd name="T17" fmla="*/ 253 h 253"/>
                <a:gd name="T18" fmla="*/ 115 w 212"/>
                <a:gd name="T19" fmla="*/ 253 h 253"/>
                <a:gd name="T20" fmla="*/ 27 w 212"/>
                <a:gd name="T21" fmla="*/ 128 h 253"/>
                <a:gd name="T22" fmla="*/ 105 w 212"/>
                <a:gd name="T23" fmla="*/ 227 h 253"/>
                <a:gd name="T24" fmla="*/ 183 w 212"/>
                <a:gd name="T25" fmla="*/ 128 h 253"/>
                <a:gd name="T26" fmla="*/ 146 w 212"/>
                <a:gd name="T27" fmla="*/ 50 h 253"/>
                <a:gd name="T28" fmla="*/ 146 w 212"/>
                <a:gd name="T29" fmla="*/ 24 h 253"/>
                <a:gd name="T30" fmla="*/ 66 w 212"/>
                <a:gd name="T31" fmla="*/ 24 h 253"/>
                <a:gd name="T32" fmla="*/ 66 w 212"/>
                <a:gd name="T33" fmla="*/ 50 h 253"/>
                <a:gd name="T34" fmla="*/ 27 w 212"/>
                <a:gd name="T35" fmla="*/ 128 h 253"/>
                <a:gd name="T36" fmla="*/ 27 w 212"/>
                <a:gd name="T37" fmla="*/ 12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2" h="253">
                  <a:moveTo>
                    <a:pt x="115" y="253"/>
                  </a:moveTo>
                  <a:lnTo>
                    <a:pt x="96" y="253"/>
                  </a:lnTo>
                  <a:lnTo>
                    <a:pt x="0" y="131"/>
                  </a:lnTo>
                  <a:lnTo>
                    <a:pt x="41" y="44"/>
                  </a:lnTo>
                  <a:lnTo>
                    <a:pt x="41" y="0"/>
                  </a:lnTo>
                  <a:lnTo>
                    <a:pt x="171" y="0"/>
                  </a:lnTo>
                  <a:lnTo>
                    <a:pt x="171" y="44"/>
                  </a:lnTo>
                  <a:lnTo>
                    <a:pt x="212" y="131"/>
                  </a:lnTo>
                  <a:lnTo>
                    <a:pt x="115" y="253"/>
                  </a:lnTo>
                  <a:lnTo>
                    <a:pt x="115" y="253"/>
                  </a:lnTo>
                  <a:close/>
                  <a:moveTo>
                    <a:pt x="27" y="128"/>
                  </a:moveTo>
                  <a:lnTo>
                    <a:pt x="105" y="227"/>
                  </a:lnTo>
                  <a:lnTo>
                    <a:pt x="183" y="128"/>
                  </a:lnTo>
                  <a:lnTo>
                    <a:pt x="146" y="50"/>
                  </a:lnTo>
                  <a:lnTo>
                    <a:pt x="146" y="24"/>
                  </a:lnTo>
                  <a:lnTo>
                    <a:pt x="66" y="24"/>
                  </a:lnTo>
                  <a:lnTo>
                    <a:pt x="66" y="50"/>
                  </a:lnTo>
                  <a:lnTo>
                    <a:pt x="27" y="128"/>
                  </a:lnTo>
                  <a:lnTo>
                    <a:pt x="27" y="128"/>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0" name="Freeform 38"/>
            <p:cNvSpPr>
              <a:spLocks noEditPoints="1"/>
            </p:cNvSpPr>
            <p:nvPr/>
          </p:nvSpPr>
          <p:spPr bwMode="auto">
            <a:xfrm>
              <a:off x="7812087" y="4324351"/>
              <a:ext cx="222250" cy="219075"/>
            </a:xfrm>
            <a:custGeom>
              <a:avLst/>
              <a:gdLst>
                <a:gd name="T0" fmla="*/ 92 w 101"/>
                <a:gd name="T1" fmla="*/ 99 h 99"/>
                <a:gd name="T2" fmla="*/ 88 w 101"/>
                <a:gd name="T3" fmla="*/ 95 h 99"/>
                <a:gd name="T4" fmla="*/ 48 w 101"/>
                <a:gd name="T5" fmla="*/ 52 h 99"/>
                <a:gd name="T6" fmla="*/ 48 w 101"/>
                <a:gd name="T7" fmla="*/ 68 h 99"/>
                <a:gd name="T8" fmla="*/ 46 w 101"/>
                <a:gd name="T9" fmla="*/ 71 h 99"/>
                <a:gd name="T10" fmla="*/ 42 w 101"/>
                <a:gd name="T11" fmla="*/ 71 h 99"/>
                <a:gd name="T12" fmla="*/ 2 w 101"/>
                <a:gd name="T13" fmla="*/ 39 h 99"/>
                <a:gd name="T14" fmla="*/ 0 w 101"/>
                <a:gd name="T15" fmla="*/ 36 h 99"/>
                <a:gd name="T16" fmla="*/ 2 w 101"/>
                <a:gd name="T17" fmla="*/ 33 h 99"/>
                <a:gd name="T18" fmla="*/ 42 w 101"/>
                <a:gd name="T19" fmla="*/ 1 h 99"/>
                <a:gd name="T20" fmla="*/ 46 w 101"/>
                <a:gd name="T21" fmla="*/ 1 h 99"/>
                <a:gd name="T22" fmla="*/ 48 w 101"/>
                <a:gd name="T23" fmla="*/ 4 h 99"/>
                <a:gd name="T24" fmla="*/ 48 w 101"/>
                <a:gd name="T25" fmla="*/ 18 h 99"/>
                <a:gd name="T26" fmla="*/ 89 w 101"/>
                <a:gd name="T27" fmla="*/ 41 h 99"/>
                <a:gd name="T28" fmla="*/ 96 w 101"/>
                <a:gd name="T29" fmla="*/ 95 h 99"/>
                <a:gd name="T30" fmla="*/ 96 w 101"/>
                <a:gd name="T31" fmla="*/ 95 h 99"/>
                <a:gd name="T32" fmla="*/ 92 w 101"/>
                <a:gd name="T33" fmla="*/ 99 h 99"/>
                <a:gd name="T34" fmla="*/ 92 w 101"/>
                <a:gd name="T35" fmla="*/ 99 h 99"/>
                <a:gd name="T36" fmla="*/ 44 w 101"/>
                <a:gd name="T37" fmla="*/ 43 h 99"/>
                <a:gd name="T38" fmla="*/ 45 w 101"/>
                <a:gd name="T39" fmla="*/ 43 h 99"/>
                <a:gd name="T40" fmla="*/ 91 w 101"/>
                <a:gd name="T41" fmla="*/ 73 h 99"/>
                <a:gd name="T42" fmla="*/ 83 w 101"/>
                <a:gd name="T43" fmla="*/ 46 h 99"/>
                <a:gd name="T44" fmla="*/ 44 w 101"/>
                <a:gd name="T45" fmla="*/ 26 h 99"/>
                <a:gd name="T46" fmla="*/ 40 w 101"/>
                <a:gd name="T47" fmla="*/ 22 h 99"/>
                <a:gd name="T48" fmla="*/ 40 w 101"/>
                <a:gd name="T49" fmla="*/ 13 h 99"/>
                <a:gd name="T50" fmla="*/ 11 w 101"/>
                <a:gd name="T51" fmla="*/ 36 h 99"/>
                <a:gd name="T52" fmla="*/ 40 w 101"/>
                <a:gd name="T53" fmla="*/ 59 h 99"/>
                <a:gd name="T54" fmla="*/ 40 w 101"/>
                <a:gd name="T55" fmla="*/ 47 h 99"/>
                <a:gd name="T56" fmla="*/ 42 w 101"/>
                <a:gd name="T57" fmla="*/ 44 h 99"/>
                <a:gd name="T58" fmla="*/ 44 w 101"/>
                <a:gd name="T59" fmla="*/ 4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99">
                  <a:moveTo>
                    <a:pt x="92" y="99"/>
                  </a:moveTo>
                  <a:cubicBezTo>
                    <a:pt x="90" y="99"/>
                    <a:pt x="88" y="97"/>
                    <a:pt x="88" y="95"/>
                  </a:cubicBezTo>
                  <a:cubicBezTo>
                    <a:pt x="84" y="62"/>
                    <a:pt x="63" y="54"/>
                    <a:pt x="48" y="52"/>
                  </a:cubicBezTo>
                  <a:cubicBezTo>
                    <a:pt x="48" y="68"/>
                    <a:pt x="48" y="68"/>
                    <a:pt x="48" y="68"/>
                  </a:cubicBezTo>
                  <a:cubicBezTo>
                    <a:pt x="48" y="69"/>
                    <a:pt x="47" y="71"/>
                    <a:pt x="46" y="71"/>
                  </a:cubicBezTo>
                  <a:cubicBezTo>
                    <a:pt x="45" y="72"/>
                    <a:pt x="43" y="72"/>
                    <a:pt x="42" y="71"/>
                  </a:cubicBezTo>
                  <a:cubicBezTo>
                    <a:pt x="2" y="39"/>
                    <a:pt x="2" y="39"/>
                    <a:pt x="2" y="39"/>
                  </a:cubicBezTo>
                  <a:cubicBezTo>
                    <a:pt x="1" y="38"/>
                    <a:pt x="0" y="37"/>
                    <a:pt x="0" y="36"/>
                  </a:cubicBezTo>
                  <a:cubicBezTo>
                    <a:pt x="0" y="35"/>
                    <a:pt x="1" y="34"/>
                    <a:pt x="2" y="33"/>
                  </a:cubicBezTo>
                  <a:cubicBezTo>
                    <a:pt x="42" y="1"/>
                    <a:pt x="42" y="1"/>
                    <a:pt x="42" y="1"/>
                  </a:cubicBezTo>
                  <a:cubicBezTo>
                    <a:pt x="43" y="0"/>
                    <a:pt x="45" y="0"/>
                    <a:pt x="46" y="1"/>
                  </a:cubicBezTo>
                  <a:cubicBezTo>
                    <a:pt x="47" y="2"/>
                    <a:pt x="48" y="3"/>
                    <a:pt x="48" y="4"/>
                  </a:cubicBezTo>
                  <a:cubicBezTo>
                    <a:pt x="48" y="18"/>
                    <a:pt x="48" y="18"/>
                    <a:pt x="48" y="18"/>
                  </a:cubicBezTo>
                  <a:cubicBezTo>
                    <a:pt x="67" y="21"/>
                    <a:pt x="81" y="29"/>
                    <a:pt x="89" y="41"/>
                  </a:cubicBezTo>
                  <a:cubicBezTo>
                    <a:pt x="99" y="55"/>
                    <a:pt x="101" y="74"/>
                    <a:pt x="96" y="95"/>
                  </a:cubicBezTo>
                  <a:cubicBezTo>
                    <a:pt x="96" y="95"/>
                    <a:pt x="96" y="95"/>
                    <a:pt x="96" y="95"/>
                  </a:cubicBezTo>
                  <a:cubicBezTo>
                    <a:pt x="96" y="97"/>
                    <a:pt x="94" y="99"/>
                    <a:pt x="92" y="99"/>
                  </a:cubicBezTo>
                  <a:cubicBezTo>
                    <a:pt x="92" y="99"/>
                    <a:pt x="92" y="99"/>
                    <a:pt x="92" y="99"/>
                  </a:cubicBezTo>
                  <a:close/>
                  <a:moveTo>
                    <a:pt x="44" y="43"/>
                  </a:moveTo>
                  <a:cubicBezTo>
                    <a:pt x="44" y="43"/>
                    <a:pt x="44" y="43"/>
                    <a:pt x="45" y="43"/>
                  </a:cubicBezTo>
                  <a:cubicBezTo>
                    <a:pt x="56" y="44"/>
                    <a:pt x="79" y="49"/>
                    <a:pt x="91" y="73"/>
                  </a:cubicBezTo>
                  <a:cubicBezTo>
                    <a:pt x="90" y="64"/>
                    <a:pt x="89" y="54"/>
                    <a:pt x="83" y="46"/>
                  </a:cubicBezTo>
                  <a:cubicBezTo>
                    <a:pt x="75" y="35"/>
                    <a:pt x="62" y="28"/>
                    <a:pt x="44" y="26"/>
                  </a:cubicBezTo>
                  <a:cubicBezTo>
                    <a:pt x="42" y="25"/>
                    <a:pt x="40" y="24"/>
                    <a:pt x="40" y="22"/>
                  </a:cubicBezTo>
                  <a:cubicBezTo>
                    <a:pt x="40" y="13"/>
                    <a:pt x="40" y="13"/>
                    <a:pt x="40" y="13"/>
                  </a:cubicBezTo>
                  <a:cubicBezTo>
                    <a:pt x="11" y="36"/>
                    <a:pt x="11" y="36"/>
                    <a:pt x="11" y="36"/>
                  </a:cubicBezTo>
                  <a:cubicBezTo>
                    <a:pt x="40" y="59"/>
                    <a:pt x="40" y="59"/>
                    <a:pt x="40" y="59"/>
                  </a:cubicBezTo>
                  <a:cubicBezTo>
                    <a:pt x="40" y="47"/>
                    <a:pt x="40" y="47"/>
                    <a:pt x="40" y="47"/>
                  </a:cubicBezTo>
                  <a:cubicBezTo>
                    <a:pt x="40" y="46"/>
                    <a:pt x="41" y="45"/>
                    <a:pt x="42" y="44"/>
                  </a:cubicBezTo>
                  <a:cubicBezTo>
                    <a:pt x="42" y="44"/>
                    <a:pt x="43" y="43"/>
                    <a:pt x="44"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1" name="Freeform 39"/>
            <p:cNvSpPr/>
            <p:nvPr/>
          </p:nvSpPr>
          <p:spPr bwMode="auto">
            <a:xfrm>
              <a:off x="8777287" y="663576"/>
              <a:ext cx="34925" cy="169863"/>
            </a:xfrm>
            <a:custGeom>
              <a:avLst/>
              <a:gdLst>
                <a:gd name="T0" fmla="*/ 8 w 16"/>
                <a:gd name="T1" fmla="*/ 77 h 77"/>
                <a:gd name="T2" fmla="*/ 0 w 16"/>
                <a:gd name="T3" fmla="*/ 69 h 77"/>
                <a:gd name="T4" fmla="*/ 0 w 16"/>
                <a:gd name="T5" fmla="*/ 8 h 77"/>
                <a:gd name="T6" fmla="*/ 8 w 16"/>
                <a:gd name="T7" fmla="*/ 0 h 77"/>
                <a:gd name="T8" fmla="*/ 16 w 16"/>
                <a:gd name="T9" fmla="*/ 8 h 77"/>
                <a:gd name="T10" fmla="*/ 16 w 16"/>
                <a:gd name="T11" fmla="*/ 69 h 77"/>
                <a:gd name="T12" fmla="*/ 8 w 16"/>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16" h="77">
                  <a:moveTo>
                    <a:pt x="8" y="77"/>
                  </a:moveTo>
                  <a:cubicBezTo>
                    <a:pt x="4" y="77"/>
                    <a:pt x="0" y="74"/>
                    <a:pt x="0" y="69"/>
                  </a:cubicBezTo>
                  <a:cubicBezTo>
                    <a:pt x="0" y="8"/>
                    <a:pt x="0" y="8"/>
                    <a:pt x="0" y="8"/>
                  </a:cubicBezTo>
                  <a:cubicBezTo>
                    <a:pt x="0" y="4"/>
                    <a:pt x="4" y="0"/>
                    <a:pt x="8" y="0"/>
                  </a:cubicBezTo>
                  <a:cubicBezTo>
                    <a:pt x="12" y="0"/>
                    <a:pt x="16" y="4"/>
                    <a:pt x="16" y="8"/>
                  </a:cubicBezTo>
                  <a:cubicBezTo>
                    <a:pt x="16" y="69"/>
                    <a:pt x="16" y="69"/>
                    <a:pt x="16" y="69"/>
                  </a:cubicBezTo>
                  <a:cubicBezTo>
                    <a:pt x="16" y="74"/>
                    <a:pt x="12" y="77"/>
                    <a:pt x="8" y="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2" name="Freeform 40"/>
            <p:cNvSpPr/>
            <p:nvPr/>
          </p:nvSpPr>
          <p:spPr bwMode="auto">
            <a:xfrm>
              <a:off x="8710612" y="731839"/>
              <a:ext cx="169863" cy="33338"/>
            </a:xfrm>
            <a:custGeom>
              <a:avLst/>
              <a:gdLst>
                <a:gd name="T0" fmla="*/ 69 w 77"/>
                <a:gd name="T1" fmla="*/ 15 h 15"/>
                <a:gd name="T2" fmla="*/ 7 w 77"/>
                <a:gd name="T3" fmla="*/ 15 h 15"/>
                <a:gd name="T4" fmla="*/ 0 w 77"/>
                <a:gd name="T5" fmla="*/ 8 h 15"/>
                <a:gd name="T6" fmla="*/ 7 w 77"/>
                <a:gd name="T7" fmla="*/ 0 h 15"/>
                <a:gd name="T8" fmla="*/ 69 w 77"/>
                <a:gd name="T9" fmla="*/ 0 h 15"/>
                <a:gd name="T10" fmla="*/ 77 w 77"/>
                <a:gd name="T11" fmla="*/ 8 h 15"/>
                <a:gd name="T12" fmla="*/ 69 w 77"/>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77" h="15">
                  <a:moveTo>
                    <a:pt x="69" y="15"/>
                  </a:moveTo>
                  <a:cubicBezTo>
                    <a:pt x="7" y="15"/>
                    <a:pt x="7" y="15"/>
                    <a:pt x="7" y="15"/>
                  </a:cubicBezTo>
                  <a:cubicBezTo>
                    <a:pt x="3" y="15"/>
                    <a:pt x="0" y="12"/>
                    <a:pt x="0" y="8"/>
                  </a:cubicBezTo>
                  <a:cubicBezTo>
                    <a:pt x="0" y="3"/>
                    <a:pt x="3" y="0"/>
                    <a:pt x="7" y="0"/>
                  </a:cubicBezTo>
                  <a:cubicBezTo>
                    <a:pt x="69" y="0"/>
                    <a:pt x="69" y="0"/>
                    <a:pt x="69" y="0"/>
                  </a:cubicBezTo>
                  <a:cubicBezTo>
                    <a:pt x="73" y="0"/>
                    <a:pt x="77" y="3"/>
                    <a:pt x="77" y="8"/>
                  </a:cubicBezTo>
                  <a:cubicBezTo>
                    <a:pt x="77" y="12"/>
                    <a:pt x="73" y="15"/>
                    <a:pt x="69"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3" name="Freeform 41"/>
            <p:cNvSpPr>
              <a:spLocks noEditPoints="1"/>
            </p:cNvSpPr>
            <p:nvPr/>
          </p:nvSpPr>
          <p:spPr bwMode="auto">
            <a:xfrm>
              <a:off x="8570912" y="546101"/>
              <a:ext cx="446088" cy="406400"/>
            </a:xfrm>
            <a:custGeom>
              <a:avLst/>
              <a:gdLst>
                <a:gd name="T0" fmla="*/ 101 w 202"/>
                <a:gd name="T1" fmla="*/ 184 h 184"/>
                <a:gd name="T2" fmla="*/ 36 w 202"/>
                <a:gd name="T3" fmla="*/ 157 h 184"/>
                <a:gd name="T4" fmla="*/ 36 w 202"/>
                <a:gd name="T5" fmla="*/ 27 h 184"/>
                <a:gd name="T6" fmla="*/ 101 w 202"/>
                <a:gd name="T7" fmla="*/ 0 h 184"/>
                <a:gd name="T8" fmla="*/ 166 w 202"/>
                <a:gd name="T9" fmla="*/ 27 h 184"/>
                <a:gd name="T10" fmla="*/ 166 w 202"/>
                <a:gd name="T11" fmla="*/ 157 h 184"/>
                <a:gd name="T12" fmla="*/ 101 w 202"/>
                <a:gd name="T13" fmla="*/ 184 h 184"/>
                <a:gd name="T14" fmla="*/ 101 w 202"/>
                <a:gd name="T15" fmla="*/ 15 h 184"/>
                <a:gd name="T16" fmla="*/ 47 w 202"/>
                <a:gd name="T17" fmla="*/ 38 h 184"/>
                <a:gd name="T18" fmla="*/ 47 w 202"/>
                <a:gd name="T19" fmla="*/ 146 h 184"/>
                <a:gd name="T20" fmla="*/ 101 w 202"/>
                <a:gd name="T21" fmla="*/ 168 h 184"/>
                <a:gd name="T22" fmla="*/ 155 w 202"/>
                <a:gd name="T23" fmla="*/ 146 h 184"/>
                <a:gd name="T24" fmla="*/ 155 w 202"/>
                <a:gd name="T25" fmla="*/ 38 h 184"/>
                <a:gd name="T26" fmla="*/ 101 w 202"/>
                <a:gd name="T27" fmla="*/ 1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2" h="184">
                  <a:moveTo>
                    <a:pt x="101" y="184"/>
                  </a:moveTo>
                  <a:cubicBezTo>
                    <a:pt x="76" y="184"/>
                    <a:pt x="53" y="174"/>
                    <a:pt x="36" y="157"/>
                  </a:cubicBezTo>
                  <a:cubicBezTo>
                    <a:pt x="0" y="121"/>
                    <a:pt x="0" y="62"/>
                    <a:pt x="36" y="27"/>
                  </a:cubicBezTo>
                  <a:cubicBezTo>
                    <a:pt x="53" y="9"/>
                    <a:pt x="77" y="0"/>
                    <a:pt x="101" y="0"/>
                  </a:cubicBezTo>
                  <a:cubicBezTo>
                    <a:pt x="126" y="0"/>
                    <a:pt x="149" y="9"/>
                    <a:pt x="166" y="27"/>
                  </a:cubicBezTo>
                  <a:cubicBezTo>
                    <a:pt x="202" y="62"/>
                    <a:pt x="202" y="121"/>
                    <a:pt x="166" y="157"/>
                  </a:cubicBezTo>
                  <a:cubicBezTo>
                    <a:pt x="149" y="174"/>
                    <a:pt x="126" y="184"/>
                    <a:pt x="101" y="184"/>
                  </a:cubicBezTo>
                  <a:close/>
                  <a:moveTo>
                    <a:pt x="101" y="15"/>
                  </a:moveTo>
                  <a:cubicBezTo>
                    <a:pt x="81" y="15"/>
                    <a:pt x="62" y="23"/>
                    <a:pt x="47" y="38"/>
                  </a:cubicBezTo>
                  <a:cubicBezTo>
                    <a:pt x="17" y="67"/>
                    <a:pt x="17" y="116"/>
                    <a:pt x="47" y="146"/>
                  </a:cubicBezTo>
                  <a:cubicBezTo>
                    <a:pt x="61" y="160"/>
                    <a:pt x="81" y="168"/>
                    <a:pt x="101" y="168"/>
                  </a:cubicBezTo>
                  <a:cubicBezTo>
                    <a:pt x="121" y="168"/>
                    <a:pt x="141" y="160"/>
                    <a:pt x="155" y="146"/>
                  </a:cubicBezTo>
                  <a:cubicBezTo>
                    <a:pt x="185" y="116"/>
                    <a:pt x="185" y="67"/>
                    <a:pt x="155" y="38"/>
                  </a:cubicBezTo>
                  <a:cubicBezTo>
                    <a:pt x="141" y="23"/>
                    <a:pt x="122" y="15"/>
                    <a:pt x="10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4" name="Freeform 42"/>
            <p:cNvSpPr>
              <a:spLocks noEditPoints="1"/>
            </p:cNvSpPr>
            <p:nvPr/>
          </p:nvSpPr>
          <p:spPr bwMode="auto">
            <a:xfrm>
              <a:off x="8394700" y="1879601"/>
              <a:ext cx="492125" cy="479425"/>
            </a:xfrm>
            <a:custGeom>
              <a:avLst/>
              <a:gdLst>
                <a:gd name="T0" fmla="*/ 96 w 223"/>
                <a:gd name="T1" fmla="*/ 217 h 217"/>
                <a:gd name="T2" fmla="*/ 89 w 223"/>
                <a:gd name="T3" fmla="*/ 214 h 217"/>
                <a:gd name="T4" fmla="*/ 87 w 223"/>
                <a:gd name="T5" fmla="*/ 204 h 217"/>
                <a:gd name="T6" fmla="*/ 82 w 223"/>
                <a:gd name="T7" fmla="*/ 152 h 217"/>
                <a:gd name="T8" fmla="*/ 75 w 223"/>
                <a:gd name="T9" fmla="*/ 151 h 217"/>
                <a:gd name="T10" fmla="*/ 67 w 223"/>
                <a:gd name="T11" fmla="*/ 143 h 217"/>
                <a:gd name="T12" fmla="*/ 66 w 223"/>
                <a:gd name="T13" fmla="*/ 135 h 217"/>
                <a:gd name="T14" fmla="*/ 14 w 223"/>
                <a:gd name="T15" fmla="*/ 131 h 217"/>
                <a:gd name="T16" fmla="*/ 4 w 223"/>
                <a:gd name="T17" fmla="*/ 129 h 217"/>
                <a:gd name="T18" fmla="*/ 2 w 223"/>
                <a:gd name="T19" fmla="*/ 118 h 217"/>
                <a:gd name="T20" fmla="*/ 17 w 223"/>
                <a:gd name="T21" fmla="*/ 95 h 217"/>
                <a:gd name="T22" fmla="*/ 76 w 223"/>
                <a:gd name="T23" fmla="*/ 74 h 217"/>
                <a:gd name="T24" fmla="*/ 102 w 223"/>
                <a:gd name="T25" fmla="*/ 37 h 217"/>
                <a:gd name="T26" fmla="*/ 188 w 223"/>
                <a:gd name="T27" fmla="*/ 0 h 217"/>
                <a:gd name="T28" fmla="*/ 208 w 223"/>
                <a:gd name="T29" fmla="*/ 2 h 217"/>
                <a:gd name="T30" fmla="*/ 216 w 223"/>
                <a:gd name="T31" fmla="*/ 10 h 217"/>
                <a:gd name="T32" fmla="*/ 181 w 223"/>
                <a:gd name="T33" fmla="*/ 116 h 217"/>
                <a:gd name="T34" fmla="*/ 144 w 223"/>
                <a:gd name="T35" fmla="*/ 142 h 217"/>
                <a:gd name="T36" fmla="*/ 123 w 223"/>
                <a:gd name="T37" fmla="*/ 201 h 217"/>
                <a:gd name="T38" fmla="*/ 100 w 223"/>
                <a:gd name="T39" fmla="*/ 216 h 217"/>
                <a:gd name="T40" fmla="*/ 96 w 223"/>
                <a:gd name="T41" fmla="*/ 217 h 217"/>
                <a:gd name="T42" fmla="*/ 85 w 223"/>
                <a:gd name="T43" fmla="*/ 133 h 217"/>
                <a:gd name="T44" fmla="*/ 88 w 223"/>
                <a:gd name="T45" fmla="*/ 134 h 217"/>
                <a:gd name="T46" fmla="*/ 95 w 223"/>
                <a:gd name="T47" fmla="*/ 137 h 217"/>
                <a:gd name="T48" fmla="*/ 110 w 223"/>
                <a:gd name="T49" fmla="*/ 186 h 217"/>
                <a:gd name="T50" fmla="*/ 124 w 223"/>
                <a:gd name="T51" fmla="*/ 138 h 217"/>
                <a:gd name="T52" fmla="*/ 130 w 223"/>
                <a:gd name="T53" fmla="*/ 127 h 217"/>
                <a:gd name="T54" fmla="*/ 167 w 223"/>
                <a:gd name="T55" fmla="*/ 102 h 217"/>
                <a:gd name="T56" fmla="*/ 198 w 223"/>
                <a:gd name="T57" fmla="*/ 20 h 217"/>
                <a:gd name="T58" fmla="*/ 115 w 223"/>
                <a:gd name="T59" fmla="*/ 51 h 217"/>
                <a:gd name="T60" fmla="*/ 91 w 223"/>
                <a:gd name="T61" fmla="*/ 88 h 217"/>
                <a:gd name="T62" fmla="*/ 80 w 223"/>
                <a:gd name="T63" fmla="*/ 94 h 217"/>
                <a:gd name="T64" fmla="*/ 32 w 223"/>
                <a:gd name="T65" fmla="*/ 107 h 217"/>
                <a:gd name="T66" fmla="*/ 81 w 223"/>
                <a:gd name="T67" fmla="*/ 123 h 217"/>
                <a:gd name="T68" fmla="*/ 84 w 223"/>
                <a:gd name="T69" fmla="*/ 130 h 217"/>
                <a:gd name="T70" fmla="*/ 85 w 223"/>
                <a:gd name="T71" fmla="*/ 133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3" h="217">
                  <a:moveTo>
                    <a:pt x="96" y="217"/>
                  </a:moveTo>
                  <a:cubicBezTo>
                    <a:pt x="94" y="217"/>
                    <a:pt x="91" y="216"/>
                    <a:pt x="89" y="214"/>
                  </a:cubicBezTo>
                  <a:cubicBezTo>
                    <a:pt x="87" y="211"/>
                    <a:pt x="86" y="207"/>
                    <a:pt x="87" y="204"/>
                  </a:cubicBezTo>
                  <a:cubicBezTo>
                    <a:pt x="94" y="187"/>
                    <a:pt x="92" y="168"/>
                    <a:pt x="82" y="152"/>
                  </a:cubicBezTo>
                  <a:cubicBezTo>
                    <a:pt x="80" y="152"/>
                    <a:pt x="77" y="151"/>
                    <a:pt x="75" y="151"/>
                  </a:cubicBezTo>
                  <a:cubicBezTo>
                    <a:pt x="71" y="150"/>
                    <a:pt x="68" y="147"/>
                    <a:pt x="67" y="143"/>
                  </a:cubicBezTo>
                  <a:cubicBezTo>
                    <a:pt x="67" y="141"/>
                    <a:pt x="66" y="138"/>
                    <a:pt x="66" y="135"/>
                  </a:cubicBezTo>
                  <a:cubicBezTo>
                    <a:pt x="51" y="126"/>
                    <a:pt x="31" y="124"/>
                    <a:pt x="14" y="131"/>
                  </a:cubicBezTo>
                  <a:cubicBezTo>
                    <a:pt x="11" y="132"/>
                    <a:pt x="7" y="131"/>
                    <a:pt x="4" y="129"/>
                  </a:cubicBezTo>
                  <a:cubicBezTo>
                    <a:pt x="1" y="126"/>
                    <a:pt x="0" y="122"/>
                    <a:pt x="2" y="118"/>
                  </a:cubicBezTo>
                  <a:cubicBezTo>
                    <a:pt x="5" y="109"/>
                    <a:pt x="11" y="102"/>
                    <a:pt x="17" y="95"/>
                  </a:cubicBezTo>
                  <a:cubicBezTo>
                    <a:pt x="33" y="80"/>
                    <a:pt x="54" y="72"/>
                    <a:pt x="76" y="74"/>
                  </a:cubicBezTo>
                  <a:cubicBezTo>
                    <a:pt x="83" y="60"/>
                    <a:pt x="91" y="48"/>
                    <a:pt x="102" y="37"/>
                  </a:cubicBezTo>
                  <a:cubicBezTo>
                    <a:pt x="125" y="14"/>
                    <a:pt x="157" y="0"/>
                    <a:pt x="188" y="0"/>
                  </a:cubicBezTo>
                  <a:cubicBezTo>
                    <a:pt x="195" y="0"/>
                    <a:pt x="202" y="1"/>
                    <a:pt x="208" y="2"/>
                  </a:cubicBezTo>
                  <a:cubicBezTo>
                    <a:pt x="212" y="3"/>
                    <a:pt x="215" y="6"/>
                    <a:pt x="216" y="10"/>
                  </a:cubicBezTo>
                  <a:cubicBezTo>
                    <a:pt x="223" y="46"/>
                    <a:pt x="210" y="87"/>
                    <a:pt x="181" y="116"/>
                  </a:cubicBezTo>
                  <a:cubicBezTo>
                    <a:pt x="170" y="127"/>
                    <a:pt x="158" y="135"/>
                    <a:pt x="144" y="142"/>
                  </a:cubicBezTo>
                  <a:cubicBezTo>
                    <a:pt x="146" y="163"/>
                    <a:pt x="139" y="185"/>
                    <a:pt x="123" y="201"/>
                  </a:cubicBezTo>
                  <a:cubicBezTo>
                    <a:pt x="116" y="207"/>
                    <a:pt x="109" y="212"/>
                    <a:pt x="100" y="216"/>
                  </a:cubicBezTo>
                  <a:cubicBezTo>
                    <a:pt x="99" y="217"/>
                    <a:pt x="97" y="217"/>
                    <a:pt x="96" y="217"/>
                  </a:cubicBezTo>
                  <a:close/>
                  <a:moveTo>
                    <a:pt x="85" y="133"/>
                  </a:moveTo>
                  <a:cubicBezTo>
                    <a:pt x="86" y="133"/>
                    <a:pt x="87" y="133"/>
                    <a:pt x="88" y="134"/>
                  </a:cubicBezTo>
                  <a:cubicBezTo>
                    <a:pt x="91" y="134"/>
                    <a:pt x="94" y="135"/>
                    <a:pt x="95" y="137"/>
                  </a:cubicBezTo>
                  <a:cubicBezTo>
                    <a:pt x="106" y="152"/>
                    <a:pt x="111" y="169"/>
                    <a:pt x="110" y="186"/>
                  </a:cubicBezTo>
                  <a:cubicBezTo>
                    <a:pt x="123" y="173"/>
                    <a:pt x="128" y="155"/>
                    <a:pt x="124" y="138"/>
                  </a:cubicBezTo>
                  <a:cubicBezTo>
                    <a:pt x="123" y="133"/>
                    <a:pt x="126" y="129"/>
                    <a:pt x="130" y="127"/>
                  </a:cubicBezTo>
                  <a:cubicBezTo>
                    <a:pt x="144" y="121"/>
                    <a:pt x="156" y="113"/>
                    <a:pt x="167" y="102"/>
                  </a:cubicBezTo>
                  <a:cubicBezTo>
                    <a:pt x="190" y="80"/>
                    <a:pt x="201" y="49"/>
                    <a:pt x="198" y="20"/>
                  </a:cubicBezTo>
                  <a:cubicBezTo>
                    <a:pt x="169" y="17"/>
                    <a:pt x="138" y="28"/>
                    <a:pt x="115" y="51"/>
                  </a:cubicBezTo>
                  <a:cubicBezTo>
                    <a:pt x="105" y="61"/>
                    <a:pt x="97" y="74"/>
                    <a:pt x="91" y="88"/>
                  </a:cubicBezTo>
                  <a:cubicBezTo>
                    <a:pt x="89" y="92"/>
                    <a:pt x="85" y="95"/>
                    <a:pt x="80" y="94"/>
                  </a:cubicBezTo>
                  <a:cubicBezTo>
                    <a:pt x="63" y="90"/>
                    <a:pt x="45" y="95"/>
                    <a:pt x="32" y="107"/>
                  </a:cubicBezTo>
                  <a:cubicBezTo>
                    <a:pt x="49" y="107"/>
                    <a:pt x="67" y="112"/>
                    <a:pt x="81" y="123"/>
                  </a:cubicBezTo>
                  <a:cubicBezTo>
                    <a:pt x="83" y="124"/>
                    <a:pt x="84" y="127"/>
                    <a:pt x="84" y="130"/>
                  </a:cubicBezTo>
                  <a:cubicBezTo>
                    <a:pt x="85" y="131"/>
                    <a:pt x="85" y="132"/>
                    <a:pt x="85"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5" name="Freeform 43"/>
            <p:cNvSpPr>
              <a:spLocks noEditPoints="1"/>
            </p:cNvSpPr>
            <p:nvPr/>
          </p:nvSpPr>
          <p:spPr bwMode="auto">
            <a:xfrm>
              <a:off x="8682037" y="1958976"/>
              <a:ext cx="109538" cy="107950"/>
            </a:xfrm>
            <a:custGeom>
              <a:avLst/>
              <a:gdLst>
                <a:gd name="T0" fmla="*/ 26 w 50"/>
                <a:gd name="T1" fmla="*/ 49 h 49"/>
                <a:gd name="T2" fmla="*/ 10 w 50"/>
                <a:gd name="T3" fmla="*/ 42 h 49"/>
                <a:gd name="T4" fmla="*/ 10 w 50"/>
                <a:gd name="T5" fmla="*/ 9 h 49"/>
                <a:gd name="T6" fmla="*/ 43 w 50"/>
                <a:gd name="T7" fmla="*/ 9 h 49"/>
                <a:gd name="T8" fmla="*/ 50 w 50"/>
                <a:gd name="T9" fmla="*/ 26 h 49"/>
                <a:gd name="T10" fmla="*/ 43 w 50"/>
                <a:gd name="T11" fmla="*/ 42 h 49"/>
                <a:gd name="T12" fmla="*/ 26 w 50"/>
                <a:gd name="T13" fmla="*/ 49 h 49"/>
                <a:gd name="T14" fmla="*/ 26 w 50"/>
                <a:gd name="T15" fmla="*/ 11 h 49"/>
                <a:gd name="T16" fmla="*/ 16 w 50"/>
                <a:gd name="T17" fmla="*/ 15 h 49"/>
                <a:gd name="T18" fmla="*/ 16 w 50"/>
                <a:gd name="T19" fmla="*/ 36 h 49"/>
                <a:gd name="T20" fmla="*/ 37 w 50"/>
                <a:gd name="T21" fmla="*/ 36 h 49"/>
                <a:gd name="T22" fmla="*/ 41 w 50"/>
                <a:gd name="T23" fmla="*/ 26 h 49"/>
                <a:gd name="T24" fmla="*/ 37 w 50"/>
                <a:gd name="T25" fmla="*/ 15 h 49"/>
                <a:gd name="T26" fmla="*/ 26 w 50"/>
                <a:gd name="T27"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49">
                  <a:moveTo>
                    <a:pt x="26" y="49"/>
                  </a:moveTo>
                  <a:cubicBezTo>
                    <a:pt x="20" y="49"/>
                    <a:pt x="14" y="47"/>
                    <a:pt x="10" y="42"/>
                  </a:cubicBezTo>
                  <a:cubicBezTo>
                    <a:pt x="0" y="33"/>
                    <a:pt x="0" y="18"/>
                    <a:pt x="10" y="9"/>
                  </a:cubicBezTo>
                  <a:cubicBezTo>
                    <a:pt x="19" y="0"/>
                    <a:pt x="34" y="0"/>
                    <a:pt x="43" y="9"/>
                  </a:cubicBezTo>
                  <a:cubicBezTo>
                    <a:pt x="48" y="13"/>
                    <a:pt x="50" y="19"/>
                    <a:pt x="50" y="26"/>
                  </a:cubicBezTo>
                  <a:cubicBezTo>
                    <a:pt x="50" y="32"/>
                    <a:pt x="48" y="38"/>
                    <a:pt x="43" y="42"/>
                  </a:cubicBezTo>
                  <a:cubicBezTo>
                    <a:pt x="39" y="47"/>
                    <a:pt x="33" y="49"/>
                    <a:pt x="26" y="49"/>
                  </a:cubicBezTo>
                  <a:close/>
                  <a:moveTo>
                    <a:pt x="26" y="11"/>
                  </a:moveTo>
                  <a:cubicBezTo>
                    <a:pt x="23" y="11"/>
                    <a:pt x="19" y="13"/>
                    <a:pt x="16" y="15"/>
                  </a:cubicBezTo>
                  <a:cubicBezTo>
                    <a:pt x="11" y="21"/>
                    <a:pt x="11" y="30"/>
                    <a:pt x="16" y="36"/>
                  </a:cubicBezTo>
                  <a:cubicBezTo>
                    <a:pt x="22" y="41"/>
                    <a:pt x="31" y="41"/>
                    <a:pt x="37" y="36"/>
                  </a:cubicBezTo>
                  <a:cubicBezTo>
                    <a:pt x="39" y="33"/>
                    <a:pt x="41" y="29"/>
                    <a:pt x="41" y="26"/>
                  </a:cubicBezTo>
                  <a:cubicBezTo>
                    <a:pt x="41" y="22"/>
                    <a:pt x="39" y="18"/>
                    <a:pt x="37" y="15"/>
                  </a:cubicBezTo>
                  <a:cubicBezTo>
                    <a:pt x="34" y="13"/>
                    <a:pt x="30" y="11"/>
                    <a:pt x="26"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6" name="Freeform 44"/>
            <p:cNvSpPr/>
            <p:nvPr/>
          </p:nvSpPr>
          <p:spPr bwMode="auto">
            <a:xfrm>
              <a:off x="8462962" y="2149476"/>
              <a:ext cx="144463" cy="136525"/>
            </a:xfrm>
            <a:custGeom>
              <a:avLst/>
              <a:gdLst>
                <a:gd name="T0" fmla="*/ 17 w 65"/>
                <a:gd name="T1" fmla="*/ 62 h 62"/>
                <a:gd name="T2" fmla="*/ 7 w 65"/>
                <a:gd name="T3" fmla="*/ 61 h 62"/>
                <a:gd name="T4" fmla="*/ 4 w 65"/>
                <a:gd name="T5" fmla="*/ 57 h 62"/>
                <a:gd name="T6" fmla="*/ 23 w 65"/>
                <a:gd name="T7" fmla="*/ 2 h 62"/>
                <a:gd name="T8" fmla="*/ 29 w 65"/>
                <a:gd name="T9" fmla="*/ 2 h 62"/>
                <a:gd name="T10" fmla="*/ 29 w 65"/>
                <a:gd name="T11" fmla="*/ 9 h 62"/>
                <a:gd name="T12" fmla="*/ 12 w 65"/>
                <a:gd name="T13" fmla="*/ 52 h 62"/>
                <a:gd name="T14" fmla="*/ 56 w 65"/>
                <a:gd name="T15" fmla="*/ 36 h 62"/>
                <a:gd name="T16" fmla="*/ 63 w 65"/>
                <a:gd name="T17" fmla="*/ 36 h 62"/>
                <a:gd name="T18" fmla="*/ 63 w 65"/>
                <a:gd name="T19" fmla="*/ 42 h 62"/>
                <a:gd name="T20" fmla="*/ 17 w 65"/>
                <a:gd name="T2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 h="62">
                  <a:moveTo>
                    <a:pt x="17" y="62"/>
                  </a:moveTo>
                  <a:cubicBezTo>
                    <a:pt x="14" y="62"/>
                    <a:pt x="11" y="62"/>
                    <a:pt x="7" y="61"/>
                  </a:cubicBezTo>
                  <a:cubicBezTo>
                    <a:pt x="5" y="61"/>
                    <a:pt x="4" y="59"/>
                    <a:pt x="4" y="57"/>
                  </a:cubicBezTo>
                  <a:cubicBezTo>
                    <a:pt x="0" y="38"/>
                    <a:pt x="7" y="17"/>
                    <a:pt x="23" y="2"/>
                  </a:cubicBezTo>
                  <a:cubicBezTo>
                    <a:pt x="24" y="0"/>
                    <a:pt x="27" y="0"/>
                    <a:pt x="29" y="2"/>
                  </a:cubicBezTo>
                  <a:cubicBezTo>
                    <a:pt x="31" y="4"/>
                    <a:pt x="31" y="7"/>
                    <a:pt x="29" y="9"/>
                  </a:cubicBezTo>
                  <a:cubicBezTo>
                    <a:pt x="17" y="21"/>
                    <a:pt x="11" y="37"/>
                    <a:pt x="12" y="52"/>
                  </a:cubicBezTo>
                  <a:cubicBezTo>
                    <a:pt x="28" y="54"/>
                    <a:pt x="44" y="48"/>
                    <a:pt x="56" y="36"/>
                  </a:cubicBezTo>
                  <a:cubicBezTo>
                    <a:pt x="58" y="34"/>
                    <a:pt x="61" y="34"/>
                    <a:pt x="63" y="36"/>
                  </a:cubicBezTo>
                  <a:cubicBezTo>
                    <a:pt x="65" y="37"/>
                    <a:pt x="65" y="40"/>
                    <a:pt x="63" y="42"/>
                  </a:cubicBezTo>
                  <a:cubicBezTo>
                    <a:pt x="50" y="55"/>
                    <a:pt x="34" y="62"/>
                    <a:pt x="17"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3" name="Freeform 71"/>
            <p:cNvSpPr/>
            <p:nvPr/>
          </p:nvSpPr>
          <p:spPr bwMode="auto">
            <a:xfrm>
              <a:off x="5797550" y="3806826"/>
              <a:ext cx="23813" cy="25400"/>
            </a:xfrm>
            <a:custGeom>
              <a:avLst/>
              <a:gdLst>
                <a:gd name="T0" fmla="*/ 2 w 11"/>
                <a:gd name="T1" fmla="*/ 11 h 11"/>
                <a:gd name="T2" fmla="*/ 1 w 11"/>
                <a:gd name="T3" fmla="*/ 10 h 11"/>
                <a:gd name="T4" fmla="*/ 1 w 11"/>
                <a:gd name="T5" fmla="*/ 8 h 11"/>
                <a:gd name="T6" fmla="*/ 7 w 11"/>
                <a:gd name="T7" fmla="*/ 1 h 11"/>
                <a:gd name="T8" fmla="*/ 10 w 11"/>
                <a:gd name="T9" fmla="*/ 1 h 11"/>
                <a:gd name="T10" fmla="*/ 10 w 11"/>
                <a:gd name="T11" fmla="*/ 4 h 11"/>
                <a:gd name="T12" fmla="*/ 3 w 11"/>
                <a:gd name="T13" fmla="*/ 10 h 11"/>
                <a:gd name="T14" fmla="*/ 2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2" y="11"/>
                  </a:moveTo>
                  <a:cubicBezTo>
                    <a:pt x="2" y="11"/>
                    <a:pt x="1" y="11"/>
                    <a:pt x="1" y="10"/>
                  </a:cubicBezTo>
                  <a:cubicBezTo>
                    <a:pt x="0" y="10"/>
                    <a:pt x="0" y="8"/>
                    <a:pt x="1" y="8"/>
                  </a:cubicBezTo>
                  <a:cubicBezTo>
                    <a:pt x="7" y="1"/>
                    <a:pt x="7" y="1"/>
                    <a:pt x="7" y="1"/>
                  </a:cubicBezTo>
                  <a:cubicBezTo>
                    <a:pt x="8" y="0"/>
                    <a:pt x="9" y="0"/>
                    <a:pt x="10" y="1"/>
                  </a:cubicBezTo>
                  <a:cubicBezTo>
                    <a:pt x="11" y="2"/>
                    <a:pt x="11" y="3"/>
                    <a:pt x="10" y="4"/>
                  </a:cubicBezTo>
                  <a:cubicBezTo>
                    <a:pt x="3" y="10"/>
                    <a:pt x="3" y="10"/>
                    <a:pt x="3" y="10"/>
                  </a:cubicBezTo>
                  <a:cubicBezTo>
                    <a:pt x="3" y="11"/>
                    <a:pt x="3" y="11"/>
                    <a:pt x="2"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4" name="Freeform 72"/>
            <p:cNvSpPr/>
            <p:nvPr/>
          </p:nvSpPr>
          <p:spPr bwMode="auto">
            <a:xfrm>
              <a:off x="5735637" y="3862389"/>
              <a:ext cx="31750" cy="28575"/>
            </a:xfrm>
            <a:custGeom>
              <a:avLst/>
              <a:gdLst>
                <a:gd name="T0" fmla="*/ 9 w 14"/>
                <a:gd name="T1" fmla="*/ 13 h 13"/>
                <a:gd name="T2" fmla="*/ 7 w 14"/>
                <a:gd name="T3" fmla="*/ 12 h 13"/>
                <a:gd name="T4" fmla="*/ 2 w 14"/>
                <a:gd name="T5" fmla="*/ 7 h 13"/>
                <a:gd name="T6" fmla="*/ 2 w 14"/>
                <a:gd name="T7" fmla="*/ 2 h 13"/>
                <a:gd name="T8" fmla="*/ 7 w 14"/>
                <a:gd name="T9" fmla="*/ 2 h 13"/>
                <a:gd name="T10" fmla="*/ 12 w 14"/>
                <a:gd name="T11" fmla="*/ 7 h 13"/>
                <a:gd name="T12" fmla="*/ 12 w 14"/>
                <a:gd name="T13" fmla="*/ 12 h 13"/>
                <a:gd name="T14" fmla="*/ 9 w 1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9" y="13"/>
                  </a:moveTo>
                  <a:cubicBezTo>
                    <a:pt x="8" y="13"/>
                    <a:pt x="7" y="13"/>
                    <a:pt x="7" y="12"/>
                  </a:cubicBezTo>
                  <a:cubicBezTo>
                    <a:pt x="2" y="7"/>
                    <a:pt x="2" y="7"/>
                    <a:pt x="2" y="7"/>
                  </a:cubicBezTo>
                  <a:cubicBezTo>
                    <a:pt x="0" y="6"/>
                    <a:pt x="0" y="3"/>
                    <a:pt x="2" y="2"/>
                  </a:cubicBezTo>
                  <a:cubicBezTo>
                    <a:pt x="3" y="0"/>
                    <a:pt x="6" y="0"/>
                    <a:pt x="7" y="2"/>
                  </a:cubicBezTo>
                  <a:cubicBezTo>
                    <a:pt x="12" y="7"/>
                    <a:pt x="12" y="7"/>
                    <a:pt x="12" y="7"/>
                  </a:cubicBezTo>
                  <a:cubicBezTo>
                    <a:pt x="14" y="8"/>
                    <a:pt x="14" y="11"/>
                    <a:pt x="12" y="12"/>
                  </a:cubicBezTo>
                  <a:cubicBezTo>
                    <a:pt x="12" y="13"/>
                    <a:pt x="11" y="13"/>
                    <a:pt x="9"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5" name="Freeform 73"/>
            <p:cNvSpPr/>
            <p:nvPr/>
          </p:nvSpPr>
          <p:spPr bwMode="auto">
            <a:xfrm>
              <a:off x="5797550" y="3894139"/>
              <a:ext cx="23813" cy="23813"/>
            </a:xfrm>
            <a:custGeom>
              <a:avLst/>
              <a:gdLst>
                <a:gd name="T0" fmla="*/ 9 w 11"/>
                <a:gd name="T1" fmla="*/ 11 h 11"/>
                <a:gd name="T2" fmla="*/ 7 w 11"/>
                <a:gd name="T3" fmla="*/ 10 h 11"/>
                <a:gd name="T4" fmla="*/ 1 w 11"/>
                <a:gd name="T5" fmla="*/ 3 h 11"/>
                <a:gd name="T6" fmla="*/ 1 w 11"/>
                <a:gd name="T7" fmla="*/ 1 h 11"/>
                <a:gd name="T8" fmla="*/ 3 w 11"/>
                <a:gd name="T9" fmla="*/ 1 h 11"/>
                <a:gd name="T10" fmla="*/ 10 w 11"/>
                <a:gd name="T11" fmla="*/ 7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8" y="11"/>
                    <a:pt x="8" y="11"/>
                    <a:pt x="7" y="10"/>
                  </a:cubicBezTo>
                  <a:cubicBezTo>
                    <a:pt x="1" y="3"/>
                    <a:pt x="1" y="3"/>
                    <a:pt x="1" y="3"/>
                  </a:cubicBezTo>
                  <a:cubicBezTo>
                    <a:pt x="0" y="3"/>
                    <a:pt x="0" y="1"/>
                    <a:pt x="1" y="1"/>
                  </a:cubicBezTo>
                  <a:cubicBezTo>
                    <a:pt x="1" y="0"/>
                    <a:pt x="3" y="0"/>
                    <a:pt x="3" y="1"/>
                  </a:cubicBezTo>
                  <a:cubicBezTo>
                    <a:pt x="10" y="7"/>
                    <a:pt x="10" y="7"/>
                    <a:pt x="10" y="7"/>
                  </a:cubicBezTo>
                  <a:cubicBezTo>
                    <a:pt x="11" y="8"/>
                    <a:pt x="11" y="9"/>
                    <a:pt x="10" y="10"/>
                  </a:cubicBezTo>
                  <a:cubicBezTo>
                    <a:pt x="10" y="11"/>
                    <a:pt x="9"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6" name="Freeform 74"/>
            <p:cNvSpPr/>
            <p:nvPr/>
          </p:nvSpPr>
          <p:spPr bwMode="auto">
            <a:xfrm>
              <a:off x="5711825" y="3806826"/>
              <a:ext cx="23813" cy="25400"/>
            </a:xfrm>
            <a:custGeom>
              <a:avLst/>
              <a:gdLst>
                <a:gd name="T0" fmla="*/ 9 w 11"/>
                <a:gd name="T1" fmla="*/ 11 h 11"/>
                <a:gd name="T2" fmla="*/ 8 w 11"/>
                <a:gd name="T3" fmla="*/ 10 h 11"/>
                <a:gd name="T4" fmla="*/ 1 w 11"/>
                <a:gd name="T5" fmla="*/ 4 h 11"/>
                <a:gd name="T6" fmla="*/ 1 w 11"/>
                <a:gd name="T7" fmla="*/ 1 h 11"/>
                <a:gd name="T8" fmla="*/ 4 w 11"/>
                <a:gd name="T9" fmla="*/ 1 h 11"/>
                <a:gd name="T10" fmla="*/ 10 w 11"/>
                <a:gd name="T11" fmla="*/ 8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9" y="11"/>
                    <a:pt x="8" y="11"/>
                    <a:pt x="8" y="10"/>
                  </a:cubicBezTo>
                  <a:cubicBezTo>
                    <a:pt x="1" y="4"/>
                    <a:pt x="1" y="4"/>
                    <a:pt x="1" y="4"/>
                  </a:cubicBezTo>
                  <a:cubicBezTo>
                    <a:pt x="0" y="3"/>
                    <a:pt x="0" y="2"/>
                    <a:pt x="1" y="1"/>
                  </a:cubicBezTo>
                  <a:cubicBezTo>
                    <a:pt x="2" y="0"/>
                    <a:pt x="3" y="0"/>
                    <a:pt x="4" y="1"/>
                  </a:cubicBezTo>
                  <a:cubicBezTo>
                    <a:pt x="10" y="8"/>
                    <a:pt x="10" y="8"/>
                    <a:pt x="10" y="8"/>
                  </a:cubicBezTo>
                  <a:cubicBezTo>
                    <a:pt x="11" y="8"/>
                    <a:pt x="11" y="10"/>
                    <a:pt x="10" y="10"/>
                  </a:cubicBezTo>
                  <a:cubicBezTo>
                    <a:pt x="10" y="11"/>
                    <a:pt x="10"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7" name="Freeform 75"/>
            <p:cNvSpPr/>
            <p:nvPr/>
          </p:nvSpPr>
          <p:spPr bwMode="auto">
            <a:xfrm>
              <a:off x="5813425"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2" y="0"/>
                    <a:pt x="13" y="1"/>
                    <a:pt x="13" y="2"/>
                  </a:cubicBezTo>
                  <a:cubicBezTo>
                    <a:pt x="13" y="3"/>
                    <a:pt x="12"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8" name="Freeform 76"/>
            <p:cNvSpPr/>
            <p:nvPr/>
          </p:nvSpPr>
          <p:spPr bwMode="auto">
            <a:xfrm>
              <a:off x="5691187"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3" y="0"/>
                    <a:pt x="13" y="1"/>
                    <a:pt x="13" y="2"/>
                  </a:cubicBezTo>
                  <a:cubicBezTo>
                    <a:pt x="13" y="3"/>
                    <a:pt x="13"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9" name="Freeform 77"/>
            <p:cNvSpPr/>
            <p:nvPr/>
          </p:nvSpPr>
          <p:spPr bwMode="auto">
            <a:xfrm>
              <a:off x="5762625" y="390842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0"/>
                    <a:pt x="1" y="0"/>
                    <a:pt x="2" y="0"/>
                  </a:cubicBezTo>
                  <a:cubicBezTo>
                    <a:pt x="3" y="0"/>
                    <a:pt x="4" y="0"/>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0" name="Freeform 78"/>
            <p:cNvSpPr/>
            <p:nvPr/>
          </p:nvSpPr>
          <p:spPr bwMode="auto">
            <a:xfrm>
              <a:off x="5762625" y="378777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1"/>
                    <a:pt x="1" y="0"/>
                    <a:pt x="2" y="0"/>
                  </a:cubicBezTo>
                  <a:cubicBezTo>
                    <a:pt x="3" y="0"/>
                    <a:pt x="4" y="1"/>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1" name="Freeform 79"/>
            <p:cNvSpPr>
              <a:spLocks noEditPoints="1"/>
            </p:cNvSpPr>
            <p:nvPr/>
          </p:nvSpPr>
          <p:spPr bwMode="auto">
            <a:xfrm>
              <a:off x="5621337" y="3833814"/>
              <a:ext cx="169863" cy="173038"/>
            </a:xfrm>
            <a:custGeom>
              <a:avLst/>
              <a:gdLst>
                <a:gd name="T0" fmla="*/ 10 w 77"/>
                <a:gd name="T1" fmla="*/ 78 h 78"/>
                <a:gd name="T2" fmla="*/ 3 w 77"/>
                <a:gd name="T3" fmla="*/ 76 h 78"/>
                <a:gd name="T4" fmla="*/ 1 w 77"/>
                <a:gd name="T5" fmla="*/ 67 h 78"/>
                <a:gd name="T6" fmla="*/ 5 w 77"/>
                <a:gd name="T7" fmla="*/ 59 h 78"/>
                <a:gd name="T8" fmla="*/ 58 w 77"/>
                <a:gd name="T9" fmla="*/ 6 h 78"/>
                <a:gd name="T10" fmla="*/ 75 w 77"/>
                <a:gd name="T11" fmla="*/ 4 h 78"/>
                <a:gd name="T12" fmla="*/ 77 w 77"/>
                <a:gd name="T13" fmla="*/ 11 h 78"/>
                <a:gd name="T14" fmla="*/ 73 w 77"/>
                <a:gd name="T15" fmla="*/ 21 h 78"/>
                <a:gd name="T16" fmla="*/ 20 w 77"/>
                <a:gd name="T17" fmla="*/ 74 h 78"/>
                <a:gd name="T18" fmla="*/ 10 w 77"/>
                <a:gd name="T19" fmla="*/ 78 h 78"/>
                <a:gd name="T20" fmla="*/ 68 w 77"/>
                <a:gd name="T21" fmla="*/ 10 h 78"/>
                <a:gd name="T22" fmla="*/ 64 w 77"/>
                <a:gd name="T23" fmla="*/ 12 h 78"/>
                <a:gd name="T24" fmla="*/ 11 w 77"/>
                <a:gd name="T25" fmla="*/ 65 h 78"/>
                <a:gd name="T26" fmla="*/ 9 w 77"/>
                <a:gd name="T27" fmla="*/ 69 h 78"/>
                <a:gd name="T28" fmla="*/ 9 w 77"/>
                <a:gd name="T29" fmla="*/ 70 h 78"/>
                <a:gd name="T30" fmla="*/ 10 w 77"/>
                <a:gd name="T31" fmla="*/ 70 h 78"/>
                <a:gd name="T32" fmla="*/ 14 w 77"/>
                <a:gd name="T33" fmla="*/ 68 h 78"/>
                <a:gd name="T34" fmla="*/ 67 w 77"/>
                <a:gd name="T35" fmla="*/ 15 h 78"/>
                <a:gd name="T36" fmla="*/ 69 w 77"/>
                <a:gd name="T37" fmla="*/ 11 h 78"/>
                <a:gd name="T38" fmla="*/ 69 w 77"/>
                <a:gd name="T39" fmla="*/ 10 h 78"/>
                <a:gd name="T40" fmla="*/ 68 w 77"/>
                <a:gd name="T41" fmla="*/ 1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 h="78">
                  <a:moveTo>
                    <a:pt x="10" y="78"/>
                  </a:moveTo>
                  <a:cubicBezTo>
                    <a:pt x="7" y="78"/>
                    <a:pt x="5" y="77"/>
                    <a:pt x="3" y="76"/>
                  </a:cubicBezTo>
                  <a:cubicBezTo>
                    <a:pt x="1" y="74"/>
                    <a:pt x="0" y="71"/>
                    <a:pt x="1" y="67"/>
                  </a:cubicBezTo>
                  <a:cubicBezTo>
                    <a:pt x="1" y="64"/>
                    <a:pt x="3" y="62"/>
                    <a:pt x="5" y="59"/>
                  </a:cubicBezTo>
                  <a:cubicBezTo>
                    <a:pt x="58" y="6"/>
                    <a:pt x="58" y="6"/>
                    <a:pt x="58" y="6"/>
                  </a:cubicBezTo>
                  <a:cubicBezTo>
                    <a:pt x="63" y="1"/>
                    <a:pt x="71" y="0"/>
                    <a:pt x="75" y="4"/>
                  </a:cubicBezTo>
                  <a:cubicBezTo>
                    <a:pt x="76" y="6"/>
                    <a:pt x="77" y="8"/>
                    <a:pt x="77" y="11"/>
                  </a:cubicBezTo>
                  <a:cubicBezTo>
                    <a:pt x="77" y="14"/>
                    <a:pt x="76" y="18"/>
                    <a:pt x="73" y="21"/>
                  </a:cubicBezTo>
                  <a:cubicBezTo>
                    <a:pt x="20" y="74"/>
                    <a:pt x="20" y="74"/>
                    <a:pt x="20" y="74"/>
                  </a:cubicBezTo>
                  <a:cubicBezTo>
                    <a:pt x="17" y="77"/>
                    <a:pt x="13" y="78"/>
                    <a:pt x="10" y="78"/>
                  </a:cubicBezTo>
                  <a:close/>
                  <a:moveTo>
                    <a:pt x="68" y="10"/>
                  </a:moveTo>
                  <a:cubicBezTo>
                    <a:pt x="67" y="10"/>
                    <a:pt x="66" y="10"/>
                    <a:pt x="64" y="12"/>
                  </a:cubicBezTo>
                  <a:cubicBezTo>
                    <a:pt x="11" y="65"/>
                    <a:pt x="11" y="65"/>
                    <a:pt x="11" y="65"/>
                  </a:cubicBezTo>
                  <a:cubicBezTo>
                    <a:pt x="10" y="66"/>
                    <a:pt x="9" y="67"/>
                    <a:pt x="9" y="69"/>
                  </a:cubicBezTo>
                  <a:cubicBezTo>
                    <a:pt x="9" y="69"/>
                    <a:pt x="9" y="70"/>
                    <a:pt x="9" y="70"/>
                  </a:cubicBezTo>
                  <a:cubicBezTo>
                    <a:pt x="9" y="70"/>
                    <a:pt x="10" y="70"/>
                    <a:pt x="10" y="70"/>
                  </a:cubicBezTo>
                  <a:cubicBezTo>
                    <a:pt x="11" y="70"/>
                    <a:pt x="13" y="70"/>
                    <a:pt x="14" y="68"/>
                  </a:cubicBezTo>
                  <a:cubicBezTo>
                    <a:pt x="67" y="15"/>
                    <a:pt x="67" y="15"/>
                    <a:pt x="67" y="15"/>
                  </a:cubicBezTo>
                  <a:cubicBezTo>
                    <a:pt x="69" y="13"/>
                    <a:pt x="69" y="12"/>
                    <a:pt x="69" y="11"/>
                  </a:cubicBezTo>
                  <a:cubicBezTo>
                    <a:pt x="69" y="11"/>
                    <a:pt x="69" y="10"/>
                    <a:pt x="69" y="10"/>
                  </a:cubicBezTo>
                  <a:cubicBezTo>
                    <a:pt x="69" y="10"/>
                    <a:pt x="68" y="10"/>
                    <a:pt x="6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1" name="Freeform 99"/>
            <p:cNvSpPr>
              <a:spLocks noEditPoints="1"/>
            </p:cNvSpPr>
            <p:nvPr/>
          </p:nvSpPr>
          <p:spPr bwMode="auto">
            <a:xfrm>
              <a:off x="8513762" y="3857626"/>
              <a:ext cx="438150" cy="600075"/>
            </a:xfrm>
            <a:custGeom>
              <a:avLst/>
              <a:gdLst>
                <a:gd name="T0" fmla="*/ 184 w 198"/>
                <a:gd name="T1" fmla="*/ 271 h 271"/>
                <a:gd name="T2" fmla="*/ 14 w 198"/>
                <a:gd name="T3" fmla="*/ 271 h 271"/>
                <a:gd name="T4" fmla="*/ 0 w 198"/>
                <a:gd name="T5" fmla="*/ 257 h 271"/>
                <a:gd name="T6" fmla="*/ 0 w 198"/>
                <a:gd name="T7" fmla="*/ 14 h 271"/>
                <a:gd name="T8" fmla="*/ 14 w 198"/>
                <a:gd name="T9" fmla="*/ 0 h 271"/>
                <a:gd name="T10" fmla="*/ 184 w 198"/>
                <a:gd name="T11" fmla="*/ 0 h 271"/>
                <a:gd name="T12" fmla="*/ 198 w 198"/>
                <a:gd name="T13" fmla="*/ 14 h 271"/>
                <a:gd name="T14" fmla="*/ 198 w 198"/>
                <a:gd name="T15" fmla="*/ 257 h 271"/>
                <a:gd name="T16" fmla="*/ 184 w 198"/>
                <a:gd name="T17" fmla="*/ 271 h 271"/>
                <a:gd name="T18" fmla="*/ 28 w 198"/>
                <a:gd name="T19" fmla="*/ 242 h 271"/>
                <a:gd name="T20" fmla="*/ 169 w 198"/>
                <a:gd name="T21" fmla="*/ 242 h 271"/>
                <a:gd name="T22" fmla="*/ 169 w 198"/>
                <a:gd name="T23" fmla="*/ 29 h 271"/>
                <a:gd name="T24" fmla="*/ 28 w 198"/>
                <a:gd name="T25" fmla="*/ 29 h 271"/>
                <a:gd name="T26" fmla="*/ 28 w 198"/>
                <a:gd name="T27" fmla="*/ 24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8" h="271">
                  <a:moveTo>
                    <a:pt x="184" y="271"/>
                  </a:moveTo>
                  <a:cubicBezTo>
                    <a:pt x="14" y="271"/>
                    <a:pt x="14" y="271"/>
                    <a:pt x="14" y="271"/>
                  </a:cubicBezTo>
                  <a:cubicBezTo>
                    <a:pt x="6" y="271"/>
                    <a:pt x="0" y="264"/>
                    <a:pt x="0" y="257"/>
                  </a:cubicBezTo>
                  <a:cubicBezTo>
                    <a:pt x="0" y="14"/>
                    <a:pt x="0" y="14"/>
                    <a:pt x="0" y="14"/>
                  </a:cubicBezTo>
                  <a:cubicBezTo>
                    <a:pt x="0" y="6"/>
                    <a:pt x="6" y="0"/>
                    <a:pt x="14" y="0"/>
                  </a:cubicBezTo>
                  <a:cubicBezTo>
                    <a:pt x="184" y="0"/>
                    <a:pt x="184" y="0"/>
                    <a:pt x="184" y="0"/>
                  </a:cubicBezTo>
                  <a:cubicBezTo>
                    <a:pt x="191" y="0"/>
                    <a:pt x="198" y="6"/>
                    <a:pt x="198" y="14"/>
                  </a:cubicBezTo>
                  <a:cubicBezTo>
                    <a:pt x="198" y="257"/>
                    <a:pt x="198" y="257"/>
                    <a:pt x="198" y="257"/>
                  </a:cubicBezTo>
                  <a:cubicBezTo>
                    <a:pt x="198" y="264"/>
                    <a:pt x="191" y="271"/>
                    <a:pt x="184" y="271"/>
                  </a:cubicBezTo>
                  <a:close/>
                  <a:moveTo>
                    <a:pt x="28" y="242"/>
                  </a:moveTo>
                  <a:cubicBezTo>
                    <a:pt x="169" y="242"/>
                    <a:pt x="169" y="242"/>
                    <a:pt x="169" y="242"/>
                  </a:cubicBezTo>
                  <a:cubicBezTo>
                    <a:pt x="169" y="29"/>
                    <a:pt x="169" y="29"/>
                    <a:pt x="169" y="29"/>
                  </a:cubicBezTo>
                  <a:cubicBezTo>
                    <a:pt x="28" y="29"/>
                    <a:pt x="28" y="29"/>
                    <a:pt x="28" y="29"/>
                  </a:cubicBezTo>
                  <a:cubicBezTo>
                    <a:pt x="28" y="242"/>
                    <a:pt x="28" y="242"/>
                    <a:pt x="28" y="2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2" name="Freeform 100"/>
            <p:cNvSpPr/>
            <p:nvPr/>
          </p:nvSpPr>
          <p:spPr bwMode="auto">
            <a:xfrm>
              <a:off x="8716962" y="3883026"/>
              <a:ext cx="33338" cy="549275"/>
            </a:xfrm>
            <a:custGeom>
              <a:avLst/>
              <a:gdLst>
                <a:gd name="T0" fmla="*/ 7 w 15"/>
                <a:gd name="T1" fmla="*/ 249 h 249"/>
                <a:gd name="T2" fmla="*/ 0 w 15"/>
                <a:gd name="T3" fmla="*/ 242 h 249"/>
                <a:gd name="T4" fmla="*/ 0 w 15"/>
                <a:gd name="T5" fmla="*/ 7 h 249"/>
                <a:gd name="T6" fmla="*/ 7 w 15"/>
                <a:gd name="T7" fmla="*/ 0 h 249"/>
                <a:gd name="T8" fmla="*/ 15 w 15"/>
                <a:gd name="T9" fmla="*/ 7 h 249"/>
                <a:gd name="T10" fmla="*/ 15 w 15"/>
                <a:gd name="T11" fmla="*/ 242 h 249"/>
                <a:gd name="T12" fmla="*/ 7 w 15"/>
                <a:gd name="T13" fmla="*/ 249 h 249"/>
              </a:gdLst>
              <a:ahLst/>
              <a:cxnLst>
                <a:cxn ang="0">
                  <a:pos x="T0" y="T1"/>
                </a:cxn>
                <a:cxn ang="0">
                  <a:pos x="T2" y="T3"/>
                </a:cxn>
                <a:cxn ang="0">
                  <a:pos x="T4" y="T5"/>
                </a:cxn>
                <a:cxn ang="0">
                  <a:pos x="T6" y="T7"/>
                </a:cxn>
                <a:cxn ang="0">
                  <a:pos x="T8" y="T9"/>
                </a:cxn>
                <a:cxn ang="0">
                  <a:pos x="T10" y="T11"/>
                </a:cxn>
                <a:cxn ang="0">
                  <a:pos x="T12" y="T13"/>
                </a:cxn>
              </a:cxnLst>
              <a:rect l="0" t="0" r="r" b="b"/>
              <a:pathLst>
                <a:path w="15" h="249">
                  <a:moveTo>
                    <a:pt x="7" y="249"/>
                  </a:moveTo>
                  <a:cubicBezTo>
                    <a:pt x="3" y="249"/>
                    <a:pt x="0" y="246"/>
                    <a:pt x="0" y="242"/>
                  </a:cubicBezTo>
                  <a:cubicBezTo>
                    <a:pt x="0" y="7"/>
                    <a:pt x="0" y="7"/>
                    <a:pt x="0" y="7"/>
                  </a:cubicBezTo>
                  <a:cubicBezTo>
                    <a:pt x="0" y="3"/>
                    <a:pt x="3" y="0"/>
                    <a:pt x="7" y="0"/>
                  </a:cubicBezTo>
                  <a:cubicBezTo>
                    <a:pt x="11" y="0"/>
                    <a:pt x="15" y="3"/>
                    <a:pt x="15" y="7"/>
                  </a:cubicBezTo>
                  <a:cubicBezTo>
                    <a:pt x="15" y="242"/>
                    <a:pt x="15" y="242"/>
                    <a:pt x="15" y="242"/>
                  </a:cubicBezTo>
                  <a:cubicBezTo>
                    <a:pt x="15" y="246"/>
                    <a:pt x="11" y="249"/>
                    <a:pt x="7" y="24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3" name="Freeform 101"/>
            <p:cNvSpPr/>
            <p:nvPr/>
          </p:nvSpPr>
          <p:spPr bwMode="auto">
            <a:xfrm>
              <a:off x="8529637" y="4048126"/>
              <a:ext cx="407988" cy="33338"/>
            </a:xfrm>
            <a:custGeom>
              <a:avLst/>
              <a:gdLst>
                <a:gd name="T0" fmla="*/ 178 w 185"/>
                <a:gd name="T1" fmla="*/ 15 h 15"/>
                <a:gd name="T2" fmla="*/ 7 w 185"/>
                <a:gd name="T3" fmla="*/ 15 h 15"/>
                <a:gd name="T4" fmla="*/ 0 w 185"/>
                <a:gd name="T5" fmla="*/ 7 h 15"/>
                <a:gd name="T6" fmla="*/ 7 w 185"/>
                <a:gd name="T7" fmla="*/ 0 h 15"/>
                <a:gd name="T8" fmla="*/ 178 w 185"/>
                <a:gd name="T9" fmla="*/ 0 h 15"/>
                <a:gd name="T10" fmla="*/ 185 w 185"/>
                <a:gd name="T11" fmla="*/ 7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1"/>
                    <a:pt x="0" y="7"/>
                  </a:cubicBezTo>
                  <a:cubicBezTo>
                    <a:pt x="0" y="4"/>
                    <a:pt x="3" y="0"/>
                    <a:pt x="7" y="0"/>
                  </a:cubicBezTo>
                  <a:cubicBezTo>
                    <a:pt x="178" y="0"/>
                    <a:pt x="178" y="0"/>
                    <a:pt x="178" y="0"/>
                  </a:cubicBezTo>
                  <a:cubicBezTo>
                    <a:pt x="182" y="0"/>
                    <a:pt x="185" y="4"/>
                    <a:pt x="185" y="7"/>
                  </a:cubicBezTo>
                  <a:cubicBezTo>
                    <a:pt x="185" y="11"/>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4" name="Freeform 102"/>
            <p:cNvSpPr/>
            <p:nvPr/>
          </p:nvSpPr>
          <p:spPr bwMode="auto">
            <a:xfrm>
              <a:off x="8529637" y="4227514"/>
              <a:ext cx="407988" cy="33338"/>
            </a:xfrm>
            <a:custGeom>
              <a:avLst/>
              <a:gdLst>
                <a:gd name="T0" fmla="*/ 178 w 185"/>
                <a:gd name="T1" fmla="*/ 15 h 15"/>
                <a:gd name="T2" fmla="*/ 7 w 185"/>
                <a:gd name="T3" fmla="*/ 15 h 15"/>
                <a:gd name="T4" fmla="*/ 0 w 185"/>
                <a:gd name="T5" fmla="*/ 8 h 15"/>
                <a:gd name="T6" fmla="*/ 7 w 185"/>
                <a:gd name="T7" fmla="*/ 0 h 15"/>
                <a:gd name="T8" fmla="*/ 178 w 185"/>
                <a:gd name="T9" fmla="*/ 0 h 15"/>
                <a:gd name="T10" fmla="*/ 185 w 185"/>
                <a:gd name="T11" fmla="*/ 8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2"/>
                    <a:pt x="0" y="8"/>
                  </a:cubicBezTo>
                  <a:cubicBezTo>
                    <a:pt x="0" y="4"/>
                    <a:pt x="3" y="0"/>
                    <a:pt x="7" y="0"/>
                  </a:cubicBezTo>
                  <a:cubicBezTo>
                    <a:pt x="178" y="0"/>
                    <a:pt x="178" y="0"/>
                    <a:pt x="178" y="0"/>
                  </a:cubicBezTo>
                  <a:cubicBezTo>
                    <a:pt x="182" y="0"/>
                    <a:pt x="185" y="4"/>
                    <a:pt x="185" y="8"/>
                  </a:cubicBezTo>
                  <a:cubicBezTo>
                    <a:pt x="185" y="12"/>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5" name="Freeform 103"/>
            <p:cNvSpPr/>
            <p:nvPr/>
          </p:nvSpPr>
          <p:spPr bwMode="auto">
            <a:xfrm>
              <a:off x="8308975" y="4114801"/>
              <a:ext cx="179388" cy="63500"/>
            </a:xfrm>
            <a:custGeom>
              <a:avLst/>
              <a:gdLst>
                <a:gd name="T0" fmla="*/ 67 w 81"/>
                <a:gd name="T1" fmla="*/ 29 h 29"/>
                <a:gd name="T2" fmla="*/ 14 w 81"/>
                <a:gd name="T3" fmla="*/ 29 h 29"/>
                <a:gd name="T4" fmla="*/ 0 w 81"/>
                <a:gd name="T5" fmla="*/ 14 h 29"/>
                <a:gd name="T6" fmla="*/ 14 w 81"/>
                <a:gd name="T7" fmla="*/ 0 h 29"/>
                <a:gd name="T8" fmla="*/ 67 w 81"/>
                <a:gd name="T9" fmla="*/ 0 h 29"/>
                <a:gd name="T10" fmla="*/ 81 w 81"/>
                <a:gd name="T11" fmla="*/ 14 h 29"/>
                <a:gd name="T12" fmla="*/ 67 w 81"/>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81" h="29">
                  <a:moveTo>
                    <a:pt x="67" y="29"/>
                  </a:moveTo>
                  <a:cubicBezTo>
                    <a:pt x="14" y="29"/>
                    <a:pt x="14" y="29"/>
                    <a:pt x="14" y="29"/>
                  </a:cubicBezTo>
                  <a:cubicBezTo>
                    <a:pt x="6" y="29"/>
                    <a:pt x="0" y="22"/>
                    <a:pt x="0" y="14"/>
                  </a:cubicBezTo>
                  <a:cubicBezTo>
                    <a:pt x="0" y="6"/>
                    <a:pt x="6" y="0"/>
                    <a:pt x="14" y="0"/>
                  </a:cubicBezTo>
                  <a:cubicBezTo>
                    <a:pt x="67" y="0"/>
                    <a:pt x="67" y="0"/>
                    <a:pt x="67" y="0"/>
                  </a:cubicBezTo>
                  <a:cubicBezTo>
                    <a:pt x="75" y="0"/>
                    <a:pt x="81" y="6"/>
                    <a:pt x="81" y="14"/>
                  </a:cubicBezTo>
                  <a:cubicBezTo>
                    <a:pt x="81" y="22"/>
                    <a:pt x="75" y="29"/>
                    <a:pt x="67" y="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6" name="Freeform 104"/>
            <p:cNvSpPr/>
            <p:nvPr/>
          </p:nvSpPr>
          <p:spPr bwMode="auto">
            <a:xfrm>
              <a:off x="8172450"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7" name="Freeform 105"/>
            <p:cNvSpPr/>
            <p:nvPr/>
          </p:nvSpPr>
          <p:spPr bwMode="auto">
            <a:xfrm>
              <a:off x="8562975"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8" name="Freeform 106"/>
            <p:cNvSpPr/>
            <p:nvPr/>
          </p:nvSpPr>
          <p:spPr bwMode="auto">
            <a:xfrm>
              <a:off x="8366125" y="3692526"/>
              <a:ext cx="63500" cy="473075"/>
            </a:xfrm>
            <a:custGeom>
              <a:avLst/>
              <a:gdLst>
                <a:gd name="T0" fmla="*/ 15 w 29"/>
                <a:gd name="T1" fmla="*/ 214 h 214"/>
                <a:gd name="T2" fmla="*/ 0 w 29"/>
                <a:gd name="T3" fmla="*/ 200 h 214"/>
                <a:gd name="T4" fmla="*/ 0 w 29"/>
                <a:gd name="T5" fmla="*/ 14 h 214"/>
                <a:gd name="T6" fmla="*/ 15 w 29"/>
                <a:gd name="T7" fmla="*/ 0 h 214"/>
                <a:gd name="T8" fmla="*/ 29 w 29"/>
                <a:gd name="T9" fmla="*/ 14 h 214"/>
                <a:gd name="T10" fmla="*/ 29 w 29"/>
                <a:gd name="T11" fmla="*/ 200 h 214"/>
                <a:gd name="T12" fmla="*/ 15 w 29"/>
                <a:gd name="T13" fmla="*/ 214 h 214"/>
              </a:gdLst>
              <a:ahLst/>
              <a:cxnLst>
                <a:cxn ang="0">
                  <a:pos x="T0" y="T1"/>
                </a:cxn>
                <a:cxn ang="0">
                  <a:pos x="T2" y="T3"/>
                </a:cxn>
                <a:cxn ang="0">
                  <a:pos x="T4" y="T5"/>
                </a:cxn>
                <a:cxn ang="0">
                  <a:pos x="T6" y="T7"/>
                </a:cxn>
                <a:cxn ang="0">
                  <a:pos x="T8" y="T9"/>
                </a:cxn>
                <a:cxn ang="0">
                  <a:pos x="T10" y="T11"/>
                </a:cxn>
                <a:cxn ang="0">
                  <a:pos x="T12" y="T13"/>
                </a:cxn>
              </a:cxnLst>
              <a:rect l="0" t="0" r="r" b="b"/>
              <a:pathLst>
                <a:path w="29" h="214">
                  <a:moveTo>
                    <a:pt x="15" y="214"/>
                  </a:moveTo>
                  <a:cubicBezTo>
                    <a:pt x="7" y="214"/>
                    <a:pt x="0" y="208"/>
                    <a:pt x="0" y="200"/>
                  </a:cubicBezTo>
                  <a:cubicBezTo>
                    <a:pt x="0" y="14"/>
                    <a:pt x="0" y="14"/>
                    <a:pt x="0" y="14"/>
                  </a:cubicBezTo>
                  <a:cubicBezTo>
                    <a:pt x="0" y="6"/>
                    <a:pt x="7" y="0"/>
                    <a:pt x="15" y="0"/>
                  </a:cubicBezTo>
                  <a:cubicBezTo>
                    <a:pt x="22" y="0"/>
                    <a:pt x="29" y="6"/>
                    <a:pt x="29" y="14"/>
                  </a:cubicBezTo>
                  <a:cubicBezTo>
                    <a:pt x="29" y="200"/>
                    <a:pt x="29" y="200"/>
                    <a:pt x="29" y="200"/>
                  </a:cubicBezTo>
                  <a:cubicBezTo>
                    <a:pt x="29" y="208"/>
                    <a:pt x="22" y="214"/>
                    <a:pt x="15" y="2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9" name="Freeform 107"/>
            <p:cNvSpPr/>
            <p:nvPr/>
          </p:nvSpPr>
          <p:spPr bwMode="auto">
            <a:xfrm>
              <a:off x="8172450" y="3671889"/>
              <a:ext cx="452438" cy="61913"/>
            </a:xfrm>
            <a:custGeom>
              <a:avLst/>
              <a:gdLst>
                <a:gd name="T0" fmla="*/ 191 w 205"/>
                <a:gd name="T1" fmla="*/ 28 h 28"/>
                <a:gd name="T2" fmla="*/ 14 w 205"/>
                <a:gd name="T3" fmla="*/ 28 h 28"/>
                <a:gd name="T4" fmla="*/ 0 w 205"/>
                <a:gd name="T5" fmla="*/ 14 h 28"/>
                <a:gd name="T6" fmla="*/ 14 w 205"/>
                <a:gd name="T7" fmla="*/ 0 h 28"/>
                <a:gd name="T8" fmla="*/ 191 w 205"/>
                <a:gd name="T9" fmla="*/ 0 h 28"/>
                <a:gd name="T10" fmla="*/ 205 w 205"/>
                <a:gd name="T11" fmla="*/ 14 h 28"/>
                <a:gd name="T12" fmla="*/ 191 w 205"/>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205" h="28">
                  <a:moveTo>
                    <a:pt x="191" y="28"/>
                  </a:moveTo>
                  <a:cubicBezTo>
                    <a:pt x="14" y="28"/>
                    <a:pt x="14" y="28"/>
                    <a:pt x="14" y="28"/>
                  </a:cubicBezTo>
                  <a:cubicBezTo>
                    <a:pt x="6" y="28"/>
                    <a:pt x="0" y="22"/>
                    <a:pt x="0" y="14"/>
                  </a:cubicBezTo>
                  <a:cubicBezTo>
                    <a:pt x="0" y="6"/>
                    <a:pt x="6" y="0"/>
                    <a:pt x="14" y="0"/>
                  </a:cubicBezTo>
                  <a:cubicBezTo>
                    <a:pt x="191" y="0"/>
                    <a:pt x="191" y="0"/>
                    <a:pt x="191" y="0"/>
                  </a:cubicBezTo>
                  <a:cubicBezTo>
                    <a:pt x="199" y="0"/>
                    <a:pt x="205" y="6"/>
                    <a:pt x="205" y="14"/>
                  </a:cubicBezTo>
                  <a:cubicBezTo>
                    <a:pt x="205" y="22"/>
                    <a:pt x="199" y="28"/>
                    <a:pt x="191"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0" name="Freeform 108"/>
            <p:cNvSpPr>
              <a:spLocks noEditPoints="1"/>
            </p:cNvSpPr>
            <p:nvPr/>
          </p:nvSpPr>
          <p:spPr bwMode="auto">
            <a:xfrm>
              <a:off x="8235950" y="1373189"/>
              <a:ext cx="201613" cy="274638"/>
            </a:xfrm>
            <a:custGeom>
              <a:avLst/>
              <a:gdLst>
                <a:gd name="T0" fmla="*/ 36 w 91"/>
                <a:gd name="T1" fmla="*/ 124 h 124"/>
                <a:gd name="T2" fmla="*/ 29 w 91"/>
                <a:gd name="T3" fmla="*/ 119 h 124"/>
                <a:gd name="T4" fmla="*/ 1 w 91"/>
                <a:gd name="T5" fmla="*/ 25 h 124"/>
                <a:gd name="T6" fmla="*/ 6 w 91"/>
                <a:gd name="T7" fmla="*/ 15 h 124"/>
                <a:gd name="T8" fmla="*/ 53 w 91"/>
                <a:gd name="T9" fmla="*/ 1 h 124"/>
                <a:gd name="T10" fmla="*/ 59 w 91"/>
                <a:gd name="T11" fmla="*/ 2 h 124"/>
                <a:gd name="T12" fmla="*/ 63 w 91"/>
                <a:gd name="T13" fmla="*/ 6 h 124"/>
                <a:gd name="T14" fmla="*/ 91 w 91"/>
                <a:gd name="T15" fmla="*/ 100 h 124"/>
                <a:gd name="T16" fmla="*/ 90 w 91"/>
                <a:gd name="T17" fmla="*/ 106 h 124"/>
                <a:gd name="T18" fmla="*/ 85 w 91"/>
                <a:gd name="T19" fmla="*/ 110 h 124"/>
                <a:gd name="T20" fmla="*/ 38 w 91"/>
                <a:gd name="T21" fmla="*/ 124 h 124"/>
                <a:gd name="T22" fmla="*/ 36 w 91"/>
                <a:gd name="T23" fmla="*/ 124 h 124"/>
                <a:gd name="T24" fmla="*/ 18 w 91"/>
                <a:gd name="T25" fmla="*/ 28 h 124"/>
                <a:gd name="T26" fmla="*/ 18 w 91"/>
                <a:gd name="T27" fmla="*/ 28 h 124"/>
                <a:gd name="T28" fmla="*/ 41 w 91"/>
                <a:gd name="T29" fmla="*/ 107 h 124"/>
                <a:gd name="T30" fmla="*/ 73 w 91"/>
                <a:gd name="T31" fmla="*/ 97 h 124"/>
                <a:gd name="T32" fmla="*/ 50 w 91"/>
                <a:gd name="T33" fmla="*/ 18 h 124"/>
                <a:gd name="T34" fmla="*/ 18 w 91"/>
                <a:gd name="T35" fmla="*/ 2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24">
                  <a:moveTo>
                    <a:pt x="36" y="124"/>
                  </a:moveTo>
                  <a:cubicBezTo>
                    <a:pt x="33" y="124"/>
                    <a:pt x="30" y="122"/>
                    <a:pt x="29" y="119"/>
                  </a:cubicBezTo>
                  <a:cubicBezTo>
                    <a:pt x="1" y="25"/>
                    <a:pt x="1" y="25"/>
                    <a:pt x="1" y="25"/>
                  </a:cubicBezTo>
                  <a:cubicBezTo>
                    <a:pt x="0" y="20"/>
                    <a:pt x="2" y="16"/>
                    <a:pt x="6" y="15"/>
                  </a:cubicBezTo>
                  <a:cubicBezTo>
                    <a:pt x="53" y="1"/>
                    <a:pt x="53" y="1"/>
                    <a:pt x="53" y="1"/>
                  </a:cubicBezTo>
                  <a:cubicBezTo>
                    <a:pt x="55" y="0"/>
                    <a:pt x="57" y="1"/>
                    <a:pt x="59" y="2"/>
                  </a:cubicBezTo>
                  <a:cubicBezTo>
                    <a:pt x="61" y="3"/>
                    <a:pt x="62" y="4"/>
                    <a:pt x="63" y="6"/>
                  </a:cubicBezTo>
                  <a:cubicBezTo>
                    <a:pt x="91" y="100"/>
                    <a:pt x="91" y="100"/>
                    <a:pt x="91" y="100"/>
                  </a:cubicBezTo>
                  <a:cubicBezTo>
                    <a:pt x="91" y="102"/>
                    <a:pt x="91" y="104"/>
                    <a:pt x="90" y="106"/>
                  </a:cubicBezTo>
                  <a:cubicBezTo>
                    <a:pt x="89" y="108"/>
                    <a:pt x="87" y="109"/>
                    <a:pt x="85" y="110"/>
                  </a:cubicBezTo>
                  <a:cubicBezTo>
                    <a:pt x="38" y="124"/>
                    <a:pt x="38" y="124"/>
                    <a:pt x="38" y="124"/>
                  </a:cubicBezTo>
                  <a:cubicBezTo>
                    <a:pt x="38" y="124"/>
                    <a:pt x="37" y="124"/>
                    <a:pt x="36" y="124"/>
                  </a:cubicBezTo>
                  <a:close/>
                  <a:moveTo>
                    <a:pt x="18" y="28"/>
                  </a:moveTo>
                  <a:cubicBezTo>
                    <a:pt x="18" y="28"/>
                    <a:pt x="18" y="28"/>
                    <a:pt x="18" y="28"/>
                  </a:cubicBezTo>
                  <a:cubicBezTo>
                    <a:pt x="41" y="107"/>
                    <a:pt x="41" y="107"/>
                    <a:pt x="41" y="107"/>
                  </a:cubicBezTo>
                  <a:cubicBezTo>
                    <a:pt x="73" y="97"/>
                    <a:pt x="73" y="97"/>
                    <a:pt x="73" y="97"/>
                  </a:cubicBezTo>
                  <a:cubicBezTo>
                    <a:pt x="50" y="18"/>
                    <a:pt x="50" y="18"/>
                    <a:pt x="50" y="18"/>
                  </a:cubicBezTo>
                  <a:cubicBezTo>
                    <a:pt x="18" y="28"/>
                    <a:pt x="18" y="28"/>
                    <a:pt x="18"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1" name="Freeform 109"/>
            <p:cNvSpPr>
              <a:spLocks noEditPoints="1"/>
            </p:cNvSpPr>
            <p:nvPr/>
          </p:nvSpPr>
          <p:spPr bwMode="auto">
            <a:xfrm>
              <a:off x="8345487" y="1230314"/>
              <a:ext cx="301625" cy="334963"/>
            </a:xfrm>
            <a:custGeom>
              <a:avLst/>
              <a:gdLst>
                <a:gd name="T0" fmla="*/ 89 w 136"/>
                <a:gd name="T1" fmla="*/ 152 h 152"/>
                <a:gd name="T2" fmla="*/ 83 w 136"/>
                <a:gd name="T3" fmla="*/ 152 h 152"/>
                <a:gd name="T4" fmla="*/ 63 w 136"/>
                <a:gd name="T5" fmla="*/ 150 h 152"/>
                <a:gd name="T6" fmla="*/ 51 w 136"/>
                <a:gd name="T7" fmla="*/ 149 h 152"/>
                <a:gd name="T8" fmla="*/ 27 w 136"/>
                <a:gd name="T9" fmla="*/ 149 h 152"/>
                <a:gd name="T10" fmla="*/ 18 w 136"/>
                <a:gd name="T11" fmla="*/ 144 h 152"/>
                <a:gd name="T12" fmla="*/ 1 w 136"/>
                <a:gd name="T13" fmla="*/ 87 h 152"/>
                <a:gd name="T14" fmla="*/ 3 w 136"/>
                <a:gd name="T15" fmla="*/ 78 h 152"/>
                <a:gd name="T16" fmla="*/ 37 w 136"/>
                <a:gd name="T17" fmla="*/ 41 h 152"/>
                <a:gd name="T18" fmla="*/ 38 w 136"/>
                <a:gd name="T19" fmla="*/ 15 h 152"/>
                <a:gd name="T20" fmla="*/ 41 w 136"/>
                <a:gd name="T21" fmla="*/ 6 h 152"/>
                <a:gd name="T22" fmla="*/ 58 w 136"/>
                <a:gd name="T23" fmla="*/ 0 h 152"/>
                <a:gd name="T24" fmla="*/ 69 w 136"/>
                <a:gd name="T25" fmla="*/ 5 h 152"/>
                <a:gd name="T26" fmla="*/ 78 w 136"/>
                <a:gd name="T27" fmla="*/ 40 h 152"/>
                <a:gd name="T28" fmla="*/ 77 w 136"/>
                <a:gd name="T29" fmla="*/ 46 h 152"/>
                <a:gd name="T30" fmla="*/ 76 w 136"/>
                <a:gd name="T31" fmla="*/ 50 h 152"/>
                <a:gd name="T32" fmla="*/ 76 w 136"/>
                <a:gd name="T33" fmla="*/ 55 h 152"/>
                <a:gd name="T34" fmla="*/ 106 w 136"/>
                <a:gd name="T35" fmla="*/ 58 h 152"/>
                <a:gd name="T36" fmla="*/ 109 w 136"/>
                <a:gd name="T37" fmla="*/ 58 h 152"/>
                <a:gd name="T38" fmla="*/ 136 w 136"/>
                <a:gd name="T39" fmla="*/ 84 h 152"/>
                <a:gd name="T40" fmla="*/ 130 w 136"/>
                <a:gd name="T41" fmla="*/ 99 h 152"/>
                <a:gd name="T42" fmla="*/ 131 w 136"/>
                <a:gd name="T43" fmla="*/ 104 h 152"/>
                <a:gd name="T44" fmla="*/ 124 w 136"/>
                <a:gd name="T45" fmla="*/ 120 h 152"/>
                <a:gd name="T46" fmla="*/ 124 w 136"/>
                <a:gd name="T47" fmla="*/ 120 h 152"/>
                <a:gd name="T48" fmla="*/ 112 w 136"/>
                <a:gd name="T49" fmla="*/ 138 h 152"/>
                <a:gd name="T50" fmla="*/ 112 w 136"/>
                <a:gd name="T51" fmla="*/ 140 h 152"/>
                <a:gd name="T52" fmla="*/ 89 w 136"/>
                <a:gd name="T53" fmla="*/ 152 h 152"/>
                <a:gd name="T54" fmla="*/ 40 w 136"/>
                <a:gd name="T55" fmla="*/ 132 h 152"/>
                <a:gd name="T56" fmla="*/ 52 w 136"/>
                <a:gd name="T57" fmla="*/ 133 h 152"/>
                <a:gd name="T58" fmla="*/ 64 w 136"/>
                <a:gd name="T59" fmla="*/ 134 h 152"/>
                <a:gd name="T60" fmla="*/ 85 w 136"/>
                <a:gd name="T61" fmla="*/ 136 h 152"/>
                <a:gd name="T62" fmla="*/ 89 w 136"/>
                <a:gd name="T63" fmla="*/ 136 h 152"/>
                <a:gd name="T64" fmla="*/ 97 w 136"/>
                <a:gd name="T65" fmla="*/ 135 h 152"/>
                <a:gd name="T66" fmla="*/ 98 w 136"/>
                <a:gd name="T67" fmla="*/ 132 h 152"/>
                <a:gd name="T68" fmla="*/ 103 w 136"/>
                <a:gd name="T69" fmla="*/ 126 h 152"/>
                <a:gd name="T70" fmla="*/ 108 w 136"/>
                <a:gd name="T71" fmla="*/ 119 h 152"/>
                <a:gd name="T72" fmla="*/ 108 w 136"/>
                <a:gd name="T73" fmla="*/ 117 h 152"/>
                <a:gd name="T74" fmla="*/ 112 w 136"/>
                <a:gd name="T75" fmla="*/ 109 h 152"/>
                <a:gd name="T76" fmla="*/ 115 w 136"/>
                <a:gd name="T77" fmla="*/ 103 h 152"/>
                <a:gd name="T78" fmla="*/ 115 w 136"/>
                <a:gd name="T79" fmla="*/ 100 h 152"/>
                <a:gd name="T80" fmla="*/ 116 w 136"/>
                <a:gd name="T81" fmla="*/ 91 h 152"/>
                <a:gd name="T82" fmla="*/ 120 w 136"/>
                <a:gd name="T83" fmla="*/ 84 h 152"/>
                <a:gd name="T84" fmla="*/ 110 w 136"/>
                <a:gd name="T85" fmla="*/ 73 h 152"/>
                <a:gd name="T86" fmla="*/ 106 w 136"/>
                <a:gd name="T87" fmla="*/ 73 h 152"/>
                <a:gd name="T88" fmla="*/ 64 w 136"/>
                <a:gd name="T89" fmla="*/ 65 h 152"/>
                <a:gd name="T90" fmla="*/ 60 w 136"/>
                <a:gd name="T91" fmla="*/ 57 h 152"/>
                <a:gd name="T92" fmla="*/ 61 w 136"/>
                <a:gd name="T93" fmla="*/ 49 h 152"/>
                <a:gd name="T94" fmla="*/ 62 w 136"/>
                <a:gd name="T95" fmla="*/ 44 h 152"/>
                <a:gd name="T96" fmla="*/ 62 w 136"/>
                <a:gd name="T97" fmla="*/ 39 h 152"/>
                <a:gd name="T98" fmla="*/ 58 w 136"/>
                <a:gd name="T99" fmla="*/ 15 h 152"/>
                <a:gd name="T100" fmla="*/ 54 w 136"/>
                <a:gd name="T101" fmla="*/ 16 h 152"/>
                <a:gd name="T102" fmla="*/ 51 w 136"/>
                <a:gd name="T103" fmla="*/ 46 h 152"/>
                <a:gd name="T104" fmla="*/ 51 w 136"/>
                <a:gd name="T105" fmla="*/ 48 h 152"/>
                <a:gd name="T106" fmla="*/ 17 w 136"/>
                <a:gd name="T107" fmla="*/ 87 h 152"/>
                <a:gd name="T108" fmla="*/ 31 w 136"/>
                <a:gd name="T109" fmla="*/ 133 h 152"/>
                <a:gd name="T110" fmla="*/ 40 w 136"/>
                <a:gd name="T111" fmla="*/ 13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6" h="152">
                  <a:moveTo>
                    <a:pt x="89" y="152"/>
                  </a:moveTo>
                  <a:cubicBezTo>
                    <a:pt x="87" y="152"/>
                    <a:pt x="85" y="152"/>
                    <a:pt x="83" y="152"/>
                  </a:cubicBezTo>
                  <a:cubicBezTo>
                    <a:pt x="78" y="151"/>
                    <a:pt x="71" y="150"/>
                    <a:pt x="63" y="150"/>
                  </a:cubicBezTo>
                  <a:cubicBezTo>
                    <a:pt x="51" y="149"/>
                    <a:pt x="51" y="149"/>
                    <a:pt x="51" y="149"/>
                  </a:cubicBezTo>
                  <a:cubicBezTo>
                    <a:pt x="38" y="147"/>
                    <a:pt x="30" y="148"/>
                    <a:pt x="27" y="149"/>
                  </a:cubicBezTo>
                  <a:cubicBezTo>
                    <a:pt x="23" y="150"/>
                    <a:pt x="19" y="148"/>
                    <a:pt x="18" y="144"/>
                  </a:cubicBezTo>
                  <a:cubicBezTo>
                    <a:pt x="1" y="87"/>
                    <a:pt x="1" y="87"/>
                    <a:pt x="1" y="87"/>
                  </a:cubicBezTo>
                  <a:cubicBezTo>
                    <a:pt x="0" y="84"/>
                    <a:pt x="1" y="80"/>
                    <a:pt x="3" y="78"/>
                  </a:cubicBezTo>
                  <a:cubicBezTo>
                    <a:pt x="13" y="70"/>
                    <a:pt x="31" y="52"/>
                    <a:pt x="37" y="41"/>
                  </a:cubicBezTo>
                  <a:cubicBezTo>
                    <a:pt x="40" y="30"/>
                    <a:pt x="38" y="16"/>
                    <a:pt x="38" y="15"/>
                  </a:cubicBezTo>
                  <a:cubicBezTo>
                    <a:pt x="38" y="12"/>
                    <a:pt x="39" y="9"/>
                    <a:pt x="41" y="6"/>
                  </a:cubicBezTo>
                  <a:cubicBezTo>
                    <a:pt x="47" y="0"/>
                    <a:pt x="57" y="0"/>
                    <a:pt x="58" y="0"/>
                  </a:cubicBezTo>
                  <a:cubicBezTo>
                    <a:pt x="62" y="0"/>
                    <a:pt x="66" y="2"/>
                    <a:pt x="69" y="5"/>
                  </a:cubicBezTo>
                  <a:cubicBezTo>
                    <a:pt x="76" y="12"/>
                    <a:pt x="79" y="25"/>
                    <a:pt x="78" y="40"/>
                  </a:cubicBezTo>
                  <a:cubicBezTo>
                    <a:pt x="78" y="42"/>
                    <a:pt x="77" y="44"/>
                    <a:pt x="77" y="46"/>
                  </a:cubicBezTo>
                  <a:cubicBezTo>
                    <a:pt x="77" y="48"/>
                    <a:pt x="77" y="49"/>
                    <a:pt x="76" y="50"/>
                  </a:cubicBezTo>
                  <a:cubicBezTo>
                    <a:pt x="76" y="52"/>
                    <a:pt x="76" y="53"/>
                    <a:pt x="76" y="55"/>
                  </a:cubicBezTo>
                  <a:cubicBezTo>
                    <a:pt x="80" y="56"/>
                    <a:pt x="90" y="58"/>
                    <a:pt x="106" y="58"/>
                  </a:cubicBezTo>
                  <a:cubicBezTo>
                    <a:pt x="109" y="58"/>
                    <a:pt x="109" y="58"/>
                    <a:pt x="109" y="58"/>
                  </a:cubicBezTo>
                  <a:cubicBezTo>
                    <a:pt x="124" y="58"/>
                    <a:pt x="136" y="69"/>
                    <a:pt x="136" y="84"/>
                  </a:cubicBezTo>
                  <a:cubicBezTo>
                    <a:pt x="136" y="89"/>
                    <a:pt x="134" y="94"/>
                    <a:pt x="130" y="99"/>
                  </a:cubicBezTo>
                  <a:cubicBezTo>
                    <a:pt x="131" y="101"/>
                    <a:pt x="131" y="103"/>
                    <a:pt x="131" y="104"/>
                  </a:cubicBezTo>
                  <a:cubicBezTo>
                    <a:pt x="131" y="110"/>
                    <a:pt x="128" y="116"/>
                    <a:pt x="124" y="120"/>
                  </a:cubicBezTo>
                  <a:cubicBezTo>
                    <a:pt x="124" y="120"/>
                    <a:pt x="124" y="120"/>
                    <a:pt x="124" y="120"/>
                  </a:cubicBezTo>
                  <a:cubicBezTo>
                    <a:pt x="123" y="128"/>
                    <a:pt x="119" y="135"/>
                    <a:pt x="112" y="138"/>
                  </a:cubicBezTo>
                  <a:cubicBezTo>
                    <a:pt x="112" y="139"/>
                    <a:pt x="112" y="140"/>
                    <a:pt x="112" y="140"/>
                  </a:cubicBezTo>
                  <a:cubicBezTo>
                    <a:pt x="109" y="148"/>
                    <a:pt x="101" y="152"/>
                    <a:pt x="89" y="152"/>
                  </a:cubicBezTo>
                  <a:close/>
                  <a:moveTo>
                    <a:pt x="40" y="132"/>
                  </a:moveTo>
                  <a:cubicBezTo>
                    <a:pt x="44" y="132"/>
                    <a:pt x="48" y="133"/>
                    <a:pt x="52" y="133"/>
                  </a:cubicBezTo>
                  <a:cubicBezTo>
                    <a:pt x="64" y="134"/>
                    <a:pt x="64" y="134"/>
                    <a:pt x="64" y="134"/>
                  </a:cubicBezTo>
                  <a:cubicBezTo>
                    <a:pt x="73" y="135"/>
                    <a:pt x="80" y="135"/>
                    <a:pt x="85" y="136"/>
                  </a:cubicBezTo>
                  <a:cubicBezTo>
                    <a:pt x="86" y="136"/>
                    <a:pt x="88" y="136"/>
                    <a:pt x="89" y="136"/>
                  </a:cubicBezTo>
                  <a:cubicBezTo>
                    <a:pt x="95" y="136"/>
                    <a:pt x="97" y="135"/>
                    <a:pt x="97" y="135"/>
                  </a:cubicBezTo>
                  <a:cubicBezTo>
                    <a:pt x="97" y="134"/>
                    <a:pt x="98" y="133"/>
                    <a:pt x="98" y="132"/>
                  </a:cubicBezTo>
                  <a:cubicBezTo>
                    <a:pt x="98" y="129"/>
                    <a:pt x="100" y="127"/>
                    <a:pt x="103" y="126"/>
                  </a:cubicBezTo>
                  <a:cubicBezTo>
                    <a:pt x="106" y="125"/>
                    <a:pt x="108" y="122"/>
                    <a:pt x="108" y="119"/>
                  </a:cubicBezTo>
                  <a:cubicBezTo>
                    <a:pt x="108" y="119"/>
                    <a:pt x="108" y="118"/>
                    <a:pt x="108" y="117"/>
                  </a:cubicBezTo>
                  <a:cubicBezTo>
                    <a:pt x="107" y="114"/>
                    <a:pt x="109" y="111"/>
                    <a:pt x="112" y="109"/>
                  </a:cubicBezTo>
                  <a:cubicBezTo>
                    <a:pt x="114" y="108"/>
                    <a:pt x="115" y="106"/>
                    <a:pt x="115" y="103"/>
                  </a:cubicBezTo>
                  <a:cubicBezTo>
                    <a:pt x="115" y="102"/>
                    <a:pt x="115" y="101"/>
                    <a:pt x="115" y="100"/>
                  </a:cubicBezTo>
                  <a:cubicBezTo>
                    <a:pt x="113" y="97"/>
                    <a:pt x="114" y="93"/>
                    <a:pt x="116" y="91"/>
                  </a:cubicBezTo>
                  <a:cubicBezTo>
                    <a:pt x="119" y="89"/>
                    <a:pt x="120" y="86"/>
                    <a:pt x="120" y="84"/>
                  </a:cubicBezTo>
                  <a:cubicBezTo>
                    <a:pt x="120" y="78"/>
                    <a:pt x="115" y="73"/>
                    <a:pt x="110" y="73"/>
                  </a:cubicBezTo>
                  <a:cubicBezTo>
                    <a:pt x="110" y="73"/>
                    <a:pt x="108" y="73"/>
                    <a:pt x="106" y="73"/>
                  </a:cubicBezTo>
                  <a:cubicBezTo>
                    <a:pt x="72" y="73"/>
                    <a:pt x="66" y="67"/>
                    <a:pt x="64" y="65"/>
                  </a:cubicBezTo>
                  <a:cubicBezTo>
                    <a:pt x="62" y="63"/>
                    <a:pt x="60" y="60"/>
                    <a:pt x="60" y="57"/>
                  </a:cubicBezTo>
                  <a:cubicBezTo>
                    <a:pt x="61" y="54"/>
                    <a:pt x="61" y="52"/>
                    <a:pt x="61" y="49"/>
                  </a:cubicBezTo>
                  <a:cubicBezTo>
                    <a:pt x="61" y="47"/>
                    <a:pt x="61" y="45"/>
                    <a:pt x="62" y="44"/>
                  </a:cubicBezTo>
                  <a:cubicBezTo>
                    <a:pt x="62" y="42"/>
                    <a:pt x="62" y="41"/>
                    <a:pt x="62" y="39"/>
                  </a:cubicBezTo>
                  <a:cubicBezTo>
                    <a:pt x="63" y="24"/>
                    <a:pt x="59" y="17"/>
                    <a:pt x="58" y="15"/>
                  </a:cubicBezTo>
                  <a:cubicBezTo>
                    <a:pt x="57" y="16"/>
                    <a:pt x="55" y="16"/>
                    <a:pt x="54" y="16"/>
                  </a:cubicBezTo>
                  <a:cubicBezTo>
                    <a:pt x="55" y="22"/>
                    <a:pt x="55" y="35"/>
                    <a:pt x="51" y="46"/>
                  </a:cubicBezTo>
                  <a:cubicBezTo>
                    <a:pt x="51" y="47"/>
                    <a:pt x="51" y="47"/>
                    <a:pt x="51" y="48"/>
                  </a:cubicBezTo>
                  <a:cubicBezTo>
                    <a:pt x="45" y="59"/>
                    <a:pt x="29" y="77"/>
                    <a:pt x="17" y="87"/>
                  </a:cubicBezTo>
                  <a:cubicBezTo>
                    <a:pt x="31" y="133"/>
                    <a:pt x="31" y="133"/>
                    <a:pt x="31" y="133"/>
                  </a:cubicBezTo>
                  <a:cubicBezTo>
                    <a:pt x="33" y="133"/>
                    <a:pt x="37" y="132"/>
                    <a:pt x="40" y="1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6" name="Freeform 134"/>
            <p:cNvSpPr>
              <a:spLocks noEditPoints="1"/>
            </p:cNvSpPr>
            <p:nvPr/>
          </p:nvSpPr>
          <p:spPr bwMode="auto">
            <a:xfrm>
              <a:off x="6637337" y="1289051"/>
              <a:ext cx="476250" cy="455613"/>
            </a:xfrm>
            <a:custGeom>
              <a:avLst/>
              <a:gdLst>
                <a:gd name="T0" fmla="*/ 103 w 216"/>
                <a:gd name="T1" fmla="*/ 206 h 206"/>
                <a:gd name="T2" fmla="*/ 30 w 216"/>
                <a:gd name="T3" fmla="*/ 176 h 206"/>
                <a:gd name="T4" fmla="*/ 0 w 216"/>
                <a:gd name="T5" fmla="*/ 103 h 206"/>
                <a:gd name="T6" fmla="*/ 30 w 216"/>
                <a:gd name="T7" fmla="*/ 30 h 206"/>
                <a:gd name="T8" fmla="*/ 103 w 216"/>
                <a:gd name="T9" fmla="*/ 0 h 206"/>
                <a:gd name="T10" fmla="*/ 176 w 216"/>
                <a:gd name="T11" fmla="*/ 30 h 206"/>
                <a:gd name="T12" fmla="*/ 176 w 216"/>
                <a:gd name="T13" fmla="*/ 176 h 206"/>
                <a:gd name="T14" fmla="*/ 103 w 216"/>
                <a:gd name="T15" fmla="*/ 206 h 206"/>
                <a:gd name="T16" fmla="*/ 103 w 216"/>
                <a:gd name="T17" fmla="*/ 17 h 206"/>
                <a:gd name="T18" fmla="*/ 43 w 216"/>
                <a:gd name="T19" fmla="*/ 42 h 206"/>
                <a:gd name="T20" fmla="*/ 18 w 216"/>
                <a:gd name="T21" fmla="*/ 103 h 206"/>
                <a:gd name="T22" fmla="*/ 43 w 216"/>
                <a:gd name="T23" fmla="*/ 163 h 206"/>
                <a:gd name="T24" fmla="*/ 103 w 216"/>
                <a:gd name="T25" fmla="*/ 188 h 206"/>
                <a:gd name="T26" fmla="*/ 164 w 216"/>
                <a:gd name="T27" fmla="*/ 163 h 206"/>
                <a:gd name="T28" fmla="*/ 164 w 216"/>
                <a:gd name="T29" fmla="*/ 42 h 206"/>
                <a:gd name="T30" fmla="*/ 103 w 216"/>
                <a:gd name="T31" fmla="*/ 1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206">
                  <a:moveTo>
                    <a:pt x="103" y="206"/>
                  </a:moveTo>
                  <a:cubicBezTo>
                    <a:pt x="76" y="206"/>
                    <a:pt x="50" y="195"/>
                    <a:pt x="30" y="176"/>
                  </a:cubicBezTo>
                  <a:cubicBezTo>
                    <a:pt x="11" y="156"/>
                    <a:pt x="0" y="130"/>
                    <a:pt x="0" y="103"/>
                  </a:cubicBezTo>
                  <a:cubicBezTo>
                    <a:pt x="0" y="75"/>
                    <a:pt x="11" y="49"/>
                    <a:pt x="30" y="30"/>
                  </a:cubicBezTo>
                  <a:cubicBezTo>
                    <a:pt x="50" y="11"/>
                    <a:pt x="76" y="0"/>
                    <a:pt x="103" y="0"/>
                  </a:cubicBezTo>
                  <a:cubicBezTo>
                    <a:pt x="131" y="0"/>
                    <a:pt x="157" y="11"/>
                    <a:pt x="176" y="30"/>
                  </a:cubicBezTo>
                  <a:cubicBezTo>
                    <a:pt x="216" y="70"/>
                    <a:pt x="216" y="136"/>
                    <a:pt x="176" y="176"/>
                  </a:cubicBezTo>
                  <a:cubicBezTo>
                    <a:pt x="157" y="195"/>
                    <a:pt x="131" y="206"/>
                    <a:pt x="103" y="206"/>
                  </a:cubicBezTo>
                  <a:close/>
                  <a:moveTo>
                    <a:pt x="103" y="17"/>
                  </a:moveTo>
                  <a:cubicBezTo>
                    <a:pt x="80" y="17"/>
                    <a:pt x="59" y="26"/>
                    <a:pt x="43" y="42"/>
                  </a:cubicBezTo>
                  <a:cubicBezTo>
                    <a:pt x="27" y="59"/>
                    <a:pt x="18" y="80"/>
                    <a:pt x="18" y="103"/>
                  </a:cubicBezTo>
                  <a:cubicBezTo>
                    <a:pt x="18" y="126"/>
                    <a:pt x="27" y="147"/>
                    <a:pt x="43" y="163"/>
                  </a:cubicBezTo>
                  <a:cubicBezTo>
                    <a:pt x="59" y="180"/>
                    <a:pt x="80" y="188"/>
                    <a:pt x="103" y="188"/>
                  </a:cubicBezTo>
                  <a:cubicBezTo>
                    <a:pt x="126" y="188"/>
                    <a:pt x="148" y="180"/>
                    <a:pt x="164" y="163"/>
                  </a:cubicBezTo>
                  <a:cubicBezTo>
                    <a:pt x="197" y="130"/>
                    <a:pt x="197" y="76"/>
                    <a:pt x="164" y="42"/>
                  </a:cubicBezTo>
                  <a:cubicBezTo>
                    <a:pt x="148" y="26"/>
                    <a:pt x="126" y="17"/>
                    <a:pt x="103"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7" name="Freeform 135"/>
            <p:cNvSpPr/>
            <p:nvPr/>
          </p:nvSpPr>
          <p:spPr bwMode="auto">
            <a:xfrm>
              <a:off x="6659562" y="1450976"/>
              <a:ext cx="239713" cy="19050"/>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8" name="Freeform 136"/>
            <p:cNvSpPr/>
            <p:nvPr/>
          </p:nvSpPr>
          <p:spPr bwMode="auto">
            <a:xfrm>
              <a:off x="6700837" y="1455739"/>
              <a:ext cx="134938" cy="214313"/>
            </a:xfrm>
            <a:custGeom>
              <a:avLst/>
              <a:gdLst>
                <a:gd name="T0" fmla="*/ 5 w 61"/>
                <a:gd name="T1" fmla="*/ 97 h 97"/>
                <a:gd name="T2" fmla="*/ 3 w 61"/>
                <a:gd name="T3" fmla="*/ 96 h 97"/>
                <a:gd name="T4" fmla="*/ 2 w 61"/>
                <a:gd name="T5" fmla="*/ 90 h 97"/>
                <a:gd name="T6" fmla="*/ 52 w 61"/>
                <a:gd name="T7" fmla="*/ 3 h 97"/>
                <a:gd name="T8" fmla="*/ 58 w 61"/>
                <a:gd name="T9" fmla="*/ 1 h 97"/>
                <a:gd name="T10" fmla="*/ 59 w 61"/>
                <a:gd name="T11" fmla="*/ 7 h 97"/>
                <a:gd name="T12" fmla="*/ 9 w 61"/>
                <a:gd name="T13" fmla="*/ 94 h 97"/>
                <a:gd name="T14" fmla="*/ 5 w 61"/>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7">
                  <a:moveTo>
                    <a:pt x="5" y="97"/>
                  </a:moveTo>
                  <a:cubicBezTo>
                    <a:pt x="5" y="97"/>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7"/>
                    <a:pt x="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9" name="Freeform 137"/>
            <p:cNvSpPr/>
            <p:nvPr/>
          </p:nvSpPr>
          <p:spPr bwMode="auto">
            <a:xfrm>
              <a:off x="6784975" y="1517651"/>
              <a:ext cx="131763" cy="211138"/>
            </a:xfrm>
            <a:custGeom>
              <a:avLst/>
              <a:gdLst>
                <a:gd name="T0" fmla="*/ 55 w 60"/>
                <a:gd name="T1" fmla="*/ 96 h 96"/>
                <a:gd name="T2" fmla="*/ 51 w 60"/>
                <a:gd name="T3" fmla="*/ 94 h 96"/>
                <a:gd name="T4" fmla="*/ 1 w 60"/>
                <a:gd name="T5" fmla="*/ 7 h 96"/>
                <a:gd name="T6" fmla="*/ 3 w 60"/>
                <a:gd name="T7" fmla="*/ 1 h 96"/>
                <a:gd name="T8" fmla="*/ 9 w 60"/>
                <a:gd name="T9" fmla="*/ 2 h 96"/>
                <a:gd name="T10" fmla="*/ 59 w 60"/>
                <a:gd name="T11" fmla="*/ 90 h 96"/>
                <a:gd name="T12" fmla="*/ 57 w 60"/>
                <a:gd name="T13" fmla="*/ 96 h 96"/>
                <a:gd name="T14" fmla="*/ 55 w 60"/>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6">
                  <a:moveTo>
                    <a:pt x="55" y="96"/>
                  </a:moveTo>
                  <a:cubicBezTo>
                    <a:pt x="54" y="96"/>
                    <a:pt x="52" y="95"/>
                    <a:pt x="51" y="94"/>
                  </a:cubicBezTo>
                  <a:cubicBezTo>
                    <a:pt x="1" y="7"/>
                    <a:pt x="1" y="7"/>
                    <a:pt x="1" y="7"/>
                  </a:cubicBezTo>
                  <a:cubicBezTo>
                    <a:pt x="0" y="5"/>
                    <a:pt x="0" y="2"/>
                    <a:pt x="3" y="1"/>
                  </a:cubicBezTo>
                  <a:cubicBezTo>
                    <a:pt x="5" y="0"/>
                    <a:pt x="7" y="0"/>
                    <a:pt x="9" y="2"/>
                  </a:cubicBezTo>
                  <a:cubicBezTo>
                    <a:pt x="59" y="90"/>
                    <a:pt x="59" y="90"/>
                    <a:pt x="59" y="90"/>
                  </a:cubicBezTo>
                  <a:cubicBezTo>
                    <a:pt x="60" y="92"/>
                    <a:pt x="59" y="94"/>
                    <a:pt x="57" y="96"/>
                  </a:cubicBezTo>
                  <a:cubicBezTo>
                    <a:pt x="57" y="96"/>
                    <a:pt x="56" y="96"/>
                    <a:pt x="5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0" name="Freeform 138"/>
            <p:cNvSpPr/>
            <p:nvPr/>
          </p:nvSpPr>
          <p:spPr bwMode="auto">
            <a:xfrm>
              <a:off x="6824662" y="1571626"/>
              <a:ext cx="241300" cy="20638"/>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1" name="Freeform 139"/>
            <p:cNvSpPr/>
            <p:nvPr/>
          </p:nvSpPr>
          <p:spPr bwMode="auto">
            <a:xfrm>
              <a:off x="6888162" y="1373189"/>
              <a:ext cx="134938" cy="212725"/>
            </a:xfrm>
            <a:custGeom>
              <a:avLst/>
              <a:gdLst>
                <a:gd name="T0" fmla="*/ 5 w 61"/>
                <a:gd name="T1" fmla="*/ 96 h 96"/>
                <a:gd name="T2" fmla="*/ 3 w 61"/>
                <a:gd name="T3" fmla="*/ 96 h 96"/>
                <a:gd name="T4" fmla="*/ 2 w 61"/>
                <a:gd name="T5" fmla="*/ 90 h 96"/>
                <a:gd name="T6" fmla="*/ 52 w 61"/>
                <a:gd name="T7" fmla="*/ 3 h 96"/>
                <a:gd name="T8" fmla="*/ 58 w 61"/>
                <a:gd name="T9" fmla="*/ 1 h 96"/>
                <a:gd name="T10" fmla="*/ 59 w 61"/>
                <a:gd name="T11" fmla="*/ 7 h 96"/>
                <a:gd name="T12" fmla="*/ 9 w 61"/>
                <a:gd name="T13" fmla="*/ 94 h 96"/>
                <a:gd name="T14" fmla="*/ 5 w 61"/>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6">
                  <a:moveTo>
                    <a:pt x="5" y="96"/>
                  </a:moveTo>
                  <a:cubicBezTo>
                    <a:pt x="5" y="96"/>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6"/>
                    <a:pt x="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2" name="Freeform 140"/>
            <p:cNvSpPr/>
            <p:nvPr/>
          </p:nvSpPr>
          <p:spPr bwMode="auto">
            <a:xfrm>
              <a:off x="6807200" y="1311276"/>
              <a:ext cx="131763" cy="214313"/>
            </a:xfrm>
            <a:custGeom>
              <a:avLst/>
              <a:gdLst>
                <a:gd name="T0" fmla="*/ 55 w 60"/>
                <a:gd name="T1" fmla="*/ 97 h 97"/>
                <a:gd name="T2" fmla="*/ 52 w 60"/>
                <a:gd name="T3" fmla="*/ 95 h 97"/>
                <a:gd name="T4" fmla="*/ 1 w 60"/>
                <a:gd name="T5" fmla="*/ 8 h 97"/>
                <a:gd name="T6" fmla="*/ 3 w 60"/>
                <a:gd name="T7" fmla="*/ 2 h 97"/>
                <a:gd name="T8" fmla="*/ 9 w 60"/>
                <a:gd name="T9" fmla="*/ 3 h 97"/>
                <a:gd name="T10" fmla="*/ 59 w 60"/>
                <a:gd name="T11" fmla="*/ 90 h 97"/>
                <a:gd name="T12" fmla="*/ 58 w 60"/>
                <a:gd name="T13" fmla="*/ 96 h 97"/>
                <a:gd name="T14" fmla="*/ 55 w 60"/>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7">
                  <a:moveTo>
                    <a:pt x="55" y="97"/>
                  </a:moveTo>
                  <a:cubicBezTo>
                    <a:pt x="54" y="97"/>
                    <a:pt x="52" y="96"/>
                    <a:pt x="52" y="95"/>
                  </a:cubicBezTo>
                  <a:cubicBezTo>
                    <a:pt x="1" y="8"/>
                    <a:pt x="1" y="8"/>
                    <a:pt x="1" y="8"/>
                  </a:cubicBezTo>
                  <a:cubicBezTo>
                    <a:pt x="0" y="5"/>
                    <a:pt x="1" y="3"/>
                    <a:pt x="3" y="2"/>
                  </a:cubicBezTo>
                  <a:cubicBezTo>
                    <a:pt x="5" y="0"/>
                    <a:pt x="8" y="1"/>
                    <a:pt x="9" y="3"/>
                  </a:cubicBezTo>
                  <a:cubicBezTo>
                    <a:pt x="59" y="90"/>
                    <a:pt x="59" y="90"/>
                    <a:pt x="59" y="90"/>
                  </a:cubicBezTo>
                  <a:cubicBezTo>
                    <a:pt x="60" y="92"/>
                    <a:pt x="60" y="95"/>
                    <a:pt x="58" y="96"/>
                  </a:cubicBezTo>
                  <a:cubicBezTo>
                    <a:pt x="57" y="97"/>
                    <a:pt x="56" y="97"/>
                    <a:pt x="5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3" name="Freeform 141"/>
            <p:cNvSpPr>
              <a:spLocks noEditPoints="1"/>
            </p:cNvSpPr>
            <p:nvPr/>
          </p:nvSpPr>
          <p:spPr bwMode="auto">
            <a:xfrm>
              <a:off x="8770937" y="2419351"/>
              <a:ext cx="328613" cy="238125"/>
            </a:xfrm>
            <a:custGeom>
              <a:avLst/>
              <a:gdLst>
                <a:gd name="T0" fmla="*/ 74 w 149"/>
                <a:gd name="T1" fmla="*/ 108 h 108"/>
                <a:gd name="T2" fmla="*/ 0 w 149"/>
                <a:gd name="T3" fmla="*/ 56 h 108"/>
                <a:gd name="T4" fmla="*/ 0 w 149"/>
                <a:gd name="T5" fmla="*/ 52 h 108"/>
                <a:gd name="T6" fmla="*/ 74 w 149"/>
                <a:gd name="T7" fmla="*/ 0 h 108"/>
                <a:gd name="T8" fmla="*/ 149 w 149"/>
                <a:gd name="T9" fmla="*/ 52 h 108"/>
                <a:gd name="T10" fmla="*/ 149 w 149"/>
                <a:gd name="T11" fmla="*/ 56 h 108"/>
                <a:gd name="T12" fmla="*/ 74 w 149"/>
                <a:gd name="T13" fmla="*/ 108 h 108"/>
                <a:gd name="T14" fmla="*/ 13 w 149"/>
                <a:gd name="T15" fmla="*/ 54 h 108"/>
                <a:gd name="T16" fmla="*/ 74 w 149"/>
                <a:gd name="T17" fmla="*/ 95 h 108"/>
                <a:gd name="T18" fmla="*/ 136 w 149"/>
                <a:gd name="T19" fmla="*/ 54 h 108"/>
                <a:gd name="T20" fmla="*/ 74 w 149"/>
                <a:gd name="T21" fmla="*/ 13 h 108"/>
                <a:gd name="T22" fmla="*/ 13 w 149"/>
                <a:gd name="T23" fmla="*/ 5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9" h="108">
                  <a:moveTo>
                    <a:pt x="74" y="108"/>
                  </a:moveTo>
                  <a:cubicBezTo>
                    <a:pt x="40" y="108"/>
                    <a:pt x="10" y="87"/>
                    <a:pt x="0" y="56"/>
                  </a:cubicBezTo>
                  <a:cubicBezTo>
                    <a:pt x="0" y="55"/>
                    <a:pt x="0" y="53"/>
                    <a:pt x="0" y="52"/>
                  </a:cubicBezTo>
                  <a:cubicBezTo>
                    <a:pt x="10" y="21"/>
                    <a:pt x="40" y="0"/>
                    <a:pt x="74" y="0"/>
                  </a:cubicBezTo>
                  <a:cubicBezTo>
                    <a:pt x="109" y="0"/>
                    <a:pt x="139" y="21"/>
                    <a:pt x="149" y="52"/>
                  </a:cubicBezTo>
                  <a:cubicBezTo>
                    <a:pt x="149" y="53"/>
                    <a:pt x="149" y="55"/>
                    <a:pt x="149" y="56"/>
                  </a:cubicBezTo>
                  <a:cubicBezTo>
                    <a:pt x="139" y="87"/>
                    <a:pt x="109" y="108"/>
                    <a:pt x="74" y="108"/>
                  </a:cubicBezTo>
                  <a:close/>
                  <a:moveTo>
                    <a:pt x="13" y="54"/>
                  </a:moveTo>
                  <a:cubicBezTo>
                    <a:pt x="22" y="79"/>
                    <a:pt x="47" y="95"/>
                    <a:pt x="74" y="95"/>
                  </a:cubicBezTo>
                  <a:cubicBezTo>
                    <a:pt x="102" y="95"/>
                    <a:pt x="127" y="79"/>
                    <a:pt x="136" y="54"/>
                  </a:cubicBezTo>
                  <a:cubicBezTo>
                    <a:pt x="127" y="29"/>
                    <a:pt x="102" y="13"/>
                    <a:pt x="74" y="13"/>
                  </a:cubicBezTo>
                  <a:cubicBezTo>
                    <a:pt x="47" y="13"/>
                    <a:pt x="22" y="29"/>
                    <a:pt x="13" y="5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4" name="Freeform 142"/>
            <p:cNvSpPr/>
            <p:nvPr/>
          </p:nvSpPr>
          <p:spPr bwMode="auto">
            <a:xfrm>
              <a:off x="8856662" y="2460626"/>
              <a:ext cx="157163" cy="155575"/>
            </a:xfrm>
            <a:custGeom>
              <a:avLst/>
              <a:gdLst>
                <a:gd name="T0" fmla="*/ 35 w 71"/>
                <a:gd name="T1" fmla="*/ 70 h 70"/>
                <a:gd name="T2" fmla="*/ 0 w 71"/>
                <a:gd name="T3" fmla="*/ 35 h 70"/>
                <a:gd name="T4" fmla="*/ 7 w 71"/>
                <a:gd name="T5" fmla="*/ 28 h 70"/>
                <a:gd name="T6" fmla="*/ 13 w 71"/>
                <a:gd name="T7" fmla="*/ 35 h 70"/>
                <a:gd name="T8" fmla="*/ 35 w 71"/>
                <a:gd name="T9" fmla="*/ 57 h 70"/>
                <a:gd name="T10" fmla="*/ 58 w 71"/>
                <a:gd name="T11" fmla="*/ 35 h 70"/>
                <a:gd name="T12" fmla="*/ 35 w 71"/>
                <a:gd name="T13" fmla="*/ 13 h 70"/>
                <a:gd name="T14" fmla="*/ 29 w 71"/>
                <a:gd name="T15" fmla="*/ 6 h 70"/>
                <a:gd name="T16" fmla="*/ 35 w 71"/>
                <a:gd name="T17" fmla="*/ 0 h 70"/>
                <a:gd name="T18" fmla="*/ 71 w 71"/>
                <a:gd name="T19" fmla="*/ 35 h 70"/>
                <a:gd name="T20" fmla="*/ 35 w 71"/>
                <a:gd name="T21"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1" h="70">
                  <a:moveTo>
                    <a:pt x="35" y="70"/>
                  </a:moveTo>
                  <a:cubicBezTo>
                    <a:pt x="16" y="70"/>
                    <a:pt x="0" y="54"/>
                    <a:pt x="0" y="35"/>
                  </a:cubicBezTo>
                  <a:cubicBezTo>
                    <a:pt x="0" y="31"/>
                    <a:pt x="3" y="28"/>
                    <a:pt x="7" y="28"/>
                  </a:cubicBezTo>
                  <a:cubicBezTo>
                    <a:pt x="10" y="28"/>
                    <a:pt x="13" y="31"/>
                    <a:pt x="13" y="35"/>
                  </a:cubicBezTo>
                  <a:cubicBezTo>
                    <a:pt x="13" y="47"/>
                    <a:pt x="23" y="57"/>
                    <a:pt x="35" y="57"/>
                  </a:cubicBezTo>
                  <a:cubicBezTo>
                    <a:pt x="48" y="57"/>
                    <a:pt x="58" y="47"/>
                    <a:pt x="58" y="35"/>
                  </a:cubicBezTo>
                  <a:cubicBezTo>
                    <a:pt x="58" y="23"/>
                    <a:pt x="48" y="13"/>
                    <a:pt x="35" y="13"/>
                  </a:cubicBezTo>
                  <a:cubicBezTo>
                    <a:pt x="32" y="13"/>
                    <a:pt x="29" y="10"/>
                    <a:pt x="29" y="6"/>
                  </a:cubicBezTo>
                  <a:cubicBezTo>
                    <a:pt x="29" y="3"/>
                    <a:pt x="32" y="0"/>
                    <a:pt x="35" y="0"/>
                  </a:cubicBezTo>
                  <a:cubicBezTo>
                    <a:pt x="55" y="0"/>
                    <a:pt x="71" y="16"/>
                    <a:pt x="71" y="35"/>
                  </a:cubicBezTo>
                  <a:cubicBezTo>
                    <a:pt x="71" y="54"/>
                    <a:pt x="55" y="70"/>
                    <a:pt x="35" y="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5" name="Freeform 143"/>
            <p:cNvSpPr/>
            <p:nvPr/>
          </p:nvSpPr>
          <p:spPr bwMode="auto">
            <a:xfrm>
              <a:off x="6959600" y="642939"/>
              <a:ext cx="17463" cy="58738"/>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5"/>
                    <a:pt x="0" y="22"/>
                  </a:cubicBezTo>
                  <a:cubicBezTo>
                    <a:pt x="0" y="4"/>
                    <a:pt x="0" y="4"/>
                    <a:pt x="0" y="4"/>
                  </a:cubicBezTo>
                  <a:cubicBezTo>
                    <a:pt x="0" y="2"/>
                    <a:pt x="1" y="0"/>
                    <a:pt x="4" y="0"/>
                  </a:cubicBezTo>
                  <a:cubicBezTo>
                    <a:pt x="6" y="0"/>
                    <a:pt x="8" y="2"/>
                    <a:pt x="8" y="4"/>
                  </a:cubicBezTo>
                  <a:cubicBezTo>
                    <a:pt x="8" y="22"/>
                    <a:pt x="8" y="22"/>
                    <a:pt x="8" y="22"/>
                  </a:cubicBezTo>
                  <a:cubicBezTo>
                    <a:pt x="8" y="25"/>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6" name="Freeform 144"/>
            <p:cNvSpPr/>
            <p:nvPr/>
          </p:nvSpPr>
          <p:spPr bwMode="auto">
            <a:xfrm>
              <a:off x="6959600" y="792164"/>
              <a:ext cx="17463" cy="57150"/>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4"/>
                    <a:pt x="0" y="22"/>
                  </a:cubicBezTo>
                  <a:cubicBezTo>
                    <a:pt x="0" y="4"/>
                    <a:pt x="0" y="4"/>
                    <a:pt x="0" y="4"/>
                  </a:cubicBezTo>
                  <a:cubicBezTo>
                    <a:pt x="0" y="2"/>
                    <a:pt x="1" y="0"/>
                    <a:pt x="4" y="0"/>
                  </a:cubicBezTo>
                  <a:cubicBezTo>
                    <a:pt x="6" y="0"/>
                    <a:pt x="8" y="2"/>
                    <a:pt x="8" y="4"/>
                  </a:cubicBezTo>
                  <a:cubicBezTo>
                    <a:pt x="8" y="22"/>
                    <a:pt x="8" y="22"/>
                    <a:pt x="8" y="22"/>
                  </a:cubicBezTo>
                  <a:cubicBezTo>
                    <a:pt x="8" y="24"/>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7" name="Freeform 145"/>
            <p:cNvSpPr/>
            <p:nvPr/>
          </p:nvSpPr>
          <p:spPr bwMode="auto">
            <a:xfrm>
              <a:off x="7011987"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8" name="Freeform 146"/>
            <p:cNvSpPr/>
            <p:nvPr/>
          </p:nvSpPr>
          <p:spPr bwMode="auto">
            <a:xfrm>
              <a:off x="6864350"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49" name="Freeform 147"/>
            <p:cNvSpPr/>
            <p:nvPr/>
          </p:nvSpPr>
          <p:spPr bwMode="auto">
            <a:xfrm>
              <a:off x="6994525" y="669926"/>
              <a:ext cx="49213" cy="46038"/>
            </a:xfrm>
            <a:custGeom>
              <a:avLst/>
              <a:gdLst>
                <a:gd name="T0" fmla="*/ 5 w 22"/>
                <a:gd name="T1" fmla="*/ 21 h 21"/>
                <a:gd name="T2" fmla="*/ 2 w 22"/>
                <a:gd name="T3" fmla="*/ 20 h 21"/>
                <a:gd name="T4" fmla="*/ 2 w 22"/>
                <a:gd name="T5" fmla="*/ 15 h 21"/>
                <a:gd name="T6" fmla="*/ 15 w 22"/>
                <a:gd name="T7" fmla="*/ 2 h 21"/>
                <a:gd name="T8" fmla="*/ 20 w 22"/>
                <a:gd name="T9" fmla="*/ 2 h 21"/>
                <a:gd name="T10" fmla="*/ 20 w 22"/>
                <a:gd name="T11" fmla="*/ 8 h 21"/>
                <a:gd name="T12" fmla="*/ 8 w 22"/>
                <a:gd name="T13" fmla="*/ 20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1"/>
                    <a:pt x="2" y="20"/>
                  </a:cubicBezTo>
                  <a:cubicBezTo>
                    <a:pt x="0" y="19"/>
                    <a:pt x="0" y="16"/>
                    <a:pt x="2" y="15"/>
                  </a:cubicBezTo>
                  <a:cubicBezTo>
                    <a:pt x="15" y="2"/>
                    <a:pt x="15" y="2"/>
                    <a:pt x="15" y="2"/>
                  </a:cubicBezTo>
                  <a:cubicBezTo>
                    <a:pt x="16" y="0"/>
                    <a:pt x="19" y="0"/>
                    <a:pt x="20" y="2"/>
                  </a:cubicBezTo>
                  <a:cubicBezTo>
                    <a:pt x="22" y="3"/>
                    <a:pt x="22" y="6"/>
                    <a:pt x="20" y="8"/>
                  </a:cubicBezTo>
                  <a:cubicBezTo>
                    <a:pt x="8" y="20"/>
                    <a:pt x="8" y="20"/>
                    <a:pt x="8" y="20"/>
                  </a:cubicBezTo>
                  <a:cubicBezTo>
                    <a:pt x="7" y="21"/>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0" name="Freeform 148"/>
            <p:cNvSpPr/>
            <p:nvPr/>
          </p:nvSpPr>
          <p:spPr bwMode="auto">
            <a:xfrm>
              <a:off x="6891337" y="776289"/>
              <a:ext cx="47625" cy="46038"/>
            </a:xfrm>
            <a:custGeom>
              <a:avLst/>
              <a:gdLst>
                <a:gd name="T0" fmla="*/ 5 w 22"/>
                <a:gd name="T1" fmla="*/ 21 h 21"/>
                <a:gd name="T2" fmla="*/ 2 w 22"/>
                <a:gd name="T3" fmla="*/ 19 h 21"/>
                <a:gd name="T4" fmla="*/ 2 w 22"/>
                <a:gd name="T5" fmla="*/ 14 h 21"/>
                <a:gd name="T6" fmla="*/ 14 w 22"/>
                <a:gd name="T7" fmla="*/ 1 h 21"/>
                <a:gd name="T8" fmla="*/ 20 w 22"/>
                <a:gd name="T9" fmla="*/ 1 h 21"/>
                <a:gd name="T10" fmla="*/ 20 w 22"/>
                <a:gd name="T11" fmla="*/ 7 h 21"/>
                <a:gd name="T12" fmla="*/ 7 w 22"/>
                <a:gd name="T13" fmla="*/ 19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0"/>
                    <a:pt x="2" y="19"/>
                  </a:cubicBezTo>
                  <a:cubicBezTo>
                    <a:pt x="0" y="18"/>
                    <a:pt x="0" y="15"/>
                    <a:pt x="2" y="14"/>
                  </a:cubicBezTo>
                  <a:cubicBezTo>
                    <a:pt x="14" y="1"/>
                    <a:pt x="14" y="1"/>
                    <a:pt x="14" y="1"/>
                  </a:cubicBezTo>
                  <a:cubicBezTo>
                    <a:pt x="16" y="0"/>
                    <a:pt x="19" y="0"/>
                    <a:pt x="20" y="1"/>
                  </a:cubicBezTo>
                  <a:cubicBezTo>
                    <a:pt x="22" y="3"/>
                    <a:pt x="22" y="5"/>
                    <a:pt x="20" y="7"/>
                  </a:cubicBezTo>
                  <a:cubicBezTo>
                    <a:pt x="7" y="19"/>
                    <a:pt x="7" y="19"/>
                    <a:pt x="7" y="19"/>
                  </a:cubicBezTo>
                  <a:cubicBezTo>
                    <a:pt x="7" y="20"/>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1" name="Freeform 149"/>
            <p:cNvSpPr/>
            <p:nvPr/>
          </p:nvSpPr>
          <p:spPr bwMode="auto">
            <a:xfrm>
              <a:off x="6994525" y="774701"/>
              <a:ext cx="49213" cy="47625"/>
            </a:xfrm>
            <a:custGeom>
              <a:avLst/>
              <a:gdLst>
                <a:gd name="T0" fmla="*/ 17 w 22"/>
                <a:gd name="T1" fmla="*/ 22 h 22"/>
                <a:gd name="T2" fmla="*/ 15 w 22"/>
                <a:gd name="T3" fmla="*/ 20 h 22"/>
                <a:gd name="T4" fmla="*/ 2 w 22"/>
                <a:gd name="T5" fmla="*/ 8 h 22"/>
                <a:gd name="T6" fmla="*/ 2 w 22"/>
                <a:gd name="T7" fmla="*/ 2 h 22"/>
                <a:gd name="T8" fmla="*/ 8 w 22"/>
                <a:gd name="T9" fmla="*/ 2 h 22"/>
                <a:gd name="T10" fmla="*/ 20 w 22"/>
                <a:gd name="T11" fmla="*/ 15 h 22"/>
                <a:gd name="T12" fmla="*/ 20 w 22"/>
                <a:gd name="T13" fmla="*/ 20 h 22"/>
                <a:gd name="T14" fmla="*/ 17 w 22"/>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17" y="22"/>
                  </a:moveTo>
                  <a:cubicBezTo>
                    <a:pt x="16" y="22"/>
                    <a:pt x="15" y="21"/>
                    <a:pt x="15" y="20"/>
                  </a:cubicBezTo>
                  <a:cubicBezTo>
                    <a:pt x="2" y="8"/>
                    <a:pt x="2" y="8"/>
                    <a:pt x="2" y="8"/>
                  </a:cubicBezTo>
                  <a:cubicBezTo>
                    <a:pt x="0" y="6"/>
                    <a:pt x="0" y="4"/>
                    <a:pt x="2" y="2"/>
                  </a:cubicBezTo>
                  <a:cubicBezTo>
                    <a:pt x="3" y="0"/>
                    <a:pt x="6" y="0"/>
                    <a:pt x="8" y="2"/>
                  </a:cubicBezTo>
                  <a:cubicBezTo>
                    <a:pt x="20" y="15"/>
                    <a:pt x="20" y="15"/>
                    <a:pt x="20" y="15"/>
                  </a:cubicBezTo>
                  <a:cubicBezTo>
                    <a:pt x="22" y="16"/>
                    <a:pt x="22" y="19"/>
                    <a:pt x="20" y="20"/>
                  </a:cubicBezTo>
                  <a:cubicBezTo>
                    <a:pt x="19" y="21"/>
                    <a:pt x="18" y="22"/>
                    <a:pt x="17" y="2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2" name="Freeform 150"/>
            <p:cNvSpPr/>
            <p:nvPr/>
          </p:nvSpPr>
          <p:spPr bwMode="auto">
            <a:xfrm>
              <a:off x="6891337" y="669926"/>
              <a:ext cx="47625" cy="46038"/>
            </a:xfrm>
            <a:custGeom>
              <a:avLst/>
              <a:gdLst>
                <a:gd name="T0" fmla="*/ 17 w 22"/>
                <a:gd name="T1" fmla="*/ 21 h 21"/>
                <a:gd name="T2" fmla="*/ 14 w 22"/>
                <a:gd name="T3" fmla="*/ 20 h 21"/>
                <a:gd name="T4" fmla="*/ 2 w 22"/>
                <a:gd name="T5" fmla="*/ 8 h 21"/>
                <a:gd name="T6" fmla="*/ 2 w 22"/>
                <a:gd name="T7" fmla="*/ 2 h 21"/>
                <a:gd name="T8" fmla="*/ 7 w 22"/>
                <a:gd name="T9" fmla="*/ 2 h 21"/>
                <a:gd name="T10" fmla="*/ 20 w 22"/>
                <a:gd name="T11" fmla="*/ 15 h 21"/>
                <a:gd name="T12" fmla="*/ 20 w 22"/>
                <a:gd name="T13" fmla="*/ 20 h 21"/>
                <a:gd name="T14" fmla="*/ 17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17" y="21"/>
                  </a:moveTo>
                  <a:cubicBezTo>
                    <a:pt x="16" y="21"/>
                    <a:pt x="15" y="21"/>
                    <a:pt x="14" y="20"/>
                  </a:cubicBezTo>
                  <a:cubicBezTo>
                    <a:pt x="2" y="8"/>
                    <a:pt x="2" y="8"/>
                    <a:pt x="2" y="8"/>
                  </a:cubicBezTo>
                  <a:cubicBezTo>
                    <a:pt x="0" y="6"/>
                    <a:pt x="0" y="3"/>
                    <a:pt x="2" y="2"/>
                  </a:cubicBezTo>
                  <a:cubicBezTo>
                    <a:pt x="3" y="0"/>
                    <a:pt x="6" y="0"/>
                    <a:pt x="7" y="2"/>
                  </a:cubicBezTo>
                  <a:cubicBezTo>
                    <a:pt x="20" y="15"/>
                    <a:pt x="20" y="15"/>
                    <a:pt x="20" y="15"/>
                  </a:cubicBezTo>
                  <a:cubicBezTo>
                    <a:pt x="22" y="16"/>
                    <a:pt x="22" y="19"/>
                    <a:pt x="20" y="20"/>
                  </a:cubicBezTo>
                  <a:cubicBezTo>
                    <a:pt x="19" y="21"/>
                    <a:pt x="18" y="21"/>
                    <a:pt x="17"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3" name="Freeform 151"/>
            <p:cNvSpPr>
              <a:spLocks noEditPoints="1"/>
            </p:cNvSpPr>
            <p:nvPr/>
          </p:nvSpPr>
          <p:spPr bwMode="auto">
            <a:xfrm>
              <a:off x="6934200" y="714376"/>
              <a:ext cx="65088" cy="63500"/>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8 h 29"/>
                <a:gd name="T12" fmla="*/ 8 w 29"/>
                <a:gd name="T13" fmla="*/ 15 h 29"/>
                <a:gd name="T14" fmla="*/ 15 w 29"/>
                <a:gd name="T15" fmla="*/ 21 h 29"/>
                <a:gd name="T16" fmla="*/ 21 w 29"/>
                <a:gd name="T17" fmla="*/ 15 h 29"/>
                <a:gd name="T18" fmla="*/ 15 w 29"/>
                <a:gd name="T19" fmla="*/ 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6" y="29"/>
                    <a:pt x="0" y="23"/>
                    <a:pt x="0" y="15"/>
                  </a:cubicBezTo>
                  <a:cubicBezTo>
                    <a:pt x="0" y="7"/>
                    <a:pt x="6" y="0"/>
                    <a:pt x="15" y="0"/>
                  </a:cubicBezTo>
                  <a:cubicBezTo>
                    <a:pt x="23" y="0"/>
                    <a:pt x="29" y="7"/>
                    <a:pt x="29" y="15"/>
                  </a:cubicBezTo>
                  <a:cubicBezTo>
                    <a:pt x="29" y="23"/>
                    <a:pt x="23" y="29"/>
                    <a:pt x="15" y="29"/>
                  </a:cubicBezTo>
                  <a:close/>
                  <a:moveTo>
                    <a:pt x="15" y="8"/>
                  </a:moveTo>
                  <a:cubicBezTo>
                    <a:pt x="11" y="8"/>
                    <a:pt x="8" y="11"/>
                    <a:pt x="8" y="15"/>
                  </a:cubicBezTo>
                  <a:cubicBezTo>
                    <a:pt x="8" y="18"/>
                    <a:pt x="11" y="21"/>
                    <a:pt x="15" y="21"/>
                  </a:cubicBezTo>
                  <a:cubicBezTo>
                    <a:pt x="18" y="21"/>
                    <a:pt x="21" y="18"/>
                    <a:pt x="21" y="15"/>
                  </a:cubicBezTo>
                  <a:cubicBezTo>
                    <a:pt x="21" y="11"/>
                    <a:pt x="18"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4" name="Freeform 152"/>
            <p:cNvSpPr>
              <a:spLocks noEditPoints="1"/>
            </p:cNvSpPr>
            <p:nvPr/>
          </p:nvSpPr>
          <p:spPr bwMode="auto">
            <a:xfrm>
              <a:off x="6626225" y="3860801"/>
              <a:ext cx="68263" cy="68263"/>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5" name="Freeform 153"/>
            <p:cNvSpPr>
              <a:spLocks noEditPoints="1"/>
            </p:cNvSpPr>
            <p:nvPr/>
          </p:nvSpPr>
          <p:spPr bwMode="auto">
            <a:xfrm>
              <a:off x="6767512" y="3784601"/>
              <a:ext cx="68263" cy="69850"/>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8 h 31"/>
                <a:gd name="T12" fmla="*/ 8 w 31"/>
                <a:gd name="T13" fmla="*/ 15 h 31"/>
                <a:gd name="T14" fmla="*/ 15 w 31"/>
                <a:gd name="T15" fmla="*/ 23 h 31"/>
                <a:gd name="T16" fmla="*/ 23 w 31"/>
                <a:gd name="T17" fmla="*/ 15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8"/>
                  </a:moveTo>
                  <a:cubicBezTo>
                    <a:pt x="11" y="8"/>
                    <a:pt x="8" y="11"/>
                    <a:pt x="8" y="15"/>
                  </a:cubicBezTo>
                  <a:cubicBezTo>
                    <a:pt x="8" y="20"/>
                    <a:pt x="11" y="23"/>
                    <a:pt x="15" y="23"/>
                  </a:cubicBezTo>
                  <a:cubicBezTo>
                    <a:pt x="20" y="23"/>
                    <a:pt x="23" y="20"/>
                    <a:pt x="23" y="15"/>
                  </a:cubicBezTo>
                  <a:cubicBezTo>
                    <a:pt x="23" y="11"/>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6" name="Freeform 154"/>
            <p:cNvSpPr>
              <a:spLocks noEditPoints="1"/>
            </p:cNvSpPr>
            <p:nvPr/>
          </p:nvSpPr>
          <p:spPr bwMode="auto">
            <a:xfrm>
              <a:off x="6767512" y="3935414"/>
              <a:ext cx="68263" cy="68263"/>
            </a:xfrm>
            <a:custGeom>
              <a:avLst/>
              <a:gdLst>
                <a:gd name="T0" fmla="*/ 15 w 31"/>
                <a:gd name="T1" fmla="*/ 31 h 31"/>
                <a:gd name="T2" fmla="*/ 0 w 31"/>
                <a:gd name="T3" fmla="*/ 16 h 31"/>
                <a:gd name="T4" fmla="*/ 15 w 31"/>
                <a:gd name="T5" fmla="*/ 0 h 31"/>
                <a:gd name="T6" fmla="*/ 31 w 31"/>
                <a:gd name="T7" fmla="*/ 16 h 31"/>
                <a:gd name="T8" fmla="*/ 15 w 31"/>
                <a:gd name="T9" fmla="*/ 31 h 31"/>
                <a:gd name="T10" fmla="*/ 15 w 31"/>
                <a:gd name="T11" fmla="*/ 8 h 31"/>
                <a:gd name="T12" fmla="*/ 8 w 31"/>
                <a:gd name="T13" fmla="*/ 16 h 31"/>
                <a:gd name="T14" fmla="*/ 15 w 31"/>
                <a:gd name="T15" fmla="*/ 23 h 31"/>
                <a:gd name="T16" fmla="*/ 23 w 31"/>
                <a:gd name="T17" fmla="*/ 16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6"/>
                  </a:cubicBezTo>
                  <a:cubicBezTo>
                    <a:pt x="0" y="7"/>
                    <a:pt x="7" y="0"/>
                    <a:pt x="15" y="0"/>
                  </a:cubicBezTo>
                  <a:cubicBezTo>
                    <a:pt x="24" y="0"/>
                    <a:pt x="31" y="7"/>
                    <a:pt x="31" y="16"/>
                  </a:cubicBezTo>
                  <a:cubicBezTo>
                    <a:pt x="31" y="24"/>
                    <a:pt x="24" y="31"/>
                    <a:pt x="15" y="31"/>
                  </a:cubicBezTo>
                  <a:close/>
                  <a:moveTo>
                    <a:pt x="15" y="8"/>
                  </a:moveTo>
                  <a:cubicBezTo>
                    <a:pt x="11" y="8"/>
                    <a:pt x="8" y="12"/>
                    <a:pt x="8" y="16"/>
                  </a:cubicBezTo>
                  <a:cubicBezTo>
                    <a:pt x="8" y="20"/>
                    <a:pt x="11" y="23"/>
                    <a:pt x="15" y="23"/>
                  </a:cubicBezTo>
                  <a:cubicBezTo>
                    <a:pt x="20" y="23"/>
                    <a:pt x="23" y="20"/>
                    <a:pt x="23" y="16"/>
                  </a:cubicBezTo>
                  <a:cubicBezTo>
                    <a:pt x="23" y="12"/>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7" name="Freeform 155"/>
            <p:cNvSpPr/>
            <p:nvPr/>
          </p:nvSpPr>
          <p:spPr bwMode="auto">
            <a:xfrm>
              <a:off x="6673850" y="3895726"/>
              <a:ext cx="111125" cy="71438"/>
            </a:xfrm>
            <a:custGeom>
              <a:avLst/>
              <a:gdLst>
                <a:gd name="T0" fmla="*/ 46 w 50"/>
                <a:gd name="T1" fmla="*/ 32 h 32"/>
                <a:gd name="T2" fmla="*/ 44 w 50"/>
                <a:gd name="T3" fmla="*/ 31 h 32"/>
                <a:gd name="T4" fmla="*/ 3 w 50"/>
                <a:gd name="T5" fmla="*/ 8 h 32"/>
                <a:gd name="T6" fmla="*/ 1 w 50"/>
                <a:gd name="T7" fmla="*/ 2 h 32"/>
                <a:gd name="T8" fmla="*/ 7 w 50"/>
                <a:gd name="T9" fmla="*/ 1 h 32"/>
                <a:gd name="T10" fmla="*/ 48 w 50"/>
                <a:gd name="T11" fmla="*/ 24 h 32"/>
                <a:gd name="T12" fmla="*/ 49 w 50"/>
                <a:gd name="T13" fmla="*/ 30 h 32"/>
                <a:gd name="T14" fmla="*/ 46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46" y="32"/>
                  </a:moveTo>
                  <a:cubicBezTo>
                    <a:pt x="45" y="32"/>
                    <a:pt x="44" y="31"/>
                    <a:pt x="44" y="31"/>
                  </a:cubicBezTo>
                  <a:cubicBezTo>
                    <a:pt x="3" y="8"/>
                    <a:pt x="3" y="8"/>
                    <a:pt x="3" y="8"/>
                  </a:cubicBezTo>
                  <a:cubicBezTo>
                    <a:pt x="1" y="6"/>
                    <a:pt x="0" y="4"/>
                    <a:pt x="1" y="2"/>
                  </a:cubicBezTo>
                  <a:cubicBezTo>
                    <a:pt x="2" y="0"/>
                    <a:pt x="5" y="0"/>
                    <a:pt x="7" y="1"/>
                  </a:cubicBezTo>
                  <a:cubicBezTo>
                    <a:pt x="48" y="24"/>
                    <a:pt x="48" y="24"/>
                    <a:pt x="48" y="24"/>
                  </a:cubicBezTo>
                  <a:cubicBezTo>
                    <a:pt x="49" y="25"/>
                    <a:pt x="50" y="28"/>
                    <a:pt x="49" y="30"/>
                  </a:cubicBezTo>
                  <a:cubicBezTo>
                    <a:pt x="48" y="31"/>
                    <a:pt x="47" y="32"/>
                    <a:pt x="46"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8" name="Freeform 156"/>
            <p:cNvSpPr/>
            <p:nvPr/>
          </p:nvSpPr>
          <p:spPr bwMode="auto">
            <a:xfrm>
              <a:off x="6673850" y="3822701"/>
              <a:ext cx="111125" cy="71438"/>
            </a:xfrm>
            <a:custGeom>
              <a:avLst/>
              <a:gdLst>
                <a:gd name="T0" fmla="*/ 5 w 50"/>
                <a:gd name="T1" fmla="*/ 32 h 32"/>
                <a:gd name="T2" fmla="*/ 1 w 50"/>
                <a:gd name="T3" fmla="*/ 30 h 32"/>
                <a:gd name="T4" fmla="*/ 3 w 50"/>
                <a:gd name="T5" fmla="*/ 25 h 32"/>
                <a:gd name="T6" fmla="*/ 44 w 50"/>
                <a:gd name="T7" fmla="*/ 1 h 32"/>
                <a:gd name="T8" fmla="*/ 49 w 50"/>
                <a:gd name="T9" fmla="*/ 2 h 32"/>
                <a:gd name="T10" fmla="*/ 48 w 50"/>
                <a:gd name="T11" fmla="*/ 8 h 32"/>
                <a:gd name="T12" fmla="*/ 7 w 50"/>
                <a:gd name="T13" fmla="*/ 32 h 32"/>
                <a:gd name="T14" fmla="*/ 5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5" y="32"/>
                  </a:moveTo>
                  <a:cubicBezTo>
                    <a:pt x="3" y="32"/>
                    <a:pt x="2" y="31"/>
                    <a:pt x="1" y="30"/>
                  </a:cubicBezTo>
                  <a:cubicBezTo>
                    <a:pt x="0" y="28"/>
                    <a:pt x="1" y="26"/>
                    <a:pt x="3" y="25"/>
                  </a:cubicBezTo>
                  <a:cubicBezTo>
                    <a:pt x="44" y="1"/>
                    <a:pt x="44" y="1"/>
                    <a:pt x="44" y="1"/>
                  </a:cubicBezTo>
                  <a:cubicBezTo>
                    <a:pt x="45" y="0"/>
                    <a:pt x="48" y="1"/>
                    <a:pt x="49" y="2"/>
                  </a:cubicBezTo>
                  <a:cubicBezTo>
                    <a:pt x="50" y="4"/>
                    <a:pt x="49" y="7"/>
                    <a:pt x="48" y="8"/>
                  </a:cubicBezTo>
                  <a:cubicBezTo>
                    <a:pt x="7" y="32"/>
                    <a:pt x="7" y="32"/>
                    <a:pt x="7" y="32"/>
                  </a:cubicBezTo>
                  <a:cubicBezTo>
                    <a:pt x="6" y="32"/>
                    <a:pt x="5" y="32"/>
                    <a:pt x="5"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59" name="Freeform 157"/>
            <p:cNvSpPr>
              <a:spLocks noEditPoints="1"/>
            </p:cNvSpPr>
            <p:nvPr/>
          </p:nvSpPr>
          <p:spPr bwMode="auto">
            <a:xfrm>
              <a:off x="7540625" y="3686176"/>
              <a:ext cx="419100" cy="355600"/>
            </a:xfrm>
            <a:custGeom>
              <a:avLst/>
              <a:gdLst>
                <a:gd name="T0" fmla="*/ 45 w 190"/>
                <a:gd name="T1" fmla="*/ 161 h 161"/>
                <a:gd name="T2" fmla="*/ 41 w 190"/>
                <a:gd name="T3" fmla="*/ 160 h 161"/>
                <a:gd name="T4" fmla="*/ 37 w 190"/>
                <a:gd name="T5" fmla="*/ 153 h 161"/>
                <a:gd name="T6" fmla="*/ 37 w 190"/>
                <a:gd name="T7" fmla="*/ 129 h 161"/>
                <a:gd name="T8" fmla="*/ 17 w 190"/>
                <a:gd name="T9" fmla="*/ 129 h 161"/>
                <a:gd name="T10" fmla="*/ 0 w 190"/>
                <a:gd name="T11" fmla="*/ 112 h 161"/>
                <a:gd name="T12" fmla="*/ 0 w 190"/>
                <a:gd name="T13" fmla="*/ 17 h 161"/>
                <a:gd name="T14" fmla="*/ 17 w 190"/>
                <a:gd name="T15" fmla="*/ 0 h 161"/>
                <a:gd name="T16" fmla="*/ 173 w 190"/>
                <a:gd name="T17" fmla="*/ 0 h 161"/>
                <a:gd name="T18" fmla="*/ 190 w 190"/>
                <a:gd name="T19" fmla="*/ 17 h 161"/>
                <a:gd name="T20" fmla="*/ 190 w 190"/>
                <a:gd name="T21" fmla="*/ 112 h 161"/>
                <a:gd name="T22" fmla="*/ 173 w 190"/>
                <a:gd name="T23" fmla="*/ 129 h 161"/>
                <a:gd name="T24" fmla="*/ 88 w 190"/>
                <a:gd name="T25" fmla="*/ 129 h 161"/>
                <a:gd name="T26" fmla="*/ 50 w 190"/>
                <a:gd name="T27" fmla="*/ 159 h 161"/>
                <a:gd name="T28" fmla="*/ 45 w 190"/>
                <a:gd name="T29" fmla="*/ 161 h 161"/>
                <a:gd name="T30" fmla="*/ 17 w 190"/>
                <a:gd name="T31" fmla="*/ 17 h 161"/>
                <a:gd name="T32" fmla="*/ 17 w 190"/>
                <a:gd name="T33" fmla="*/ 112 h 161"/>
                <a:gd name="T34" fmla="*/ 45 w 190"/>
                <a:gd name="T35" fmla="*/ 112 h 161"/>
                <a:gd name="T36" fmla="*/ 54 w 190"/>
                <a:gd name="T37" fmla="*/ 121 h 161"/>
                <a:gd name="T38" fmla="*/ 54 w 190"/>
                <a:gd name="T39" fmla="*/ 135 h 161"/>
                <a:gd name="T40" fmla="*/ 80 w 190"/>
                <a:gd name="T41" fmla="*/ 114 h 161"/>
                <a:gd name="T42" fmla="*/ 85 w 190"/>
                <a:gd name="T43" fmla="*/ 112 h 161"/>
                <a:gd name="T44" fmla="*/ 173 w 190"/>
                <a:gd name="T45" fmla="*/ 112 h 161"/>
                <a:gd name="T46" fmla="*/ 173 w 190"/>
                <a:gd name="T47" fmla="*/ 17 h 161"/>
                <a:gd name="T48" fmla="*/ 17 w 190"/>
                <a:gd name="T49" fmla="*/ 1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0" h="161">
                  <a:moveTo>
                    <a:pt x="45" y="161"/>
                  </a:moveTo>
                  <a:cubicBezTo>
                    <a:pt x="44" y="161"/>
                    <a:pt x="43" y="161"/>
                    <a:pt x="41" y="160"/>
                  </a:cubicBezTo>
                  <a:cubicBezTo>
                    <a:pt x="38" y="159"/>
                    <a:pt x="37" y="156"/>
                    <a:pt x="37" y="153"/>
                  </a:cubicBezTo>
                  <a:cubicBezTo>
                    <a:pt x="37" y="129"/>
                    <a:pt x="37" y="129"/>
                    <a:pt x="37" y="129"/>
                  </a:cubicBezTo>
                  <a:cubicBezTo>
                    <a:pt x="17" y="129"/>
                    <a:pt x="17" y="129"/>
                    <a:pt x="17" y="129"/>
                  </a:cubicBezTo>
                  <a:cubicBezTo>
                    <a:pt x="8" y="129"/>
                    <a:pt x="0" y="122"/>
                    <a:pt x="0" y="112"/>
                  </a:cubicBezTo>
                  <a:cubicBezTo>
                    <a:pt x="0" y="17"/>
                    <a:pt x="0" y="17"/>
                    <a:pt x="0" y="17"/>
                  </a:cubicBezTo>
                  <a:cubicBezTo>
                    <a:pt x="0" y="7"/>
                    <a:pt x="8" y="0"/>
                    <a:pt x="17" y="0"/>
                  </a:cubicBezTo>
                  <a:cubicBezTo>
                    <a:pt x="173" y="0"/>
                    <a:pt x="173" y="0"/>
                    <a:pt x="173" y="0"/>
                  </a:cubicBezTo>
                  <a:cubicBezTo>
                    <a:pt x="182" y="0"/>
                    <a:pt x="190" y="7"/>
                    <a:pt x="190" y="17"/>
                  </a:cubicBezTo>
                  <a:cubicBezTo>
                    <a:pt x="190" y="112"/>
                    <a:pt x="190" y="112"/>
                    <a:pt x="190" y="112"/>
                  </a:cubicBezTo>
                  <a:cubicBezTo>
                    <a:pt x="190" y="122"/>
                    <a:pt x="182" y="129"/>
                    <a:pt x="173" y="129"/>
                  </a:cubicBezTo>
                  <a:cubicBezTo>
                    <a:pt x="88" y="129"/>
                    <a:pt x="88" y="129"/>
                    <a:pt x="88" y="129"/>
                  </a:cubicBezTo>
                  <a:cubicBezTo>
                    <a:pt x="50" y="159"/>
                    <a:pt x="50" y="159"/>
                    <a:pt x="50" y="159"/>
                  </a:cubicBezTo>
                  <a:cubicBezTo>
                    <a:pt x="49" y="160"/>
                    <a:pt x="47" y="161"/>
                    <a:pt x="45" y="161"/>
                  </a:cubicBezTo>
                  <a:close/>
                  <a:moveTo>
                    <a:pt x="17" y="17"/>
                  </a:moveTo>
                  <a:cubicBezTo>
                    <a:pt x="17" y="112"/>
                    <a:pt x="17" y="112"/>
                    <a:pt x="17" y="112"/>
                  </a:cubicBezTo>
                  <a:cubicBezTo>
                    <a:pt x="45" y="112"/>
                    <a:pt x="45" y="112"/>
                    <a:pt x="45" y="112"/>
                  </a:cubicBezTo>
                  <a:cubicBezTo>
                    <a:pt x="50" y="112"/>
                    <a:pt x="54" y="116"/>
                    <a:pt x="54" y="121"/>
                  </a:cubicBezTo>
                  <a:cubicBezTo>
                    <a:pt x="54" y="135"/>
                    <a:pt x="54" y="135"/>
                    <a:pt x="54" y="135"/>
                  </a:cubicBezTo>
                  <a:cubicBezTo>
                    <a:pt x="80" y="114"/>
                    <a:pt x="80" y="114"/>
                    <a:pt x="80" y="114"/>
                  </a:cubicBezTo>
                  <a:cubicBezTo>
                    <a:pt x="82" y="113"/>
                    <a:pt x="84" y="112"/>
                    <a:pt x="85" y="112"/>
                  </a:cubicBezTo>
                  <a:cubicBezTo>
                    <a:pt x="173" y="112"/>
                    <a:pt x="173" y="112"/>
                    <a:pt x="173" y="112"/>
                  </a:cubicBezTo>
                  <a:cubicBezTo>
                    <a:pt x="173" y="17"/>
                    <a:pt x="173" y="17"/>
                    <a:pt x="173" y="17"/>
                  </a:cubicBezTo>
                  <a:cubicBezTo>
                    <a:pt x="17" y="17"/>
                    <a:pt x="17" y="17"/>
                    <a:pt x="17"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0" name="Freeform 158"/>
            <p:cNvSpPr/>
            <p:nvPr/>
          </p:nvSpPr>
          <p:spPr bwMode="auto">
            <a:xfrm>
              <a:off x="7639050" y="3787776"/>
              <a:ext cx="230188" cy="19050"/>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1" name="Freeform 159"/>
            <p:cNvSpPr/>
            <p:nvPr/>
          </p:nvSpPr>
          <p:spPr bwMode="auto">
            <a:xfrm>
              <a:off x="7639050" y="3844926"/>
              <a:ext cx="230188" cy="20638"/>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2" name="Freeform 160"/>
            <p:cNvSpPr/>
            <p:nvPr/>
          </p:nvSpPr>
          <p:spPr bwMode="auto">
            <a:xfrm>
              <a:off x="7231062" y="3270251"/>
              <a:ext cx="66675" cy="114300"/>
            </a:xfrm>
            <a:custGeom>
              <a:avLst/>
              <a:gdLst>
                <a:gd name="T0" fmla="*/ 26 w 30"/>
                <a:gd name="T1" fmla="*/ 52 h 52"/>
                <a:gd name="T2" fmla="*/ 23 w 30"/>
                <a:gd name="T3" fmla="*/ 51 h 52"/>
                <a:gd name="T4" fmla="*/ 1 w 30"/>
                <a:gd name="T5" fmla="*/ 29 h 52"/>
                <a:gd name="T6" fmla="*/ 1 w 30"/>
                <a:gd name="T7" fmla="*/ 23 h 52"/>
                <a:gd name="T8" fmla="*/ 23 w 30"/>
                <a:gd name="T9" fmla="*/ 2 h 52"/>
                <a:gd name="T10" fmla="*/ 28 w 30"/>
                <a:gd name="T11" fmla="*/ 2 h 52"/>
                <a:gd name="T12" fmla="*/ 28 w 30"/>
                <a:gd name="T13" fmla="*/ 8 h 52"/>
                <a:gd name="T14" fmla="*/ 10 w 30"/>
                <a:gd name="T15" fmla="*/ 26 h 52"/>
                <a:gd name="T16" fmla="*/ 28 w 30"/>
                <a:gd name="T17" fmla="*/ 45 h 52"/>
                <a:gd name="T18" fmla="*/ 28 w 30"/>
                <a:gd name="T19" fmla="*/ 51 h 52"/>
                <a:gd name="T20" fmla="*/ 26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26" y="52"/>
                  </a:moveTo>
                  <a:cubicBezTo>
                    <a:pt x="25" y="52"/>
                    <a:pt x="24" y="51"/>
                    <a:pt x="23" y="51"/>
                  </a:cubicBezTo>
                  <a:cubicBezTo>
                    <a:pt x="1" y="29"/>
                    <a:pt x="1" y="29"/>
                    <a:pt x="1" y="29"/>
                  </a:cubicBezTo>
                  <a:cubicBezTo>
                    <a:pt x="0" y="28"/>
                    <a:pt x="0" y="25"/>
                    <a:pt x="1" y="23"/>
                  </a:cubicBezTo>
                  <a:cubicBezTo>
                    <a:pt x="23" y="2"/>
                    <a:pt x="23" y="2"/>
                    <a:pt x="23" y="2"/>
                  </a:cubicBezTo>
                  <a:cubicBezTo>
                    <a:pt x="24" y="0"/>
                    <a:pt x="27" y="0"/>
                    <a:pt x="28" y="2"/>
                  </a:cubicBezTo>
                  <a:cubicBezTo>
                    <a:pt x="30" y="4"/>
                    <a:pt x="30" y="6"/>
                    <a:pt x="28" y="8"/>
                  </a:cubicBezTo>
                  <a:cubicBezTo>
                    <a:pt x="10" y="26"/>
                    <a:pt x="10" y="26"/>
                    <a:pt x="10" y="26"/>
                  </a:cubicBezTo>
                  <a:cubicBezTo>
                    <a:pt x="28" y="45"/>
                    <a:pt x="28" y="45"/>
                    <a:pt x="28" y="45"/>
                  </a:cubicBezTo>
                  <a:cubicBezTo>
                    <a:pt x="30" y="47"/>
                    <a:pt x="30" y="49"/>
                    <a:pt x="28" y="51"/>
                  </a:cubicBezTo>
                  <a:cubicBezTo>
                    <a:pt x="28" y="51"/>
                    <a:pt x="27" y="52"/>
                    <a:pt x="26"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3" name="Freeform 161"/>
            <p:cNvSpPr/>
            <p:nvPr/>
          </p:nvSpPr>
          <p:spPr bwMode="auto">
            <a:xfrm>
              <a:off x="7243762" y="3319464"/>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4" name="Freeform 162"/>
            <p:cNvSpPr/>
            <p:nvPr/>
          </p:nvSpPr>
          <p:spPr bwMode="auto">
            <a:xfrm>
              <a:off x="7367587" y="3173414"/>
              <a:ext cx="66675" cy="114300"/>
            </a:xfrm>
            <a:custGeom>
              <a:avLst/>
              <a:gdLst>
                <a:gd name="T0" fmla="*/ 4 w 30"/>
                <a:gd name="T1" fmla="*/ 52 h 52"/>
                <a:gd name="T2" fmla="*/ 2 w 30"/>
                <a:gd name="T3" fmla="*/ 51 h 52"/>
                <a:gd name="T4" fmla="*/ 2 w 30"/>
                <a:gd name="T5" fmla="*/ 45 h 52"/>
                <a:gd name="T6" fmla="*/ 20 w 30"/>
                <a:gd name="T7" fmla="*/ 26 h 52"/>
                <a:gd name="T8" fmla="*/ 2 w 30"/>
                <a:gd name="T9" fmla="*/ 8 h 52"/>
                <a:gd name="T10" fmla="*/ 2 w 30"/>
                <a:gd name="T11" fmla="*/ 2 h 52"/>
                <a:gd name="T12" fmla="*/ 7 w 30"/>
                <a:gd name="T13" fmla="*/ 2 h 52"/>
                <a:gd name="T14" fmla="*/ 29 w 30"/>
                <a:gd name="T15" fmla="*/ 23 h 52"/>
                <a:gd name="T16" fmla="*/ 29 w 30"/>
                <a:gd name="T17" fmla="*/ 29 h 52"/>
                <a:gd name="T18" fmla="*/ 7 w 30"/>
                <a:gd name="T19" fmla="*/ 51 h 52"/>
                <a:gd name="T20" fmla="*/ 4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4" y="52"/>
                  </a:moveTo>
                  <a:cubicBezTo>
                    <a:pt x="3" y="52"/>
                    <a:pt x="2" y="51"/>
                    <a:pt x="2" y="51"/>
                  </a:cubicBezTo>
                  <a:cubicBezTo>
                    <a:pt x="0" y="49"/>
                    <a:pt x="0" y="47"/>
                    <a:pt x="2" y="45"/>
                  </a:cubicBezTo>
                  <a:cubicBezTo>
                    <a:pt x="20" y="26"/>
                    <a:pt x="20" y="26"/>
                    <a:pt x="20" y="26"/>
                  </a:cubicBezTo>
                  <a:cubicBezTo>
                    <a:pt x="2" y="8"/>
                    <a:pt x="2" y="8"/>
                    <a:pt x="2" y="8"/>
                  </a:cubicBezTo>
                  <a:cubicBezTo>
                    <a:pt x="0" y="6"/>
                    <a:pt x="0" y="4"/>
                    <a:pt x="2" y="2"/>
                  </a:cubicBezTo>
                  <a:cubicBezTo>
                    <a:pt x="3" y="0"/>
                    <a:pt x="6" y="0"/>
                    <a:pt x="7" y="2"/>
                  </a:cubicBezTo>
                  <a:cubicBezTo>
                    <a:pt x="29" y="23"/>
                    <a:pt x="29" y="23"/>
                    <a:pt x="29" y="23"/>
                  </a:cubicBezTo>
                  <a:cubicBezTo>
                    <a:pt x="30" y="25"/>
                    <a:pt x="30" y="28"/>
                    <a:pt x="29" y="29"/>
                  </a:cubicBezTo>
                  <a:cubicBezTo>
                    <a:pt x="7" y="51"/>
                    <a:pt x="7" y="51"/>
                    <a:pt x="7" y="51"/>
                  </a:cubicBezTo>
                  <a:cubicBezTo>
                    <a:pt x="6" y="51"/>
                    <a:pt x="5" y="52"/>
                    <a:pt x="4"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5" name="Freeform 163"/>
            <p:cNvSpPr/>
            <p:nvPr/>
          </p:nvSpPr>
          <p:spPr bwMode="auto">
            <a:xfrm>
              <a:off x="7231062" y="3221039"/>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8" name="Freeform 166"/>
            <p:cNvSpPr/>
            <p:nvPr/>
          </p:nvSpPr>
          <p:spPr bwMode="auto">
            <a:xfrm>
              <a:off x="8904287" y="3497264"/>
              <a:ext cx="211138" cy="211138"/>
            </a:xfrm>
            <a:custGeom>
              <a:avLst/>
              <a:gdLst>
                <a:gd name="T0" fmla="*/ 91 w 95"/>
                <a:gd name="T1" fmla="*/ 95 h 95"/>
                <a:gd name="T2" fmla="*/ 4 w 95"/>
                <a:gd name="T3" fmla="*/ 95 h 95"/>
                <a:gd name="T4" fmla="*/ 0 w 95"/>
                <a:gd name="T5" fmla="*/ 91 h 95"/>
                <a:gd name="T6" fmla="*/ 0 w 95"/>
                <a:gd name="T7" fmla="*/ 4 h 95"/>
                <a:gd name="T8" fmla="*/ 4 w 95"/>
                <a:gd name="T9" fmla="*/ 0 h 95"/>
                <a:gd name="T10" fmla="*/ 47 w 95"/>
                <a:gd name="T11" fmla="*/ 0 h 95"/>
                <a:gd name="T12" fmla="*/ 51 w 95"/>
                <a:gd name="T13" fmla="*/ 4 h 95"/>
                <a:gd name="T14" fmla="*/ 47 w 95"/>
                <a:gd name="T15" fmla="*/ 8 h 95"/>
                <a:gd name="T16" fmla="*/ 8 w 95"/>
                <a:gd name="T17" fmla="*/ 8 h 95"/>
                <a:gd name="T18" fmla="*/ 8 w 95"/>
                <a:gd name="T19" fmla="*/ 87 h 95"/>
                <a:gd name="T20" fmla="*/ 87 w 95"/>
                <a:gd name="T21" fmla="*/ 87 h 95"/>
                <a:gd name="T22" fmla="*/ 87 w 95"/>
                <a:gd name="T23" fmla="*/ 48 h 95"/>
                <a:gd name="T24" fmla="*/ 91 w 95"/>
                <a:gd name="T25" fmla="*/ 44 h 95"/>
                <a:gd name="T26" fmla="*/ 95 w 95"/>
                <a:gd name="T27" fmla="*/ 48 h 95"/>
                <a:gd name="T28" fmla="*/ 95 w 95"/>
                <a:gd name="T29" fmla="*/ 91 h 95"/>
                <a:gd name="T30" fmla="*/ 91 w 95"/>
                <a:gd name="T3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95">
                  <a:moveTo>
                    <a:pt x="91" y="95"/>
                  </a:moveTo>
                  <a:cubicBezTo>
                    <a:pt x="4" y="95"/>
                    <a:pt x="4" y="95"/>
                    <a:pt x="4" y="95"/>
                  </a:cubicBezTo>
                  <a:cubicBezTo>
                    <a:pt x="2" y="95"/>
                    <a:pt x="0" y="93"/>
                    <a:pt x="0" y="91"/>
                  </a:cubicBezTo>
                  <a:cubicBezTo>
                    <a:pt x="0" y="4"/>
                    <a:pt x="0" y="4"/>
                    <a:pt x="0" y="4"/>
                  </a:cubicBezTo>
                  <a:cubicBezTo>
                    <a:pt x="0" y="1"/>
                    <a:pt x="2" y="0"/>
                    <a:pt x="4" y="0"/>
                  </a:cubicBezTo>
                  <a:cubicBezTo>
                    <a:pt x="47" y="0"/>
                    <a:pt x="47" y="0"/>
                    <a:pt x="47" y="0"/>
                  </a:cubicBezTo>
                  <a:cubicBezTo>
                    <a:pt x="49" y="0"/>
                    <a:pt x="51" y="1"/>
                    <a:pt x="51" y="4"/>
                  </a:cubicBezTo>
                  <a:cubicBezTo>
                    <a:pt x="51" y="6"/>
                    <a:pt x="49" y="8"/>
                    <a:pt x="47" y="8"/>
                  </a:cubicBezTo>
                  <a:cubicBezTo>
                    <a:pt x="8" y="8"/>
                    <a:pt x="8" y="8"/>
                    <a:pt x="8" y="8"/>
                  </a:cubicBezTo>
                  <a:cubicBezTo>
                    <a:pt x="8" y="87"/>
                    <a:pt x="8" y="87"/>
                    <a:pt x="8" y="87"/>
                  </a:cubicBezTo>
                  <a:cubicBezTo>
                    <a:pt x="87" y="87"/>
                    <a:pt x="87" y="87"/>
                    <a:pt x="87" y="87"/>
                  </a:cubicBezTo>
                  <a:cubicBezTo>
                    <a:pt x="87" y="48"/>
                    <a:pt x="87" y="48"/>
                    <a:pt x="87" y="48"/>
                  </a:cubicBezTo>
                  <a:cubicBezTo>
                    <a:pt x="87" y="45"/>
                    <a:pt x="89" y="44"/>
                    <a:pt x="91" y="44"/>
                  </a:cubicBezTo>
                  <a:cubicBezTo>
                    <a:pt x="93" y="44"/>
                    <a:pt x="95" y="45"/>
                    <a:pt x="95" y="48"/>
                  </a:cubicBezTo>
                  <a:cubicBezTo>
                    <a:pt x="95" y="91"/>
                    <a:pt x="95" y="91"/>
                    <a:pt x="95" y="91"/>
                  </a:cubicBezTo>
                  <a:cubicBezTo>
                    <a:pt x="95" y="93"/>
                    <a:pt x="93" y="95"/>
                    <a:pt x="91"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9" name="Freeform 167"/>
            <p:cNvSpPr/>
            <p:nvPr/>
          </p:nvSpPr>
          <p:spPr bwMode="auto">
            <a:xfrm>
              <a:off x="9043987" y="3497264"/>
              <a:ext cx="71438" cy="69850"/>
            </a:xfrm>
            <a:custGeom>
              <a:avLst/>
              <a:gdLst>
                <a:gd name="T0" fmla="*/ 28 w 32"/>
                <a:gd name="T1" fmla="*/ 31 h 31"/>
                <a:gd name="T2" fmla="*/ 24 w 32"/>
                <a:gd name="T3" fmla="*/ 27 h 31"/>
                <a:gd name="T4" fmla="*/ 24 w 32"/>
                <a:gd name="T5" fmla="*/ 8 h 31"/>
                <a:gd name="T6" fmla="*/ 4 w 32"/>
                <a:gd name="T7" fmla="*/ 8 h 31"/>
                <a:gd name="T8" fmla="*/ 0 w 32"/>
                <a:gd name="T9" fmla="*/ 4 h 31"/>
                <a:gd name="T10" fmla="*/ 4 w 32"/>
                <a:gd name="T11" fmla="*/ 0 h 31"/>
                <a:gd name="T12" fmla="*/ 4 w 32"/>
                <a:gd name="T13" fmla="*/ 0 h 31"/>
                <a:gd name="T14" fmla="*/ 28 w 32"/>
                <a:gd name="T15" fmla="*/ 0 h 31"/>
                <a:gd name="T16" fmla="*/ 32 w 32"/>
                <a:gd name="T17" fmla="*/ 4 h 31"/>
                <a:gd name="T18" fmla="*/ 32 w 32"/>
                <a:gd name="T19" fmla="*/ 27 h 31"/>
                <a:gd name="T20" fmla="*/ 28 w 32"/>
                <a:gd name="T21" fmla="*/ 31 h 31"/>
                <a:gd name="T22" fmla="*/ 28 w 32"/>
                <a:gd name="T2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31">
                  <a:moveTo>
                    <a:pt x="28" y="31"/>
                  </a:moveTo>
                  <a:cubicBezTo>
                    <a:pt x="26" y="31"/>
                    <a:pt x="24" y="30"/>
                    <a:pt x="24" y="27"/>
                  </a:cubicBezTo>
                  <a:cubicBezTo>
                    <a:pt x="24" y="8"/>
                    <a:pt x="24" y="8"/>
                    <a:pt x="24" y="8"/>
                  </a:cubicBezTo>
                  <a:cubicBezTo>
                    <a:pt x="4" y="8"/>
                    <a:pt x="4" y="8"/>
                    <a:pt x="4" y="8"/>
                  </a:cubicBezTo>
                  <a:cubicBezTo>
                    <a:pt x="2" y="8"/>
                    <a:pt x="0" y="6"/>
                    <a:pt x="0" y="4"/>
                  </a:cubicBezTo>
                  <a:cubicBezTo>
                    <a:pt x="0" y="1"/>
                    <a:pt x="2" y="0"/>
                    <a:pt x="4" y="0"/>
                  </a:cubicBezTo>
                  <a:cubicBezTo>
                    <a:pt x="4" y="0"/>
                    <a:pt x="4" y="0"/>
                    <a:pt x="4" y="0"/>
                  </a:cubicBezTo>
                  <a:cubicBezTo>
                    <a:pt x="28" y="0"/>
                    <a:pt x="28" y="0"/>
                    <a:pt x="28" y="0"/>
                  </a:cubicBezTo>
                  <a:cubicBezTo>
                    <a:pt x="30" y="0"/>
                    <a:pt x="32" y="1"/>
                    <a:pt x="32" y="4"/>
                  </a:cubicBezTo>
                  <a:cubicBezTo>
                    <a:pt x="32" y="27"/>
                    <a:pt x="32" y="27"/>
                    <a:pt x="32" y="27"/>
                  </a:cubicBezTo>
                  <a:cubicBezTo>
                    <a:pt x="32" y="30"/>
                    <a:pt x="30" y="31"/>
                    <a:pt x="28" y="31"/>
                  </a:cubicBezTo>
                  <a:cubicBezTo>
                    <a:pt x="28" y="31"/>
                    <a:pt x="28" y="31"/>
                    <a:pt x="28"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0" name="Freeform 168"/>
            <p:cNvSpPr/>
            <p:nvPr/>
          </p:nvSpPr>
          <p:spPr bwMode="auto">
            <a:xfrm>
              <a:off x="9013825" y="3502026"/>
              <a:ext cx="93663" cy="95250"/>
            </a:xfrm>
            <a:custGeom>
              <a:avLst/>
              <a:gdLst>
                <a:gd name="T0" fmla="*/ 5 w 43"/>
                <a:gd name="T1" fmla="*/ 43 h 43"/>
                <a:gd name="T2" fmla="*/ 2 w 43"/>
                <a:gd name="T3" fmla="*/ 42 h 43"/>
                <a:gd name="T4" fmla="*/ 2 w 43"/>
                <a:gd name="T5" fmla="*/ 36 h 43"/>
                <a:gd name="T6" fmla="*/ 36 w 43"/>
                <a:gd name="T7" fmla="*/ 2 h 43"/>
                <a:gd name="T8" fmla="*/ 42 w 43"/>
                <a:gd name="T9" fmla="*/ 2 h 43"/>
                <a:gd name="T10" fmla="*/ 42 w 43"/>
                <a:gd name="T11" fmla="*/ 8 h 43"/>
                <a:gd name="T12" fmla="*/ 7 w 43"/>
                <a:gd name="T13" fmla="*/ 42 h 43"/>
                <a:gd name="T14" fmla="*/ 5 w 4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3">
                  <a:moveTo>
                    <a:pt x="5" y="43"/>
                  </a:moveTo>
                  <a:cubicBezTo>
                    <a:pt x="4" y="43"/>
                    <a:pt x="3" y="43"/>
                    <a:pt x="2" y="42"/>
                  </a:cubicBezTo>
                  <a:cubicBezTo>
                    <a:pt x="0" y="40"/>
                    <a:pt x="0" y="38"/>
                    <a:pt x="2" y="36"/>
                  </a:cubicBezTo>
                  <a:cubicBezTo>
                    <a:pt x="36" y="2"/>
                    <a:pt x="36" y="2"/>
                    <a:pt x="36" y="2"/>
                  </a:cubicBezTo>
                  <a:cubicBezTo>
                    <a:pt x="38" y="0"/>
                    <a:pt x="40" y="0"/>
                    <a:pt x="42" y="2"/>
                  </a:cubicBezTo>
                  <a:cubicBezTo>
                    <a:pt x="43" y="4"/>
                    <a:pt x="43" y="6"/>
                    <a:pt x="42" y="8"/>
                  </a:cubicBezTo>
                  <a:cubicBezTo>
                    <a:pt x="7" y="42"/>
                    <a:pt x="7" y="42"/>
                    <a:pt x="7" y="42"/>
                  </a:cubicBezTo>
                  <a:cubicBezTo>
                    <a:pt x="7" y="43"/>
                    <a:pt x="6" y="43"/>
                    <a:pt x="5"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1" name="Freeform 169"/>
            <p:cNvSpPr/>
            <p:nvPr/>
          </p:nvSpPr>
          <p:spPr bwMode="auto">
            <a:xfrm>
              <a:off x="8969375" y="1385889"/>
              <a:ext cx="73025" cy="211138"/>
            </a:xfrm>
            <a:custGeom>
              <a:avLst/>
              <a:gdLst>
                <a:gd name="T0" fmla="*/ 5 w 33"/>
                <a:gd name="T1" fmla="*/ 95 h 95"/>
                <a:gd name="T2" fmla="*/ 4 w 33"/>
                <a:gd name="T3" fmla="*/ 95 h 95"/>
                <a:gd name="T4" fmla="*/ 1 w 33"/>
                <a:gd name="T5" fmla="*/ 90 h 95"/>
                <a:gd name="T6" fmla="*/ 24 w 33"/>
                <a:gd name="T7" fmla="*/ 3 h 95"/>
                <a:gd name="T8" fmla="*/ 29 w 33"/>
                <a:gd name="T9" fmla="*/ 1 h 95"/>
                <a:gd name="T10" fmla="*/ 32 w 33"/>
                <a:gd name="T11" fmla="*/ 5 h 95"/>
                <a:gd name="T12" fmla="*/ 9 w 33"/>
                <a:gd name="T13" fmla="*/ 92 h 95"/>
                <a:gd name="T14" fmla="*/ 5 w 33"/>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95">
                  <a:moveTo>
                    <a:pt x="5" y="95"/>
                  </a:moveTo>
                  <a:cubicBezTo>
                    <a:pt x="4" y="95"/>
                    <a:pt x="4" y="95"/>
                    <a:pt x="4" y="95"/>
                  </a:cubicBezTo>
                  <a:cubicBezTo>
                    <a:pt x="2" y="95"/>
                    <a:pt x="0" y="93"/>
                    <a:pt x="1" y="90"/>
                  </a:cubicBezTo>
                  <a:cubicBezTo>
                    <a:pt x="24" y="3"/>
                    <a:pt x="24" y="3"/>
                    <a:pt x="24" y="3"/>
                  </a:cubicBezTo>
                  <a:cubicBezTo>
                    <a:pt x="25" y="1"/>
                    <a:pt x="27" y="0"/>
                    <a:pt x="29" y="1"/>
                  </a:cubicBezTo>
                  <a:cubicBezTo>
                    <a:pt x="31" y="1"/>
                    <a:pt x="33" y="3"/>
                    <a:pt x="32" y="5"/>
                  </a:cubicBezTo>
                  <a:cubicBezTo>
                    <a:pt x="9" y="92"/>
                    <a:pt x="9" y="92"/>
                    <a:pt x="9" y="92"/>
                  </a:cubicBezTo>
                  <a:cubicBezTo>
                    <a:pt x="8" y="94"/>
                    <a:pt x="7" y="95"/>
                    <a:pt x="5"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2" name="Freeform 170"/>
            <p:cNvSpPr/>
            <p:nvPr/>
          </p:nvSpPr>
          <p:spPr bwMode="auto">
            <a:xfrm>
              <a:off x="9037637" y="1385889"/>
              <a:ext cx="69850" cy="211138"/>
            </a:xfrm>
            <a:custGeom>
              <a:avLst/>
              <a:gdLst>
                <a:gd name="T0" fmla="*/ 4 w 32"/>
                <a:gd name="T1" fmla="*/ 95 h 95"/>
                <a:gd name="T2" fmla="*/ 3 w 32"/>
                <a:gd name="T3" fmla="*/ 95 h 95"/>
                <a:gd name="T4" fmla="*/ 0 w 32"/>
                <a:gd name="T5" fmla="*/ 90 h 95"/>
                <a:gd name="T6" fmla="*/ 24 w 32"/>
                <a:gd name="T7" fmla="*/ 3 h 95"/>
                <a:gd name="T8" fmla="*/ 29 w 32"/>
                <a:gd name="T9" fmla="*/ 1 h 95"/>
                <a:gd name="T10" fmla="*/ 31 w 32"/>
                <a:gd name="T11" fmla="*/ 5 h 95"/>
                <a:gd name="T12" fmla="*/ 8 w 32"/>
                <a:gd name="T13" fmla="*/ 92 h 95"/>
                <a:gd name="T14" fmla="*/ 4 w 32"/>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95">
                  <a:moveTo>
                    <a:pt x="4" y="95"/>
                  </a:moveTo>
                  <a:cubicBezTo>
                    <a:pt x="4" y="95"/>
                    <a:pt x="4" y="95"/>
                    <a:pt x="3" y="95"/>
                  </a:cubicBezTo>
                  <a:cubicBezTo>
                    <a:pt x="1" y="95"/>
                    <a:pt x="0" y="93"/>
                    <a:pt x="0" y="90"/>
                  </a:cubicBezTo>
                  <a:cubicBezTo>
                    <a:pt x="24" y="3"/>
                    <a:pt x="24" y="3"/>
                    <a:pt x="24" y="3"/>
                  </a:cubicBezTo>
                  <a:cubicBezTo>
                    <a:pt x="24" y="1"/>
                    <a:pt x="26" y="0"/>
                    <a:pt x="29" y="1"/>
                  </a:cubicBezTo>
                  <a:cubicBezTo>
                    <a:pt x="31" y="1"/>
                    <a:pt x="32" y="3"/>
                    <a:pt x="31" y="5"/>
                  </a:cubicBezTo>
                  <a:cubicBezTo>
                    <a:pt x="8" y="92"/>
                    <a:pt x="8" y="92"/>
                    <a:pt x="8" y="92"/>
                  </a:cubicBezTo>
                  <a:cubicBezTo>
                    <a:pt x="8" y="94"/>
                    <a:pt x="6" y="95"/>
                    <a:pt x="4"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3" name="Freeform 171"/>
            <p:cNvSpPr/>
            <p:nvPr/>
          </p:nvSpPr>
          <p:spPr bwMode="auto">
            <a:xfrm>
              <a:off x="8934450" y="1450976"/>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1"/>
                    <a:pt x="2" y="0"/>
                    <a:pt x="4" y="0"/>
                  </a:cubicBezTo>
                  <a:cubicBezTo>
                    <a:pt x="91" y="0"/>
                    <a:pt x="91" y="0"/>
                    <a:pt x="91" y="0"/>
                  </a:cubicBezTo>
                  <a:cubicBezTo>
                    <a:pt x="93" y="0"/>
                    <a:pt x="95" y="1"/>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4" name="Freeform 172"/>
            <p:cNvSpPr/>
            <p:nvPr/>
          </p:nvSpPr>
          <p:spPr bwMode="auto">
            <a:xfrm>
              <a:off x="8934450" y="1517651"/>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2"/>
                    <a:pt x="2" y="0"/>
                    <a:pt x="4" y="0"/>
                  </a:cubicBezTo>
                  <a:cubicBezTo>
                    <a:pt x="91" y="0"/>
                    <a:pt x="91" y="0"/>
                    <a:pt x="91" y="0"/>
                  </a:cubicBezTo>
                  <a:cubicBezTo>
                    <a:pt x="93" y="0"/>
                    <a:pt x="95" y="2"/>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1" name="Freeform 179"/>
            <p:cNvSpPr>
              <a:spLocks noEditPoints="1"/>
            </p:cNvSpPr>
            <p:nvPr/>
          </p:nvSpPr>
          <p:spPr bwMode="auto">
            <a:xfrm>
              <a:off x="8226425" y="527051"/>
              <a:ext cx="65088" cy="158750"/>
            </a:xfrm>
            <a:custGeom>
              <a:avLst/>
              <a:gdLst>
                <a:gd name="T0" fmla="*/ 25 w 29"/>
                <a:gd name="T1" fmla="*/ 72 h 72"/>
                <a:gd name="T2" fmla="*/ 4 w 29"/>
                <a:gd name="T3" fmla="*/ 72 h 72"/>
                <a:gd name="T4" fmla="*/ 0 w 29"/>
                <a:gd name="T5" fmla="*/ 68 h 72"/>
                <a:gd name="T6" fmla="*/ 0 w 29"/>
                <a:gd name="T7" fmla="*/ 4 h 72"/>
                <a:gd name="T8" fmla="*/ 4 w 29"/>
                <a:gd name="T9" fmla="*/ 0 h 72"/>
                <a:gd name="T10" fmla="*/ 25 w 29"/>
                <a:gd name="T11" fmla="*/ 0 h 72"/>
                <a:gd name="T12" fmla="*/ 29 w 29"/>
                <a:gd name="T13" fmla="*/ 4 h 72"/>
                <a:gd name="T14" fmla="*/ 29 w 29"/>
                <a:gd name="T15" fmla="*/ 68 h 72"/>
                <a:gd name="T16" fmla="*/ 25 w 29"/>
                <a:gd name="T17" fmla="*/ 72 h 72"/>
                <a:gd name="T18" fmla="*/ 8 w 29"/>
                <a:gd name="T19" fmla="*/ 64 h 72"/>
                <a:gd name="T20" fmla="*/ 21 w 29"/>
                <a:gd name="T21" fmla="*/ 64 h 72"/>
                <a:gd name="T22" fmla="*/ 21 w 29"/>
                <a:gd name="T23" fmla="*/ 8 h 72"/>
                <a:gd name="T24" fmla="*/ 8 w 29"/>
                <a:gd name="T25" fmla="*/ 8 h 72"/>
                <a:gd name="T26" fmla="*/ 8 w 29"/>
                <a:gd name="T2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72">
                  <a:moveTo>
                    <a:pt x="25" y="72"/>
                  </a:moveTo>
                  <a:cubicBezTo>
                    <a:pt x="4" y="72"/>
                    <a:pt x="4" y="72"/>
                    <a:pt x="4" y="72"/>
                  </a:cubicBezTo>
                  <a:cubicBezTo>
                    <a:pt x="1" y="72"/>
                    <a:pt x="0" y="71"/>
                    <a:pt x="0" y="68"/>
                  </a:cubicBezTo>
                  <a:cubicBezTo>
                    <a:pt x="0" y="4"/>
                    <a:pt x="0" y="4"/>
                    <a:pt x="0" y="4"/>
                  </a:cubicBezTo>
                  <a:cubicBezTo>
                    <a:pt x="0" y="2"/>
                    <a:pt x="1" y="0"/>
                    <a:pt x="4" y="0"/>
                  </a:cubicBezTo>
                  <a:cubicBezTo>
                    <a:pt x="25" y="0"/>
                    <a:pt x="25" y="0"/>
                    <a:pt x="25" y="0"/>
                  </a:cubicBezTo>
                  <a:cubicBezTo>
                    <a:pt x="27" y="0"/>
                    <a:pt x="29" y="2"/>
                    <a:pt x="29" y="4"/>
                  </a:cubicBezTo>
                  <a:cubicBezTo>
                    <a:pt x="29" y="68"/>
                    <a:pt x="29" y="68"/>
                    <a:pt x="29" y="68"/>
                  </a:cubicBezTo>
                  <a:cubicBezTo>
                    <a:pt x="29" y="71"/>
                    <a:pt x="27" y="72"/>
                    <a:pt x="25" y="72"/>
                  </a:cubicBezTo>
                  <a:close/>
                  <a:moveTo>
                    <a:pt x="8" y="64"/>
                  </a:moveTo>
                  <a:cubicBezTo>
                    <a:pt x="21" y="64"/>
                    <a:pt x="21" y="64"/>
                    <a:pt x="21" y="64"/>
                  </a:cubicBezTo>
                  <a:cubicBezTo>
                    <a:pt x="21" y="8"/>
                    <a:pt x="21" y="8"/>
                    <a:pt x="21" y="8"/>
                  </a:cubicBezTo>
                  <a:cubicBezTo>
                    <a:pt x="8" y="8"/>
                    <a:pt x="8" y="8"/>
                    <a:pt x="8" y="8"/>
                  </a:cubicBezTo>
                  <a:cubicBezTo>
                    <a:pt x="8" y="64"/>
                    <a:pt x="8" y="64"/>
                    <a:pt x="8" y="6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2" name="Freeform 180"/>
            <p:cNvSpPr>
              <a:spLocks noEditPoints="1"/>
            </p:cNvSpPr>
            <p:nvPr/>
          </p:nvSpPr>
          <p:spPr bwMode="auto">
            <a:xfrm>
              <a:off x="8150225" y="588964"/>
              <a:ext cx="63500" cy="96838"/>
            </a:xfrm>
            <a:custGeom>
              <a:avLst/>
              <a:gdLst>
                <a:gd name="T0" fmla="*/ 25 w 29"/>
                <a:gd name="T1" fmla="*/ 44 h 44"/>
                <a:gd name="T2" fmla="*/ 4 w 29"/>
                <a:gd name="T3" fmla="*/ 44 h 44"/>
                <a:gd name="T4" fmla="*/ 0 w 29"/>
                <a:gd name="T5" fmla="*/ 40 h 44"/>
                <a:gd name="T6" fmla="*/ 0 w 29"/>
                <a:gd name="T7" fmla="*/ 4 h 44"/>
                <a:gd name="T8" fmla="*/ 4 w 29"/>
                <a:gd name="T9" fmla="*/ 0 h 44"/>
                <a:gd name="T10" fmla="*/ 25 w 29"/>
                <a:gd name="T11" fmla="*/ 0 h 44"/>
                <a:gd name="T12" fmla="*/ 29 w 29"/>
                <a:gd name="T13" fmla="*/ 4 h 44"/>
                <a:gd name="T14" fmla="*/ 29 w 29"/>
                <a:gd name="T15" fmla="*/ 40 h 44"/>
                <a:gd name="T16" fmla="*/ 25 w 29"/>
                <a:gd name="T17" fmla="*/ 44 h 44"/>
                <a:gd name="T18" fmla="*/ 8 w 29"/>
                <a:gd name="T19" fmla="*/ 36 h 44"/>
                <a:gd name="T20" fmla="*/ 21 w 29"/>
                <a:gd name="T21" fmla="*/ 36 h 44"/>
                <a:gd name="T22" fmla="*/ 21 w 29"/>
                <a:gd name="T23" fmla="*/ 8 h 44"/>
                <a:gd name="T24" fmla="*/ 8 w 29"/>
                <a:gd name="T25" fmla="*/ 8 h 44"/>
                <a:gd name="T26" fmla="*/ 8 w 29"/>
                <a:gd name="T27" fmla="*/ 3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44">
                  <a:moveTo>
                    <a:pt x="25" y="44"/>
                  </a:moveTo>
                  <a:cubicBezTo>
                    <a:pt x="4" y="44"/>
                    <a:pt x="4" y="44"/>
                    <a:pt x="4" y="44"/>
                  </a:cubicBezTo>
                  <a:cubicBezTo>
                    <a:pt x="1" y="44"/>
                    <a:pt x="0" y="43"/>
                    <a:pt x="0" y="40"/>
                  </a:cubicBezTo>
                  <a:cubicBezTo>
                    <a:pt x="0" y="4"/>
                    <a:pt x="0" y="4"/>
                    <a:pt x="0" y="4"/>
                  </a:cubicBezTo>
                  <a:cubicBezTo>
                    <a:pt x="0" y="1"/>
                    <a:pt x="1" y="0"/>
                    <a:pt x="4" y="0"/>
                  </a:cubicBezTo>
                  <a:cubicBezTo>
                    <a:pt x="25" y="0"/>
                    <a:pt x="25" y="0"/>
                    <a:pt x="25" y="0"/>
                  </a:cubicBezTo>
                  <a:cubicBezTo>
                    <a:pt x="27" y="0"/>
                    <a:pt x="29" y="1"/>
                    <a:pt x="29" y="4"/>
                  </a:cubicBezTo>
                  <a:cubicBezTo>
                    <a:pt x="29" y="40"/>
                    <a:pt x="29" y="40"/>
                    <a:pt x="29" y="40"/>
                  </a:cubicBezTo>
                  <a:cubicBezTo>
                    <a:pt x="29" y="43"/>
                    <a:pt x="27" y="44"/>
                    <a:pt x="25" y="44"/>
                  </a:cubicBezTo>
                  <a:close/>
                  <a:moveTo>
                    <a:pt x="8" y="36"/>
                  </a:moveTo>
                  <a:cubicBezTo>
                    <a:pt x="21" y="36"/>
                    <a:pt x="21" y="36"/>
                    <a:pt x="21" y="36"/>
                  </a:cubicBezTo>
                  <a:cubicBezTo>
                    <a:pt x="21" y="8"/>
                    <a:pt x="21" y="8"/>
                    <a:pt x="21" y="8"/>
                  </a:cubicBezTo>
                  <a:cubicBezTo>
                    <a:pt x="8" y="8"/>
                    <a:pt x="8" y="8"/>
                    <a:pt x="8" y="8"/>
                  </a:cubicBezTo>
                  <a:cubicBezTo>
                    <a:pt x="8" y="36"/>
                    <a:pt x="8" y="36"/>
                    <a:pt x="8"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3" name="Freeform 181"/>
            <p:cNvSpPr>
              <a:spLocks noEditPoints="1"/>
            </p:cNvSpPr>
            <p:nvPr/>
          </p:nvSpPr>
          <p:spPr bwMode="auto">
            <a:xfrm>
              <a:off x="8072437" y="633414"/>
              <a:ext cx="63500" cy="52388"/>
            </a:xfrm>
            <a:custGeom>
              <a:avLst/>
              <a:gdLst>
                <a:gd name="T0" fmla="*/ 25 w 29"/>
                <a:gd name="T1" fmla="*/ 24 h 24"/>
                <a:gd name="T2" fmla="*/ 4 w 29"/>
                <a:gd name="T3" fmla="*/ 24 h 24"/>
                <a:gd name="T4" fmla="*/ 0 w 29"/>
                <a:gd name="T5" fmla="*/ 20 h 24"/>
                <a:gd name="T6" fmla="*/ 0 w 29"/>
                <a:gd name="T7" fmla="*/ 4 h 24"/>
                <a:gd name="T8" fmla="*/ 4 w 29"/>
                <a:gd name="T9" fmla="*/ 0 h 24"/>
                <a:gd name="T10" fmla="*/ 25 w 29"/>
                <a:gd name="T11" fmla="*/ 0 h 24"/>
                <a:gd name="T12" fmla="*/ 29 w 29"/>
                <a:gd name="T13" fmla="*/ 4 h 24"/>
                <a:gd name="T14" fmla="*/ 29 w 29"/>
                <a:gd name="T15" fmla="*/ 20 h 24"/>
                <a:gd name="T16" fmla="*/ 25 w 29"/>
                <a:gd name="T17" fmla="*/ 24 h 24"/>
                <a:gd name="T18" fmla="*/ 8 w 29"/>
                <a:gd name="T19" fmla="*/ 16 h 24"/>
                <a:gd name="T20" fmla="*/ 21 w 29"/>
                <a:gd name="T21" fmla="*/ 16 h 24"/>
                <a:gd name="T22" fmla="*/ 21 w 29"/>
                <a:gd name="T23" fmla="*/ 8 h 24"/>
                <a:gd name="T24" fmla="*/ 8 w 29"/>
                <a:gd name="T25" fmla="*/ 8 h 24"/>
                <a:gd name="T26" fmla="*/ 8 w 29"/>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4">
                  <a:moveTo>
                    <a:pt x="25" y="24"/>
                  </a:moveTo>
                  <a:cubicBezTo>
                    <a:pt x="4" y="24"/>
                    <a:pt x="4" y="24"/>
                    <a:pt x="4" y="24"/>
                  </a:cubicBezTo>
                  <a:cubicBezTo>
                    <a:pt x="1" y="24"/>
                    <a:pt x="0" y="23"/>
                    <a:pt x="0" y="20"/>
                  </a:cubicBezTo>
                  <a:cubicBezTo>
                    <a:pt x="0" y="4"/>
                    <a:pt x="0" y="4"/>
                    <a:pt x="0" y="4"/>
                  </a:cubicBezTo>
                  <a:cubicBezTo>
                    <a:pt x="0" y="1"/>
                    <a:pt x="1" y="0"/>
                    <a:pt x="4" y="0"/>
                  </a:cubicBezTo>
                  <a:cubicBezTo>
                    <a:pt x="25" y="0"/>
                    <a:pt x="25" y="0"/>
                    <a:pt x="25" y="0"/>
                  </a:cubicBezTo>
                  <a:cubicBezTo>
                    <a:pt x="27" y="0"/>
                    <a:pt x="29" y="1"/>
                    <a:pt x="29" y="4"/>
                  </a:cubicBezTo>
                  <a:cubicBezTo>
                    <a:pt x="29" y="20"/>
                    <a:pt x="29" y="20"/>
                    <a:pt x="29" y="20"/>
                  </a:cubicBezTo>
                  <a:cubicBezTo>
                    <a:pt x="29" y="23"/>
                    <a:pt x="27" y="24"/>
                    <a:pt x="25" y="24"/>
                  </a:cubicBezTo>
                  <a:close/>
                  <a:moveTo>
                    <a:pt x="8" y="16"/>
                  </a:moveTo>
                  <a:cubicBezTo>
                    <a:pt x="21" y="16"/>
                    <a:pt x="21" y="16"/>
                    <a:pt x="21" y="16"/>
                  </a:cubicBezTo>
                  <a:cubicBezTo>
                    <a:pt x="21" y="8"/>
                    <a:pt x="21" y="8"/>
                    <a:pt x="21" y="8"/>
                  </a:cubicBezTo>
                  <a:cubicBezTo>
                    <a:pt x="8" y="8"/>
                    <a:pt x="8" y="8"/>
                    <a:pt x="8" y="8"/>
                  </a:cubicBezTo>
                  <a:cubicBezTo>
                    <a:pt x="8" y="16"/>
                    <a:pt x="8" y="16"/>
                    <a:pt x="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4" name="Freeform 182"/>
            <p:cNvSpPr/>
            <p:nvPr/>
          </p:nvSpPr>
          <p:spPr bwMode="auto">
            <a:xfrm>
              <a:off x="8212137" y="438151"/>
              <a:ext cx="53975" cy="88900"/>
            </a:xfrm>
            <a:custGeom>
              <a:avLst/>
              <a:gdLst>
                <a:gd name="T0" fmla="*/ 5 w 25"/>
                <a:gd name="T1" fmla="*/ 40 h 40"/>
                <a:gd name="T2" fmla="*/ 2 w 25"/>
                <a:gd name="T3" fmla="*/ 38 h 40"/>
                <a:gd name="T4" fmla="*/ 2 w 25"/>
                <a:gd name="T5" fmla="*/ 33 h 40"/>
                <a:gd name="T6" fmla="*/ 15 w 25"/>
                <a:gd name="T7" fmla="*/ 20 h 40"/>
                <a:gd name="T8" fmla="*/ 2 w 25"/>
                <a:gd name="T9" fmla="*/ 7 h 40"/>
                <a:gd name="T10" fmla="*/ 2 w 25"/>
                <a:gd name="T11" fmla="*/ 2 h 40"/>
                <a:gd name="T12" fmla="*/ 8 w 25"/>
                <a:gd name="T13" fmla="*/ 2 h 40"/>
                <a:gd name="T14" fmla="*/ 23 w 25"/>
                <a:gd name="T15" fmla="*/ 17 h 40"/>
                <a:gd name="T16" fmla="*/ 23 w 25"/>
                <a:gd name="T17" fmla="*/ 23 h 40"/>
                <a:gd name="T18" fmla="*/ 8 w 25"/>
                <a:gd name="T19" fmla="*/ 38 h 40"/>
                <a:gd name="T20" fmla="*/ 5 w 25"/>
                <a:gd name="T2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40">
                  <a:moveTo>
                    <a:pt x="5" y="40"/>
                  </a:moveTo>
                  <a:cubicBezTo>
                    <a:pt x="4" y="40"/>
                    <a:pt x="3" y="39"/>
                    <a:pt x="2" y="38"/>
                  </a:cubicBezTo>
                  <a:cubicBezTo>
                    <a:pt x="0" y="37"/>
                    <a:pt x="0" y="34"/>
                    <a:pt x="2" y="33"/>
                  </a:cubicBezTo>
                  <a:cubicBezTo>
                    <a:pt x="15" y="20"/>
                    <a:pt x="15" y="20"/>
                    <a:pt x="15" y="20"/>
                  </a:cubicBezTo>
                  <a:cubicBezTo>
                    <a:pt x="2" y="7"/>
                    <a:pt x="2" y="7"/>
                    <a:pt x="2" y="7"/>
                  </a:cubicBezTo>
                  <a:cubicBezTo>
                    <a:pt x="0" y="6"/>
                    <a:pt x="0" y="3"/>
                    <a:pt x="2" y="2"/>
                  </a:cubicBezTo>
                  <a:cubicBezTo>
                    <a:pt x="3" y="0"/>
                    <a:pt x="6" y="0"/>
                    <a:pt x="8" y="2"/>
                  </a:cubicBezTo>
                  <a:cubicBezTo>
                    <a:pt x="23" y="17"/>
                    <a:pt x="23" y="17"/>
                    <a:pt x="23" y="17"/>
                  </a:cubicBezTo>
                  <a:cubicBezTo>
                    <a:pt x="25" y="19"/>
                    <a:pt x="25" y="21"/>
                    <a:pt x="23" y="23"/>
                  </a:cubicBezTo>
                  <a:cubicBezTo>
                    <a:pt x="8" y="38"/>
                    <a:pt x="8" y="38"/>
                    <a:pt x="8" y="38"/>
                  </a:cubicBezTo>
                  <a:cubicBezTo>
                    <a:pt x="7" y="39"/>
                    <a:pt x="6" y="40"/>
                    <a:pt x="5"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5" name="Freeform 183"/>
            <p:cNvSpPr/>
            <p:nvPr/>
          </p:nvSpPr>
          <p:spPr bwMode="auto">
            <a:xfrm>
              <a:off x="8096250" y="473076"/>
              <a:ext cx="157163" cy="133350"/>
            </a:xfrm>
            <a:custGeom>
              <a:avLst/>
              <a:gdLst>
                <a:gd name="T0" fmla="*/ 4 w 71"/>
                <a:gd name="T1" fmla="*/ 60 h 60"/>
                <a:gd name="T2" fmla="*/ 3 w 71"/>
                <a:gd name="T3" fmla="*/ 60 h 60"/>
                <a:gd name="T4" fmla="*/ 0 w 71"/>
                <a:gd name="T5" fmla="*/ 55 h 60"/>
                <a:gd name="T6" fmla="*/ 67 w 71"/>
                <a:gd name="T7" fmla="*/ 0 h 60"/>
                <a:gd name="T8" fmla="*/ 71 w 71"/>
                <a:gd name="T9" fmla="*/ 4 h 60"/>
                <a:gd name="T10" fmla="*/ 67 w 71"/>
                <a:gd name="T11" fmla="*/ 8 h 60"/>
                <a:gd name="T12" fmla="*/ 8 w 71"/>
                <a:gd name="T13" fmla="*/ 57 h 60"/>
                <a:gd name="T14" fmla="*/ 4 w 71"/>
                <a:gd name="T15" fmla="*/ 6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 h="60">
                  <a:moveTo>
                    <a:pt x="4" y="60"/>
                  </a:moveTo>
                  <a:cubicBezTo>
                    <a:pt x="4" y="60"/>
                    <a:pt x="4" y="60"/>
                    <a:pt x="3" y="60"/>
                  </a:cubicBezTo>
                  <a:cubicBezTo>
                    <a:pt x="1" y="60"/>
                    <a:pt x="0" y="58"/>
                    <a:pt x="0" y="55"/>
                  </a:cubicBezTo>
                  <a:cubicBezTo>
                    <a:pt x="6" y="23"/>
                    <a:pt x="34" y="0"/>
                    <a:pt x="67" y="0"/>
                  </a:cubicBezTo>
                  <a:cubicBezTo>
                    <a:pt x="69" y="0"/>
                    <a:pt x="71" y="2"/>
                    <a:pt x="71" y="4"/>
                  </a:cubicBezTo>
                  <a:cubicBezTo>
                    <a:pt x="71" y="6"/>
                    <a:pt x="69" y="8"/>
                    <a:pt x="67" y="8"/>
                  </a:cubicBezTo>
                  <a:cubicBezTo>
                    <a:pt x="38" y="8"/>
                    <a:pt x="14" y="29"/>
                    <a:pt x="8" y="57"/>
                  </a:cubicBezTo>
                  <a:cubicBezTo>
                    <a:pt x="8" y="59"/>
                    <a:pt x="6" y="60"/>
                    <a:pt x="4" y="6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6" name="Freeform 184"/>
            <p:cNvSpPr>
              <a:spLocks noEditPoints="1"/>
            </p:cNvSpPr>
            <p:nvPr/>
          </p:nvSpPr>
          <p:spPr bwMode="auto">
            <a:xfrm>
              <a:off x="6000750" y="1576389"/>
              <a:ext cx="215900" cy="157163"/>
            </a:xfrm>
            <a:custGeom>
              <a:avLst/>
              <a:gdLst>
                <a:gd name="T0" fmla="*/ 49 w 98"/>
                <a:gd name="T1" fmla="*/ 71 h 71"/>
                <a:gd name="T2" fmla="*/ 8 w 98"/>
                <a:gd name="T3" fmla="*/ 69 h 71"/>
                <a:gd name="T4" fmla="*/ 5 w 98"/>
                <a:gd name="T5" fmla="*/ 66 h 71"/>
                <a:gd name="T6" fmla="*/ 5 w 98"/>
                <a:gd name="T7" fmla="*/ 6 h 71"/>
                <a:gd name="T8" fmla="*/ 8 w 98"/>
                <a:gd name="T9" fmla="*/ 3 h 71"/>
                <a:gd name="T10" fmla="*/ 90 w 98"/>
                <a:gd name="T11" fmla="*/ 3 h 71"/>
                <a:gd name="T12" fmla="*/ 94 w 98"/>
                <a:gd name="T13" fmla="*/ 6 h 71"/>
                <a:gd name="T14" fmla="*/ 94 w 98"/>
                <a:gd name="T15" fmla="*/ 66 h 71"/>
                <a:gd name="T16" fmla="*/ 90 w 98"/>
                <a:gd name="T17" fmla="*/ 69 h 71"/>
                <a:gd name="T18" fmla="*/ 49 w 98"/>
                <a:gd name="T19" fmla="*/ 71 h 71"/>
                <a:gd name="T20" fmla="*/ 12 w 98"/>
                <a:gd name="T21" fmla="*/ 61 h 71"/>
                <a:gd name="T22" fmla="*/ 87 w 98"/>
                <a:gd name="T23" fmla="*/ 61 h 71"/>
                <a:gd name="T24" fmla="*/ 87 w 98"/>
                <a:gd name="T25" fmla="*/ 11 h 71"/>
                <a:gd name="T26" fmla="*/ 12 w 98"/>
                <a:gd name="T27" fmla="*/ 11 h 71"/>
                <a:gd name="T28" fmla="*/ 12 w 98"/>
                <a:gd name="T29" fmla="*/ 6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71">
                  <a:moveTo>
                    <a:pt x="49" y="71"/>
                  </a:moveTo>
                  <a:cubicBezTo>
                    <a:pt x="36" y="71"/>
                    <a:pt x="22" y="70"/>
                    <a:pt x="8" y="69"/>
                  </a:cubicBezTo>
                  <a:cubicBezTo>
                    <a:pt x="6" y="68"/>
                    <a:pt x="5" y="67"/>
                    <a:pt x="5" y="66"/>
                  </a:cubicBezTo>
                  <a:cubicBezTo>
                    <a:pt x="0" y="46"/>
                    <a:pt x="0" y="26"/>
                    <a:pt x="5" y="6"/>
                  </a:cubicBezTo>
                  <a:cubicBezTo>
                    <a:pt x="5" y="4"/>
                    <a:pt x="6" y="3"/>
                    <a:pt x="8" y="3"/>
                  </a:cubicBezTo>
                  <a:cubicBezTo>
                    <a:pt x="35" y="0"/>
                    <a:pt x="63" y="0"/>
                    <a:pt x="90" y="3"/>
                  </a:cubicBezTo>
                  <a:cubicBezTo>
                    <a:pt x="92" y="3"/>
                    <a:pt x="93" y="4"/>
                    <a:pt x="94" y="6"/>
                  </a:cubicBezTo>
                  <a:cubicBezTo>
                    <a:pt x="98" y="26"/>
                    <a:pt x="98" y="46"/>
                    <a:pt x="94" y="66"/>
                  </a:cubicBezTo>
                  <a:cubicBezTo>
                    <a:pt x="93" y="67"/>
                    <a:pt x="92" y="68"/>
                    <a:pt x="90" y="69"/>
                  </a:cubicBezTo>
                  <a:cubicBezTo>
                    <a:pt x="77" y="70"/>
                    <a:pt x="63" y="71"/>
                    <a:pt x="49" y="71"/>
                  </a:cubicBezTo>
                  <a:close/>
                  <a:moveTo>
                    <a:pt x="12" y="61"/>
                  </a:moveTo>
                  <a:cubicBezTo>
                    <a:pt x="37" y="64"/>
                    <a:pt x="62" y="64"/>
                    <a:pt x="87" y="61"/>
                  </a:cubicBezTo>
                  <a:cubicBezTo>
                    <a:pt x="90" y="44"/>
                    <a:pt x="90" y="27"/>
                    <a:pt x="87" y="11"/>
                  </a:cubicBezTo>
                  <a:cubicBezTo>
                    <a:pt x="62" y="8"/>
                    <a:pt x="37" y="8"/>
                    <a:pt x="12" y="11"/>
                  </a:cubicBezTo>
                  <a:cubicBezTo>
                    <a:pt x="8" y="27"/>
                    <a:pt x="8" y="44"/>
                    <a:pt x="12"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7" name="Freeform 185"/>
            <p:cNvSpPr>
              <a:spLocks noEditPoints="1"/>
            </p:cNvSpPr>
            <p:nvPr/>
          </p:nvSpPr>
          <p:spPr bwMode="auto">
            <a:xfrm>
              <a:off x="6078537" y="1611314"/>
              <a:ext cx="79375" cy="87313"/>
            </a:xfrm>
            <a:custGeom>
              <a:avLst/>
              <a:gdLst>
                <a:gd name="T0" fmla="*/ 6 w 36"/>
                <a:gd name="T1" fmla="*/ 39 h 39"/>
                <a:gd name="T2" fmla="*/ 0 w 36"/>
                <a:gd name="T3" fmla="*/ 33 h 39"/>
                <a:gd name="T4" fmla="*/ 0 w 36"/>
                <a:gd name="T5" fmla="*/ 6 h 39"/>
                <a:gd name="T6" fmla="*/ 6 w 36"/>
                <a:gd name="T7" fmla="*/ 0 h 39"/>
                <a:gd name="T8" fmla="*/ 9 w 36"/>
                <a:gd name="T9" fmla="*/ 1 h 39"/>
                <a:gd name="T10" fmla="*/ 33 w 36"/>
                <a:gd name="T11" fmla="*/ 15 h 39"/>
                <a:gd name="T12" fmla="*/ 36 w 36"/>
                <a:gd name="T13" fmla="*/ 20 h 39"/>
                <a:gd name="T14" fmla="*/ 33 w 36"/>
                <a:gd name="T15" fmla="*/ 25 h 39"/>
                <a:gd name="T16" fmla="*/ 9 w 36"/>
                <a:gd name="T17" fmla="*/ 39 h 39"/>
                <a:gd name="T18" fmla="*/ 6 w 36"/>
                <a:gd name="T19" fmla="*/ 39 h 39"/>
                <a:gd name="T20" fmla="*/ 8 w 36"/>
                <a:gd name="T21" fmla="*/ 10 h 39"/>
                <a:gd name="T22" fmla="*/ 8 w 36"/>
                <a:gd name="T23" fmla="*/ 30 h 39"/>
                <a:gd name="T24" fmla="*/ 26 w 36"/>
                <a:gd name="T25" fmla="*/ 20 h 39"/>
                <a:gd name="T26" fmla="*/ 8 w 36"/>
                <a:gd name="T27" fmla="*/ 1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39">
                  <a:moveTo>
                    <a:pt x="6" y="39"/>
                  </a:moveTo>
                  <a:cubicBezTo>
                    <a:pt x="3" y="39"/>
                    <a:pt x="0" y="37"/>
                    <a:pt x="0" y="33"/>
                  </a:cubicBezTo>
                  <a:cubicBezTo>
                    <a:pt x="0" y="6"/>
                    <a:pt x="0" y="6"/>
                    <a:pt x="0" y="6"/>
                  </a:cubicBezTo>
                  <a:cubicBezTo>
                    <a:pt x="0" y="3"/>
                    <a:pt x="3" y="0"/>
                    <a:pt x="6" y="0"/>
                  </a:cubicBezTo>
                  <a:cubicBezTo>
                    <a:pt x="7" y="0"/>
                    <a:pt x="8" y="1"/>
                    <a:pt x="9" y="1"/>
                  </a:cubicBezTo>
                  <a:cubicBezTo>
                    <a:pt x="33" y="15"/>
                    <a:pt x="33" y="15"/>
                    <a:pt x="33" y="15"/>
                  </a:cubicBezTo>
                  <a:cubicBezTo>
                    <a:pt x="35" y="16"/>
                    <a:pt x="36" y="18"/>
                    <a:pt x="36" y="20"/>
                  </a:cubicBezTo>
                  <a:cubicBezTo>
                    <a:pt x="36" y="22"/>
                    <a:pt x="35" y="24"/>
                    <a:pt x="33" y="25"/>
                  </a:cubicBezTo>
                  <a:cubicBezTo>
                    <a:pt x="9" y="39"/>
                    <a:pt x="9" y="39"/>
                    <a:pt x="9" y="39"/>
                  </a:cubicBezTo>
                  <a:cubicBezTo>
                    <a:pt x="8" y="39"/>
                    <a:pt x="7" y="39"/>
                    <a:pt x="6" y="39"/>
                  </a:cubicBezTo>
                  <a:close/>
                  <a:moveTo>
                    <a:pt x="8" y="10"/>
                  </a:moveTo>
                  <a:cubicBezTo>
                    <a:pt x="8" y="30"/>
                    <a:pt x="8" y="30"/>
                    <a:pt x="8" y="30"/>
                  </a:cubicBezTo>
                  <a:cubicBezTo>
                    <a:pt x="26" y="20"/>
                    <a:pt x="26" y="20"/>
                    <a:pt x="26" y="20"/>
                  </a:cubicBezTo>
                  <a:cubicBezTo>
                    <a:pt x="8" y="10"/>
                    <a:pt x="8" y="10"/>
                    <a:pt x="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8" name="Freeform 186"/>
            <p:cNvSpPr>
              <a:spLocks noEditPoints="1"/>
            </p:cNvSpPr>
            <p:nvPr/>
          </p:nvSpPr>
          <p:spPr bwMode="auto">
            <a:xfrm>
              <a:off x="8874125" y="2921001"/>
              <a:ext cx="123825" cy="73025"/>
            </a:xfrm>
            <a:custGeom>
              <a:avLst/>
              <a:gdLst>
                <a:gd name="T0" fmla="*/ 17 w 56"/>
                <a:gd name="T1" fmla="*/ 33 h 33"/>
                <a:gd name="T2" fmla="*/ 14 w 56"/>
                <a:gd name="T3" fmla="*/ 32 h 33"/>
                <a:gd name="T4" fmla="*/ 2 w 56"/>
                <a:gd name="T5" fmla="*/ 22 h 33"/>
                <a:gd name="T6" fmla="*/ 1 w 56"/>
                <a:gd name="T7" fmla="*/ 18 h 33"/>
                <a:gd name="T8" fmla="*/ 3 w 56"/>
                <a:gd name="T9" fmla="*/ 15 h 33"/>
                <a:gd name="T10" fmla="*/ 38 w 56"/>
                <a:gd name="T11" fmla="*/ 1 h 33"/>
                <a:gd name="T12" fmla="*/ 42 w 56"/>
                <a:gd name="T13" fmla="*/ 2 h 33"/>
                <a:gd name="T14" fmla="*/ 54 w 56"/>
                <a:gd name="T15" fmla="*/ 12 h 33"/>
                <a:gd name="T16" fmla="*/ 55 w 56"/>
                <a:gd name="T17" fmla="*/ 16 h 33"/>
                <a:gd name="T18" fmla="*/ 53 w 56"/>
                <a:gd name="T19" fmla="*/ 19 h 33"/>
                <a:gd name="T20" fmla="*/ 18 w 56"/>
                <a:gd name="T21" fmla="*/ 33 h 33"/>
                <a:gd name="T22" fmla="*/ 17 w 56"/>
                <a:gd name="T23" fmla="*/ 33 h 33"/>
                <a:gd name="T24" fmla="*/ 12 w 56"/>
                <a:gd name="T25" fmla="*/ 20 h 33"/>
                <a:gd name="T26" fmla="*/ 18 w 56"/>
                <a:gd name="T27" fmla="*/ 24 h 33"/>
                <a:gd name="T28" fmla="*/ 44 w 56"/>
                <a:gd name="T29" fmla="*/ 14 h 33"/>
                <a:gd name="T30" fmla="*/ 39 w 56"/>
                <a:gd name="T31" fmla="*/ 9 h 33"/>
                <a:gd name="T32" fmla="*/ 12 w 56"/>
                <a:gd name="T33"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33">
                  <a:moveTo>
                    <a:pt x="17" y="33"/>
                  </a:moveTo>
                  <a:cubicBezTo>
                    <a:pt x="16" y="33"/>
                    <a:pt x="15" y="33"/>
                    <a:pt x="14" y="32"/>
                  </a:cubicBezTo>
                  <a:cubicBezTo>
                    <a:pt x="2" y="22"/>
                    <a:pt x="2" y="22"/>
                    <a:pt x="2" y="22"/>
                  </a:cubicBezTo>
                  <a:cubicBezTo>
                    <a:pt x="1" y="21"/>
                    <a:pt x="0" y="19"/>
                    <a:pt x="1" y="18"/>
                  </a:cubicBezTo>
                  <a:cubicBezTo>
                    <a:pt x="1" y="17"/>
                    <a:pt x="2" y="15"/>
                    <a:pt x="3" y="15"/>
                  </a:cubicBezTo>
                  <a:cubicBezTo>
                    <a:pt x="38" y="1"/>
                    <a:pt x="38" y="1"/>
                    <a:pt x="38" y="1"/>
                  </a:cubicBezTo>
                  <a:cubicBezTo>
                    <a:pt x="39" y="0"/>
                    <a:pt x="41" y="1"/>
                    <a:pt x="42" y="2"/>
                  </a:cubicBezTo>
                  <a:cubicBezTo>
                    <a:pt x="54" y="12"/>
                    <a:pt x="54" y="12"/>
                    <a:pt x="54" y="12"/>
                  </a:cubicBezTo>
                  <a:cubicBezTo>
                    <a:pt x="55" y="13"/>
                    <a:pt x="56" y="14"/>
                    <a:pt x="55" y="16"/>
                  </a:cubicBezTo>
                  <a:cubicBezTo>
                    <a:pt x="55" y="17"/>
                    <a:pt x="54" y="18"/>
                    <a:pt x="53" y="19"/>
                  </a:cubicBezTo>
                  <a:cubicBezTo>
                    <a:pt x="18" y="33"/>
                    <a:pt x="18" y="33"/>
                    <a:pt x="18" y="33"/>
                  </a:cubicBezTo>
                  <a:cubicBezTo>
                    <a:pt x="18" y="33"/>
                    <a:pt x="17" y="33"/>
                    <a:pt x="17" y="33"/>
                  </a:cubicBezTo>
                  <a:close/>
                  <a:moveTo>
                    <a:pt x="12" y="20"/>
                  </a:moveTo>
                  <a:cubicBezTo>
                    <a:pt x="18" y="24"/>
                    <a:pt x="18" y="24"/>
                    <a:pt x="18" y="24"/>
                  </a:cubicBezTo>
                  <a:cubicBezTo>
                    <a:pt x="44" y="14"/>
                    <a:pt x="44" y="14"/>
                    <a:pt x="44" y="14"/>
                  </a:cubicBezTo>
                  <a:cubicBezTo>
                    <a:pt x="39" y="9"/>
                    <a:pt x="39" y="9"/>
                    <a:pt x="39" y="9"/>
                  </a:cubicBezTo>
                  <a:cubicBezTo>
                    <a:pt x="12" y="20"/>
                    <a:pt x="12" y="20"/>
                    <a:pt x="12"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9" name="Freeform 187"/>
            <p:cNvSpPr/>
            <p:nvPr/>
          </p:nvSpPr>
          <p:spPr bwMode="auto">
            <a:xfrm>
              <a:off x="8977312" y="3016251"/>
              <a:ext cx="111125" cy="106363"/>
            </a:xfrm>
            <a:custGeom>
              <a:avLst/>
              <a:gdLst>
                <a:gd name="T0" fmla="*/ 4 w 50"/>
                <a:gd name="T1" fmla="*/ 48 h 48"/>
                <a:gd name="T2" fmla="*/ 2 w 50"/>
                <a:gd name="T3" fmla="*/ 47 h 48"/>
                <a:gd name="T4" fmla="*/ 0 w 50"/>
                <a:gd name="T5" fmla="*/ 44 h 48"/>
                <a:gd name="T6" fmla="*/ 0 w 50"/>
                <a:gd name="T7" fmla="*/ 4 h 48"/>
                <a:gd name="T8" fmla="*/ 4 w 50"/>
                <a:gd name="T9" fmla="*/ 0 h 48"/>
                <a:gd name="T10" fmla="*/ 8 w 50"/>
                <a:gd name="T11" fmla="*/ 4 h 48"/>
                <a:gd name="T12" fmla="*/ 8 w 50"/>
                <a:gd name="T13" fmla="*/ 38 h 48"/>
                <a:gd name="T14" fmla="*/ 42 w 50"/>
                <a:gd name="T15" fmla="*/ 27 h 48"/>
                <a:gd name="T16" fmla="*/ 42 w 50"/>
                <a:gd name="T17" fmla="*/ 10 h 48"/>
                <a:gd name="T18" fmla="*/ 46 w 50"/>
                <a:gd name="T19" fmla="*/ 6 h 48"/>
                <a:gd name="T20" fmla="*/ 50 w 50"/>
                <a:gd name="T21" fmla="*/ 10 h 48"/>
                <a:gd name="T22" fmla="*/ 50 w 50"/>
                <a:gd name="T23" fmla="*/ 30 h 48"/>
                <a:gd name="T24" fmla="*/ 47 w 50"/>
                <a:gd name="T25" fmla="*/ 34 h 48"/>
                <a:gd name="T26" fmla="*/ 5 w 50"/>
                <a:gd name="T27" fmla="*/ 47 h 48"/>
                <a:gd name="T28" fmla="*/ 4 w 50"/>
                <a:gd name="T2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48">
                  <a:moveTo>
                    <a:pt x="4" y="48"/>
                  </a:moveTo>
                  <a:cubicBezTo>
                    <a:pt x="3" y="48"/>
                    <a:pt x="2" y="47"/>
                    <a:pt x="2" y="47"/>
                  </a:cubicBezTo>
                  <a:cubicBezTo>
                    <a:pt x="0" y="46"/>
                    <a:pt x="0" y="45"/>
                    <a:pt x="0" y="44"/>
                  </a:cubicBezTo>
                  <a:cubicBezTo>
                    <a:pt x="0" y="4"/>
                    <a:pt x="0" y="4"/>
                    <a:pt x="0" y="4"/>
                  </a:cubicBezTo>
                  <a:cubicBezTo>
                    <a:pt x="0" y="2"/>
                    <a:pt x="2" y="0"/>
                    <a:pt x="4" y="0"/>
                  </a:cubicBezTo>
                  <a:cubicBezTo>
                    <a:pt x="6" y="0"/>
                    <a:pt x="8" y="2"/>
                    <a:pt x="8" y="4"/>
                  </a:cubicBezTo>
                  <a:cubicBezTo>
                    <a:pt x="8" y="38"/>
                    <a:pt x="8" y="38"/>
                    <a:pt x="8" y="38"/>
                  </a:cubicBezTo>
                  <a:cubicBezTo>
                    <a:pt x="42" y="27"/>
                    <a:pt x="42" y="27"/>
                    <a:pt x="42" y="27"/>
                  </a:cubicBezTo>
                  <a:cubicBezTo>
                    <a:pt x="42" y="10"/>
                    <a:pt x="42" y="10"/>
                    <a:pt x="42" y="10"/>
                  </a:cubicBezTo>
                  <a:cubicBezTo>
                    <a:pt x="42" y="7"/>
                    <a:pt x="43" y="6"/>
                    <a:pt x="46" y="6"/>
                  </a:cubicBezTo>
                  <a:cubicBezTo>
                    <a:pt x="48" y="6"/>
                    <a:pt x="50" y="7"/>
                    <a:pt x="50" y="10"/>
                  </a:cubicBezTo>
                  <a:cubicBezTo>
                    <a:pt x="50" y="30"/>
                    <a:pt x="50" y="30"/>
                    <a:pt x="50" y="30"/>
                  </a:cubicBezTo>
                  <a:cubicBezTo>
                    <a:pt x="50" y="32"/>
                    <a:pt x="48" y="34"/>
                    <a:pt x="47" y="34"/>
                  </a:cubicBezTo>
                  <a:cubicBezTo>
                    <a:pt x="5" y="47"/>
                    <a:pt x="5" y="47"/>
                    <a:pt x="5" y="47"/>
                  </a:cubicBezTo>
                  <a:cubicBezTo>
                    <a:pt x="5" y="47"/>
                    <a:pt x="4" y="48"/>
                    <a:pt x="4" y="4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0" name="Freeform 188"/>
            <p:cNvSpPr>
              <a:spLocks noEditPoints="1"/>
            </p:cNvSpPr>
            <p:nvPr/>
          </p:nvSpPr>
          <p:spPr bwMode="auto">
            <a:xfrm>
              <a:off x="8999537" y="2982914"/>
              <a:ext cx="122238" cy="73025"/>
            </a:xfrm>
            <a:custGeom>
              <a:avLst/>
              <a:gdLst>
                <a:gd name="T0" fmla="*/ 17 w 55"/>
                <a:gd name="T1" fmla="*/ 33 h 33"/>
                <a:gd name="T2" fmla="*/ 14 w 55"/>
                <a:gd name="T3" fmla="*/ 32 h 33"/>
                <a:gd name="T4" fmla="*/ 2 w 55"/>
                <a:gd name="T5" fmla="*/ 21 h 33"/>
                <a:gd name="T6" fmla="*/ 0 w 55"/>
                <a:gd name="T7" fmla="*/ 17 h 33"/>
                <a:gd name="T8" fmla="*/ 3 w 55"/>
                <a:gd name="T9" fmla="*/ 14 h 33"/>
                <a:gd name="T10" fmla="*/ 38 w 55"/>
                <a:gd name="T11" fmla="*/ 1 h 33"/>
                <a:gd name="T12" fmla="*/ 42 w 55"/>
                <a:gd name="T13" fmla="*/ 1 h 33"/>
                <a:gd name="T14" fmla="*/ 54 w 55"/>
                <a:gd name="T15" fmla="*/ 12 h 33"/>
                <a:gd name="T16" fmla="*/ 55 w 55"/>
                <a:gd name="T17" fmla="*/ 15 h 33"/>
                <a:gd name="T18" fmla="*/ 53 w 55"/>
                <a:gd name="T19" fmla="*/ 18 h 33"/>
                <a:gd name="T20" fmla="*/ 18 w 55"/>
                <a:gd name="T21" fmla="*/ 32 h 33"/>
                <a:gd name="T22" fmla="*/ 17 w 55"/>
                <a:gd name="T23" fmla="*/ 33 h 33"/>
                <a:gd name="T24" fmla="*/ 12 w 55"/>
                <a:gd name="T25" fmla="*/ 19 h 33"/>
                <a:gd name="T26" fmla="*/ 17 w 55"/>
                <a:gd name="T27" fmla="*/ 24 h 33"/>
                <a:gd name="T28" fmla="*/ 44 w 55"/>
                <a:gd name="T29" fmla="*/ 14 h 33"/>
                <a:gd name="T30" fmla="*/ 38 w 55"/>
                <a:gd name="T31" fmla="*/ 9 h 33"/>
                <a:gd name="T32" fmla="*/ 12 w 55"/>
                <a:gd name="T33"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3">
                  <a:moveTo>
                    <a:pt x="17" y="33"/>
                  </a:moveTo>
                  <a:cubicBezTo>
                    <a:pt x="16" y="33"/>
                    <a:pt x="15" y="32"/>
                    <a:pt x="14" y="32"/>
                  </a:cubicBezTo>
                  <a:cubicBezTo>
                    <a:pt x="2" y="21"/>
                    <a:pt x="2" y="21"/>
                    <a:pt x="2" y="21"/>
                  </a:cubicBezTo>
                  <a:cubicBezTo>
                    <a:pt x="1" y="20"/>
                    <a:pt x="0" y="19"/>
                    <a:pt x="0" y="17"/>
                  </a:cubicBezTo>
                  <a:cubicBezTo>
                    <a:pt x="1" y="16"/>
                    <a:pt x="2" y="15"/>
                    <a:pt x="3" y="14"/>
                  </a:cubicBezTo>
                  <a:cubicBezTo>
                    <a:pt x="38" y="1"/>
                    <a:pt x="38" y="1"/>
                    <a:pt x="38" y="1"/>
                  </a:cubicBezTo>
                  <a:cubicBezTo>
                    <a:pt x="39" y="0"/>
                    <a:pt x="41" y="0"/>
                    <a:pt x="42" y="1"/>
                  </a:cubicBezTo>
                  <a:cubicBezTo>
                    <a:pt x="54" y="12"/>
                    <a:pt x="54" y="12"/>
                    <a:pt x="54" y="12"/>
                  </a:cubicBezTo>
                  <a:cubicBezTo>
                    <a:pt x="55" y="13"/>
                    <a:pt x="55" y="14"/>
                    <a:pt x="55" y="15"/>
                  </a:cubicBezTo>
                  <a:cubicBezTo>
                    <a:pt x="55" y="17"/>
                    <a:pt x="54" y="18"/>
                    <a:pt x="53" y="18"/>
                  </a:cubicBezTo>
                  <a:cubicBezTo>
                    <a:pt x="18" y="32"/>
                    <a:pt x="18" y="32"/>
                    <a:pt x="18" y="32"/>
                  </a:cubicBezTo>
                  <a:cubicBezTo>
                    <a:pt x="18" y="33"/>
                    <a:pt x="17" y="33"/>
                    <a:pt x="17" y="33"/>
                  </a:cubicBezTo>
                  <a:close/>
                  <a:moveTo>
                    <a:pt x="12" y="19"/>
                  </a:moveTo>
                  <a:cubicBezTo>
                    <a:pt x="17" y="24"/>
                    <a:pt x="17" y="24"/>
                    <a:pt x="17" y="24"/>
                  </a:cubicBezTo>
                  <a:cubicBezTo>
                    <a:pt x="44" y="14"/>
                    <a:pt x="44" y="14"/>
                    <a:pt x="44" y="14"/>
                  </a:cubicBezTo>
                  <a:cubicBezTo>
                    <a:pt x="38" y="9"/>
                    <a:pt x="38" y="9"/>
                    <a:pt x="38" y="9"/>
                  </a:cubicBezTo>
                  <a:cubicBezTo>
                    <a:pt x="12" y="19"/>
                    <a:pt x="12" y="19"/>
                    <a:pt x="1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1" name="Freeform 189"/>
            <p:cNvSpPr>
              <a:spLocks noEditPoints="1"/>
            </p:cNvSpPr>
            <p:nvPr/>
          </p:nvSpPr>
          <p:spPr bwMode="auto">
            <a:xfrm>
              <a:off x="8993187" y="2916239"/>
              <a:ext cx="122238" cy="74613"/>
            </a:xfrm>
            <a:custGeom>
              <a:avLst/>
              <a:gdLst>
                <a:gd name="T0" fmla="*/ 39 w 55"/>
                <a:gd name="T1" fmla="*/ 34 h 34"/>
                <a:gd name="T2" fmla="*/ 37 w 55"/>
                <a:gd name="T3" fmla="*/ 34 h 34"/>
                <a:gd name="T4" fmla="*/ 2 w 55"/>
                <a:gd name="T5" fmla="*/ 20 h 34"/>
                <a:gd name="T6" fmla="*/ 0 w 55"/>
                <a:gd name="T7" fmla="*/ 17 h 34"/>
                <a:gd name="T8" fmla="*/ 1 w 55"/>
                <a:gd name="T9" fmla="*/ 13 h 34"/>
                <a:gd name="T10" fmla="*/ 13 w 55"/>
                <a:gd name="T11" fmla="*/ 2 h 34"/>
                <a:gd name="T12" fmla="*/ 17 w 55"/>
                <a:gd name="T13" fmla="*/ 1 h 34"/>
                <a:gd name="T14" fmla="*/ 52 w 55"/>
                <a:gd name="T15" fmla="*/ 15 h 34"/>
                <a:gd name="T16" fmla="*/ 54 w 55"/>
                <a:gd name="T17" fmla="*/ 18 h 34"/>
                <a:gd name="T18" fmla="*/ 53 w 55"/>
                <a:gd name="T19" fmla="*/ 22 h 34"/>
                <a:gd name="T20" fmla="*/ 41 w 55"/>
                <a:gd name="T21" fmla="*/ 33 h 34"/>
                <a:gd name="T22" fmla="*/ 39 w 55"/>
                <a:gd name="T23" fmla="*/ 34 h 34"/>
                <a:gd name="T24" fmla="*/ 11 w 55"/>
                <a:gd name="T25" fmla="*/ 15 h 34"/>
                <a:gd name="T26" fmla="*/ 38 w 55"/>
                <a:gd name="T27" fmla="*/ 26 h 34"/>
                <a:gd name="T28" fmla="*/ 43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2" y="20"/>
                    <a:pt x="2" y="20"/>
                    <a:pt x="2" y="20"/>
                  </a:cubicBezTo>
                  <a:cubicBezTo>
                    <a:pt x="1" y="20"/>
                    <a:pt x="0" y="18"/>
                    <a:pt x="0" y="17"/>
                  </a:cubicBezTo>
                  <a:cubicBezTo>
                    <a:pt x="0" y="16"/>
                    <a:pt x="0" y="14"/>
                    <a:pt x="1" y="13"/>
                  </a:cubicBezTo>
                  <a:cubicBezTo>
                    <a:pt x="13" y="2"/>
                    <a:pt x="13" y="2"/>
                    <a:pt x="13" y="2"/>
                  </a:cubicBezTo>
                  <a:cubicBezTo>
                    <a:pt x="14" y="1"/>
                    <a:pt x="16" y="0"/>
                    <a:pt x="17" y="1"/>
                  </a:cubicBezTo>
                  <a:cubicBezTo>
                    <a:pt x="52" y="15"/>
                    <a:pt x="52" y="15"/>
                    <a:pt x="52" y="15"/>
                  </a:cubicBezTo>
                  <a:cubicBezTo>
                    <a:pt x="53" y="15"/>
                    <a:pt x="54" y="17"/>
                    <a:pt x="54" y="18"/>
                  </a:cubicBezTo>
                  <a:cubicBezTo>
                    <a:pt x="55" y="19"/>
                    <a:pt x="54" y="21"/>
                    <a:pt x="53" y="22"/>
                  </a:cubicBezTo>
                  <a:cubicBezTo>
                    <a:pt x="41" y="33"/>
                    <a:pt x="41" y="33"/>
                    <a:pt x="41" y="33"/>
                  </a:cubicBezTo>
                  <a:cubicBezTo>
                    <a:pt x="41" y="34"/>
                    <a:pt x="40" y="34"/>
                    <a:pt x="39" y="34"/>
                  </a:cubicBezTo>
                  <a:close/>
                  <a:moveTo>
                    <a:pt x="11" y="15"/>
                  </a:moveTo>
                  <a:cubicBezTo>
                    <a:pt x="38" y="26"/>
                    <a:pt x="38" y="26"/>
                    <a:pt x="38" y="26"/>
                  </a:cubicBezTo>
                  <a:cubicBezTo>
                    <a:pt x="43" y="20"/>
                    <a:pt x="43" y="20"/>
                    <a:pt x="43"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2" name="Freeform 190"/>
            <p:cNvSpPr/>
            <p:nvPr/>
          </p:nvSpPr>
          <p:spPr bwMode="auto">
            <a:xfrm>
              <a:off x="8904287" y="3032126"/>
              <a:ext cx="90488" cy="90488"/>
            </a:xfrm>
            <a:custGeom>
              <a:avLst/>
              <a:gdLst>
                <a:gd name="T0" fmla="*/ 36 w 41"/>
                <a:gd name="T1" fmla="*/ 41 h 41"/>
                <a:gd name="T2" fmla="*/ 35 w 41"/>
                <a:gd name="T3" fmla="*/ 40 h 41"/>
                <a:gd name="T4" fmla="*/ 3 w 41"/>
                <a:gd name="T5" fmla="*/ 27 h 41"/>
                <a:gd name="T6" fmla="*/ 0 w 41"/>
                <a:gd name="T7" fmla="*/ 23 h 41"/>
                <a:gd name="T8" fmla="*/ 0 w 41"/>
                <a:gd name="T9" fmla="*/ 4 h 41"/>
                <a:gd name="T10" fmla="*/ 4 w 41"/>
                <a:gd name="T11" fmla="*/ 0 h 41"/>
                <a:gd name="T12" fmla="*/ 8 w 41"/>
                <a:gd name="T13" fmla="*/ 4 h 41"/>
                <a:gd name="T14" fmla="*/ 8 w 41"/>
                <a:gd name="T15" fmla="*/ 21 h 41"/>
                <a:gd name="T16" fmla="*/ 38 w 41"/>
                <a:gd name="T17" fmla="*/ 33 h 41"/>
                <a:gd name="T18" fmla="*/ 40 w 41"/>
                <a:gd name="T19" fmla="*/ 38 h 41"/>
                <a:gd name="T20" fmla="*/ 36 w 41"/>
                <a:gd name="T21"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41">
                  <a:moveTo>
                    <a:pt x="36" y="41"/>
                  </a:moveTo>
                  <a:cubicBezTo>
                    <a:pt x="36" y="41"/>
                    <a:pt x="35" y="40"/>
                    <a:pt x="35" y="40"/>
                  </a:cubicBezTo>
                  <a:cubicBezTo>
                    <a:pt x="3" y="27"/>
                    <a:pt x="3" y="27"/>
                    <a:pt x="3" y="27"/>
                  </a:cubicBezTo>
                  <a:cubicBezTo>
                    <a:pt x="1" y="26"/>
                    <a:pt x="0" y="25"/>
                    <a:pt x="0" y="23"/>
                  </a:cubicBezTo>
                  <a:cubicBezTo>
                    <a:pt x="0" y="4"/>
                    <a:pt x="0" y="4"/>
                    <a:pt x="0" y="4"/>
                  </a:cubicBezTo>
                  <a:cubicBezTo>
                    <a:pt x="0" y="2"/>
                    <a:pt x="2" y="0"/>
                    <a:pt x="4" y="0"/>
                  </a:cubicBezTo>
                  <a:cubicBezTo>
                    <a:pt x="6" y="0"/>
                    <a:pt x="8" y="2"/>
                    <a:pt x="8" y="4"/>
                  </a:cubicBezTo>
                  <a:cubicBezTo>
                    <a:pt x="8" y="21"/>
                    <a:pt x="8" y="21"/>
                    <a:pt x="8" y="21"/>
                  </a:cubicBezTo>
                  <a:cubicBezTo>
                    <a:pt x="38" y="33"/>
                    <a:pt x="38" y="33"/>
                    <a:pt x="38" y="33"/>
                  </a:cubicBezTo>
                  <a:cubicBezTo>
                    <a:pt x="40" y="34"/>
                    <a:pt x="41" y="36"/>
                    <a:pt x="40" y="38"/>
                  </a:cubicBezTo>
                  <a:cubicBezTo>
                    <a:pt x="39" y="40"/>
                    <a:pt x="38" y="41"/>
                    <a:pt x="36" y="4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3" name="Freeform 191"/>
            <p:cNvSpPr>
              <a:spLocks noEditPoints="1"/>
            </p:cNvSpPr>
            <p:nvPr/>
          </p:nvSpPr>
          <p:spPr bwMode="auto">
            <a:xfrm>
              <a:off x="8874125" y="2984501"/>
              <a:ext cx="120650" cy="76200"/>
            </a:xfrm>
            <a:custGeom>
              <a:avLst/>
              <a:gdLst>
                <a:gd name="T0" fmla="*/ 39 w 55"/>
                <a:gd name="T1" fmla="*/ 34 h 34"/>
                <a:gd name="T2" fmla="*/ 37 w 55"/>
                <a:gd name="T3" fmla="*/ 34 h 34"/>
                <a:gd name="T4" fmla="*/ 3 w 55"/>
                <a:gd name="T5" fmla="*/ 20 h 34"/>
                <a:gd name="T6" fmla="*/ 0 w 55"/>
                <a:gd name="T7" fmla="*/ 17 h 34"/>
                <a:gd name="T8" fmla="*/ 1 w 55"/>
                <a:gd name="T9" fmla="*/ 13 h 34"/>
                <a:gd name="T10" fmla="*/ 13 w 55"/>
                <a:gd name="T11" fmla="*/ 2 h 34"/>
                <a:gd name="T12" fmla="*/ 18 w 55"/>
                <a:gd name="T13" fmla="*/ 1 h 34"/>
                <a:gd name="T14" fmla="*/ 52 w 55"/>
                <a:gd name="T15" fmla="*/ 15 h 34"/>
                <a:gd name="T16" fmla="*/ 55 w 55"/>
                <a:gd name="T17" fmla="*/ 18 h 34"/>
                <a:gd name="T18" fmla="*/ 54 w 55"/>
                <a:gd name="T19" fmla="*/ 21 h 34"/>
                <a:gd name="T20" fmla="*/ 42 w 55"/>
                <a:gd name="T21" fmla="*/ 33 h 34"/>
                <a:gd name="T22" fmla="*/ 39 w 55"/>
                <a:gd name="T23" fmla="*/ 34 h 34"/>
                <a:gd name="T24" fmla="*/ 11 w 55"/>
                <a:gd name="T25" fmla="*/ 15 h 34"/>
                <a:gd name="T26" fmla="*/ 38 w 55"/>
                <a:gd name="T27" fmla="*/ 25 h 34"/>
                <a:gd name="T28" fmla="*/ 44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3" y="20"/>
                    <a:pt x="3" y="20"/>
                    <a:pt x="3" y="20"/>
                  </a:cubicBezTo>
                  <a:cubicBezTo>
                    <a:pt x="1" y="19"/>
                    <a:pt x="0" y="18"/>
                    <a:pt x="0" y="17"/>
                  </a:cubicBezTo>
                  <a:cubicBezTo>
                    <a:pt x="0" y="16"/>
                    <a:pt x="0" y="14"/>
                    <a:pt x="1" y="13"/>
                  </a:cubicBezTo>
                  <a:cubicBezTo>
                    <a:pt x="13" y="2"/>
                    <a:pt x="13" y="2"/>
                    <a:pt x="13" y="2"/>
                  </a:cubicBezTo>
                  <a:cubicBezTo>
                    <a:pt x="14" y="0"/>
                    <a:pt x="16" y="0"/>
                    <a:pt x="18" y="1"/>
                  </a:cubicBezTo>
                  <a:cubicBezTo>
                    <a:pt x="52" y="15"/>
                    <a:pt x="52" y="15"/>
                    <a:pt x="52" y="15"/>
                  </a:cubicBezTo>
                  <a:cubicBezTo>
                    <a:pt x="54" y="15"/>
                    <a:pt x="55" y="16"/>
                    <a:pt x="55" y="18"/>
                  </a:cubicBezTo>
                  <a:cubicBezTo>
                    <a:pt x="55" y="19"/>
                    <a:pt x="55" y="20"/>
                    <a:pt x="54" y="21"/>
                  </a:cubicBezTo>
                  <a:cubicBezTo>
                    <a:pt x="42" y="33"/>
                    <a:pt x="42" y="33"/>
                    <a:pt x="42" y="33"/>
                  </a:cubicBezTo>
                  <a:cubicBezTo>
                    <a:pt x="41" y="34"/>
                    <a:pt x="40" y="34"/>
                    <a:pt x="39" y="34"/>
                  </a:cubicBezTo>
                  <a:close/>
                  <a:moveTo>
                    <a:pt x="11" y="15"/>
                  </a:moveTo>
                  <a:cubicBezTo>
                    <a:pt x="38" y="25"/>
                    <a:pt x="38" y="25"/>
                    <a:pt x="38" y="25"/>
                  </a:cubicBezTo>
                  <a:cubicBezTo>
                    <a:pt x="44" y="20"/>
                    <a:pt x="44" y="20"/>
                    <a:pt x="44"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8" name="Freeform 196"/>
            <p:cNvSpPr>
              <a:spLocks noEditPoints="1"/>
            </p:cNvSpPr>
            <p:nvPr/>
          </p:nvSpPr>
          <p:spPr bwMode="auto">
            <a:xfrm>
              <a:off x="8178800" y="1912939"/>
              <a:ext cx="160338" cy="114300"/>
            </a:xfrm>
            <a:custGeom>
              <a:avLst/>
              <a:gdLst>
                <a:gd name="T0" fmla="*/ 65 w 73"/>
                <a:gd name="T1" fmla="*/ 52 h 52"/>
                <a:gd name="T2" fmla="*/ 8 w 73"/>
                <a:gd name="T3" fmla="*/ 52 h 52"/>
                <a:gd name="T4" fmla="*/ 0 w 73"/>
                <a:gd name="T5" fmla="*/ 44 h 52"/>
                <a:gd name="T6" fmla="*/ 0 w 73"/>
                <a:gd name="T7" fmla="*/ 8 h 52"/>
                <a:gd name="T8" fmla="*/ 8 w 73"/>
                <a:gd name="T9" fmla="*/ 0 h 52"/>
                <a:gd name="T10" fmla="*/ 65 w 73"/>
                <a:gd name="T11" fmla="*/ 0 h 52"/>
                <a:gd name="T12" fmla="*/ 73 w 73"/>
                <a:gd name="T13" fmla="*/ 8 h 52"/>
                <a:gd name="T14" fmla="*/ 73 w 73"/>
                <a:gd name="T15" fmla="*/ 44 h 52"/>
                <a:gd name="T16" fmla="*/ 65 w 73"/>
                <a:gd name="T17" fmla="*/ 52 h 52"/>
                <a:gd name="T18" fmla="*/ 8 w 73"/>
                <a:gd name="T19" fmla="*/ 8 h 52"/>
                <a:gd name="T20" fmla="*/ 8 w 73"/>
                <a:gd name="T21" fmla="*/ 44 h 52"/>
                <a:gd name="T22" fmla="*/ 65 w 73"/>
                <a:gd name="T23" fmla="*/ 44 h 52"/>
                <a:gd name="T24" fmla="*/ 65 w 73"/>
                <a:gd name="T25" fmla="*/ 8 h 52"/>
                <a:gd name="T26" fmla="*/ 8 w 73"/>
                <a:gd name="T27" fmla="*/ 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52">
                  <a:moveTo>
                    <a:pt x="65" y="52"/>
                  </a:moveTo>
                  <a:cubicBezTo>
                    <a:pt x="8" y="52"/>
                    <a:pt x="8" y="52"/>
                    <a:pt x="8" y="52"/>
                  </a:cubicBezTo>
                  <a:cubicBezTo>
                    <a:pt x="3" y="52"/>
                    <a:pt x="0" y="48"/>
                    <a:pt x="0" y="44"/>
                  </a:cubicBezTo>
                  <a:cubicBezTo>
                    <a:pt x="0" y="8"/>
                    <a:pt x="0" y="8"/>
                    <a:pt x="0" y="8"/>
                  </a:cubicBezTo>
                  <a:cubicBezTo>
                    <a:pt x="0" y="3"/>
                    <a:pt x="3" y="0"/>
                    <a:pt x="8" y="0"/>
                  </a:cubicBezTo>
                  <a:cubicBezTo>
                    <a:pt x="65" y="0"/>
                    <a:pt x="65" y="0"/>
                    <a:pt x="65" y="0"/>
                  </a:cubicBezTo>
                  <a:cubicBezTo>
                    <a:pt x="69" y="0"/>
                    <a:pt x="73" y="3"/>
                    <a:pt x="73" y="8"/>
                  </a:cubicBezTo>
                  <a:cubicBezTo>
                    <a:pt x="73" y="44"/>
                    <a:pt x="73" y="44"/>
                    <a:pt x="73" y="44"/>
                  </a:cubicBezTo>
                  <a:cubicBezTo>
                    <a:pt x="73" y="48"/>
                    <a:pt x="69" y="52"/>
                    <a:pt x="65" y="52"/>
                  </a:cubicBezTo>
                  <a:close/>
                  <a:moveTo>
                    <a:pt x="8" y="8"/>
                  </a:moveTo>
                  <a:cubicBezTo>
                    <a:pt x="8" y="44"/>
                    <a:pt x="8" y="44"/>
                    <a:pt x="8" y="44"/>
                  </a:cubicBezTo>
                  <a:cubicBezTo>
                    <a:pt x="65" y="44"/>
                    <a:pt x="65" y="44"/>
                    <a:pt x="65" y="44"/>
                  </a:cubicBezTo>
                  <a:cubicBezTo>
                    <a:pt x="65" y="8"/>
                    <a:pt x="65" y="8"/>
                    <a:pt x="65"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9" name="Freeform 197"/>
            <p:cNvSpPr>
              <a:spLocks noEditPoints="1"/>
            </p:cNvSpPr>
            <p:nvPr/>
          </p:nvSpPr>
          <p:spPr bwMode="auto">
            <a:xfrm>
              <a:off x="8320087" y="1912939"/>
              <a:ext cx="66675" cy="114300"/>
            </a:xfrm>
            <a:custGeom>
              <a:avLst/>
              <a:gdLst>
                <a:gd name="T0" fmla="*/ 26 w 30"/>
                <a:gd name="T1" fmla="*/ 52 h 52"/>
                <a:gd name="T2" fmla="*/ 24 w 30"/>
                <a:gd name="T3" fmla="*/ 51 h 52"/>
                <a:gd name="T4" fmla="*/ 2 w 30"/>
                <a:gd name="T5" fmla="*/ 40 h 52"/>
                <a:gd name="T6" fmla="*/ 0 w 30"/>
                <a:gd name="T7" fmla="*/ 37 h 52"/>
                <a:gd name="T8" fmla="*/ 0 w 30"/>
                <a:gd name="T9" fmla="*/ 15 h 52"/>
                <a:gd name="T10" fmla="*/ 2 w 30"/>
                <a:gd name="T11" fmla="*/ 11 h 52"/>
                <a:gd name="T12" fmla="*/ 24 w 30"/>
                <a:gd name="T13" fmla="*/ 0 h 52"/>
                <a:gd name="T14" fmla="*/ 28 w 30"/>
                <a:gd name="T15" fmla="*/ 1 h 52"/>
                <a:gd name="T16" fmla="*/ 30 w 30"/>
                <a:gd name="T17" fmla="*/ 4 h 52"/>
                <a:gd name="T18" fmla="*/ 30 w 30"/>
                <a:gd name="T19" fmla="*/ 48 h 52"/>
                <a:gd name="T20" fmla="*/ 28 w 30"/>
                <a:gd name="T21" fmla="*/ 51 h 52"/>
                <a:gd name="T22" fmla="*/ 26 w 30"/>
                <a:gd name="T23" fmla="*/ 52 h 52"/>
                <a:gd name="T24" fmla="*/ 8 w 30"/>
                <a:gd name="T25" fmla="*/ 34 h 52"/>
                <a:gd name="T26" fmla="*/ 22 w 30"/>
                <a:gd name="T27" fmla="*/ 41 h 52"/>
                <a:gd name="T28" fmla="*/ 22 w 30"/>
                <a:gd name="T29" fmla="*/ 10 h 52"/>
                <a:gd name="T30" fmla="*/ 8 w 30"/>
                <a:gd name="T31" fmla="*/ 17 h 52"/>
                <a:gd name="T32" fmla="*/ 8 w 30"/>
                <a:gd name="T33" fmla="*/ 3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52">
                  <a:moveTo>
                    <a:pt x="26" y="52"/>
                  </a:moveTo>
                  <a:cubicBezTo>
                    <a:pt x="25" y="52"/>
                    <a:pt x="25" y="51"/>
                    <a:pt x="24" y="51"/>
                  </a:cubicBezTo>
                  <a:cubicBezTo>
                    <a:pt x="2" y="40"/>
                    <a:pt x="2" y="40"/>
                    <a:pt x="2" y="40"/>
                  </a:cubicBezTo>
                  <a:cubicBezTo>
                    <a:pt x="1" y="40"/>
                    <a:pt x="0" y="38"/>
                    <a:pt x="0" y="37"/>
                  </a:cubicBezTo>
                  <a:cubicBezTo>
                    <a:pt x="0" y="15"/>
                    <a:pt x="0" y="15"/>
                    <a:pt x="0" y="15"/>
                  </a:cubicBezTo>
                  <a:cubicBezTo>
                    <a:pt x="0" y="13"/>
                    <a:pt x="1" y="12"/>
                    <a:pt x="2" y="11"/>
                  </a:cubicBezTo>
                  <a:cubicBezTo>
                    <a:pt x="24" y="0"/>
                    <a:pt x="24" y="0"/>
                    <a:pt x="24" y="0"/>
                  </a:cubicBezTo>
                  <a:cubicBezTo>
                    <a:pt x="26" y="0"/>
                    <a:pt x="27" y="0"/>
                    <a:pt x="28" y="1"/>
                  </a:cubicBezTo>
                  <a:cubicBezTo>
                    <a:pt x="29" y="1"/>
                    <a:pt x="30" y="3"/>
                    <a:pt x="30" y="4"/>
                  </a:cubicBezTo>
                  <a:cubicBezTo>
                    <a:pt x="30" y="48"/>
                    <a:pt x="30" y="48"/>
                    <a:pt x="30" y="48"/>
                  </a:cubicBezTo>
                  <a:cubicBezTo>
                    <a:pt x="30" y="49"/>
                    <a:pt x="29" y="50"/>
                    <a:pt x="28" y="51"/>
                  </a:cubicBezTo>
                  <a:cubicBezTo>
                    <a:pt x="28" y="51"/>
                    <a:pt x="27" y="52"/>
                    <a:pt x="26" y="52"/>
                  </a:cubicBezTo>
                  <a:close/>
                  <a:moveTo>
                    <a:pt x="8" y="34"/>
                  </a:moveTo>
                  <a:cubicBezTo>
                    <a:pt x="22" y="41"/>
                    <a:pt x="22" y="41"/>
                    <a:pt x="22" y="41"/>
                  </a:cubicBezTo>
                  <a:cubicBezTo>
                    <a:pt x="22" y="10"/>
                    <a:pt x="22" y="10"/>
                    <a:pt x="22" y="10"/>
                  </a:cubicBezTo>
                  <a:cubicBezTo>
                    <a:pt x="8" y="17"/>
                    <a:pt x="8" y="17"/>
                    <a:pt x="8" y="17"/>
                  </a:cubicBezTo>
                  <a:cubicBezTo>
                    <a:pt x="8" y="34"/>
                    <a:pt x="8" y="34"/>
                    <a:pt x="8" y="3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0" name="Freeform 198"/>
            <p:cNvSpPr>
              <a:spLocks noEditPoints="1"/>
            </p:cNvSpPr>
            <p:nvPr/>
          </p:nvSpPr>
          <p:spPr bwMode="auto">
            <a:xfrm>
              <a:off x="8183562" y="1847851"/>
              <a:ext cx="76200" cy="77788"/>
            </a:xfrm>
            <a:custGeom>
              <a:avLst/>
              <a:gdLst>
                <a:gd name="T0" fmla="*/ 17 w 35"/>
                <a:gd name="T1" fmla="*/ 35 h 35"/>
                <a:gd name="T2" fmla="*/ 0 w 35"/>
                <a:gd name="T3" fmla="*/ 17 h 35"/>
                <a:gd name="T4" fmla="*/ 17 w 35"/>
                <a:gd name="T5" fmla="*/ 0 h 35"/>
                <a:gd name="T6" fmla="*/ 35 w 35"/>
                <a:gd name="T7" fmla="*/ 17 h 35"/>
                <a:gd name="T8" fmla="*/ 17 w 35"/>
                <a:gd name="T9" fmla="*/ 35 h 35"/>
                <a:gd name="T10" fmla="*/ 17 w 35"/>
                <a:gd name="T11" fmla="*/ 8 h 35"/>
                <a:gd name="T12" fmla="*/ 8 w 35"/>
                <a:gd name="T13" fmla="*/ 17 h 35"/>
                <a:gd name="T14" fmla="*/ 17 w 35"/>
                <a:gd name="T15" fmla="*/ 27 h 35"/>
                <a:gd name="T16" fmla="*/ 27 w 35"/>
                <a:gd name="T17" fmla="*/ 17 h 35"/>
                <a:gd name="T18" fmla="*/ 17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7"/>
                  </a:cubicBezTo>
                  <a:cubicBezTo>
                    <a:pt x="0" y="8"/>
                    <a:pt x="7" y="0"/>
                    <a:pt x="17" y="0"/>
                  </a:cubicBezTo>
                  <a:cubicBezTo>
                    <a:pt x="27" y="0"/>
                    <a:pt x="35" y="8"/>
                    <a:pt x="35" y="17"/>
                  </a:cubicBezTo>
                  <a:cubicBezTo>
                    <a:pt x="35" y="27"/>
                    <a:pt x="27" y="35"/>
                    <a:pt x="17" y="35"/>
                  </a:cubicBezTo>
                  <a:close/>
                  <a:moveTo>
                    <a:pt x="17" y="8"/>
                  </a:moveTo>
                  <a:cubicBezTo>
                    <a:pt x="12" y="8"/>
                    <a:pt x="8" y="12"/>
                    <a:pt x="8" y="17"/>
                  </a:cubicBezTo>
                  <a:cubicBezTo>
                    <a:pt x="8" y="23"/>
                    <a:pt x="12" y="27"/>
                    <a:pt x="17" y="27"/>
                  </a:cubicBezTo>
                  <a:cubicBezTo>
                    <a:pt x="23" y="27"/>
                    <a:pt x="27" y="23"/>
                    <a:pt x="27" y="17"/>
                  </a:cubicBezTo>
                  <a:cubicBezTo>
                    <a:pt x="27" y="12"/>
                    <a:pt x="23" y="8"/>
                    <a:pt x="1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1" name="Freeform 199"/>
            <p:cNvSpPr>
              <a:spLocks noEditPoints="1"/>
            </p:cNvSpPr>
            <p:nvPr/>
          </p:nvSpPr>
          <p:spPr bwMode="auto">
            <a:xfrm>
              <a:off x="8247062" y="1847851"/>
              <a:ext cx="77788" cy="77788"/>
            </a:xfrm>
            <a:custGeom>
              <a:avLst/>
              <a:gdLst>
                <a:gd name="T0" fmla="*/ 18 w 35"/>
                <a:gd name="T1" fmla="*/ 35 h 35"/>
                <a:gd name="T2" fmla="*/ 0 w 35"/>
                <a:gd name="T3" fmla="*/ 17 h 35"/>
                <a:gd name="T4" fmla="*/ 18 w 35"/>
                <a:gd name="T5" fmla="*/ 0 h 35"/>
                <a:gd name="T6" fmla="*/ 35 w 35"/>
                <a:gd name="T7" fmla="*/ 17 h 35"/>
                <a:gd name="T8" fmla="*/ 18 w 35"/>
                <a:gd name="T9" fmla="*/ 35 h 35"/>
                <a:gd name="T10" fmla="*/ 18 w 35"/>
                <a:gd name="T11" fmla="*/ 8 h 35"/>
                <a:gd name="T12" fmla="*/ 8 w 35"/>
                <a:gd name="T13" fmla="*/ 17 h 35"/>
                <a:gd name="T14" fmla="*/ 18 w 35"/>
                <a:gd name="T15" fmla="*/ 27 h 35"/>
                <a:gd name="T16" fmla="*/ 27 w 35"/>
                <a:gd name="T17" fmla="*/ 17 h 35"/>
                <a:gd name="T18" fmla="*/ 18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7"/>
                  </a:cubicBezTo>
                  <a:cubicBezTo>
                    <a:pt x="0" y="8"/>
                    <a:pt x="8" y="0"/>
                    <a:pt x="18" y="0"/>
                  </a:cubicBezTo>
                  <a:cubicBezTo>
                    <a:pt x="27" y="0"/>
                    <a:pt x="35" y="8"/>
                    <a:pt x="35" y="17"/>
                  </a:cubicBezTo>
                  <a:cubicBezTo>
                    <a:pt x="35" y="27"/>
                    <a:pt x="27" y="35"/>
                    <a:pt x="18" y="35"/>
                  </a:cubicBezTo>
                  <a:close/>
                  <a:moveTo>
                    <a:pt x="18" y="8"/>
                  </a:moveTo>
                  <a:cubicBezTo>
                    <a:pt x="12" y="8"/>
                    <a:pt x="8" y="12"/>
                    <a:pt x="8" y="17"/>
                  </a:cubicBezTo>
                  <a:cubicBezTo>
                    <a:pt x="8" y="23"/>
                    <a:pt x="12" y="27"/>
                    <a:pt x="18" y="27"/>
                  </a:cubicBezTo>
                  <a:cubicBezTo>
                    <a:pt x="23" y="27"/>
                    <a:pt x="27" y="23"/>
                    <a:pt x="27" y="17"/>
                  </a:cubicBezTo>
                  <a:cubicBezTo>
                    <a:pt x="27" y="12"/>
                    <a:pt x="23" y="8"/>
                    <a:pt x="1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2" name="Freeform 200"/>
            <p:cNvSpPr/>
            <p:nvPr/>
          </p:nvSpPr>
          <p:spPr bwMode="auto">
            <a:xfrm>
              <a:off x="7542212" y="2474914"/>
              <a:ext cx="430213" cy="287338"/>
            </a:xfrm>
            <a:custGeom>
              <a:avLst/>
              <a:gdLst>
                <a:gd name="T0" fmla="*/ 153 w 195"/>
                <a:gd name="T1" fmla="*/ 130 h 130"/>
                <a:gd name="T2" fmla="*/ 145 w 195"/>
                <a:gd name="T3" fmla="*/ 122 h 130"/>
                <a:gd name="T4" fmla="*/ 153 w 195"/>
                <a:gd name="T5" fmla="*/ 114 h 130"/>
                <a:gd name="T6" fmla="*/ 169 w 195"/>
                <a:gd name="T7" fmla="*/ 107 h 130"/>
                <a:gd name="T8" fmla="*/ 179 w 195"/>
                <a:gd name="T9" fmla="*/ 85 h 130"/>
                <a:gd name="T10" fmla="*/ 150 w 195"/>
                <a:gd name="T11" fmla="*/ 56 h 130"/>
                <a:gd name="T12" fmla="*/ 141 w 195"/>
                <a:gd name="T13" fmla="*/ 58 h 130"/>
                <a:gd name="T14" fmla="*/ 135 w 195"/>
                <a:gd name="T15" fmla="*/ 57 h 130"/>
                <a:gd name="T16" fmla="*/ 131 w 195"/>
                <a:gd name="T17" fmla="*/ 51 h 130"/>
                <a:gd name="T18" fmla="*/ 92 w 195"/>
                <a:gd name="T19" fmla="*/ 16 h 130"/>
                <a:gd name="T20" fmla="*/ 53 w 195"/>
                <a:gd name="T21" fmla="*/ 55 h 130"/>
                <a:gd name="T22" fmla="*/ 54 w 195"/>
                <a:gd name="T23" fmla="*/ 63 h 130"/>
                <a:gd name="T24" fmla="*/ 52 w 195"/>
                <a:gd name="T25" fmla="*/ 69 h 130"/>
                <a:gd name="T26" fmla="*/ 46 w 195"/>
                <a:gd name="T27" fmla="*/ 72 h 130"/>
                <a:gd name="T28" fmla="*/ 37 w 195"/>
                <a:gd name="T29" fmla="*/ 72 h 130"/>
                <a:gd name="T30" fmla="*/ 16 w 195"/>
                <a:gd name="T31" fmla="*/ 93 h 130"/>
                <a:gd name="T32" fmla="*/ 37 w 195"/>
                <a:gd name="T33" fmla="*/ 114 h 130"/>
                <a:gd name="T34" fmla="*/ 45 w 195"/>
                <a:gd name="T35" fmla="*/ 122 h 130"/>
                <a:gd name="T36" fmla="*/ 37 w 195"/>
                <a:gd name="T37" fmla="*/ 130 h 130"/>
                <a:gd name="T38" fmla="*/ 0 w 195"/>
                <a:gd name="T39" fmla="*/ 93 h 130"/>
                <a:gd name="T40" fmla="*/ 37 w 195"/>
                <a:gd name="T41" fmla="*/ 56 h 130"/>
                <a:gd name="T42" fmla="*/ 37 w 195"/>
                <a:gd name="T43" fmla="*/ 56 h 130"/>
                <a:gd name="T44" fmla="*/ 37 w 195"/>
                <a:gd name="T45" fmla="*/ 55 h 130"/>
                <a:gd name="T46" fmla="*/ 92 w 195"/>
                <a:gd name="T47" fmla="*/ 0 h 130"/>
                <a:gd name="T48" fmla="*/ 145 w 195"/>
                <a:gd name="T49" fmla="*/ 41 h 130"/>
                <a:gd name="T50" fmla="*/ 150 w 195"/>
                <a:gd name="T51" fmla="*/ 41 h 130"/>
                <a:gd name="T52" fmla="*/ 195 w 195"/>
                <a:gd name="T53" fmla="*/ 85 h 130"/>
                <a:gd name="T54" fmla="*/ 180 w 195"/>
                <a:gd name="T55" fmla="*/ 119 h 130"/>
                <a:gd name="T56" fmla="*/ 153 w 195"/>
                <a:gd name="T5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5" h="130">
                  <a:moveTo>
                    <a:pt x="153" y="130"/>
                  </a:moveTo>
                  <a:cubicBezTo>
                    <a:pt x="149" y="130"/>
                    <a:pt x="145" y="127"/>
                    <a:pt x="145" y="122"/>
                  </a:cubicBezTo>
                  <a:cubicBezTo>
                    <a:pt x="145" y="118"/>
                    <a:pt x="149" y="114"/>
                    <a:pt x="153" y="114"/>
                  </a:cubicBezTo>
                  <a:cubicBezTo>
                    <a:pt x="159" y="114"/>
                    <a:pt x="165" y="112"/>
                    <a:pt x="169" y="107"/>
                  </a:cubicBezTo>
                  <a:cubicBezTo>
                    <a:pt x="176" y="101"/>
                    <a:pt x="179" y="94"/>
                    <a:pt x="179" y="85"/>
                  </a:cubicBezTo>
                  <a:cubicBezTo>
                    <a:pt x="179" y="69"/>
                    <a:pt x="166" y="56"/>
                    <a:pt x="150" y="56"/>
                  </a:cubicBezTo>
                  <a:cubicBezTo>
                    <a:pt x="147" y="56"/>
                    <a:pt x="144" y="57"/>
                    <a:pt x="141" y="58"/>
                  </a:cubicBezTo>
                  <a:cubicBezTo>
                    <a:pt x="139" y="58"/>
                    <a:pt x="136" y="58"/>
                    <a:pt x="135" y="57"/>
                  </a:cubicBezTo>
                  <a:cubicBezTo>
                    <a:pt x="133" y="56"/>
                    <a:pt x="131" y="53"/>
                    <a:pt x="131" y="51"/>
                  </a:cubicBezTo>
                  <a:cubicBezTo>
                    <a:pt x="129" y="31"/>
                    <a:pt x="112" y="16"/>
                    <a:pt x="92" y="16"/>
                  </a:cubicBezTo>
                  <a:cubicBezTo>
                    <a:pt x="70" y="16"/>
                    <a:pt x="53" y="33"/>
                    <a:pt x="53" y="55"/>
                  </a:cubicBezTo>
                  <a:cubicBezTo>
                    <a:pt x="53" y="58"/>
                    <a:pt x="53" y="60"/>
                    <a:pt x="54" y="63"/>
                  </a:cubicBezTo>
                  <a:cubicBezTo>
                    <a:pt x="54" y="65"/>
                    <a:pt x="53" y="67"/>
                    <a:pt x="52" y="69"/>
                  </a:cubicBezTo>
                  <a:cubicBezTo>
                    <a:pt x="50" y="71"/>
                    <a:pt x="48" y="72"/>
                    <a:pt x="46" y="72"/>
                  </a:cubicBezTo>
                  <a:cubicBezTo>
                    <a:pt x="37" y="72"/>
                    <a:pt x="37" y="72"/>
                    <a:pt x="37" y="72"/>
                  </a:cubicBezTo>
                  <a:cubicBezTo>
                    <a:pt x="25" y="72"/>
                    <a:pt x="16" y="82"/>
                    <a:pt x="16" y="93"/>
                  </a:cubicBezTo>
                  <a:cubicBezTo>
                    <a:pt x="16" y="105"/>
                    <a:pt x="25" y="114"/>
                    <a:pt x="37" y="114"/>
                  </a:cubicBezTo>
                  <a:cubicBezTo>
                    <a:pt x="41" y="114"/>
                    <a:pt x="45" y="118"/>
                    <a:pt x="45" y="122"/>
                  </a:cubicBezTo>
                  <a:cubicBezTo>
                    <a:pt x="45" y="127"/>
                    <a:pt x="41" y="130"/>
                    <a:pt x="37" y="130"/>
                  </a:cubicBezTo>
                  <a:cubicBezTo>
                    <a:pt x="17" y="130"/>
                    <a:pt x="0" y="114"/>
                    <a:pt x="0" y="93"/>
                  </a:cubicBezTo>
                  <a:cubicBezTo>
                    <a:pt x="0" y="73"/>
                    <a:pt x="17" y="56"/>
                    <a:pt x="37" y="56"/>
                  </a:cubicBezTo>
                  <a:cubicBezTo>
                    <a:pt x="37" y="56"/>
                    <a:pt x="37" y="56"/>
                    <a:pt x="37" y="56"/>
                  </a:cubicBezTo>
                  <a:cubicBezTo>
                    <a:pt x="37" y="56"/>
                    <a:pt x="37" y="55"/>
                    <a:pt x="37" y="55"/>
                  </a:cubicBezTo>
                  <a:cubicBezTo>
                    <a:pt x="37" y="25"/>
                    <a:pt x="62" y="0"/>
                    <a:pt x="92" y="0"/>
                  </a:cubicBezTo>
                  <a:cubicBezTo>
                    <a:pt x="117" y="0"/>
                    <a:pt x="139" y="17"/>
                    <a:pt x="145" y="41"/>
                  </a:cubicBezTo>
                  <a:cubicBezTo>
                    <a:pt x="147" y="41"/>
                    <a:pt x="148" y="41"/>
                    <a:pt x="150" y="41"/>
                  </a:cubicBezTo>
                  <a:cubicBezTo>
                    <a:pt x="175" y="41"/>
                    <a:pt x="195" y="61"/>
                    <a:pt x="195" y="85"/>
                  </a:cubicBezTo>
                  <a:cubicBezTo>
                    <a:pt x="195" y="98"/>
                    <a:pt x="189" y="110"/>
                    <a:pt x="180" y="119"/>
                  </a:cubicBezTo>
                  <a:cubicBezTo>
                    <a:pt x="174" y="126"/>
                    <a:pt x="164" y="130"/>
                    <a:pt x="153"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3" name="Freeform 201"/>
            <p:cNvSpPr/>
            <p:nvPr/>
          </p:nvSpPr>
          <p:spPr bwMode="auto">
            <a:xfrm>
              <a:off x="7580312" y="2808289"/>
              <a:ext cx="350838" cy="100013"/>
            </a:xfrm>
            <a:custGeom>
              <a:avLst/>
              <a:gdLst>
                <a:gd name="T0" fmla="*/ 80 w 159"/>
                <a:gd name="T1" fmla="*/ 45 h 45"/>
                <a:gd name="T2" fmla="*/ 3 w 159"/>
                <a:gd name="T3" fmla="*/ 14 h 45"/>
                <a:gd name="T4" fmla="*/ 3 w 159"/>
                <a:gd name="T5" fmla="*/ 3 h 45"/>
                <a:gd name="T6" fmla="*/ 14 w 159"/>
                <a:gd name="T7" fmla="*/ 3 h 45"/>
                <a:gd name="T8" fmla="*/ 145 w 159"/>
                <a:gd name="T9" fmla="*/ 3 h 45"/>
                <a:gd name="T10" fmla="*/ 156 w 159"/>
                <a:gd name="T11" fmla="*/ 3 h 45"/>
                <a:gd name="T12" fmla="*/ 156 w 159"/>
                <a:gd name="T13" fmla="*/ 14 h 45"/>
                <a:gd name="T14" fmla="*/ 80 w 159"/>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45">
                  <a:moveTo>
                    <a:pt x="80" y="45"/>
                  </a:moveTo>
                  <a:cubicBezTo>
                    <a:pt x="52" y="45"/>
                    <a:pt x="24" y="35"/>
                    <a:pt x="3" y="14"/>
                  </a:cubicBezTo>
                  <a:cubicBezTo>
                    <a:pt x="0" y="11"/>
                    <a:pt x="0" y="6"/>
                    <a:pt x="3" y="3"/>
                  </a:cubicBezTo>
                  <a:cubicBezTo>
                    <a:pt x="6" y="0"/>
                    <a:pt x="11" y="0"/>
                    <a:pt x="14" y="3"/>
                  </a:cubicBezTo>
                  <a:cubicBezTo>
                    <a:pt x="50" y="39"/>
                    <a:pt x="109" y="39"/>
                    <a:pt x="145" y="3"/>
                  </a:cubicBezTo>
                  <a:cubicBezTo>
                    <a:pt x="148" y="0"/>
                    <a:pt x="153" y="0"/>
                    <a:pt x="156" y="3"/>
                  </a:cubicBezTo>
                  <a:cubicBezTo>
                    <a:pt x="159" y="6"/>
                    <a:pt x="159" y="11"/>
                    <a:pt x="156" y="14"/>
                  </a:cubicBezTo>
                  <a:cubicBezTo>
                    <a:pt x="135" y="35"/>
                    <a:pt x="107" y="45"/>
                    <a:pt x="80"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4" name="Freeform 202"/>
            <p:cNvSpPr/>
            <p:nvPr/>
          </p:nvSpPr>
          <p:spPr bwMode="auto">
            <a:xfrm>
              <a:off x="7620000" y="2768601"/>
              <a:ext cx="271463" cy="85725"/>
            </a:xfrm>
            <a:custGeom>
              <a:avLst/>
              <a:gdLst>
                <a:gd name="T0" fmla="*/ 62 w 123"/>
                <a:gd name="T1" fmla="*/ 39 h 39"/>
                <a:gd name="T2" fmla="*/ 3 w 123"/>
                <a:gd name="T3" fmla="*/ 14 h 39"/>
                <a:gd name="T4" fmla="*/ 3 w 123"/>
                <a:gd name="T5" fmla="*/ 3 h 39"/>
                <a:gd name="T6" fmla="*/ 14 w 123"/>
                <a:gd name="T7" fmla="*/ 3 h 39"/>
                <a:gd name="T8" fmla="*/ 109 w 123"/>
                <a:gd name="T9" fmla="*/ 3 h 39"/>
                <a:gd name="T10" fmla="*/ 120 w 123"/>
                <a:gd name="T11" fmla="*/ 3 h 39"/>
                <a:gd name="T12" fmla="*/ 120 w 123"/>
                <a:gd name="T13" fmla="*/ 14 h 39"/>
                <a:gd name="T14" fmla="*/ 62 w 123"/>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39">
                  <a:moveTo>
                    <a:pt x="62" y="39"/>
                  </a:moveTo>
                  <a:cubicBezTo>
                    <a:pt x="40" y="39"/>
                    <a:pt x="19" y="30"/>
                    <a:pt x="3" y="14"/>
                  </a:cubicBezTo>
                  <a:cubicBezTo>
                    <a:pt x="0" y="11"/>
                    <a:pt x="0" y="6"/>
                    <a:pt x="3" y="3"/>
                  </a:cubicBezTo>
                  <a:cubicBezTo>
                    <a:pt x="6" y="0"/>
                    <a:pt x="11" y="0"/>
                    <a:pt x="14" y="3"/>
                  </a:cubicBezTo>
                  <a:cubicBezTo>
                    <a:pt x="40" y="29"/>
                    <a:pt x="83" y="29"/>
                    <a:pt x="109" y="3"/>
                  </a:cubicBezTo>
                  <a:cubicBezTo>
                    <a:pt x="112" y="0"/>
                    <a:pt x="117" y="0"/>
                    <a:pt x="120" y="3"/>
                  </a:cubicBezTo>
                  <a:cubicBezTo>
                    <a:pt x="123" y="6"/>
                    <a:pt x="123" y="11"/>
                    <a:pt x="120" y="14"/>
                  </a:cubicBezTo>
                  <a:cubicBezTo>
                    <a:pt x="104" y="30"/>
                    <a:pt x="83" y="39"/>
                    <a:pt x="62"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5" name="Freeform 203"/>
            <p:cNvSpPr/>
            <p:nvPr/>
          </p:nvSpPr>
          <p:spPr bwMode="auto">
            <a:xfrm>
              <a:off x="7661275" y="2725739"/>
              <a:ext cx="187325" cy="69850"/>
            </a:xfrm>
            <a:custGeom>
              <a:avLst/>
              <a:gdLst>
                <a:gd name="T0" fmla="*/ 43 w 85"/>
                <a:gd name="T1" fmla="*/ 31 h 31"/>
                <a:gd name="T2" fmla="*/ 3 w 85"/>
                <a:gd name="T3" fmla="*/ 14 h 31"/>
                <a:gd name="T4" fmla="*/ 3 w 85"/>
                <a:gd name="T5" fmla="*/ 3 h 31"/>
                <a:gd name="T6" fmla="*/ 14 w 85"/>
                <a:gd name="T7" fmla="*/ 3 h 31"/>
                <a:gd name="T8" fmla="*/ 71 w 85"/>
                <a:gd name="T9" fmla="*/ 3 h 31"/>
                <a:gd name="T10" fmla="*/ 82 w 85"/>
                <a:gd name="T11" fmla="*/ 3 h 31"/>
                <a:gd name="T12" fmla="*/ 82 w 85"/>
                <a:gd name="T13" fmla="*/ 14 h 31"/>
                <a:gd name="T14" fmla="*/ 43 w 85"/>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 h="31">
                  <a:moveTo>
                    <a:pt x="43" y="31"/>
                  </a:moveTo>
                  <a:cubicBezTo>
                    <a:pt x="28" y="31"/>
                    <a:pt x="14" y="25"/>
                    <a:pt x="3" y="14"/>
                  </a:cubicBezTo>
                  <a:cubicBezTo>
                    <a:pt x="0" y="11"/>
                    <a:pt x="0" y="6"/>
                    <a:pt x="3" y="3"/>
                  </a:cubicBezTo>
                  <a:cubicBezTo>
                    <a:pt x="6" y="0"/>
                    <a:pt x="11" y="0"/>
                    <a:pt x="14" y="3"/>
                  </a:cubicBezTo>
                  <a:cubicBezTo>
                    <a:pt x="30" y="19"/>
                    <a:pt x="55" y="19"/>
                    <a:pt x="71" y="3"/>
                  </a:cubicBezTo>
                  <a:cubicBezTo>
                    <a:pt x="74" y="0"/>
                    <a:pt x="79" y="0"/>
                    <a:pt x="82" y="3"/>
                  </a:cubicBezTo>
                  <a:cubicBezTo>
                    <a:pt x="85" y="6"/>
                    <a:pt x="85" y="11"/>
                    <a:pt x="82" y="14"/>
                  </a:cubicBezTo>
                  <a:cubicBezTo>
                    <a:pt x="71" y="25"/>
                    <a:pt x="57" y="31"/>
                    <a:pt x="43"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grpSp>
        <p:nvGrpSpPr>
          <p:cNvPr id="212" name="组合 211"/>
          <p:cNvGrpSpPr/>
          <p:nvPr/>
        </p:nvGrpSpPr>
        <p:grpSpPr>
          <a:xfrm>
            <a:off x="1685925" y="825500"/>
            <a:ext cx="5772150" cy="1198880"/>
            <a:chOff x="4413419" y="947422"/>
            <a:chExt cx="1320966" cy="2618216"/>
          </a:xfrm>
        </p:grpSpPr>
        <p:sp>
          <p:nvSpPr>
            <p:cNvPr id="213" name="文本框 212"/>
            <p:cNvSpPr txBox="1"/>
            <p:nvPr/>
          </p:nvSpPr>
          <p:spPr>
            <a:xfrm>
              <a:off x="4413419" y="947422"/>
              <a:ext cx="1320966" cy="2618216"/>
            </a:xfrm>
            <a:prstGeom prst="rect">
              <a:avLst/>
            </a:prstGeom>
            <a:noFill/>
          </p:spPr>
          <p:txBody>
            <a:bodyPr wrap="square" rtlCol="0">
              <a:spAutoFit/>
            </a:bodyPr>
            <a:lstStyle/>
            <a:p>
              <a:pPr algn="dist" defTabSz="685800">
                <a:defRPr/>
              </a:pPr>
              <a:r>
                <a:rPr lang="zh-CN" altLang="en-US" sz="3600" spc="10" dirty="0">
                  <a:solidFill>
                    <a:srgbClr val="F85360"/>
                  </a:solidFill>
                  <a:latin typeface="楷体" panose="02010609060101010101" charset="-122"/>
                  <a:ea typeface="楷体" panose="02010609060101010101" charset="-122"/>
                  <a:sym typeface="+mn-ea"/>
                </a:rPr>
                <a:t>项目应用的技术和技能</a:t>
              </a:r>
              <a:endParaRPr lang="en-US" sz="3600" dirty="0"/>
            </a:p>
            <a:p>
              <a:pPr algn="dist" defTabSz="685800">
                <a:defRPr/>
              </a:pPr>
              <a:endParaRPr lang="zh-CN" altLang="en-US" sz="3600" spc="10" dirty="0">
                <a:solidFill>
                  <a:srgbClr val="F85360"/>
                </a:solidFill>
                <a:latin typeface="方正粗倩简体" panose="03000509000000000000" pitchFamily="65" charset="-122"/>
                <a:ea typeface="方正粗倩简体" panose="03000509000000000000" pitchFamily="65" charset="-122"/>
              </a:endParaRPr>
            </a:p>
          </p:txBody>
        </p:sp>
        <p:sp>
          <p:nvSpPr>
            <p:cNvPr id="214" name="矩形 213"/>
            <p:cNvSpPr/>
            <p:nvPr/>
          </p:nvSpPr>
          <p:spPr>
            <a:xfrm>
              <a:off x="4461156" y="2409313"/>
              <a:ext cx="1225459" cy="669808"/>
            </a:xfrm>
            <a:prstGeom prst="rect">
              <a:avLst/>
            </a:prstGeom>
            <a:noFill/>
          </p:spPr>
          <p:txBody>
            <a:bodyPr wrap="square" rtlCol="0">
              <a:spAutoFit/>
            </a:bodyPr>
            <a:lstStyle/>
            <a:p>
              <a:pPr algn="dist" defTabSz="685800">
                <a:defRPr/>
              </a:pPr>
              <a:r>
                <a:rPr lang="en-US" sz="1400" dirty="0">
                  <a:sym typeface="+mn-ea"/>
                </a:rPr>
                <a:t>Technical skills used during the project</a:t>
              </a:r>
              <a:endParaRPr lang="zh-CN" altLang="en-US" sz="1400" spc="10" dirty="0">
                <a:solidFill>
                  <a:srgbClr val="5C5C5C"/>
                </a:solidFill>
                <a:latin typeface="MEllan HK Xbold" panose="00000800000000000000" pitchFamily="2" charset="-120"/>
                <a:ea typeface="MEllan HK Xbold" panose="00000800000000000000" pitchFamily="2" charset="-120"/>
              </a:endParaRPr>
            </a:p>
          </p:txBody>
        </p:sp>
      </p:grpSp>
      <p:sp>
        <p:nvSpPr>
          <p:cNvPr id="219" name="矩形 218"/>
          <p:cNvSpPr/>
          <p:nvPr/>
        </p:nvSpPr>
        <p:spPr>
          <a:xfrm>
            <a:off x="2101850" y="1924050"/>
            <a:ext cx="5008880" cy="2861310"/>
          </a:xfrm>
          <a:prstGeom prst="rect">
            <a:avLst/>
          </a:prstGeom>
        </p:spPr>
        <p:txBody>
          <a:bodyPr wrap="none">
            <a:spAutoFit/>
          </a:bodyPr>
          <a:lstStyle/>
          <a:p>
            <a:pPr algn="l" defTabSz="685800">
              <a:lnSpc>
                <a:spcPct val="150000"/>
              </a:lnSpc>
            </a:pPr>
            <a:r>
              <a:rPr sz="2000" dirty="0">
                <a:latin typeface="楷体" panose="02010609060101010101" charset="-122"/>
                <a:ea typeface="楷体" panose="02010609060101010101" charset="-122"/>
                <a:cs typeface="楷体" panose="02010609060101010101" charset="-122"/>
                <a:sym typeface="+mn-ea"/>
              </a:rPr>
              <a:t>前端技术:H</a:t>
            </a:r>
            <a:r>
              <a:rPr lang="en-US" sz="2000" dirty="0">
                <a:latin typeface="楷体" panose="02010609060101010101" charset="-122"/>
                <a:ea typeface="楷体" panose="02010609060101010101" charset="-122"/>
                <a:cs typeface="楷体" panose="02010609060101010101" charset="-122"/>
                <a:sym typeface="+mn-ea"/>
              </a:rPr>
              <a:t>tml</a:t>
            </a:r>
            <a:r>
              <a:rPr sz="2000" dirty="0">
                <a:latin typeface="楷体" panose="02010609060101010101" charset="-122"/>
                <a:ea typeface="楷体" panose="02010609060101010101" charset="-122"/>
                <a:cs typeface="楷体" panose="02010609060101010101" charset="-122"/>
                <a:sym typeface="+mn-ea"/>
              </a:rPr>
              <a:t>5,css,js,jQuery,sh</a:t>
            </a:r>
            <a:r>
              <a:rPr lang="en-US" sz="2000" dirty="0">
                <a:latin typeface="楷体" panose="02010609060101010101" charset="-122"/>
                <a:ea typeface="楷体" panose="02010609060101010101" charset="-122"/>
                <a:cs typeface="楷体" panose="02010609060101010101" charset="-122"/>
                <a:sym typeface="+mn-ea"/>
              </a:rPr>
              <a:t>u</a:t>
            </a:r>
            <a:r>
              <a:rPr sz="2000" dirty="0">
                <a:latin typeface="楷体" panose="02010609060101010101" charset="-122"/>
                <a:ea typeface="楷体" panose="02010609060101010101" charset="-122"/>
                <a:cs typeface="楷体" panose="02010609060101010101" charset="-122"/>
                <a:sym typeface="+mn-ea"/>
              </a:rPr>
              <a:t>tdown</a:t>
            </a:r>
            <a:endParaRPr sz="2000" dirty="0">
              <a:latin typeface="楷体" panose="02010609060101010101" charset="-122"/>
              <a:ea typeface="楷体" panose="02010609060101010101" charset="-122"/>
              <a:cs typeface="楷体" panose="02010609060101010101" charset="-122"/>
              <a:sym typeface="+mn-ea"/>
            </a:endParaRPr>
          </a:p>
          <a:p>
            <a:pPr algn="l" defTabSz="685800">
              <a:lnSpc>
                <a:spcPct val="150000"/>
              </a:lnSpc>
            </a:pPr>
            <a:r>
              <a:rPr sz="2000" dirty="0">
                <a:latin typeface="楷体" panose="02010609060101010101" charset="-122"/>
                <a:ea typeface="楷体" panose="02010609060101010101" charset="-122"/>
                <a:cs typeface="楷体" panose="02010609060101010101" charset="-122"/>
                <a:sym typeface="+mn-ea"/>
              </a:rPr>
              <a:t>前段框架:</a:t>
            </a:r>
            <a:r>
              <a:rPr lang="en-US" sz="2000" dirty="0">
                <a:latin typeface="楷体" panose="02010609060101010101" charset="-122"/>
                <a:ea typeface="楷体" panose="02010609060101010101" charset="-122"/>
                <a:cs typeface="楷体" panose="02010609060101010101" charset="-122"/>
                <a:sym typeface="+mn-ea"/>
              </a:rPr>
              <a:t>t</a:t>
            </a:r>
            <a:r>
              <a:rPr sz="2000" dirty="0">
                <a:latin typeface="楷体" panose="02010609060101010101" charset="-122"/>
                <a:ea typeface="楷体" panose="02010609060101010101" charset="-122"/>
                <a:cs typeface="楷体" panose="02010609060101010101" charset="-122"/>
                <a:sym typeface="+mn-ea"/>
              </a:rPr>
              <a:t>hymleaf</a:t>
            </a:r>
            <a:endParaRPr sz="2000" dirty="0">
              <a:latin typeface="楷体" panose="02010609060101010101" charset="-122"/>
              <a:ea typeface="楷体" panose="02010609060101010101" charset="-122"/>
              <a:cs typeface="楷体" panose="02010609060101010101" charset="-122"/>
              <a:sym typeface="+mn-ea"/>
            </a:endParaRPr>
          </a:p>
          <a:p>
            <a:pPr algn="l" defTabSz="685800">
              <a:lnSpc>
                <a:spcPct val="150000"/>
              </a:lnSpc>
            </a:pPr>
            <a:r>
              <a:rPr sz="2000" dirty="0">
                <a:latin typeface="楷体" panose="02010609060101010101" charset="-122"/>
                <a:ea typeface="楷体" panose="02010609060101010101" charset="-122"/>
                <a:cs typeface="楷体" panose="02010609060101010101" charset="-122"/>
                <a:sym typeface="+mn-ea"/>
              </a:rPr>
              <a:t>数据库:MySQL</a:t>
            </a:r>
            <a:endParaRPr sz="2000" dirty="0">
              <a:latin typeface="楷体" panose="02010609060101010101" charset="-122"/>
              <a:ea typeface="楷体" panose="02010609060101010101" charset="-122"/>
              <a:cs typeface="楷体" panose="02010609060101010101" charset="-122"/>
              <a:sym typeface="+mn-ea"/>
            </a:endParaRPr>
          </a:p>
          <a:p>
            <a:pPr algn="l" defTabSz="685800">
              <a:lnSpc>
                <a:spcPct val="150000"/>
              </a:lnSpc>
            </a:pPr>
            <a:r>
              <a:rPr sz="2000" dirty="0">
                <a:latin typeface="楷体" panose="02010609060101010101" charset="-122"/>
                <a:ea typeface="楷体" panose="02010609060101010101" charset="-122"/>
                <a:cs typeface="楷体" panose="02010609060101010101" charset="-122"/>
                <a:sym typeface="+mn-ea"/>
              </a:rPr>
              <a:t>后台技术:springboot,mybatis</a:t>
            </a:r>
            <a:endParaRPr sz="2000" dirty="0">
              <a:latin typeface="楷体" panose="02010609060101010101" charset="-122"/>
              <a:ea typeface="楷体" panose="02010609060101010101" charset="-122"/>
              <a:cs typeface="楷体" panose="02010609060101010101" charset="-122"/>
              <a:sym typeface="+mn-ea"/>
            </a:endParaRPr>
          </a:p>
          <a:p>
            <a:pPr algn="l" defTabSz="685800">
              <a:lnSpc>
                <a:spcPct val="150000"/>
              </a:lnSpc>
            </a:pPr>
            <a:r>
              <a:rPr sz="2000" dirty="0">
                <a:latin typeface="楷体" panose="02010609060101010101" charset="-122"/>
                <a:ea typeface="楷体" panose="02010609060101010101" charset="-122"/>
                <a:cs typeface="楷体" panose="02010609060101010101" charset="-122"/>
                <a:sym typeface="+mn-ea"/>
              </a:rPr>
              <a:t>数据量大的查询添加数据分页功能</a:t>
            </a:r>
            <a:endParaRPr sz="2000" dirty="0">
              <a:latin typeface="楷体" panose="02010609060101010101" charset="-122"/>
              <a:ea typeface="楷体" panose="02010609060101010101" charset="-122"/>
              <a:cs typeface="楷体" panose="02010609060101010101" charset="-122"/>
              <a:sym typeface="+mn-ea"/>
            </a:endParaRPr>
          </a:p>
          <a:p>
            <a:pPr algn="l" defTabSz="685800">
              <a:lnSpc>
                <a:spcPct val="150000"/>
              </a:lnSpc>
            </a:pPr>
            <a:r>
              <a:rPr sz="2000" dirty="0">
                <a:latin typeface="楷体" panose="02010609060101010101" charset="-122"/>
                <a:ea typeface="楷体" panose="02010609060101010101" charset="-122"/>
                <a:cs typeface="楷体" panose="02010609060101010101" charset="-122"/>
                <a:sym typeface="+mn-ea"/>
              </a:rPr>
              <a:t>在所有需要发送异步请求的功能里使用Ajax</a:t>
            </a:r>
            <a:endParaRPr sz="2000" dirty="0">
              <a:latin typeface="楷体" panose="02010609060101010101" charset="-122"/>
              <a:ea typeface="楷体" panose="02010609060101010101" charset="-122"/>
              <a:cs typeface="楷体" panose="02010609060101010101"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withEffect">
                                  <p:stCondLst>
                                    <p:cond delay="0"/>
                                  </p:stCondLst>
                                  <p:childTnLst>
                                    <p:set>
                                      <p:cBhvr>
                                        <p:cTn id="6" dur="1" fill="hold">
                                          <p:stCondLst>
                                            <p:cond delay="0"/>
                                          </p:stCondLst>
                                        </p:cTn>
                                        <p:tgtEl>
                                          <p:spTgt spid="212"/>
                                        </p:tgtEl>
                                        <p:attrNameLst>
                                          <p:attrName>style.visibility</p:attrName>
                                        </p:attrNameLst>
                                      </p:cBhvr>
                                      <p:to>
                                        <p:strVal val="visible"/>
                                      </p:to>
                                    </p:set>
                                    <p:anim calcmode="lin" valueType="num">
                                      <p:cBhvr>
                                        <p:cTn id="7" dur="1000" fill="hold"/>
                                        <p:tgtEl>
                                          <p:spTgt spid="212"/>
                                        </p:tgtEl>
                                        <p:attrNameLst>
                                          <p:attrName>ppt_w</p:attrName>
                                        </p:attrNameLst>
                                      </p:cBhvr>
                                      <p:tavLst>
                                        <p:tav tm="0">
                                          <p:val>
                                            <p:strVal val="#ppt_w+.3"/>
                                          </p:val>
                                        </p:tav>
                                        <p:tav tm="100000">
                                          <p:val>
                                            <p:strVal val="#ppt_w"/>
                                          </p:val>
                                        </p:tav>
                                      </p:tavLst>
                                    </p:anim>
                                    <p:anim calcmode="lin" valueType="num">
                                      <p:cBhvr>
                                        <p:cTn id="8" dur="1000" fill="hold"/>
                                        <p:tgtEl>
                                          <p:spTgt spid="212"/>
                                        </p:tgtEl>
                                        <p:attrNameLst>
                                          <p:attrName>ppt_h</p:attrName>
                                        </p:attrNameLst>
                                      </p:cBhvr>
                                      <p:tavLst>
                                        <p:tav tm="0">
                                          <p:val>
                                            <p:strVal val="#ppt_h"/>
                                          </p:val>
                                        </p:tav>
                                        <p:tav tm="100000">
                                          <p:val>
                                            <p:strVal val="#ppt_h"/>
                                          </p:val>
                                        </p:tav>
                                      </p:tavLst>
                                    </p:anim>
                                    <p:animEffect transition="in" filter="fade">
                                      <p:cBhvr>
                                        <p:cTn id="9" dur="1000"/>
                                        <p:tgtEl>
                                          <p:spTgt spid="2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7" name="组合 206"/>
          <p:cNvGrpSpPr/>
          <p:nvPr/>
        </p:nvGrpSpPr>
        <p:grpSpPr>
          <a:xfrm>
            <a:off x="0" y="514668"/>
            <a:ext cx="3030538" cy="3930650"/>
            <a:chOff x="0" y="393701"/>
            <a:chExt cx="3030538" cy="3930650"/>
          </a:xfrm>
        </p:grpSpPr>
        <p:sp>
          <p:nvSpPr>
            <p:cNvPr id="21" name="Freeform 19"/>
            <p:cNvSpPr>
              <a:spLocks noEditPoints="1"/>
            </p:cNvSpPr>
            <p:nvPr/>
          </p:nvSpPr>
          <p:spPr bwMode="auto">
            <a:xfrm>
              <a:off x="2836863" y="1200151"/>
              <a:ext cx="193675" cy="128588"/>
            </a:xfrm>
            <a:custGeom>
              <a:avLst/>
              <a:gdLst>
                <a:gd name="T0" fmla="*/ 80 w 88"/>
                <a:gd name="T1" fmla="*/ 58 h 58"/>
                <a:gd name="T2" fmla="*/ 8 w 88"/>
                <a:gd name="T3" fmla="*/ 58 h 58"/>
                <a:gd name="T4" fmla="*/ 0 w 88"/>
                <a:gd name="T5" fmla="*/ 50 h 58"/>
                <a:gd name="T6" fmla="*/ 0 w 88"/>
                <a:gd name="T7" fmla="*/ 8 h 58"/>
                <a:gd name="T8" fmla="*/ 8 w 88"/>
                <a:gd name="T9" fmla="*/ 0 h 58"/>
                <a:gd name="T10" fmla="*/ 80 w 88"/>
                <a:gd name="T11" fmla="*/ 0 h 58"/>
                <a:gd name="T12" fmla="*/ 88 w 88"/>
                <a:gd name="T13" fmla="*/ 8 h 58"/>
                <a:gd name="T14" fmla="*/ 88 w 88"/>
                <a:gd name="T15" fmla="*/ 50 h 58"/>
                <a:gd name="T16" fmla="*/ 80 w 88"/>
                <a:gd name="T17" fmla="*/ 58 h 58"/>
                <a:gd name="T18" fmla="*/ 8 w 88"/>
                <a:gd name="T19" fmla="*/ 8 h 58"/>
                <a:gd name="T20" fmla="*/ 8 w 88"/>
                <a:gd name="T21" fmla="*/ 50 h 58"/>
                <a:gd name="T22" fmla="*/ 80 w 88"/>
                <a:gd name="T23" fmla="*/ 50 h 58"/>
                <a:gd name="T24" fmla="*/ 80 w 88"/>
                <a:gd name="T25" fmla="*/ 8 h 58"/>
                <a:gd name="T26" fmla="*/ 8 w 88"/>
                <a:gd name="T27"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58">
                  <a:moveTo>
                    <a:pt x="80" y="58"/>
                  </a:moveTo>
                  <a:cubicBezTo>
                    <a:pt x="8" y="58"/>
                    <a:pt x="8" y="58"/>
                    <a:pt x="8" y="58"/>
                  </a:cubicBezTo>
                  <a:cubicBezTo>
                    <a:pt x="4" y="58"/>
                    <a:pt x="0" y="55"/>
                    <a:pt x="0" y="50"/>
                  </a:cubicBezTo>
                  <a:cubicBezTo>
                    <a:pt x="0" y="8"/>
                    <a:pt x="0" y="8"/>
                    <a:pt x="0" y="8"/>
                  </a:cubicBezTo>
                  <a:cubicBezTo>
                    <a:pt x="0" y="3"/>
                    <a:pt x="4" y="0"/>
                    <a:pt x="8" y="0"/>
                  </a:cubicBezTo>
                  <a:cubicBezTo>
                    <a:pt x="80" y="0"/>
                    <a:pt x="80" y="0"/>
                    <a:pt x="80" y="0"/>
                  </a:cubicBezTo>
                  <a:cubicBezTo>
                    <a:pt x="84" y="0"/>
                    <a:pt x="88" y="3"/>
                    <a:pt x="88" y="8"/>
                  </a:cubicBezTo>
                  <a:cubicBezTo>
                    <a:pt x="88" y="50"/>
                    <a:pt x="88" y="50"/>
                    <a:pt x="88" y="50"/>
                  </a:cubicBezTo>
                  <a:cubicBezTo>
                    <a:pt x="88" y="55"/>
                    <a:pt x="84" y="58"/>
                    <a:pt x="80" y="58"/>
                  </a:cubicBezTo>
                  <a:close/>
                  <a:moveTo>
                    <a:pt x="8" y="8"/>
                  </a:moveTo>
                  <a:cubicBezTo>
                    <a:pt x="8" y="50"/>
                    <a:pt x="8" y="50"/>
                    <a:pt x="8" y="50"/>
                  </a:cubicBezTo>
                  <a:cubicBezTo>
                    <a:pt x="80" y="50"/>
                    <a:pt x="80" y="50"/>
                    <a:pt x="80" y="50"/>
                  </a:cubicBezTo>
                  <a:cubicBezTo>
                    <a:pt x="80" y="8"/>
                    <a:pt x="80" y="8"/>
                    <a:pt x="80"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 name="Freeform 20"/>
            <p:cNvSpPr/>
            <p:nvPr/>
          </p:nvSpPr>
          <p:spPr bwMode="auto">
            <a:xfrm>
              <a:off x="2867025" y="1116013"/>
              <a:ext cx="133350" cy="100013"/>
            </a:xfrm>
            <a:custGeom>
              <a:avLst/>
              <a:gdLst>
                <a:gd name="T0" fmla="*/ 56 w 60"/>
                <a:gd name="T1" fmla="*/ 45 h 45"/>
                <a:gd name="T2" fmla="*/ 52 w 60"/>
                <a:gd name="T3" fmla="*/ 41 h 45"/>
                <a:gd name="T4" fmla="*/ 52 w 60"/>
                <a:gd name="T5" fmla="*/ 30 h 45"/>
                <a:gd name="T6" fmla="*/ 30 w 60"/>
                <a:gd name="T7" fmla="*/ 8 h 45"/>
                <a:gd name="T8" fmla="*/ 8 w 60"/>
                <a:gd name="T9" fmla="*/ 30 h 45"/>
                <a:gd name="T10" fmla="*/ 8 w 60"/>
                <a:gd name="T11" fmla="*/ 41 h 45"/>
                <a:gd name="T12" fmla="*/ 4 w 60"/>
                <a:gd name="T13" fmla="*/ 45 h 45"/>
                <a:gd name="T14" fmla="*/ 0 w 60"/>
                <a:gd name="T15" fmla="*/ 41 h 45"/>
                <a:gd name="T16" fmla="*/ 0 w 60"/>
                <a:gd name="T17" fmla="*/ 30 h 45"/>
                <a:gd name="T18" fmla="*/ 30 w 60"/>
                <a:gd name="T19" fmla="*/ 0 h 45"/>
                <a:gd name="T20" fmla="*/ 60 w 60"/>
                <a:gd name="T21" fmla="*/ 30 h 45"/>
                <a:gd name="T22" fmla="*/ 60 w 60"/>
                <a:gd name="T23" fmla="*/ 41 h 45"/>
                <a:gd name="T24" fmla="*/ 56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56" y="45"/>
                  </a:moveTo>
                  <a:cubicBezTo>
                    <a:pt x="53" y="45"/>
                    <a:pt x="52" y="43"/>
                    <a:pt x="52" y="41"/>
                  </a:cubicBezTo>
                  <a:cubicBezTo>
                    <a:pt x="52" y="30"/>
                    <a:pt x="52" y="30"/>
                    <a:pt x="52" y="30"/>
                  </a:cubicBezTo>
                  <a:cubicBezTo>
                    <a:pt x="52" y="18"/>
                    <a:pt x="42" y="8"/>
                    <a:pt x="30" y="8"/>
                  </a:cubicBezTo>
                  <a:cubicBezTo>
                    <a:pt x="18" y="8"/>
                    <a:pt x="8" y="18"/>
                    <a:pt x="8" y="30"/>
                  </a:cubicBezTo>
                  <a:cubicBezTo>
                    <a:pt x="8" y="41"/>
                    <a:pt x="8" y="41"/>
                    <a:pt x="8" y="41"/>
                  </a:cubicBezTo>
                  <a:cubicBezTo>
                    <a:pt x="8" y="43"/>
                    <a:pt x="7" y="45"/>
                    <a:pt x="4" y="45"/>
                  </a:cubicBezTo>
                  <a:cubicBezTo>
                    <a:pt x="2" y="45"/>
                    <a:pt x="0" y="43"/>
                    <a:pt x="0" y="41"/>
                  </a:cubicBezTo>
                  <a:cubicBezTo>
                    <a:pt x="0" y="30"/>
                    <a:pt x="0" y="30"/>
                    <a:pt x="0" y="30"/>
                  </a:cubicBezTo>
                  <a:cubicBezTo>
                    <a:pt x="0" y="13"/>
                    <a:pt x="14" y="0"/>
                    <a:pt x="30" y="0"/>
                  </a:cubicBezTo>
                  <a:cubicBezTo>
                    <a:pt x="46" y="0"/>
                    <a:pt x="60" y="13"/>
                    <a:pt x="60" y="30"/>
                  </a:cubicBezTo>
                  <a:cubicBezTo>
                    <a:pt x="60" y="41"/>
                    <a:pt x="60" y="41"/>
                    <a:pt x="60" y="41"/>
                  </a:cubicBezTo>
                  <a:cubicBezTo>
                    <a:pt x="60" y="43"/>
                    <a:pt x="58" y="45"/>
                    <a:pt x="56"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 name="Freeform 21"/>
            <p:cNvSpPr/>
            <p:nvPr/>
          </p:nvSpPr>
          <p:spPr bwMode="auto">
            <a:xfrm>
              <a:off x="2916238" y="1233488"/>
              <a:ext cx="34925" cy="55563"/>
            </a:xfrm>
            <a:custGeom>
              <a:avLst/>
              <a:gdLst>
                <a:gd name="T0" fmla="*/ 8 w 16"/>
                <a:gd name="T1" fmla="*/ 0 h 25"/>
                <a:gd name="T2" fmla="*/ 0 w 16"/>
                <a:gd name="T3" fmla="*/ 9 h 25"/>
                <a:gd name="T4" fmla="*/ 4 w 16"/>
                <a:gd name="T5" fmla="*/ 16 h 25"/>
                <a:gd name="T6" fmla="*/ 4 w 16"/>
                <a:gd name="T7" fmla="*/ 25 h 25"/>
                <a:gd name="T8" fmla="*/ 12 w 16"/>
                <a:gd name="T9" fmla="*/ 25 h 25"/>
                <a:gd name="T10" fmla="*/ 12 w 16"/>
                <a:gd name="T11" fmla="*/ 16 h 25"/>
                <a:gd name="T12" fmla="*/ 16 w 16"/>
                <a:gd name="T13" fmla="*/ 9 h 25"/>
                <a:gd name="T14" fmla="*/ 8 w 16"/>
                <a:gd name="T15" fmla="*/ 0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5">
                  <a:moveTo>
                    <a:pt x="8" y="0"/>
                  </a:moveTo>
                  <a:cubicBezTo>
                    <a:pt x="3" y="0"/>
                    <a:pt x="0" y="4"/>
                    <a:pt x="0" y="9"/>
                  </a:cubicBezTo>
                  <a:cubicBezTo>
                    <a:pt x="0" y="12"/>
                    <a:pt x="1" y="15"/>
                    <a:pt x="4" y="16"/>
                  </a:cubicBezTo>
                  <a:cubicBezTo>
                    <a:pt x="4" y="25"/>
                    <a:pt x="4" y="25"/>
                    <a:pt x="4" y="25"/>
                  </a:cubicBezTo>
                  <a:cubicBezTo>
                    <a:pt x="12" y="25"/>
                    <a:pt x="12" y="25"/>
                    <a:pt x="12" y="25"/>
                  </a:cubicBezTo>
                  <a:cubicBezTo>
                    <a:pt x="12" y="16"/>
                    <a:pt x="12" y="16"/>
                    <a:pt x="12" y="16"/>
                  </a:cubicBezTo>
                  <a:cubicBezTo>
                    <a:pt x="15" y="15"/>
                    <a:pt x="16" y="12"/>
                    <a:pt x="16" y="9"/>
                  </a:cubicBezTo>
                  <a:cubicBezTo>
                    <a:pt x="16" y="4"/>
                    <a:pt x="13" y="0"/>
                    <a:pt x="8"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 name="Freeform 22"/>
            <p:cNvSpPr>
              <a:spLocks noEditPoints="1"/>
            </p:cNvSpPr>
            <p:nvPr/>
          </p:nvSpPr>
          <p:spPr bwMode="auto">
            <a:xfrm>
              <a:off x="727075" y="3463926"/>
              <a:ext cx="220663" cy="192088"/>
            </a:xfrm>
            <a:custGeom>
              <a:avLst/>
              <a:gdLst>
                <a:gd name="T0" fmla="*/ 51 w 100"/>
                <a:gd name="T1" fmla="*/ 87 h 87"/>
                <a:gd name="T2" fmla="*/ 49 w 100"/>
                <a:gd name="T3" fmla="*/ 87 h 87"/>
                <a:gd name="T4" fmla="*/ 48 w 100"/>
                <a:gd name="T5" fmla="*/ 86 h 87"/>
                <a:gd name="T6" fmla="*/ 47 w 100"/>
                <a:gd name="T7" fmla="*/ 85 h 87"/>
                <a:gd name="T8" fmla="*/ 31 w 100"/>
                <a:gd name="T9" fmla="*/ 74 h 87"/>
                <a:gd name="T10" fmla="*/ 1 w 100"/>
                <a:gd name="T11" fmla="*/ 41 h 87"/>
                <a:gd name="T12" fmla="*/ 0 w 100"/>
                <a:gd name="T13" fmla="*/ 32 h 87"/>
                <a:gd name="T14" fmla="*/ 9 w 100"/>
                <a:gd name="T15" fmla="*/ 9 h 87"/>
                <a:gd name="T16" fmla="*/ 29 w 100"/>
                <a:gd name="T17" fmla="*/ 0 h 87"/>
                <a:gd name="T18" fmla="*/ 29 w 100"/>
                <a:gd name="T19" fmla="*/ 0 h 87"/>
                <a:gd name="T20" fmla="*/ 50 w 100"/>
                <a:gd name="T21" fmla="*/ 10 h 87"/>
                <a:gd name="T22" fmla="*/ 71 w 100"/>
                <a:gd name="T23" fmla="*/ 0 h 87"/>
                <a:gd name="T24" fmla="*/ 71 w 100"/>
                <a:gd name="T25" fmla="*/ 0 h 87"/>
                <a:gd name="T26" fmla="*/ 100 w 100"/>
                <a:gd name="T27" fmla="*/ 31 h 87"/>
                <a:gd name="T28" fmla="*/ 99 w 100"/>
                <a:gd name="T29" fmla="*/ 40 h 87"/>
                <a:gd name="T30" fmla="*/ 70 w 100"/>
                <a:gd name="T31" fmla="*/ 74 h 87"/>
                <a:gd name="T32" fmla="*/ 53 w 100"/>
                <a:gd name="T33" fmla="*/ 86 h 87"/>
                <a:gd name="T34" fmla="*/ 51 w 100"/>
                <a:gd name="T35" fmla="*/ 87 h 87"/>
                <a:gd name="T36" fmla="*/ 29 w 100"/>
                <a:gd name="T37" fmla="*/ 9 h 87"/>
                <a:gd name="T38" fmla="*/ 15 w 100"/>
                <a:gd name="T39" fmla="*/ 15 h 87"/>
                <a:gd name="T40" fmla="*/ 8 w 100"/>
                <a:gd name="T41" fmla="*/ 32 h 87"/>
                <a:gd name="T42" fmla="*/ 9 w 100"/>
                <a:gd name="T43" fmla="*/ 39 h 87"/>
                <a:gd name="T44" fmla="*/ 37 w 100"/>
                <a:gd name="T45" fmla="*/ 67 h 87"/>
                <a:gd name="T46" fmla="*/ 51 w 100"/>
                <a:gd name="T47" fmla="*/ 78 h 87"/>
                <a:gd name="T48" fmla="*/ 65 w 100"/>
                <a:gd name="T49" fmla="*/ 67 h 87"/>
                <a:gd name="T50" fmla="*/ 91 w 100"/>
                <a:gd name="T51" fmla="*/ 38 h 87"/>
                <a:gd name="T52" fmla="*/ 92 w 100"/>
                <a:gd name="T53" fmla="*/ 31 h 87"/>
                <a:gd name="T54" fmla="*/ 71 w 100"/>
                <a:gd name="T55" fmla="*/ 8 h 87"/>
                <a:gd name="T56" fmla="*/ 71 w 100"/>
                <a:gd name="T57" fmla="*/ 8 h 87"/>
                <a:gd name="T58" fmla="*/ 54 w 100"/>
                <a:gd name="T59" fmla="*/ 19 h 87"/>
                <a:gd name="T60" fmla="*/ 50 w 100"/>
                <a:gd name="T61" fmla="*/ 21 h 87"/>
                <a:gd name="T62" fmla="*/ 46 w 100"/>
                <a:gd name="T63" fmla="*/ 19 h 87"/>
                <a:gd name="T64" fmla="*/ 29 w 100"/>
                <a:gd name="T65" fmla="*/ 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0" h="87">
                  <a:moveTo>
                    <a:pt x="51" y="87"/>
                  </a:moveTo>
                  <a:cubicBezTo>
                    <a:pt x="50" y="87"/>
                    <a:pt x="49" y="87"/>
                    <a:pt x="49" y="87"/>
                  </a:cubicBezTo>
                  <a:cubicBezTo>
                    <a:pt x="49" y="86"/>
                    <a:pt x="48" y="86"/>
                    <a:pt x="48" y="86"/>
                  </a:cubicBezTo>
                  <a:cubicBezTo>
                    <a:pt x="47" y="85"/>
                    <a:pt x="47" y="85"/>
                    <a:pt x="47" y="85"/>
                  </a:cubicBezTo>
                  <a:cubicBezTo>
                    <a:pt x="44" y="83"/>
                    <a:pt x="36" y="78"/>
                    <a:pt x="31" y="74"/>
                  </a:cubicBezTo>
                  <a:cubicBezTo>
                    <a:pt x="13" y="60"/>
                    <a:pt x="3" y="49"/>
                    <a:pt x="1" y="41"/>
                  </a:cubicBezTo>
                  <a:cubicBezTo>
                    <a:pt x="0" y="38"/>
                    <a:pt x="0" y="35"/>
                    <a:pt x="0" y="32"/>
                  </a:cubicBezTo>
                  <a:cubicBezTo>
                    <a:pt x="0" y="23"/>
                    <a:pt x="3" y="15"/>
                    <a:pt x="9" y="9"/>
                  </a:cubicBezTo>
                  <a:cubicBezTo>
                    <a:pt x="14" y="3"/>
                    <a:pt x="21" y="0"/>
                    <a:pt x="29" y="0"/>
                  </a:cubicBezTo>
                  <a:cubicBezTo>
                    <a:pt x="29" y="0"/>
                    <a:pt x="29" y="0"/>
                    <a:pt x="29" y="0"/>
                  </a:cubicBezTo>
                  <a:cubicBezTo>
                    <a:pt x="37" y="0"/>
                    <a:pt x="44" y="4"/>
                    <a:pt x="50" y="10"/>
                  </a:cubicBezTo>
                  <a:cubicBezTo>
                    <a:pt x="55" y="4"/>
                    <a:pt x="63" y="0"/>
                    <a:pt x="71" y="0"/>
                  </a:cubicBezTo>
                  <a:cubicBezTo>
                    <a:pt x="71" y="0"/>
                    <a:pt x="71" y="0"/>
                    <a:pt x="71" y="0"/>
                  </a:cubicBezTo>
                  <a:cubicBezTo>
                    <a:pt x="87" y="0"/>
                    <a:pt x="100" y="14"/>
                    <a:pt x="100" y="31"/>
                  </a:cubicBezTo>
                  <a:cubicBezTo>
                    <a:pt x="100" y="34"/>
                    <a:pt x="100" y="37"/>
                    <a:pt x="99" y="40"/>
                  </a:cubicBezTo>
                  <a:cubicBezTo>
                    <a:pt x="98" y="48"/>
                    <a:pt x="88" y="59"/>
                    <a:pt x="70" y="74"/>
                  </a:cubicBezTo>
                  <a:cubicBezTo>
                    <a:pt x="63" y="79"/>
                    <a:pt x="57" y="84"/>
                    <a:pt x="53" y="86"/>
                  </a:cubicBezTo>
                  <a:cubicBezTo>
                    <a:pt x="52" y="87"/>
                    <a:pt x="52" y="87"/>
                    <a:pt x="51" y="87"/>
                  </a:cubicBezTo>
                  <a:close/>
                  <a:moveTo>
                    <a:pt x="29" y="9"/>
                  </a:moveTo>
                  <a:cubicBezTo>
                    <a:pt x="24" y="9"/>
                    <a:pt x="19" y="11"/>
                    <a:pt x="15" y="15"/>
                  </a:cubicBezTo>
                  <a:cubicBezTo>
                    <a:pt x="11" y="19"/>
                    <a:pt x="8" y="25"/>
                    <a:pt x="8" y="32"/>
                  </a:cubicBezTo>
                  <a:cubicBezTo>
                    <a:pt x="8" y="34"/>
                    <a:pt x="9" y="37"/>
                    <a:pt x="9" y="39"/>
                  </a:cubicBezTo>
                  <a:cubicBezTo>
                    <a:pt x="10" y="42"/>
                    <a:pt x="15" y="50"/>
                    <a:pt x="37" y="67"/>
                  </a:cubicBezTo>
                  <a:cubicBezTo>
                    <a:pt x="41" y="71"/>
                    <a:pt x="47" y="75"/>
                    <a:pt x="51" y="78"/>
                  </a:cubicBezTo>
                  <a:cubicBezTo>
                    <a:pt x="55" y="75"/>
                    <a:pt x="59" y="72"/>
                    <a:pt x="65" y="67"/>
                  </a:cubicBezTo>
                  <a:cubicBezTo>
                    <a:pt x="86" y="50"/>
                    <a:pt x="90" y="41"/>
                    <a:pt x="91" y="38"/>
                  </a:cubicBezTo>
                  <a:cubicBezTo>
                    <a:pt x="92" y="35"/>
                    <a:pt x="92" y="33"/>
                    <a:pt x="92" y="31"/>
                  </a:cubicBezTo>
                  <a:cubicBezTo>
                    <a:pt x="92" y="18"/>
                    <a:pt x="83" y="8"/>
                    <a:pt x="71" y="8"/>
                  </a:cubicBezTo>
                  <a:cubicBezTo>
                    <a:pt x="71" y="8"/>
                    <a:pt x="71" y="8"/>
                    <a:pt x="71" y="8"/>
                  </a:cubicBezTo>
                  <a:cubicBezTo>
                    <a:pt x="64" y="8"/>
                    <a:pt x="57" y="12"/>
                    <a:pt x="54" y="19"/>
                  </a:cubicBezTo>
                  <a:cubicBezTo>
                    <a:pt x="53" y="20"/>
                    <a:pt x="52" y="21"/>
                    <a:pt x="50" y="21"/>
                  </a:cubicBezTo>
                  <a:cubicBezTo>
                    <a:pt x="49" y="21"/>
                    <a:pt x="47" y="20"/>
                    <a:pt x="46" y="19"/>
                  </a:cubicBezTo>
                  <a:cubicBezTo>
                    <a:pt x="42" y="13"/>
                    <a:pt x="36" y="9"/>
                    <a:pt x="29"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 name="Freeform 23"/>
            <p:cNvSpPr/>
            <p:nvPr/>
          </p:nvSpPr>
          <p:spPr bwMode="auto">
            <a:xfrm>
              <a:off x="879475" y="3497263"/>
              <a:ext cx="38100" cy="53975"/>
            </a:xfrm>
            <a:custGeom>
              <a:avLst/>
              <a:gdLst>
                <a:gd name="T0" fmla="*/ 13 w 17"/>
                <a:gd name="T1" fmla="*/ 24 h 24"/>
                <a:gd name="T2" fmla="*/ 13 w 17"/>
                <a:gd name="T3" fmla="*/ 23 h 24"/>
                <a:gd name="T4" fmla="*/ 11 w 17"/>
                <a:gd name="T5" fmla="*/ 21 h 24"/>
                <a:gd name="T6" fmla="*/ 12 w 17"/>
                <a:gd name="T7" fmla="*/ 20 h 24"/>
                <a:gd name="T8" fmla="*/ 12 w 17"/>
                <a:gd name="T9" fmla="*/ 16 h 24"/>
                <a:gd name="T10" fmla="*/ 2 w 17"/>
                <a:gd name="T11" fmla="*/ 4 h 24"/>
                <a:gd name="T12" fmla="*/ 0 w 17"/>
                <a:gd name="T13" fmla="*/ 2 h 24"/>
                <a:gd name="T14" fmla="*/ 2 w 17"/>
                <a:gd name="T15" fmla="*/ 0 h 24"/>
                <a:gd name="T16" fmla="*/ 16 w 17"/>
                <a:gd name="T17" fmla="*/ 16 h 24"/>
                <a:gd name="T18" fmla="*/ 16 w 17"/>
                <a:gd name="T19" fmla="*/ 21 h 24"/>
                <a:gd name="T20" fmla="*/ 16 w 17"/>
                <a:gd name="T21" fmla="*/ 22 h 24"/>
                <a:gd name="T22" fmla="*/ 13 w 17"/>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24">
                  <a:moveTo>
                    <a:pt x="13" y="24"/>
                  </a:moveTo>
                  <a:cubicBezTo>
                    <a:pt x="13" y="24"/>
                    <a:pt x="13" y="24"/>
                    <a:pt x="13" y="23"/>
                  </a:cubicBezTo>
                  <a:cubicBezTo>
                    <a:pt x="12" y="23"/>
                    <a:pt x="11" y="22"/>
                    <a:pt x="11" y="21"/>
                  </a:cubicBezTo>
                  <a:cubicBezTo>
                    <a:pt x="12" y="20"/>
                    <a:pt x="12" y="20"/>
                    <a:pt x="12" y="20"/>
                  </a:cubicBezTo>
                  <a:cubicBezTo>
                    <a:pt x="12" y="18"/>
                    <a:pt x="12" y="17"/>
                    <a:pt x="12" y="16"/>
                  </a:cubicBezTo>
                  <a:cubicBezTo>
                    <a:pt x="12" y="9"/>
                    <a:pt x="8" y="4"/>
                    <a:pt x="2" y="4"/>
                  </a:cubicBezTo>
                  <a:cubicBezTo>
                    <a:pt x="1" y="4"/>
                    <a:pt x="0" y="3"/>
                    <a:pt x="0" y="2"/>
                  </a:cubicBezTo>
                  <a:cubicBezTo>
                    <a:pt x="0" y="1"/>
                    <a:pt x="1" y="0"/>
                    <a:pt x="2" y="0"/>
                  </a:cubicBezTo>
                  <a:cubicBezTo>
                    <a:pt x="10" y="0"/>
                    <a:pt x="16" y="7"/>
                    <a:pt x="16" y="16"/>
                  </a:cubicBezTo>
                  <a:cubicBezTo>
                    <a:pt x="17" y="18"/>
                    <a:pt x="16" y="19"/>
                    <a:pt x="16" y="21"/>
                  </a:cubicBezTo>
                  <a:cubicBezTo>
                    <a:pt x="16" y="22"/>
                    <a:pt x="16" y="22"/>
                    <a:pt x="16" y="22"/>
                  </a:cubicBezTo>
                  <a:cubicBezTo>
                    <a:pt x="15" y="23"/>
                    <a:pt x="14" y="24"/>
                    <a:pt x="13"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0" name="Freeform 28"/>
            <p:cNvSpPr/>
            <p:nvPr/>
          </p:nvSpPr>
          <p:spPr bwMode="auto">
            <a:xfrm>
              <a:off x="315913" y="3602038"/>
              <a:ext cx="166688" cy="198438"/>
            </a:xfrm>
            <a:custGeom>
              <a:avLst/>
              <a:gdLst>
                <a:gd name="T0" fmla="*/ 75 w 75"/>
                <a:gd name="T1" fmla="*/ 90 h 90"/>
                <a:gd name="T2" fmla="*/ 57 w 75"/>
                <a:gd name="T3" fmla="*/ 90 h 90"/>
                <a:gd name="T4" fmla="*/ 0 w 75"/>
                <a:gd name="T5" fmla="*/ 17 h 90"/>
                <a:gd name="T6" fmla="*/ 4 w 75"/>
                <a:gd name="T7" fmla="*/ 0 h 90"/>
                <a:gd name="T8" fmla="*/ 75 w 75"/>
                <a:gd name="T9" fmla="*/ 90 h 90"/>
              </a:gdLst>
              <a:ahLst/>
              <a:cxnLst>
                <a:cxn ang="0">
                  <a:pos x="T0" y="T1"/>
                </a:cxn>
                <a:cxn ang="0">
                  <a:pos x="T2" y="T3"/>
                </a:cxn>
                <a:cxn ang="0">
                  <a:pos x="T4" y="T5"/>
                </a:cxn>
                <a:cxn ang="0">
                  <a:pos x="T6" y="T7"/>
                </a:cxn>
                <a:cxn ang="0">
                  <a:pos x="T8" y="T9"/>
                </a:cxn>
              </a:cxnLst>
              <a:rect l="0" t="0" r="r" b="b"/>
              <a:pathLst>
                <a:path w="75" h="90">
                  <a:moveTo>
                    <a:pt x="75" y="90"/>
                  </a:moveTo>
                  <a:cubicBezTo>
                    <a:pt x="57" y="90"/>
                    <a:pt x="57" y="90"/>
                    <a:pt x="57" y="90"/>
                  </a:cubicBezTo>
                  <a:cubicBezTo>
                    <a:pt x="57" y="55"/>
                    <a:pt x="33" y="25"/>
                    <a:pt x="0" y="17"/>
                  </a:cubicBezTo>
                  <a:cubicBezTo>
                    <a:pt x="4" y="0"/>
                    <a:pt x="4" y="0"/>
                    <a:pt x="4" y="0"/>
                  </a:cubicBezTo>
                  <a:cubicBezTo>
                    <a:pt x="46" y="10"/>
                    <a:pt x="75" y="47"/>
                    <a:pt x="75" y="9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1" name="Freeform 29"/>
            <p:cNvSpPr/>
            <p:nvPr/>
          </p:nvSpPr>
          <p:spPr bwMode="auto">
            <a:xfrm>
              <a:off x="71438" y="3603626"/>
              <a:ext cx="160338" cy="196850"/>
            </a:xfrm>
            <a:custGeom>
              <a:avLst/>
              <a:gdLst>
                <a:gd name="T0" fmla="*/ 18 w 73"/>
                <a:gd name="T1" fmla="*/ 89 h 89"/>
                <a:gd name="T2" fmla="*/ 0 w 73"/>
                <a:gd name="T3" fmla="*/ 89 h 89"/>
                <a:gd name="T4" fmla="*/ 68 w 73"/>
                <a:gd name="T5" fmla="*/ 0 h 89"/>
                <a:gd name="T6" fmla="*/ 73 w 73"/>
                <a:gd name="T7" fmla="*/ 17 h 89"/>
                <a:gd name="T8" fmla="*/ 18 w 73"/>
                <a:gd name="T9" fmla="*/ 89 h 89"/>
              </a:gdLst>
              <a:ahLst/>
              <a:cxnLst>
                <a:cxn ang="0">
                  <a:pos x="T0" y="T1"/>
                </a:cxn>
                <a:cxn ang="0">
                  <a:pos x="T2" y="T3"/>
                </a:cxn>
                <a:cxn ang="0">
                  <a:pos x="T4" y="T5"/>
                </a:cxn>
                <a:cxn ang="0">
                  <a:pos x="T6" y="T7"/>
                </a:cxn>
                <a:cxn ang="0">
                  <a:pos x="T8" y="T9"/>
                </a:cxn>
              </a:cxnLst>
              <a:rect l="0" t="0" r="r" b="b"/>
              <a:pathLst>
                <a:path w="73" h="89">
                  <a:moveTo>
                    <a:pt x="18" y="89"/>
                  </a:moveTo>
                  <a:cubicBezTo>
                    <a:pt x="0" y="89"/>
                    <a:pt x="0" y="89"/>
                    <a:pt x="0" y="89"/>
                  </a:cubicBezTo>
                  <a:cubicBezTo>
                    <a:pt x="0" y="47"/>
                    <a:pt x="28" y="11"/>
                    <a:pt x="68" y="0"/>
                  </a:cubicBezTo>
                  <a:cubicBezTo>
                    <a:pt x="73" y="17"/>
                    <a:pt x="73" y="17"/>
                    <a:pt x="73" y="17"/>
                  </a:cubicBezTo>
                  <a:cubicBezTo>
                    <a:pt x="41" y="26"/>
                    <a:pt x="18" y="55"/>
                    <a:pt x="18" y="8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2" name="Freeform 30"/>
            <p:cNvSpPr>
              <a:spLocks noEditPoints="1"/>
            </p:cNvSpPr>
            <p:nvPr/>
          </p:nvSpPr>
          <p:spPr bwMode="auto">
            <a:xfrm>
              <a:off x="31750"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3" name="Freeform 31"/>
            <p:cNvSpPr>
              <a:spLocks noEditPoints="1"/>
            </p:cNvSpPr>
            <p:nvPr/>
          </p:nvSpPr>
          <p:spPr bwMode="auto">
            <a:xfrm>
              <a:off x="398463" y="3771901"/>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4 h 78"/>
                <a:gd name="T18" fmla="*/ 25 w 78"/>
                <a:gd name="T19" fmla="*/ 24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4"/>
                  </a:lnTo>
                  <a:lnTo>
                    <a:pt x="25" y="24"/>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4" name="Freeform 32"/>
            <p:cNvSpPr>
              <a:spLocks noEditPoints="1"/>
            </p:cNvSpPr>
            <p:nvPr/>
          </p:nvSpPr>
          <p:spPr bwMode="auto">
            <a:xfrm>
              <a:off x="214313" y="3557588"/>
              <a:ext cx="123825" cy="123825"/>
            </a:xfrm>
            <a:custGeom>
              <a:avLst/>
              <a:gdLst>
                <a:gd name="T0" fmla="*/ 78 w 78"/>
                <a:gd name="T1" fmla="*/ 78 h 78"/>
                <a:gd name="T2" fmla="*/ 0 w 78"/>
                <a:gd name="T3" fmla="*/ 78 h 78"/>
                <a:gd name="T4" fmla="*/ 0 w 78"/>
                <a:gd name="T5" fmla="*/ 0 h 78"/>
                <a:gd name="T6" fmla="*/ 78 w 78"/>
                <a:gd name="T7" fmla="*/ 0 h 78"/>
                <a:gd name="T8" fmla="*/ 78 w 78"/>
                <a:gd name="T9" fmla="*/ 78 h 78"/>
                <a:gd name="T10" fmla="*/ 78 w 78"/>
                <a:gd name="T11" fmla="*/ 78 h 78"/>
                <a:gd name="T12" fmla="*/ 25 w 78"/>
                <a:gd name="T13" fmla="*/ 53 h 78"/>
                <a:gd name="T14" fmla="*/ 53 w 78"/>
                <a:gd name="T15" fmla="*/ 53 h 78"/>
                <a:gd name="T16" fmla="*/ 53 w 78"/>
                <a:gd name="T17" fmla="*/ 25 h 78"/>
                <a:gd name="T18" fmla="*/ 25 w 78"/>
                <a:gd name="T19" fmla="*/ 25 h 78"/>
                <a:gd name="T20" fmla="*/ 25 w 78"/>
                <a:gd name="T21" fmla="*/ 53 h 78"/>
                <a:gd name="T22" fmla="*/ 25 w 78"/>
                <a:gd name="T23" fmla="*/ 5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8">
                  <a:moveTo>
                    <a:pt x="78" y="78"/>
                  </a:moveTo>
                  <a:lnTo>
                    <a:pt x="0" y="78"/>
                  </a:lnTo>
                  <a:lnTo>
                    <a:pt x="0" y="0"/>
                  </a:lnTo>
                  <a:lnTo>
                    <a:pt x="78" y="0"/>
                  </a:lnTo>
                  <a:lnTo>
                    <a:pt x="78" y="78"/>
                  </a:lnTo>
                  <a:lnTo>
                    <a:pt x="78" y="78"/>
                  </a:lnTo>
                  <a:close/>
                  <a:moveTo>
                    <a:pt x="25" y="53"/>
                  </a:moveTo>
                  <a:lnTo>
                    <a:pt x="53" y="53"/>
                  </a:lnTo>
                  <a:lnTo>
                    <a:pt x="53" y="25"/>
                  </a:lnTo>
                  <a:lnTo>
                    <a:pt x="25" y="25"/>
                  </a:lnTo>
                  <a:lnTo>
                    <a:pt x="25" y="53"/>
                  </a:lnTo>
                  <a:lnTo>
                    <a:pt x="25" y="53"/>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5" name="Freeform 33"/>
            <p:cNvSpPr/>
            <p:nvPr/>
          </p:nvSpPr>
          <p:spPr bwMode="auto">
            <a:xfrm>
              <a:off x="76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6" name="Oval 34"/>
            <p:cNvSpPr>
              <a:spLocks noChangeArrowheads="1"/>
            </p:cNvSpPr>
            <p:nvPr/>
          </p:nvSpPr>
          <p:spPr bwMode="auto">
            <a:xfrm>
              <a:off x="50800" y="3586163"/>
              <a:ext cx="42863"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7" name="Freeform 35"/>
            <p:cNvSpPr/>
            <p:nvPr/>
          </p:nvSpPr>
          <p:spPr bwMode="auto">
            <a:xfrm>
              <a:off x="330200" y="3597276"/>
              <a:ext cx="152400" cy="19050"/>
            </a:xfrm>
            <a:custGeom>
              <a:avLst/>
              <a:gdLst>
                <a:gd name="T0" fmla="*/ 96 w 96"/>
                <a:gd name="T1" fmla="*/ 12 h 12"/>
                <a:gd name="T2" fmla="*/ 0 w 96"/>
                <a:gd name="T3" fmla="*/ 12 h 12"/>
                <a:gd name="T4" fmla="*/ 0 w 96"/>
                <a:gd name="T5" fmla="*/ 0 h 12"/>
                <a:gd name="T6" fmla="*/ 96 w 96"/>
                <a:gd name="T7" fmla="*/ 0 h 12"/>
                <a:gd name="T8" fmla="*/ 96 w 96"/>
                <a:gd name="T9" fmla="*/ 12 h 12"/>
                <a:gd name="T10" fmla="*/ 96 w 96"/>
                <a:gd name="T11" fmla="*/ 12 h 12"/>
              </a:gdLst>
              <a:ahLst/>
              <a:cxnLst>
                <a:cxn ang="0">
                  <a:pos x="T0" y="T1"/>
                </a:cxn>
                <a:cxn ang="0">
                  <a:pos x="T2" y="T3"/>
                </a:cxn>
                <a:cxn ang="0">
                  <a:pos x="T4" y="T5"/>
                </a:cxn>
                <a:cxn ang="0">
                  <a:pos x="T6" y="T7"/>
                </a:cxn>
                <a:cxn ang="0">
                  <a:pos x="T8" y="T9"/>
                </a:cxn>
                <a:cxn ang="0">
                  <a:pos x="T10" y="T11"/>
                </a:cxn>
              </a:cxnLst>
              <a:rect l="0" t="0" r="r" b="b"/>
              <a:pathLst>
                <a:path w="96" h="12">
                  <a:moveTo>
                    <a:pt x="96" y="12"/>
                  </a:moveTo>
                  <a:lnTo>
                    <a:pt x="0" y="12"/>
                  </a:lnTo>
                  <a:lnTo>
                    <a:pt x="0" y="0"/>
                  </a:lnTo>
                  <a:lnTo>
                    <a:pt x="96" y="0"/>
                  </a:lnTo>
                  <a:lnTo>
                    <a:pt x="96" y="12"/>
                  </a:lnTo>
                  <a:lnTo>
                    <a:pt x="96" y="1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8" name="Oval 36"/>
            <p:cNvSpPr>
              <a:spLocks noChangeArrowheads="1"/>
            </p:cNvSpPr>
            <p:nvPr/>
          </p:nvSpPr>
          <p:spPr bwMode="auto">
            <a:xfrm>
              <a:off x="460375" y="3586163"/>
              <a:ext cx="41275" cy="41275"/>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39" name="Freeform 37"/>
            <p:cNvSpPr>
              <a:spLocks noEditPoints="1"/>
            </p:cNvSpPr>
            <p:nvPr/>
          </p:nvSpPr>
          <p:spPr bwMode="auto">
            <a:xfrm>
              <a:off x="884238" y="1268413"/>
              <a:ext cx="207963" cy="207963"/>
            </a:xfrm>
            <a:custGeom>
              <a:avLst/>
              <a:gdLst>
                <a:gd name="T0" fmla="*/ 42 w 94"/>
                <a:gd name="T1" fmla="*/ 94 h 94"/>
                <a:gd name="T2" fmla="*/ 35 w 94"/>
                <a:gd name="T3" fmla="*/ 80 h 94"/>
                <a:gd name="T4" fmla="*/ 27 w 94"/>
                <a:gd name="T5" fmla="*/ 84 h 94"/>
                <a:gd name="T6" fmla="*/ 10 w 94"/>
                <a:gd name="T7" fmla="*/ 76 h 94"/>
                <a:gd name="T8" fmla="*/ 10 w 94"/>
                <a:gd name="T9" fmla="*/ 67 h 94"/>
                <a:gd name="T10" fmla="*/ 14 w 94"/>
                <a:gd name="T11" fmla="*/ 59 h 94"/>
                <a:gd name="T12" fmla="*/ 0 w 94"/>
                <a:gd name="T13" fmla="*/ 52 h 94"/>
                <a:gd name="T14" fmla="*/ 7 w 94"/>
                <a:gd name="T15" fmla="*/ 35 h 94"/>
                <a:gd name="T16" fmla="*/ 15 w 94"/>
                <a:gd name="T17" fmla="*/ 32 h 94"/>
                <a:gd name="T18" fmla="*/ 8 w 94"/>
                <a:gd name="T19" fmla="*/ 22 h 94"/>
                <a:gd name="T20" fmla="*/ 18 w 94"/>
                <a:gd name="T21" fmla="*/ 10 h 94"/>
                <a:gd name="T22" fmla="*/ 32 w 94"/>
                <a:gd name="T23" fmla="*/ 14 h 94"/>
                <a:gd name="T24" fmla="*/ 35 w 94"/>
                <a:gd name="T25" fmla="*/ 6 h 94"/>
                <a:gd name="T26" fmla="*/ 52 w 94"/>
                <a:gd name="T27" fmla="*/ 0 h 94"/>
                <a:gd name="T28" fmla="*/ 59 w 94"/>
                <a:gd name="T29" fmla="*/ 13 h 94"/>
                <a:gd name="T30" fmla="*/ 67 w 94"/>
                <a:gd name="T31" fmla="*/ 10 h 94"/>
                <a:gd name="T32" fmla="*/ 72 w 94"/>
                <a:gd name="T33" fmla="*/ 8 h 94"/>
                <a:gd name="T34" fmla="*/ 84 w 94"/>
                <a:gd name="T35" fmla="*/ 17 h 94"/>
                <a:gd name="T36" fmla="*/ 84 w 94"/>
                <a:gd name="T37" fmla="*/ 27 h 94"/>
                <a:gd name="T38" fmla="*/ 81 w 94"/>
                <a:gd name="T39" fmla="*/ 35 h 94"/>
                <a:gd name="T40" fmla="*/ 94 w 94"/>
                <a:gd name="T41" fmla="*/ 42 h 94"/>
                <a:gd name="T42" fmla="*/ 87 w 94"/>
                <a:gd name="T43" fmla="*/ 59 h 94"/>
                <a:gd name="T44" fmla="*/ 80 w 94"/>
                <a:gd name="T45" fmla="*/ 62 h 94"/>
                <a:gd name="T46" fmla="*/ 86 w 94"/>
                <a:gd name="T47" fmla="*/ 71 h 94"/>
                <a:gd name="T48" fmla="*/ 77 w 94"/>
                <a:gd name="T49" fmla="*/ 84 h 94"/>
                <a:gd name="T50" fmla="*/ 62 w 94"/>
                <a:gd name="T51" fmla="*/ 79 h 94"/>
                <a:gd name="T52" fmla="*/ 59 w 94"/>
                <a:gd name="T53" fmla="*/ 87 h 94"/>
                <a:gd name="T54" fmla="*/ 43 w 94"/>
                <a:gd name="T55" fmla="*/ 86 h 94"/>
                <a:gd name="T56" fmla="*/ 51 w 94"/>
                <a:gd name="T57" fmla="*/ 80 h 94"/>
                <a:gd name="T58" fmla="*/ 59 w 94"/>
                <a:gd name="T59" fmla="*/ 72 h 94"/>
                <a:gd name="T60" fmla="*/ 68 w 94"/>
                <a:gd name="T61" fmla="*/ 73 h 94"/>
                <a:gd name="T62" fmla="*/ 78 w 94"/>
                <a:gd name="T63" fmla="*/ 71 h 94"/>
                <a:gd name="T64" fmla="*/ 72 w 94"/>
                <a:gd name="T65" fmla="*/ 58 h 94"/>
                <a:gd name="T66" fmla="*/ 81 w 94"/>
                <a:gd name="T67" fmla="*/ 51 h 94"/>
                <a:gd name="T68" fmla="*/ 86 w 94"/>
                <a:gd name="T69" fmla="*/ 43 h 94"/>
                <a:gd name="T70" fmla="*/ 73 w 94"/>
                <a:gd name="T71" fmla="*/ 37 h 94"/>
                <a:gd name="T72" fmla="*/ 74 w 94"/>
                <a:gd name="T73" fmla="*/ 26 h 94"/>
                <a:gd name="T74" fmla="*/ 72 w 94"/>
                <a:gd name="T75" fmla="*/ 16 h 94"/>
                <a:gd name="T76" fmla="*/ 59 w 94"/>
                <a:gd name="T77" fmla="*/ 22 h 94"/>
                <a:gd name="T78" fmla="*/ 51 w 94"/>
                <a:gd name="T79" fmla="*/ 13 h 94"/>
                <a:gd name="T80" fmla="*/ 43 w 94"/>
                <a:gd name="T81" fmla="*/ 8 h 94"/>
                <a:gd name="T82" fmla="*/ 38 w 94"/>
                <a:gd name="T83" fmla="*/ 21 h 94"/>
                <a:gd name="T84" fmla="*/ 32 w 94"/>
                <a:gd name="T85" fmla="*/ 22 h 94"/>
                <a:gd name="T86" fmla="*/ 22 w 94"/>
                <a:gd name="T87" fmla="*/ 16 h 94"/>
                <a:gd name="T88" fmla="*/ 21 w 94"/>
                <a:gd name="T89" fmla="*/ 26 h 94"/>
                <a:gd name="T90" fmla="*/ 21 w 94"/>
                <a:gd name="T91" fmla="*/ 38 h 94"/>
                <a:gd name="T92" fmla="*/ 8 w 94"/>
                <a:gd name="T93" fmla="*/ 43 h 94"/>
                <a:gd name="T94" fmla="*/ 14 w 94"/>
                <a:gd name="T95" fmla="*/ 51 h 94"/>
                <a:gd name="T96" fmla="*/ 22 w 94"/>
                <a:gd name="T97" fmla="*/ 59 h 94"/>
                <a:gd name="T98" fmla="*/ 17 w 94"/>
                <a:gd name="T99" fmla="*/ 71 h 94"/>
                <a:gd name="T100" fmla="*/ 26 w 94"/>
                <a:gd name="T101" fmla="*/ 73 h 94"/>
                <a:gd name="T102" fmla="*/ 38 w 94"/>
                <a:gd name="T103" fmla="*/ 73 h 94"/>
                <a:gd name="T104" fmla="*/ 43 w 94"/>
                <a:gd name="T105" fmla="*/ 86 h 94"/>
                <a:gd name="T106" fmla="*/ 30 w 94"/>
                <a:gd name="T107" fmla="*/ 47 h 94"/>
                <a:gd name="T108" fmla="*/ 65 w 94"/>
                <a:gd name="T109" fmla="*/ 47 h 94"/>
                <a:gd name="T110" fmla="*/ 47 w 94"/>
                <a:gd name="T111" fmla="*/ 37 h 94"/>
                <a:gd name="T112" fmla="*/ 47 w 94"/>
                <a:gd name="T113" fmla="*/ 56 h 94"/>
                <a:gd name="T114" fmla="*/ 47 w 94"/>
                <a:gd name="T115"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4" h="94">
                  <a:moveTo>
                    <a:pt x="52" y="94"/>
                  </a:moveTo>
                  <a:cubicBezTo>
                    <a:pt x="42" y="94"/>
                    <a:pt x="42" y="94"/>
                    <a:pt x="42" y="94"/>
                  </a:cubicBezTo>
                  <a:cubicBezTo>
                    <a:pt x="38" y="94"/>
                    <a:pt x="35" y="91"/>
                    <a:pt x="35" y="87"/>
                  </a:cubicBezTo>
                  <a:cubicBezTo>
                    <a:pt x="35" y="80"/>
                    <a:pt x="35" y="80"/>
                    <a:pt x="35" y="80"/>
                  </a:cubicBezTo>
                  <a:cubicBezTo>
                    <a:pt x="32" y="79"/>
                    <a:pt x="32" y="79"/>
                    <a:pt x="32" y="79"/>
                  </a:cubicBezTo>
                  <a:cubicBezTo>
                    <a:pt x="27" y="84"/>
                    <a:pt x="27" y="84"/>
                    <a:pt x="27" y="84"/>
                  </a:cubicBezTo>
                  <a:cubicBezTo>
                    <a:pt x="25" y="86"/>
                    <a:pt x="20" y="86"/>
                    <a:pt x="18" y="84"/>
                  </a:cubicBezTo>
                  <a:cubicBezTo>
                    <a:pt x="10" y="76"/>
                    <a:pt x="10" y="76"/>
                    <a:pt x="10" y="76"/>
                  </a:cubicBezTo>
                  <a:cubicBezTo>
                    <a:pt x="9" y="75"/>
                    <a:pt x="8" y="73"/>
                    <a:pt x="8" y="71"/>
                  </a:cubicBezTo>
                  <a:cubicBezTo>
                    <a:pt x="8" y="70"/>
                    <a:pt x="9" y="68"/>
                    <a:pt x="10" y="67"/>
                  </a:cubicBezTo>
                  <a:cubicBezTo>
                    <a:pt x="15" y="62"/>
                    <a:pt x="15" y="62"/>
                    <a:pt x="15" y="62"/>
                  </a:cubicBezTo>
                  <a:cubicBezTo>
                    <a:pt x="14" y="59"/>
                    <a:pt x="14" y="59"/>
                    <a:pt x="14" y="59"/>
                  </a:cubicBezTo>
                  <a:cubicBezTo>
                    <a:pt x="7" y="59"/>
                    <a:pt x="7" y="59"/>
                    <a:pt x="7" y="59"/>
                  </a:cubicBezTo>
                  <a:cubicBezTo>
                    <a:pt x="3" y="59"/>
                    <a:pt x="0" y="56"/>
                    <a:pt x="0" y="52"/>
                  </a:cubicBezTo>
                  <a:cubicBezTo>
                    <a:pt x="0" y="42"/>
                    <a:pt x="0" y="42"/>
                    <a:pt x="0" y="42"/>
                  </a:cubicBezTo>
                  <a:cubicBezTo>
                    <a:pt x="0" y="38"/>
                    <a:pt x="3" y="35"/>
                    <a:pt x="7" y="35"/>
                  </a:cubicBezTo>
                  <a:cubicBezTo>
                    <a:pt x="14" y="35"/>
                    <a:pt x="14" y="35"/>
                    <a:pt x="14" y="35"/>
                  </a:cubicBezTo>
                  <a:cubicBezTo>
                    <a:pt x="15" y="32"/>
                    <a:pt x="15" y="32"/>
                    <a:pt x="15" y="32"/>
                  </a:cubicBezTo>
                  <a:cubicBezTo>
                    <a:pt x="10" y="27"/>
                    <a:pt x="10" y="27"/>
                    <a:pt x="10" y="27"/>
                  </a:cubicBezTo>
                  <a:cubicBezTo>
                    <a:pt x="9" y="25"/>
                    <a:pt x="8" y="24"/>
                    <a:pt x="8" y="22"/>
                  </a:cubicBezTo>
                  <a:cubicBezTo>
                    <a:pt x="8" y="20"/>
                    <a:pt x="9" y="18"/>
                    <a:pt x="10" y="17"/>
                  </a:cubicBezTo>
                  <a:cubicBezTo>
                    <a:pt x="18" y="10"/>
                    <a:pt x="18" y="10"/>
                    <a:pt x="18" y="10"/>
                  </a:cubicBezTo>
                  <a:cubicBezTo>
                    <a:pt x="20" y="7"/>
                    <a:pt x="25" y="7"/>
                    <a:pt x="27" y="10"/>
                  </a:cubicBezTo>
                  <a:cubicBezTo>
                    <a:pt x="32" y="14"/>
                    <a:pt x="32" y="14"/>
                    <a:pt x="32" y="14"/>
                  </a:cubicBezTo>
                  <a:cubicBezTo>
                    <a:pt x="35" y="13"/>
                    <a:pt x="35" y="13"/>
                    <a:pt x="35" y="13"/>
                  </a:cubicBezTo>
                  <a:cubicBezTo>
                    <a:pt x="35" y="6"/>
                    <a:pt x="35" y="6"/>
                    <a:pt x="35" y="6"/>
                  </a:cubicBezTo>
                  <a:cubicBezTo>
                    <a:pt x="35" y="3"/>
                    <a:pt x="38" y="0"/>
                    <a:pt x="42" y="0"/>
                  </a:cubicBezTo>
                  <a:cubicBezTo>
                    <a:pt x="52" y="0"/>
                    <a:pt x="52" y="0"/>
                    <a:pt x="52" y="0"/>
                  </a:cubicBezTo>
                  <a:cubicBezTo>
                    <a:pt x="56" y="0"/>
                    <a:pt x="59" y="3"/>
                    <a:pt x="59" y="6"/>
                  </a:cubicBezTo>
                  <a:cubicBezTo>
                    <a:pt x="59" y="13"/>
                    <a:pt x="59" y="13"/>
                    <a:pt x="59" y="13"/>
                  </a:cubicBezTo>
                  <a:cubicBezTo>
                    <a:pt x="62" y="14"/>
                    <a:pt x="62" y="14"/>
                    <a:pt x="62" y="14"/>
                  </a:cubicBezTo>
                  <a:cubicBezTo>
                    <a:pt x="67" y="10"/>
                    <a:pt x="67" y="10"/>
                    <a:pt x="67" y="10"/>
                  </a:cubicBezTo>
                  <a:cubicBezTo>
                    <a:pt x="68" y="9"/>
                    <a:pt x="70" y="8"/>
                    <a:pt x="72" y="8"/>
                  </a:cubicBezTo>
                  <a:cubicBezTo>
                    <a:pt x="72" y="8"/>
                    <a:pt x="72" y="8"/>
                    <a:pt x="72" y="8"/>
                  </a:cubicBezTo>
                  <a:cubicBezTo>
                    <a:pt x="74" y="8"/>
                    <a:pt x="76" y="9"/>
                    <a:pt x="77" y="10"/>
                  </a:cubicBezTo>
                  <a:cubicBezTo>
                    <a:pt x="84" y="17"/>
                    <a:pt x="84" y="17"/>
                    <a:pt x="84" y="17"/>
                  </a:cubicBezTo>
                  <a:cubicBezTo>
                    <a:pt x="85" y="18"/>
                    <a:pt x="86" y="20"/>
                    <a:pt x="86" y="22"/>
                  </a:cubicBezTo>
                  <a:cubicBezTo>
                    <a:pt x="86" y="24"/>
                    <a:pt x="85" y="25"/>
                    <a:pt x="84" y="27"/>
                  </a:cubicBezTo>
                  <a:cubicBezTo>
                    <a:pt x="79" y="31"/>
                    <a:pt x="79" y="31"/>
                    <a:pt x="79" y="31"/>
                  </a:cubicBezTo>
                  <a:cubicBezTo>
                    <a:pt x="81" y="35"/>
                    <a:pt x="81" y="35"/>
                    <a:pt x="81" y="35"/>
                  </a:cubicBezTo>
                  <a:cubicBezTo>
                    <a:pt x="87" y="35"/>
                    <a:pt x="87" y="35"/>
                    <a:pt x="87" y="35"/>
                  </a:cubicBezTo>
                  <a:cubicBezTo>
                    <a:pt x="91" y="35"/>
                    <a:pt x="94" y="38"/>
                    <a:pt x="94" y="42"/>
                  </a:cubicBezTo>
                  <a:cubicBezTo>
                    <a:pt x="94" y="52"/>
                    <a:pt x="94" y="52"/>
                    <a:pt x="94" y="52"/>
                  </a:cubicBezTo>
                  <a:cubicBezTo>
                    <a:pt x="94" y="56"/>
                    <a:pt x="91" y="59"/>
                    <a:pt x="87" y="59"/>
                  </a:cubicBezTo>
                  <a:cubicBezTo>
                    <a:pt x="81" y="59"/>
                    <a:pt x="81" y="59"/>
                    <a:pt x="81" y="59"/>
                  </a:cubicBezTo>
                  <a:cubicBezTo>
                    <a:pt x="80" y="62"/>
                    <a:pt x="80" y="62"/>
                    <a:pt x="80" y="62"/>
                  </a:cubicBezTo>
                  <a:cubicBezTo>
                    <a:pt x="84" y="67"/>
                    <a:pt x="84" y="67"/>
                    <a:pt x="84" y="67"/>
                  </a:cubicBezTo>
                  <a:cubicBezTo>
                    <a:pt x="85" y="68"/>
                    <a:pt x="86" y="70"/>
                    <a:pt x="86" y="71"/>
                  </a:cubicBezTo>
                  <a:cubicBezTo>
                    <a:pt x="86" y="73"/>
                    <a:pt x="85" y="75"/>
                    <a:pt x="84" y="76"/>
                  </a:cubicBezTo>
                  <a:cubicBezTo>
                    <a:pt x="77" y="84"/>
                    <a:pt x="77" y="84"/>
                    <a:pt x="77" y="84"/>
                  </a:cubicBezTo>
                  <a:cubicBezTo>
                    <a:pt x="74" y="86"/>
                    <a:pt x="70" y="86"/>
                    <a:pt x="67" y="84"/>
                  </a:cubicBezTo>
                  <a:cubicBezTo>
                    <a:pt x="62" y="79"/>
                    <a:pt x="62" y="79"/>
                    <a:pt x="62" y="79"/>
                  </a:cubicBezTo>
                  <a:cubicBezTo>
                    <a:pt x="59" y="80"/>
                    <a:pt x="59" y="80"/>
                    <a:pt x="59" y="80"/>
                  </a:cubicBezTo>
                  <a:cubicBezTo>
                    <a:pt x="59" y="87"/>
                    <a:pt x="59" y="87"/>
                    <a:pt x="59" y="87"/>
                  </a:cubicBezTo>
                  <a:cubicBezTo>
                    <a:pt x="59" y="91"/>
                    <a:pt x="56" y="94"/>
                    <a:pt x="52" y="94"/>
                  </a:cubicBezTo>
                  <a:close/>
                  <a:moveTo>
                    <a:pt x="43" y="86"/>
                  </a:moveTo>
                  <a:cubicBezTo>
                    <a:pt x="51" y="86"/>
                    <a:pt x="51" y="86"/>
                    <a:pt x="51" y="86"/>
                  </a:cubicBezTo>
                  <a:cubicBezTo>
                    <a:pt x="51" y="80"/>
                    <a:pt x="51" y="80"/>
                    <a:pt x="51" y="80"/>
                  </a:cubicBezTo>
                  <a:cubicBezTo>
                    <a:pt x="51" y="77"/>
                    <a:pt x="53" y="74"/>
                    <a:pt x="57" y="73"/>
                  </a:cubicBezTo>
                  <a:cubicBezTo>
                    <a:pt x="59" y="72"/>
                    <a:pt x="59" y="72"/>
                    <a:pt x="59" y="72"/>
                  </a:cubicBezTo>
                  <a:cubicBezTo>
                    <a:pt x="60" y="71"/>
                    <a:pt x="61" y="71"/>
                    <a:pt x="62" y="71"/>
                  </a:cubicBezTo>
                  <a:cubicBezTo>
                    <a:pt x="65" y="71"/>
                    <a:pt x="67" y="72"/>
                    <a:pt x="68" y="73"/>
                  </a:cubicBezTo>
                  <a:cubicBezTo>
                    <a:pt x="72" y="77"/>
                    <a:pt x="72" y="77"/>
                    <a:pt x="72" y="77"/>
                  </a:cubicBezTo>
                  <a:cubicBezTo>
                    <a:pt x="78" y="71"/>
                    <a:pt x="78" y="71"/>
                    <a:pt x="78" y="71"/>
                  </a:cubicBezTo>
                  <a:cubicBezTo>
                    <a:pt x="74" y="68"/>
                    <a:pt x="74" y="68"/>
                    <a:pt x="74" y="68"/>
                  </a:cubicBezTo>
                  <a:cubicBezTo>
                    <a:pt x="71" y="65"/>
                    <a:pt x="71" y="61"/>
                    <a:pt x="72" y="58"/>
                  </a:cubicBezTo>
                  <a:cubicBezTo>
                    <a:pt x="73" y="56"/>
                    <a:pt x="73" y="56"/>
                    <a:pt x="73" y="56"/>
                  </a:cubicBezTo>
                  <a:cubicBezTo>
                    <a:pt x="74" y="53"/>
                    <a:pt x="78" y="51"/>
                    <a:pt x="81" y="51"/>
                  </a:cubicBezTo>
                  <a:cubicBezTo>
                    <a:pt x="86" y="51"/>
                    <a:pt x="86" y="51"/>
                    <a:pt x="86" y="51"/>
                  </a:cubicBezTo>
                  <a:cubicBezTo>
                    <a:pt x="86" y="43"/>
                    <a:pt x="86" y="43"/>
                    <a:pt x="86" y="43"/>
                  </a:cubicBezTo>
                  <a:cubicBezTo>
                    <a:pt x="81" y="43"/>
                    <a:pt x="81" y="43"/>
                    <a:pt x="81" y="43"/>
                  </a:cubicBezTo>
                  <a:cubicBezTo>
                    <a:pt x="78" y="43"/>
                    <a:pt x="74" y="40"/>
                    <a:pt x="73" y="37"/>
                  </a:cubicBezTo>
                  <a:cubicBezTo>
                    <a:pt x="72" y="35"/>
                    <a:pt x="72" y="35"/>
                    <a:pt x="72" y="35"/>
                  </a:cubicBezTo>
                  <a:cubicBezTo>
                    <a:pt x="71" y="32"/>
                    <a:pt x="71" y="28"/>
                    <a:pt x="74" y="26"/>
                  </a:cubicBezTo>
                  <a:cubicBezTo>
                    <a:pt x="78" y="22"/>
                    <a:pt x="78" y="22"/>
                    <a:pt x="78" y="22"/>
                  </a:cubicBezTo>
                  <a:cubicBezTo>
                    <a:pt x="72" y="16"/>
                    <a:pt x="72" y="16"/>
                    <a:pt x="72" y="16"/>
                  </a:cubicBezTo>
                  <a:cubicBezTo>
                    <a:pt x="68" y="20"/>
                    <a:pt x="68" y="20"/>
                    <a:pt x="68" y="20"/>
                  </a:cubicBezTo>
                  <a:cubicBezTo>
                    <a:pt x="66" y="22"/>
                    <a:pt x="62" y="23"/>
                    <a:pt x="59" y="22"/>
                  </a:cubicBezTo>
                  <a:cubicBezTo>
                    <a:pt x="56" y="21"/>
                    <a:pt x="56" y="21"/>
                    <a:pt x="56" y="21"/>
                  </a:cubicBezTo>
                  <a:cubicBezTo>
                    <a:pt x="53" y="20"/>
                    <a:pt x="51" y="16"/>
                    <a:pt x="51" y="13"/>
                  </a:cubicBezTo>
                  <a:cubicBezTo>
                    <a:pt x="51" y="8"/>
                    <a:pt x="51" y="8"/>
                    <a:pt x="51" y="8"/>
                  </a:cubicBezTo>
                  <a:cubicBezTo>
                    <a:pt x="43" y="8"/>
                    <a:pt x="43" y="8"/>
                    <a:pt x="43" y="8"/>
                  </a:cubicBezTo>
                  <a:cubicBezTo>
                    <a:pt x="43" y="13"/>
                    <a:pt x="43" y="13"/>
                    <a:pt x="43" y="13"/>
                  </a:cubicBezTo>
                  <a:cubicBezTo>
                    <a:pt x="43" y="16"/>
                    <a:pt x="41" y="20"/>
                    <a:pt x="38" y="21"/>
                  </a:cubicBezTo>
                  <a:cubicBezTo>
                    <a:pt x="35" y="22"/>
                    <a:pt x="35" y="22"/>
                    <a:pt x="35" y="22"/>
                  </a:cubicBezTo>
                  <a:cubicBezTo>
                    <a:pt x="34" y="22"/>
                    <a:pt x="33" y="22"/>
                    <a:pt x="32" y="22"/>
                  </a:cubicBezTo>
                  <a:cubicBezTo>
                    <a:pt x="30" y="22"/>
                    <a:pt x="28" y="22"/>
                    <a:pt x="26" y="20"/>
                  </a:cubicBezTo>
                  <a:cubicBezTo>
                    <a:pt x="22" y="16"/>
                    <a:pt x="22" y="16"/>
                    <a:pt x="22" y="16"/>
                  </a:cubicBezTo>
                  <a:cubicBezTo>
                    <a:pt x="17" y="22"/>
                    <a:pt x="17" y="22"/>
                    <a:pt x="17" y="22"/>
                  </a:cubicBezTo>
                  <a:cubicBezTo>
                    <a:pt x="21" y="26"/>
                    <a:pt x="21" y="26"/>
                    <a:pt x="21" y="26"/>
                  </a:cubicBezTo>
                  <a:cubicBezTo>
                    <a:pt x="23" y="28"/>
                    <a:pt x="24" y="32"/>
                    <a:pt x="22" y="35"/>
                  </a:cubicBezTo>
                  <a:cubicBezTo>
                    <a:pt x="21" y="38"/>
                    <a:pt x="21" y="38"/>
                    <a:pt x="21" y="38"/>
                  </a:cubicBezTo>
                  <a:cubicBezTo>
                    <a:pt x="20" y="40"/>
                    <a:pt x="17" y="43"/>
                    <a:pt x="14" y="43"/>
                  </a:cubicBezTo>
                  <a:cubicBezTo>
                    <a:pt x="8" y="43"/>
                    <a:pt x="8" y="43"/>
                    <a:pt x="8" y="43"/>
                  </a:cubicBezTo>
                  <a:cubicBezTo>
                    <a:pt x="8" y="51"/>
                    <a:pt x="8" y="51"/>
                    <a:pt x="8" y="51"/>
                  </a:cubicBezTo>
                  <a:cubicBezTo>
                    <a:pt x="14" y="51"/>
                    <a:pt x="14" y="51"/>
                    <a:pt x="14" y="51"/>
                  </a:cubicBezTo>
                  <a:cubicBezTo>
                    <a:pt x="17" y="51"/>
                    <a:pt x="20" y="53"/>
                    <a:pt x="21" y="56"/>
                  </a:cubicBezTo>
                  <a:cubicBezTo>
                    <a:pt x="22" y="59"/>
                    <a:pt x="22" y="59"/>
                    <a:pt x="22" y="59"/>
                  </a:cubicBezTo>
                  <a:cubicBezTo>
                    <a:pt x="24" y="61"/>
                    <a:pt x="23" y="65"/>
                    <a:pt x="21" y="68"/>
                  </a:cubicBezTo>
                  <a:cubicBezTo>
                    <a:pt x="17" y="71"/>
                    <a:pt x="17" y="71"/>
                    <a:pt x="17" y="71"/>
                  </a:cubicBezTo>
                  <a:cubicBezTo>
                    <a:pt x="22" y="77"/>
                    <a:pt x="22" y="77"/>
                    <a:pt x="22" y="77"/>
                  </a:cubicBezTo>
                  <a:cubicBezTo>
                    <a:pt x="26" y="73"/>
                    <a:pt x="26" y="73"/>
                    <a:pt x="26" y="73"/>
                  </a:cubicBezTo>
                  <a:cubicBezTo>
                    <a:pt x="29" y="71"/>
                    <a:pt x="33" y="70"/>
                    <a:pt x="35" y="72"/>
                  </a:cubicBezTo>
                  <a:cubicBezTo>
                    <a:pt x="38" y="73"/>
                    <a:pt x="38" y="73"/>
                    <a:pt x="38" y="73"/>
                  </a:cubicBezTo>
                  <a:cubicBezTo>
                    <a:pt x="41" y="74"/>
                    <a:pt x="43" y="77"/>
                    <a:pt x="43" y="80"/>
                  </a:cubicBezTo>
                  <a:cubicBezTo>
                    <a:pt x="43" y="86"/>
                    <a:pt x="43" y="86"/>
                    <a:pt x="43" y="86"/>
                  </a:cubicBezTo>
                  <a:close/>
                  <a:moveTo>
                    <a:pt x="47" y="64"/>
                  </a:moveTo>
                  <a:cubicBezTo>
                    <a:pt x="38" y="64"/>
                    <a:pt x="30" y="56"/>
                    <a:pt x="30" y="47"/>
                  </a:cubicBezTo>
                  <a:cubicBezTo>
                    <a:pt x="30" y="37"/>
                    <a:pt x="38" y="29"/>
                    <a:pt x="47" y="29"/>
                  </a:cubicBezTo>
                  <a:cubicBezTo>
                    <a:pt x="57" y="29"/>
                    <a:pt x="65" y="37"/>
                    <a:pt x="65" y="47"/>
                  </a:cubicBezTo>
                  <a:cubicBezTo>
                    <a:pt x="65" y="56"/>
                    <a:pt x="57" y="64"/>
                    <a:pt x="47" y="64"/>
                  </a:cubicBezTo>
                  <a:close/>
                  <a:moveTo>
                    <a:pt x="47" y="37"/>
                  </a:moveTo>
                  <a:cubicBezTo>
                    <a:pt x="42" y="37"/>
                    <a:pt x="38" y="41"/>
                    <a:pt x="38" y="47"/>
                  </a:cubicBezTo>
                  <a:cubicBezTo>
                    <a:pt x="38" y="52"/>
                    <a:pt x="42" y="56"/>
                    <a:pt x="47" y="56"/>
                  </a:cubicBezTo>
                  <a:cubicBezTo>
                    <a:pt x="52" y="56"/>
                    <a:pt x="57" y="52"/>
                    <a:pt x="57" y="47"/>
                  </a:cubicBezTo>
                  <a:cubicBezTo>
                    <a:pt x="57" y="41"/>
                    <a:pt x="52" y="37"/>
                    <a:pt x="47"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7" name="Freeform 45"/>
            <p:cNvSpPr>
              <a:spLocks noEditPoints="1"/>
            </p:cNvSpPr>
            <p:nvPr/>
          </p:nvSpPr>
          <p:spPr bwMode="auto">
            <a:xfrm>
              <a:off x="0" y="2327276"/>
              <a:ext cx="333375" cy="334963"/>
            </a:xfrm>
            <a:custGeom>
              <a:avLst/>
              <a:gdLst>
                <a:gd name="T0" fmla="*/ 74 w 151"/>
                <a:gd name="T1" fmla="*/ 151 h 151"/>
                <a:gd name="T2" fmla="*/ 4 w 151"/>
                <a:gd name="T3" fmla="*/ 86 h 151"/>
                <a:gd name="T4" fmla="*/ 4 w 151"/>
                <a:gd name="T5" fmla="*/ 66 h 151"/>
                <a:gd name="T6" fmla="*/ 29 w 151"/>
                <a:gd name="T7" fmla="*/ 46 h 151"/>
                <a:gd name="T8" fmla="*/ 37 w 151"/>
                <a:gd name="T9" fmla="*/ 58 h 151"/>
                <a:gd name="T10" fmla="*/ 58 w 151"/>
                <a:gd name="T11" fmla="*/ 37 h 151"/>
                <a:gd name="T12" fmla="*/ 46 w 151"/>
                <a:gd name="T13" fmla="*/ 29 h 151"/>
                <a:gd name="T14" fmla="*/ 65 w 151"/>
                <a:gd name="T15" fmla="*/ 6 h 151"/>
                <a:gd name="T16" fmla="*/ 96 w 151"/>
                <a:gd name="T17" fmla="*/ 18 h 151"/>
                <a:gd name="T18" fmla="*/ 121 w 151"/>
                <a:gd name="T19" fmla="*/ 2 h 151"/>
                <a:gd name="T20" fmla="*/ 140 w 151"/>
                <a:gd name="T21" fmla="*/ 49 h 151"/>
                <a:gd name="T22" fmla="*/ 145 w 151"/>
                <a:gd name="T23" fmla="*/ 66 h 151"/>
                <a:gd name="T24" fmla="*/ 145 w 151"/>
                <a:gd name="T25" fmla="*/ 86 h 151"/>
                <a:gd name="T26" fmla="*/ 121 w 151"/>
                <a:gd name="T27" fmla="*/ 105 h 151"/>
                <a:gd name="T28" fmla="*/ 113 w 151"/>
                <a:gd name="T29" fmla="*/ 93 h 151"/>
                <a:gd name="T30" fmla="*/ 93 w 151"/>
                <a:gd name="T31" fmla="*/ 113 h 151"/>
                <a:gd name="T32" fmla="*/ 105 w 151"/>
                <a:gd name="T33" fmla="*/ 121 h 151"/>
                <a:gd name="T34" fmla="*/ 84 w 151"/>
                <a:gd name="T35" fmla="*/ 147 h 151"/>
                <a:gd name="T36" fmla="*/ 25 w 151"/>
                <a:gd name="T37" fmla="*/ 63 h 151"/>
                <a:gd name="T38" fmla="*/ 12 w 151"/>
                <a:gd name="T39" fmla="*/ 76 h 151"/>
                <a:gd name="T40" fmla="*/ 74 w 151"/>
                <a:gd name="T41" fmla="*/ 138 h 151"/>
                <a:gd name="T42" fmla="*/ 88 w 151"/>
                <a:gd name="T43" fmla="*/ 125 h 151"/>
                <a:gd name="T44" fmla="*/ 84 w 151"/>
                <a:gd name="T45" fmla="*/ 84 h 151"/>
                <a:gd name="T46" fmla="*/ 122 w 151"/>
                <a:gd name="T47" fmla="*/ 84 h 151"/>
                <a:gd name="T48" fmla="*/ 136 w 151"/>
                <a:gd name="T49" fmla="*/ 77 h 151"/>
                <a:gd name="T50" fmla="*/ 136 w 151"/>
                <a:gd name="T51" fmla="*/ 75 h 151"/>
                <a:gd name="T52" fmla="*/ 114 w 151"/>
                <a:gd name="T53" fmla="*/ 47 h 151"/>
                <a:gd name="T54" fmla="*/ 131 w 151"/>
                <a:gd name="T55" fmla="*/ 40 h 151"/>
                <a:gd name="T56" fmla="*/ 111 w 151"/>
                <a:gd name="T57" fmla="*/ 19 h 151"/>
                <a:gd name="T58" fmla="*/ 103 w 151"/>
                <a:gd name="T59" fmla="*/ 37 h 151"/>
                <a:gd name="T60" fmla="*/ 75 w 151"/>
                <a:gd name="T61" fmla="*/ 15 h 151"/>
                <a:gd name="T62" fmla="*/ 63 w 151"/>
                <a:gd name="T63" fmla="*/ 25 h 151"/>
                <a:gd name="T64" fmla="*/ 67 w 151"/>
                <a:gd name="T65" fmla="*/ 67 h 151"/>
                <a:gd name="T66" fmla="*/ 28 w 151"/>
                <a:gd name="T67" fmla="*/ 67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1" h="151">
                  <a:moveTo>
                    <a:pt x="74" y="151"/>
                  </a:moveTo>
                  <a:cubicBezTo>
                    <a:pt x="74" y="151"/>
                    <a:pt x="74" y="151"/>
                    <a:pt x="74" y="151"/>
                  </a:cubicBezTo>
                  <a:cubicBezTo>
                    <a:pt x="71" y="151"/>
                    <a:pt x="67" y="149"/>
                    <a:pt x="65" y="147"/>
                  </a:cubicBezTo>
                  <a:cubicBezTo>
                    <a:pt x="4" y="86"/>
                    <a:pt x="4" y="86"/>
                    <a:pt x="4" y="86"/>
                  </a:cubicBezTo>
                  <a:cubicBezTo>
                    <a:pt x="1" y="83"/>
                    <a:pt x="0" y="80"/>
                    <a:pt x="0" y="76"/>
                  </a:cubicBezTo>
                  <a:cubicBezTo>
                    <a:pt x="0" y="72"/>
                    <a:pt x="1" y="69"/>
                    <a:pt x="4" y="66"/>
                  </a:cubicBezTo>
                  <a:cubicBezTo>
                    <a:pt x="23" y="47"/>
                    <a:pt x="23" y="47"/>
                    <a:pt x="23" y="47"/>
                  </a:cubicBezTo>
                  <a:cubicBezTo>
                    <a:pt x="24" y="46"/>
                    <a:pt x="27" y="45"/>
                    <a:pt x="29" y="46"/>
                  </a:cubicBezTo>
                  <a:cubicBezTo>
                    <a:pt x="31" y="46"/>
                    <a:pt x="33" y="48"/>
                    <a:pt x="34" y="51"/>
                  </a:cubicBezTo>
                  <a:cubicBezTo>
                    <a:pt x="34" y="53"/>
                    <a:pt x="35" y="56"/>
                    <a:pt x="37" y="58"/>
                  </a:cubicBezTo>
                  <a:cubicBezTo>
                    <a:pt x="43" y="63"/>
                    <a:pt x="52" y="63"/>
                    <a:pt x="58" y="58"/>
                  </a:cubicBezTo>
                  <a:cubicBezTo>
                    <a:pt x="63" y="52"/>
                    <a:pt x="63" y="43"/>
                    <a:pt x="58" y="37"/>
                  </a:cubicBezTo>
                  <a:cubicBezTo>
                    <a:pt x="56" y="35"/>
                    <a:pt x="53" y="34"/>
                    <a:pt x="51" y="33"/>
                  </a:cubicBezTo>
                  <a:cubicBezTo>
                    <a:pt x="48" y="33"/>
                    <a:pt x="46" y="31"/>
                    <a:pt x="46" y="29"/>
                  </a:cubicBezTo>
                  <a:cubicBezTo>
                    <a:pt x="45" y="27"/>
                    <a:pt x="46" y="24"/>
                    <a:pt x="47" y="23"/>
                  </a:cubicBezTo>
                  <a:cubicBezTo>
                    <a:pt x="65" y="6"/>
                    <a:pt x="65" y="6"/>
                    <a:pt x="65" y="6"/>
                  </a:cubicBezTo>
                  <a:cubicBezTo>
                    <a:pt x="70" y="0"/>
                    <a:pt x="79" y="0"/>
                    <a:pt x="84" y="6"/>
                  </a:cubicBezTo>
                  <a:cubicBezTo>
                    <a:pt x="96" y="18"/>
                    <a:pt x="96" y="18"/>
                    <a:pt x="96" y="18"/>
                  </a:cubicBezTo>
                  <a:cubicBezTo>
                    <a:pt x="98" y="15"/>
                    <a:pt x="100" y="13"/>
                    <a:pt x="102" y="10"/>
                  </a:cubicBezTo>
                  <a:cubicBezTo>
                    <a:pt x="107" y="5"/>
                    <a:pt x="114" y="2"/>
                    <a:pt x="121" y="2"/>
                  </a:cubicBezTo>
                  <a:cubicBezTo>
                    <a:pt x="128" y="2"/>
                    <a:pt x="135" y="5"/>
                    <a:pt x="140" y="10"/>
                  </a:cubicBezTo>
                  <a:cubicBezTo>
                    <a:pt x="151" y="21"/>
                    <a:pt x="151" y="38"/>
                    <a:pt x="140" y="49"/>
                  </a:cubicBezTo>
                  <a:cubicBezTo>
                    <a:pt x="138" y="51"/>
                    <a:pt x="135" y="53"/>
                    <a:pt x="132" y="54"/>
                  </a:cubicBezTo>
                  <a:cubicBezTo>
                    <a:pt x="145" y="66"/>
                    <a:pt x="145" y="66"/>
                    <a:pt x="145" y="66"/>
                  </a:cubicBezTo>
                  <a:cubicBezTo>
                    <a:pt x="147" y="69"/>
                    <a:pt x="149" y="72"/>
                    <a:pt x="149" y="76"/>
                  </a:cubicBezTo>
                  <a:cubicBezTo>
                    <a:pt x="149" y="80"/>
                    <a:pt x="147" y="83"/>
                    <a:pt x="145" y="86"/>
                  </a:cubicBezTo>
                  <a:cubicBezTo>
                    <a:pt x="128" y="103"/>
                    <a:pt x="128" y="103"/>
                    <a:pt x="128" y="103"/>
                  </a:cubicBezTo>
                  <a:cubicBezTo>
                    <a:pt x="126" y="105"/>
                    <a:pt x="124" y="105"/>
                    <a:pt x="121" y="105"/>
                  </a:cubicBezTo>
                  <a:cubicBezTo>
                    <a:pt x="119" y="104"/>
                    <a:pt x="117" y="102"/>
                    <a:pt x="117" y="100"/>
                  </a:cubicBezTo>
                  <a:cubicBezTo>
                    <a:pt x="116" y="97"/>
                    <a:pt x="115" y="95"/>
                    <a:pt x="113" y="93"/>
                  </a:cubicBezTo>
                  <a:cubicBezTo>
                    <a:pt x="108" y="87"/>
                    <a:pt x="98" y="87"/>
                    <a:pt x="93" y="93"/>
                  </a:cubicBezTo>
                  <a:cubicBezTo>
                    <a:pt x="87" y="98"/>
                    <a:pt x="87" y="107"/>
                    <a:pt x="93" y="113"/>
                  </a:cubicBezTo>
                  <a:cubicBezTo>
                    <a:pt x="95" y="115"/>
                    <a:pt x="97" y="116"/>
                    <a:pt x="100" y="117"/>
                  </a:cubicBezTo>
                  <a:cubicBezTo>
                    <a:pt x="102" y="117"/>
                    <a:pt x="104" y="119"/>
                    <a:pt x="105" y="121"/>
                  </a:cubicBezTo>
                  <a:cubicBezTo>
                    <a:pt x="105" y="124"/>
                    <a:pt x="105" y="126"/>
                    <a:pt x="103" y="128"/>
                  </a:cubicBezTo>
                  <a:cubicBezTo>
                    <a:pt x="84" y="147"/>
                    <a:pt x="84" y="147"/>
                    <a:pt x="84" y="147"/>
                  </a:cubicBezTo>
                  <a:cubicBezTo>
                    <a:pt x="81" y="149"/>
                    <a:pt x="78" y="151"/>
                    <a:pt x="74" y="151"/>
                  </a:cubicBezTo>
                  <a:close/>
                  <a:moveTo>
                    <a:pt x="25" y="63"/>
                  </a:moveTo>
                  <a:cubicBezTo>
                    <a:pt x="13" y="75"/>
                    <a:pt x="13" y="75"/>
                    <a:pt x="13" y="75"/>
                  </a:cubicBezTo>
                  <a:cubicBezTo>
                    <a:pt x="12" y="76"/>
                    <a:pt x="12" y="76"/>
                    <a:pt x="12" y="76"/>
                  </a:cubicBezTo>
                  <a:cubicBezTo>
                    <a:pt x="12" y="76"/>
                    <a:pt x="12" y="77"/>
                    <a:pt x="13" y="77"/>
                  </a:cubicBezTo>
                  <a:cubicBezTo>
                    <a:pt x="74" y="138"/>
                    <a:pt x="74" y="138"/>
                    <a:pt x="74" y="138"/>
                  </a:cubicBezTo>
                  <a:cubicBezTo>
                    <a:pt x="74" y="138"/>
                    <a:pt x="74" y="138"/>
                    <a:pt x="75" y="138"/>
                  </a:cubicBezTo>
                  <a:cubicBezTo>
                    <a:pt x="88" y="125"/>
                    <a:pt x="88" y="125"/>
                    <a:pt x="88" y="125"/>
                  </a:cubicBezTo>
                  <a:cubicBezTo>
                    <a:pt x="86" y="124"/>
                    <a:pt x="85" y="123"/>
                    <a:pt x="84" y="122"/>
                  </a:cubicBezTo>
                  <a:cubicBezTo>
                    <a:pt x="73" y="111"/>
                    <a:pt x="73" y="94"/>
                    <a:pt x="84" y="84"/>
                  </a:cubicBezTo>
                  <a:cubicBezTo>
                    <a:pt x="89" y="79"/>
                    <a:pt x="96" y="76"/>
                    <a:pt x="103" y="76"/>
                  </a:cubicBezTo>
                  <a:cubicBezTo>
                    <a:pt x="110" y="76"/>
                    <a:pt x="117" y="79"/>
                    <a:pt x="122" y="84"/>
                  </a:cubicBezTo>
                  <a:cubicBezTo>
                    <a:pt x="123" y="85"/>
                    <a:pt x="124" y="86"/>
                    <a:pt x="125" y="87"/>
                  </a:cubicBezTo>
                  <a:cubicBezTo>
                    <a:pt x="136" y="77"/>
                    <a:pt x="136" y="77"/>
                    <a:pt x="136" y="77"/>
                  </a:cubicBezTo>
                  <a:cubicBezTo>
                    <a:pt x="136" y="77"/>
                    <a:pt x="136" y="76"/>
                    <a:pt x="136" y="76"/>
                  </a:cubicBezTo>
                  <a:cubicBezTo>
                    <a:pt x="136" y="76"/>
                    <a:pt x="136" y="76"/>
                    <a:pt x="136" y="75"/>
                  </a:cubicBezTo>
                  <a:cubicBezTo>
                    <a:pt x="115" y="55"/>
                    <a:pt x="115" y="55"/>
                    <a:pt x="115" y="55"/>
                  </a:cubicBezTo>
                  <a:cubicBezTo>
                    <a:pt x="113" y="53"/>
                    <a:pt x="112" y="50"/>
                    <a:pt x="114" y="47"/>
                  </a:cubicBezTo>
                  <a:cubicBezTo>
                    <a:pt x="115" y="45"/>
                    <a:pt x="117" y="43"/>
                    <a:pt x="120" y="44"/>
                  </a:cubicBezTo>
                  <a:cubicBezTo>
                    <a:pt x="124" y="44"/>
                    <a:pt x="128" y="43"/>
                    <a:pt x="131" y="40"/>
                  </a:cubicBezTo>
                  <a:cubicBezTo>
                    <a:pt x="137" y="34"/>
                    <a:pt x="137" y="25"/>
                    <a:pt x="131" y="19"/>
                  </a:cubicBezTo>
                  <a:cubicBezTo>
                    <a:pt x="126" y="14"/>
                    <a:pt x="116" y="14"/>
                    <a:pt x="111" y="19"/>
                  </a:cubicBezTo>
                  <a:cubicBezTo>
                    <a:pt x="108" y="22"/>
                    <a:pt x="106" y="26"/>
                    <a:pt x="107" y="31"/>
                  </a:cubicBezTo>
                  <a:cubicBezTo>
                    <a:pt x="107" y="33"/>
                    <a:pt x="105" y="36"/>
                    <a:pt x="103" y="37"/>
                  </a:cubicBezTo>
                  <a:cubicBezTo>
                    <a:pt x="101" y="38"/>
                    <a:pt x="98" y="37"/>
                    <a:pt x="96" y="36"/>
                  </a:cubicBezTo>
                  <a:cubicBezTo>
                    <a:pt x="75" y="15"/>
                    <a:pt x="75" y="15"/>
                    <a:pt x="75" y="15"/>
                  </a:cubicBezTo>
                  <a:cubicBezTo>
                    <a:pt x="74" y="14"/>
                    <a:pt x="74" y="14"/>
                    <a:pt x="74" y="15"/>
                  </a:cubicBezTo>
                  <a:cubicBezTo>
                    <a:pt x="63" y="25"/>
                    <a:pt x="63" y="25"/>
                    <a:pt x="63" y="25"/>
                  </a:cubicBezTo>
                  <a:cubicBezTo>
                    <a:pt x="64" y="26"/>
                    <a:pt x="66" y="27"/>
                    <a:pt x="67" y="28"/>
                  </a:cubicBezTo>
                  <a:cubicBezTo>
                    <a:pt x="77" y="39"/>
                    <a:pt x="77" y="56"/>
                    <a:pt x="67" y="67"/>
                  </a:cubicBezTo>
                  <a:cubicBezTo>
                    <a:pt x="62" y="72"/>
                    <a:pt x="55" y="75"/>
                    <a:pt x="48" y="75"/>
                  </a:cubicBezTo>
                  <a:cubicBezTo>
                    <a:pt x="40" y="75"/>
                    <a:pt x="34" y="72"/>
                    <a:pt x="28" y="67"/>
                  </a:cubicBezTo>
                  <a:cubicBezTo>
                    <a:pt x="27" y="66"/>
                    <a:pt x="26" y="64"/>
                    <a:pt x="25" y="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8" name="Freeform 46"/>
            <p:cNvSpPr/>
            <p:nvPr/>
          </p:nvSpPr>
          <p:spPr bwMode="auto">
            <a:xfrm>
              <a:off x="31750" y="2009776"/>
              <a:ext cx="96838" cy="96838"/>
            </a:xfrm>
            <a:custGeom>
              <a:avLst/>
              <a:gdLst>
                <a:gd name="T0" fmla="*/ 20 w 44"/>
                <a:gd name="T1" fmla="*/ 44 h 44"/>
                <a:gd name="T2" fmla="*/ 6 w 44"/>
                <a:gd name="T3" fmla="*/ 38 h 44"/>
                <a:gd name="T4" fmla="*/ 0 w 44"/>
                <a:gd name="T5" fmla="*/ 24 h 44"/>
                <a:gd name="T6" fmla="*/ 6 w 44"/>
                <a:gd name="T7" fmla="*/ 11 h 44"/>
                <a:gd name="T8" fmla="*/ 15 w 44"/>
                <a:gd name="T9" fmla="*/ 1 h 44"/>
                <a:gd name="T10" fmla="*/ 21 w 44"/>
                <a:gd name="T11" fmla="*/ 1 h 44"/>
                <a:gd name="T12" fmla="*/ 21 w 44"/>
                <a:gd name="T13" fmla="*/ 7 h 44"/>
                <a:gd name="T14" fmla="*/ 11 w 44"/>
                <a:gd name="T15" fmla="*/ 16 h 44"/>
                <a:gd name="T16" fmla="*/ 8 w 44"/>
                <a:gd name="T17" fmla="*/ 24 h 44"/>
                <a:gd name="T18" fmla="*/ 11 w 44"/>
                <a:gd name="T19" fmla="*/ 33 h 44"/>
                <a:gd name="T20" fmla="*/ 28 w 44"/>
                <a:gd name="T21" fmla="*/ 33 h 44"/>
                <a:gd name="T22" fmla="*/ 37 w 44"/>
                <a:gd name="T23" fmla="*/ 23 h 44"/>
                <a:gd name="T24" fmla="*/ 43 w 44"/>
                <a:gd name="T25" fmla="*/ 23 h 44"/>
                <a:gd name="T26" fmla="*/ 43 w 44"/>
                <a:gd name="T27" fmla="*/ 29 h 44"/>
                <a:gd name="T28" fmla="*/ 33 w 44"/>
                <a:gd name="T29" fmla="*/ 38 h 44"/>
                <a:gd name="T30" fmla="*/ 20 w 44"/>
                <a:gd name="T3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 h="44">
                  <a:moveTo>
                    <a:pt x="20" y="44"/>
                  </a:moveTo>
                  <a:cubicBezTo>
                    <a:pt x="14" y="44"/>
                    <a:pt x="9" y="42"/>
                    <a:pt x="6" y="38"/>
                  </a:cubicBezTo>
                  <a:cubicBezTo>
                    <a:pt x="2" y="35"/>
                    <a:pt x="0" y="30"/>
                    <a:pt x="0" y="24"/>
                  </a:cubicBezTo>
                  <a:cubicBezTo>
                    <a:pt x="0" y="19"/>
                    <a:pt x="2" y="14"/>
                    <a:pt x="6" y="11"/>
                  </a:cubicBezTo>
                  <a:cubicBezTo>
                    <a:pt x="15" y="1"/>
                    <a:pt x="15" y="1"/>
                    <a:pt x="15" y="1"/>
                  </a:cubicBezTo>
                  <a:cubicBezTo>
                    <a:pt x="17" y="0"/>
                    <a:pt x="19" y="0"/>
                    <a:pt x="21" y="1"/>
                  </a:cubicBezTo>
                  <a:cubicBezTo>
                    <a:pt x="23" y="3"/>
                    <a:pt x="23" y="5"/>
                    <a:pt x="21" y="7"/>
                  </a:cubicBezTo>
                  <a:cubicBezTo>
                    <a:pt x="11" y="16"/>
                    <a:pt x="11" y="16"/>
                    <a:pt x="11" y="16"/>
                  </a:cubicBezTo>
                  <a:cubicBezTo>
                    <a:pt x="9" y="18"/>
                    <a:pt x="8" y="21"/>
                    <a:pt x="8" y="24"/>
                  </a:cubicBezTo>
                  <a:cubicBezTo>
                    <a:pt x="8" y="27"/>
                    <a:pt x="9" y="30"/>
                    <a:pt x="11" y="33"/>
                  </a:cubicBezTo>
                  <a:cubicBezTo>
                    <a:pt x="16" y="37"/>
                    <a:pt x="23" y="37"/>
                    <a:pt x="28" y="33"/>
                  </a:cubicBezTo>
                  <a:cubicBezTo>
                    <a:pt x="37" y="23"/>
                    <a:pt x="37" y="23"/>
                    <a:pt x="37" y="23"/>
                  </a:cubicBezTo>
                  <a:cubicBezTo>
                    <a:pt x="39" y="21"/>
                    <a:pt x="41" y="21"/>
                    <a:pt x="43" y="23"/>
                  </a:cubicBezTo>
                  <a:cubicBezTo>
                    <a:pt x="44" y="25"/>
                    <a:pt x="44" y="27"/>
                    <a:pt x="43" y="29"/>
                  </a:cubicBezTo>
                  <a:cubicBezTo>
                    <a:pt x="33" y="38"/>
                    <a:pt x="33" y="38"/>
                    <a:pt x="33" y="38"/>
                  </a:cubicBezTo>
                  <a:cubicBezTo>
                    <a:pt x="30" y="42"/>
                    <a:pt x="25" y="44"/>
                    <a:pt x="20"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49" name="Freeform 47"/>
            <p:cNvSpPr>
              <a:spLocks noEditPoints="1"/>
            </p:cNvSpPr>
            <p:nvPr/>
          </p:nvSpPr>
          <p:spPr bwMode="auto">
            <a:xfrm>
              <a:off x="58738" y="1920876"/>
              <a:ext cx="158750" cy="157163"/>
            </a:xfrm>
            <a:custGeom>
              <a:avLst/>
              <a:gdLst>
                <a:gd name="T0" fmla="*/ 31 w 72"/>
                <a:gd name="T1" fmla="*/ 71 h 71"/>
                <a:gd name="T2" fmla="*/ 28 w 72"/>
                <a:gd name="T3" fmla="*/ 70 h 71"/>
                <a:gd name="T4" fmla="*/ 2 w 72"/>
                <a:gd name="T5" fmla="*/ 44 h 71"/>
                <a:gd name="T6" fmla="*/ 1 w 72"/>
                <a:gd name="T7" fmla="*/ 39 h 71"/>
                <a:gd name="T8" fmla="*/ 18 w 72"/>
                <a:gd name="T9" fmla="*/ 3 h 71"/>
                <a:gd name="T10" fmla="*/ 21 w 72"/>
                <a:gd name="T11" fmla="*/ 1 h 71"/>
                <a:gd name="T12" fmla="*/ 24 w 72"/>
                <a:gd name="T13" fmla="*/ 1 h 71"/>
                <a:gd name="T14" fmla="*/ 71 w 72"/>
                <a:gd name="T15" fmla="*/ 48 h 71"/>
                <a:gd name="T16" fmla="*/ 71 w 72"/>
                <a:gd name="T17" fmla="*/ 51 h 71"/>
                <a:gd name="T18" fmla="*/ 69 w 72"/>
                <a:gd name="T19" fmla="*/ 54 h 71"/>
                <a:gd name="T20" fmla="*/ 33 w 72"/>
                <a:gd name="T21" fmla="*/ 71 h 71"/>
                <a:gd name="T22" fmla="*/ 31 w 72"/>
                <a:gd name="T23" fmla="*/ 71 h 71"/>
                <a:gd name="T24" fmla="*/ 10 w 72"/>
                <a:gd name="T25" fmla="*/ 40 h 71"/>
                <a:gd name="T26" fmla="*/ 32 w 72"/>
                <a:gd name="T27" fmla="*/ 62 h 71"/>
                <a:gd name="T28" fmla="*/ 61 w 72"/>
                <a:gd name="T29" fmla="*/ 48 h 71"/>
                <a:gd name="T30" fmla="*/ 24 w 72"/>
                <a:gd name="T31" fmla="*/ 11 h 71"/>
                <a:gd name="T32" fmla="*/ 10 w 72"/>
                <a:gd name="T33" fmla="*/ 4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71">
                  <a:moveTo>
                    <a:pt x="31" y="71"/>
                  </a:moveTo>
                  <a:cubicBezTo>
                    <a:pt x="30" y="71"/>
                    <a:pt x="28" y="71"/>
                    <a:pt x="28" y="70"/>
                  </a:cubicBezTo>
                  <a:cubicBezTo>
                    <a:pt x="21" y="59"/>
                    <a:pt x="13" y="51"/>
                    <a:pt x="2" y="44"/>
                  </a:cubicBezTo>
                  <a:cubicBezTo>
                    <a:pt x="1" y="43"/>
                    <a:pt x="0" y="41"/>
                    <a:pt x="1" y="39"/>
                  </a:cubicBezTo>
                  <a:cubicBezTo>
                    <a:pt x="18" y="3"/>
                    <a:pt x="18" y="3"/>
                    <a:pt x="18" y="3"/>
                  </a:cubicBezTo>
                  <a:cubicBezTo>
                    <a:pt x="19" y="2"/>
                    <a:pt x="20" y="1"/>
                    <a:pt x="21" y="1"/>
                  </a:cubicBezTo>
                  <a:cubicBezTo>
                    <a:pt x="22" y="0"/>
                    <a:pt x="23" y="1"/>
                    <a:pt x="24" y="1"/>
                  </a:cubicBezTo>
                  <a:cubicBezTo>
                    <a:pt x="43" y="13"/>
                    <a:pt x="59" y="29"/>
                    <a:pt x="71" y="48"/>
                  </a:cubicBezTo>
                  <a:cubicBezTo>
                    <a:pt x="71" y="49"/>
                    <a:pt x="72" y="50"/>
                    <a:pt x="71" y="51"/>
                  </a:cubicBezTo>
                  <a:cubicBezTo>
                    <a:pt x="71" y="52"/>
                    <a:pt x="70" y="53"/>
                    <a:pt x="69" y="54"/>
                  </a:cubicBezTo>
                  <a:cubicBezTo>
                    <a:pt x="33" y="71"/>
                    <a:pt x="33" y="71"/>
                    <a:pt x="33" y="71"/>
                  </a:cubicBezTo>
                  <a:cubicBezTo>
                    <a:pt x="32" y="71"/>
                    <a:pt x="32" y="71"/>
                    <a:pt x="31" y="71"/>
                  </a:cubicBezTo>
                  <a:close/>
                  <a:moveTo>
                    <a:pt x="10" y="40"/>
                  </a:moveTo>
                  <a:cubicBezTo>
                    <a:pt x="19" y="46"/>
                    <a:pt x="26" y="53"/>
                    <a:pt x="32" y="62"/>
                  </a:cubicBezTo>
                  <a:cubicBezTo>
                    <a:pt x="61" y="48"/>
                    <a:pt x="61" y="48"/>
                    <a:pt x="61" y="48"/>
                  </a:cubicBezTo>
                  <a:cubicBezTo>
                    <a:pt x="51" y="34"/>
                    <a:pt x="38" y="21"/>
                    <a:pt x="24" y="11"/>
                  </a:cubicBezTo>
                  <a:cubicBezTo>
                    <a:pt x="10" y="40"/>
                    <a:pt x="10" y="40"/>
                    <a:pt x="10"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0" name="Freeform 48"/>
            <p:cNvSpPr/>
            <p:nvPr/>
          </p:nvSpPr>
          <p:spPr bwMode="auto">
            <a:xfrm>
              <a:off x="90488" y="2082801"/>
              <a:ext cx="53975" cy="28575"/>
            </a:xfrm>
            <a:custGeom>
              <a:avLst/>
              <a:gdLst>
                <a:gd name="T0" fmla="*/ 14 w 24"/>
                <a:gd name="T1" fmla="*/ 13 h 13"/>
                <a:gd name="T2" fmla="*/ 2 w 24"/>
                <a:gd name="T3" fmla="*/ 8 h 13"/>
                <a:gd name="T4" fmla="*/ 2 w 24"/>
                <a:gd name="T5" fmla="*/ 2 h 13"/>
                <a:gd name="T6" fmla="*/ 8 w 24"/>
                <a:gd name="T7" fmla="*/ 2 h 13"/>
                <a:gd name="T8" fmla="*/ 17 w 24"/>
                <a:gd name="T9" fmla="*/ 4 h 13"/>
                <a:gd name="T10" fmla="*/ 23 w 24"/>
                <a:gd name="T11" fmla="*/ 4 h 13"/>
                <a:gd name="T12" fmla="*/ 23 w 24"/>
                <a:gd name="T13" fmla="*/ 10 h 13"/>
                <a:gd name="T14" fmla="*/ 14 w 2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13">
                  <a:moveTo>
                    <a:pt x="14" y="13"/>
                  </a:moveTo>
                  <a:cubicBezTo>
                    <a:pt x="10" y="13"/>
                    <a:pt x="6" y="11"/>
                    <a:pt x="2" y="8"/>
                  </a:cubicBezTo>
                  <a:cubicBezTo>
                    <a:pt x="0" y="6"/>
                    <a:pt x="0" y="4"/>
                    <a:pt x="2" y="2"/>
                  </a:cubicBezTo>
                  <a:cubicBezTo>
                    <a:pt x="4" y="0"/>
                    <a:pt x="6" y="0"/>
                    <a:pt x="8" y="2"/>
                  </a:cubicBezTo>
                  <a:cubicBezTo>
                    <a:pt x="11" y="5"/>
                    <a:pt x="15" y="6"/>
                    <a:pt x="17" y="4"/>
                  </a:cubicBezTo>
                  <a:cubicBezTo>
                    <a:pt x="19" y="3"/>
                    <a:pt x="21" y="3"/>
                    <a:pt x="23" y="4"/>
                  </a:cubicBezTo>
                  <a:cubicBezTo>
                    <a:pt x="24" y="6"/>
                    <a:pt x="24" y="8"/>
                    <a:pt x="23" y="10"/>
                  </a:cubicBezTo>
                  <a:cubicBezTo>
                    <a:pt x="21" y="12"/>
                    <a:pt x="18" y="13"/>
                    <a:pt x="14"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1" name="Freeform 49"/>
            <p:cNvSpPr>
              <a:spLocks noEditPoints="1"/>
            </p:cNvSpPr>
            <p:nvPr/>
          </p:nvSpPr>
          <p:spPr bwMode="auto">
            <a:xfrm>
              <a:off x="315913" y="1582738"/>
              <a:ext cx="782638" cy="927100"/>
            </a:xfrm>
            <a:custGeom>
              <a:avLst/>
              <a:gdLst>
                <a:gd name="T0" fmla="*/ 257 w 354"/>
                <a:gd name="T1" fmla="*/ 419 h 419"/>
                <a:gd name="T2" fmla="*/ 98 w 354"/>
                <a:gd name="T3" fmla="*/ 419 h 419"/>
                <a:gd name="T4" fmla="*/ 83 w 354"/>
                <a:gd name="T5" fmla="*/ 413 h 419"/>
                <a:gd name="T6" fmla="*/ 77 w 354"/>
                <a:gd name="T7" fmla="*/ 397 h 419"/>
                <a:gd name="T8" fmla="*/ 67 w 354"/>
                <a:gd name="T9" fmla="*/ 342 h 419"/>
                <a:gd name="T10" fmla="*/ 0 w 354"/>
                <a:gd name="T11" fmla="*/ 177 h 419"/>
                <a:gd name="T12" fmla="*/ 177 w 354"/>
                <a:gd name="T13" fmla="*/ 0 h 419"/>
                <a:gd name="T14" fmla="*/ 354 w 354"/>
                <a:gd name="T15" fmla="*/ 177 h 419"/>
                <a:gd name="T16" fmla="*/ 287 w 354"/>
                <a:gd name="T17" fmla="*/ 342 h 419"/>
                <a:gd name="T18" fmla="*/ 278 w 354"/>
                <a:gd name="T19" fmla="*/ 397 h 419"/>
                <a:gd name="T20" fmla="*/ 272 w 354"/>
                <a:gd name="T21" fmla="*/ 413 h 419"/>
                <a:gd name="T22" fmla="*/ 257 w 354"/>
                <a:gd name="T23" fmla="*/ 419 h 419"/>
                <a:gd name="T24" fmla="*/ 119 w 354"/>
                <a:gd name="T25" fmla="*/ 377 h 419"/>
                <a:gd name="T26" fmla="*/ 236 w 354"/>
                <a:gd name="T27" fmla="*/ 377 h 419"/>
                <a:gd name="T28" fmla="*/ 254 w 354"/>
                <a:gd name="T29" fmla="*/ 317 h 419"/>
                <a:gd name="T30" fmla="*/ 312 w 354"/>
                <a:gd name="T31" fmla="*/ 177 h 419"/>
                <a:gd name="T32" fmla="*/ 177 w 354"/>
                <a:gd name="T33" fmla="*/ 42 h 419"/>
                <a:gd name="T34" fmla="*/ 42 w 354"/>
                <a:gd name="T35" fmla="*/ 177 h 419"/>
                <a:gd name="T36" fmla="*/ 100 w 354"/>
                <a:gd name="T37" fmla="*/ 317 h 419"/>
                <a:gd name="T38" fmla="*/ 119 w 354"/>
                <a:gd name="T39" fmla="*/ 377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4" h="419">
                  <a:moveTo>
                    <a:pt x="257" y="419"/>
                  </a:moveTo>
                  <a:cubicBezTo>
                    <a:pt x="98" y="419"/>
                    <a:pt x="98" y="419"/>
                    <a:pt x="98" y="419"/>
                  </a:cubicBezTo>
                  <a:cubicBezTo>
                    <a:pt x="92" y="419"/>
                    <a:pt x="87" y="417"/>
                    <a:pt x="83" y="413"/>
                  </a:cubicBezTo>
                  <a:cubicBezTo>
                    <a:pt x="79" y="408"/>
                    <a:pt x="77" y="403"/>
                    <a:pt x="77" y="397"/>
                  </a:cubicBezTo>
                  <a:cubicBezTo>
                    <a:pt x="78" y="382"/>
                    <a:pt x="76" y="354"/>
                    <a:pt x="67" y="342"/>
                  </a:cubicBezTo>
                  <a:cubicBezTo>
                    <a:pt x="1" y="257"/>
                    <a:pt x="0" y="178"/>
                    <a:pt x="0" y="177"/>
                  </a:cubicBezTo>
                  <a:cubicBezTo>
                    <a:pt x="0" y="79"/>
                    <a:pt x="80" y="0"/>
                    <a:pt x="177" y="0"/>
                  </a:cubicBezTo>
                  <a:cubicBezTo>
                    <a:pt x="275" y="0"/>
                    <a:pt x="354" y="79"/>
                    <a:pt x="354" y="177"/>
                  </a:cubicBezTo>
                  <a:cubicBezTo>
                    <a:pt x="354" y="178"/>
                    <a:pt x="353" y="257"/>
                    <a:pt x="287" y="342"/>
                  </a:cubicBezTo>
                  <a:cubicBezTo>
                    <a:pt x="278" y="355"/>
                    <a:pt x="277" y="384"/>
                    <a:pt x="278" y="397"/>
                  </a:cubicBezTo>
                  <a:cubicBezTo>
                    <a:pt x="278" y="403"/>
                    <a:pt x="276" y="408"/>
                    <a:pt x="272" y="413"/>
                  </a:cubicBezTo>
                  <a:cubicBezTo>
                    <a:pt x="268" y="417"/>
                    <a:pt x="263" y="419"/>
                    <a:pt x="257" y="419"/>
                  </a:cubicBezTo>
                  <a:close/>
                  <a:moveTo>
                    <a:pt x="119" y="377"/>
                  </a:moveTo>
                  <a:cubicBezTo>
                    <a:pt x="236" y="377"/>
                    <a:pt x="236" y="377"/>
                    <a:pt x="236" y="377"/>
                  </a:cubicBezTo>
                  <a:cubicBezTo>
                    <a:pt x="237" y="359"/>
                    <a:pt x="241" y="334"/>
                    <a:pt x="254" y="317"/>
                  </a:cubicBezTo>
                  <a:cubicBezTo>
                    <a:pt x="309" y="245"/>
                    <a:pt x="312" y="177"/>
                    <a:pt x="312" y="177"/>
                  </a:cubicBezTo>
                  <a:cubicBezTo>
                    <a:pt x="312" y="102"/>
                    <a:pt x="251" y="42"/>
                    <a:pt x="177" y="42"/>
                  </a:cubicBezTo>
                  <a:cubicBezTo>
                    <a:pt x="103" y="42"/>
                    <a:pt x="42" y="102"/>
                    <a:pt x="42" y="177"/>
                  </a:cubicBezTo>
                  <a:cubicBezTo>
                    <a:pt x="42" y="177"/>
                    <a:pt x="45" y="245"/>
                    <a:pt x="100" y="317"/>
                  </a:cubicBezTo>
                  <a:cubicBezTo>
                    <a:pt x="113" y="334"/>
                    <a:pt x="118" y="359"/>
                    <a:pt x="119" y="3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2" name="Freeform 50"/>
            <p:cNvSpPr/>
            <p:nvPr/>
          </p:nvSpPr>
          <p:spPr bwMode="auto">
            <a:xfrm>
              <a:off x="477838" y="2520951"/>
              <a:ext cx="458788" cy="92075"/>
            </a:xfrm>
            <a:custGeom>
              <a:avLst/>
              <a:gdLst>
                <a:gd name="T0" fmla="*/ 187 w 208"/>
                <a:gd name="T1" fmla="*/ 42 h 42"/>
                <a:gd name="T2" fmla="*/ 22 w 208"/>
                <a:gd name="T3" fmla="*/ 42 h 42"/>
                <a:gd name="T4" fmla="*/ 0 w 208"/>
                <a:gd name="T5" fmla="*/ 21 h 42"/>
                <a:gd name="T6" fmla="*/ 22 w 208"/>
                <a:gd name="T7" fmla="*/ 0 h 42"/>
                <a:gd name="T8" fmla="*/ 187 w 208"/>
                <a:gd name="T9" fmla="*/ 0 h 42"/>
                <a:gd name="T10" fmla="*/ 208 w 208"/>
                <a:gd name="T11" fmla="*/ 21 h 42"/>
                <a:gd name="T12" fmla="*/ 187 w 208"/>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208" h="42">
                  <a:moveTo>
                    <a:pt x="187" y="42"/>
                  </a:moveTo>
                  <a:cubicBezTo>
                    <a:pt x="22" y="42"/>
                    <a:pt x="22" y="42"/>
                    <a:pt x="22" y="42"/>
                  </a:cubicBezTo>
                  <a:cubicBezTo>
                    <a:pt x="10" y="42"/>
                    <a:pt x="0" y="33"/>
                    <a:pt x="0" y="21"/>
                  </a:cubicBezTo>
                  <a:cubicBezTo>
                    <a:pt x="0" y="10"/>
                    <a:pt x="10" y="0"/>
                    <a:pt x="22" y="0"/>
                  </a:cubicBezTo>
                  <a:cubicBezTo>
                    <a:pt x="187" y="0"/>
                    <a:pt x="187" y="0"/>
                    <a:pt x="187" y="0"/>
                  </a:cubicBezTo>
                  <a:cubicBezTo>
                    <a:pt x="198" y="0"/>
                    <a:pt x="208" y="10"/>
                    <a:pt x="208" y="21"/>
                  </a:cubicBezTo>
                  <a:cubicBezTo>
                    <a:pt x="208" y="33"/>
                    <a:pt x="198" y="42"/>
                    <a:pt x="187" y="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3" name="Freeform 51"/>
            <p:cNvSpPr/>
            <p:nvPr/>
          </p:nvSpPr>
          <p:spPr bwMode="auto">
            <a:xfrm>
              <a:off x="522288" y="2622551"/>
              <a:ext cx="369888" cy="95250"/>
            </a:xfrm>
            <a:custGeom>
              <a:avLst/>
              <a:gdLst>
                <a:gd name="T0" fmla="*/ 147 w 168"/>
                <a:gd name="T1" fmla="*/ 43 h 43"/>
                <a:gd name="T2" fmla="*/ 21 w 168"/>
                <a:gd name="T3" fmla="*/ 43 h 43"/>
                <a:gd name="T4" fmla="*/ 0 w 168"/>
                <a:gd name="T5" fmla="*/ 21 h 43"/>
                <a:gd name="T6" fmla="*/ 21 w 168"/>
                <a:gd name="T7" fmla="*/ 0 h 43"/>
                <a:gd name="T8" fmla="*/ 147 w 168"/>
                <a:gd name="T9" fmla="*/ 0 h 43"/>
                <a:gd name="T10" fmla="*/ 168 w 168"/>
                <a:gd name="T11" fmla="*/ 21 h 43"/>
                <a:gd name="T12" fmla="*/ 147 w 168"/>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168" h="43">
                  <a:moveTo>
                    <a:pt x="147" y="43"/>
                  </a:moveTo>
                  <a:cubicBezTo>
                    <a:pt x="21" y="43"/>
                    <a:pt x="21" y="43"/>
                    <a:pt x="21" y="43"/>
                  </a:cubicBezTo>
                  <a:cubicBezTo>
                    <a:pt x="10" y="43"/>
                    <a:pt x="0" y="33"/>
                    <a:pt x="0" y="21"/>
                  </a:cubicBezTo>
                  <a:cubicBezTo>
                    <a:pt x="0" y="10"/>
                    <a:pt x="10" y="0"/>
                    <a:pt x="21" y="0"/>
                  </a:cubicBezTo>
                  <a:cubicBezTo>
                    <a:pt x="147" y="0"/>
                    <a:pt x="147" y="0"/>
                    <a:pt x="147" y="0"/>
                  </a:cubicBezTo>
                  <a:cubicBezTo>
                    <a:pt x="158" y="0"/>
                    <a:pt x="168" y="10"/>
                    <a:pt x="168" y="21"/>
                  </a:cubicBezTo>
                  <a:cubicBezTo>
                    <a:pt x="168" y="33"/>
                    <a:pt x="158" y="43"/>
                    <a:pt x="147"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4" name="Freeform 52"/>
            <p:cNvSpPr/>
            <p:nvPr/>
          </p:nvSpPr>
          <p:spPr bwMode="auto">
            <a:xfrm>
              <a:off x="566738" y="1965326"/>
              <a:ext cx="103188" cy="490538"/>
            </a:xfrm>
            <a:custGeom>
              <a:avLst/>
              <a:gdLst>
                <a:gd name="T0" fmla="*/ 36 w 65"/>
                <a:gd name="T1" fmla="*/ 309 h 309"/>
                <a:gd name="T2" fmla="*/ 0 w 65"/>
                <a:gd name="T3" fmla="*/ 3 h 309"/>
                <a:gd name="T4" fmla="*/ 29 w 65"/>
                <a:gd name="T5" fmla="*/ 0 h 309"/>
                <a:gd name="T6" fmla="*/ 65 w 65"/>
                <a:gd name="T7" fmla="*/ 306 h 309"/>
                <a:gd name="T8" fmla="*/ 36 w 65"/>
                <a:gd name="T9" fmla="*/ 309 h 309"/>
                <a:gd name="T10" fmla="*/ 36 w 65"/>
                <a:gd name="T11" fmla="*/ 309 h 309"/>
              </a:gdLst>
              <a:ahLst/>
              <a:cxnLst>
                <a:cxn ang="0">
                  <a:pos x="T0" y="T1"/>
                </a:cxn>
                <a:cxn ang="0">
                  <a:pos x="T2" y="T3"/>
                </a:cxn>
                <a:cxn ang="0">
                  <a:pos x="T4" y="T5"/>
                </a:cxn>
                <a:cxn ang="0">
                  <a:pos x="T6" y="T7"/>
                </a:cxn>
                <a:cxn ang="0">
                  <a:pos x="T8" y="T9"/>
                </a:cxn>
                <a:cxn ang="0">
                  <a:pos x="T10" y="T11"/>
                </a:cxn>
              </a:cxnLst>
              <a:rect l="0" t="0" r="r" b="b"/>
              <a:pathLst>
                <a:path w="65" h="309">
                  <a:moveTo>
                    <a:pt x="36" y="309"/>
                  </a:moveTo>
                  <a:lnTo>
                    <a:pt x="0" y="3"/>
                  </a:lnTo>
                  <a:lnTo>
                    <a:pt x="29" y="0"/>
                  </a:lnTo>
                  <a:lnTo>
                    <a:pt x="65" y="306"/>
                  </a:lnTo>
                  <a:lnTo>
                    <a:pt x="36" y="309"/>
                  </a:lnTo>
                  <a:lnTo>
                    <a:pt x="36"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5" name="Freeform 53"/>
            <p:cNvSpPr/>
            <p:nvPr/>
          </p:nvSpPr>
          <p:spPr bwMode="auto">
            <a:xfrm>
              <a:off x="744538" y="1965326"/>
              <a:ext cx="106363" cy="490538"/>
            </a:xfrm>
            <a:custGeom>
              <a:avLst/>
              <a:gdLst>
                <a:gd name="T0" fmla="*/ 29 w 67"/>
                <a:gd name="T1" fmla="*/ 309 h 309"/>
                <a:gd name="T2" fmla="*/ 0 w 67"/>
                <a:gd name="T3" fmla="*/ 306 h 309"/>
                <a:gd name="T4" fmla="*/ 38 w 67"/>
                <a:gd name="T5" fmla="*/ 0 h 309"/>
                <a:gd name="T6" fmla="*/ 67 w 67"/>
                <a:gd name="T7" fmla="*/ 3 h 309"/>
                <a:gd name="T8" fmla="*/ 29 w 67"/>
                <a:gd name="T9" fmla="*/ 309 h 309"/>
                <a:gd name="T10" fmla="*/ 29 w 67"/>
                <a:gd name="T11" fmla="*/ 309 h 309"/>
              </a:gdLst>
              <a:ahLst/>
              <a:cxnLst>
                <a:cxn ang="0">
                  <a:pos x="T0" y="T1"/>
                </a:cxn>
                <a:cxn ang="0">
                  <a:pos x="T2" y="T3"/>
                </a:cxn>
                <a:cxn ang="0">
                  <a:pos x="T4" y="T5"/>
                </a:cxn>
                <a:cxn ang="0">
                  <a:pos x="T6" y="T7"/>
                </a:cxn>
                <a:cxn ang="0">
                  <a:pos x="T8" y="T9"/>
                </a:cxn>
                <a:cxn ang="0">
                  <a:pos x="T10" y="T11"/>
                </a:cxn>
              </a:cxnLst>
              <a:rect l="0" t="0" r="r" b="b"/>
              <a:pathLst>
                <a:path w="67" h="309">
                  <a:moveTo>
                    <a:pt x="29" y="309"/>
                  </a:moveTo>
                  <a:lnTo>
                    <a:pt x="0" y="306"/>
                  </a:lnTo>
                  <a:lnTo>
                    <a:pt x="38" y="0"/>
                  </a:lnTo>
                  <a:lnTo>
                    <a:pt x="67" y="3"/>
                  </a:lnTo>
                  <a:lnTo>
                    <a:pt x="29" y="309"/>
                  </a:lnTo>
                  <a:lnTo>
                    <a:pt x="29" y="309"/>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6" name="Freeform 54"/>
            <p:cNvSpPr/>
            <p:nvPr/>
          </p:nvSpPr>
          <p:spPr bwMode="auto">
            <a:xfrm>
              <a:off x="579438" y="2008188"/>
              <a:ext cx="249238" cy="79375"/>
            </a:xfrm>
            <a:custGeom>
              <a:avLst/>
              <a:gdLst>
                <a:gd name="T0" fmla="*/ 96 w 113"/>
                <a:gd name="T1" fmla="*/ 36 h 36"/>
                <a:gd name="T2" fmla="*/ 83 w 113"/>
                <a:gd name="T3" fmla="*/ 29 h 36"/>
                <a:gd name="T4" fmla="*/ 70 w 113"/>
                <a:gd name="T5" fmla="*/ 36 h 36"/>
                <a:gd name="T6" fmla="*/ 57 w 113"/>
                <a:gd name="T7" fmla="*/ 29 h 36"/>
                <a:gd name="T8" fmla="*/ 44 w 113"/>
                <a:gd name="T9" fmla="*/ 36 h 36"/>
                <a:gd name="T10" fmla="*/ 31 w 113"/>
                <a:gd name="T11" fmla="*/ 29 h 36"/>
                <a:gd name="T12" fmla="*/ 18 w 113"/>
                <a:gd name="T13" fmla="*/ 36 h 36"/>
                <a:gd name="T14" fmla="*/ 2 w 113"/>
                <a:gd name="T15" fmla="*/ 23 h 36"/>
                <a:gd name="T16" fmla="*/ 0 w 113"/>
                <a:gd name="T17" fmla="*/ 20 h 36"/>
                <a:gd name="T18" fmla="*/ 5 w 113"/>
                <a:gd name="T19" fmla="*/ 22 h 36"/>
                <a:gd name="T20" fmla="*/ 5 w 113"/>
                <a:gd name="T21" fmla="*/ 0 h 36"/>
                <a:gd name="T22" fmla="*/ 18 w 113"/>
                <a:gd name="T23" fmla="*/ 8 h 36"/>
                <a:gd name="T24" fmla="*/ 31 w 113"/>
                <a:gd name="T25" fmla="*/ 0 h 36"/>
                <a:gd name="T26" fmla="*/ 44 w 113"/>
                <a:gd name="T27" fmla="*/ 8 h 36"/>
                <a:gd name="T28" fmla="*/ 57 w 113"/>
                <a:gd name="T29" fmla="*/ 0 h 36"/>
                <a:gd name="T30" fmla="*/ 70 w 113"/>
                <a:gd name="T31" fmla="*/ 8 h 36"/>
                <a:gd name="T32" fmla="*/ 83 w 113"/>
                <a:gd name="T33" fmla="*/ 0 h 36"/>
                <a:gd name="T34" fmla="*/ 96 w 113"/>
                <a:gd name="T35" fmla="*/ 8 h 36"/>
                <a:gd name="T36" fmla="*/ 109 w 113"/>
                <a:gd name="T37" fmla="*/ 0 h 36"/>
                <a:gd name="T38" fmla="*/ 109 w 113"/>
                <a:gd name="T39" fmla="*/ 22 h 36"/>
                <a:gd name="T40" fmla="*/ 113 w 113"/>
                <a:gd name="T41" fmla="*/ 20 h 36"/>
                <a:gd name="T42" fmla="*/ 112 w 113"/>
                <a:gd name="T43" fmla="*/ 23 h 36"/>
                <a:gd name="T44" fmla="*/ 96 w 113"/>
                <a:gd name="T4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 h="36">
                  <a:moveTo>
                    <a:pt x="96" y="36"/>
                  </a:moveTo>
                  <a:cubicBezTo>
                    <a:pt x="89" y="36"/>
                    <a:pt x="85" y="32"/>
                    <a:pt x="83" y="29"/>
                  </a:cubicBezTo>
                  <a:cubicBezTo>
                    <a:pt x="80" y="32"/>
                    <a:pt x="76" y="36"/>
                    <a:pt x="70" y="36"/>
                  </a:cubicBezTo>
                  <a:cubicBezTo>
                    <a:pt x="63" y="36"/>
                    <a:pt x="59" y="32"/>
                    <a:pt x="57" y="29"/>
                  </a:cubicBezTo>
                  <a:cubicBezTo>
                    <a:pt x="54" y="32"/>
                    <a:pt x="50" y="36"/>
                    <a:pt x="44" y="36"/>
                  </a:cubicBezTo>
                  <a:cubicBezTo>
                    <a:pt x="37" y="36"/>
                    <a:pt x="33" y="32"/>
                    <a:pt x="31" y="29"/>
                  </a:cubicBezTo>
                  <a:cubicBezTo>
                    <a:pt x="28" y="32"/>
                    <a:pt x="24" y="36"/>
                    <a:pt x="18" y="36"/>
                  </a:cubicBezTo>
                  <a:cubicBezTo>
                    <a:pt x="8" y="36"/>
                    <a:pt x="4" y="27"/>
                    <a:pt x="2" y="23"/>
                  </a:cubicBezTo>
                  <a:cubicBezTo>
                    <a:pt x="1" y="22"/>
                    <a:pt x="1" y="20"/>
                    <a:pt x="0" y="20"/>
                  </a:cubicBezTo>
                  <a:cubicBezTo>
                    <a:pt x="1" y="20"/>
                    <a:pt x="3" y="22"/>
                    <a:pt x="5" y="22"/>
                  </a:cubicBezTo>
                  <a:cubicBezTo>
                    <a:pt x="5" y="0"/>
                    <a:pt x="5" y="0"/>
                    <a:pt x="5" y="0"/>
                  </a:cubicBezTo>
                  <a:cubicBezTo>
                    <a:pt x="11" y="0"/>
                    <a:pt x="15" y="4"/>
                    <a:pt x="18" y="8"/>
                  </a:cubicBezTo>
                  <a:cubicBezTo>
                    <a:pt x="20" y="4"/>
                    <a:pt x="24" y="0"/>
                    <a:pt x="31" y="0"/>
                  </a:cubicBezTo>
                  <a:cubicBezTo>
                    <a:pt x="37" y="0"/>
                    <a:pt x="41" y="4"/>
                    <a:pt x="44" y="8"/>
                  </a:cubicBezTo>
                  <a:cubicBezTo>
                    <a:pt x="46" y="4"/>
                    <a:pt x="50" y="0"/>
                    <a:pt x="57" y="0"/>
                  </a:cubicBezTo>
                  <a:cubicBezTo>
                    <a:pt x="63" y="0"/>
                    <a:pt x="67" y="4"/>
                    <a:pt x="70" y="8"/>
                  </a:cubicBezTo>
                  <a:cubicBezTo>
                    <a:pt x="72" y="4"/>
                    <a:pt x="76" y="0"/>
                    <a:pt x="83" y="0"/>
                  </a:cubicBezTo>
                  <a:cubicBezTo>
                    <a:pt x="89" y="0"/>
                    <a:pt x="93" y="4"/>
                    <a:pt x="96" y="8"/>
                  </a:cubicBezTo>
                  <a:cubicBezTo>
                    <a:pt x="98" y="4"/>
                    <a:pt x="102" y="0"/>
                    <a:pt x="109" y="0"/>
                  </a:cubicBezTo>
                  <a:cubicBezTo>
                    <a:pt x="109" y="22"/>
                    <a:pt x="109" y="22"/>
                    <a:pt x="109" y="22"/>
                  </a:cubicBezTo>
                  <a:cubicBezTo>
                    <a:pt x="111" y="22"/>
                    <a:pt x="113" y="20"/>
                    <a:pt x="113" y="20"/>
                  </a:cubicBezTo>
                  <a:cubicBezTo>
                    <a:pt x="113" y="20"/>
                    <a:pt x="112" y="22"/>
                    <a:pt x="112" y="23"/>
                  </a:cubicBezTo>
                  <a:cubicBezTo>
                    <a:pt x="110" y="27"/>
                    <a:pt x="106" y="36"/>
                    <a:pt x="96"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7" name="Freeform 55"/>
            <p:cNvSpPr/>
            <p:nvPr/>
          </p:nvSpPr>
          <p:spPr bwMode="auto">
            <a:xfrm>
              <a:off x="225425" y="1284288"/>
              <a:ext cx="290513" cy="287338"/>
            </a:xfrm>
            <a:custGeom>
              <a:avLst/>
              <a:gdLst>
                <a:gd name="T0" fmla="*/ 31 w 131"/>
                <a:gd name="T1" fmla="*/ 130 h 130"/>
                <a:gd name="T2" fmla="*/ 24 w 131"/>
                <a:gd name="T3" fmla="*/ 127 h 130"/>
                <a:gd name="T4" fmla="*/ 26 w 131"/>
                <a:gd name="T5" fmla="*/ 114 h 130"/>
                <a:gd name="T6" fmla="*/ 109 w 131"/>
                <a:gd name="T7" fmla="*/ 31 h 130"/>
                <a:gd name="T8" fmla="*/ 111 w 131"/>
                <a:gd name="T9" fmla="*/ 20 h 130"/>
                <a:gd name="T10" fmla="*/ 100 w 131"/>
                <a:gd name="T11" fmla="*/ 22 h 130"/>
                <a:gd name="T12" fmla="*/ 17 w 131"/>
                <a:gd name="T13" fmla="*/ 105 h 130"/>
                <a:gd name="T14" fmla="*/ 4 w 131"/>
                <a:gd name="T15" fmla="*/ 107 h 130"/>
                <a:gd name="T16" fmla="*/ 2 w 131"/>
                <a:gd name="T17" fmla="*/ 95 h 130"/>
                <a:gd name="T18" fmla="*/ 90 w 131"/>
                <a:gd name="T19" fmla="*/ 8 h 130"/>
                <a:gd name="T20" fmla="*/ 124 w 131"/>
                <a:gd name="T21" fmla="*/ 8 h 130"/>
                <a:gd name="T22" fmla="*/ 124 w 131"/>
                <a:gd name="T23" fmla="*/ 41 h 130"/>
                <a:gd name="T24" fmla="*/ 36 w 131"/>
                <a:gd name="T25" fmla="*/ 129 h 130"/>
                <a:gd name="T26" fmla="*/ 31 w 131"/>
                <a:gd name="T2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 h="130">
                  <a:moveTo>
                    <a:pt x="31" y="130"/>
                  </a:moveTo>
                  <a:cubicBezTo>
                    <a:pt x="29" y="130"/>
                    <a:pt x="26" y="129"/>
                    <a:pt x="24" y="127"/>
                  </a:cubicBezTo>
                  <a:cubicBezTo>
                    <a:pt x="21" y="123"/>
                    <a:pt x="22" y="117"/>
                    <a:pt x="26" y="114"/>
                  </a:cubicBezTo>
                  <a:cubicBezTo>
                    <a:pt x="58" y="92"/>
                    <a:pt x="86" y="63"/>
                    <a:pt x="109" y="31"/>
                  </a:cubicBezTo>
                  <a:cubicBezTo>
                    <a:pt x="112" y="27"/>
                    <a:pt x="112" y="21"/>
                    <a:pt x="111" y="20"/>
                  </a:cubicBezTo>
                  <a:cubicBezTo>
                    <a:pt x="110" y="19"/>
                    <a:pt x="105" y="19"/>
                    <a:pt x="100" y="22"/>
                  </a:cubicBezTo>
                  <a:cubicBezTo>
                    <a:pt x="68" y="45"/>
                    <a:pt x="40" y="74"/>
                    <a:pt x="17" y="105"/>
                  </a:cubicBezTo>
                  <a:cubicBezTo>
                    <a:pt x="14" y="109"/>
                    <a:pt x="8" y="110"/>
                    <a:pt x="4" y="107"/>
                  </a:cubicBezTo>
                  <a:cubicBezTo>
                    <a:pt x="1" y="104"/>
                    <a:pt x="0" y="99"/>
                    <a:pt x="2" y="95"/>
                  </a:cubicBezTo>
                  <a:cubicBezTo>
                    <a:pt x="26" y="62"/>
                    <a:pt x="56" y="32"/>
                    <a:pt x="90" y="8"/>
                  </a:cubicBezTo>
                  <a:cubicBezTo>
                    <a:pt x="101" y="0"/>
                    <a:pt x="116" y="0"/>
                    <a:pt x="124" y="8"/>
                  </a:cubicBezTo>
                  <a:cubicBezTo>
                    <a:pt x="131" y="15"/>
                    <a:pt x="131" y="30"/>
                    <a:pt x="124" y="41"/>
                  </a:cubicBezTo>
                  <a:cubicBezTo>
                    <a:pt x="100" y="75"/>
                    <a:pt x="70" y="105"/>
                    <a:pt x="36" y="129"/>
                  </a:cubicBezTo>
                  <a:cubicBezTo>
                    <a:pt x="35" y="130"/>
                    <a:pt x="33" y="130"/>
                    <a:pt x="31"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8" name="Freeform 56"/>
            <p:cNvSpPr/>
            <p:nvPr/>
          </p:nvSpPr>
          <p:spPr bwMode="auto">
            <a:xfrm>
              <a:off x="200025" y="1503363"/>
              <a:ext cx="96838" cy="96838"/>
            </a:xfrm>
            <a:custGeom>
              <a:avLst/>
              <a:gdLst>
                <a:gd name="T0" fmla="*/ 34 w 44"/>
                <a:gd name="T1" fmla="*/ 44 h 44"/>
                <a:gd name="T2" fmla="*/ 28 w 44"/>
                <a:gd name="T3" fmla="*/ 41 h 44"/>
                <a:gd name="T4" fmla="*/ 3 w 44"/>
                <a:gd name="T5" fmla="*/ 16 h 44"/>
                <a:gd name="T6" fmla="*/ 3 w 44"/>
                <a:gd name="T7" fmla="*/ 4 h 44"/>
                <a:gd name="T8" fmla="*/ 16 w 44"/>
                <a:gd name="T9" fmla="*/ 4 h 44"/>
                <a:gd name="T10" fmla="*/ 41 w 44"/>
                <a:gd name="T11" fmla="*/ 29 h 44"/>
                <a:gd name="T12" fmla="*/ 41 w 44"/>
                <a:gd name="T13" fmla="*/ 41 h 44"/>
                <a:gd name="T14" fmla="*/ 34 w 4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4">
                  <a:moveTo>
                    <a:pt x="34" y="44"/>
                  </a:moveTo>
                  <a:cubicBezTo>
                    <a:pt x="32" y="44"/>
                    <a:pt x="30" y="43"/>
                    <a:pt x="28" y="41"/>
                  </a:cubicBezTo>
                  <a:cubicBezTo>
                    <a:pt x="3" y="16"/>
                    <a:pt x="3" y="16"/>
                    <a:pt x="3" y="16"/>
                  </a:cubicBezTo>
                  <a:cubicBezTo>
                    <a:pt x="0" y="13"/>
                    <a:pt x="0" y="7"/>
                    <a:pt x="3" y="4"/>
                  </a:cubicBezTo>
                  <a:cubicBezTo>
                    <a:pt x="6" y="0"/>
                    <a:pt x="12" y="0"/>
                    <a:pt x="16" y="4"/>
                  </a:cubicBezTo>
                  <a:cubicBezTo>
                    <a:pt x="41" y="29"/>
                    <a:pt x="41" y="29"/>
                    <a:pt x="41" y="29"/>
                  </a:cubicBezTo>
                  <a:cubicBezTo>
                    <a:pt x="44" y="32"/>
                    <a:pt x="44" y="38"/>
                    <a:pt x="41" y="41"/>
                  </a:cubicBezTo>
                  <a:cubicBezTo>
                    <a:pt x="39" y="43"/>
                    <a:pt x="37" y="44"/>
                    <a:pt x="34"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59" name="Freeform 57"/>
            <p:cNvSpPr/>
            <p:nvPr/>
          </p:nvSpPr>
          <p:spPr bwMode="auto">
            <a:xfrm>
              <a:off x="212725" y="1487488"/>
              <a:ext cx="100013" cy="98425"/>
            </a:xfrm>
            <a:custGeom>
              <a:avLst/>
              <a:gdLst>
                <a:gd name="T0" fmla="*/ 35 w 45"/>
                <a:gd name="T1" fmla="*/ 44 h 44"/>
                <a:gd name="T2" fmla="*/ 29 w 45"/>
                <a:gd name="T3" fmla="*/ 42 h 44"/>
                <a:gd name="T4" fmla="*/ 4 w 45"/>
                <a:gd name="T5" fmla="*/ 16 h 44"/>
                <a:gd name="T6" fmla="*/ 4 w 45"/>
                <a:gd name="T7" fmla="*/ 4 h 44"/>
                <a:gd name="T8" fmla="*/ 16 w 45"/>
                <a:gd name="T9" fmla="*/ 4 h 44"/>
                <a:gd name="T10" fmla="*/ 41 w 45"/>
                <a:gd name="T11" fmla="*/ 29 h 44"/>
                <a:gd name="T12" fmla="*/ 41 w 45"/>
                <a:gd name="T13" fmla="*/ 42 h 44"/>
                <a:gd name="T14" fmla="*/ 35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5" y="44"/>
                  </a:moveTo>
                  <a:cubicBezTo>
                    <a:pt x="33" y="44"/>
                    <a:pt x="31" y="43"/>
                    <a:pt x="29" y="42"/>
                  </a:cubicBezTo>
                  <a:cubicBezTo>
                    <a:pt x="4" y="16"/>
                    <a:pt x="4" y="16"/>
                    <a:pt x="4" y="16"/>
                  </a:cubicBezTo>
                  <a:cubicBezTo>
                    <a:pt x="0" y="13"/>
                    <a:pt x="0" y="7"/>
                    <a:pt x="4" y="4"/>
                  </a:cubicBezTo>
                  <a:cubicBezTo>
                    <a:pt x="7" y="0"/>
                    <a:pt x="13" y="0"/>
                    <a:pt x="16" y="4"/>
                  </a:cubicBezTo>
                  <a:cubicBezTo>
                    <a:pt x="41" y="29"/>
                    <a:pt x="41" y="29"/>
                    <a:pt x="41" y="29"/>
                  </a:cubicBezTo>
                  <a:cubicBezTo>
                    <a:pt x="45" y="33"/>
                    <a:pt x="45" y="38"/>
                    <a:pt x="41" y="42"/>
                  </a:cubicBezTo>
                  <a:cubicBezTo>
                    <a:pt x="40" y="43"/>
                    <a:pt x="37" y="44"/>
                    <a:pt x="35"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0" name="Freeform 58"/>
            <p:cNvSpPr>
              <a:spLocks noEditPoints="1"/>
            </p:cNvSpPr>
            <p:nvPr/>
          </p:nvSpPr>
          <p:spPr bwMode="auto">
            <a:xfrm>
              <a:off x="55563" y="1541463"/>
              <a:ext cx="212725" cy="204788"/>
            </a:xfrm>
            <a:custGeom>
              <a:avLst/>
              <a:gdLst>
                <a:gd name="T0" fmla="*/ 15 w 96"/>
                <a:gd name="T1" fmla="*/ 93 h 93"/>
                <a:gd name="T2" fmla="*/ 13 w 96"/>
                <a:gd name="T3" fmla="*/ 93 h 93"/>
                <a:gd name="T4" fmla="*/ 6 w 96"/>
                <a:gd name="T5" fmla="*/ 86 h 93"/>
                <a:gd name="T6" fmla="*/ 31 w 96"/>
                <a:gd name="T7" fmla="*/ 14 h 93"/>
                <a:gd name="T8" fmla="*/ 56 w 96"/>
                <a:gd name="T9" fmla="*/ 1 h 93"/>
                <a:gd name="T10" fmla="*/ 66 w 96"/>
                <a:gd name="T11" fmla="*/ 3 h 93"/>
                <a:gd name="T12" fmla="*/ 93 w 96"/>
                <a:gd name="T13" fmla="*/ 29 h 93"/>
                <a:gd name="T14" fmla="*/ 95 w 96"/>
                <a:gd name="T15" fmla="*/ 37 h 93"/>
                <a:gd name="T16" fmla="*/ 77 w 96"/>
                <a:gd name="T17" fmla="*/ 69 h 93"/>
                <a:gd name="T18" fmla="*/ 49 w 96"/>
                <a:gd name="T19" fmla="*/ 78 h 93"/>
                <a:gd name="T20" fmla="*/ 21 w 96"/>
                <a:gd name="T21" fmla="*/ 90 h 93"/>
                <a:gd name="T22" fmla="*/ 15 w 96"/>
                <a:gd name="T23" fmla="*/ 93 h 93"/>
                <a:gd name="T24" fmla="*/ 58 w 96"/>
                <a:gd name="T25" fmla="*/ 20 h 93"/>
                <a:gd name="T26" fmla="*/ 40 w 96"/>
                <a:gd name="T27" fmla="*/ 29 h 93"/>
                <a:gd name="T28" fmla="*/ 22 w 96"/>
                <a:gd name="T29" fmla="*/ 67 h 93"/>
                <a:gd name="T30" fmla="*/ 46 w 96"/>
                <a:gd name="T31" fmla="*/ 60 h 93"/>
                <a:gd name="T32" fmla="*/ 68 w 96"/>
                <a:gd name="T33" fmla="*/ 54 h 93"/>
                <a:gd name="T34" fmla="*/ 77 w 96"/>
                <a:gd name="T35" fmla="*/ 39 h 93"/>
                <a:gd name="T36" fmla="*/ 58 w 96"/>
                <a:gd name="T37" fmla="*/ 2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93">
                  <a:moveTo>
                    <a:pt x="15" y="93"/>
                  </a:moveTo>
                  <a:cubicBezTo>
                    <a:pt x="14" y="93"/>
                    <a:pt x="13" y="93"/>
                    <a:pt x="13" y="93"/>
                  </a:cubicBezTo>
                  <a:cubicBezTo>
                    <a:pt x="10" y="92"/>
                    <a:pt x="7" y="90"/>
                    <a:pt x="6" y="86"/>
                  </a:cubicBezTo>
                  <a:cubicBezTo>
                    <a:pt x="0" y="62"/>
                    <a:pt x="6" y="29"/>
                    <a:pt x="31" y="14"/>
                  </a:cubicBezTo>
                  <a:cubicBezTo>
                    <a:pt x="39" y="9"/>
                    <a:pt x="48" y="5"/>
                    <a:pt x="56" y="1"/>
                  </a:cubicBezTo>
                  <a:cubicBezTo>
                    <a:pt x="59" y="0"/>
                    <a:pt x="63" y="0"/>
                    <a:pt x="66" y="3"/>
                  </a:cubicBezTo>
                  <a:cubicBezTo>
                    <a:pt x="93" y="29"/>
                    <a:pt x="93" y="29"/>
                    <a:pt x="93" y="29"/>
                  </a:cubicBezTo>
                  <a:cubicBezTo>
                    <a:pt x="95" y="32"/>
                    <a:pt x="96" y="35"/>
                    <a:pt x="95" y="37"/>
                  </a:cubicBezTo>
                  <a:cubicBezTo>
                    <a:pt x="93" y="48"/>
                    <a:pt x="89" y="62"/>
                    <a:pt x="77" y="69"/>
                  </a:cubicBezTo>
                  <a:cubicBezTo>
                    <a:pt x="66" y="75"/>
                    <a:pt x="57" y="77"/>
                    <a:pt x="49" y="78"/>
                  </a:cubicBezTo>
                  <a:cubicBezTo>
                    <a:pt x="38" y="79"/>
                    <a:pt x="31" y="80"/>
                    <a:pt x="21" y="90"/>
                  </a:cubicBezTo>
                  <a:cubicBezTo>
                    <a:pt x="20" y="92"/>
                    <a:pt x="17" y="93"/>
                    <a:pt x="15" y="93"/>
                  </a:cubicBezTo>
                  <a:close/>
                  <a:moveTo>
                    <a:pt x="58" y="20"/>
                  </a:moveTo>
                  <a:cubicBezTo>
                    <a:pt x="52" y="23"/>
                    <a:pt x="46" y="26"/>
                    <a:pt x="40" y="29"/>
                  </a:cubicBezTo>
                  <a:cubicBezTo>
                    <a:pt x="27" y="37"/>
                    <a:pt x="22" y="52"/>
                    <a:pt x="22" y="67"/>
                  </a:cubicBezTo>
                  <a:cubicBezTo>
                    <a:pt x="30" y="62"/>
                    <a:pt x="39" y="61"/>
                    <a:pt x="46" y="60"/>
                  </a:cubicBezTo>
                  <a:cubicBezTo>
                    <a:pt x="54" y="59"/>
                    <a:pt x="60" y="58"/>
                    <a:pt x="68" y="54"/>
                  </a:cubicBezTo>
                  <a:cubicBezTo>
                    <a:pt x="71" y="52"/>
                    <a:pt x="74" y="47"/>
                    <a:pt x="77" y="39"/>
                  </a:cubicBezTo>
                  <a:cubicBezTo>
                    <a:pt x="58" y="20"/>
                    <a:pt x="58" y="20"/>
                    <a:pt x="58"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1" name="Freeform 59"/>
            <p:cNvSpPr>
              <a:spLocks noEditPoints="1"/>
            </p:cNvSpPr>
            <p:nvPr/>
          </p:nvSpPr>
          <p:spPr bwMode="auto">
            <a:xfrm>
              <a:off x="84138" y="835026"/>
              <a:ext cx="66675" cy="66675"/>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8 h 30"/>
                <a:gd name="T12" fmla="*/ 8 w 30"/>
                <a:gd name="T13" fmla="*/ 15 h 30"/>
                <a:gd name="T14" fmla="*/ 15 w 30"/>
                <a:gd name="T15" fmla="*/ 22 h 30"/>
                <a:gd name="T16" fmla="*/ 22 w 30"/>
                <a:gd name="T17" fmla="*/ 15 h 30"/>
                <a:gd name="T18" fmla="*/ 15 w 30"/>
                <a:gd name="T19"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8"/>
                  </a:moveTo>
                  <a:cubicBezTo>
                    <a:pt x="11" y="8"/>
                    <a:pt x="8" y="11"/>
                    <a:pt x="8" y="15"/>
                  </a:cubicBezTo>
                  <a:cubicBezTo>
                    <a:pt x="8" y="19"/>
                    <a:pt x="11" y="22"/>
                    <a:pt x="15" y="22"/>
                  </a:cubicBezTo>
                  <a:cubicBezTo>
                    <a:pt x="19" y="22"/>
                    <a:pt x="22" y="19"/>
                    <a:pt x="22" y="15"/>
                  </a:cubicBezTo>
                  <a:cubicBezTo>
                    <a:pt x="22" y="11"/>
                    <a:pt x="19"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2" name="Freeform 60"/>
            <p:cNvSpPr>
              <a:spLocks noEditPoints="1"/>
            </p:cNvSpPr>
            <p:nvPr/>
          </p:nvSpPr>
          <p:spPr bwMode="auto">
            <a:xfrm>
              <a:off x="171450" y="733426"/>
              <a:ext cx="68263" cy="69850"/>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3" name="Freeform 61"/>
            <p:cNvSpPr/>
            <p:nvPr/>
          </p:nvSpPr>
          <p:spPr bwMode="auto">
            <a:xfrm>
              <a:off x="112713" y="784226"/>
              <a:ext cx="55563" cy="53975"/>
            </a:xfrm>
            <a:custGeom>
              <a:avLst/>
              <a:gdLst>
                <a:gd name="T0" fmla="*/ 21 w 25"/>
                <a:gd name="T1" fmla="*/ 24 h 24"/>
                <a:gd name="T2" fmla="*/ 21 w 25"/>
                <a:gd name="T3" fmla="*/ 24 h 24"/>
                <a:gd name="T4" fmla="*/ 17 w 25"/>
                <a:gd name="T5" fmla="*/ 20 h 24"/>
                <a:gd name="T6" fmla="*/ 17 w 25"/>
                <a:gd name="T7" fmla="*/ 8 h 24"/>
                <a:gd name="T8" fmla="*/ 4 w 25"/>
                <a:gd name="T9" fmla="*/ 8 h 24"/>
                <a:gd name="T10" fmla="*/ 0 w 25"/>
                <a:gd name="T11" fmla="*/ 4 h 24"/>
                <a:gd name="T12" fmla="*/ 4 w 25"/>
                <a:gd name="T13" fmla="*/ 0 h 24"/>
                <a:gd name="T14" fmla="*/ 21 w 25"/>
                <a:gd name="T15" fmla="*/ 0 h 24"/>
                <a:gd name="T16" fmla="*/ 23 w 25"/>
                <a:gd name="T17" fmla="*/ 2 h 24"/>
                <a:gd name="T18" fmla="*/ 25 w 25"/>
                <a:gd name="T19" fmla="*/ 4 h 24"/>
                <a:gd name="T20" fmla="*/ 25 w 25"/>
                <a:gd name="T21" fmla="*/ 20 h 24"/>
                <a:gd name="T22" fmla="*/ 21 w 25"/>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4">
                  <a:moveTo>
                    <a:pt x="21" y="24"/>
                  </a:moveTo>
                  <a:cubicBezTo>
                    <a:pt x="21" y="24"/>
                    <a:pt x="21" y="24"/>
                    <a:pt x="21" y="24"/>
                  </a:cubicBezTo>
                  <a:cubicBezTo>
                    <a:pt x="18" y="24"/>
                    <a:pt x="17" y="23"/>
                    <a:pt x="17" y="20"/>
                  </a:cubicBezTo>
                  <a:cubicBezTo>
                    <a:pt x="17" y="8"/>
                    <a:pt x="17" y="8"/>
                    <a:pt x="17" y="8"/>
                  </a:cubicBezTo>
                  <a:cubicBezTo>
                    <a:pt x="4" y="8"/>
                    <a:pt x="4" y="8"/>
                    <a:pt x="4" y="8"/>
                  </a:cubicBezTo>
                  <a:cubicBezTo>
                    <a:pt x="2" y="8"/>
                    <a:pt x="0" y="7"/>
                    <a:pt x="0" y="4"/>
                  </a:cubicBezTo>
                  <a:cubicBezTo>
                    <a:pt x="0" y="2"/>
                    <a:pt x="2" y="0"/>
                    <a:pt x="4" y="0"/>
                  </a:cubicBezTo>
                  <a:cubicBezTo>
                    <a:pt x="21" y="0"/>
                    <a:pt x="21" y="0"/>
                    <a:pt x="21" y="0"/>
                  </a:cubicBezTo>
                  <a:cubicBezTo>
                    <a:pt x="22" y="0"/>
                    <a:pt x="23" y="1"/>
                    <a:pt x="23" y="2"/>
                  </a:cubicBezTo>
                  <a:cubicBezTo>
                    <a:pt x="24" y="2"/>
                    <a:pt x="25" y="3"/>
                    <a:pt x="25" y="4"/>
                  </a:cubicBezTo>
                  <a:cubicBezTo>
                    <a:pt x="25" y="20"/>
                    <a:pt x="25" y="20"/>
                    <a:pt x="25" y="20"/>
                  </a:cubicBezTo>
                  <a:cubicBezTo>
                    <a:pt x="25" y="23"/>
                    <a:pt x="23" y="24"/>
                    <a:pt x="21"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4" name="Freeform 62"/>
            <p:cNvSpPr/>
            <p:nvPr/>
          </p:nvSpPr>
          <p:spPr bwMode="auto">
            <a:xfrm>
              <a:off x="112713" y="787401"/>
              <a:ext cx="50800" cy="66675"/>
            </a:xfrm>
            <a:custGeom>
              <a:avLst/>
              <a:gdLst>
                <a:gd name="T0" fmla="*/ 4 w 23"/>
                <a:gd name="T1" fmla="*/ 30 h 30"/>
                <a:gd name="T2" fmla="*/ 3 w 23"/>
                <a:gd name="T3" fmla="*/ 30 h 30"/>
                <a:gd name="T4" fmla="*/ 1 w 23"/>
                <a:gd name="T5" fmla="*/ 25 h 30"/>
                <a:gd name="T6" fmla="*/ 13 w 23"/>
                <a:gd name="T7" fmla="*/ 5 h 30"/>
                <a:gd name="T8" fmla="*/ 16 w 23"/>
                <a:gd name="T9" fmla="*/ 2 h 30"/>
                <a:gd name="T10" fmla="*/ 22 w 23"/>
                <a:gd name="T11" fmla="*/ 2 h 30"/>
                <a:gd name="T12" fmla="*/ 21 w 23"/>
                <a:gd name="T13" fmla="*/ 8 h 30"/>
                <a:gd name="T14" fmla="*/ 18 w 23"/>
                <a:gd name="T15" fmla="*/ 11 h 30"/>
                <a:gd name="T16" fmla="*/ 8 w 23"/>
                <a:gd name="T17" fmla="*/ 27 h 30"/>
                <a:gd name="T18" fmla="*/ 4 w 23"/>
                <a:gd name="T1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30">
                  <a:moveTo>
                    <a:pt x="4" y="30"/>
                  </a:moveTo>
                  <a:cubicBezTo>
                    <a:pt x="4" y="30"/>
                    <a:pt x="4" y="30"/>
                    <a:pt x="3" y="30"/>
                  </a:cubicBezTo>
                  <a:cubicBezTo>
                    <a:pt x="1" y="29"/>
                    <a:pt x="0" y="27"/>
                    <a:pt x="1" y="25"/>
                  </a:cubicBezTo>
                  <a:cubicBezTo>
                    <a:pt x="3" y="17"/>
                    <a:pt x="7" y="11"/>
                    <a:pt x="13" y="5"/>
                  </a:cubicBezTo>
                  <a:cubicBezTo>
                    <a:pt x="14" y="4"/>
                    <a:pt x="15" y="3"/>
                    <a:pt x="16" y="2"/>
                  </a:cubicBezTo>
                  <a:cubicBezTo>
                    <a:pt x="18" y="0"/>
                    <a:pt x="21" y="1"/>
                    <a:pt x="22" y="2"/>
                  </a:cubicBezTo>
                  <a:cubicBezTo>
                    <a:pt x="23" y="4"/>
                    <a:pt x="23" y="7"/>
                    <a:pt x="21" y="8"/>
                  </a:cubicBezTo>
                  <a:cubicBezTo>
                    <a:pt x="20" y="9"/>
                    <a:pt x="19" y="10"/>
                    <a:pt x="18" y="11"/>
                  </a:cubicBezTo>
                  <a:cubicBezTo>
                    <a:pt x="14" y="15"/>
                    <a:pt x="10" y="21"/>
                    <a:pt x="8" y="27"/>
                  </a:cubicBezTo>
                  <a:cubicBezTo>
                    <a:pt x="8" y="29"/>
                    <a:pt x="6" y="30"/>
                    <a:pt x="4"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5" name="Freeform 63"/>
            <p:cNvSpPr/>
            <p:nvPr/>
          </p:nvSpPr>
          <p:spPr bwMode="auto">
            <a:xfrm>
              <a:off x="42863" y="738188"/>
              <a:ext cx="227013" cy="214313"/>
            </a:xfrm>
            <a:custGeom>
              <a:avLst/>
              <a:gdLst>
                <a:gd name="T0" fmla="*/ 52 w 103"/>
                <a:gd name="T1" fmla="*/ 97 h 97"/>
                <a:gd name="T2" fmla="*/ 18 w 103"/>
                <a:gd name="T3" fmla="*/ 83 h 97"/>
                <a:gd name="T4" fmla="*/ 18 w 103"/>
                <a:gd name="T5" fmla="*/ 17 h 97"/>
                <a:gd name="T6" fmla="*/ 65 w 103"/>
                <a:gd name="T7" fmla="*/ 5 h 97"/>
                <a:gd name="T8" fmla="*/ 67 w 103"/>
                <a:gd name="T9" fmla="*/ 10 h 97"/>
                <a:gd name="T10" fmla="*/ 62 w 103"/>
                <a:gd name="T11" fmla="*/ 12 h 97"/>
                <a:gd name="T12" fmla="*/ 24 w 103"/>
                <a:gd name="T13" fmla="*/ 22 h 97"/>
                <a:gd name="T14" fmla="*/ 24 w 103"/>
                <a:gd name="T15" fmla="*/ 78 h 97"/>
                <a:gd name="T16" fmla="*/ 79 w 103"/>
                <a:gd name="T17" fmla="*/ 78 h 97"/>
                <a:gd name="T18" fmla="*/ 80 w 103"/>
                <a:gd name="T19" fmla="*/ 23 h 97"/>
                <a:gd name="T20" fmla="*/ 80 w 103"/>
                <a:gd name="T21" fmla="*/ 18 h 97"/>
                <a:gd name="T22" fmla="*/ 86 w 103"/>
                <a:gd name="T23" fmla="*/ 18 h 97"/>
                <a:gd name="T24" fmla="*/ 85 w 103"/>
                <a:gd name="T25" fmla="*/ 83 h 97"/>
                <a:gd name="T26" fmla="*/ 52 w 103"/>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7">
                  <a:moveTo>
                    <a:pt x="52" y="97"/>
                  </a:moveTo>
                  <a:cubicBezTo>
                    <a:pt x="39" y="97"/>
                    <a:pt x="27" y="92"/>
                    <a:pt x="18" y="83"/>
                  </a:cubicBezTo>
                  <a:cubicBezTo>
                    <a:pt x="0" y="65"/>
                    <a:pt x="0" y="35"/>
                    <a:pt x="18" y="17"/>
                  </a:cubicBezTo>
                  <a:cubicBezTo>
                    <a:pt x="30" y="4"/>
                    <a:pt x="48" y="0"/>
                    <a:pt x="65" y="5"/>
                  </a:cubicBezTo>
                  <a:cubicBezTo>
                    <a:pt x="67" y="5"/>
                    <a:pt x="68" y="8"/>
                    <a:pt x="67" y="10"/>
                  </a:cubicBezTo>
                  <a:cubicBezTo>
                    <a:pt x="67" y="12"/>
                    <a:pt x="65" y="13"/>
                    <a:pt x="62" y="12"/>
                  </a:cubicBezTo>
                  <a:cubicBezTo>
                    <a:pt x="49" y="8"/>
                    <a:pt x="34" y="12"/>
                    <a:pt x="24" y="22"/>
                  </a:cubicBezTo>
                  <a:cubicBezTo>
                    <a:pt x="9" y="37"/>
                    <a:pt x="9" y="62"/>
                    <a:pt x="24" y="78"/>
                  </a:cubicBezTo>
                  <a:cubicBezTo>
                    <a:pt x="39" y="93"/>
                    <a:pt x="64" y="93"/>
                    <a:pt x="79" y="78"/>
                  </a:cubicBezTo>
                  <a:cubicBezTo>
                    <a:pt x="94" y="63"/>
                    <a:pt x="95" y="39"/>
                    <a:pt x="80" y="23"/>
                  </a:cubicBezTo>
                  <a:cubicBezTo>
                    <a:pt x="79" y="22"/>
                    <a:pt x="79" y="19"/>
                    <a:pt x="80" y="18"/>
                  </a:cubicBezTo>
                  <a:cubicBezTo>
                    <a:pt x="82" y="16"/>
                    <a:pt x="84" y="16"/>
                    <a:pt x="86" y="18"/>
                  </a:cubicBezTo>
                  <a:cubicBezTo>
                    <a:pt x="103" y="36"/>
                    <a:pt x="103" y="65"/>
                    <a:pt x="85" y="83"/>
                  </a:cubicBezTo>
                  <a:cubicBezTo>
                    <a:pt x="76" y="92"/>
                    <a:pt x="64" y="97"/>
                    <a:pt x="52"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6" name="Freeform 64"/>
            <p:cNvSpPr/>
            <p:nvPr/>
          </p:nvSpPr>
          <p:spPr bwMode="auto">
            <a:xfrm>
              <a:off x="177800" y="842963"/>
              <a:ext cx="46038" cy="46038"/>
            </a:xfrm>
            <a:custGeom>
              <a:avLst/>
              <a:gdLst>
                <a:gd name="T0" fmla="*/ 4 w 21"/>
                <a:gd name="T1" fmla="*/ 21 h 21"/>
                <a:gd name="T2" fmla="*/ 1 w 21"/>
                <a:gd name="T3" fmla="*/ 20 h 21"/>
                <a:gd name="T4" fmla="*/ 1 w 21"/>
                <a:gd name="T5" fmla="*/ 14 h 21"/>
                <a:gd name="T6" fmla="*/ 14 w 21"/>
                <a:gd name="T7" fmla="*/ 2 h 21"/>
                <a:gd name="T8" fmla="*/ 19 w 21"/>
                <a:gd name="T9" fmla="*/ 2 h 21"/>
                <a:gd name="T10" fmla="*/ 19 w 21"/>
                <a:gd name="T11" fmla="*/ 7 h 21"/>
                <a:gd name="T12" fmla="*/ 7 w 21"/>
                <a:gd name="T13" fmla="*/ 20 h 21"/>
                <a:gd name="T14" fmla="*/ 4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4" y="21"/>
                  </a:moveTo>
                  <a:cubicBezTo>
                    <a:pt x="3" y="21"/>
                    <a:pt x="2" y="20"/>
                    <a:pt x="1" y="20"/>
                  </a:cubicBezTo>
                  <a:cubicBezTo>
                    <a:pt x="0" y="18"/>
                    <a:pt x="0" y="16"/>
                    <a:pt x="1" y="14"/>
                  </a:cubicBezTo>
                  <a:cubicBezTo>
                    <a:pt x="14" y="2"/>
                    <a:pt x="14" y="2"/>
                    <a:pt x="14" y="2"/>
                  </a:cubicBezTo>
                  <a:cubicBezTo>
                    <a:pt x="15" y="0"/>
                    <a:pt x="18" y="0"/>
                    <a:pt x="19" y="2"/>
                  </a:cubicBezTo>
                  <a:cubicBezTo>
                    <a:pt x="21" y="3"/>
                    <a:pt x="21" y="6"/>
                    <a:pt x="19" y="7"/>
                  </a:cubicBezTo>
                  <a:cubicBezTo>
                    <a:pt x="7" y="20"/>
                    <a:pt x="7" y="20"/>
                    <a:pt x="7" y="20"/>
                  </a:cubicBezTo>
                  <a:cubicBezTo>
                    <a:pt x="6" y="20"/>
                    <a:pt x="5" y="21"/>
                    <a:pt x="4"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7" name="Freeform 65"/>
            <p:cNvSpPr/>
            <p:nvPr/>
          </p:nvSpPr>
          <p:spPr bwMode="auto">
            <a:xfrm>
              <a:off x="177800" y="842963"/>
              <a:ext cx="46038" cy="46038"/>
            </a:xfrm>
            <a:custGeom>
              <a:avLst/>
              <a:gdLst>
                <a:gd name="T0" fmla="*/ 16 w 21"/>
                <a:gd name="T1" fmla="*/ 21 h 21"/>
                <a:gd name="T2" fmla="*/ 14 w 21"/>
                <a:gd name="T3" fmla="*/ 20 h 21"/>
                <a:gd name="T4" fmla="*/ 1 w 21"/>
                <a:gd name="T5" fmla="*/ 7 h 21"/>
                <a:gd name="T6" fmla="*/ 1 w 21"/>
                <a:gd name="T7" fmla="*/ 2 h 21"/>
                <a:gd name="T8" fmla="*/ 7 w 21"/>
                <a:gd name="T9" fmla="*/ 2 h 21"/>
                <a:gd name="T10" fmla="*/ 19 w 21"/>
                <a:gd name="T11" fmla="*/ 14 h 21"/>
                <a:gd name="T12" fmla="*/ 19 w 21"/>
                <a:gd name="T13" fmla="*/ 20 h 21"/>
                <a:gd name="T14" fmla="*/ 16 w 21"/>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16" y="21"/>
                  </a:moveTo>
                  <a:cubicBezTo>
                    <a:pt x="15" y="21"/>
                    <a:pt x="14" y="20"/>
                    <a:pt x="14" y="20"/>
                  </a:cubicBezTo>
                  <a:cubicBezTo>
                    <a:pt x="1" y="7"/>
                    <a:pt x="1" y="7"/>
                    <a:pt x="1" y="7"/>
                  </a:cubicBezTo>
                  <a:cubicBezTo>
                    <a:pt x="0" y="6"/>
                    <a:pt x="0" y="3"/>
                    <a:pt x="1" y="2"/>
                  </a:cubicBezTo>
                  <a:cubicBezTo>
                    <a:pt x="3" y="0"/>
                    <a:pt x="5" y="0"/>
                    <a:pt x="7" y="2"/>
                  </a:cubicBezTo>
                  <a:cubicBezTo>
                    <a:pt x="19" y="14"/>
                    <a:pt x="19" y="14"/>
                    <a:pt x="19" y="14"/>
                  </a:cubicBezTo>
                  <a:cubicBezTo>
                    <a:pt x="21" y="16"/>
                    <a:pt x="21" y="18"/>
                    <a:pt x="19" y="20"/>
                  </a:cubicBezTo>
                  <a:cubicBezTo>
                    <a:pt x="19" y="20"/>
                    <a:pt x="17" y="21"/>
                    <a:pt x="16"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8" name="Freeform 66"/>
            <p:cNvSpPr/>
            <p:nvPr/>
          </p:nvSpPr>
          <p:spPr bwMode="auto">
            <a:xfrm>
              <a:off x="1193800" y="3767138"/>
              <a:ext cx="115888" cy="117475"/>
            </a:xfrm>
            <a:custGeom>
              <a:avLst/>
              <a:gdLst>
                <a:gd name="T0" fmla="*/ 26 w 53"/>
                <a:gd name="T1" fmla="*/ 53 h 53"/>
                <a:gd name="T2" fmla="*/ 23 w 53"/>
                <a:gd name="T3" fmla="*/ 52 h 53"/>
                <a:gd name="T4" fmla="*/ 23 w 53"/>
                <a:gd name="T5" fmla="*/ 46 h 53"/>
                <a:gd name="T6" fmla="*/ 41 w 53"/>
                <a:gd name="T7" fmla="*/ 28 h 53"/>
                <a:gd name="T8" fmla="*/ 44 w 53"/>
                <a:gd name="T9" fmla="*/ 21 h 53"/>
                <a:gd name="T10" fmla="*/ 42 w 53"/>
                <a:gd name="T11" fmla="*/ 14 h 53"/>
                <a:gd name="T12" fmla="*/ 40 w 53"/>
                <a:gd name="T13" fmla="*/ 12 h 53"/>
                <a:gd name="T14" fmla="*/ 26 w 53"/>
                <a:gd name="T15" fmla="*/ 13 h 53"/>
                <a:gd name="T16" fmla="*/ 8 w 53"/>
                <a:gd name="T17" fmla="*/ 31 h 53"/>
                <a:gd name="T18" fmla="*/ 2 w 53"/>
                <a:gd name="T19" fmla="*/ 31 h 53"/>
                <a:gd name="T20" fmla="*/ 2 w 53"/>
                <a:gd name="T21" fmla="*/ 26 h 53"/>
                <a:gd name="T22" fmla="*/ 20 w 53"/>
                <a:gd name="T23" fmla="*/ 7 h 53"/>
                <a:gd name="T24" fmla="*/ 46 w 53"/>
                <a:gd name="T25" fmla="*/ 7 h 53"/>
                <a:gd name="T26" fmla="*/ 47 w 53"/>
                <a:gd name="T27" fmla="*/ 8 h 53"/>
                <a:gd name="T28" fmla="*/ 52 w 53"/>
                <a:gd name="T29" fmla="*/ 21 h 53"/>
                <a:gd name="T30" fmla="*/ 47 w 53"/>
                <a:gd name="T31" fmla="*/ 34 h 53"/>
                <a:gd name="T32" fmla="*/ 29 w 53"/>
                <a:gd name="T33" fmla="*/ 52 h 53"/>
                <a:gd name="T34" fmla="*/ 26 w 53"/>
                <a:gd name="T35"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53">
                  <a:moveTo>
                    <a:pt x="26" y="53"/>
                  </a:moveTo>
                  <a:cubicBezTo>
                    <a:pt x="25" y="53"/>
                    <a:pt x="24" y="53"/>
                    <a:pt x="23" y="52"/>
                  </a:cubicBezTo>
                  <a:cubicBezTo>
                    <a:pt x="21" y="50"/>
                    <a:pt x="21" y="48"/>
                    <a:pt x="23" y="46"/>
                  </a:cubicBezTo>
                  <a:cubicBezTo>
                    <a:pt x="41" y="28"/>
                    <a:pt x="41" y="28"/>
                    <a:pt x="41" y="28"/>
                  </a:cubicBezTo>
                  <a:cubicBezTo>
                    <a:pt x="43" y="26"/>
                    <a:pt x="44" y="23"/>
                    <a:pt x="44" y="21"/>
                  </a:cubicBezTo>
                  <a:cubicBezTo>
                    <a:pt x="45" y="18"/>
                    <a:pt x="44" y="15"/>
                    <a:pt x="42" y="14"/>
                  </a:cubicBezTo>
                  <a:cubicBezTo>
                    <a:pt x="40" y="12"/>
                    <a:pt x="40" y="12"/>
                    <a:pt x="40" y="12"/>
                  </a:cubicBezTo>
                  <a:cubicBezTo>
                    <a:pt x="37" y="8"/>
                    <a:pt x="30" y="9"/>
                    <a:pt x="26" y="13"/>
                  </a:cubicBezTo>
                  <a:cubicBezTo>
                    <a:pt x="8" y="31"/>
                    <a:pt x="8" y="31"/>
                    <a:pt x="8" y="31"/>
                  </a:cubicBezTo>
                  <a:cubicBezTo>
                    <a:pt x="6" y="33"/>
                    <a:pt x="4" y="33"/>
                    <a:pt x="2" y="31"/>
                  </a:cubicBezTo>
                  <a:cubicBezTo>
                    <a:pt x="0" y="30"/>
                    <a:pt x="0" y="27"/>
                    <a:pt x="2" y="26"/>
                  </a:cubicBezTo>
                  <a:cubicBezTo>
                    <a:pt x="20" y="7"/>
                    <a:pt x="20" y="7"/>
                    <a:pt x="20" y="7"/>
                  </a:cubicBezTo>
                  <a:cubicBezTo>
                    <a:pt x="28" y="0"/>
                    <a:pt x="39" y="0"/>
                    <a:pt x="46" y="7"/>
                  </a:cubicBezTo>
                  <a:cubicBezTo>
                    <a:pt x="47" y="8"/>
                    <a:pt x="47" y="8"/>
                    <a:pt x="47" y="8"/>
                  </a:cubicBezTo>
                  <a:cubicBezTo>
                    <a:pt x="51" y="11"/>
                    <a:pt x="53" y="16"/>
                    <a:pt x="52" y="21"/>
                  </a:cubicBezTo>
                  <a:cubicBezTo>
                    <a:pt x="52" y="26"/>
                    <a:pt x="50" y="30"/>
                    <a:pt x="47" y="34"/>
                  </a:cubicBezTo>
                  <a:cubicBezTo>
                    <a:pt x="29" y="52"/>
                    <a:pt x="29" y="52"/>
                    <a:pt x="29" y="52"/>
                  </a:cubicBezTo>
                  <a:cubicBezTo>
                    <a:pt x="28" y="53"/>
                    <a:pt x="27" y="53"/>
                    <a:pt x="26" y="5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69" name="Freeform 67"/>
            <p:cNvSpPr/>
            <p:nvPr/>
          </p:nvSpPr>
          <p:spPr bwMode="auto">
            <a:xfrm>
              <a:off x="1179513" y="3811588"/>
              <a:ext cx="88900" cy="85725"/>
            </a:xfrm>
            <a:custGeom>
              <a:avLst/>
              <a:gdLst>
                <a:gd name="T0" fmla="*/ 36 w 40"/>
                <a:gd name="T1" fmla="*/ 39 h 39"/>
                <a:gd name="T2" fmla="*/ 33 w 40"/>
                <a:gd name="T3" fmla="*/ 38 h 39"/>
                <a:gd name="T4" fmla="*/ 2 w 40"/>
                <a:gd name="T5" fmla="*/ 7 h 39"/>
                <a:gd name="T6" fmla="*/ 2 w 40"/>
                <a:gd name="T7" fmla="*/ 2 h 39"/>
                <a:gd name="T8" fmla="*/ 7 w 40"/>
                <a:gd name="T9" fmla="*/ 2 h 39"/>
                <a:gd name="T10" fmla="*/ 38 w 40"/>
                <a:gd name="T11" fmla="*/ 33 h 39"/>
                <a:gd name="T12" fmla="*/ 38 w 40"/>
                <a:gd name="T13" fmla="*/ 38 h 39"/>
                <a:gd name="T14" fmla="*/ 36 w 40"/>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39">
                  <a:moveTo>
                    <a:pt x="36" y="39"/>
                  </a:moveTo>
                  <a:cubicBezTo>
                    <a:pt x="35" y="39"/>
                    <a:pt x="34" y="39"/>
                    <a:pt x="33" y="38"/>
                  </a:cubicBezTo>
                  <a:cubicBezTo>
                    <a:pt x="2" y="7"/>
                    <a:pt x="2" y="7"/>
                    <a:pt x="2" y="7"/>
                  </a:cubicBezTo>
                  <a:cubicBezTo>
                    <a:pt x="0" y="6"/>
                    <a:pt x="0" y="3"/>
                    <a:pt x="2" y="2"/>
                  </a:cubicBezTo>
                  <a:cubicBezTo>
                    <a:pt x="3" y="0"/>
                    <a:pt x="6" y="0"/>
                    <a:pt x="7" y="2"/>
                  </a:cubicBezTo>
                  <a:cubicBezTo>
                    <a:pt x="38" y="33"/>
                    <a:pt x="38" y="33"/>
                    <a:pt x="38" y="33"/>
                  </a:cubicBezTo>
                  <a:cubicBezTo>
                    <a:pt x="40" y="34"/>
                    <a:pt x="40" y="37"/>
                    <a:pt x="38" y="38"/>
                  </a:cubicBezTo>
                  <a:cubicBezTo>
                    <a:pt x="38" y="39"/>
                    <a:pt x="37" y="39"/>
                    <a:pt x="36"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0" name="Freeform 68"/>
            <p:cNvSpPr/>
            <p:nvPr/>
          </p:nvSpPr>
          <p:spPr bwMode="auto">
            <a:xfrm>
              <a:off x="1125538" y="3948113"/>
              <a:ext cx="23813" cy="25400"/>
            </a:xfrm>
            <a:custGeom>
              <a:avLst/>
              <a:gdLst>
                <a:gd name="T0" fmla="*/ 5 w 11"/>
                <a:gd name="T1" fmla="*/ 11 h 11"/>
                <a:gd name="T2" fmla="*/ 2 w 11"/>
                <a:gd name="T3" fmla="*/ 9 h 11"/>
                <a:gd name="T4" fmla="*/ 2 w 11"/>
                <a:gd name="T5" fmla="*/ 4 h 11"/>
                <a:gd name="T6" fmla="*/ 4 w 11"/>
                <a:gd name="T7" fmla="*/ 2 h 11"/>
                <a:gd name="T8" fmla="*/ 9 w 11"/>
                <a:gd name="T9" fmla="*/ 2 h 11"/>
                <a:gd name="T10" fmla="*/ 9 w 11"/>
                <a:gd name="T11" fmla="*/ 8 h 11"/>
                <a:gd name="T12" fmla="*/ 8 w 11"/>
                <a:gd name="T13" fmla="*/ 9 h 11"/>
                <a:gd name="T14" fmla="*/ 5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5" y="11"/>
                  </a:moveTo>
                  <a:cubicBezTo>
                    <a:pt x="4" y="11"/>
                    <a:pt x="3" y="10"/>
                    <a:pt x="2" y="9"/>
                  </a:cubicBezTo>
                  <a:cubicBezTo>
                    <a:pt x="0" y="8"/>
                    <a:pt x="0" y="5"/>
                    <a:pt x="2" y="4"/>
                  </a:cubicBezTo>
                  <a:cubicBezTo>
                    <a:pt x="4" y="2"/>
                    <a:pt x="4" y="2"/>
                    <a:pt x="4" y="2"/>
                  </a:cubicBezTo>
                  <a:cubicBezTo>
                    <a:pt x="5" y="0"/>
                    <a:pt x="8" y="0"/>
                    <a:pt x="9" y="2"/>
                  </a:cubicBezTo>
                  <a:cubicBezTo>
                    <a:pt x="11" y="4"/>
                    <a:pt x="11" y="6"/>
                    <a:pt x="9" y="8"/>
                  </a:cubicBezTo>
                  <a:cubicBezTo>
                    <a:pt x="8" y="9"/>
                    <a:pt x="8" y="9"/>
                    <a:pt x="8" y="9"/>
                  </a:cubicBezTo>
                  <a:cubicBezTo>
                    <a:pt x="7" y="10"/>
                    <a:pt x="6" y="11"/>
                    <a:pt x="5"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1" name="Freeform 69"/>
            <p:cNvSpPr/>
            <p:nvPr/>
          </p:nvSpPr>
          <p:spPr bwMode="auto">
            <a:xfrm>
              <a:off x="1106488" y="3930651"/>
              <a:ext cx="22225" cy="22225"/>
            </a:xfrm>
            <a:custGeom>
              <a:avLst/>
              <a:gdLst>
                <a:gd name="T0" fmla="*/ 4 w 10"/>
                <a:gd name="T1" fmla="*/ 10 h 10"/>
                <a:gd name="T2" fmla="*/ 1 w 10"/>
                <a:gd name="T3" fmla="*/ 9 h 10"/>
                <a:gd name="T4" fmla="*/ 1 w 10"/>
                <a:gd name="T5" fmla="*/ 3 h 10"/>
                <a:gd name="T6" fmla="*/ 3 w 10"/>
                <a:gd name="T7" fmla="*/ 1 h 10"/>
                <a:gd name="T8" fmla="*/ 8 w 10"/>
                <a:gd name="T9" fmla="*/ 1 h 10"/>
                <a:gd name="T10" fmla="*/ 8 w 10"/>
                <a:gd name="T11" fmla="*/ 7 h 10"/>
                <a:gd name="T12" fmla="*/ 7 w 10"/>
                <a:gd name="T13" fmla="*/ 9 h 10"/>
                <a:gd name="T14" fmla="*/ 4 w 10"/>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0">
                  <a:moveTo>
                    <a:pt x="4" y="10"/>
                  </a:moveTo>
                  <a:cubicBezTo>
                    <a:pt x="3" y="10"/>
                    <a:pt x="2" y="9"/>
                    <a:pt x="1" y="9"/>
                  </a:cubicBezTo>
                  <a:cubicBezTo>
                    <a:pt x="0" y="7"/>
                    <a:pt x="0" y="4"/>
                    <a:pt x="1" y="3"/>
                  </a:cubicBezTo>
                  <a:cubicBezTo>
                    <a:pt x="3" y="1"/>
                    <a:pt x="3" y="1"/>
                    <a:pt x="3" y="1"/>
                  </a:cubicBezTo>
                  <a:cubicBezTo>
                    <a:pt x="4" y="0"/>
                    <a:pt x="7" y="0"/>
                    <a:pt x="8" y="1"/>
                  </a:cubicBezTo>
                  <a:cubicBezTo>
                    <a:pt x="10" y="3"/>
                    <a:pt x="10" y="5"/>
                    <a:pt x="8" y="7"/>
                  </a:cubicBezTo>
                  <a:cubicBezTo>
                    <a:pt x="7" y="9"/>
                    <a:pt x="7" y="9"/>
                    <a:pt x="7" y="9"/>
                  </a:cubicBezTo>
                  <a:cubicBezTo>
                    <a:pt x="6" y="9"/>
                    <a:pt x="5" y="10"/>
                    <a:pt x="4"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72" name="Freeform 70"/>
            <p:cNvSpPr/>
            <p:nvPr/>
          </p:nvSpPr>
          <p:spPr bwMode="auto">
            <a:xfrm>
              <a:off x="1111250" y="3830638"/>
              <a:ext cx="136525" cy="138113"/>
            </a:xfrm>
            <a:custGeom>
              <a:avLst/>
              <a:gdLst>
                <a:gd name="T0" fmla="*/ 14 w 62"/>
                <a:gd name="T1" fmla="*/ 62 h 62"/>
                <a:gd name="T2" fmla="*/ 10 w 62"/>
                <a:gd name="T3" fmla="*/ 58 h 62"/>
                <a:gd name="T4" fmla="*/ 14 w 62"/>
                <a:gd name="T5" fmla="*/ 54 h 62"/>
                <a:gd name="T6" fmla="*/ 17 w 62"/>
                <a:gd name="T7" fmla="*/ 52 h 62"/>
                <a:gd name="T8" fmla="*/ 52 w 62"/>
                <a:gd name="T9" fmla="*/ 18 h 62"/>
                <a:gd name="T10" fmla="*/ 44 w 62"/>
                <a:gd name="T11" fmla="*/ 10 h 62"/>
                <a:gd name="T12" fmla="*/ 10 w 62"/>
                <a:gd name="T13" fmla="*/ 45 h 62"/>
                <a:gd name="T14" fmla="*/ 8 w 62"/>
                <a:gd name="T15" fmla="*/ 48 h 62"/>
                <a:gd name="T16" fmla="*/ 4 w 62"/>
                <a:gd name="T17" fmla="*/ 52 h 62"/>
                <a:gd name="T18" fmla="*/ 4 w 62"/>
                <a:gd name="T19" fmla="*/ 52 h 62"/>
                <a:gd name="T20" fmla="*/ 0 w 62"/>
                <a:gd name="T21" fmla="*/ 48 h 62"/>
                <a:gd name="T22" fmla="*/ 4 w 62"/>
                <a:gd name="T23" fmla="*/ 39 h 62"/>
                <a:gd name="T24" fmla="*/ 41 w 62"/>
                <a:gd name="T25" fmla="*/ 2 h 62"/>
                <a:gd name="T26" fmla="*/ 47 w 62"/>
                <a:gd name="T27" fmla="*/ 2 h 62"/>
                <a:gd name="T28" fmla="*/ 60 w 62"/>
                <a:gd name="T29" fmla="*/ 15 h 62"/>
                <a:gd name="T30" fmla="*/ 60 w 62"/>
                <a:gd name="T31" fmla="*/ 21 h 62"/>
                <a:gd name="T32" fmla="*/ 23 w 62"/>
                <a:gd name="T33" fmla="*/ 58 h 62"/>
                <a:gd name="T34" fmla="*/ 14 w 62"/>
                <a:gd name="T35" fmla="*/ 62 h 62"/>
                <a:gd name="T36" fmla="*/ 14 w 62"/>
                <a:gd name="T3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62">
                  <a:moveTo>
                    <a:pt x="14" y="62"/>
                  </a:moveTo>
                  <a:cubicBezTo>
                    <a:pt x="11" y="62"/>
                    <a:pt x="10" y="60"/>
                    <a:pt x="10" y="58"/>
                  </a:cubicBezTo>
                  <a:cubicBezTo>
                    <a:pt x="10" y="56"/>
                    <a:pt x="11" y="54"/>
                    <a:pt x="14" y="54"/>
                  </a:cubicBezTo>
                  <a:cubicBezTo>
                    <a:pt x="15" y="54"/>
                    <a:pt x="16" y="53"/>
                    <a:pt x="17" y="52"/>
                  </a:cubicBezTo>
                  <a:cubicBezTo>
                    <a:pt x="52" y="18"/>
                    <a:pt x="52" y="18"/>
                    <a:pt x="52" y="18"/>
                  </a:cubicBezTo>
                  <a:cubicBezTo>
                    <a:pt x="44" y="10"/>
                    <a:pt x="44" y="10"/>
                    <a:pt x="44" y="10"/>
                  </a:cubicBezTo>
                  <a:cubicBezTo>
                    <a:pt x="10" y="45"/>
                    <a:pt x="10" y="45"/>
                    <a:pt x="10" y="45"/>
                  </a:cubicBezTo>
                  <a:cubicBezTo>
                    <a:pt x="9" y="46"/>
                    <a:pt x="8" y="47"/>
                    <a:pt x="8" y="48"/>
                  </a:cubicBezTo>
                  <a:cubicBezTo>
                    <a:pt x="8" y="51"/>
                    <a:pt x="6" y="52"/>
                    <a:pt x="4" y="52"/>
                  </a:cubicBezTo>
                  <a:cubicBezTo>
                    <a:pt x="4" y="52"/>
                    <a:pt x="4" y="52"/>
                    <a:pt x="4" y="52"/>
                  </a:cubicBezTo>
                  <a:cubicBezTo>
                    <a:pt x="2" y="52"/>
                    <a:pt x="0" y="51"/>
                    <a:pt x="0" y="48"/>
                  </a:cubicBezTo>
                  <a:cubicBezTo>
                    <a:pt x="0" y="45"/>
                    <a:pt x="1" y="42"/>
                    <a:pt x="4" y="39"/>
                  </a:cubicBezTo>
                  <a:cubicBezTo>
                    <a:pt x="41" y="2"/>
                    <a:pt x="41" y="2"/>
                    <a:pt x="41" y="2"/>
                  </a:cubicBezTo>
                  <a:cubicBezTo>
                    <a:pt x="43" y="0"/>
                    <a:pt x="45" y="0"/>
                    <a:pt x="47" y="2"/>
                  </a:cubicBezTo>
                  <a:cubicBezTo>
                    <a:pt x="60" y="15"/>
                    <a:pt x="60" y="15"/>
                    <a:pt x="60" y="15"/>
                  </a:cubicBezTo>
                  <a:cubicBezTo>
                    <a:pt x="62" y="17"/>
                    <a:pt x="62" y="19"/>
                    <a:pt x="60" y="21"/>
                  </a:cubicBezTo>
                  <a:cubicBezTo>
                    <a:pt x="23" y="58"/>
                    <a:pt x="23" y="58"/>
                    <a:pt x="23" y="58"/>
                  </a:cubicBezTo>
                  <a:cubicBezTo>
                    <a:pt x="21" y="61"/>
                    <a:pt x="17" y="62"/>
                    <a:pt x="14" y="62"/>
                  </a:cubicBezTo>
                  <a:cubicBezTo>
                    <a:pt x="14" y="62"/>
                    <a:pt x="14" y="62"/>
                    <a:pt x="14"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2" name="Freeform 80"/>
            <p:cNvSpPr/>
            <p:nvPr/>
          </p:nvSpPr>
          <p:spPr bwMode="auto">
            <a:xfrm>
              <a:off x="1335088" y="1757363"/>
              <a:ext cx="84138" cy="84138"/>
            </a:xfrm>
            <a:custGeom>
              <a:avLst/>
              <a:gdLst>
                <a:gd name="T0" fmla="*/ 34 w 38"/>
                <a:gd name="T1" fmla="*/ 38 h 38"/>
                <a:gd name="T2" fmla="*/ 31 w 38"/>
                <a:gd name="T3" fmla="*/ 37 h 38"/>
                <a:gd name="T4" fmla="*/ 2 w 38"/>
                <a:gd name="T5" fmla="*/ 7 h 38"/>
                <a:gd name="T6" fmla="*/ 2 w 38"/>
                <a:gd name="T7" fmla="*/ 2 h 38"/>
                <a:gd name="T8" fmla="*/ 8 w 38"/>
                <a:gd name="T9" fmla="*/ 2 h 38"/>
                <a:gd name="T10" fmla="*/ 37 w 38"/>
                <a:gd name="T11" fmla="*/ 31 h 38"/>
                <a:gd name="T12" fmla="*/ 37 w 38"/>
                <a:gd name="T13" fmla="*/ 37 h 38"/>
                <a:gd name="T14" fmla="*/ 34 w 38"/>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34" y="38"/>
                  </a:moveTo>
                  <a:cubicBezTo>
                    <a:pt x="33" y="38"/>
                    <a:pt x="32" y="37"/>
                    <a:pt x="31" y="37"/>
                  </a:cubicBezTo>
                  <a:cubicBezTo>
                    <a:pt x="2" y="7"/>
                    <a:pt x="2" y="7"/>
                    <a:pt x="2" y="7"/>
                  </a:cubicBezTo>
                  <a:cubicBezTo>
                    <a:pt x="0" y="6"/>
                    <a:pt x="0" y="3"/>
                    <a:pt x="2" y="2"/>
                  </a:cubicBezTo>
                  <a:cubicBezTo>
                    <a:pt x="3" y="0"/>
                    <a:pt x="6" y="0"/>
                    <a:pt x="8" y="2"/>
                  </a:cubicBezTo>
                  <a:cubicBezTo>
                    <a:pt x="37" y="31"/>
                    <a:pt x="37" y="31"/>
                    <a:pt x="37" y="31"/>
                  </a:cubicBezTo>
                  <a:cubicBezTo>
                    <a:pt x="38" y="33"/>
                    <a:pt x="38" y="35"/>
                    <a:pt x="37" y="37"/>
                  </a:cubicBezTo>
                  <a:cubicBezTo>
                    <a:pt x="36" y="37"/>
                    <a:pt x="35" y="38"/>
                    <a:pt x="34" y="3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3" name="Freeform 81"/>
            <p:cNvSpPr>
              <a:spLocks noEditPoints="1"/>
            </p:cNvSpPr>
            <p:nvPr/>
          </p:nvSpPr>
          <p:spPr bwMode="auto">
            <a:xfrm>
              <a:off x="1217613" y="1639888"/>
              <a:ext cx="207963" cy="207963"/>
            </a:xfrm>
            <a:custGeom>
              <a:avLst/>
              <a:gdLst>
                <a:gd name="T0" fmla="*/ 41 w 94"/>
                <a:gd name="T1" fmla="*/ 94 h 94"/>
                <a:gd name="T2" fmla="*/ 41 w 94"/>
                <a:gd name="T3" fmla="*/ 94 h 94"/>
                <a:gd name="T4" fmla="*/ 37 w 94"/>
                <a:gd name="T5" fmla="*/ 92 h 94"/>
                <a:gd name="T6" fmla="*/ 0 w 94"/>
                <a:gd name="T7" fmla="*/ 6 h 94"/>
                <a:gd name="T8" fmla="*/ 1 w 94"/>
                <a:gd name="T9" fmla="*/ 1 h 94"/>
                <a:gd name="T10" fmla="*/ 6 w 94"/>
                <a:gd name="T11" fmla="*/ 0 h 94"/>
                <a:gd name="T12" fmla="*/ 92 w 94"/>
                <a:gd name="T13" fmla="*/ 37 h 94"/>
                <a:gd name="T14" fmla="*/ 94 w 94"/>
                <a:gd name="T15" fmla="*/ 40 h 94"/>
                <a:gd name="T16" fmla="*/ 92 w 94"/>
                <a:gd name="T17" fmla="*/ 44 h 94"/>
                <a:gd name="T18" fmla="*/ 59 w 94"/>
                <a:gd name="T19" fmla="*/ 59 h 94"/>
                <a:gd name="T20" fmla="*/ 44 w 94"/>
                <a:gd name="T21" fmla="*/ 92 h 94"/>
                <a:gd name="T22" fmla="*/ 41 w 94"/>
                <a:gd name="T23" fmla="*/ 94 h 94"/>
                <a:gd name="T24" fmla="*/ 12 w 94"/>
                <a:gd name="T25" fmla="*/ 12 h 94"/>
                <a:gd name="T26" fmla="*/ 41 w 94"/>
                <a:gd name="T27" fmla="*/ 80 h 94"/>
                <a:gd name="T28" fmla="*/ 52 w 94"/>
                <a:gd name="T29" fmla="*/ 54 h 94"/>
                <a:gd name="T30" fmla="*/ 54 w 94"/>
                <a:gd name="T31" fmla="*/ 52 h 94"/>
                <a:gd name="T32" fmla="*/ 80 w 94"/>
                <a:gd name="T33" fmla="*/ 41 h 94"/>
                <a:gd name="T34" fmla="*/ 12 w 94"/>
                <a:gd name="T35"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94">
                  <a:moveTo>
                    <a:pt x="41" y="94"/>
                  </a:moveTo>
                  <a:cubicBezTo>
                    <a:pt x="41" y="94"/>
                    <a:pt x="41" y="94"/>
                    <a:pt x="41" y="94"/>
                  </a:cubicBezTo>
                  <a:cubicBezTo>
                    <a:pt x="39" y="94"/>
                    <a:pt x="37" y="93"/>
                    <a:pt x="37" y="92"/>
                  </a:cubicBezTo>
                  <a:cubicBezTo>
                    <a:pt x="0" y="6"/>
                    <a:pt x="0" y="6"/>
                    <a:pt x="0" y="6"/>
                  </a:cubicBezTo>
                  <a:cubicBezTo>
                    <a:pt x="0" y="4"/>
                    <a:pt x="0" y="2"/>
                    <a:pt x="1" y="1"/>
                  </a:cubicBezTo>
                  <a:cubicBezTo>
                    <a:pt x="2" y="0"/>
                    <a:pt x="4" y="0"/>
                    <a:pt x="6" y="0"/>
                  </a:cubicBezTo>
                  <a:cubicBezTo>
                    <a:pt x="92" y="37"/>
                    <a:pt x="92" y="37"/>
                    <a:pt x="92" y="37"/>
                  </a:cubicBezTo>
                  <a:cubicBezTo>
                    <a:pt x="93" y="37"/>
                    <a:pt x="94" y="39"/>
                    <a:pt x="94" y="40"/>
                  </a:cubicBezTo>
                  <a:cubicBezTo>
                    <a:pt x="94" y="42"/>
                    <a:pt x="93" y="44"/>
                    <a:pt x="92" y="44"/>
                  </a:cubicBezTo>
                  <a:cubicBezTo>
                    <a:pt x="59" y="59"/>
                    <a:pt x="59" y="59"/>
                    <a:pt x="59" y="59"/>
                  </a:cubicBezTo>
                  <a:cubicBezTo>
                    <a:pt x="44" y="92"/>
                    <a:pt x="44" y="92"/>
                    <a:pt x="44" y="92"/>
                  </a:cubicBezTo>
                  <a:cubicBezTo>
                    <a:pt x="44" y="93"/>
                    <a:pt x="42" y="94"/>
                    <a:pt x="41" y="94"/>
                  </a:cubicBezTo>
                  <a:close/>
                  <a:moveTo>
                    <a:pt x="12" y="12"/>
                  </a:moveTo>
                  <a:cubicBezTo>
                    <a:pt x="41" y="80"/>
                    <a:pt x="41" y="80"/>
                    <a:pt x="41" y="80"/>
                  </a:cubicBezTo>
                  <a:cubicBezTo>
                    <a:pt x="52" y="54"/>
                    <a:pt x="52" y="54"/>
                    <a:pt x="52" y="54"/>
                  </a:cubicBezTo>
                  <a:cubicBezTo>
                    <a:pt x="52" y="53"/>
                    <a:pt x="53" y="52"/>
                    <a:pt x="54" y="52"/>
                  </a:cubicBezTo>
                  <a:cubicBezTo>
                    <a:pt x="80" y="41"/>
                    <a:pt x="80" y="41"/>
                    <a:pt x="80" y="41"/>
                  </a:cubicBezTo>
                  <a:cubicBezTo>
                    <a:pt x="12" y="12"/>
                    <a:pt x="12" y="12"/>
                    <a:pt x="12"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4" name="Freeform 82"/>
            <p:cNvSpPr>
              <a:spLocks noEditPoints="1"/>
            </p:cNvSpPr>
            <p:nvPr/>
          </p:nvSpPr>
          <p:spPr bwMode="auto">
            <a:xfrm>
              <a:off x="1951038" y="393701"/>
              <a:ext cx="180975" cy="214313"/>
            </a:xfrm>
            <a:custGeom>
              <a:avLst/>
              <a:gdLst>
                <a:gd name="T0" fmla="*/ 41 w 82"/>
                <a:gd name="T1" fmla="*/ 97 h 97"/>
                <a:gd name="T2" fmla="*/ 38 w 82"/>
                <a:gd name="T3" fmla="*/ 96 h 97"/>
                <a:gd name="T4" fmla="*/ 0 w 82"/>
                <a:gd name="T5" fmla="*/ 41 h 97"/>
                <a:gd name="T6" fmla="*/ 41 w 82"/>
                <a:gd name="T7" fmla="*/ 0 h 97"/>
                <a:gd name="T8" fmla="*/ 82 w 82"/>
                <a:gd name="T9" fmla="*/ 41 h 97"/>
                <a:gd name="T10" fmla="*/ 43 w 82"/>
                <a:gd name="T11" fmla="*/ 96 h 97"/>
                <a:gd name="T12" fmla="*/ 41 w 82"/>
                <a:gd name="T13" fmla="*/ 97 h 97"/>
                <a:gd name="T14" fmla="*/ 41 w 82"/>
                <a:gd name="T15" fmla="*/ 8 h 97"/>
                <a:gd name="T16" fmla="*/ 8 w 82"/>
                <a:gd name="T17" fmla="*/ 41 h 97"/>
                <a:gd name="T18" fmla="*/ 41 w 82"/>
                <a:gd name="T19" fmla="*/ 87 h 97"/>
                <a:gd name="T20" fmla="*/ 74 w 82"/>
                <a:gd name="T21" fmla="*/ 41 h 97"/>
                <a:gd name="T22" fmla="*/ 41 w 82"/>
                <a:gd name="T23" fmla="*/ 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7">
                  <a:moveTo>
                    <a:pt x="41" y="97"/>
                  </a:moveTo>
                  <a:cubicBezTo>
                    <a:pt x="40" y="97"/>
                    <a:pt x="39" y="96"/>
                    <a:pt x="38" y="96"/>
                  </a:cubicBezTo>
                  <a:cubicBezTo>
                    <a:pt x="34" y="92"/>
                    <a:pt x="0" y="62"/>
                    <a:pt x="0" y="41"/>
                  </a:cubicBezTo>
                  <a:cubicBezTo>
                    <a:pt x="0" y="18"/>
                    <a:pt x="18" y="0"/>
                    <a:pt x="41" y="0"/>
                  </a:cubicBezTo>
                  <a:cubicBezTo>
                    <a:pt x="63" y="0"/>
                    <a:pt x="82" y="18"/>
                    <a:pt x="82" y="41"/>
                  </a:cubicBezTo>
                  <a:cubicBezTo>
                    <a:pt x="82" y="62"/>
                    <a:pt x="47" y="92"/>
                    <a:pt x="43" y="96"/>
                  </a:cubicBezTo>
                  <a:cubicBezTo>
                    <a:pt x="43" y="96"/>
                    <a:pt x="42" y="97"/>
                    <a:pt x="41" y="97"/>
                  </a:cubicBezTo>
                  <a:close/>
                  <a:moveTo>
                    <a:pt x="41" y="8"/>
                  </a:moveTo>
                  <a:cubicBezTo>
                    <a:pt x="22" y="8"/>
                    <a:pt x="8" y="22"/>
                    <a:pt x="8" y="41"/>
                  </a:cubicBezTo>
                  <a:cubicBezTo>
                    <a:pt x="8" y="55"/>
                    <a:pt x="29" y="77"/>
                    <a:pt x="41" y="87"/>
                  </a:cubicBezTo>
                  <a:cubicBezTo>
                    <a:pt x="52" y="77"/>
                    <a:pt x="74" y="55"/>
                    <a:pt x="74" y="41"/>
                  </a:cubicBezTo>
                  <a:cubicBezTo>
                    <a:pt x="74" y="22"/>
                    <a:pt x="59" y="8"/>
                    <a:pt x="4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5" name="Freeform 83"/>
            <p:cNvSpPr>
              <a:spLocks noEditPoints="1"/>
            </p:cNvSpPr>
            <p:nvPr/>
          </p:nvSpPr>
          <p:spPr bwMode="auto">
            <a:xfrm>
              <a:off x="1997075" y="439738"/>
              <a:ext cx="88900" cy="88900"/>
            </a:xfrm>
            <a:custGeom>
              <a:avLst/>
              <a:gdLst>
                <a:gd name="T0" fmla="*/ 20 w 40"/>
                <a:gd name="T1" fmla="*/ 40 h 40"/>
                <a:gd name="T2" fmla="*/ 0 w 40"/>
                <a:gd name="T3" fmla="*/ 20 h 40"/>
                <a:gd name="T4" fmla="*/ 20 w 40"/>
                <a:gd name="T5" fmla="*/ 0 h 40"/>
                <a:gd name="T6" fmla="*/ 40 w 40"/>
                <a:gd name="T7" fmla="*/ 20 h 40"/>
                <a:gd name="T8" fmla="*/ 20 w 40"/>
                <a:gd name="T9" fmla="*/ 40 h 40"/>
                <a:gd name="T10" fmla="*/ 20 w 40"/>
                <a:gd name="T11" fmla="*/ 8 h 40"/>
                <a:gd name="T12" fmla="*/ 8 w 40"/>
                <a:gd name="T13" fmla="*/ 20 h 40"/>
                <a:gd name="T14" fmla="*/ 20 w 40"/>
                <a:gd name="T15" fmla="*/ 32 h 40"/>
                <a:gd name="T16" fmla="*/ 32 w 40"/>
                <a:gd name="T17" fmla="*/ 20 h 40"/>
                <a:gd name="T18" fmla="*/ 20 w 40"/>
                <a:gd name="T19"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8"/>
                  </a:moveTo>
                  <a:cubicBezTo>
                    <a:pt x="13" y="8"/>
                    <a:pt x="8" y="13"/>
                    <a:pt x="8" y="20"/>
                  </a:cubicBezTo>
                  <a:cubicBezTo>
                    <a:pt x="8" y="26"/>
                    <a:pt x="13" y="32"/>
                    <a:pt x="20" y="32"/>
                  </a:cubicBezTo>
                  <a:cubicBezTo>
                    <a:pt x="26" y="32"/>
                    <a:pt x="32" y="26"/>
                    <a:pt x="32" y="20"/>
                  </a:cubicBezTo>
                  <a:cubicBezTo>
                    <a:pt x="32" y="13"/>
                    <a:pt x="26" y="8"/>
                    <a:pt x="20"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6" name="Freeform 84"/>
            <p:cNvSpPr>
              <a:spLocks noEditPoints="1"/>
            </p:cNvSpPr>
            <p:nvPr/>
          </p:nvSpPr>
          <p:spPr bwMode="auto">
            <a:xfrm>
              <a:off x="146050" y="2881313"/>
              <a:ext cx="166688" cy="254000"/>
            </a:xfrm>
            <a:custGeom>
              <a:avLst/>
              <a:gdLst>
                <a:gd name="T0" fmla="*/ 38 w 75"/>
                <a:gd name="T1" fmla="*/ 115 h 115"/>
                <a:gd name="T2" fmla="*/ 0 w 75"/>
                <a:gd name="T3" fmla="*/ 77 h 115"/>
                <a:gd name="T4" fmla="*/ 0 w 75"/>
                <a:gd name="T5" fmla="*/ 38 h 115"/>
                <a:gd name="T6" fmla="*/ 38 w 75"/>
                <a:gd name="T7" fmla="*/ 0 h 115"/>
                <a:gd name="T8" fmla="*/ 75 w 75"/>
                <a:gd name="T9" fmla="*/ 38 h 115"/>
                <a:gd name="T10" fmla="*/ 75 w 75"/>
                <a:gd name="T11" fmla="*/ 77 h 115"/>
                <a:gd name="T12" fmla="*/ 38 w 75"/>
                <a:gd name="T13" fmla="*/ 115 h 115"/>
                <a:gd name="T14" fmla="*/ 38 w 75"/>
                <a:gd name="T15" fmla="*/ 19 h 115"/>
                <a:gd name="T16" fmla="*/ 18 w 75"/>
                <a:gd name="T17" fmla="*/ 38 h 115"/>
                <a:gd name="T18" fmla="*/ 18 w 75"/>
                <a:gd name="T19" fmla="*/ 77 h 115"/>
                <a:gd name="T20" fmla="*/ 38 w 75"/>
                <a:gd name="T21" fmla="*/ 96 h 115"/>
                <a:gd name="T22" fmla="*/ 57 w 75"/>
                <a:gd name="T23" fmla="*/ 77 h 115"/>
                <a:gd name="T24" fmla="*/ 57 w 75"/>
                <a:gd name="T25" fmla="*/ 38 h 115"/>
                <a:gd name="T26" fmla="*/ 38 w 75"/>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15">
                  <a:moveTo>
                    <a:pt x="38" y="115"/>
                  </a:moveTo>
                  <a:cubicBezTo>
                    <a:pt x="17" y="115"/>
                    <a:pt x="0" y="98"/>
                    <a:pt x="0" y="77"/>
                  </a:cubicBezTo>
                  <a:cubicBezTo>
                    <a:pt x="0" y="38"/>
                    <a:pt x="0" y="38"/>
                    <a:pt x="0" y="38"/>
                  </a:cubicBezTo>
                  <a:cubicBezTo>
                    <a:pt x="0" y="17"/>
                    <a:pt x="17" y="0"/>
                    <a:pt x="38" y="0"/>
                  </a:cubicBezTo>
                  <a:cubicBezTo>
                    <a:pt x="59" y="0"/>
                    <a:pt x="75" y="17"/>
                    <a:pt x="75" y="38"/>
                  </a:cubicBezTo>
                  <a:cubicBezTo>
                    <a:pt x="75" y="77"/>
                    <a:pt x="75" y="77"/>
                    <a:pt x="75" y="77"/>
                  </a:cubicBezTo>
                  <a:cubicBezTo>
                    <a:pt x="75" y="98"/>
                    <a:pt x="59" y="115"/>
                    <a:pt x="38" y="115"/>
                  </a:cubicBezTo>
                  <a:close/>
                  <a:moveTo>
                    <a:pt x="38" y="19"/>
                  </a:moveTo>
                  <a:cubicBezTo>
                    <a:pt x="27" y="19"/>
                    <a:pt x="18" y="27"/>
                    <a:pt x="18" y="38"/>
                  </a:cubicBezTo>
                  <a:cubicBezTo>
                    <a:pt x="18" y="77"/>
                    <a:pt x="18" y="77"/>
                    <a:pt x="18" y="77"/>
                  </a:cubicBezTo>
                  <a:cubicBezTo>
                    <a:pt x="18" y="88"/>
                    <a:pt x="27" y="96"/>
                    <a:pt x="38" y="96"/>
                  </a:cubicBezTo>
                  <a:cubicBezTo>
                    <a:pt x="48" y="96"/>
                    <a:pt x="57" y="88"/>
                    <a:pt x="57" y="77"/>
                  </a:cubicBezTo>
                  <a:cubicBezTo>
                    <a:pt x="57" y="38"/>
                    <a:pt x="57" y="38"/>
                    <a:pt x="57" y="38"/>
                  </a:cubicBezTo>
                  <a:cubicBezTo>
                    <a:pt x="57" y="27"/>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7" name="Freeform 85"/>
            <p:cNvSpPr>
              <a:spLocks noEditPoints="1"/>
            </p:cNvSpPr>
            <p:nvPr/>
          </p:nvSpPr>
          <p:spPr bwMode="auto">
            <a:xfrm>
              <a:off x="409575" y="3095626"/>
              <a:ext cx="168275" cy="254000"/>
            </a:xfrm>
            <a:custGeom>
              <a:avLst/>
              <a:gdLst>
                <a:gd name="T0" fmla="*/ 38 w 76"/>
                <a:gd name="T1" fmla="*/ 115 h 115"/>
                <a:gd name="T2" fmla="*/ 0 w 76"/>
                <a:gd name="T3" fmla="*/ 77 h 115"/>
                <a:gd name="T4" fmla="*/ 0 w 76"/>
                <a:gd name="T5" fmla="*/ 38 h 115"/>
                <a:gd name="T6" fmla="*/ 38 w 76"/>
                <a:gd name="T7" fmla="*/ 0 h 115"/>
                <a:gd name="T8" fmla="*/ 76 w 76"/>
                <a:gd name="T9" fmla="*/ 38 h 115"/>
                <a:gd name="T10" fmla="*/ 76 w 76"/>
                <a:gd name="T11" fmla="*/ 77 h 115"/>
                <a:gd name="T12" fmla="*/ 38 w 76"/>
                <a:gd name="T13" fmla="*/ 115 h 115"/>
                <a:gd name="T14" fmla="*/ 38 w 76"/>
                <a:gd name="T15" fmla="*/ 19 h 115"/>
                <a:gd name="T16" fmla="*/ 19 w 76"/>
                <a:gd name="T17" fmla="*/ 38 h 115"/>
                <a:gd name="T18" fmla="*/ 19 w 76"/>
                <a:gd name="T19" fmla="*/ 77 h 115"/>
                <a:gd name="T20" fmla="*/ 38 w 76"/>
                <a:gd name="T21" fmla="*/ 96 h 115"/>
                <a:gd name="T22" fmla="*/ 57 w 76"/>
                <a:gd name="T23" fmla="*/ 77 h 115"/>
                <a:gd name="T24" fmla="*/ 57 w 76"/>
                <a:gd name="T25" fmla="*/ 38 h 115"/>
                <a:gd name="T26" fmla="*/ 38 w 76"/>
                <a:gd name="T27"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15">
                  <a:moveTo>
                    <a:pt x="38" y="115"/>
                  </a:moveTo>
                  <a:cubicBezTo>
                    <a:pt x="17" y="115"/>
                    <a:pt x="0" y="98"/>
                    <a:pt x="0" y="77"/>
                  </a:cubicBezTo>
                  <a:cubicBezTo>
                    <a:pt x="0" y="38"/>
                    <a:pt x="0" y="38"/>
                    <a:pt x="0" y="38"/>
                  </a:cubicBezTo>
                  <a:cubicBezTo>
                    <a:pt x="0" y="17"/>
                    <a:pt x="17" y="0"/>
                    <a:pt x="38" y="0"/>
                  </a:cubicBezTo>
                  <a:cubicBezTo>
                    <a:pt x="59" y="0"/>
                    <a:pt x="76" y="17"/>
                    <a:pt x="76" y="38"/>
                  </a:cubicBezTo>
                  <a:cubicBezTo>
                    <a:pt x="76" y="77"/>
                    <a:pt x="76" y="77"/>
                    <a:pt x="76" y="77"/>
                  </a:cubicBezTo>
                  <a:cubicBezTo>
                    <a:pt x="76" y="98"/>
                    <a:pt x="59" y="115"/>
                    <a:pt x="38" y="115"/>
                  </a:cubicBezTo>
                  <a:close/>
                  <a:moveTo>
                    <a:pt x="38" y="19"/>
                  </a:moveTo>
                  <a:cubicBezTo>
                    <a:pt x="27" y="19"/>
                    <a:pt x="19" y="28"/>
                    <a:pt x="19" y="38"/>
                  </a:cubicBezTo>
                  <a:cubicBezTo>
                    <a:pt x="19" y="77"/>
                    <a:pt x="19" y="77"/>
                    <a:pt x="19" y="77"/>
                  </a:cubicBezTo>
                  <a:cubicBezTo>
                    <a:pt x="19" y="88"/>
                    <a:pt x="27" y="96"/>
                    <a:pt x="38" y="96"/>
                  </a:cubicBezTo>
                  <a:cubicBezTo>
                    <a:pt x="48" y="96"/>
                    <a:pt x="57" y="88"/>
                    <a:pt x="57" y="77"/>
                  </a:cubicBezTo>
                  <a:cubicBezTo>
                    <a:pt x="57" y="38"/>
                    <a:pt x="57" y="38"/>
                    <a:pt x="57" y="38"/>
                  </a:cubicBezTo>
                  <a:cubicBezTo>
                    <a:pt x="57" y="28"/>
                    <a:pt x="48" y="19"/>
                    <a:pt x="38"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8" name="Freeform 86"/>
            <p:cNvSpPr/>
            <p:nvPr/>
          </p:nvSpPr>
          <p:spPr bwMode="auto">
            <a:xfrm>
              <a:off x="431800" y="2882901"/>
              <a:ext cx="165100" cy="165100"/>
            </a:xfrm>
            <a:custGeom>
              <a:avLst/>
              <a:gdLst>
                <a:gd name="T0" fmla="*/ 66 w 75"/>
                <a:gd name="T1" fmla="*/ 75 h 75"/>
                <a:gd name="T2" fmla="*/ 57 w 75"/>
                <a:gd name="T3" fmla="*/ 66 h 75"/>
                <a:gd name="T4" fmla="*/ 57 w 75"/>
                <a:gd name="T5" fmla="*/ 19 h 75"/>
                <a:gd name="T6" fmla="*/ 10 w 75"/>
                <a:gd name="T7" fmla="*/ 19 h 75"/>
                <a:gd name="T8" fmla="*/ 0 w 75"/>
                <a:gd name="T9" fmla="*/ 10 h 75"/>
                <a:gd name="T10" fmla="*/ 10 w 75"/>
                <a:gd name="T11" fmla="*/ 0 h 75"/>
                <a:gd name="T12" fmla="*/ 10 w 75"/>
                <a:gd name="T13" fmla="*/ 0 h 75"/>
                <a:gd name="T14" fmla="*/ 66 w 75"/>
                <a:gd name="T15" fmla="*/ 0 h 75"/>
                <a:gd name="T16" fmla="*/ 75 w 75"/>
                <a:gd name="T17" fmla="*/ 10 h 75"/>
                <a:gd name="T18" fmla="*/ 75 w 75"/>
                <a:gd name="T19" fmla="*/ 66 h 75"/>
                <a:gd name="T20" fmla="*/ 66 w 75"/>
                <a:gd name="T21" fmla="*/ 75 h 75"/>
                <a:gd name="T22" fmla="*/ 66 w 75"/>
                <a:gd name="T23"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 h="75">
                  <a:moveTo>
                    <a:pt x="66" y="75"/>
                  </a:moveTo>
                  <a:cubicBezTo>
                    <a:pt x="61" y="75"/>
                    <a:pt x="57" y="71"/>
                    <a:pt x="57" y="66"/>
                  </a:cubicBezTo>
                  <a:cubicBezTo>
                    <a:pt x="57" y="19"/>
                    <a:pt x="57" y="19"/>
                    <a:pt x="57" y="19"/>
                  </a:cubicBezTo>
                  <a:cubicBezTo>
                    <a:pt x="10" y="19"/>
                    <a:pt x="10" y="19"/>
                    <a:pt x="10" y="19"/>
                  </a:cubicBezTo>
                  <a:cubicBezTo>
                    <a:pt x="5" y="19"/>
                    <a:pt x="0" y="15"/>
                    <a:pt x="0" y="10"/>
                  </a:cubicBezTo>
                  <a:cubicBezTo>
                    <a:pt x="0" y="4"/>
                    <a:pt x="5" y="0"/>
                    <a:pt x="10" y="0"/>
                  </a:cubicBezTo>
                  <a:cubicBezTo>
                    <a:pt x="10" y="0"/>
                    <a:pt x="10" y="0"/>
                    <a:pt x="10" y="0"/>
                  </a:cubicBezTo>
                  <a:cubicBezTo>
                    <a:pt x="66" y="0"/>
                    <a:pt x="66" y="0"/>
                    <a:pt x="66" y="0"/>
                  </a:cubicBezTo>
                  <a:cubicBezTo>
                    <a:pt x="71" y="0"/>
                    <a:pt x="75" y="4"/>
                    <a:pt x="75" y="10"/>
                  </a:cubicBezTo>
                  <a:cubicBezTo>
                    <a:pt x="75" y="66"/>
                    <a:pt x="75" y="66"/>
                    <a:pt x="75" y="66"/>
                  </a:cubicBezTo>
                  <a:cubicBezTo>
                    <a:pt x="75" y="71"/>
                    <a:pt x="71" y="75"/>
                    <a:pt x="66" y="75"/>
                  </a:cubicBezTo>
                  <a:cubicBezTo>
                    <a:pt x="66" y="75"/>
                    <a:pt x="66" y="75"/>
                    <a:pt x="66" y="7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89" name="Freeform 87"/>
            <p:cNvSpPr/>
            <p:nvPr/>
          </p:nvSpPr>
          <p:spPr bwMode="auto">
            <a:xfrm>
              <a:off x="122238" y="2898776"/>
              <a:ext cx="458788" cy="457200"/>
            </a:xfrm>
            <a:custGeom>
              <a:avLst/>
              <a:gdLst>
                <a:gd name="T0" fmla="*/ 11 w 208"/>
                <a:gd name="T1" fmla="*/ 207 h 207"/>
                <a:gd name="T2" fmla="*/ 4 w 208"/>
                <a:gd name="T3" fmla="*/ 205 h 207"/>
                <a:gd name="T4" fmla="*/ 4 w 208"/>
                <a:gd name="T5" fmla="*/ 191 h 207"/>
                <a:gd name="T6" fmla="*/ 192 w 208"/>
                <a:gd name="T7" fmla="*/ 4 h 207"/>
                <a:gd name="T8" fmla="*/ 205 w 208"/>
                <a:gd name="T9" fmla="*/ 4 h 207"/>
                <a:gd name="T10" fmla="*/ 205 w 208"/>
                <a:gd name="T11" fmla="*/ 17 h 207"/>
                <a:gd name="T12" fmla="*/ 17 w 208"/>
                <a:gd name="T13" fmla="*/ 205 h 207"/>
                <a:gd name="T14" fmla="*/ 11 w 208"/>
                <a:gd name="T15" fmla="*/ 207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07">
                  <a:moveTo>
                    <a:pt x="11" y="207"/>
                  </a:moveTo>
                  <a:cubicBezTo>
                    <a:pt x="8" y="207"/>
                    <a:pt x="6" y="206"/>
                    <a:pt x="4" y="205"/>
                  </a:cubicBezTo>
                  <a:cubicBezTo>
                    <a:pt x="0" y="201"/>
                    <a:pt x="0" y="195"/>
                    <a:pt x="4" y="191"/>
                  </a:cubicBezTo>
                  <a:cubicBezTo>
                    <a:pt x="192" y="4"/>
                    <a:pt x="192" y="4"/>
                    <a:pt x="192" y="4"/>
                  </a:cubicBezTo>
                  <a:cubicBezTo>
                    <a:pt x="195" y="0"/>
                    <a:pt x="201" y="0"/>
                    <a:pt x="205" y="4"/>
                  </a:cubicBezTo>
                  <a:cubicBezTo>
                    <a:pt x="208" y="7"/>
                    <a:pt x="208" y="13"/>
                    <a:pt x="205" y="17"/>
                  </a:cubicBezTo>
                  <a:cubicBezTo>
                    <a:pt x="17" y="205"/>
                    <a:pt x="17" y="205"/>
                    <a:pt x="17" y="205"/>
                  </a:cubicBezTo>
                  <a:cubicBezTo>
                    <a:pt x="15" y="206"/>
                    <a:pt x="13" y="207"/>
                    <a:pt x="11" y="20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0" name="Freeform 88"/>
            <p:cNvSpPr/>
            <p:nvPr/>
          </p:nvSpPr>
          <p:spPr bwMode="auto">
            <a:xfrm>
              <a:off x="1284288" y="2971801"/>
              <a:ext cx="76200"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6" y="23"/>
                    <a:pt x="0" y="18"/>
                    <a:pt x="0" y="11"/>
                  </a:cubicBezTo>
                  <a:cubicBezTo>
                    <a:pt x="0" y="5"/>
                    <a:pt x="6" y="0"/>
                    <a:pt x="12" y="0"/>
                  </a:cubicBezTo>
                  <a:cubicBezTo>
                    <a:pt x="23" y="0"/>
                    <a:pt x="23" y="0"/>
                    <a:pt x="23" y="0"/>
                  </a:cubicBezTo>
                  <a:cubicBezTo>
                    <a:pt x="30" y="0"/>
                    <a:pt x="35" y="5"/>
                    <a:pt x="35" y="11"/>
                  </a:cubicBezTo>
                  <a:cubicBezTo>
                    <a:pt x="35" y="18"/>
                    <a:pt x="30"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1" name="Freeform 89"/>
            <p:cNvSpPr/>
            <p:nvPr/>
          </p:nvSpPr>
          <p:spPr bwMode="auto">
            <a:xfrm>
              <a:off x="1670050" y="2971801"/>
              <a:ext cx="77788" cy="50800"/>
            </a:xfrm>
            <a:custGeom>
              <a:avLst/>
              <a:gdLst>
                <a:gd name="T0" fmla="*/ 23 w 35"/>
                <a:gd name="T1" fmla="*/ 23 h 23"/>
                <a:gd name="T2" fmla="*/ 12 w 35"/>
                <a:gd name="T3" fmla="*/ 23 h 23"/>
                <a:gd name="T4" fmla="*/ 0 w 35"/>
                <a:gd name="T5" fmla="*/ 11 h 23"/>
                <a:gd name="T6" fmla="*/ 12 w 35"/>
                <a:gd name="T7" fmla="*/ 0 h 23"/>
                <a:gd name="T8" fmla="*/ 23 w 35"/>
                <a:gd name="T9" fmla="*/ 0 h 23"/>
                <a:gd name="T10" fmla="*/ 35 w 35"/>
                <a:gd name="T11" fmla="*/ 11 h 23"/>
                <a:gd name="T12" fmla="*/ 23 w 3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5" h="23">
                  <a:moveTo>
                    <a:pt x="23" y="23"/>
                  </a:moveTo>
                  <a:cubicBezTo>
                    <a:pt x="12" y="23"/>
                    <a:pt x="12" y="23"/>
                    <a:pt x="12" y="23"/>
                  </a:cubicBezTo>
                  <a:cubicBezTo>
                    <a:pt x="5" y="23"/>
                    <a:pt x="0" y="18"/>
                    <a:pt x="0" y="11"/>
                  </a:cubicBezTo>
                  <a:cubicBezTo>
                    <a:pt x="0" y="5"/>
                    <a:pt x="5" y="0"/>
                    <a:pt x="12" y="0"/>
                  </a:cubicBezTo>
                  <a:cubicBezTo>
                    <a:pt x="23" y="0"/>
                    <a:pt x="23" y="0"/>
                    <a:pt x="23" y="0"/>
                  </a:cubicBezTo>
                  <a:cubicBezTo>
                    <a:pt x="29" y="0"/>
                    <a:pt x="35" y="5"/>
                    <a:pt x="35" y="11"/>
                  </a:cubicBezTo>
                  <a:cubicBezTo>
                    <a:pt x="35" y="18"/>
                    <a:pt x="29" y="23"/>
                    <a:pt x="23"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2" name="Freeform 90"/>
            <p:cNvSpPr>
              <a:spLocks noEditPoints="1"/>
            </p:cNvSpPr>
            <p:nvPr/>
          </p:nvSpPr>
          <p:spPr bwMode="auto">
            <a:xfrm>
              <a:off x="1477963" y="2871788"/>
              <a:ext cx="101600" cy="101600"/>
            </a:xfrm>
            <a:custGeom>
              <a:avLst/>
              <a:gdLst>
                <a:gd name="T0" fmla="*/ 23 w 46"/>
                <a:gd name="T1" fmla="*/ 46 h 46"/>
                <a:gd name="T2" fmla="*/ 0 w 46"/>
                <a:gd name="T3" fmla="*/ 23 h 46"/>
                <a:gd name="T4" fmla="*/ 23 w 46"/>
                <a:gd name="T5" fmla="*/ 0 h 46"/>
                <a:gd name="T6" fmla="*/ 46 w 46"/>
                <a:gd name="T7" fmla="*/ 23 h 46"/>
                <a:gd name="T8" fmla="*/ 23 w 46"/>
                <a:gd name="T9" fmla="*/ 46 h 46"/>
                <a:gd name="T10" fmla="*/ 23 w 46"/>
                <a:gd name="T11" fmla="*/ 12 h 46"/>
                <a:gd name="T12" fmla="*/ 11 w 46"/>
                <a:gd name="T13" fmla="*/ 23 h 46"/>
                <a:gd name="T14" fmla="*/ 23 w 46"/>
                <a:gd name="T15" fmla="*/ 35 h 46"/>
                <a:gd name="T16" fmla="*/ 34 w 46"/>
                <a:gd name="T17" fmla="*/ 23 h 46"/>
                <a:gd name="T18" fmla="*/ 23 w 46"/>
                <a:gd name="T19"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46"/>
                  </a:moveTo>
                  <a:cubicBezTo>
                    <a:pt x="10" y="46"/>
                    <a:pt x="0" y="36"/>
                    <a:pt x="0" y="23"/>
                  </a:cubicBezTo>
                  <a:cubicBezTo>
                    <a:pt x="0" y="10"/>
                    <a:pt x="10" y="0"/>
                    <a:pt x="23" y="0"/>
                  </a:cubicBezTo>
                  <a:cubicBezTo>
                    <a:pt x="35" y="0"/>
                    <a:pt x="46" y="10"/>
                    <a:pt x="46" y="23"/>
                  </a:cubicBezTo>
                  <a:cubicBezTo>
                    <a:pt x="46" y="36"/>
                    <a:pt x="35" y="46"/>
                    <a:pt x="23" y="46"/>
                  </a:cubicBezTo>
                  <a:close/>
                  <a:moveTo>
                    <a:pt x="23" y="12"/>
                  </a:moveTo>
                  <a:cubicBezTo>
                    <a:pt x="16" y="12"/>
                    <a:pt x="11" y="17"/>
                    <a:pt x="11" y="23"/>
                  </a:cubicBezTo>
                  <a:cubicBezTo>
                    <a:pt x="11" y="29"/>
                    <a:pt x="16" y="35"/>
                    <a:pt x="23" y="35"/>
                  </a:cubicBezTo>
                  <a:cubicBezTo>
                    <a:pt x="29" y="35"/>
                    <a:pt x="34" y="29"/>
                    <a:pt x="34" y="23"/>
                  </a:cubicBezTo>
                  <a:cubicBezTo>
                    <a:pt x="34" y="17"/>
                    <a:pt x="29" y="12"/>
                    <a:pt x="2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3" name="Freeform 91"/>
            <p:cNvSpPr>
              <a:spLocks noEditPoints="1"/>
            </p:cNvSpPr>
            <p:nvPr/>
          </p:nvSpPr>
          <p:spPr bwMode="auto">
            <a:xfrm>
              <a:off x="1363663" y="2819401"/>
              <a:ext cx="79375" cy="79375"/>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1 h 36"/>
                <a:gd name="T12" fmla="*/ 11 w 36"/>
                <a:gd name="T13" fmla="*/ 18 h 36"/>
                <a:gd name="T14" fmla="*/ 18 w 36"/>
                <a:gd name="T15" fmla="*/ 24 h 36"/>
                <a:gd name="T16" fmla="*/ 24 w 36"/>
                <a:gd name="T17" fmla="*/ 18 h 36"/>
                <a:gd name="T18" fmla="*/ 18 w 36"/>
                <a:gd name="T19"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11"/>
                  </a:moveTo>
                  <a:cubicBezTo>
                    <a:pt x="14" y="11"/>
                    <a:pt x="11" y="14"/>
                    <a:pt x="11" y="18"/>
                  </a:cubicBezTo>
                  <a:cubicBezTo>
                    <a:pt x="11" y="21"/>
                    <a:pt x="14" y="24"/>
                    <a:pt x="18" y="24"/>
                  </a:cubicBezTo>
                  <a:cubicBezTo>
                    <a:pt x="21" y="24"/>
                    <a:pt x="24" y="21"/>
                    <a:pt x="24" y="18"/>
                  </a:cubicBezTo>
                  <a:cubicBezTo>
                    <a:pt x="24" y="14"/>
                    <a:pt x="21" y="11"/>
                    <a:pt x="18"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4" name="Oval 92"/>
            <p:cNvSpPr>
              <a:spLocks noChangeArrowheads="1"/>
            </p:cNvSpPr>
            <p:nvPr/>
          </p:nvSpPr>
          <p:spPr bwMode="auto">
            <a:xfrm>
              <a:off x="1436688" y="2976563"/>
              <a:ext cx="36513" cy="39688"/>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5" name="Freeform 93"/>
            <p:cNvSpPr/>
            <p:nvPr/>
          </p:nvSpPr>
          <p:spPr bwMode="auto">
            <a:xfrm>
              <a:off x="1312863" y="2971801"/>
              <a:ext cx="406400" cy="444500"/>
            </a:xfrm>
            <a:custGeom>
              <a:avLst/>
              <a:gdLst>
                <a:gd name="T0" fmla="*/ 161 w 184"/>
                <a:gd name="T1" fmla="*/ 201 h 201"/>
                <a:gd name="T2" fmla="*/ 23 w 184"/>
                <a:gd name="T3" fmla="*/ 201 h 201"/>
                <a:gd name="T4" fmla="*/ 0 w 184"/>
                <a:gd name="T5" fmla="*/ 178 h 201"/>
                <a:gd name="T6" fmla="*/ 0 w 184"/>
                <a:gd name="T7" fmla="*/ 11 h 201"/>
                <a:gd name="T8" fmla="*/ 11 w 184"/>
                <a:gd name="T9" fmla="*/ 0 h 201"/>
                <a:gd name="T10" fmla="*/ 23 w 184"/>
                <a:gd name="T11" fmla="*/ 11 h 201"/>
                <a:gd name="T12" fmla="*/ 23 w 184"/>
                <a:gd name="T13" fmla="*/ 178 h 201"/>
                <a:gd name="T14" fmla="*/ 161 w 184"/>
                <a:gd name="T15" fmla="*/ 178 h 201"/>
                <a:gd name="T16" fmla="*/ 161 w 184"/>
                <a:gd name="T17" fmla="*/ 11 h 201"/>
                <a:gd name="T18" fmla="*/ 172 w 184"/>
                <a:gd name="T19" fmla="*/ 0 h 201"/>
                <a:gd name="T20" fmla="*/ 184 w 184"/>
                <a:gd name="T21" fmla="*/ 11 h 201"/>
                <a:gd name="T22" fmla="*/ 184 w 184"/>
                <a:gd name="T23" fmla="*/ 178 h 201"/>
                <a:gd name="T24" fmla="*/ 161 w 184"/>
                <a:gd name="T25" fmla="*/ 20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201">
                  <a:moveTo>
                    <a:pt x="161" y="201"/>
                  </a:moveTo>
                  <a:cubicBezTo>
                    <a:pt x="23" y="201"/>
                    <a:pt x="23" y="201"/>
                    <a:pt x="23" y="201"/>
                  </a:cubicBezTo>
                  <a:cubicBezTo>
                    <a:pt x="10" y="201"/>
                    <a:pt x="0" y="191"/>
                    <a:pt x="0" y="178"/>
                  </a:cubicBezTo>
                  <a:cubicBezTo>
                    <a:pt x="0" y="11"/>
                    <a:pt x="0" y="11"/>
                    <a:pt x="0" y="11"/>
                  </a:cubicBezTo>
                  <a:cubicBezTo>
                    <a:pt x="0" y="5"/>
                    <a:pt x="5" y="0"/>
                    <a:pt x="11" y="0"/>
                  </a:cubicBezTo>
                  <a:cubicBezTo>
                    <a:pt x="17" y="0"/>
                    <a:pt x="23" y="5"/>
                    <a:pt x="23" y="11"/>
                  </a:cubicBezTo>
                  <a:cubicBezTo>
                    <a:pt x="23" y="178"/>
                    <a:pt x="23" y="178"/>
                    <a:pt x="23" y="178"/>
                  </a:cubicBezTo>
                  <a:cubicBezTo>
                    <a:pt x="161" y="178"/>
                    <a:pt x="161" y="178"/>
                    <a:pt x="161" y="178"/>
                  </a:cubicBezTo>
                  <a:cubicBezTo>
                    <a:pt x="161" y="11"/>
                    <a:pt x="161" y="11"/>
                    <a:pt x="161" y="11"/>
                  </a:cubicBezTo>
                  <a:cubicBezTo>
                    <a:pt x="161" y="5"/>
                    <a:pt x="166" y="0"/>
                    <a:pt x="172" y="0"/>
                  </a:cubicBezTo>
                  <a:cubicBezTo>
                    <a:pt x="178" y="0"/>
                    <a:pt x="184" y="5"/>
                    <a:pt x="184" y="11"/>
                  </a:cubicBezTo>
                  <a:cubicBezTo>
                    <a:pt x="184" y="178"/>
                    <a:pt x="184" y="178"/>
                    <a:pt x="184" y="178"/>
                  </a:cubicBezTo>
                  <a:cubicBezTo>
                    <a:pt x="184" y="191"/>
                    <a:pt x="173" y="201"/>
                    <a:pt x="161" y="20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6" name="Freeform 94"/>
            <p:cNvSpPr/>
            <p:nvPr/>
          </p:nvSpPr>
          <p:spPr bwMode="auto">
            <a:xfrm>
              <a:off x="1524000" y="3038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7" name="Freeform 95"/>
            <p:cNvSpPr/>
            <p:nvPr/>
          </p:nvSpPr>
          <p:spPr bwMode="auto">
            <a:xfrm>
              <a:off x="1524000" y="3100388"/>
              <a:ext cx="109538" cy="25400"/>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8" name="Freeform 96"/>
            <p:cNvSpPr/>
            <p:nvPr/>
          </p:nvSpPr>
          <p:spPr bwMode="auto">
            <a:xfrm>
              <a:off x="1524000" y="3163888"/>
              <a:ext cx="109538" cy="26988"/>
            </a:xfrm>
            <a:custGeom>
              <a:avLst/>
              <a:gdLst>
                <a:gd name="T0" fmla="*/ 43 w 49"/>
                <a:gd name="T1" fmla="*/ 12 h 12"/>
                <a:gd name="T2" fmla="*/ 6 w 49"/>
                <a:gd name="T3" fmla="*/ 12 h 12"/>
                <a:gd name="T4" fmla="*/ 0 w 49"/>
                <a:gd name="T5" fmla="*/ 6 h 12"/>
                <a:gd name="T6" fmla="*/ 6 w 49"/>
                <a:gd name="T7" fmla="*/ 0 h 12"/>
                <a:gd name="T8" fmla="*/ 43 w 49"/>
                <a:gd name="T9" fmla="*/ 0 h 12"/>
                <a:gd name="T10" fmla="*/ 49 w 49"/>
                <a:gd name="T11" fmla="*/ 6 h 12"/>
                <a:gd name="T12" fmla="*/ 43 w 49"/>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9" h="12">
                  <a:moveTo>
                    <a:pt x="43" y="12"/>
                  </a:moveTo>
                  <a:cubicBezTo>
                    <a:pt x="6" y="12"/>
                    <a:pt x="6" y="12"/>
                    <a:pt x="6" y="12"/>
                  </a:cubicBezTo>
                  <a:cubicBezTo>
                    <a:pt x="2" y="12"/>
                    <a:pt x="0" y="9"/>
                    <a:pt x="0" y="6"/>
                  </a:cubicBezTo>
                  <a:cubicBezTo>
                    <a:pt x="0" y="3"/>
                    <a:pt x="2" y="0"/>
                    <a:pt x="6" y="0"/>
                  </a:cubicBezTo>
                  <a:cubicBezTo>
                    <a:pt x="43" y="0"/>
                    <a:pt x="43" y="0"/>
                    <a:pt x="43" y="0"/>
                  </a:cubicBezTo>
                  <a:cubicBezTo>
                    <a:pt x="46" y="0"/>
                    <a:pt x="49" y="3"/>
                    <a:pt x="49" y="6"/>
                  </a:cubicBezTo>
                  <a:cubicBezTo>
                    <a:pt x="49" y="9"/>
                    <a:pt x="46" y="12"/>
                    <a:pt x="43" y="1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99" name="Freeform 97"/>
            <p:cNvSpPr/>
            <p:nvPr/>
          </p:nvSpPr>
          <p:spPr bwMode="auto">
            <a:xfrm>
              <a:off x="1524000" y="3227388"/>
              <a:ext cx="109538" cy="25400"/>
            </a:xfrm>
            <a:custGeom>
              <a:avLst/>
              <a:gdLst>
                <a:gd name="T0" fmla="*/ 43 w 49"/>
                <a:gd name="T1" fmla="*/ 11 h 11"/>
                <a:gd name="T2" fmla="*/ 6 w 49"/>
                <a:gd name="T3" fmla="*/ 11 h 11"/>
                <a:gd name="T4" fmla="*/ 0 w 49"/>
                <a:gd name="T5" fmla="*/ 6 h 11"/>
                <a:gd name="T6" fmla="*/ 6 w 49"/>
                <a:gd name="T7" fmla="*/ 0 h 11"/>
                <a:gd name="T8" fmla="*/ 43 w 49"/>
                <a:gd name="T9" fmla="*/ 0 h 11"/>
                <a:gd name="T10" fmla="*/ 49 w 49"/>
                <a:gd name="T11" fmla="*/ 6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6"/>
                  </a:cubicBezTo>
                  <a:cubicBezTo>
                    <a:pt x="0" y="2"/>
                    <a:pt x="2" y="0"/>
                    <a:pt x="6" y="0"/>
                  </a:cubicBezTo>
                  <a:cubicBezTo>
                    <a:pt x="43" y="0"/>
                    <a:pt x="43" y="0"/>
                    <a:pt x="43" y="0"/>
                  </a:cubicBezTo>
                  <a:cubicBezTo>
                    <a:pt x="46" y="0"/>
                    <a:pt x="49" y="2"/>
                    <a:pt x="49" y="6"/>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00" name="Freeform 98"/>
            <p:cNvSpPr/>
            <p:nvPr/>
          </p:nvSpPr>
          <p:spPr bwMode="auto">
            <a:xfrm>
              <a:off x="1524000" y="3292476"/>
              <a:ext cx="109538" cy="23813"/>
            </a:xfrm>
            <a:custGeom>
              <a:avLst/>
              <a:gdLst>
                <a:gd name="T0" fmla="*/ 43 w 49"/>
                <a:gd name="T1" fmla="*/ 11 h 11"/>
                <a:gd name="T2" fmla="*/ 6 w 49"/>
                <a:gd name="T3" fmla="*/ 11 h 11"/>
                <a:gd name="T4" fmla="*/ 0 w 49"/>
                <a:gd name="T5" fmla="*/ 5 h 11"/>
                <a:gd name="T6" fmla="*/ 6 w 49"/>
                <a:gd name="T7" fmla="*/ 0 h 11"/>
                <a:gd name="T8" fmla="*/ 43 w 49"/>
                <a:gd name="T9" fmla="*/ 0 h 11"/>
                <a:gd name="T10" fmla="*/ 49 w 49"/>
                <a:gd name="T11" fmla="*/ 5 h 11"/>
                <a:gd name="T12" fmla="*/ 43 w 4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49" h="11">
                  <a:moveTo>
                    <a:pt x="43" y="11"/>
                  </a:moveTo>
                  <a:cubicBezTo>
                    <a:pt x="6" y="11"/>
                    <a:pt x="6" y="11"/>
                    <a:pt x="6" y="11"/>
                  </a:cubicBezTo>
                  <a:cubicBezTo>
                    <a:pt x="2" y="11"/>
                    <a:pt x="0" y="9"/>
                    <a:pt x="0" y="5"/>
                  </a:cubicBezTo>
                  <a:cubicBezTo>
                    <a:pt x="0" y="2"/>
                    <a:pt x="2" y="0"/>
                    <a:pt x="6" y="0"/>
                  </a:cubicBezTo>
                  <a:cubicBezTo>
                    <a:pt x="43" y="0"/>
                    <a:pt x="43" y="0"/>
                    <a:pt x="43" y="0"/>
                  </a:cubicBezTo>
                  <a:cubicBezTo>
                    <a:pt x="46" y="0"/>
                    <a:pt x="49" y="2"/>
                    <a:pt x="49" y="5"/>
                  </a:cubicBezTo>
                  <a:cubicBezTo>
                    <a:pt x="49" y="9"/>
                    <a:pt x="46" y="11"/>
                    <a:pt x="43"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2" name="Freeform 110"/>
            <p:cNvSpPr>
              <a:spLocks noEditPoints="1"/>
            </p:cNvSpPr>
            <p:nvPr/>
          </p:nvSpPr>
          <p:spPr bwMode="auto">
            <a:xfrm>
              <a:off x="1397000" y="958851"/>
              <a:ext cx="663575" cy="566738"/>
            </a:xfrm>
            <a:custGeom>
              <a:avLst/>
              <a:gdLst>
                <a:gd name="T0" fmla="*/ 289 w 301"/>
                <a:gd name="T1" fmla="*/ 256 h 256"/>
                <a:gd name="T2" fmla="*/ 12 w 301"/>
                <a:gd name="T3" fmla="*/ 256 h 256"/>
                <a:gd name="T4" fmla="*/ 0 w 301"/>
                <a:gd name="T5" fmla="*/ 243 h 256"/>
                <a:gd name="T6" fmla="*/ 0 w 301"/>
                <a:gd name="T7" fmla="*/ 13 h 256"/>
                <a:gd name="T8" fmla="*/ 12 w 301"/>
                <a:gd name="T9" fmla="*/ 0 h 256"/>
                <a:gd name="T10" fmla="*/ 289 w 301"/>
                <a:gd name="T11" fmla="*/ 0 h 256"/>
                <a:gd name="T12" fmla="*/ 301 w 301"/>
                <a:gd name="T13" fmla="*/ 13 h 256"/>
                <a:gd name="T14" fmla="*/ 301 w 301"/>
                <a:gd name="T15" fmla="*/ 243 h 256"/>
                <a:gd name="T16" fmla="*/ 289 w 301"/>
                <a:gd name="T17" fmla="*/ 256 h 256"/>
                <a:gd name="T18" fmla="*/ 25 w 301"/>
                <a:gd name="T19" fmla="*/ 230 h 256"/>
                <a:gd name="T20" fmla="*/ 276 w 301"/>
                <a:gd name="T21" fmla="*/ 230 h 256"/>
                <a:gd name="T22" fmla="*/ 276 w 301"/>
                <a:gd name="T23" fmla="*/ 26 h 256"/>
                <a:gd name="T24" fmla="*/ 25 w 301"/>
                <a:gd name="T25" fmla="*/ 26 h 256"/>
                <a:gd name="T26" fmla="*/ 25 w 301"/>
                <a:gd name="T27" fmla="*/ 23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256">
                  <a:moveTo>
                    <a:pt x="289" y="256"/>
                  </a:moveTo>
                  <a:cubicBezTo>
                    <a:pt x="12" y="256"/>
                    <a:pt x="12" y="256"/>
                    <a:pt x="12" y="256"/>
                  </a:cubicBezTo>
                  <a:cubicBezTo>
                    <a:pt x="5" y="256"/>
                    <a:pt x="0" y="250"/>
                    <a:pt x="0" y="243"/>
                  </a:cubicBezTo>
                  <a:cubicBezTo>
                    <a:pt x="0" y="13"/>
                    <a:pt x="0" y="13"/>
                    <a:pt x="0" y="13"/>
                  </a:cubicBezTo>
                  <a:cubicBezTo>
                    <a:pt x="0" y="6"/>
                    <a:pt x="5" y="0"/>
                    <a:pt x="12" y="0"/>
                  </a:cubicBezTo>
                  <a:cubicBezTo>
                    <a:pt x="289" y="0"/>
                    <a:pt x="289" y="0"/>
                    <a:pt x="289" y="0"/>
                  </a:cubicBezTo>
                  <a:cubicBezTo>
                    <a:pt x="296" y="0"/>
                    <a:pt x="301" y="6"/>
                    <a:pt x="301" y="13"/>
                  </a:cubicBezTo>
                  <a:cubicBezTo>
                    <a:pt x="301" y="243"/>
                    <a:pt x="301" y="243"/>
                    <a:pt x="301" y="243"/>
                  </a:cubicBezTo>
                  <a:cubicBezTo>
                    <a:pt x="301" y="250"/>
                    <a:pt x="296" y="256"/>
                    <a:pt x="289" y="256"/>
                  </a:cubicBezTo>
                  <a:close/>
                  <a:moveTo>
                    <a:pt x="25" y="230"/>
                  </a:moveTo>
                  <a:cubicBezTo>
                    <a:pt x="276" y="230"/>
                    <a:pt x="276" y="230"/>
                    <a:pt x="276" y="230"/>
                  </a:cubicBezTo>
                  <a:cubicBezTo>
                    <a:pt x="276" y="26"/>
                    <a:pt x="276" y="26"/>
                    <a:pt x="276" y="26"/>
                  </a:cubicBezTo>
                  <a:cubicBezTo>
                    <a:pt x="25" y="26"/>
                    <a:pt x="25" y="26"/>
                    <a:pt x="25" y="26"/>
                  </a:cubicBezTo>
                  <a:cubicBezTo>
                    <a:pt x="25" y="230"/>
                    <a:pt x="25" y="230"/>
                    <a:pt x="25"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3" name="Freeform 111"/>
            <p:cNvSpPr/>
            <p:nvPr/>
          </p:nvSpPr>
          <p:spPr bwMode="auto">
            <a:xfrm>
              <a:off x="1392238" y="1138238"/>
              <a:ext cx="655638" cy="285750"/>
            </a:xfrm>
            <a:custGeom>
              <a:avLst/>
              <a:gdLst>
                <a:gd name="T0" fmla="*/ 282 w 297"/>
                <a:gd name="T1" fmla="*/ 129 h 129"/>
                <a:gd name="T2" fmla="*/ 274 w 297"/>
                <a:gd name="T3" fmla="*/ 126 h 129"/>
                <a:gd name="T4" fmla="*/ 223 w 297"/>
                <a:gd name="T5" fmla="*/ 82 h 129"/>
                <a:gd name="T6" fmla="*/ 159 w 297"/>
                <a:gd name="T7" fmla="*/ 124 h 129"/>
                <a:gd name="T8" fmla="*/ 78 w 297"/>
                <a:gd name="T9" fmla="*/ 37 h 129"/>
                <a:gd name="T10" fmla="*/ 24 w 297"/>
                <a:gd name="T11" fmla="*/ 94 h 129"/>
                <a:gd name="T12" fmla="*/ 5 w 297"/>
                <a:gd name="T13" fmla="*/ 94 h 129"/>
                <a:gd name="T14" fmla="*/ 5 w 297"/>
                <a:gd name="T15" fmla="*/ 76 h 129"/>
                <a:gd name="T16" fmla="*/ 78 w 297"/>
                <a:gd name="T17" fmla="*/ 0 h 129"/>
                <a:gd name="T18" fmla="*/ 163 w 297"/>
                <a:gd name="T19" fmla="*/ 91 h 129"/>
                <a:gd name="T20" fmla="*/ 225 w 297"/>
                <a:gd name="T21" fmla="*/ 50 h 129"/>
                <a:gd name="T22" fmla="*/ 291 w 297"/>
                <a:gd name="T23" fmla="*/ 106 h 129"/>
                <a:gd name="T24" fmla="*/ 292 w 297"/>
                <a:gd name="T25" fmla="*/ 124 h 129"/>
                <a:gd name="T26" fmla="*/ 282 w 297"/>
                <a:gd name="T2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7" h="129">
                  <a:moveTo>
                    <a:pt x="282" y="129"/>
                  </a:moveTo>
                  <a:cubicBezTo>
                    <a:pt x="279" y="129"/>
                    <a:pt x="276" y="128"/>
                    <a:pt x="274" y="126"/>
                  </a:cubicBezTo>
                  <a:cubicBezTo>
                    <a:pt x="223" y="82"/>
                    <a:pt x="223" y="82"/>
                    <a:pt x="223" y="82"/>
                  </a:cubicBezTo>
                  <a:cubicBezTo>
                    <a:pt x="159" y="124"/>
                    <a:pt x="159" y="124"/>
                    <a:pt x="159" y="124"/>
                  </a:cubicBezTo>
                  <a:cubicBezTo>
                    <a:pt x="78" y="37"/>
                    <a:pt x="78" y="37"/>
                    <a:pt x="78" y="37"/>
                  </a:cubicBezTo>
                  <a:cubicBezTo>
                    <a:pt x="24" y="94"/>
                    <a:pt x="24" y="94"/>
                    <a:pt x="24" y="94"/>
                  </a:cubicBezTo>
                  <a:cubicBezTo>
                    <a:pt x="19" y="99"/>
                    <a:pt x="11" y="99"/>
                    <a:pt x="5" y="94"/>
                  </a:cubicBezTo>
                  <a:cubicBezTo>
                    <a:pt x="0" y="89"/>
                    <a:pt x="0" y="81"/>
                    <a:pt x="5" y="76"/>
                  </a:cubicBezTo>
                  <a:cubicBezTo>
                    <a:pt x="78" y="0"/>
                    <a:pt x="78" y="0"/>
                    <a:pt x="78" y="0"/>
                  </a:cubicBezTo>
                  <a:cubicBezTo>
                    <a:pt x="163" y="91"/>
                    <a:pt x="163" y="91"/>
                    <a:pt x="163" y="91"/>
                  </a:cubicBezTo>
                  <a:cubicBezTo>
                    <a:pt x="225" y="50"/>
                    <a:pt x="225" y="50"/>
                    <a:pt x="225" y="50"/>
                  </a:cubicBezTo>
                  <a:cubicBezTo>
                    <a:pt x="291" y="106"/>
                    <a:pt x="291" y="106"/>
                    <a:pt x="291" y="106"/>
                  </a:cubicBezTo>
                  <a:cubicBezTo>
                    <a:pt x="296" y="111"/>
                    <a:pt x="297" y="119"/>
                    <a:pt x="292" y="124"/>
                  </a:cubicBezTo>
                  <a:cubicBezTo>
                    <a:pt x="289" y="127"/>
                    <a:pt x="286" y="129"/>
                    <a:pt x="282" y="1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4" name="Freeform 112"/>
            <p:cNvSpPr>
              <a:spLocks noEditPoints="1"/>
            </p:cNvSpPr>
            <p:nvPr/>
          </p:nvSpPr>
          <p:spPr bwMode="auto">
            <a:xfrm>
              <a:off x="1662113" y="1036638"/>
              <a:ext cx="200025" cy="203200"/>
            </a:xfrm>
            <a:custGeom>
              <a:avLst/>
              <a:gdLst>
                <a:gd name="T0" fmla="*/ 46 w 91"/>
                <a:gd name="T1" fmla="*/ 92 h 92"/>
                <a:gd name="T2" fmla="*/ 0 w 91"/>
                <a:gd name="T3" fmla="*/ 46 h 92"/>
                <a:gd name="T4" fmla="*/ 46 w 91"/>
                <a:gd name="T5" fmla="*/ 0 h 92"/>
                <a:gd name="T6" fmla="*/ 91 w 91"/>
                <a:gd name="T7" fmla="*/ 46 h 92"/>
                <a:gd name="T8" fmla="*/ 46 w 91"/>
                <a:gd name="T9" fmla="*/ 92 h 92"/>
                <a:gd name="T10" fmla="*/ 46 w 91"/>
                <a:gd name="T11" fmla="*/ 26 h 92"/>
                <a:gd name="T12" fmla="*/ 25 w 91"/>
                <a:gd name="T13" fmla="*/ 46 h 92"/>
                <a:gd name="T14" fmla="*/ 46 w 91"/>
                <a:gd name="T15" fmla="*/ 66 h 92"/>
                <a:gd name="T16" fmla="*/ 66 w 91"/>
                <a:gd name="T17" fmla="*/ 46 h 92"/>
                <a:gd name="T18" fmla="*/ 46 w 91"/>
                <a:gd name="T19" fmla="*/ 2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6" y="92"/>
                  </a:moveTo>
                  <a:cubicBezTo>
                    <a:pt x="20" y="92"/>
                    <a:pt x="0" y="71"/>
                    <a:pt x="0" y="46"/>
                  </a:cubicBezTo>
                  <a:cubicBezTo>
                    <a:pt x="0" y="21"/>
                    <a:pt x="20" y="0"/>
                    <a:pt x="46" y="0"/>
                  </a:cubicBezTo>
                  <a:cubicBezTo>
                    <a:pt x="71" y="0"/>
                    <a:pt x="91" y="21"/>
                    <a:pt x="91" y="46"/>
                  </a:cubicBezTo>
                  <a:cubicBezTo>
                    <a:pt x="91" y="71"/>
                    <a:pt x="71" y="92"/>
                    <a:pt x="46" y="92"/>
                  </a:cubicBezTo>
                  <a:close/>
                  <a:moveTo>
                    <a:pt x="46" y="26"/>
                  </a:moveTo>
                  <a:cubicBezTo>
                    <a:pt x="35" y="26"/>
                    <a:pt x="25" y="35"/>
                    <a:pt x="25" y="46"/>
                  </a:cubicBezTo>
                  <a:cubicBezTo>
                    <a:pt x="25" y="57"/>
                    <a:pt x="35" y="66"/>
                    <a:pt x="46" y="66"/>
                  </a:cubicBezTo>
                  <a:cubicBezTo>
                    <a:pt x="57" y="66"/>
                    <a:pt x="66" y="57"/>
                    <a:pt x="66" y="46"/>
                  </a:cubicBezTo>
                  <a:cubicBezTo>
                    <a:pt x="66" y="35"/>
                    <a:pt x="57" y="26"/>
                    <a:pt x="46"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5" name="Freeform 113"/>
            <p:cNvSpPr>
              <a:spLocks noEditPoints="1"/>
            </p:cNvSpPr>
            <p:nvPr/>
          </p:nvSpPr>
          <p:spPr bwMode="auto">
            <a:xfrm>
              <a:off x="425450" y="544513"/>
              <a:ext cx="249238" cy="238125"/>
            </a:xfrm>
            <a:custGeom>
              <a:avLst/>
              <a:gdLst>
                <a:gd name="T0" fmla="*/ 65 w 113"/>
                <a:gd name="T1" fmla="*/ 108 h 108"/>
                <a:gd name="T2" fmla="*/ 32 w 113"/>
                <a:gd name="T3" fmla="*/ 94 h 108"/>
                <a:gd name="T4" fmla="*/ 19 w 113"/>
                <a:gd name="T5" fmla="*/ 81 h 108"/>
                <a:gd name="T6" fmla="*/ 19 w 113"/>
                <a:gd name="T7" fmla="*/ 14 h 108"/>
                <a:gd name="T8" fmla="*/ 52 w 113"/>
                <a:gd name="T9" fmla="*/ 0 h 108"/>
                <a:gd name="T10" fmla="*/ 52 w 113"/>
                <a:gd name="T11" fmla="*/ 0 h 108"/>
                <a:gd name="T12" fmla="*/ 86 w 113"/>
                <a:gd name="T13" fmla="*/ 14 h 108"/>
                <a:gd name="T14" fmla="*/ 99 w 113"/>
                <a:gd name="T15" fmla="*/ 27 h 108"/>
                <a:gd name="T16" fmla="*/ 113 w 113"/>
                <a:gd name="T17" fmla="*/ 61 h 108"/>
                <a:gd name="T18" fmla="*/ 99 w 113"/>
                <a:gd name="T19" fmla="*/ 94 h 108"/>
                <a:gd name="T20" fmla="*/ 65 w 113"/>
                <a:gd name="T21" fmla="*/ 108 h 108"/>
                <a:gd name="T22" fmla="*/ 52 w 113"/>
                <a:gd name="T23" fmla="*/ 24 h 108"/>
                <a:gd name="T24" fmla="*/ 35 w 113"/>
                <a:gd name="T25" fmla="*/ 31 h 108"/>
                <a:gd name="T26" fmla="*/ 35 w 113"/>
                <a:gd name="T27" fmla="*/ 65 h 108"/>
                <a:gd name="T28" fmla="*/ 48 w 113"/>
                <a:gd name="T29" fmla="*/ 78 h 108"/>
                <a:gd name="T30" fmla="*/ 82 w 113"/>
                <a:gd name="T31" fmla="*/ 78 h 108"/>
                <a:gd name="T32" fmla="*/ 89 w 113"/>
                <a:gd name="T33" fmla="*/ 61 h 108"/>
                <a:gd name="T34" fmla="*/ 82 w 113"/>
                <a:gd name="T35" fmla="*/ 44 h 108"/>
                <a:gd name="T36" fmla="*/ 69 w 113"/>
                <a:gd name="T37" fmla="*/ 31 h 108"/>
                <a:gd name="T38" fmla="*/ 52 w 113"/>
                <a:gd name="T39" fmla="*/ 2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08">
                  <a:moveTo>
                    <a:pt x="65" y="108"/>
                  </a:moveTo>
                  <a:cubicBezTo>
                    <a:pt x="53" y="108"/>
                    <a:pt x="41" y="103"/>
                    <a:pt x="32" y="94"/>
                  </a:cubicBezTo>
                  <a:cubicBezTo>
                    <a:pt x="19" y="81"/>
                    <a:pt x="19" y="81"/>
                    <a:pt x="19" y="81"/>
                  </a:cubicBezTo>
                  <a:cubicBezTo>
                    <a:pt x="0" y="63"/>
                    <a:pt x="0" y="33"/>
                    <a:pt x="19" y="14"/>
                  </a:cubicBezTo>
                  <a:cubicBezTo>
                    <a:pt x="28" y="5"/>
                    <a:pt x="40" y="0"/>
                    <a:pt x="52" y="0"/>
                  </a:cubicBezTo>
                  <a:cubicBezTo>
                    <a:pt x="52" y="0"/>
                    <a:pt x="52" y="0"/>
                    <a:pt x="52" y="0"/>
                  </a:cubicBezTo>
                  <a:cubicBezTo>
                    <a:pt x="65" y="0"/>
                    <a:pt x="77" y="5"/>
                    <a:pt x="86" y="14"/>
                  </a:cubicBezTo>
                  <a:cubicBezTo>
                    <a:pt x="99" y="27"/>
                    <a:pt x="99" y="27"/>
                    <a:pt x="99" y="27"/>
                  </a:cubicBezTo>
                  <a:cubicBezTo>
                    <a:pt x="108" y="36"/>
                    <a:pt x="113" y="48"/>
                    <a:pt x="113" y="61"/>
                  </a:cubicBezTo>
                  <a:cubicBezTo>
                    <a:pt x="113" y="73"/>
                    <a:pt x="108" y="85"/>
                    <a:pt x="99" y="94"/>
                  </a:cubicBezTo>
                  <a:cubicBezTo>
                    <a:pt x="90" y="103"/>
                    <a:pt x="78" y="108"/>
                    <a:pt x="65" y="108"/>
                  </a:cubicBezTo>
                  <a:close/>
                  <a:moveTo>
                    <a:pt x="52" y="24"/>
                  </a:moveTo>
                  <a:cubicBezTo>
                    <a:pt x="46" y="24"/>
                    <a:pt x="40" y="26"/>
                    <a:pt x="35" y="31"/>
                  </a:cubicBezTo>
                  <a:cubicBezTo>
                    <a:pt x="26" y="40"/>
                    <a:pt x="26" y="55"/>
                    <a:pt x="35" y="65"/>
                  </a:cubicBezTo>
                  <a:cubicBezTo>
                    <a:pt x="48" y="78"/>
                    <a:pt x="48" y="78"/>
                    <a:pt x="48" y="78"/>
                  </a:cubicBezTo>
                  <a:cubicBezTo>
                    <a:pt x="58" y="87"/>
                    <a:pt x="73" y="87"/>
                    <a:pt x="82" y="78"/>
                  </a:cubicBezTo>
                  <a:cubicBezTo>
                    <a:pt x="87" y="73"/>
                    <a:pt x="89" y="67"/>
                    <a:pt x="89" y="61"/>
                  </a:cubicBezTo>
                  <a:cubicBezTo>
                    <a:pt x="89" y="54"/>
                    <a:pt x="87" y="48"/>
                    <a:pt x="82" y="44"/>
                  </a:cubicBezTo>
                  <a:cubicBezTo>
                    <a:pt x="69" y="31"/>
                    <a:pt x="69" y="31"/>
                    <a:pt x="69" y="31"/>
                  </a:cubicBezTo>
                  <a:cubicBezTo>
                    <a:pt x="65" y="26"/>
                    <a:pt x="59" y="24"/>
                    <a:pt x="52" y="2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6" name="Freeform 114"/>
            <p:cNvSpPr/>
            <p:nvPr/>
          </p:nvSpPr>
          <p:spPr bwMode="auto">
            <a:xfrm>
              <a:off x="722313" y="860426"/>
              <a:ext cx="258763" cy="258763"/>
            </a:xfrm>
            <a:custGeom>
              <a:avLst/>
              <a:gdLst>
                <a:gd name="T0" fmla="*/ 82 w 117"/>
                <a:gd name="T1" fmla="*/ 117 h 117"/>
                <a:gd name="T2" fmla="*/ 53 w 117"/>
                <a:gd name="T3" fmla="*/ 104 h 117"/>
                <a:gd name="T4" fmla="*/ 12 w 117"/>
                <a:gd name="T5" fmla="*/ 64 h 117"/>
                <a:gd name="T6" fmla="*/ 0 w 117"/>
                <a:gd name="T7" fmla="*/ 35 h 117"/>
                <a:gd name="T8" fmla="*/ 12 w 117"/>
                <a:gd name="T9" fmla="*/ 5 h 117"/>
                <a:gd name="T10" fmla="*/ 29 w 117"/>
                <a:gd name="T11" fmla="*/ 5 h 117"/>
                <a:gd name="T12" fmla="*/ 29 w 117"/>
                <a:gd name="T13" fmla="*/ 21 h 117"/>
                <a:gd name="T14" fmla="*/ 24 w 117"/>
                <a:gd name="T15" fmla="*/ 35 h 117"/>
                <a:gd name="T16" fmla="*/ 29 w 117"/>
                <a:gd name="T17" fmla="*/ 48 h 117"/>
                <a:gd name="T18" fmla="*/ 69 w 117"/>
                <a:gd name="T19" fmla="*/ 88 h 117"/>
                <a:gd name="T20" fmla="*/ 82 w 117"/>
                <a:gd name="T21" fmla="*/ 93 h 117"/>
                <a:gd name="T22" fmla="*/ 82 w 117"/>
                <a:gd name="T23" fmla="*/ 93 h 117"/>
                <a:gd name="T24" fmla="*/ 95 w 117"/>
                <a:gd name="T25" fmla="*/ 88 h 117"/>
                <a:gd name="T26" fmla="*/ 112 w 117"/>
                <a:gd name="T27" fmla="*/ 88 h 117"/>
                <a:gd name="T28" fmla="*/ 112 w 117"/>
                <a:gd name="T29" fmla="*/ 104 h 117"/>
                <a:gd name="T30" fmla="*/ 82 w 117"/>
                <a:gd name="T31" fmla="*/ 117 h 117"/>
                <a:gd name="T32" fmla="*/ 82 w 117"/>
                <a:gd name="T3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117">
                  <a:moveTo>
                    <a:pt x="82" y="117"/>
                  </a:moveTo>
                  <a:cubicBezTo>
                    <a:pt x="71" y="117"/>
                    <a:pt x="60" y="112"/>
                    <a:pt x="53" y="104"/>
                  </a:cubicBezTo>
                  <a:cubicBezTo>
                    <a:pt x="12" y="64"/>
                    <a:pt x="12" y="64"/>
                    <a:pt x="12" y="64"/>
                  </a:cubicBezTo>
                  <a:cubicBezTo>
                    <a:pt x="4" y="56"/>
                    <a:pt x="0" y="46"/>
                    <a:pt x="0" y="35"/>
                  </a:cubicBezTo>
                  <a:cubicBezTo>
                    <a:pt x="0" y="23"/>
                    <a:pt x="4" y="13"/>
                    <a:pt x="12" y="5"/>
                  </a:cubicBezTo>
                  <a:cubicBezTo>
                    <a:pt x="17" y="0"/>
                    <a:pt x="24" y="0"/>
                    <a:pt x="29" y="5"/>
                  </a:cubicBezTo>
                  <a:cubicBezTo>
                    <a:pt x="34" y="9"/>
                    <a:pt x="34" y="17"/>
                    <a:pt x="29" y="21"/>
                  </a:cubicBezTo>
                  <a:cubicBezTo>
                    <a:pt x="25" y="25"/>
                    <a:pt x="24" y="30"/>
                    <a:pt x="24" y="35"/>
                  </a:cubicBezTo>
                  <a:cubicBezTo>
                    <a:pt x="24" y="40"/>
                    <a:pt x="25" y="44"/>
                    <a:pt x="29" y="48"/>
                  </a:cubicBezTo>
                  <a:cubicBezTo>
                    <a:pt x="69" y="88"/>
                    <a:pt x="69" y="88"/>
                    <a:pt x="69" y="88"/>
                  </a:cubicBezTo>
                  <a:cubicBezTo>
                    <a:pt x="73" y="91"/>
                    <a:pt x="77" y="93"/>
                    <a:pt x="82" y="93"/>
                  </a:cubicBezTo>
                  <a:cubicBezTo>
                    <a:pt x="82" y="93"/>
                    <a:pt x="82" y="93"/>
                    <a:pt x="82" y="93"/>
                  </a:cubicBezTo>
                  <a:cubicBezTo>
                    <a:pt x="87" y="93"/>
                    <a:pt x="92" y="91"/>
                    <a:pt x="95" y="88"/>
                  </a:cubicBezTo>
                  <a:cubicBezTo>
                    <a:pt x="100" y="83"/>
                    <a:pt x="107" y="83"/>
                    <a:pt x="112" y="88"/>
                  </a:cubicBezTo>
                  <a:cubicBezTo>
                    <a:pt x="117" y="92"/>
                    <a:pt x="117" y="100"/>
                    <a:pt x="112" y="104"/>
                  </a:cubicBezTo>
                  <a:cubicBezTo>
                    <a:pt x="104" y="112"/>
                    <a:pt x="94" y="117"/>
                    <a:pt x="82" y="117"/>
                  </a:cubicBezTo>
                  <a:cubicBezTo>
                    <a:pt x="82" y="117"/>
                    <a:pt x="82" y="117"/>
                    <a:pt x="82" y="1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7" name="Freeform 115"/>
            <p:cNvSpPr/>
            <p:nvPr/>
          </p:nvSpPr>
          <p:spPr bwMode="auto">
            <a:xfrm>
              <a:off x="608013" y="715963"/>
              <a:ext cx="377825" cy="376238"/>
            </a:xfrm>
            <a:custGeom>
              <a:avLst/>
              <a:gdLst>
                <a:gd name="T0" fmla="*/ 158 w 171"/>
                <a:gd name="T1" fmla="*/ 170 h 170"/>
                <a:gd name="T2" fmla="*/ 150 w 171"/>
                <a:gd name="T3" fmla="*/ 167 h 170"/>
                <a:gd name="T4" fmla="*/ 4 w 171"/>
                <a:gd name="T5" fmla="*/ 21 h 170"/>
                <a:gd name="T6" fmla="*/ 4 w 171"/>
                <a:gd name="T7" fmla="*/ 5 h 170"/>
                <a:gd name="T8" fmla="*/ 21 w 171"/>
                <a:gd name="T9" fmla="*/ 5 h 170"/>
                <a:gd name="T10" fmla="*/ 167 w 171"/>
                <a:gd name="T11" fmla="*/ 150 h 170"/>
                <a:gd name="T12" fmla="*/ 167 w 171"/>
                <a:gd name="T13" fmla="*/ 167 h 170"/>
                <a:gd name="T14" fmla="*/ 158 w 171"/>
                <a:gd name="T15" fmla="*/ 170 h 1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0">
                  <a:moveTo>
                    <a:pt x="158" y="170"/>
                  </a:moveTo>
                  <a:cubicBezTo>
                    <a:pt x="155" y="170"/>
                    <a:pt x="152" y="169"/>
                    <a:pt x="150" y="167"/>
                  </a:cubicBezTo>
                  <a:cubicBezTo>
                    <a:pt x="4" y="21"/>
                    <a:pt x="4" y="21"/>
                    <a:pt x="4" y="21"/>
                  </a:cubicBezTo>
                  <a:cubicBezTo>
                    <a:pt x="0" y="17"/>
                    <a:pt x="0" y="9"/>
                    <a:pt x="4" y="5"/>
                  </a:cubicBezTo>
                  <a:cubicBezTo>
                    <a:pt x="9" y="0"/>
                    <a:pt x="16" y="0"/>
                    <a:pt x="21" y="5"/>
                  </a:cubicBezTo>
                  <a:cubicBezTo>
                    <a:pt x="167" y="150"/>
                    <a:pt x="167" y="150"/>
                    <a:pt x="167" y="150"/>
                  </a:cubicBezTo>
                  <a:cubicBezTo>
                    <a:pt x="171" y="155"/>
                    <a:pt x="171" y="162"/>
                    <a:pt x="167" y="167"/>
                  </a:cubicBezTo>
                  <a:cubicBezTo>
                    <a:pt x="164" y="169"/>
                    <a:pt x="161" y="170"/>
                    <a:pt x="158" y="1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8" name="Freeform 116"/>
            <p:cNvSpPr>
              <a:spLocks noEditPoints="1"/>
            </p:cNvSpPr>
            <p:nvPr/>
          </p:nvSpPr>
          <p:spPr bwMode="auto">
            <a:xfrm>
              <a:off x="434975" y="879476"/>
              <a:ext cx="239713" cy="239713"/>
            </a:xfrm>
            <a:custGeom>
              <a:avLst/>
              <a:gdLst>
                <a:gd name="T0" fmla="*/ 47 w 108"/>
                <a:gd name="T1" fmla="*/ 108 h 108"/>
                <a:gd name="T2" fmla="*/ 47 w 108"/>
                <a:gd name="T3" fmla="*/ 108 h 108"/>
                <a:gd name="T4" fmla="*/ 14 w 108"/>
                <a:gd name="T5" fmla="*/ 94 h 108"/>
                <a:gd name="T6" fmla="*/ 0 w 108"/>
                <a:gd name="T7" fmla="*/ 60 h 108"/>
                <a:gd name="T8" fmla="*/ 14 w 108"/>
                <a:gd name="T9" fmla="*/ 27 h 108"/>
                <a:gd name="T10" fmla="*/ 27 w 108"/>
                <a:gd name="T11" fmla="*/ 14 h 108"/>
                <a:gd name="T12" fmla="*/ 60 w 108"/>
                <a:gd name="T13" fmla="*/ 0 h 108"/>
                <a:gd name="T14" fmla="*/ 94 w 108"/>
                <a:gd name="T15" fmla="*/ 14 h 108"/>
                <a:gd name="T16" fmla="*/ 108 w 108"/>
                <a:gd name="T17" fmla="*/ 47 h 108"/>
                <a:gd name="T18" fmla="*/ 94 w 108"/>
                <a:gd name="T19" fmla="*/ 81 h 108"/>
                <a:gd name="T20" fmla="*/ 81 w 108"/>
                <a:gd name="T21" fmla="*/ 94 h 108"/>
                <a:gd name="T22" fmla="*/ 47 w 108"/>
                <a:gd name="T23" fmla="*/ 108 h 108"/>
                <a:gd name="T24" fmla="*/ 60 w 108"/>
                <a:gd name="T25" fmla="*/ 23 h 108"/>
                <a:gd name="T26" fmla="*/ 43 w 108"/>
                <a:gd name="T27" fmla="*/ 30 h 108"/>
                <a:gd name="T28" fmla="*/ 30 w 108"/>
                <a:gd name="T29" fmla="*/ 43 h 108"/>
                <a:gd name="T30" fmla="*/ 23 w 108"/>
                <a:gd name="T31" fmla="*/ 60 h 108"/>
                <a:gd name="T32" fmla="*/ 30 w 108"/>
                <a:gd name="T33" fmla="*/ 77 h 108"/>
                <a:gd name="T34" fmla="*/ 47 w 108"/>
                <a:gd name="T35" fmla="*/ 84 h 108"/>
                <a:gd name="T36" fmla="*/ 47 w 108"/>
                <a:gd name="T37" fmla="*/ 84 h 108"/>
                <a:gd name="T38" fmla="*/ 64 w 108"/>
                <a:gd name="T39" fmla="*/ 77 h 108"/>
                <a:gd name="T40" fmla="*/ 77 w 108"/>
                <a:gd name="T41" fmla="*/ 64 h 108"/>
                <a:gd name="T42" fmla="*/ 84 w 108"/>
                <a:gd name="T43" fmla="*/ 47 h 108"/>
                <a:gd name="T44" fmla="*/ 77 w 108"/>
                <a:gd name="T45" fmla="*/ 30 h 108"/>
                <a:gd name="T46" fmla="*/ 60 w 108"/>
                <a:gd name="T47" fmla="*/ 2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 h="108">
                  <a:moveTo>
                    <a:pt x="47" y="108"/>
                  </a:moveTo>
                  <a:cubicBezTo>
                    <a:pt x="47" y="108"/>
                    <a:pt x="47" y="108"/>
                    <a:pt x="47" y="108"/>
                  </a:cubicBezTo>
                  <a:cubicBezTo>
                    <a:pt x="35" y="108"/>
                    <a:pt x="23" y="103"/>
                    <a:pt x="14" y="94"/>
                  </a:cubicBezTo>
                  <a:cubicBezTo>
                    <a:pt x="5" y="85"/>
                    <a:pt x="0" y="73"/>
                    <a:pt x="0" y="60"/>
                  </a:cubicBezTo>
                  <a:cubicBezTo>
                    <a:pt x="0" y="48"/>
                    <a:pt x="5" y="36"/>
                    <a:pt x="14" y="27"/>
                  </a:cubicBezTo>
                  <a:cubicBezTo>
                    <a:pt x="27" y="14"/>
                    <a:pt x="27" y="14"/>
                    <a:pt x="27" y="14"/>
                  </a:cubicBezTo>
                  <a:cubicBezTo>
                    <a:pt x="36" y="5"/>
                    <a:pt x="48" y="0"/>
                    <a:pt x="60" y="0"/>
                  </a:cubicBezTo>
                  <a:cubicBezTo>
                    <a:pt x="73" y="0"/>
                    <a:pt x="85" y="5"/>
                    <a:pt x="94" y="14"/>
                  </a:cubicBezTo>
                  <a:cubicBezTo>
                    <a:pt x="103" y="23"/>
                    <a:pt x="108" y="35"/>
                    <a:pt x="108" y="47"/>
                  </a:cubicBezTo>
                  <a:cubicBezTo>
                    <a:pt x="108" y="60"/>
                    <a:pt x="103" y="72"/>
                    <a:pt x="94" y="81"/>
                  </a:cubicBezTo>
                  <a:cubicBezTo>
                    <a:pt x="81" y="94"/>
                    <a:pt x="81" y="94"/>
                    <a:pt x="81" y="94"/>
                  </a:cubicBezTo>
                  <a:cubicBezTo>
                    <a:pt x="72" y="103"/>
                    <a:pt x="60" y="108"/>
                    <a:pt x="47" y="108"/>
                  </a:cubicBezTo>
                  <a:close/>
                  <a:moveTo>
                    <a:pt x="60" y="23"/>
                  </a:moveTo>
                  <a:cubicBezTo>
                    <a:pt x="54" y="23"/>
                    <a:pt x="48" y="26"/>
                    <a:pt x="43" y="30"/>
                  </a:cubicBezTo>
                  <a:cubicBezTo>
                    <a:pt x="30" y="43"/>
                    <a:pt x="30" y="43"/>
                    <a:pt x="30" y="43"/>
                  </a:cubicBezTo>
                  <a:cubicBezTo>
                    <a:pt x="26" y="48"/>
                    <a:pt x="23" y="54"/>
                    <a:pt x="23" y="60"/>
                  </a:cubicBezTo>
                  <a:cubicBezTo>
                    <a:pt x="23" y="67"/>
                    <a:pt x="26" y="73"/>
                    <a:pt x="30" y="77"/>
                  </a:cubicBezTo>
                  <a:cubicBezTo>
                    <a:pt x="35" y="82"/>
                    <a:pt x="41" y="84"/>
                    <a:pt x="47" y="84"/>
                  </a:cubicBezTo>
                  <a:cubicBezTo>
                    <a:pt x="47" y="84"/>
                    <a:pt x="47" y="84"/>
                    <a:pt x="47" y="84"/>
                  </a:cubicBezTo>
                  <a:cubicBezTo>
                    <a:pt x="54" y="84"/>
                    <a:pt x="60" y="82"/>
                    <a:pt x="64" y="77"/>
                  </a:cubicBezTo>
                  <a:cubicBezTo>
                    <a:pt x="77" y="64"/>
                    <a:pt x="77" y="64"/>
                    <a:pt x="77" y="64"/>
                  </a:cubicBezTo>
                  <a:cubicBezTo>
                    <a:pt x="82" y="60"/>
                    <a:pt x="84" y="54"/>
                    <a:pt x="84" y="47"/>
                  </a:cubicBezTo>
                  <a:cubicBezTo>
                    <a:pt x="84" y="41"/>
                    <a:pt x="82" y="35"/>
                    <a:pt x="77" y="30"/>
                  </a:cubicBezTo>
                  <a:cubicBezTo>
                    <a:pt x="73" y="26"/>
                    <a:pt x="67" y="23"/>
                    <a:pt x="60" y="2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19" name="Freeform 117"/>
            <p:cNvSpPr/>
            <p:nvPr/>
          </p:nvSpPr>
          <p:spPr bwMode="auto">
            <a:xfrm>
              <a:off x="722313" y="534988"/>
              <a:ext cx="258763" cy="265113"/>
            </a:xfrm>
            <a:custGeom>
              <a:avLst/>
              <a:gdLst>
                <a:gd name="T0" fmla="*/ 21 w 117"/>
                <a:gd name="T1" fmla="*/ 120 h 120"/>
                <a:gd name="T2" fmla="*/ 12 w 117"/>
                <a:gd name="T3" fmla="*/ 116 h 120"/>
                <a:gd name="T4" fmla="*/ 0 w 117"/>
                <a:gd name="T5" fmla="*/ 86 h 120"/>
                <a:gd name="T6" fmla="*/ 12 w 117"/>
                <a:gd name="T7" fmla="*/ 57 h 120"/>
                <a:gd name="T8" fmla="*/ 53 w 117"/>
                <a:gd name="T9" fmla="*/ 17 h 120"/>
                <a:gd name="T10" fmla="*/ 112 w 117"/>
                <a:gd name="T11" fmla="*/ 17 h 120"/>
                <a:gd name="T12" fmla="*/ 112 w 117"/>
                <a:gd name="T13" fmla="*/ 33 h 120"/>
                <a:gd name="T14" fmla="*/ 95 w 117"/>
                <a:gd name="T15" fmla="*/ 33 h 120"/>
                <a:gd name="T16" fmla="*/ 69 w 117"/>
                <a:gd name="T17" fmla="*/ 33 h 120"/>
                <a:gd name="T18" fmla="*/ 29 w 117"/>
                <a:gd name="T19" fmla="*/ 73 h 120"/>
                <a:gd name="T20" fmla="*/ 29 w 117"/>
                <a:gd name="T21" fmla="*/ 100 h 120"/>
                <a:gd name="T22" fmla="*/ 29 w 117"/>
                <a:gd name="T23" fmla="*/ 116 h 120"/>
                <a:gd name="T24" fmla="*/ 21 w 117"/>
                <a:gd name="T25"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7" h="120">
                  <a:moveTo>
                    <a:pt x="21" y="120"/>
                  </a:moveTo>
                  <a:cubicBezTo>
                    <a:pt x="18" y="120"/>
                    <a:pt x="15" y="119"/>
                    <a:pt x="12" y="116"/>
                  </a:cubicBezTo>
                  <a:cubicBezTo>
                    <a:pt x="4" y="108"/>
                    <a:pt x="0" y="98"/>
                    <a:pt x="0" y="86"/>
                  </a:cubicBezTo>
                  <a:cubicBezTo>
                    <a:pt x="0" y="75"/>
                    <a:pt x="4" y="65"/>
                    <a:pt x="12" y="57"/>
                  </a:cubicBezTo>
                  <a:cubicBezTo>
                    <a:pt x="53" y="17"/>
                    <a:pt x="53" y="17"/>
                    <a:pt x="53" y="17"/>
                  </a:cubicBezTo>
                  <a:cubicBezTo>
                    <a:pt x="69" y="0"/>
                    <a:pt x="96" y="0"/>
                    <a:pt x="112" y="17"/>
                  </a:cubicBezTo>
                  <a:cubicBezTo>
                    <a:pt x="117" y="21"/>
                    <a:pt x="117" y="29"/>
                    <a:pt x="112" y="33"/>
                  </a:cubicBezTo>
                  <a:cubicBezTo>
                    <a:pt x="107" y="38"/>
                    <a:pt x="100" y="38"/>
                    <a:pt x="95" y="33"/>
                  </a:cubicBezTo>
                  <a:cubicBezTo>
                    <a:pt x="88" y="26"/>
                    <a:pt x="76" y="26"/>
                    <a:pt x="69" y="33"/>
                  </a:cubicBezTo>
                  <a:cubicBezTo>
                    <a:pt x="29" y="73"/>
                    <a:pt x="29" y="73"/>
                    <a:pt x="29" y="73"/>
                  </a:cubicBezTo>
                  <a:cubicBezTo>
                    <a:pt x="22" y="81"/>
                    <a:pt x="22" y="92"/>
                    <a:pt x="29" y="100"/>
                  </a:cubicBezTo>
                  <a:cubicBezTo>
                    <a:pt x="34" y="104"/>
                    <a:pt x="34" y="112"/>
                    <a:pt x="29" y="116"/>
                  </a:cubicBezTo>
                  <a:cubicBezTo>
                    <a:pt x="27" y="119"/>
                    <a:pt x="24" y="120"/>
                    <a:pt x="21" y="1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0" name="Freeform 118"/>
            <p:cNvSpPr/>
            <p:nvPr/>
          </p:nvSpPr>
          <p:spPr bwMode="auto">
            <a:xfrm>
              <a:off x="608013" y="566738"/>
              <a:ext cx="377825" cy="377825"/>
            </a:xfrm>
            <a:custGeom>
              <a:avLst/>
              <a:gdLst>
                <a:gd name="T0" fmla="*/ 12 w 171"/>
                <a:gd name="T1" fmla="*/ 171 h 171"/>
                <a:gd name="T2" fmla="*/ 4 w 171"/>
                <a:gd name="T3" fmla="*/ 167 h 171"/>
                <a:gd name="T4" fmla="*/ 4 w 171"/>
                <a:gd name="T5" fmla="*/ 151 h 171"/>
                <a:gd name="T6" fmla="*/ 150 w 171"/>
                <a:gd name="T7" fmla="*/ 5 h 171"/>
                <a:gd name="T8" fmla="*/ 167 w 171"/>
                <a:gd name="T9" fmla="*/ 5 h 171"/>
                <a:gd name="T10" fmla="*/ 167 w 171"/>
                <a:gd name="T11" fmla="*/ 22 h 171"/>
                <a:gd name="T12" fmla="*/ 21 w 171"/>
                <a:gd name="T13" fmla="*/ 167 h 171"/>
                <a:gd name="T14" fmla="*/ 12 w 171"/>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171">
                  <a:moveTo>
                    <a:pt x="12" y="171"/>
                  </a:moveTo>
                  <a:cubicBezTo>
                    <a:pt x="9" y="171"/>
                    <a:pt x="6" y="170"/>
                    <a:pt x="4" y="167"/>
                  </a:cubicBezTo>
                  <a:cubicBezTo>
                    <a:pt x="0" y="163"/>
                    <a:pt x="0" y="155"/>
                    <a:pt x="4" y="151"/>
                  </a:cubicBezTo>
                  <a:cubicBezTo>
                    <a:pt x="150" y="5"/>
                    <a:pt x="150" y="5"/>
                    <a:pt x="150" y="5"/>
                  </a:cubicBezTo>
                  <a:cubicBezTo>
                    <a:pt x="155" y="0"/>
                    <a:pt x="162" y="0"/>
                    <a:pt x="167" y="5"/>
                  </a:cubicBezTo>
                  <a:cubicBezTo>
                    <a:pt x="171" y="10"/>
                    <a:pt x="171" y="17"/>
                    <a:pt x="167" y="22"/>
                  </a:cubicBezTo>
                  <a:cubicBezTo>
                    <a:pt x="21" y="167"/>
                    <a:pt x="21" y="167"/>
                    <a:pt x="21" y="167"/>
                  </a:cubicBezTo>
                  <a:cubicBezTo>
                    <a:pt x="19" y="170"/>
                    <a:pt x="16" y="171"/>
                    <a:pt x="12" y="17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1" name="Freeform 119"/>
            <p:cNvSpPr/>
            <p:nvPr/>
          </p:nvSpPr>
          <p:spPr bwMode="auto">
            <a:xfrm>
              <a:off x="1128713" y="2190751"/>
              <a:ext cx="282575" cy="409575"/>
            </a:xfrm>
            <a:custGeom>
              <a:avLst/>
              <a:gdLst>
                <a:gd name="T0" fmla="*/ 119 w 128"/>
                <a:gd name="T1" fmla="*/ 184 h 185"/>
                <a:gd name="T2" fmla="*/ 111 w 128"/>
                <a:gd name="T3" fmla="*/ 178 h 185"/>
                <a:gd name="T4" fmla="*/ 64 w 128"/>
                <a:gd name="T5" fmla="*/ 33 h 185"/>
                <a:gd name="T6" fmla="*/ 16 w 128"/>
                <a:gd name="T7" fmla="*/ 178 h 185"/>
                <a:gd name="T8" fmla="*/ 7 w 128"/>
                <a:gd name="T9" fmla="*/ 183 h 185"/>
                <a:gd name="T10" fmla="*/ 2 w 128"/>
                <a:gd name="T11" fmla="*/ 173 h 185"/>
                <a:gd name="T12" fmla="*/ 56 w 128"/>
                <a:gd name="T13" fmla="*/ 5 h 185"/>
                <a:gd name="T14" fmla="*/ 64 w 128"/>
                <a:gd name="T15" fmla="*/ 0 h 185"/>
                <a:gd name="T16" fmla="*/ 71 w 128"/>
                <a:gd name="T17" fmla="*/ 5 h 185"/>
                <a:gd name="T18" fmla="*/ 126 w 128"/>
                <a:gd name="T19" fmla="*/ 173 h 185"/>
                <a:gd name="T20" fmla="*/ 121 w 128"/>
                <a:gd name="T21" fmla="*/ 183 h 185"/>
                <a:gd name="T22" fmla="*/ 119 w 128"/>
                <a:gd name="T23"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85">
                  <a:moveTo>
                    <a:pt x="119" y="184"/>
                  </a:moveTo>
                  <a:cubicBezTo>
                    <a:pt x="116" y="184"/>
                    <a:pt x="112" y="181"/>
                    <a:pt x="111" y="178"/>
                  </a:cubicBezTo>
                  <a:cubicBezTo>
                    <a:pt x="64" y="33"/>
                    <a:pt x="64" y="33"/>
                    <a:pt x="64" y="33"/>
                  </a:cubicBezTo>
                  <a:cubicBezTo>
                    <a:pt x="16" y="178"/>
                    <a:pt x="16" y="178"/>
                    <a:pt x="16" y="178"/>
                  </a:cubicBezTo>
                  <a:cubicBezTo>
                    <a:pt x="15" y="182"/>
                    <a:pt x="11" y="185"/>
                    <a:pt x="7" y="183"/>
                  </a:cubicBezTo>
                  <a:cubicBezTo>
                    <a:pt x="2" y="182"/>
                    <a:pt x="0" y="177"/>
                    <a:pt x="2" y="173"/>
                  </a:cubicBezTo>
                  <a:cubicBezTo>
                    <a:pt x="56" y="5"/>
                    <a:pt x="56" y="5"/>
                    <a:pt x="56" y="5"/>
                  </a:cubicBezTo>
                  <a:cubicBezTo>
                    <a:pt x="58" y="2"/>
                    <a:pt x="61" y="0"/>
                    <a:pt x="64" y="0"/>
                  </a:cubicBezTo>
                  <a:cubicBezTo>
                    <a:pt x="67" y="0"/>
                    <a:pt x="70" y="2"/>
                    <a:pt x="71" y="5"/>
                  </a:cubicBezTo>
                  <a:cubicBezTo>
                    <a:pt x="126" y="173"/>
                    <a:pt x="126" y="173"/>
                    <a:pt x="126" y="173"/>
                  </a:cubicBezTo>
                  <a:cubicBezTo>
                    <a:pt x="128" y="177"/>
                    <a:pt x="125" y="182"/>
                    <a:pt x="121" y="183"/>
                  </a:cubicBezTo>
                  <a:cubicBezTo>
                    <a:pt x="120" y="183"/>
                    <a:pt x="120" y="184"/>
                    <a:pt x="119" y="18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2" name="Freeform 120"/>
            <p:cNvSpPr/>
            <p:nvPr/>
          </p:nvSpPr>
          <p:spPr bwMode="auto">
            <a:xfrm>
              <a:off x="1106488" y="2562226"/>
              <a:ext cx="90488" cy="34925"/>
            </a:xfrm>
            <a:custGeom>
              <a:avLst/>
              <a:gdLst>
                <a:gd name="T0" fmla="*/ 34 w 41"/>
                <a:gd name="T1" fmla="*/ 16 h 16"/>
                <a:gd name="T2" fmla="*/ 7 w 41"/>
                <a:gd name="T3" fmla="*/ 16 h 16"/>
                <a:gd name="T4" fmla="*/ 0 w 41"/>
                <a:gd name="T5" fmla="*/ 8 h 16"/>
                <a:gd name="T6" fmla="*/ 7 w 41"/>
                <a:gd name="T7" fmla="*/ 0 h 16"/>
                <a:gd name="T8" fmla="*/ 34 w 41"/>
                <a:gd name="T9" fmla="*/ 0 h 16"/>
                <a:gd name="T10" fmla="*/ 41 w 41"/>
                <a:gd name="T11" fmla="*/ 8 h 16"/>
                <a:gd name="T12" fmla="*/ 34 w 41"/>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1" h="16">
                  <a:moveTo>
                    <a:pt x="34" y="16"/>
                  </a:moveTo>
                  <a:cubicBezTo>
                    <a:pt x="7" y="16"/>
                    <a:pt x="7" y="16"/>
                    <a:pt x="7" y="16"/>
                  </a:cubicBezTo>
                  <a:cubicBezTo>
                    <a:pt x="3" y="16"/>
                    <a:pt x="0" y="12"/>
                    <a:pt x="0" y="8"/>
                  </a:cubicBezTo>
                  <a:cubicBezTo>
                    <a:pt x="0" y="3"/>
                    <a:pt x="3" y="0"/>
                    <a:pt x="7" y="0"/>
                  </a:cubicBezTo>
                  <a:cubicBezTo>
                    <a:pt x="34" y="0"/>
                    <a:pt x="34" y="0"/>
                    <a:pt x="34" y="0"/>
                  </a:cubicBezTo>
                  <a:cubicBezTo>
                    <a:pt x="38" y="0"/>
                    <a:pt x="41" y="3"/>
                    <a:pt x="41" y="8"/>
                  </a:cubicBezTo>
                  <a:cubicBezTo>
                    <a:pt x="41" y="12"/>
                    <a:pt x="38"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3" name="Freeform 121"/>
            <p:cNvSpPr/>
            <p:nvPr/>
          </p:nvSpPr>
          <p:spPr bwMode="auto">
            <a:xfrm>
              <a:off x="1341438" y="2562226"/>
              <a:ext cx="92075" cy="34925"/>
            </a:xfrm>
            <a:custGeom>
              <a:avLst/>
              <a:gdLst>
                <a:gd name="T0" fmla="*/ 34 w 42"/>
                <a:gd name="T1" fmla="*/ 16 h 16"/>
                <a:gd name="T2" fmla="*/ 8 w 42"/>
                <a:gd name="T3" fmla="*/ 16 h 16"/>
                <a:gd name="T4" fmla="*/ 0 w 42"/>
                <a:gd name="T5" fmla="*/ 8 h 16"/>
                <a:gd name="T6" fmla="*/ 8 w 42"/>
                <a:gd name="T7" fmla="*/ 0 h 16"/>
                <a:gd name="T8" fmla="*/ 34 w 42"/>
                <a:gd name="T9" fmla="*/ 0 h 16"/>
                <a:gd name="T10" fmla="*/ 42 w 42"/>
                <a:gd name="T11" fmla="*/ 8 h 16"/>
                <a:gd name="T12" fmla="*/ 34 w 42"/>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2" h="16">
                  <a:moveTo>
                    <a:pt x="34" y="16"/>
                  </a:moveTo>
                  <a:cubicBezTo>
                    <a:pt x="8" y="16"/>
                    <a:pt x="8" y="16"/>
                    <a:pt x="8" y="16"/>
                  </a:cubicBezTo>
                  <a:cubicBezTo>
                    <a:pt x="4" y="16"/>
                    <a:pt x="0" y="12"/>
                    <a:pt x="0" y="8"/>
                  </a:cubicBezTo>
                  <a:cubicBezTo>
                    <a:pt x="0" y="3"/>
                    <a:pt x="4" y="0"/>
                    <a:pt x="8" y="0"/>
                  </a:cubicBezTo>
                  <a:cubicBezTo>
                    <a:pt x="34" y="0"/>
                    <a:pt x="34" y="0"/>
                    <a:pt x="34" y="0"/>
                  </a:cubicBezTo>
                  <a:cubicBezTo>
                    <a:pt x="39" y="0"/>
                    <a:pt x="42" y="3"/>
                    <a:pt x="42" y="8"/>
                  </a:cubicBezTo>
                  <a:cubicBezTo>
                    <a:pt x="42" y="12"/>
                    <a:pt x="39" y="16"/>
                    <a:pt x="34"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4" name="Freeform 122"/>
            <p:cNvSpPr/>
            <p:nvPr/>
          </p:nvSpPr>
          <p:spPr bwMode="auto">
            <a:xfrm>
              <a:off x="1176338" y="2447926"/>
              <a:ext cx="188913" cy="34925"/>
            </a:xfrm>
            <a:custGeom>
              <a:avLst/>
              <a:gdLst>
                <a:gd name="T0" fmla="*/ 78 w 86"/>
                <a:gd name="T1" fmla="*/ 16 h 16"/>
                <a:gd name="T2" fmla="*/ 8 w 86"/>
                <a:gd name="T3" fmla="*/ 16 h 16"/>
                <a:gd name="T4" fmla="*/ 0 w 86"/>
                <a:gd name="T5" fmla="*/ 8 h 16"/>
                <a:gd name="T6" fmla="*/ 8 w 86"/>
                <a:gd name="T7" fmla="*/ 0 h 16"/>
                <a:gd name="T8" fmla="*/ 78 w 86"/>
                <a:gd name="T9" fmla="*/ 0 h 16"/>
                <a:gd name="T10" fmla="*/ 86 w 86"/>
                <a:gd name="T11" fmla="*/ 8 h 16"/>
                <a:gd name="T12" fmla="*/ 78 w 8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6" h="16">
                  <a:moveTo>
                    <a:pt x="78" y="16"/>
                  </a:moveTo>
                  <a:cubicBezTo>
                    <a:pt x="8" y="16"/>
                    <a:pt x="8" y="16"/>
                    <a:pt x="8" y="16"/>
                  </a:cubicBezTo>
                  <a:cubicBezTo>
                    <a:pt x="3" y="16"/>
                    <a:pt x="0" y="12"/>
                    <a:pt x="0" y="8"/>
                  </a:cubicBezTo>
                  <a:cubicBezTo>
                    <a:pt x="0" y="4"/>
                    <a:pt x="3" y="0"/>
                    <a:pt x="8" y="0"/>
                  </a:cubicBezTo>
                  <a:cubicBezTo>
                    <a:pt x="78" y="0"/>
                    <a:pt x="78" y="0"/>
                    <a:pt x="78" y="0"/>
                  </a:cubicBezTo>
                  <a:cubicBezTo>
                    <a:pt x="82" y="0"/>
                    <a:pt x="86" y="4"/>
                    <a:pt x="86" y="8"/>
                  </a:cubicBezTo>
                  <a:cubicBezTo>
                    <a:pt x="86" y="12"/>
                    <a:pt x="82" y="16"/>
                    <a:pt x="7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5" name="Freeform 123"/>
            <p:cNvSpPr>
              <a:spLocks noEditPoints="1"/>
            </p:cNvSpPr>
            <p:nvPr/>
          </p:nvSpPr>
          <p:spPr bwMode="auto">
            <a:xfrm>
              <a:off x="1371600" y="2270126"/>
              <a:ext cx="150813" cy="133350"/>
            </a:xfrm>
            <a:custGeom>
              <a:avLst/>
              <a:gdLst>
                <a:gd name="T0" fmla="*/ 27 w 68"/>
                <a:gd name="T1" fmla="*/ 60 h 60"/>
                <a:gd name="T2" fmla="*/ 8 w 68"/>
                <a:gd name="T3" fmla="*/ 52 h 60"/>
                <a:gd name="T4" fmla="*/ 0 w 68"/>
                <a:gd name="T5" fmla="*/ 34 h 60"/>
                <a:gd name="T6" fmla="*/ 7 w 68"/>
                <a:gd name="T7" fmla="*/ 17 h 60"/>
                <a:gd name="T8" fmla="*/ 20 w 68"/>
                <a:gd name="T9" fmla="*/ 10 h 60"/>
                <a:gd name="T10" fmla="*/ 39 w 68"/>
                <a:gd name="T11" fmla="*/ 6 h 60"/>
                <a:gd name="T12" fmla="*/ 58 w 68"/>
                <a:gd name="T13" fmla="*/ 1 h 60"/>
                <a:gd name="T14" fmla="*/ 65 w 68"/>
                <a:gd name="T15" fmla="*/ 2 h 60"/>
                <a:gd name="T16" fmla="*/ 68 w 68"/>
                <a:gd name="T17" fmla="*/ 8 h 60"/>
                <a:gd name="T18" fmla="*/ 68 w 68"/>
                <a:gd name="T19" fmla="*/ 13 h 60"/>
                <a:gd name="T20" fmla="*/ 63 w 68"/>
                <a:gd name="T21" fmla="*/ 41 h 60"/>
                <a:gd name="T22" fmla="*/ 48 w 68"/>
                <a:gd name="T23" fmla="*/ 55 h 60"/>
                <a:gd name="T24" fmla="*/ 27 w 68"/>
                <a:gd name="T25" fmla="*/ 60 h 60"/>
                <a:gd name="T26" fmla="*/ 52 w 68"/>
                <a:gd name="T27" fmla="*/ 19 h 60"/>
                <a:gd name="T28" fmla="*/ 42 w 68"/>
                <a:gd name="T29" fmla="*/ 21 h 60"/>
                <a:gd name="T30" fmla="*/ 24 w 68"/>
                <a:gd name="T31" fmla="*/ 25 h 60"/>
                <a:gd name="T32" fmla="*/ 17 w 68"/>
                <a:gd name="T33" fmla="*/ 29 h 60"/>
                <a:gd name="T34" fmla="*/ 16 w 68"/>
                <a:gd name="T35" fmla="*/ 34 h 60"/>
                <a:gd name="T36" fmla="*/ 19 w 68"/>
                <a:gd name="T37" fmla="*/ 41 h 60"/>
                <a:gd name="T38" fmla="*/ 27 w 68"/>
                <a:gd name="T39" fmla="*/ 44 h 60"/>
                <a:gd name="T40" fmla="*/ 41 w 68"/>
                <a:gd name="T41" fmla="*/ 41 h 60"/>
                <a:gd name="T42" fmla="*/ 49 w 68"/>
                <a:gd name="T43" fmla="*/ 33 h 60"/>
                <a:gd name="T44" fmla="*/ 52 w 68"/>
                <a:gd name="T45" fmla="*/ 1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60">
                  <a:moveTo>
                    <a:pt x="27" y="60"/>
                  </a:moveTo>
                  <a:cubicBezTo>
                    <a:pt x="19" y="60"/>
                    <a:pt x="13" y="57"/>
                    <a:pt x="8" y="52"/>
                  </a:cubicBezTo>
                  <a:cubicBezTo>
                    <a:pt x="3" y="47"/>
                    <a:pt x="0" y="41"/>
                    <a:pt x="0" y="34"/>
                  </a:cubicBezTo>
                  <a:cubicBezTo>
                    <a:pt x="0" y="25"/>
                    <a:pt x="4" y="20"/>
                    <a:pt x="7" y="17"/>
                  </a:cubicBezTo>
                  <a:cubicBezTo>
                    <a:pt x="11" y="14"/>
                    <a:pt x="15" y="12"/>
                    <a:pt x="20" y="10"/>
                  </a:cubicBezTo>
                  <a:cubicBezTo>
                    <a:pt x="23" y="9"/>
                    <a:pt x="30" y="8"/>
                    <a:pt x="39" y="6"/>
                  </a:cubicBezTo>
                  <a:cubicBezTo>
                    <a:pt x="47" y="4"/>
                    <a:pt x="53" y="2"/>
                    <a:pt x="58" y="1"/>
                  </a:cubicBezTo>
                  <a:cubicBezTo>
                    <a:pt x="60" y="0"/>
                    <a:pt x="63" y="0"/>
                    <a:pt x="65" y="2"/>
                  </a:cubicBezTo>
                  <a:cubicBezTo>
                    <a:pt x="67" y="3"/>
                    <a:pt x="68" y="6"/>
                    <a:pt x="68" y="8"/>
                  </a:cubicBezTo>
                  <a:cubicBezTo>
                    <a:pt x="68" y="13"/>
                    <a:pt x="68" y="13"/>
                    <a:pt x="68" y="13"/>
                  </a:cubicBezTo>
                  <a:cubicBezTo>
                    <a:pt x="68" y="25"/>
                    <a:pt x="66" y="35"/>
                    <a:pt x="63" y="41"/>
                  </a:cubicBezTo>
                  <a:cubicBezTo>
                    <a:pt x="60" y="46"/>
                    <a:pt x="55" y="51"/>
                    <a:pt x="48" y="55"/>
                  </a:cubicBezTo>
                  <a:cubicBezTo>
                    <a:pt x="42" y="58"/>
                    <a:pt x="35" y="60"/>
                    <a:pt x="27" y="60"/>
                  </a:cubicBezTo>
                  <a:close/>
                  <a:moveTo>
                    <a:pt x="52" y="19"/>
                  </a:moveTo>
                  <a:cubicBezTo>
                    <a:pt x="49" y="20"/>
                    <a:pt x="46" y="20"/>
                    <a:pt x="42" y="21"/>
                  </a:cubicBezTo>
                  <a:cubicBezTo>
                    <a:pt x="33" y="23"/>
                    <a:pt x="27" y="25"/>
                    <a:pt x="24" y="25"/>
                  </a:cubicBezTo>
                  <a:cubicBezTo>
                    <a:pt x="22" y="26"/>
                    <a:pt x="20" y="27"/>
                    <a:pt x="17" y="29"/>
                  </a:cubicBezTo>
                  <a:cubicBezTo>
                    <a:pt x="17" y="30"/>
                    <a:pt x="16" y="31"/>
                    <a:pt x="16" y="34"/>
                  </a:cubicBezTo>
                  <a:cubicBezTo>
                    <a:pt x="16" y="37"/>
                    <a:pt x="16" y="39"/>
                    <a:pt x="19" y="41"/>
                  </a:cubicBezTo>
                  <a:cubicBezTo>
                    <a:pt x="20" y="42"/>
                    <a:pt x="22" y="44"/>
                    <a:pt x="27" y="44"/>
                  </a:cubicBezTo>
                  <a:cubicBezTo>
                    <a:pt x="32" y="44"/>
                    <a:pt x="37" y="43"/>
                    <a:pt x="41" y="41"/>
                  </a:cubicBezTo>
                  <a:cubicBezTo>
                    <a:pt x="45" y="39"/>
                    <a:pt x="47" y="36"/>
                    <a:pt x="49" y="33"/>
                  </a:cubicBezTo>
                  <a:cubicBezTo>
                    <a:pt x="50" y="31"/>
                    <a:pt x="52" y="27"/>
                    <a:pt x="5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6" name="Freeform 124"/>
            <p:cNvSpPr/>
            <p:nvPr/>
          </p:nvSpPr>
          <p:spPr bwMode="auto">
            <a:xfrm>
              <a:off x="1379538" y="2200276"/>
              <a:ext cx="144463" cy="200025"/>
            </a:xfrm>
            <a:custGeom>
              <a:avLst/>
              <a:gdLst>
                <a:gd name="T0" fmla="*/ 58 w 66"/>
                <a:gd name="T1" fmla="*/ 91 h 91"/>
                <a:gd name="T2" fmla="*/ 50 w 66"/>
                <a:gd name="T3" fmla="*/ 83 h 91"/>
                <a:gd name="T4" fmla="*/ 50 w 66"/>
                <a:gd name="T5" fmla="*/ 32 h 91"/>
                <a:gd name="T6" fmla="*/ 35 w 66"/>
                <a:gd name="T7" fmla="*/ 16 h 91"/>
                <a:gd name="T8" fmla="*/ 30 w 66"/>
                <a:gd name="T9" fmla="*/ 16 h 91"/>
                <a:gd name="T10" fmla="*/ 16 w 66"/>
                <a:gd name="T11" fmla="*/ 26 h 91"/>
                <a:gd name="T12" fmla="*/ 6 w 66"/>
                <a:gd name="T13" fmla="*/ 30 h 91"/>
                <a:gd name="T14" fmla="*/ 1 w 66"/>
                <a:gd name="T15" fmla="*/ 20 h 91"/>
                <a:gd name="T16" fmla="*/ 30 w 66"/>
                <a:gd name="T17" fmla="*/ 0 h 91"/>
                <a:gd name="T18" fmla="*/ 35 w 66"/>
                <a:gd name="T19" fmla="*/ 0 h 91"/>
                <a:gd name="T20" fmla="*/ 66 w 66"/>
                <a:gd name="T21" fmla="*/ 32 h 91"/>
                <a:gd name="T22" fmla="*/ 66 w 66"/>
                <a:gd name="T23" fmla="*/ 83 h 91"/>
                <a:gd name="T24" fmla="*/ 58 w 66"/>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91">
                  <a:moveTo>
                    <a:pt x="58" y="91"/>
                  </a:moveTo>
                  <a:cubicBezTo>
                    <a:pt x="54" y="91"/>
                    <a:pt x="50" y="87"/>
                    <a:pt x="50" y="83"/>
                  </a:cubicBezTo>
                  <a:cubicBezTo>
                    <a:pt x="50" y="32"/>
                    <a:pt x="50" y="32"/>
                    <a:pt x="50" y="32"/>
                  </a:cubicBezTo>
                  <a:cubicBezTo>
                    <a:pt x="50" y="23"/>
                    <a:pt x="43" y="16"/>
                    <a:pt x="35" y="16"/>
                  </a:cubicBezTo>
                  <a:cubicBezTo>
                    <a:pt x="30" y="16"/>
                    <a:pt x="30" y="16"/>
                    <a:pt x="30" y="16"/>
                  </a:cubicBezTo>
                  <a:cubicBezTo>
                    <a:pt x="24" y="16"/>
                    <a:pt x="18" y="20"/>
                    <a:pt x="16" y="26"/>
                  </a:cubicBezTo>
                  <a:cubicBezTo>
                    <a:pt x="14" y="30"/>
                    <a:pt x="10" y="31"/>
                    <a:pt x="6" y="30"/>
                  </a:cubicBezTo>
                  <a:cubicBezTo>
                    <a:pt x="2" y="28"/>
                    <a:pt x="0" y="24"/>
                    <a:pt x="1" y="20"/>
                  </a:cubicBezTo>
                  <a:cubicBezTo>
                    <a:pt x="6" y="8"/>
                    <a:pt x="17" y="0"/>
                    <a:pt x="30" y="0"/>
                  </a:cubicBezTo>
                  <a:cubicBezTo>
                    <a:pt x="35" y="0"/>
                    <a:pt x="35" y="0"/>
                    <a:pt x="35" y="0"/>
                  </a:cubicBezTo>
                  <a:cubicBezTo>
                    <a:pt x="52" y="0"/>
                    <a:pt x="66" y="14"/>
                    <a:pt x="66" y="32"/>
                  </a:cubicBezTo>
                  <a:cubicBezTo>
                    <a:pt x="66" y="83"/>
                    <a:pt x="66" y="83"/>
                    <a:pt x="66" y="83"/>
                  </a:cubicBezTo>
                  <a:cubicBezTo>
                    <a:pt x="66" y="87"/>
                    <a:pt x="62" y="91"/>
                    <a:pt x="58" y="9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7" name="Freeform 125"/>
            <p:cNvSpPr/>
            <p:nvPr/>
          </p:nvSpPr>
          <p:spPr bwMode="auto">
            <a:xfrm>
              <a:off x="877888" y="3063876"/>
              <a:ext cx="160338" cy="38100"/>
            </a:xfrm>
            <a:custGeom>
              <a:avLst/>
              <a:gdLst>
                <a:gd name="T0" fmla="*/ 69 w 73"/>
                <a:gd name="T1" fmla="*/ 17 h 17"/>
                <a:gd name="T2" fmla="*/ 68 w 73"/>
                <a:gd name="T3" fmla="*/ 16 h 17"/>
                <a:gd name="T4" fmla="*/ 4 w 73"/>
                <a:gd name="T5" fmla="*/ 9 h 17"/>
                <a:gd name="T6" fmla="*/ 0 w 73"/>
                <a:gd name="T7" fmla="*/ 6 h 17"/>
                <a:gd name="T8" fmla="*/ 3 w 73"/>
                <a:gd name="T9" fmla="*/ 3 h 17"/>
                <a:gd name="T10" fmla="*/ 70 w 73"/>
                <a:gd name="T11" fmla="*/ 11 h 17"/>
                <a:gd name="T12" fmla="*/ 72 w 73"/>
                <a:gd name="T13" fmla="*/ 15 h 17"/>
                <a:gd name="T14" fmla="*/ 69 w 73"/>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17">
                  <a:moveTo>
                    <a:pt x="69" y="17"/>
                  </a:moveTo>
                  <a:cubicBezTo>
                    <a:pt x="69" y="17"/>
                    <a:pt x="68" y="17"/>
                    <a:pt x="68" y="16"/>
                  </a:cubicBezTo>
                  <a:cubicBezTo>
                    <a:pt x="48" y="9"/>
                    <a:pt x="25" y="6"/>
                    <a:pt x="4" y="9"/>
                  </a:cubicBezTo>
                  <a:cubicBezTo>
                    <a:pt x="2" y="9"/>
                    <a:pt x="0" y="8"/>
                    <a:pt x="0" y="6"/>
                  </a:cubicBezTo>
                  <a:cubicBezTo>
                    <a:pt x="0" y="4"/>
                    <a:pt x="1" y="3"/>
                    <a:pt x="3" y="3"/>
                  </a:cubicBezTo>
                  <a:cubicBezTo>
                    <a:pt x="26" y="0"/>
                    <a:pt x="49" y="2"/>
                    <a:pt x="70" y="11"/>
                  </a:cubicBezTo>
                  <a:cubicBezTo>
                    <a:pt x="72" y="11"/>
                    <a:pt x="73" y="13"/>
                    <a:pt x="72" y="15"/>
                  </a:cubicBezTo>
                  <a:cubicBezTo>
                    <a:pt x="72" y="16"/>
                    <a:pt x="70" y="17"/>
                    <a:pt x="69"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8" name="Freeform 126"/>
            <p:cNvSpPr/>
            <p:nvPr/>
          </p:nvSpPr>
          <p:spPr bwMode="auto">
            <a:xfrm>
              <a:off x="777875" y="3086101"/>
              <a:ext cx="49213" cy="28575"/>
            </a:xfrm>
            <a:custGeom>
              <a:avLst/>
              <a:gdLst>
                <a:gd name="T0" fmla="*/ 3 w 22"/>
                <a:gd name="T1" fmla="*/ 13 h 13"/>
                <a:gd name="T2" fmla="*/ 0 w 22"/>
                <a:gd name="T3" fmla="*/ 12 h 13"/>
                <a:gd name="T4" fmla="*/ 2 w 22"/>
                <a:gd name="T5" fmla="*/ 7 h 13"/>
                <a:gd name="T6" fmla="*/ 17 w 22"/>
                <a:gd name="T7" fmla="*/ 0 h 13"/>
                <a:gd name="T8" fmla="*/ 21 w 22"/>
                <a:gd name="T9" fmla="*/ 2 h 13"/>
                <a:gd name="T10" fmla="*/ 19 w 22"/>
                <a:gd name="T11" fmla="*/ 6 h 13"/>
                <a:gd name="T12" fmla="*/ 5 w 22"/>
                <a:gd name="T13" fmla="*/ 13 h 13"/>
                <a:gd name="T14" fmla="*/ 3 w 22"/>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3">
                  <a:moveTo>
                    <a:pt x="3" y="13"/>
                  </a:moveTo>
                  <a:cubicBezTo>
                    <a:pt x="2" y="13"/>
                    <a:pt x="1" y="13"/>
                    <a:pt x="0" y="12"/>
                  </a:cubicBezTo>
                  <a:cubicBezTo>
                    <a:pt x="0" y="10"/>
                    <a:pt x="0" y="8"/>
                    <a:pt x="2" y="7"/>
                  </a:cubicBezTo>
                  <a:cubicBezTo>
                    <a:pt x="7" y="5"/>
                    <a:pt x="12" y="3"/>
                    <a:pt x="17" y="0"/>
                  </a:cubicBezTo>
                  <a:cubicBezTo>
                    <a:pt x="19" y="0"/>
                    <a:pt x="20" y="1"/>
                    <a:pt x="21" y="2"/>
                  </a:cubicBezTo>
                  <a:cubicBezTo>
                    <a:pt x="22" y="4"/>
                    <a:pt x="21" y="6"/>
                    <a:pt x="19" y="6"/>
                  </a:cubicBezTo>
                  <a:cubicBezTo>
                    <a:pt x="14" y="8"/>
                    <a:pt x="9" y="10"/>
                    <a:pt x="5" y="13"/>
                  </a:cubicBezTo>
                  <a:cubicBezTo>
                    <a:pt x="4" y="13"/>
                    <a:pt x="4" y="13"/>
                    <a:pt x="3"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29" name="Freeform 127"/>
            <p:cNvSpPr/>
            <p:nvPr/>
          </p:nvSpPr>
          <p:spPr bwMode="auto">
            <a:xfrm>
              <a:off x="828675" y="2935288"/>
              <a:ext cx="144463" cy="261938"/>
            </a:xfrm>
            <a:custGeom>
              <a:avLst/>
              <a:gdLst>
                <a:gd name="T0" fmla="*/ 62 w 65"/>
                <a:gd name="T1" fmla="*/ 118 h 118"/>
                <a:gd name="T2" fmla="*/ 62 w 65"/>
                <a:gd name="T3" fmla="*/ 118 h 118"/>
                <a:gd name="T4" fmla="*/ 59 w 65"/>
                <a:gd name="T5" fmla="*/ 115 h 118"/>
                <a:gd name="T6" fmla="*/ 2 w 65"/>
                <a:gd name="T7" fmla="*/ 6 h 118"/>
                <a:gd name="T8" fmla="*/ 1 w 65"/>
                <a:gd name="T9" fmla="*/ 2 h 118"/>
                <a:gd name="T10" fmla="*/ 5 w 65"/>
                <a:gd name="T11" fmla="*/ 1 h 118"/>
                <a:gd name="T12" fmla="*/ 65 w 65"/>
                <a:gd name="T13" fmla="*/ 115 h 118"/>
                <a:gd name="T14" fmla="*/ 62 w 65"/>
                <a:gd name="T15" fmla="*/ 118 h 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118">
                  <a:moveTo>
                    <a:pt x="62" y="118"/>
                  </a:moveTo>
                  <a:cubicBezTo>
                    <a:pt x="62" y="118"/>
                    <a:pt x="62" y="118"/>
                    <a:pt x="62" y="118"/>
                  </a:cubicBezTo>
                  <a:cubicBezTo>
                    <a:pt x="60" y="118"/>
                    <a:pt x="59" y="117"/>
                    <a:pt x="59" y="115"/>
                  </a:cubicBezTo>
                  <a:cubicBezTo>
                    <a:pt x="59" y="71"/>
                    <a:pt x="38" y="31"/>
                    <a:pt x="2" y="6"/>
                  </a:cubicBezTo>
                  <a:cubicBezTo>
                    <a:pt x="1" y="5"/>
                    <a:pt x="0" y="3"/>
                    <a:pt x="1" y="2"/>
                  </a:cubicBezTo>
                  <a:cubicBezTo>
                    <a:pt x="2" y="1"/>
                    <a:pt x="4" y="0"/>
                    <a:pt x="5" y="1"/>
                  </a:cubicBezTo>
                  <a:cubicBezTo>
                    <a:pt x="43" y="27"/>
                    <a:pt x="65" y="69"/>
                    <a:pt x="65" y="115"/>
                  </a:cubicBezTo>
                  <a:cubicBezTo>
                    <a:pt x="65" y="117"/>
                    <a:pt x="64" y="118"/>
                    <a:pt x="62" y="11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0" name="Freeform 128"/>
            <p:cNvSpPr/>
            <p:nvPr/>
          </p:nvSpPr>
          <p:spPr bwMode="auto">
            <a:xfrm>
              <a:off x="871538" y="2906713"/>
              <a:ext cx="85725" cy="82550"/>
            </a:xfrm>
            <a:custGeom>
              <a:avLst/>
              <a:gdLst>
                <a:gd name="T0" fmla="*/ 35 w 39"/>
                <a:gd name="T1" fmla="*/ 37 h 37"/>
                <a:gd name="T2" fmla="*/ 34 w 39"/>
                <a:gd name="T3" fmla="*/ 36 h 37"/>
                <a:gd name="T4" fmla="*/ 1 w 39"/>
                <a:gd name="T5" fmla="*/ 5 h 37"/>
                <a:gd name="T6" fmla="*/ 1 w 39"/>
                <a:gd name="T7" fmla="*/ 1 h 37"/>
                <a:gd name="T8" fmla="*/ 6 w 39"/>
                <a:gd name="T9" fmla="*/ 1 h 37"/>
                <a:gd name="T10" fmla="*/ 37 w 39"/>
                <a:gd name="T11" fmla="*/ 31 h 37"/>
                <a:gd name="T12" fmla="*/ 38 w 39"/>
                <a:gd name="T13" fmla="*/ 35 h 37"/>
                <a:gd name="T14" fmla="*/ 35 w 39"/>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37">
                  <a:moveTo>
                    <a:pt x="35" y="37"/>
                  </a:moveTo>
                  <a:cubicBezTo>
                    <a:pt x="35" y="37"/>
                    <a:pt x="34" y="37"/>
                    <a:pt x="34" y="36"/>
                  </a:cubicBezTo>
                  <a:cubicBezTo>
                    <a:pt x="21" y="28"/>
                    <a:pt x="10" y="17"/>
                    <a:pt x="1" y="5"/>
                  </a:cubicBezTo>
                  <a:cubicBezTo>
                    <a:pt x="0" y="4"/>
                    <a:pt x="0" y="2"/>
                    <a:pt x="1" y="1"/>
                  </a:cubicBezTo>
                  <a:cubicBezTo>
                    <a:pt x="3" y="0"/>
                    <a:pt x="5" y="0"/>
                    <a:pt x="6" y="1"/>
                  </a:cubicBezTo>
                  <a:cubicBezTo>
                    <a:pt x="14" y="13"/>
                    <a:pt x="25" y="23"/>
                    <a:pt x="37" y="31"/>
                  </a:cubicBezTo>
                  <a:cubicBezTo>
                    <a:pt x="39" y="32"/>
                    <a:pt x="39" y="34"/>
                    <a:pt x="38" y="35"/>
                  </a:cubicBezTo>
                  <a:cubicBezTo>
                    <a:pt x="37" y="36"/>
                    <a:pt x="36" y="37"/>
                    <a:pt x="35"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1" name="Freeform 129"/>
            <p:cNvSpPr/>
            <p:nvPr/>
          </p:nvSpPr>
          <p:spPr bwMode="auto">
            <a:xfrm>
              <a:off x="998538" y="3005138"/>
              <a:ext cx="79375" cy="30163"/>
            </a:xfrm>
            <a:custGeom>
              <a:avLst/>
              <a:gdLst>
                <a:gd name="T0" fmla="*/ 32 w 36"/>
                <a:gd name="T1" fmla="*/ 14 h 14"/>
                <a:gd name="T2" fmla="*/ 32 w 36"/>
                <a:gd name="T3" fmla="*/ 14 h 14"/>
                <a:gd name="T4" fmla="*/ 2 w 36"/>
                <a:gd name="T5" fmla="*/ 6 h 14"/>
                <a:gd name="T6" fmla="*/ 0 w 36"/>
                <a:gd name="T7" fmla="*/ 2 h 14"/>
                <a:gd name="T8" fmla="*/ 4 w 36"/>
                <a:gd name="T9" fmla="*/ 0 h 14"/>
                <a:gd name="T10" fmla="*/ 33 w 36"/>
                <a:gd name="T11" fmla="*/ 8 h 14"/>
                <a:gd name="T12" fmla="*/ 35 w 36"/>
                <a:gd name="T13" fmla="*/ 12 h 14"/>
                <a:gd name="T14" fmla="*/ 32 w 36"/>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4">
                  <a:moveTo>
                    <a:pt x="32" y="14"/>
                  </a:moveTo>
                  <a:cubicBezTo>
                    <a:pt x="32" y="14"/>
                    <a:pt x="32" y="14"/>
                    <a:pt x="32" y="14"/>
                  </a:cubicBezTo>
                  <a:cubicBezTo>
                    <a:pt x="22" y="13"/>
                    <a:pt x="12" y="10"/>
                    <a:pt x="2" y="6"/>
                  </a:cubicBezTo>
                  <a:cubicBezTo>
                    <a:pt x="0" y="6"/>
                    <a:pt x="0" y="4"/>
                    <a:pt x="0" y="2"/>
                  </a:cubicBezTo>
                  <a:cubicBezTo>
                    <a:pt x="1" y="1"/>
                    <a:pt x="3" y="0"/>
                    <a:pt x="4" y="0"/>
                  </a:cubicBezTo>
                  <a:cubicBezTo>
                    <a:pt x="14" y="4"/>
                    <a:pt x="23" y="7"/>
                    <a:pt x="33" y="8"/>
                  </a:cubicBezTo>
                  <a:cubicBezTo>
                    <a:pt x="35" y="8"/>
                    <a:pt x="36" y="10"/>
                    <a:pt x="35" y="12"/>
                  </a:cubicBezTo>
                  <a:cubicBezTo>
                    <a:pt x="35" y="13"/>
                    <a:pt x="34" y="14"/>
                    <a:pt x="32" y="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2" name="Freeform 130"/>
            <p:cNvSpPr>
              <a:spLocks noEditPoints="1"/>
            </p:cNvSpPr>
            <p:nvPr/>
          </p:nvSpPr>
          <p:spPr bwMode="auto">
            <a:xfrm>
              <a:off x="939800" y="2957513"/>
              <a:ext cx="76200"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8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8"/>
                  </a:cubicBezTo>
                  <a:cubicBezTo>
                    <a:pt x="0" y="8"/>
                    <a:pt x="7"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8" y="24"/>
                    <a:pt x="28" y="18"/>
                  </a:cubicBezTo>
                  <a:cubicBezTo>
                    <a:pt x="28"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3" name="Freeform 131"/>
            <p:cNvSpPr>
              <a:spLocks noEditPoints="1"/>
            </p:cNvSpPr>
            <p:nvPr/>
          </p:nvSpPr>
          <p:spPr bwMode="auto">
            <a:xfrm>
              <a:off x="1020763" y="3070226"/>
              <a:ext cx="77788" cy="77788"/>
            </a:xfrm>
            <a:custGeom>
              <a:avLst/>
              <a:gdLst>
                <a:gd name="T0" fmla="*/ 17 w 35"/>
                <a:gd name="T1" fmla="*/ 35 h 35"/>
                <a:gd name="T2" fmla="*/ 0 w 35"/>
                <a:gd name="T3" fmla="*/ 18 h 35"/>
                <a:gd name="T4" fmla="*/ 17 w 35"/>
                <a:gd name="T5" fmla="*/ 0 h 35"/>
                <a:gd name="T6" fmla="*/ 35 w 35"/>
                <a:gd name="T7" fmla="*/ 18 h 35"/>
                <a:gd name="T8" fmla="*/ 17 w 35"/>
                <a:gd name="T9" fmla="*/ 35 h 35"/>
                <a:gd name="T10" fmla="*/ 17 w 35"/>
                <a:gd name="T11" fmla="*/ 6 h 35"/>
                <a:gd name="T12" fmla="*/ 6 w 35"/>
                <a:gd name="T13" fmla="*/ 18 h 35"/>
                <a:gd name="T14" fmla="*/ 17 w 35"/>
                <a:gd name="T15" fmla="*/ 29 h 35"/>
                <a:gd name="T16" fmla="*/ 29 w 35"/>
                <a:gd name="T17" fmla="*/ 18 h 35"/>
                <a:gd name="T18" fmla="*/ 17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8" y="35"/>
                    <a:pt x="0" y="27"/>
                    <a:pt x="0" y="18"/>
                  </a:cubicBezTo>
                  <a:cubicBezTo>
                    <a:pt x="0" y="8"/>
                    <a:pt x="8" y="0"/>
                    <a:pt x="17" y="0"/>
                  </a:cubicBezTo>
                  <a:cubicBezTo>
                    <a:pt x="27" y="0"/>
                    <a:pt x="35" y="8"/>
                    <a:pt x="35" y="18"/>
                  </a:cubicBezTo>
                  <a:cubicBezTo>
                    <a:pt x="35" y="27"/>
                    <a:pt x="27" y="35"/>
                    <a:pt x="17" y="35"/>
                  </a:cubicBezTo>
                  <a:close/>
                  <a:moveTo>
                    <a:pt x="17" y="6"/>
                  </a:moveTo>
                  <a:cubicBezTo>
                    <a:pt x="11" y="6"/>
                    <a:pt x="6" y="11"/>
                    <a:pt x="6" y="18"/>
                  </a:cubicBezTo>
                  <a:cubicBezTo>
                    <a:pt x="6" y="24"/>
                    <a:pt x="11" y="29"/>
                    <a:pt x="17" y="29"/>
                  </a:cubicBezTo>
                  <a:cubicBezTo>
                    <a:pt x="23" y="29"/>
                    <a:pt x="29" y="24"/>
                    <a:pt x="29" y="18"/>
                  </a:cubicBezTo>
                  <a:cubicBezTo>
                    <a:pt x="29" y="11"/>
                    <a:pt x="23" y="6"/>
                    <a:pt x="17"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4" name="Freeform 132"/>
            <p:cNvSpPr/>
            <p:nvPr/>
          </p:nvSpPr>
          <p:spPr bwMode="auto">
            <a:xfrm>
              <a:off x="760413" y="2894013"/>
              <a:ext cx="323850" cy="325438"/>
            </a:xfrm>
            <a:custGeom>
              <a:avLst/>
              <a:gdLst>
                <a:gd name="T0" fmla="*/ 74 w 147"/>
                <a:gd name="T1" fmla="*/ 147 h 147"/>
                <a:gd name="T2" fmla="*/ 0 w 147"/>
                <a:gd name="T3" fmla="*/ 74 h 147"/>
                <a:gd name="T4" fmla="*/ 74 w 147"/>
                <a:gd name="T5" fmla="*/ 0 h 147"/>
                <a:gd name="T6" fmla="*/ 147 w 147"/>
                <a:gd name="T7" fmla="*/ 74 h 147"/>
                <a:gd name="T8" fmla="*/ 146 w 147"/>
                <a:gd name="T9" fmla="*/ 85 h 147"/>
                <a:gd name="T10" fmla="*/ 134 w 147"/>
                <a:gd name="T11" fmla="*/ 83 h 147"/>
                <a:gd name="T12" fmla="*/ 135 w 147"/>
                <a:gd name="T13" fmla="*/ 74 h 147"/>
                <a:gd name="T14" fmla="*/ 74 w 147"/>
                <a:gd name="T15" fmla="*/ 12 h 147"/>
                <a:gd name="T16" fmla="*/ 13 w 147"/>
                <a:gd name="T17" fmla="*/ 74 h 147"/>
                <a:gd name="T18" fmla="*/ 74 w 147"/>
                <a:gd name="T19" fmla="*/ 135 h 147"/>
                <a:gd name="T20" fmla="*/ 125 w 147"/>
                <a:gd name="T21" fmla="*/ 108 h 147"/>
                <a:gd name="T22" fmla="*/ 135 w 147"/>
                <a:gd name="T23" fmla="*/ 114 h 147"/>
                <a:gd name="T24" fmla="*/ 74 w 147"/>
                <a:gd name="T25"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147">
                  <a:moveTo>
                    <a:pt x="74" y="147"/>
                  </a:moveTo>
                  <a:cubicBezTo>
                    <a:pt x="33" y="147"/>
                    <a:pt x="0" y="114"/>
                    <a:pt x="0" y="74"/>
                  </a:cubicBezTo>
                  <a:cubicBezTo>
                    <a:pt x="0" y="33"/>
                    <a:pt x="33" y="0"/>
                    <a:pt x="74" y="0"/>
                  </a:cubicBezTo>
                  <a:cubicBezTo>
                    <a:pt x="114" y="0"/>
                    <a:pt x="147" y="33"/>
                    <a:pt x="147" y="74"/>
                  </a:cubicBezTo>
                  <a:cubicBezTo>
                    <a:pt x="147" y="77"/>
                    <a:pt x="147" y="81"/>
                    <a:pt x="146" y="85"/>
                  </a:cubicBezTo>
                  <a:cubicBezTo>
                    <a:pt x="134" y="83"/>
                    <a:pt x="134" y="83"/>
                    <a:pt x="134" y="83"/>
                  </a:cubicBezTo>
                  <a:cubicBezTo>
                    <a:pt x="135" y="80"/>
                    <a:pt x="135" y="76"/>
                    <a:pt x="135" y="74"/>
                  </a:cubicBezTo>
                  <a:cubicBezTo>
                    <a:pt x="135" y="40"/>
                    <a:pt x="108" y="12"/>
                    <a:pt x="74" y="12"/>
                  </a:cubicBezTo>
                  <a:cubicBezTo>
                    <a:pt x="40" y="12"/>
                    <a:pt x="13" y="40"/>
                    <a:pt x="13" y="74"/>
                  </a:cubicBezTo>
                  <a:cubicBezTo>
                    <a:pt x="13" y="107"/>
                    <a:pt x="40" y="135"/>
                    <a:pt x="74" y="135"/>
                  </a:cubicBezTo>
                  <a:cubicBezTo>
                    <a:pt x="94" y="135"/>
                    <a:pt x="113" y="125"/>
                    <a:pt x="125" y="108"/>
                  </a:cubicBezTo>
                  <a:cubicBezTo>
                    <a:pt x="135" y="114"/>
                    <a:pt x="135" y="114"/>
                    <a:pt x="135" y="114"/>
                  </a:cubicBezTo>
                  <a:cubicBezTo>
                    <a:pt x="121" y="135"/>
                    <a:pt x="98" y="147"/>
                    <a:pt x="74" y="14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35" name="Freeform 133"/>
            <p:cNvSpPr>
              <a:spLocks noEditPoints="1"/>
            </p:cNvSpPr>
            <p:nvPr/>
          </p:nvSpPr>
          <p:spPr bwMode="auto">
            <a:xfrm>
              <a:off x="812800" y="3048001"/>
              <a:ext cx="77788" cy="77788"/>
            </a:xfrm>
            <a:custGeom>
              <a:avLst/>
              <a:gdLst>
                <a:gd name="T0" fmla="*/ 18 w 35"/>
                <a:gd name="T1" fmla="*/ 35 h 35"/>
                <a:gd name="T2" fmla="*/ 0 w 35"/>
                <a:gd name="T3" fmla="*/ 18 h 35"/>
                <a:gd name="T4" fmla="*/ 18 w 35"/>
                <a:gd name="T5" fmla="*/ 0 h 35"/>
                <a:gd name="T6" fmla="*/ 35 w 35"/>
                <a:gd name="T7" fmla="*/ 18 h 35"/>
                <a:gd name="T8" fmla="*/ 18 w 35"/>
                <a:gd name="T9" fmla="*/ 35 h 35"/>
                <a:gd name="T10" fmla="*/ 18 w 35"/>
                <a:gd name="T11" fmla="*/ 6 h 35"/>
                <a:gd name="T12" fmla="*/ 6 w 35"/>
                <a:gd name="T13" fmla="*/ 18 h 35"/>
                <a:gd name="T14" fmla="*/ 18 w 35"/>
                <a:gd name="T15" fmla="*/ 29 h 35"/>
                <a:gd name="T16" fmla="*/ 29 w 35"/>
                <a:gd name="T17" fmla="*/ 18 h 35"/>
                <a:gd name="T18" fmla="*/ 18 w 35"/>
                <a:gd name="T19"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8"/>
                  </a:cubicBezTo>
                  <a:cubicBezTo>
                    <a:pt x="0" y="8"/>
                    <a:pt x="8" y="0"/>
                    <a:pt x="18" y="0"/>
                  </a:cubicBezTo>
                  <a:cubicBezTo>
                    <a:pt x="27" y="0"/>
                    <a:pt x="35" y="8"/>
                    <a:pt x="35" y="18"/>
                  </a:cubicBezTo>
                  <a:cubicBezTo>
                    <a:pt x="35" y="27"/>
                    <a:pt x="27" y="35"/>
                    <a:pt x="18" y="35"/>
                  </a:cubicBezTo>
                  <a:close/>
                  <a:moveTo>
                    <a:pt x="18" y="6"/>
                  </a:moveTo>
                  <a:cubicBezTo>
                    <a:pt x="11" y="6"/>
                    <a:pt x="6" y="11"/>
                    <a:pt x="6" y="18"/>
                  </a:cubicBezTo>
                  <a:cubicBezTo>
                    <a:pt x="6" y="24"/>
                    <a:pt x="11" y="29"/>
                    <a:pt x="18" y="29"/>
                  </a:cubicBezTo>
                  <a:cubicBezTo>
                    <a:pt x="24" y="29"/>
                    <a:pt x="29" y="24"/>
                    <a:pt x="29" y="18"/>
                  </a:cubicBezTo>
                  <a:cubicBezTo>
                    <a:pt x="29" y="11"/>
                    <a:pt x="24" y="6"/>
                    <a:pt x="18" y="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6" name="Freeform 164"/>
            <p:cNvSpPr>
              <a:spLocks noEditPoints="1"/>
            </p:cNvSpPr>
            <p:nvPr/>
          </p:nvSpPr>
          <p:spPr bwMode="auto">
            <a:xfrm>
              <a:off x="1125538" y="595313"/>
              <a:ext cx="217488" cy="207963"/>
            </a:xfrm>
            <a:custGeom>
              <a:avLst/>
              <a:gdLst>
                <a:gd name="T0" fmla="*/ 47 w 99"/>
                <a:gd name="T1" fmla="*/ 94 h 94"/>
                <a:gd name="T2" fmla="*/ 14 w 99"/>
                <a:gd name="T3" fmla="*/ 80 h 94"/>
                <a:gd name="T4" fmla="*/ 0 w 99"/>
                <a:gd name="T5" fmla="*/ 47 h 94"/>
                <a:gd name="T6" fmla="*/ 14 w 99"/>
                <a:gd name="T7" fmla="*/ 13 h 94"/>
                <a:gd name="T8" fmla="*/ 47 w 99"/>
                <a:gd name="T9" fmla="*/ 0 h 94"/>
                <a:gd name="T10" fmla="*/ 80 w 99"/>
                <a:gd name="T11" fmla="*/ 13 h 94"/>
                <a:gd name="T12" fmla="*/ 80 w 99"/>
                <a:gd name="T13" fmla="*/ 80 h 94"/>
                <a:gd name="T14" fmla="*/ 47 w 99"/>
                <a:gd name="T15" fmla="*/ 94 h 94"/>
                <a:gd name="T16" fmla="*/ 47 w 99"/>
                <a:gd name="T17" fmla="*/ 8 h 94"/>
                <a:gd name="T18" fmla="*/ 19 w 99"/>
                <a:gd name="T19" fmla="*/ 19 h 94"/>
                <a:gd name="T20" fmla="*/ 8 w 99"/>
                <a:gd name="T21" fmla="*/ 47 h 94"/>
                <a:gd name="T22" fmla="*/ 19 w 99"/>
                <a:gd name="T23" fmla="*/ 74 h 94"/>
                <a:gd name="T24" fmla="*/ 47 w 99"/>
                <a:gd name="T25" fmla="*/ 86 h 94"/>
                <a:gd name="T26" fmla="*/ 75 w 99"/>
                <a:gd name="T27" fmla="*/ 74 h 94"/>
                <a:gd name="T28" fmla="*/ 75 w 99"/>
                <a:gd name="T29" fmla="*/ 19 h 94"/>
                <a:gd name="T30" fmla="*/ 47 w 99"/>
                <a:gd name="T31" fmla="*/ 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94">
                  <a:moveTo>
                    <a:pt x="47" y="94"/>
                  </a:moveTo>
                  <a:cubicBezTo>
                    <a:pt x="34" y="94"/>
                    <a:pt x="22" y="89"/>
                    <a:pt x="14" y="80"/>
                  </a:cubicBezTo>
                  <a:cubicBezTo>
                    <a:pt x="5" y="71"/>
                    <a:pt x="0" y="59"/>
                    <a:pt x="0" y="47"/>
                  </a:cubicBezTo>
                  <a:cubicBezTo>
                    <a:pt x="0" y="34"/>
                    <a:pt x="5" y="22"/>
                    <a:pt x="14" y="13"/>
                  </a:cubicBezTo>
                  <a:cubicBezTo>
                    <a:pt x="22" y="5"/>
                    <a:pt x="34" y="0"/>
                    <a:pt x="47" y="0"/>
                  </a:cubicBezTo>
                  <a:cubicBezTo>
                    <a:pt x="59" y="0"/>
                    <a:pt x="71" y="5"/>
                    <a:pt x="80" y="13"/>
                  </a:cubicBezTo>
                  <a:cubicBezTo>
                    <a:pt x="99" y="32"/>
                    <a:pt x="99" y="62"/>
                    <a:pt x="80" y="80"/>
                  </a:cubicBezTo>
                  <a:cubicBezTo>
                    <a:pt x="71" y="89"/>
                    <a:pt x="59" y="94"/>
                    <a:pt x="47" y="94"/>
                  </a:cubicBezTo>
                  <a:close/>
                  <a:moveTo>
                    <a:pt x="47" y="8"/>
                  </a:moveTo>
                  <a:cubicBezTo>
                    <a:pt x="36" y="8"/>
                    <a:pt x="27" y="12"/>
                    <a:pt x="19" y="19"/>
                  </a:cubicBezTo>
                  <a:cubicBezTo>
                    <a:pt x="12" y="26"/>
                    <a:pt x="8" y="36"/>
                    <a:pt x="8" y="47"/>
                  </a:cubicBezTo>
                  <a:cubicBezTo>
                    <a:pt x="8" y="57"/>
                    <a:pt x="12" y="67"/>
                    <a:pt x="19" y="74"/>
                  </a:cubicBezTo>
                  <a:cubicBezTo>
                    <a:pt x="27" y="82"/>
                    <a:pt x="36" y="86"/>
                    <a:pt x="47" y="86"/>
                  </a:cubicBezTo>
                  <a:cubicBezTo>
                    <a:pt x="57" y="86"/>
                    <a:pt x="67" y="82"/>
                    <a:pt x="75" y="74"/>
                  </a:cubicBezTo>
                  <a:cubicBezTo>
                    <a:pt x="90" y="59"/>
                    <a:pt x="90" y="34"/>
                    <a:pt x="75" y="19"/>
                  </a:cubicBezTo>
                  <a:cubicBezTo>
                    <a:pt x="67" y="12"/>
                    <a:pt x="57" y="8"/>
                    <a:pt x="4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7" name="Freeform 165"/>
            <p:cNvSpPr>
              <a:spLocks noEditPoints="1"/>
            </p:cNvSpPr>
            <p:nvPr/>
          </p:nvSpPr>
          <p:spPr bwMode="auto">
            <a:xfrm>
              <a:off x="1144588" y="631826"/>
              <a:ext cx="168275" cy="171450"/>
            </a:xfrm>
            <a:custGeom>
              <a:avLst/>
              <a:gdLst>
                <a:gd name="T0" fmla="*/ 38 w 76"/>
                <a:gd name="T1" fmla="*/ 77 h 77"/>
                <a:gd name="T2" fmla="*/ 38 w 76"/>
                <a:gd name="T3" fmla="*/ 77 h 77"/>
                <a:gd name="T4" fmla="*/ 5 w 76"/>
                <a:gd name="T5" fmla="*/ 63 h 77"/>
                <a:gd name="T6" fmla="*/ 1 w 76"/>
                <a:gd name="T7" fmla="*/ 59 h 77"/>
                <a:gd name="T8" fmla="*/ 1 w 76"/>
                <a:gd name="T9" fmla="*/ 55 h 77"/>
                <a:gd name="T10" fmla="*/ 5 w 76"/>
                <a:gd name="T11" fmla="*/ 51 h 77"/>
                <a:gd name="T12" fmla="*/ 25 w 76"/>
                <a:gd name="T13" fmla="*/ 44 h 77"/>
                <a:gd name="T14" fmla="*/ 21 w 76"/>
                <a:gd name="T15" fmla="*/ 39 h 77"/>
                <a:gd name="T16" fmla="*/ 21 w 76"/>
                <a:gd name="T17" fmla="*/ 37 h 77"/>
                <a:gd name="T18" fmla="*/ 18 w 76"/>
                <a:gd name="T19" fmla="*/ 33 h 77"/>
                <a:gd name="T20" fmla="*/ 18 w 76"/>
                <a:gd name="T21" fmla="*/ 25 h 77"/>
                <a:gd name="T22" fmla="*/ 19 w 76"/>
                <a:gd name="T23" fmla="*/ 20 h 77"/>
                <a:gd name="T24" fmla="*/ 19 w 76"/>
                <a:gd name="T25" fmla="*/ 18 h 77"/>
                <a:gd name="T26" fmla="*/ 23 w 76"/>
                <a:gd name="T27" fmla="*/ 5 h 77"/>
                <a:gd name="T28" fmla="*/ 38 w 76"/>
                <a:gd name="T29" fmla="*/ 0 h 77"/>
                <a:gd name="T30" fmla="*/ 53 w 76"/>
                <a:gd name="T31" fmla="*/ 5 h 77"/>
                <a:gd name="T32" fmla="*/ 57 w 76"/>
                <a:gd name="T33" fmla="*/ 18 h 77"/>
                <a:gd name="T34" fmla="*/ 56 w 76"/>
                <a:gd name="T35" fmla="*/ 20 h 77"/>
                <a:gd name="T36" fmla="*/ 58 w 76"/>
                <a:gd name="T37" fmla="*/ 25 h 77"/>
                <a:gd name="T38" fmla="*/ 57 w 76"/>
                <a:gd name="T39" fmla="*/ 33 h 77"/>
                <a:gd name="T40" fmla="*/ 54 w 76"/>
                <a:gd name="T41" fmla="*/ 37 h 77"/>
                <a:gd name="T42" fmla="*/ 54 w 76"/>
                <a:gd name="T43" fmla="*/ 39 h 77"/>
                <a:gd name="T44" fmla="*/ 51 w 76"/>
                <a:gd name="T45" fmla="*/ 44 h 77"/>
                <a:gd name="T46" fmla="*/ 70 w 76"/>
                <a:gd name="T47" fmla="*/ 51 h 77"/>
                <a:gd name="T48" fmla="*/ 75 w 76"/>
                <a:gd name="T49" fmla="*/ 55 h 77"/>
                <a:gd name="T50" fmla="*/ 74 w 76"/>
                <a:gd name="T51" fmla="*/ 59 h 77"/>
                <a:gd name="T52" fmla="*/ 71 w 76"/>
                <a:gd name="T53" fmla="*/ 63 h 77"/>
                <a:gd name="T54" fmla="*/ 38 w 76"/>
                <a:gd name="T55" fmla="*/ 77 h 77"/>
                <a:gd name="T56" fmla="*/ 10 w 76"/>
                <a:gd name="T57" fmla="*/ 57 h 77"/>
                <a:gd name="T58" fmla="*/ 10 w 76"/>
                <a:gd name="T59" fmla="*/ 57 h 77"/>
                <a:gd name="T60" fmla="*/ 38 w 76"/>
                <a:gd name="T61" fmla="*/ 69 h 77"/>
                <a:gd name="T62" fmla="*/ 66 w 76"/>
                <a:gd name="T63" fmla="*/ 57 h 77"/>
                <a:gd name="T64" fmla="*/ 66 w 76"/>
                <a:gd name="T65" fmla="*/ 57 h 77"/>
                <a:gd name="T66" fmla="*/ 46 w 76"/>
                <a:gd name="T67" fmla="*/ 52 h 77"/>
                <a:gd name="T68" fmla="*/ 43 w 76"/>
                <a:gd name="T69" fmla="*/ 50 h 77"/>
                <a:gd name="T70" fmla="*/ 42 w 76"/>
                <a:gd name="T71" fmla="*/ 47 h 77"/>
                <a:gd name="T72" fmla="*/ 43 w 76"/>
                <a:gd name="T73" fmla="*/ 42 h 77"/>
                <a:gd name="T74" fmla="*/ 45 w 76"/>
                <a:gd name="T75" fmla="*/ 39 h 77"/>
                <a:gd name="T76" fmla="*/ 46 w 76"/>
                <a:gd name="T77" fmla="*/ 38 h 77"/>
                <a:gd name="T78" fmla="*/ 47 w 76"/>
                <a:gd name="T79" fmla="*/ 33 h 77"/>
                <a:gd name="T80" fmla="*/ 50 w 76"/>
                <a:gd name="T81" fmla="*/ 29 h 77"/>
                <a:gd name="T82" fmla="*/ 50 w 76"/>
                <a:gd name="T83" fmla="*/ 29 h 77"/>
                <a:gd name="T84" fmla="*/ 50 w 76"/>
                <a:gd name="T85" fmla="*/ 27 h 77"/>
                <a:gd name="T86" fmla="*/ 50 w 76"/>
                <a:gd name="T87" fmla="*/ 26 h 77"/>
                <a:gd name="T88" fmla="*/ 48 w 76"/>
                <a:gd name="T89" fmla="*/ 23 h 77"/>
                <a:gd name="T90" fmla="*/ 49 w 76"/>
                <a:gd name="T91" fmla="*/ 18 h 77"/>
                <a:gd name="T92" fmla="*/ 47 w 76"/>
                <a:gd name="T93" fmla="*/ 11 h 77"/>
                <a:gd name="T94" fmla="*/ 38 w 76"/>
                <a:gd name="T95" fmla="*/ 8 h 77"/>
                <a:gd name="T96" fmla="*/ 29 w 76"/>
                <a:gd name="T97" fmla="*/ 11 h 77"/>
                <a:gd name="T98" fmla="*/ 27 w 76"/>
                <a:gd name="T99" fmla="*/ 18 h 77"/>
                <a:gd name="T100" fmla="*/ 28 w 76"/>
                <a:gd name="T101" fmla="*/ 23 h 77"/>
                <a:gd name="T102" fmla="*/ 26 w 76"/>
                <a:gd name="T103" fmla="*/ 26 h 77"/>
                <a:gd name="T104" fmla="*/ 26 w 76"/>
                <a:gd name="T105" fmla="*/ 27 h 77"/>
                <a:gd name="T106" fmla="*/ 26 w 76"/>
                <a:gd name="T107" fmla="*/ 29 h 77"/>
                <a:gd name="T108" fmla="*/ 26 w 76"/>
                <a:gd name="T109" fmla="*/ 29 h 77"/>
                <a:gd name="T110" fmla="*/ 29 w 76"/>
                <a:gd name="T111" fmla="*/ 33 h 77"/>
                <a:gd name="T112" fmla="*/ 29 w 76"/>
                <a:gd name="T113" fmla="*/ 38 h 77"/>
                <a:gd name="T114" fmla="*/ 31 w 76"/>
                <a:gd name="T115" fmla="*/ 39 h 77"/>
                <a:gd name="T116" fmla="*/ 32 w 76"/>
                <a:gd name="T117" fmla="*/ 42 h 77"/>
                <a:gd name="T118" fmla="*/ 33 w 76"/>
                <a:gd name="T119" fmla="*/ 47 h 77"/>
                <a:gd name="T120" fmla="*/ 32 w 76"/>
                <a:gd name="T121" fmla="*/ 50 h 77"/>
                <a:gd name="T122" fmla="*/ 30 w 76"/>
                <a:gd name="T123" fmla="*/ 52 h 77"/>
                <a:gd name="T124" fmla="*/ 10 w 76"/>
                <a:gd name="T125" fmla="*/ 5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 h="77">
                  <a:moveTo>
                    <a:pt x="38" y="77"/>
                  </a:moveTo>
                  <a:cubicBezTo>
                    <a:pt x="38" y="77"/>
                    <a:pt x="38" y="77"/>
                    <a:pt x="38" y="77"/>
                  </a:cubicBezTo>
                  <a:cubicBezTo>
                    <a:pt x="25" y="77"/>
                    <a:pt x="13" y="72"/>
                    <a:pt x="5" y="63"/>
                  </a:cubicBezTo>
                  <a:cubicBezTo>
                    <a:pt x="3" y="62"/>
                    <a:pt x="2" y="61"/>
                    <a:pt x="1" y="59"/>
                  </a:cubicBezTo>
                  <a:cubicBezTo>
                    <a:pt x="0" y="58"/>
                    <a:pt x="0" y="56"/>
                    <a:pt x="1" y="55"/>
                  </a:cubicBezTo>
                  <a:cubicBezTo>
                    <a:pt x="2" y="53"/>
                    <a:pt x="3" y="52"/>
                    <a:pt x="5" y="51"/>
                  </a:cubicBezTo>
                  <a:cubicBezTo>
                    <a:pt x="11" y="48"/>
                    <a:pt x="18" y="46"/>
                    <a:pt x="25" y="44"/>
                  </a:cubicBezTo>
                  <a:cubicBezTo>
                    <a:pt x="23" y="43"/>
                    <a:pt x="22" y="41"/>
                    <a:pt x="21" y="39"/>
                  </a:cubicBezTo>
                  <a:cubicBezTo>
                    <a:pt x="21" y="38"/>
                    <a:pt x="21" y="38"/>
                    <a:pt x="21" y="37"/>
                  </a:cubicBezTo>
                  <a:cubicBezTo>
                    <a:pt x="20" y="36"/>
                    <a:pt x="19" y="35"/>
                    <a:pt x="18" y="33"/>
                  </a:cubicBezTo>
                  <a:cubicBezTo>
                    <a:pt x="18" y="25"/>
                    <a:pt x="18" y="25"/>
                    <a:pt x="18" y="25"/>
                  </a:cubicBezTo>
                  <a:cubicBezTo>
                    <a:pt x="17" y="23"/>
                    <a:pt x="18" y="21"/>
                    <a:pt x="19" y="20"/>
                  </a:cubicBezTo>
                  <a:cubicBezTo>
                    <a:pt x="19" y="18"/>
                    <a:pt x="19" y="18"/>
                    <a:pt x="19" y="18"/>
                  </a:cubicBezTo>
                  <a:cubicBezTo>
                    <a:pt x="19" y="16"/>
                    <a:pt x="18" y="9"/>
                    <a:pt x="23" y="5"/>
                  </a:cubicBezTo>
                  <a:cubicBezTo>
                    <a:pt x="27" y="2"/>
                    <a:pt x="32" y="0"/>
                    <a:pt x="38" y="0"/>
                  </a:cubicBezTo>
                  <a:cubicBezTo>
                    <a:pt x="44" y="0"/>
                    <a:pt x="49" y="2"/>
                    <a:pt x="53" y="5"/>
                  </a:cubicBezTo>
                  <a:cubicBezTo>
                    <a:pt x="57" y="9"/>
                    <a:pt x="57" y="16"/>
                    <a:pt x="57" y="18"/>
                  </a:cubicBezTo>
                  <a:cubicBezTo>
                    <a:pt x="56" y="20"/>
                    <a:pt x="56" y="20"/>
                    <a:pt x="56" y="20"/>
                  </a:cubicBezTo>
                  <a:cubicBezTo>
                    <a:pt x="58" y="21"/>
                    <a:pt x="58" y="23"/>
                    <a:pt x="58" y="25"/>
                  </a:cubicBezTo>
                  <a:cubicBezTo>
                    <a:pt x="57" y="33"/>
                    <a:pt x="57" y="33"/>
                    <a:pt x="57" y="33"/>
                  </a:cubicBezTo>
                  <a:cubicBezTo>
                    <a:pt x="57" y="35"/>
                    <a:pt x="56" y="36"/>
                    <a:pt x="54" y="37"/>
                  </a:cubicBezTo>
                  <a:cubicBezTo>
                    <a:pt x="54" y="39"/>
                    <a:pt x="54" y="39"/>
                    <a:pt x="54" y="39"/>
                  </a:cubicBezTo>
                  <a:cubicBezTo>
                    <a:pt x="54" y="41"/>
                    <a:pt x="53" y="43"/>
                    <a:pt x="51" y="44"/>
                  </a:cubicBezTo>
                  <a:cubicBezTo>
                    <a:pt x="58" y="46"/>
                    <a:pt x="64" y="48"/>
                    <a:pt x="70" y="51"/>
                  </a:cubicBezTo>
                  <a:cubicBezTo>
                    <a:pt x="72" y="52"/>
                    <a:pt x="74" y="53"/>
                    <a:pt x="75" y="55"/>
                  </a:cubicBezTo>
                  <a:cubicBezTo>
                    <a:pt x="76" y="56"/>
                    <a:pt x="75" y="58"/>
                    <a:pt x="74" y="59"/>
                  </a:cubicBezTo>
                  <a:cubicBezTo>
                    <a:pt x="73" y="61"/>
                    <a:pt x="72" y="62"/>
                    <a:pt x="71" y="63"/>
                  </a:cubicBezTo>
                  <a:cubicBezTo>
                    <a:pt x="62" y="72"/>
                    <a:pt x="50" y="77"/>
                    <a:pt x="38" y="77"/>
                  </a:cubicBezTo>
                  <a:close/>
                  <a:moveTo>
                    <a:pt x="10" y="57"/>
                  </a:moveTo>
                  <a:cubicBezTo>
                    <a:pt x="10" y="57"/>
                    <a:pt x="10" y="57"/>
                    <a:pt x="10" y="57"/>
                  </a:cubicBezTo>
                  <a:cubicBezTo>
                    <a:pt x="18" y="65"/>
                    <a:pt x="27" y="69"/>
                    <a:pt x="38" y="69"/>
                  </a:cubicBezTo>
                  <a:cubicBezTo>
                    <a:pt x="48" y="69"/>
                    <a:pt x="58" y="65"/>
                    <a:pt x="66" y="57"/>
                  </a:cubicBezTo>
                  <a:cubicBezTo>
                    <a:pt x="66" y="57"/>
                    <a:pt x="66" y="57"/>
                    <a:pt x="66" y="57"/>
                  </a:cubicBezTo>
                  <a:cubicBezTo>
                    <a:pt x="60" y="54"/>
                    <a:pt x="53" y="53"/>
                    <a:pt x="46" y="52"/>
                  </a:cubicBezTo>
                  <a:cubicBezTo>
                    <a:pt x="45" y="52"/>
                    <a:pt x="44" y="51"/>
                    <a:pt x="43" y="50"/>
                  </a:cubicBezTo>
                  <a:cubicBezTo>
                    <a:pt x="43" y="49"/>
                    <a:pt x="42" y="48"/>
                    <a:pt x="42" y="47"/>
                  </a:cubicBezTo>
                  <a:cubicBezTo>
                    <a:pt x="43" y="42"/>
                    <a:pt x="43" y="42"/>
                    <a:pt x="43" y="42"/>
                  </a:cubicBezTo>
                  <a:cubicBezTo>
                    <a:pt x="43" y="41"/>
                    <a:pt x="44" y="40"/>
                    <a:pt x="45" y="39"/>
                  </a:cubicBezTo>
                  <a:cubicBezTo>
                    <a:pt x="46" y="38"/>
                    <a:pt x="46" y="38"/>
                    <a:pt x="46" y="38"/>
                  </a:cubicBezTo>
                  <a:cubicBezTo>
                    <a:pt x="47" y="33"/>
                    <a:pt x="47" y="33"/>
                    <a:pt x="47" y="33"/>
                  </a:cubicBezTo>
                  <a:cubicBezTo>
                    <a:pt x="47" y="31"/>
                    <a:pt x="48" y="30"/>
                    <a:pt x="50" y="29"/>
                  </a:cubicBezTo>
                  <a:cubicBezTo>
                    <a:pt x="50" y="29"/>
                    <a:pt x="50" y="29"/>
                    <a:pt x="50" y="29"/>
                  </a:cubicBezTo>
                  <a:cubicBezTo>
                    <a:pt x="50" y="27"/>
                    <a:pt x="50" y="27"/>
                    <a:pt x="50" y="27"/>
                  </a:cubicBezTo>
                  <a:cubicBezTo>
                    <a:pt x="50" y="27"/>
                    <a:pt x="50" y="26"/>
                    <a:pt x="50" y="26"/>
                  </a:cubicBezTo>
                  <a:cubicBezTo>
                    <a:pt x="49" y="26"/>
                    <a:pt x="48" y="24"/>
                    <a:pt x="48" y="23"/>
                  </a:cubicBezTo>
                  <a:cubicBezTo>
                    <a:pt x="49" y="18"/>
                    <a:pt x="49" y="18"/>
                    <a:pt x="49" y="18"/>
                  </a:cubicBezTo>
                  <a:cubicBezTo>
                    <a:pt x="49" y="15"/>
                    <a:pt x="49" y="12"/>
                    <a:pt x="47" y="11"/>
                  </a:cubicBezTo>
                  <a:cubicBezTo>
                    <a:pt x="45" y="9"/>
                    <a:pt x="42" y="8"/>
                    <a:pt x="38" y="8"/>
                  </a:cubicBezTo>
                  <a:cubicBezTo>
                    <a:pt x="34" y="8"/>
                    <a:pt x="31" y="9"/>
                    <a:pt x="29" y="11"/>
                  </a:cubicBezTo>
                  <a:cubicBezTo>
                    <a:pt x="27" y="12"/>
                    <a:pt x="27" y="15"/>
                    <a:pt x="27" y="18"/>
                  </a:cubicBezTo>
                  <a:cubicBezTo>
                    <a:pt x="28" y="23"/>
                    <a:pt x="28" y="23"/>
                    <a:pt x="28" y="23"/>
                  </a:cubicBezTo>
                  <a:cubicBezTo>
                    <a:pt x="28" y="24"/>
                    <a:pt x="27" y="26"/>
                    <a:pt x="26" y="26"/>
                  </a:cubicBezTo>
                  <a:cubicBezTo>
                    <a:pt x="26" y="26"/>
                    <a:pt x="26" y="27"/>
                    <a:pt x="26" y="27"/>
                  </a:cubicBezTo>
                  <a:cubicBezTo>
                    <a:pt x="26" y="29"/>
                    <a:pt x="26" y="29"/>
                    <a:pt x="26" y="29"/>
                  </a:cubicBezTo>
                  <a:cubicBezTo>
                    <a:pt x="26" y="29"/>
                    <a:pt x="26" y="29"/>
                    <a:pt x="26" y="29"/>
                  </a:cubicBezTo>
                  <a:cubicBezTo>
                    <a:pt x="28" y="30"/>
                    <a:pt x="29" y="31"/>
                    <a:pt x="29" y="33"/>
                  </a:cubicBezTo>
                  <a:cubicBezTo>
                    <a:pt x="29" y="34"/>
                    <a:pt x="29" y="36"/>
                    <a:pt x="29" y="38"/>
                  </a:cubicBezTo>
                  <a:cubicBezTo>
                    <a:pt x="29" y="38"/>
                    <a:pt x="30" y="38"/>
                    <a:pt x="31" y="39"/>
                  </a:cubicBezTo>
                  <a:cubicBezTo>
                    <a:pt x="32" y="40"/>
                    <a:pt x="32" y="41"/>
                    <a:pt x="32" y="42"/>
                  </a:cubicBezTo>
                  <a:cubicBezTo>
                    <a:pt x="33" y="47"/>
                    <a:pt x="33" y="47"/>
                    <a:pt x="33" y="47"/>
                  </a:cubicBezTo>
                  <a:cubicBezTo>
                    <a:pt x="33" y="48"/>
                    <a:pt x="33" y="49"/>
                    <a:pt x="32" y="50"/>
                  </a:cubicBezTo>
                  <a:cubicBezTo>
                    <a:pt x="32" y="51"/>
                    <a:pt x="31" y="52"/>
                    <a:pt x="30" y="52"/>
                  </a:cubicBezTo>
                  <a:cubicBezTo>
                    <a:pt x="23" y="53"/>
                    <a:pt x="16" y="54"/>
                    <a:pt x="10" y="5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5" name="Freeform 173"/>
            <p:cNvSpPr/>
            <p:nvPr/>
          </p:nvSpPr>
          <p:spPr bwMode="auto">
            <a:xfrm>
              <a:off x="504825" y="4257676"/>
              <a:ext cx="61913" cy="61913"/>
            </a:xfrm>
            <a:custGeom>
              <a:avLst/>
              <a:gdLst>
                <a:gd name="T0" fmla="*/ 2 w 28"/>
                <a:gd name="T1" fmla="*/ 28 h 28"/>
                <a:gd name="T2" fmla="*/ 0 w 28"/>
                <a:gd name="T3" fmla="*/ 26 h 28"/>
                <a:gd name="T4" fmla="*/ 0 w 28"/>
                <a:gd name="T5" fmla="*/ 2 h 28"/>
                <a:gd name="T6" fmla="*/ 2 w 28"/>
                <a:gd name="T7" fmla="*/ 0 h 28"/>
                <a:gd name="T8" fmla="*/ 26 w 28"/>
                <a:gd name="T9" fmla="*/ 0 h 28"/>
                <a:gd name="T10" fmla="*/ 28 w 28"/>
                <a:gd name="T11" fmla="*/ 2 h 28"/>
                <a:gd name="T12" fmla="*/ 26 w 28"/>
                <a:gd name="T13" fmla="*/ 4 h 28"/>
                <a:gd name="T14" fmla="*/ 4 w 28"/>
                <a:gd name="T15" fmla="*/ 4 h 28"/>
                <a:gd name="T16" fmla="*/ 4 w 28"/>
                <a:gd name="T17" fmla="*/ 26 h 28"/>
                <a:gd name="T18" fmla="*/ 2 w 28"/>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2" y="28"/>
                  </a:moveTo>
                  <a:cubicBezTo>
                    <a:pt x="1" y="28"/>
                    <a:pt x="0" y="27"/>
                    <a:pt x="0" y="26"/>
                  </a:cubicBezTo>
                  <a:cubicBezTo>
                    <a:pt x="0" y="2"/>
                    <a:pt x="0" y="2"/>
                    <a:pt x="0" y="2"/>
                  </a:cubicBezTo>
                  <a:cubicBezTo>
                    <a:pt x="0" y="1"/>
                    <a:pt x="1" y="0"/>
                    <a:pt x="2" y="0"/>
                  </a:cubicBezTo>
                  <a:cubicBezTo>
                    <a:pt x="26" y="0"/>
                    <a:pt x="26" y="0"/>
                    <a:pt x="26" y="0"/>
                  </a:cubicBezTo>
                  <a:cubicBezTo>
                    <a:pt x="28" y="0"/>
                    <a:pt x="28" y="1"/>
                    <a:pt x="28" y="2"/>
                  </a:cubicBezTo>
                  <a:cubicBezTo>
                    <a:pt x="28" y="3"/>
                    <a:pt x="28" y="4"/>
                    <a:pt x="26" y="4"/>
                  </a:cubicBezTo>
                  <a:cubicBezTo>
                    <a:pt x="4" y="4"/>
                    <a:pt x="4" y="4"/>
                    <a:pt x="4" y="4"/>
                  </a:cubicBezTo>
                  <a:cubicBezTo>
                    <a:pt x="4" y="26"/>
                    <a:pt x="4" y="26"/>
                    <a:pt x="4" y="26"/>
                  </a:cubicBezTo>
                  <a:cubicBezTo>
                    <a:pt x="4" y="27"/>
                    <a:pt x="4" y="28"/>
                    <a:pt x="2"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6" name="Freeform 174"/>
            <p:cNvSpPr>
              <a:spLocks noEditPoints="1"/>
            </p:cNvSpPr>
            <p:nvPr/>
          </p:nvSpPr>
          <p:spPr bwMode="auto">
            <a:xfrm>
              <a:off x="409575" y="4125913"/>
              <a:ext cx="160338" cy="198438"/>
            </a:xfrm>
            <a:custGeom>
              <a:avLst/>
              <a:gdLst>
                <a:gd name="T0" fmla="*/ 45 w 73"/>
                <a:gd name="T1" fmla="*/ 90 h 90"/>
                <a:gd name="T2" fmla="*/ 4 w 73"/>
                <a:gd name="T3" fmla="*/ 90 h 90"/>
                <a:gd name="T4" fmla="*/ 0 w 73"/>
                <a:gd name="T5" fmla="*/ 86 h 90"/>
                <a:gd name="T6" fmla="*/ 0 w 73"/>
                <a:gd name="T7" fmla="*/ 4 h 90"/>
                <a:gd name="T8" fmla="*/ 4 w 73"/>
                <a:gd name="T9" fmla="*/ 0 h 90"/>
                <a:gd name="T10" fmla="*/ 69 w 73"/>
                <a:gd name="T11" fmla="*/ 0 h 90"/>
                <a:gd name="T12" fmla="*/ 73 w 73"/>
                <a:gd name="T13" fmla="*/ 4 h 90"/>
                <a:gd name="T14" fmla="*/ 73 w 73"/>
                <a:gd name="T15" fmla="*/ 62 h 90"/>
                <a:gd name="T16" fmla="*/ 72 w 73"/>
                <a:gd name="T17" fmla="*/ 65 h 90"/>
                <a:gd name="T18" fmla="*/ 48 w 73"/>
                <a:gd name="T19" fmla="*/ 89 h 90"/>
                <a:gd name="T20" fmla="*/ 45 w 73"/>
                <a:gd name="T21" fmla="*/ 90 h 90"/>
                <a:gd name="T22" fmla="*/ 8 w 73"/>
                <a:gd name="T23" fmla="*/ 82 h 90"/>
                <a:gd name="T24" fmla="*/ 44 w 73"/>
                <a:gd name="T25" fmla="*/ 82 h 90"/>
                <a:gd name="T26" fmla="*/ 65 w 73"/>
                <a:gd name="T27" fmla="*/ 60 h 90"/>
                <a:gd name="T28" fmla="*/ 65 w 73"/>
                <a:gd name="T29" fmla="*/ 8 h 90"/>
                <a:gd name="T30" fmla="*/ 8 w 73"/>
                <a:gd name="T31" fmla="*/ 8 h 90"/>
                <a:gd name="T32" fmla="*/ 8 w 73"/>
                <a:gd name="T33" fmla="*/ 8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0">
                  <a:moveTo>
                    <a:pt x="45" y="90"/>
                  </a:moveTo>
                  <a:cubicBezTo>
                    <a:pt x="4" y="90"/>
                    <a:pt x="4" y="90"/>
                    <a:pt x="4" y="90"/>
                  </a:cubicBezTo>
                  <a:cubicBezTo>
                    <a:pt x="2" y="90"/>
                    <a:pt x="0" y="88"/>
                    <a:pt x="0" y="86"/>
                  </a:cubicBezTo>
                  <a:cubicBezTo>
                    <a:pt x="0" y="4"/>
                    <a:pt x="0" y="4"/>
                    <a:pt x="0" y="4"/>
                  </a:cubicBezTo>
                  <a:cubicBezTo>
                    <a:pt x="0" y="2"/>
                    <a:pt x="2" y="0"/>
                    <a:pt x="4" y="0"/>
                  </a:cubicBezTo>
                  <a:cubicBezTo>
                    <a:pt x="69" y="0"/>
                    <a:pt x="69" y="0"/>
                    <a:pt x="69" y="0"/>
                  </a:cubicBezTo>
                  <a:cubicBezTo>
                    <a:pt x="72" y="0"/>
                    <a:pt x="73" y="2"/>
                    <a:pt x="73" y="4"/>
                  </a:cubicBezTo>
                  <a:cubicBezTo>
                    <a:pt x="73" y="62"/>
                    <a:pt x="73" y="62"/>
                    <a:pt x="73" y="62"/>
                  </a:cubicBezTo>
                  <a:cubicBezTo>
                    <a:pt x="73" y="63"/>
                    <a:pt x="73" y="64"/>
                    <a:pt x="72" y="65"/>
                  </a:cubicBezTo>
                  <a:cubicBezTo>
                    <a:pt x="48" y="89"/>
                    <a:pt x="48" y="89"/>
                    <a:pt x="48" y="89"/>
                  </a:cubicBezTo>
                  <a:cubicBezTo>
                    <a:pt x="48" y="90"/>
                    <a:pt x="47" y="90"/>
                    <a:pt x="45" y="90"/>
                  </a:cubicBezTo>
                  <a:close/>
                  <a:moveTo>
                    <a:pt x="8" y="82"/>
                  </a:moveTo>
                  <a:cubicBezTo>
                    <a:pt x="44" y="82"/>
                    <a:pt x="44" y="82"/>
                    <a:pt x="44" y="82"/>
                  </a:cubicBezTo>
                  <a:cubicBezTo>
                    <a:pt x="65" y="60"/>
                    <a:pt x="65" y="60"/>
                    <a:pt x="65" y="60"/>
                  </a:cubicBezTo>
                  <a:cubicBezTo>
                    <a:pt x="65" y="8"/>
                    <a:pt x="65" y="8"/>
                    <a:pt x="65" y="8"/>
                  </a:cubicBezTo>
                  <a:cubicBezTo>
                    <a:pt x="8" y="8"/>
                    <a:pt x="8" y="8"/>
                    <a:pt x="8" y="8"/>
                  </a:cubicBezTo>
                  <a:cubicBezTo>
                    <a:pt x="8" y="82"/>
                    <a:pt x="8" y="82"/>
                    <a:pt x="8" y="8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7" name="Freeform 175"/>
            <p:cNvSpPr/>
            <p:nvPr/>
          </p:nvSpPr>
          <p:spPr bwMode="auto">
            <a:xfrm>
              <a:off x="444500" y="4162426"/>
              <a:ext cx="60325" cy="9525"/>
            </a:xfrm>
            <a:custGeom>
              <a:avLst/>
              <a:gdLst>
                <a:gd name="T0" fmla="*/ 25 w 27"/>
                <a:gd name="T1" fmla="*/ 4 h 4"/>
                <a:gd name="T2" fmla="*/ 2 w 27"/>
                <a:gd name="T3" fmla="*/ 4 h 4"/>
                <a:gd name="T4" fmla="*/ 0 w 27"/>
                <a:gd name="T5" fmla="*/ 2 h 4"/>
                <a:gd name="T6" fmla="*/ 2 w 27"/>
                <a:gd name="T7" fmla="*/ 0 h 4"/>
                <a:gd name="T8" fmla="*/ 25 w 27"/>
                <a:gd name="T9" fmla="*/ 0 h 4"/>
                <a:gd name="T10" fmla="*/ 27 w 27"/>
                <a:gd name="T11" fmla="*/ 2 h 4"/>
                <a:gd name="T12" fmla="*/ 25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5" y="4"/>
                  </a:moveTo>
                  <a:cubicBezTo>
                    <a:pt x="2" y="4"/>
                    <a:pt x="2" y="4"/>
                    <a:pt x="2" y="4"/>
                  </a:cubicBezTo>
                  <a:cubicBezTo>
                    <a:pt x="1" y="4"/>
                    <a:pt x="0" y="3"/>
                    <a:pt x="0" y="2"/>
                  </a:cubicBezTo>
                  <a:cubicBezTo>
                    <a:pt x="0" y="1"/>
                    <a:pt x="1" y="0"/>
                    <a:pt x="2" y="0"/>
                  </a:cubicBezTo>
                  <a:cubicBezTo>
                    <a:pt x="25" y="0"/>
                    <a:pt x="25" y="0"/>
                    <a:pt x="25" y="0"/>
                  </a:cubicBezTo>
                  <a:cubicBezTo>
                    <a:pt x="26" y="0"/>
                    <a:pt x="27" y="1"/>
                    <a:pt x="27" y="2"/>
                  </a:cubicBezTo>
                  <a:cubicBezTo>
                    <a:pt x="27" y="3"/>
                    <a:pt x="26" y="4"/>
                    <a:pt x="25"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8" name="Freeform 176"/>
            <p:cNvSpPr/>
            <p:nvPr/>
          </p:nvSpPr>
          <p:spPr bwMode="auto">
            <a:xfrm>
              <a:off x="444500" y="4184651"/>
              <a:ext cx="95250" cy="9525"/>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9" name="Freeform 177"/>
            <p:cNvSpPr/>
            <p:nvPr/>
          </p:nvSpPr>
          <p:spPr bwMode="auto">
            <a:xfrm>
              <a:off x="444500" y="4205288"/>
              <a:ext cx="95250" cy="7938"/>
            </a:xfrm>
            <a:custGeom>
              <a:avLst/>
              <a:gdLst>
                <a:gd name="T0" fmla="*/ 41 w 43"/>
                <a:gd name="T1" fmla="*/ 4 h 4"/>
                <a:gd name="T2" fmla="*/ 2 w 43"/>
                <a:gd name="T3" fmla="*/ 4 h 4"/>
                <a:gd name="T4" fmla="*/ 0 w 43"/>
                <a:gd name="T5" fmla="*/ 2 h 4"/>
                <a:gd name="T6" fmla="*/ 2 w 43"/>
                <a:gd name="T7" fmla="*/ 0 h 4"/>
                <a:gd name="T8" fmla="*/ 41 w 43"/>
                <a:gd name="T9" fmla="*/ 0 h 4"/>
                <a:gd name="T10" fmla="*/ 43 w 43"/>
                <a:gd name="T11" fmla="*/ 2 h 4"/>
                <a:gd name="T12" fmla="*/ 41 w 4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3" h="4">
                  <a:moveTo>
                    <a:pt x="41" y="4"/>
                  </a:moveTo>
                  <a:cubicBezTo>
                    <a:pt x="2" y="4"/>
                    <a:pt x="2" y="4"/>
                    <a:pt x="2" y="4"/>
                  </a:cubicBezTo>
                  <a:cubicBezTo>
                    <a:pt x="1" y="4"/>
                    <a:pt x="0" y="3"/>
                    <a:pt x="0" y="2"/>
                  </a:cubicBezTo>
                  <a:cubicBezTo>
                    <a:pt x="0" y="1"/>
                    <a:pt x="1" y="0"/>
                    <a:pt x="2" y="0"/>
                  </a:cubicBezTo>
                  <a:cubicBezTo>
                    <a:pt x="41" y="0"/>
                    <a:pt x="41" y="0"/>
                    <a:pt x="41" y="0"/>
                  </a:cubicBezTo>
                  <a:cubicBezTo>
                    <a:pt x="42" y="0"/>
                    <a:pt x="43" y="1"/>
                    <a:pt x="43" y="2"/>
                  </a:cubicBezTo>
                  <a:cubicBezTo>
                    <a:pt x="43" y="3"/>
                    <a:pt x="42" y="4"/>
                    <a:pt x="4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0" name="Freeform 178"/>
            <p:cNvSpPr/>
            <p:nvPr/>
          </p:nvSpPr>
          <p:spPr bwMode="auto">
            <a:xfrm>
              <a:off x="444500" y="4227513"/>
              <a:ext cx="44450" cy="7938"/>
            </a:xfrm>
            <a:custGeom>
              <a:avLst/>
              <a:gdLst>
                <a:gd name="T0" fmla="*/ 18 w 20"/>
                <a:gd name="T1" fmla="*/ 4 h 4"/>
                <a:gd name="T2" fmla="*/ 2 w 20"/>
                <a:gd name="T3" fmla="*/ 4 h 4"/>
                <a:gd name="T4" fmla="*/ 0 w 20"/>
                <a:gd name="T5" fmla="*/ 2 h 4"/>
                <a:gd name="T6" fmla="*/ 2 w 20"/>
                <a:gd name="T7" fmla="*/ 0 h 4"/>
                <a:gd name="T8" fmla="*/ 18 w 20"/>
                <a:gd name="T9" fmla="*/ 0 h 4"/>
                <a:gd name="T10" fmla="*/ 20 w 20"/>
                <a:gd name="T11" fmla="*/ 2 h 4"/>
                <a:gd name="T12" fmla="*/ 18 w 20"/>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0" h="4">
                  <a:moveTo>
                    <a:pt x="18" y="4"/>
                  </a:moveTo>
                  <a:cubicBezTo>
                    <a:pt x="2" y="4"/>
                    <a:pt x="2" y="4"/>
                    <a:pt x="2" y="4"/>
                  </a:cubicBezTo>
                  <a:cubicBezTo>
                    <a:pt x="1" y="4"/>
                    <a:pt x="0" y="3"/>
                    <a:pt x="0" y="2"/>
                  </a:cubicBezTo>
                  <a:cubicBezTo>
                    <a:pt x="0" y="1"/>
                    <a:pt x="1" y="0"/>
                    <a:pt x="2" y="0"/>
                  </a:cubicBezTo>
                  <a:cubicBezTo>
                    <a:pt x="18" y="0"/>
                    <a:pt x="18" y="0"/>
                    <a:pt x="18" y="0"/>
                  </a:cubicBezTo>
                  <a:cubicBezTo>
                    <a:pt x="19" y="0"/>
                    <a:pt x="20" y="1"/>
                    <a:pt x="20" y="2"/>
                  </a:cubicBezTo>
                  <a:cubicBezTo>
                    <a:pt x="20" y="3"/>
                    <a:pt x="19" y="4"/>
                    <a:pt x="18"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4" name="Freeform 192"/>
            <p:cNvSpPr>
              <a:spLocks noEditPoints="1"/>
            </p:cNvSpPr>
            <p:nvPr/>
          </p:nvSpPr>
          <p:spPr bwMode="auto">
            <a:xfrm>
              <a:off x="2271713" y="3484563"/>
              <a:ext cx="182563" cy="98425"/>
            </a:xfrm>
            <a:custGeom>
              <a:avLst/>
              <a:gdLst>
                <a:gd name="T0" fmla="*/ 69 w 83"/>
                <a:gd name="T1" fmla="*/ 45 h 45"/>
                <a:gd name="T2" fmla="*/ 15 w 83"/>
                <a:gd name="T3" fmla="*/ 45 h 45"/>
                <a:gd name="T4" fmla="*/ 11 w 83"/>
                <a:gd name="T5" fmla="*/ 42 h 45"/>
                <a:gd name="T6" fmla="*/ 1 w 83"/>
                <a:gd name="T7" fmla="*/ 5 h 45"/>
                <a:gd name="T8" fmla="*/ 1 w 83"/>
                <a:gd name="T9" fmla="*/ 1 h 45"/>
                <a:gd name="T10" fmla="*/ 5 w 83"/>
                <a:gd name="T11" fmla="*/ 0 h 45"/>
                <a:gd name="T12" fmla="*/ 79 w 83"/>
                <a:gd name="T13" fmla="*/ 0 h 45"/>
                <a:gd name="T14" fmla="*/ 82 w 83"/>
                <a:gd name="T15" fmla="*/ 1 h 45"/>
                <a:gd name="T16" fmla="*/ 83 w 83"/>
                <a:gd name="T17" fmla="*/ 5 h 45"/>
                <a:gd name="T18" fmla="*/ 72 w 83"/>
                <a:gd name="T19" fmla="*/ 42 h 45"/>
                <a:gd name="T20" fmla="*/ 69 w 83"/>
                <a:gd name="T21" fmla="*/ 45 h 45"/>
                <a:gd name="T22" fmla="*/ 18 w 83"/>
                <a:gd name="T23" fmla="*/ 37 h 45"/>
                <a:gd name="T24" fmla="*/ 65 w 83"/>
                <a:gd name="T25" fmla="*/ 37 h 45"/>
                <a:gd name="T26" fmla="*/ 74 w 83"/>
                <a:gd name="T27" fmla="*/ 8 h 45"/>
                <a:gd name="T28" fmla="*/ 10 w 83"/>
                <a:gd name="T29" fmla="*/ 8 h 45"/>
                <a:gd name="T30" fmla="*/ 18 w 83"/>
                <a:gd name="T31"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45">
                  <a:moveTo>
                    <a:pt x="69" y="45"/>
                  </a:moveTo>
                  <a:cubicBezTo>
                    <a:pt x="15" y="45"/>
                    <a:pt x="15" y="45"/>
                    <a:pt x="15" y="45"/>
                  </a:cubicBezTo>
                  <a:cubicBezTo>
                    <a:pt x="13" y="45"/>
                    <a:pt x="11" y="44"/>
                    <a:pt x="11" y="42"/>
                  </a:cubicBezTo>
                  <a:cubicBezTo>
                    <a:pt x="1" y="5"/>
                    <a:pt x="1" y="5"/>
                    <a:pt x="1" y="5"/>
                  </a:cubicBezTo>
                  <a:cubicBezTo>
                    <a:pt x="0" y="4"/>
                    <a:pt x="1" y="2"/>
                    <a:pt x="1" y="1"/>
                  </a:cubicBezTo>
                  <a:cubicBezTo>
                    <a:pt x="2" y="0"/>
                    <a:pt x="3" y="0"/>
                    <a:pt x="5" y="0"/>
                  </a:cubicBezTo>
                  <a:cubicBezTo>
                    <a:pt x="79" y="0"/>
                    <a:pt x="79" y="0"/>
                    <a:pt x="79" y="0"/>
                  </a:cubicBezTo>
                  <a:cubicBezTo>
                    <a:pt x="80" y="0"/>
                    <a:pt x="81" y="0"/>
                    <a:pt x="82" y="1"/>
                  </a:cubicBezTo>
                  <a:cubicBezTo>
                    <a:pt x="83" y="2"/>
                    <a:pt x="83" y="4"/>
                    <a:pt x="83" y="5"/>
                  </a:cubicBezTo>
                  <a:cubicBezTo>
                    <a:pt x="72" y="42"/>
                    <a:pt x="72" y="42"/>
                    <a:pt x="72" y="42"/>
                  </a:cubicBezTo>
                  <a:cubicBezTo>
                    <a:pt x="72" y="44"/>
                    <a:pt x="70" y="45"/>
                    <a:pt x="69" y="45"/>
                  </a:cubicBezTo>
                  <a:close/>
                  <a:moveTo>
                    <a:pt x="18" y="37"/>
                  </a:moveTo>
                  <a:cubicBezTo>
                    <a:pt x="65" y="37"/>
                    <a:pt x="65" y="37"/>
                    <a:pt x="65" y="37"/>
                  </a:cubicBezTo>
                  <a:cubicBezTo>
                    <a:pt x="74" y="8"/>
                    <a:pt x="74" y="8"/>
                    <a:pt x="74" y="8"/>
                  </a:cubicBezTo>
                  <a:cubicBezTo>
                    <a:pt x="10" y="8"/>
                    <a:pt x="10" y="8"/>
                    <a:pt x="10" y="8"/>
                  </a:cubicBezTo>
                  <a:cubicBezTo>
                    <a:pt x="18" y="37"/>
                    <a:pt x="18" y="37"/>
                    <a:pt x="18" y="3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5" name="Freeform 193"/>
            <p:cNvSpPr/>
            <p:nvPr/>
          </p:nvSpPr>
          <p:spPr bwMode="auto">
            <a:xfrm>
              <a:off x="2228850" y="3449638"/>
              <a:ext cx="84138" cy="133350"/>
            </a:xfrm>
            <a:custGeom>
              <a:avLst/>
              <a:gdLst>
                <a:gd name="T0" fmla="*/ 34 w 38"/>
                <a:gd name="T1" fmla="*/ 61 h 61"/>
                <a:gd name="T2" fmla="*/ 30 w 38"/>
                <a:gd name="T3" fmla="*/ 58 h 61"/>
                <a:gd name="T4" fmla="*/ 17 w 38"/>
                <a:gd name="T5" fmla="*/ 9 h 61"/>
                <a:gd name="T6" fmla="*/ 4 w 38"/>
                <a:gd name="T7" fmla="*/ 9 h 61"/>
                <a:gd name="T8" fmla="*/ 0 w 38"/>
                <a:gd name="T9" fmla="*/ 4 h 61"/>
                <a:gd name="T10" fmla="*/ 4 w 38"/>
                <a:gd name="T11" fmla="*/ 1 h 61"/>
                <a:gd name="T12" fmla="*/ 20 w 38"/>
                <a:gd name="T13" fmla="*/ 1 h 61"/>
                <a:gd name="T14" fmla="*/ 24 w 38"/>
                <a:gd name="T15" fmla="*/ 4 h 61"/>
                <a:gd name="T16" fmla="*/ 38 w 38"/>
                <a:gd name="T17" fmla="*/ 56 h 61"/>
                <a:gd name="T18" fmla="*/ 35 w 38"/>
                <a:gd name="T19" fmla="*/ 61 h 61"/>
                <a:gd name="T20" fmla="*/ 34 w 38"/>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61">
                  <a:moveTo>
                    <a:pt x="34" y="61"/>
                  </a:moveTo>
                  <a:cubicBezTo>
                    <a:pt x="32" y="61"/>
                    <a:pt x="30" y="60"/>
                    <a:pt x="30" y="58"/>
                  </a:cubicBezTo>
                  <a:cubicBezTo>
                    <a:pt x="17" y="9"/>
                    <a:pt x="17" y="9"/>
                    <a:pt x="17" y="9"/>
                  </a:cubicBezTo>
                  <a:cubicBezTo>
                    <a:pt x="4" y="9"/>
                    <a:pt x="4" y="9"/>
                    <a:pt x="4" y="9"/>
                  </a:cubicBezTo>
                  <a:cubicBezTo>
                    <a:pt x="2" y="9"/>
                    <a:pt x="0" y="7"/>
                    <a:pt x="0" y="4"/>
                  </a:cubicBezTo>
                  <a:cubicBezTo>
                    <a:pt x="0" y="2"/>
                    <a:pt x="2" y="0"/>
                    <a:pt x="4" y="1"/>
                  </a:cubicBezTo>
                  <a:cubicBezTo>
                    <a:pt x="20" y="1"/>
                    <a:pt x="20" y="1"/>
                    <a:pt x="20" y="1"/>
                  </a:cubicBezTo>
                  <a:cubicBezTo>
                    <a:pt x="22" y="1"/>
                    <a:pt x="23" y="3"/>
                    <a:pt x="24" y="4"/>
                  </a:cubicBezTo>
                  <a:cubicBezTo>
                    <a:pt x="38" y="56"/>
                    <a:pt x="38" y="56"/>
                    <a:pt x="38" y="56"/>
                  </a:cubicBezTo>
                  <a:cubicBezTo>
                    <a:pt x="38" y="58"/>
                    <a:pt x="37" y="60"/>
                    <a:pt x="35" y="61"/>
                  </a:cubicBezTo>
                  <a:cubicBezTo>
                    <a:pt x="34" y="61"/>
                    <a:pt x="34" y="61"/>
                    <a:pt x="34"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6" name="Freeform 194"/>
            <p:cNvSpPr>
              <a:spLocks noEditPoints="1"/>
            </p:cNvSpPr>
            <p:nvPr/>
          </p:nvSpPr>
          <p:spPr bwMode="auto">
            <a:xfrm>
              <a:off x="2300288" y="3587751"/>
              <a:ext cx="47625"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10" y="8"/>
                    <a:pt x="8" y="9"/>
                    <a:pt x="8" y="11"/>
                  </a:cubicBezTo>
                  <a:cubicBezTo>
                    <a:pt x="8" y="12"/>
                    <a:pt x="10" y="14"/>
                    <a:pt x="11" y="14"/>
                  </a:cubicBezTo>
                  <a:cubicBezTo>
                    <a:pt x="13" y="14"/>
                    <a:pt x="14" y="12"/>
                    <a:pt x="14" y="11"/>
                  </a:cubicBezTo>
                  <a:cubicBezTo>
                    <a:pt x="14" y="9"/>
                    <a:pt x="13"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7" name="Freeform 195"/>
            <p:cNvSpPr>
              <a:spLocks noEditPoints="1"/>
            </p:cNvSpPr>
            <p:nvPr/>
          </p:nvSpPr>
          <p:spPr bwMode="auto">
            <a:xfrm>
              <a:off x="2374900" y="3587751"/>
              <a:ext cx="49213" cy="49213"/>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8 h 22"/>
                <a:gd name="T12" fmla="*/ 8 w 22"/>
                <a:gd name="T13" fmla="*/ 11 h 22"/>
                <a:gd name="T14" fmla="*/ 11 w 22"/>
                <a:gd name="T15" fmla="*/ 14 h 22"/>
                <a:gd name="T16" fmla="*/ 14 w 22"/>
                <a:gd name="T17" fmla="*/ 11 h 22"/>
                <a:gd name="T18" fmla="*/ 11 w 22"/>
                <a:gd name="T1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close/>
                  <a:moveTo>
                    <a:pt x="11" y="8"/>
                  </a:moveTo>
                  <a:cubicBezTo>
                    <a:pt x="9" y="8"/>
                    <a:pt x="8" y="9"/>
                    <a:pt x="8" y="11"/>
                  </a:cubicBezTo>
                  <a:cubicBezTo>
                    <a:pt x="8" y="12"/>
                    <a:pt x="9" y="14"/>
                    <a:pt x="11" y="14"/>
                  </a:cubicBezTo>
                  <a:cubicBezTo>
                    <a:pt x="12" y="14"/>
                    <a:pt x="14" y="12"/>
                    <a:pt x="14" y="11"/>
                  </a:cubicBezTo>
                  <a:cubicBezTo>
                    <a:pt x="14" y="9"/>
                    <a:pt x="12" y="8"/>
                    <a:pt x="1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grpSp>
        <p:nvGrpSpPr>
          <p:cNvPr id="232" name="组合 231"/>
          <p:cNvGrpSpPr/>
          <p:nvPr/>
        </p:nvGrpSpPr>
        <p:grpSpPr>
          <a:xfrm>
            <a:off x="280670" y="222250"/>
            <a:ext cx="3496311" cy="322177"/>
            <a:chOff x="5244690" y="2402241"/>
            <a:chExt cx="3014835" cy="322641"/>
          </a:xfrm>
        </p:grpSpPr>
        <p:sp>
          <p:nvSpPr>
            <p:cNvPr id="233" name="矩形 232"/>
            <p:cNvSpPr/>
            <p:nvPr/>
          </p:nvSpPr>
          <p:spPr>
            <a:xfrm>
              <a:off x="6485670" y="2402241"/>
              <a:ext cx="1773855" cy="322409"/>
            </a:xfrm>
            <a:prstGeom prst="rect">
              <a:avLst/>
            </a:prstGeom>
          </p:spPr>
          <p:txBody>
            <a:bodyPr wrap="square">
              <a:spAutoFit/>
            </a:bodyPr>
            <a:lstStyle/>
            <a:p>
              <a:pPr algn="l" defTabSz="685800">
                <a:buClrTx/>
                <a:buSzTx/>
                <a:buFontTx/>
              </a:pPr>
              <a:r>
                <a:rPr lang="en-US" altLang="zh-CN" sz="1500" spc="110" dirty="0">
                  <a:solidFill>
                    <a:srgbClr val="F85360"/>
                  </a:solidFill>
                  <a:latin typeface="微软雅黑" panose="020B0503020204020204" pitchFamily="34" charset="-122"/>
                  <a:ea typeface="微软雅黑" panose="020B0503020204020204" pitchFamily="34" charset="-122"/>
                  <a:sym typeface="+mn-ea"/>
                </a:rPr>
                <a:t>Database Design</a:t>
              </a:r>
              <a:endParaRPr lang="en-US" altLang="zh-CN" sz="1500" spc="110" dirty="0">
                <a:solidFill>
                  <a:srgbClr val="F85360"/>
                </a:solidFill>
                <a:latin typeface="微软雅黑" panose="020B0503020204020204" pitchFamily="34" charset="-122"/>
                <a:ea typeface="微软雅黑" panose="020B0503020204020204" pitchFamily="34" charset="-122"/>
              </a:endParaRPr>
            </a:p>
          </p:txBody>
        </p:sp>
        <p:sp>
          <p:nvSpPr>
            <p:cNvPr id="234" name="矩形 233"/>
            <p:cNvSpPr/>
            <p:nvPr/>
          </p:nvSpPr>
          <p:spPr>
            <a:xfrm>
              <a:off x="5244690" y="2402473"/>
              <a:ext cx="1390650" cy="322409"/>
            </a:xfrm>
            <a:prstGeom prst="rect">
              <a:avLst/>
            </a:prstGeom>
          </p:spPr>
          <p:txBody>
            <a:bodyPr wrap="square">
              <a:spAutoFit/>
            </a:bodyPr>
            <a:lstStyle/>
            <a:p>
              <a:pPr defTabSz="685800"/>
              <a:r>
                <a:rPr lang="en-US" altLang="zh-CN" sz="1500" spc="110" dirty="0">
                  <a:solidFill>
                    <a:srgbClr val="F85360"/>
                  </a:solidFill>
                  <a:latin typeface="微软雅黑" panose="020B0503020204020204" pitchFamily="34" charset="-122"/>
                  <a:ea typeface="微软雅黑" panose="020B0503020204020204" pitchFamily="34" charset="-122"/>
                </a:rPr>
                <a:t>2.</a:t>
              </a:r>
              <a:r>
                <a:rPr lang="zh-CN" altLang="en-US" sz="1500" spc="110" dirty="0">
                  <a:solidFill>
                    <a:srgbClr val="F85360"/>
                  </a:solidFill>
                  <a:latin typeface="微软雅黑" panose="020B0503020204020204" pitchFamily="34" charset="-122"/>
                  <a:ea typeface="微软雅黑" panose="020B0503020204020204" pitchFamily="34" charset="-122"/>
                </a:rPr>
                <a:t>数据库设计</a:t>
              </a:r>
              <a:endParaRPr lang="zh-CN" altLang="en-US" sz="1500" spc="110" dirty="0">
                <a:solidFill>
                  <a:srgbClr val="F85360"/>
                </a:solidFill>
                <a:latin typeface="微软雅黑" panose="020B0503020204020204" pitchFamily="34" charset="-122"/>
                <a:ea typeface="微软雅黑" panose="020B0503020204020204" pitchFamily="34" charset="-122"/>
              </a:endParaRPr>
            </a:p>
          </p:txBody>
        </p:sp>
      </p:grpSp>
      <p:grpSp>
        <p:nvGrpSpPr>
          <p:cNvPr id="162" name="组合 161"/>
          <p:cNvGrpSpPr/>
          <p:nvPr/>
        </p:nvGrpSpPr>
        <p:grpSpPr>
          <a:xfrm>
            <a:off x="5621337" y="415926"/>
            <a:ext cx="3522663" cy="4105275"/>
            <a:chOff x="5621337" y="438151"/>
            <a:chExt cx="3522663" cy="4105275"/>
          </a:xfrm>
        </p:grpSpPr>
        <p:sp>
          <p:nvSpPr>
            <p:cNvPr id="163" name="Freeform 5"/>
            <p:cNvSpPr>
              <a:spLocks noEditPoints="1"/>
            </p:cNvSpPr>
            <p:nvPr/>
          </p:nvSpPr>
          <p:spPr bwMode="auto">
            <a:xfrm>
              <a:off x="7840662" y="890589"/>
              <a:ext cx="393700" cy="396875"/>
            </a:xfrm>
            <a:custGeom>
              <a:avLst/>
              <a:gdLst>
                <a:gd name="T0" fmla="*/ 10 w 178"/>
                <a:gd name="T1" fmla="*/ 179 h 179"/>
                <a:gd name="T2" fmla="*/ 3 w 178"/>
                <a:gd name="T3" fmla="*/ 176 h 179"/>
                <a:gd name="T4" fmla="*/ 0 w 178"/>
                <a:gd name="T5" fmla="*/ 168 h 179"/>
                <a:gd name="T6" fmla="*/ 2 w 178"/>
                <a:gd name="T7" fmla="*/ 128 h 179"/>
                <a:gd name="T8" fmla="*/ 5 w 178"/>
                <a:gd name="T9" fmla="*/ 121 h 179"/>
                <a:gd name="T10" fmla="*/ 123 w 178"/>
                <a:gd name="T11" fmla="*/ 3 h 179"/>
                <a:gd name="T12" fmla="*/ 131 w 178"/>
                <a:gd name="T13" fmla="*/ 0 h 179"/>
                <a:gd name="T14" fmla="*/ 131 w 178"/>
                <a:gd name="T15" fmla="*/ 0 h 179"/>
                <a:gd name="T16" fmla="*/ 138 w 178"/>
                <a:gd name="T17" fmla="*/ 3 h 179"/>
                <a:gd name="T18" fmla="*/ 175 w 178"/>
                <a:gd name="T19" fmla="*/ 40 h 179"/>
                <a:gd name="T20" fmla="*/ 178 w 178"/>
                <a:gd name="T21" fmla="*/ 48 h 179"/>
                <a:gd name="T22" fmla="*/ 175 w 178"/>
                <a:gd name="T23" fmla="*/ 55 h 179"/>
                <a:gd name="T24" fmla="*/ 57 w 178"/>
                <a:gd name="T25" fmla="*/ 173 h 179"/>
                <a:gd name="T26" fmla="*/ 50 w 178"/>
                <a:gd name="T27" fmla="*/ 176 h 179"/>
                <a:gd name="T28" fmla="*/ 11 w 178"/>
                <a:gd name="T29" fmla="*/ 179 h 179"/>
                <a:gd name="T30" fmla="*/ 10 w 178"/>
                <a:gd name="T31" fmla="*/ 179 h 179"/>
                <a:gd name="T32" fmla="*/ 22 w 178"/>
                <a:gd name="T33" fmla="*/ 133 h 179"/>
                <a:gd name="T34" fmla="*/ 21 w 178"/>
                <a:gd name="T35" fmla="*/ 158 h 179"/>
                <a:gd name="T36" fmla="*/ 45 w 178"/>
                <a:gd name="T37" fmla="*/ 156 h 179"/>
                <a:gd name="T38" fmla="*/ 154 w 178"/>
                <a:gd name="T39" fmla="*/ 48 h 179"/>
                <a:gd name="T40" fmla="*/ 131 w 178"/>
                <a:gd name="T41" fmla="*/ 25 h 179"/>
                <a:gd name="T42" fmla="*/ 22 w 178"/>
                <a:gd name="T43" fmla="*/ 13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8" h="179">
                  <a:moveTo>
                    <a:pt x="10" y="179"/>
                  </a:moveTo>
                  <a:cubicBezTo>
                    <a:pt x="7" y="179"/>
                    <a:pt x="5" y="178"/>
                    <a:pt x="3" y="176"/>
                  </a:cubicBezTo>
                  <a:cubicBezTo>
                    <a:pt x="1" y="174"/>
                    <a:pt x="0" y="171"/>
                    <a:pt x="0" y="168"/>
                  </a:cubicBezTo>
                  <a:cubicBezTo>
                    <a:pt x="2" y="128"/>
                    <a:pt x="2" y="128"/>
                    <a:pt x="2" y="128"/>
                  </a:cubicBezTo>
                  <a:cubicBezTo>
                    <a:pt x="2" y="126"/>
                    <a:pt x="3" y="123"/>
                    <a:pt x="5" y="121"/>
                  </a:cubicBezTo>
                  <a:cubicBezTo>
                    <a:pt x="123" y="3"/>
                    <a:pt x="123" y="3"/>
                    <a:pt x="123" y="3"/>
                  </a:cubicBezTo>
                  <a:cubicBezTo>
                    <a:pt x="125" y="1"/>
                    <a:pt x="128" y="0"/>
                    <a:pt x="131" y="0"/>
                  </a:cubicBezTo>
                  <a:cubicBezTo>
                    <a:pt x="131" y="0"/>
                    <a:pt x="131" y="0"/>
                    <a:pt x="131" y="0"/>
                  </a:cubicBezTo>
                  <a:cubicBezTo>
                    <a:pt x="133" y="0"/>
                    <a:pt x="136" y="1"/>
                    <a:pt x="138" y="3"/>
                  </a:cubicBezTo>
                  <a:cubicBezTo>
                    <a:pt x="175" y="40"/>
                    <a:pt x="175" y="40"/>
                    <a:pt x="175" y="40"/>
                  </a:cubicBezTo>
                  <a:cubicBezTo>
                    <a:pt x="177" y="42"/>
                    <a:pt x="178" y="45"/>
                    <a:pt x="178" y="48"/>
                  </a:cubicBezTo>
                  <a:cubicBezTo>
                    <a:pt x="178" y="50"/>
                    <a:pt x="177" y="53"/>
                    <a:pt x="175" y="55"/>
                  </a:cubicBezTo>
                  <a:cubicBezTo>
                    <a:pt x="57" y="173"/>
                    <a:pt x="57" y="173"/>
                    <a:pt x="57" y="173"/>
                  </a:cubicBezTo>
                  <a:cubicBezTo>
                    <a:pt x="55" y="175"/>
                    <a:pt x="53" y="176"/>
                    <a:pt x="50" y="176"/>
                  </a:cubicBezTo>
                  <a:cubicBezTo>
                    <a:pt x="11" y="179"/>
                    <a:pt x="11" y="179"/>
                    <a:pt x="11" y="179"/>
                  </a:cubicBezTo>
                  <a:cubicBezTo>
                    <a:pt x="10" y="179"/>
                    <a:pt x="10" y="179"/>
                    <a:pt x="10" y="179"/>
                  </a:cubicBezTo>
                  <a:close/>
                  <a:moveTo>
                    <a:pt x="22" y="133"/>
                  </a:moveTo>
                  <a:cubicBezTo>
                    <a:pt x="21" y="158"/>
                    <a:pt x="21" y="158"/>
                    <a:pt x="21" y="158"/>
                  </a:cubicBezTo>
                  <a:cubicBezTo>
                    <a:pt x="45" y="156"/>
                    <a:pt x="45" y="156"/>
                    <a:pt x="45" y="156"/>
                  </a:cubicBezTo>
                  <a:cubicBezTo>
                    <a:pt x="154" y="48"/>
                    <a:pt x="154" y="48"/>
                    <a:pt x="154" y="48"/>
                  </a:cubicBezTo>
                  <a:cubicBezTo>
                    <a:pt x="131" y="25"/>
                    <a:pt x="131" y="25"/>
                    <a:pt x="131" y="25"/>
                  </a:cubicBezTo>
                  <a:cubicBezTo>
                    <a:pt x="22" y="133"/>
                    <a:pt x="22" y="133"/>
                    <a:pt x="22"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4" name="Freeform 6"/>
            <p:cNvSpPr/>
            <p:nvPr/>
          </p:nvSpPr>
          <p:spPr bwMode="auto">
            <a:xfrm>
              <a:off x="8078787" y="949326"/>
              <a:ext cx="100013" cy="96838"/>
            </a:xfrm>
            <a:custGeom>
              <a:avLst/>
              <a:gdLst>
                <a:gd name="T0" fmla="*/ 39 w 45"/>
                <a:gd name="T1" fmla="*/ 44 h 44"/>
                <a:gd name="T2" fmla="*/ 35 w 45"/>
                <a:gd name="T3" fmla="*/ 43 h 44"/>
                <a:gd name="T4" fmla="*/ 2 w 45"/>
                <a:gd name="T5" fmla="*/ 9 h 44"/>
                <a:gd name="T6" fmla="*/ 2 w 45"/>
                <a:gd name="T7" fmla="*/ 2 h 44"/>
                <a:gd name="T8" fmla="*/ 9 w 45"/>
                <a:gd name="T9" fmla="*/ 2 h 44"/>
                <a:gd name="T10" fmla="*/ 43 w 45"/>
                <a:gd name="T11" fmla="*/ 35 h 44"/>
                <a:gd name="T12" fmla="*/ 43 w 45"/>
                <a:gd name="T13" fmla="*/ 43 h 44"/>
                <a:gd name="T14" fmla="*/ 39 w 45"/>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4">
                  <a:moveTo>
                    <a:pt x="39" y="44"/>
                  </a:moveTo>
                  <a:cubicBezTo>
                    <a:pt x="38" y="44"/>
                    <a:pt x="36" y="44"/>
                    <a:pt x="35" y="43"/>
                  </a:cubicBezTo>
                  <a:cubicBezTo>
                    <a:pt x="2" y="9"/>
                    <a:pt x="2" y="9"/>
                    <a:pt x="2" y="9"/>
                  </a:cubicBezTo>
                  <a:cubicBezTo>
                    <a:pt x="0" y="7"/>
                    <a:pt x="0" y="4"/>
                    <a:pt x="2" y="2"/>
                  </a:cubicBezTo>
                  <a:cubicBezTo>
                    <a:pt x="4" y="0"/>
                    <a:pt x="7" y="0"/>
                    <a:pt x="9" y="2"/>
                  </a:cubicBezTo>
                  <a:cubicBezTo>
                    <a:pt x="43" y="35"/>
                    <a:pt x="43" y="35"/>
                    <a:pt x="43" y="35"/>
                  </a:cubicBezTo>
                  <a:cubicBezTo>
                    <a:pt x="45" y="37"/>
                    <a:pt x="45" y="41"/>
                    <a:pt x="43" y="43"/>
                  </a:cubicBezTo>
                  <a:cubicBezTo>
                    <a:pt x="42" y="44"/>
                    <a:pt x="40" y="44"/>
                    <a:pt x="39" y="4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5" name="Freeform 7"/>
            <p:cNvSpPr/>
            <p:nvPr/>
          </p:nvSpPr>
          <p:spPr bwMode="auto">
            <a:xfrm>
              <a:off x="7910512" y="985839"/>
              <a:ext cx="228600" cy="228600"/>
            </a:xfrm>
            <a:custGeom>
              <a:avLst/>
              <a:gdLst>
                <a:gd name="T0" fmla="*/ 5 w 103"/>
                <a:gd name="T1" fmla="*/ 103 h 103"/>
                <a:gd name="T2" fmla="*/ 2 w 103"/>
                <a:gd name="T3" fmla="*/ 102 h 103"/>
                <a:gd name="T4" fmla="*/ 2 w 103"/>
                <a:gd name="T5" fmla="*/ 95 h 103"/>
                <a:gd name="T6" fmla="*/ 94 w 103"/>
                <a:gd name="T7" fmla="*/ 2 h 103"/>
                <a:gd name="T8" fmla="*/ 101 w 103"/>
                <a:gd name="T9" fmla="*/ 2 h 103"/>
                <a:gd name="T10" fmla="*/ 101 w 103"/>
                <a:gd name="T11" fmla="*/ 9 h 103"/>
                <a:gd name="T12" fmla="*/ 9 w 103"/>
                <a:gd name="T13" fmla="*/ 102 h 103"/>
                <a:gd name="T14" fmla="*/ 5 w 103"/>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3">
                  <a:moveTo>
                    <a:pt x="5" y="103"/>
                  </a:moveTo>
                  <a:cubicBezTo>
                    <a:pt x="4" y="103"/>
                    <a:pt x="3" y="103"/>
                    <a:pt x="2" y="102"/>
                  </a:cubicBezTo>
                  <a:cubicBezTo>
                    <a:pt x="0" y="100"/>
                    <a:pt x="0" y="97"/>
                    <a:pt x="2" y="95"/>
                  </a:cubicBezTo>
                  <a:cubicBezTo>
                    <a:pt x="94" y="2"/>
                    <a:pt x="94" y="2"/>
                    <a:pt x="94" y="2"/>
                  </a:cubicBezTo>
                  <a:cubicBezTo>
                    <a:pt x="96" y="0"/>
                    <a:pt x="99" y="0"/>
                    <a:pt x="101" y="2"/>
                  </a:cubicBezTo>
                  <a:cubicBezTo>
                    <a:pt x="103" y="4"/>
                    <a:pt x="103" y="7"/>
                    <a:pt x="101" y="9"/>
                  </a:cubicBezTo>
                  <a:cubicBezTo>
                    <a:pt x="9" y="102"/>
                    <a:pt x="9" y="102"/>
                    <a:pt x="9" y="102"/>
                  </a:cubicBezTo>
                  <a:cubicBezTo>
                    <a:pt x="8" y="103"/>
                    <a:pt x="7" y="103"/>
                    <a:pt x="5" y="10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8" name="Freeform 8"/>
            <p:cNvSpPr>
              <a:spLocks noEditPoints="1"/>
            </p:cNvSpPr>
            <p:nvPr/>
          </p:nvSpPr>
          <p:spPr bwMode="auto">
            <a:xfrm>
              <a:off x="7851775" y="1209676"/>
              <a:ext cx="66675" cy="66675"/>
            </a:xfrm>
            <a:custGeom>
              <a:avLst/>
              <a:gdLst>
                <a:gd name="T0" fmla="*/ 5 w 30"/>
                <a:gd name="T1" fmla="*/ 30 h 30"/>
                <a:gd name="T2" fmla="*/ 2 w 30"/>
                <a:gd name="T3" fmla="*/ 28 h 30"/>
                <a:gd name="T4" fmla="*/ 0 w 30"/>
                <a:gd name="T5" fmla="*/ 24 h 30"/>
                <a:gd name="T6" fmla="*/ 1 w 30"/>
                <a:gd name="T7" fmla="*/ 5 h 30"/>
                <a:gd name="T8" fmla="*/ 6 w 30"/>
                <a:gd name="T9" fmla="*/ 0 h 30"/>
                <a:gd name="T10" fmla="*/ 7 w 30"/>
                <a:gd name="T11" fmla="*/ 0 h 30"/>
                <a:gd name="T12" fmla="*/ 9 w 30"/>
                <a:gd name="T13" fmla="*/ 0 h 30"/>
                <a:gd name="T14" fmla="*/ 24 w 30"/>
                <a:gd name="T15" fmla="*/ 6 h 30"/>
                <a:gd name="T16" fmla="*/ 29 w 30"/>
                <a:gd name="T17" fmla="*/ 22 h 30"/>
                <a:gd name="T18" fmla="*/ 29 w 30"/>
                <a:gd name="T19" fmla="*/ 24 h 30"/>
                <a:gd name="T20" fmla="*/ 24 w 30"/>
                <a:gd name="T21" fmla="*/ 29 h 30"/>
                <a:gd name="T22" fmla="*/ 6 w 30"/>
                <a:gd name="T23" fmla="*/ 30 h 30"/>
                <a:gd name="T24" fmla="*/ 5 w 30"/>
                <a:gd name="T25" fmla="*/ 30 h 30"/>
                <a:gd name="T26" fmla="*/ 11 w 30"/>
                <a:gd name="T27" fmla="*/ 10 h 30"/>
                <a:gd name="T28" fmla="*/ 11 w 30"/>
                <a:gd name="T29" fmla="*/ 19 h 30"/>
                <a:gd name="T30" fmla="*/ 19 w 30"/>
                <a:gd name="T31" fmla="*/ 19 h 30"/>
                <a:gd name="T32" fmla="*/ 17 w 30"/>
                <a:gd name="T33" fmla="*/ 13 h 30"/>
                <a:gd name="T34" fmla="*/ 11 w 30"/>
                <a:gd name="T35"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0">
                  <a:moveTo>
                    <a:pt x="5" y="30"/>
                  </a:moveTo>
                  <a:cubicBezTo>
                    <a:pt x="4" y="30"/>
                    <a:pt x="3" y="29"/>
                    <a:pt x="2" y="28"/>
                  </a:cubicBezTo>
                  <a:cubicBezTo>
                    <a:pt x="1" y="27"/>
                    <a:pt x="0" y="26"/>
                    <a:pt x="0" y="24"/>
                  </a:cubicBezTo>
                  <a:cubicBezTo>
                    <a:pt x="1" y="5"/>
                    <a:pt x="1" y="5"/>
                    <a:pt x="1" y="5"/>
                  </a:cubicBezTo>
                  <a:cubicBezTo>
                    <a:pt x="1" y="3"/>
                    <a:pt x="3" y="1"/>
                    <a:pt x="6" y="0"/>
                  </a:cubicBezTo>
                  <a:cubicBezTo>
                    <a:pt x="6" y="0"/>
                    <a:pt x="7" y="0"/>
                    <a:pt x="7" y="0"/>
                  </a:cubicBezTo>
                  <a:cubicBezTo>
                    <a:pt x="8" y="0"/>
                    <a:pt x="9" y="0"/>
                    <a:pt x="9" y="0"/>
                  </a:cubicBezTo>
                  <a:cubicBezTo>
                    <a:pt x="15" y="0"/>
                    <a:pt x="21" y="2"/>
                    <a:pt x="24" y="6"/>
                  </a:cubicBezTo>
                  <a:cubicBezTo>
                    <a:pt x="28" y="10"/>
                    <a:pt x="30" y="16"/>
                    <a:pt x="29" y="22"/>
                  </a:cubicBezTo>
                  <a:cubicBezTo>
                    <a:pt x="29" y="23"/>
                    <a:pt x="29" y="24"/>
                    <a:pt x="29" y="24"/>
                  </a:cubicBezTo>
                  <a:cubicBezTo>
                    <a:pt x="28" y="26"/>
                    <a:pt x="26" y="28"/>
                    <a:pt x="24" y="29"/>
                  </a:cubicBezTo>
                  <a:cubicBezTo>
                    <a:pt x="6" y="30"/>
                    <a:pt x="6" y="30"/>
                    <a:pt x="6" y="30"/>
                  </a:cubicBezTo>
                  <a:cubicBezTo>
                    <a:pt x="5" y="30"/>
                    <a:pt x="5" y="30"/>
                    <a:pt x="5" y="30"/>
                  </a:cubicBezTo>
                  <a:close/>
                  <a:moveTo>
                    <a:pt x="11" y="10"/>
                  </a:moveTo>
                  <a:cubicBezTo>
                    <a:pt x="11" y="19"/>
                    <a:pt x="11" y="19"/>
                    <a:pt x="11" y="19"/>
                  </a:cubicBezTo>
                  <a:cubicBezTo>
                    <a:pt x="19" y="19"/>
                    <a:pt x="19" y="19"/>
                    <a:pt x="19" y="19"/>
                  </a:cubicBezTo>
                  <a:cubicBezTo>
                    <a:pt x="19" y="16"/>
                    <a:pt x="18" y="15"/>
                    <a:pt x="17" y="13"/>
                  </a:cubicBezTo>
                  <a:cubicBezTo>
                    <a:pt x="15" y="12"/>
                    <a:pt x="13" y="11"/>
                    <a:pt x="11"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69" name="Freeform 9"/>
            <p:cNvSpPr/>
            <p:nvPr/>
          </p:nvSpPr>
          <p:spPr bwMode="auto">
            <a:xfrm>
              <a:off x="7681912" y="923926"/>
              <a:ext cx="431800" cy="509588"/>
            </a:xfrm>
            <a:custGeom>
              <a:avLst/>
              <a:gdLst>
                <a:gd name="T0" fmla="*/ 196 w 196"/>
                <a:gd name="T1" fmla="*/ 230 h 230"/>
                <a:gd name="T2" fmla="*/ 0 w 196"/>
                <a:gd name="T3" fmla="*/ 230 h 230"/>
                <a:gd name="T4" fmla="*/ 0 w 196"/>
                <a:gd name="T5" fmla="*/ 61 h 230"/>
                <a:gd name="T6" fmla="*/ 61 w 196"/>
                <a:gd name="T7" fmla="*/ 0 h 230"/>
                <a:gd name="T8" fmla="*/ 186 w 196"/>
                <a:gd name="T9" fmla="*/ 0 h 230"/>
                <a:gd name="T10" fmla="*/ 196 w 196"/>
                <a:gd name="T11" fmla="*/ 10 h 230"/>
                <a:gd name="T12" fmla="*/ 186 w 196"/>
                <a:gd name="T13" fmla="*/ 20 h 230"/>
                <a:gd name="T14" fmla="*/ 70 w 196"/>
                <a:gd name="T15" fmla="*/ 20 h 230"/>
                <a:gd name="T16" fmla="*/ 20 w 196"/>
                <a:gd name="T17" fmla="*/ 70 h 230"/>
                <a:gd name="T18" fmla="*/ 20 w 196"/>
                <a:gd name="T19" fmla="*/ 210 h 230"/>
                <a:gd name="T20" fmla="*/ 176 w 196"/>
                <a:gd name="T21" fmla="*/ 210 h 230"/>
                <a:gd name="T22" fmla="*/ 176 w 196"/>
                <a:gd name="T23" fmla="*/ 89 h 230"/>
                <a:gd name="T24" fmla="*/ 186 w 196"/>
                <a:gd name="T25" fmla="*/ 79 h 230"/>
                <a:gd name="T26" fmla="*/ 196 w 196"/>
                <a:gd name="T27" fmla="*/ 89 h 230"/>
                <a:gd name="T28" fmla="*/ 196 w 196"/>
                <a:gd name="T29" fmla="*/ 23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6" h="230">
                  <a:moveTo>
                    <a:pt x="196" y="230"/>
                  </a:moveTo>
                  <a:cubicBezTo>
                    <a:pt x="0" y="230"/>
                    <a:pt x="0" y="230"/>
                    <a:pt x="0" y="230"/>
                  </a:cubicBezTo>
                  <a:cubicBezTo>
                    <a:pt x="0" y="61"/>
                    <a:pt x="0" y="61"/>
                    <a:pt x="0" y="61"/>
                  </a:cubicBezTo>
                  <a:cubicBezTo>
                    <a:pt x="61" y="0"/>
                    <a:pt x="61" y="0"/>
                    <a:pt x="61" y="0"/>
                  </a:cubicBezTo>
                  <a:cubicBezTo>
                    <a:pt x="186" y="0"/>
                    <a:pt x="186" y="0"/>
                    <a:pt x="186" y="0"/>
                  </a:cubicBezTo>
                  <a:cubicBezTo>
                    <a:pt x="191" y="0"/>
                    <a:pt x="196" y="4"/>
                    <a:pt x="196" y="10"/>
                  </a:cubicBezTo>
                  <a:cubicBezTo>
                    <a:pt x="196" y="16"/>
                    <a:pt x="191" y="20"/>
                    <a:pt x="186" y="20"/>
                  </a:cubicBezTo>
                  <a:cubicBezTo>
                    <a:pt x="70" y="20"/>
                    <a:pt x="70" y="20"/>
                    <a:pt x="70" y="20"/>
                  </a:cubicBezTo>
                  <a:cubicBezTo>
                    <a:pt x="20" y="70"/>
                    <a:pt x="20" y="70"/>
                    <a:pt x="20" y="70"/>
                  </a:cubicBezTo>
                  <a:cubicBezTo>
                    <a:pt x="20" y="210"/>
                    <a:pt x="20" y="210"/>
                    <a:pt x="20" y="210"/>
                  </a:cubicBezTo>
                  <a:cubicBezTo>
                    <a:pt x="176" y="210"/>
                    <a:pt x="176" y="210"/>
                    <a:pt x="176" y="210"/>
                  </a:cubicBezTo>
                  <a:cubicBezTo>
                    <a:pt x="176" y="89"/>
                    <a:pt x="176" y="89"/>
                    <a:pt x="176" y="89"/>
                  </a:cubicBezTo>
                  <a:cubicBezTo>
                    <a:pt x="176" y="84"/>
                    <a:pt x="180" y="79"/>
                    <a:pt x="186" y="79"/>
                  </a:cubicBezTo>
                  <a:cubicBezTo>
                    <a:pt x="191" y="79"/>
                    <a:pt x="196" y="84"/>
                    <a:pt x="196" y="89"/>
                  </a:cubicBezTo>
                  <a:cubicBezTo>
                    <a:pt x="196" y="230"/>
                    <a:pt x="196" y="230"/>
                    <a:pt x="196" y="2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0" name="Freeform 10"/>
            <p:cNvSpPr/>
            <p:nvPr/>
          </p:nvSpPr>
          <p:spPr bwMode="auto">
            <a:xfrm>
              <a:off x="7693025" y="935039"/>
              <a:ext cx="144463" cy="146050"/>
            </a:xfrm>
            <a:custGeom>
              <a:avLst/>
              <a:gdLst>
                <a:gd name="T0" fmla="*/ 66 w 66"/>
                <a:gd name="T1" fmla="*/ 66 h 66"/>
                <a:gd name="T2" fmla="*/ 5 w 66"/>
                <a:gd name="T3" fmla="*/ 66 h 66"/>
                <a:gd name="T4" fmla="*/ 0 w 66"/>
                <a:gd name="T5" fmla="*/ 61 h 66"/>
                <a:gd name="T6" fmla="*/ 5 w 66"/>
                <a:gd name="T7" fmla="*/ 55 h 66"/>
                <a:gd name="T8" fmla="*/ 55 w 66"/>
                <a:gd name="T9" fmla="*/ 55 h 66"/>
                <a:gd name="T10" fmla="*/ 55 w 66"/>
                <a:gd name="T11" fmla="*/ 5 h 66"/>
                <a:gd name="T12" fmla="*/ 61 w 66"/>
                <a:gd name="T13" fmla="*/ 0 h 66"/>
                <a:gd name="T14" fmla="*/ 66 w 66"/>
                <a:gd name="T15" fmla="*/ 5 h 66"/>
                <a:gd name="T16" fmla="*/ 66 w 66"/>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66">
                  <a:moveTo>
                    <a:pt x="66" y="66"/>
                  </a:moveTo>
                  <a:cubicBezTo>
                    <a:pt x="5" y="66"/>
                    <a:pt x="5" y="66"/>
                    <a:pt x="5" y="66"/>
                  </a:cubicBezTo>
                  <a:cubicBezTo>
                    <a:pt x="2" y="66"/>
                    <a:pt x="0" y="63"/>
                    <a:pt x="0" y="61"/>
                  </a:cubicBezTo>
                  <a:cubicBezTo>
                    <a:pt x="0" y="58"/>
                    <a:pt x="2" y="55"/>
                    <a:pt x="5" y="55"/>
                  </a:cubicBezTo>
                  <a:cubicBezTo>
                    <a:pt x="55" y="55"/>
                    <a:pt x="55" y="55"/>
                    <a:pt x="55" y="55"/>
                  </a:cubicBezTo>
                  <a:cubicBezTo>
                    <a:pt x="55" y="5"/>
                    <a:pt x="55" y="5"/>
                    <a:pt x="55" y="5"/>
                  </a:cubicBezTo>
                  <a:cubicBezTo>
                    <a:pt x="55" y="2"/>
                    <a:pt x="58" y="0"/>
                    <a:pt x="61" y="0"/>
                  </a:cubicBezTo>
                  <a:cubicBezTo>
                    <a:pt x="63" y="0"/>
                    <a:pt x="66" y="2"/>
                    <a:pt x="66" y="5"/>
                  </a:cubicBezTo>
                  <a:cubicBezTo>
                    <a:pt x="66" y="66"/>
                    <a:pt x="66" y="66"/>
                    <a:pt x="66" y="6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1" name="Freeform 11"/>
            <p:cNvSpPr>
              <a:spLocks noEditPoints="1"/>
            </p:cNvSpPr>
            <p:nvPr/>
          </p:nvSpPr>
          <p:spPr bwMode="auto">
            <a:xfrm>
              <a:off x="7340600" y="1571626"/>
              <a:ext cx="777875" cy="779463"/>
            </a:xfrm>
            <a:custGeom>
              <a:avLst/>
              <a:gdLst>
                <a:gd name="T0" fmla="*/ 16 w 352"/>
                <a:gd name="T1" fmla="*/ 352 h 352"/>
                <a:gd name="T2" fmla="*/ 5 w 352"/>
                <a:gd name="T3" fmla="*/ 348 h 352"/>
                <a:gd name="T4" fmla="*/ 0 w 352"/>
                <a:gd name="T5" fmla="*/ 336 h 352"/>
                <a:gd name="T6" fmla="*/ 5 w 352"/>
                <a:gd name="T7" fmla="*/ 255 h 352"/>
                <a:gd name="T8" fmla="*/ 9 w 352"/>
                <a:gd name="T9" fmla="*/ 245 h 352"/>
                <a:gd name="T10" fmla="*/ 249 w 352"/>
                <a:gd name="T11" fmla="*/ 5 h 352"/>
                <a:gd name="T12" fmla="*/ 261 w 352"/>
                <a:gd name="T13" fmla="*/ 0 h 352"/>
                <a:gd name="T14" fmla="*/ 261 w 352"/>
                <a:gd name="T15" fmla="*/ 0 h 352"/>
                <a:gd name="T16" fmla="*/ 272 w 352"/>
                <a:gd name="T17" fmla="*/ 5 h 352"/>
                <a:gd name="T18" fmla="*/ 348 w 352"/>
                <a:gd name="T19" fmla="*/ 81 h 352"/>
                <a:gd name="T20" fmla="*/ 352 w 352"/>
                <a:gd name="T21" fmla="*/ 92 h 352"/>
                <a:gd name="T22" fmla="*/ 348 w 352"/>
                <a:gd name="T23" fmla="*/ 103 h 352"/>
                <a:gd name="T24" fmla="*/ 108 w 352"/>
                <a:gd name="T25" fmla="*/ 343 h 352"/>
                <a:gd name="T26" fmla="*/ 97 w 352"/>
                <a:gd name="T27" fmla="*/ 348 h 352"/>
                <a:gd name="T28" fmla="*/ 17 w 352"/>
                <a:gd name="T29" fmla="*/ 352 h 352"/>
                <a:gd name="T30" fmla="*/ 16 w 352"/>
                <a:gd name="T31" fmla="*/ 352 h 352"/>
                <a:gd name="T32" fmla="*/ 36 w 352"/>
                <a:gd name="T33" fmla="*/ 263 h 352"/>
                <a:gd name="T34" fmla="*/ 33 w 352"/>
                <a:gd name="T35" fmla="*/ 320 h 352"/>
                <a:gd name="T36" fmla="*/ 89 w 352"/>
                <a:gd name="T37" fmla="*/ 316 h 352"/>
                <a:gd name="T38" fmla="*/ 314 w 352"/>
                <a:gd name="T39" fmla="*/ 92 h 352"/>
                <a:gd name="T40" fmla="*/ 261 w 352"/>
                <a:gd name="T41" fmla="*/ 38 h 352"/>
                <a:gd name="T42" fmla="*/ 36 w 352"/>
                <a:gd name="T43" fmla="*/ 263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2" h="352">
                  <a:moveTo>
                    <a:pt x="16" y="352"/>
                  </a:moveTo>
                  <a:cubicBezTo>
                    <a:pt x="12" y="352"/>
                    <a:pt x="8" y="351"/>
                    <a:pt x="5" y="348"/>
                  </a:cubicBezTo>
                  <a:cubicBezTo>
                    <a:pt x="1" y="345"/>
                    <a:pt x="0" y="340"/>
                    <a:pt x="0" y="336"/>
                  </a:cubicBezTo>
                  <a:cubicBezTo>
                    <a:pt x="5" y="255"/>
                    <a:pt x="5" y="255"/>
                    <a:pt x="5" y="255"/>
                  </a:cubicBezTo>
                  <a:cubicBezTo>
                    <a:pt x="5" y="251"/>
                    <a:pt x="7" y="248"/>
                    <a:pt x="9" y="245"/>
                  </a:cubicBezTo>
                  <a:cubicBezTo>
                    <a:pt x="249" y="5"/>
                    <a:pt x="249" y="5"/>
                    <a:pt x="249" y="5"/>
                  </a:cubicBezTo>
                  <a:cubicBezTo>
                    <a:pt x="252" y="2"/>
                    <a:pt x="256" y="0"/>
                    <a:pt x="261" y="0"/>
                  </a:cubicBezTo>
                  <a:cubicBezTo>
                    <a:pt x="261" y="0"/>
                    <a:pt x="261" y="0"/>
                    <a:pt x="261" y="0"/>
                  </a:cubicBezTo>
                  <a:cubicBezTo>
                    <a:pt x="265" y="0"/>
                    <a:pt x="269" y="2"/>
                    <a:pt x="272" y="5"/>
                  </a:cubicBezTo>
                  <a:cubicBezTo>
                    <a:pt x="348" y="81"/>
                    <a:pt x="348" y="81"/>
                    <a:pt x="348" y="81"/>
                  </a:cubicBezTo>
                  <a:cubicBezTo>
                    <a:pt x="351" y="84"/>
                    <a:pt x="352" y="88"/>
                    <a:pt x="352" y="92"/>
                  </a:cubicBezTo>
                  <a:cubicBezTo>
                    <a:pt x="352" y="96"/>
                    <a:pt x="351" y="100"/>
                    <a:pt x="348" y="103"/>
                  </a:cubicBezTo>
                  <a:cubicBezTo>
                    <a:pt x="108" y="343"/>
                    <a:pt x="108" y="343"/>
                    <a:pt x="108" y="343"/>
                  </a:cubicBezTo>
                  <a:cubicBezTo>
                    <a:pt x="105" y="346"/>
                    <a:pt x="101" y="347"/>
                    <a:pt x="97" y="348"/>
                  </a:cubicBezTo>
                  <a:cubicBezTo>
                    <a:pt x="17" y="352"/>
                    <a:pt x="17" y="352"/>
                    <a:pt x="17" y="352"/>
                  </a:cubicBezTo>
                  <a:cubicBezTo>
                    <a:pt x="17" y="352"/>
                    <a:pt x="16" y="352"/>
                    <a:pt x="16" y="352"/>
                  </a:cubicBezTo>
                  <a:close/>
                  <a:moveTo>
                    <a:pt x="36" y="263"/>
                  </a:moveTo>
                  <a:cubicBezTo>
                    <a:pt x="33" y="320"/>
                    <a:pt x="33" y="320"/>
                    <a:pt x="33" y="320"/>
                  </a:cubicBezTo>
                  <a:cubicBezTo>
                    <a:pt x="89" y="316"/>
                    <a:pt x="89" y="316"/>
                    <a:pt x="89" y="316"/>
                  </a:cubicBezTo>
                  <a:cubicBezTo>
                    <a:pt x="314" y="92"/>
                    <a:pt x="314" y="92"/>
                    <a:pt x="314" y="92"/>
                  </a:cubicBezTo>
                  <a:cubicBezTo>
                    <a:pt x="261" y="38"/>
                    <a:pt x="261" y="38"/>
                    <a:pt x="261" y="38"/>
                  </a:cubicBezTo>
                  <a:cubicBezTo>
                    <a:pt x="36" y="263"/>
                    <a:pt x="36" y="263"/>
                    <a:pt x="36" y="26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2" name="Freeform 12"/>
            <p:cNvSpPr/>
            <p:nvPr/>
          </p:nvSpPr>
          <p:spPr bwMode="auto">
            <a:xfrm>
              <a:off x="7800975" y="1662114"/>
              <a:ext cx="227013" cy="227013"/>
            </a:xfrm>
            <a:custGeom>
              <a:avLst/>
              <a:gdLst>
                <a:gd name="T0" fmla="*/ 86 w 103"/>
                <a:gd name="T1" fmla="*/ 102 h 102"/>
                <a:gd name="T2" fmla="*/ 74 w 103"/>
                <a:gd name="T3" fmla="*/ 97 h 102"/>
                <a:gd name="T4" fmla="*/ 6 w 103"/>
                <a:gd name="T5" fmla="*/ 29 h 102"/>
                <a:gd name="T6" fmla="*/ 6 w 103"/>
                <a:gd name="T7" fmla="*/ 7 h 102"/>
                <a:gd name="T8" fmla="*/ 29 w 103"/>
                <a:gd name="T9" fmla="*/ 7 h 102"/>
                <a:gd name="T10" fmla="*/ 97 w 103"/>
                <a:gd name="T11" fmla="*/ 75 h 102"/>
                <a:gd name="T12" fmla="*/ 97 w 103"/>
                <a:gd name="T13" fmla="*/ 97 h 102"/>
                <a:gd name="T14" fmla="*/ 86 w 103"/>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102">
                  <a:moveTo>
                    <a:pt x="86" y="102"/>
                  </a:moveTo>
                  <a:cubicBezTo>
                    <a:pt x="82" y="102"/>
                    <a:pt x="78" y="100"/>
                    <a:pt x="74" y="97"/>
                  </a:cubicBezTo>
                  <a:cubicBezTo>
                    <a:pt x="6" y="29"/>
                    <a:pt x="6" y="29"/>
                    <a:pt x="6" y="29"/>
                  </a:cubicBezTo>
                  <a:cubicBezTo>
                    <a:pt x="0" y="23"/>
                    <a:pt x="0" y="13"/>
                    <a:pt x="6" y="7"/>
                  </a:cubicBezTo>
                  <a:cubicBezTo>
                    <a:pt x="13" y="0"/>
                    <a:pt x="23" y="0"/>
                    <a:pt x="29" y="7"/>
                  </a:cubicBezTo>
                  <a:cubicBezTo>
                    <a:pt x="97" y="75"/>
                    <a:pt x="97" y="75"/>
                    <a:pt x="97" y="75"/>
                  </a:cubicBezTo>
                  <a:cubicBezTo>
                    <a:pt x="103" y="81"/>
                    <a:pt x="103" y="91"/>
                    <a:pt x="97" y="97"/>
                  </a:cubicBezTo>
                  <a:cubicBezTo>
                    <a:pt x="94" y="100"/>
                    <a:pt x="90" y="102"/>
                    <a:pt x="86" y="10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3" name="Freeform 13"/>
            <p:cNvSpPr/>
            <p:nvPr/>
          </p:nvSpPr>
          <p:spPr bwMode="auto">
            <a:xfrm>
              <a:off x="7461250" y="1743076"/>
              <a:ext cx="488950" cy="485775"/>
            </a:xfrm>
            <a:custGeom>
              <a:avLst/>
              <a:gdLst>
                <a:gd name="T0" fmla="*/ 17 w 222"/>
                <a:gd name="T1" fmla="*/ 220 h 220"/>
                <a:gd name="T2" fmla="*/ 6 w 222"/>
                <a:gd name="T3" fmla="*/ 216 h 220"/>
                <a:gd name="T4" fmla="*/ 6 w 222"/>
                <a:gd name="T5" fmla="*/ 193 h 220"/>
                <a:gd name="T6" fmla="*/ 193 w 222"/>
                <a:gd name="T7" fmla="*/ 6 h 220"/>
                <a:gd name="T8" fmla="*/ 216 w 222"/>
                <a:gd name="T9" fmla="*/ 6 h 220"/>
                <a:gd name="T10" fmla="*/ 216 w 222"/>
                <a:gd name="T11" fmla="*/ 28 h 220"/>
                <a:gd name="T12" fmla="*/ 28 w 222"/>
                <a:gd name="T13" fmla="*/ 216 h 220"/>
                <a:gd name="T14" fmla="*/ 17 w 222"/>
                <a:gd name="T15" fmla="*/ 220 h 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 h="220">
                  <a:moveTo>
                    <a:pt x="17" y="220"/>
                  </a:moveTo>
                  <a:cubicBezTo>
                    <a:pt x="13" y="220"/>
                    <a:pt x="9" y="219"/>
                    <a:pt x="6" y="216"/>
                  </a:cubicBezTo>
                  <a:cubicBezTo>
                    <a:pt x="0" y="209"/>
                    <a:pt x="0" y="199"/>
                    <a:pt x="6" y="193"/>
                  </a:cubicBezTo>
                  <a:cubicBezTo>
                    <a:pt x="193" y="6"/>
                    <a:pt x="193" y="6"/>
                    <a:pt x="193" y="6"/>
                  </a:cubicBezTo>
                  <a:cubicBezTo>
                    <a:pt x="199" y="0"/>
                    <a:pt x="209" y="0"/>
                    <a:pt x="216" y="6"/>
                  </a:cubicBezTo>
                  <a:cubicBezTo>
                    <a:pt x="222" y="12"/>
                    <a:pt x="222" y="22"/>
                    <a:pt x="216" y="28"/>
                  </a:cubicBezTo>
                  <a:cubicBezTo>
                    <a:pt x="28" y="216"/>
                    <a:pt x="28" y="216"/>
                    <a:pt x="28" y="216"/>
                  </a:cubicBezTo>
                  <a:cubicBezTo>
                    <a:pt x="25" y="219"/>
                    <a:pt x="21" y="220"/>
                    <a:pt x="17" y="2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74" name="Freeform 14"/>
            <p:cNvSpPr/>
            <p:nvPr/>
          </p:nvSpPr>
          <p:spPr bwMode="auto">
            <a:xfrm>
              <a:off x="7377112" y="2228851"/>
              <a:ext cx="87313" cy="88900"/>
            </a:xfrm>
            <a:custGeom>
              <a:avLst/>
              <a:gdLst>
                <a:gd name="T0" fmla="*/ 9 w 40"/>
                <a:gd name="T1" fmla="*/ 0 h 40"/>
                <a:gd name="T2" fmla="*/ 6 w 40"/>
                <a:gd name="T3" fmla="*/ 0 h 40"/>
                <a:gd name="T4" fmla="*/ 3 w 40"/>
                <a:gd name="T5" fmla="*/ 1 h 40"/>
                <a:gd name="T6" fmla="*/ 0 w 40"/>
                <a:gd name="T7" fmla="*/ 40 h 40"/>
                <a:gd name="T8" fmla="*/ 38 w 40"/>
                <a:gd name="T9" fmla="*/ 38 h 40"/>
                <a:gd name="T10" fmla="*/ 39 w 40"/>
                <a:gd name="T11" fmla="*/ 33 h 40"/>
                <a:gd name="T12" fmla="*/ 9 w 40"/>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40" h="40">
                  <a:moveTo>
                    <a:pt x="9" y="0"/>
                  </a:moveTo>
                  <a:cubicBezTo>
                    <a:pt x="8" y="0"/>
                    <a:pt x="7" y="0"/>
                    <a:pt x="6" y="0"/>
                  </a:cubicBezTo>
                  <a:cubicBezTo>
                    <a:pt x="5" y="0"/>
                    <a:pt x="4" y="1"/>
                    <a:pt x="3" y="1"/>
                  </a:cubicBezTo>
                  <a:cubicBezTo>
                    <a:pt x="0" y="40"/>
                    <a:pt x="0" y="40"/>
                    <a:pt x="0" y="40"/>
                  </a:cubicBezTo>
                  <a:cubicBezTo>
                    <a:pt x="38" y="38"/>
                    <a:pt x="38" y="38"/>
                    <a:pt x="38" y="38"/>
                  </a:cubicBezTo>
                  <a:cubicBezTo>
                    <a:pt x="38" y="36"/>
                    <a:pt x="38" y="35"/>
                    <a:pt x="39" y="33"/>
                  </a:cubicBezTo>
                  <a:cubicBezTo>
                    <a:pt x="40" y="14"/>
                    <a:pt x="27" y="0"/>
                    <a:pt x="9"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1" name="Freeform 15"/>
            <p:cNvSpPr/>
            <p:nvPr/>
          </p:nvSpPr>
          <p:spPr bwMode="auto">
            <a:xfrm>
              <a:off x="7693025" y="2274889"/>
              <a:ext cx="460375" cy="71438"/>
            </a:xfrm>
            <a:custGeom>
              <a:avLst/>
              <a:gdLst>
                <a:gd name="T0" fmla="*/ 193 w 209"/>
                <a:gd name="T1" fmla="*/ 32 h 32"/>
                <a:gd name="T2" fmla="*/ 16 w 209"/>
                <a:gd name="T3" fmla="*/ 32 h 32"/>
                <a:gd name="T4" fmla="*/ 0 w 209"/>
                <a:gd name="T5" fmla="*/ 16 h 32"/>
                <a:gd name="T6" fmla="*/ 16 w 209"/>
                <a:gd name="T7" fmla="*/ 0 h 32"/>
                <a:gd name="T8" fmla="*/ 193 w 209"/>
                <a:gd name="T9" fmla="*/ 0 h 32"/>
                <a:gd name="T10" fmla="*/ 209 w 209"/>
                <a:gd name="T11" fmla="*/ 16 h 32"/>
                <a:gd name="T12" fmla="*/ 193 w 20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209" h="32">
                  <a:moveTo>
                    <a:pt x="193" y="32"/>
                  </a:moveTo>
                  <a:cubicBezTo>
                    <a:pt x="16" y="32"/>
                    <a:pt x="16" y="32"/>
                    <a:pt x="16" y="32"/>
                  </a:cubicBezTo>
                  <a:cubicBezTo>
                    <a:pt x="7" y="32"/>
                    <a:pt x="0" y="25"/>
                    <a:pt x="0" y="16"/>
                  </a:cubicBezTo>
                  <a:cubicBezTo>
                    <a:pt x="0" y="7"/>
                    <a:pt x="7" y="0"/>
                    <a:pt x="16" y="0"/>
                  </a:cubicBezTo>
                  <a:cubicBezTo>
                    <a:pt x="193" y="0"/>
                    <a:pt x="193" y="0"/>
                    <a:pt x="193" y="0"/>
                  </a:cubicBezTo>
                  <a:cubicBezTo>
                    <a:pt x="202" y="0"/>
                    <a:pt x="209" y="7"/>
                    <a:pt x="209" y="16"/>
                  </a:cubicBezTo>
                  <a:cubicBezTo>
                    <a:pt x="209" y="25"/>
                    <a:pt x="202" y="32"/>
                    <a:pt x="193"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2" name="Freeform 16"/>
            <p:cNvSpPr>
              <a:spLocks noEditPoints="1"/>
            </p:cNvSpPr>
            <p:nvPr/>
          </p:nvSpPr>
          <p:spPr bwMode="auto">
            <a:xfrm>
              <a:off x="8164512" y="2628901"/>
              <a:ext cx="654050" cy="654050"/>
            </a:xfrm>
            <a:custGeom>
              <a:avLst/>
              <a:gdLst>
                <a:gd name="T0" fmla="*/ 148 w 296"/>
                <a:gd name="T1" fmla="*/ 296 h 296"/>
                <a:gd name="T2" fmla="*/ 0 w 296"/>
                <a:gd name="T3" fmla="*/ 148 h 296"/>
                <a:gd name="T4" fmla="*/ 148 w 296"/>
                <a:gd name="T5" fmla="*/ 0 h 296"/>
                <a:gd name="T6" fmla="*/ 296 w 296"/>
                <a:gd name="T7" fmla="*/ 148 h 296"/>
                <a:gd name="T8" fmla="*/ 148 w 296"/>
                <a:gd name="T9" fmla="*/ 296 h 296"/>
                <a:gd name="T10" fmla="*/ 148 w 296"/>
                <a:gd name="T11" fmla="*/ 30 h 296"/>
                <a:gd name="T12" fmla="*/ 30 w 296"/>
                <a:gd name="T13" fmla="*/ 148 h 296"/>
                <a:gd name="T14" fmla="*/ 148 w 296"/>
                <a:gd name="T15" fmla="*/ 266 h 296"/>
                <a:gd name="T16" fmla="*/ 267 w 296"/>
                <a:gd name="T17" fmla="*/ 148 h 296"/>
                <a:gd name="T18" fmla="*/ 148 w 296"/>
                <a:gd name="T19" fmla="*/ 3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6" h="296">
                  <a:moveTo>
                    <a:pt x="148" y="296"/>
                  </a:moveTo>
                  <a:cubicBezTo>
                    <a:pt x="67" y="296"/>
                    <a:pt x="0" y="229"/>
                    <a:pt x="0" y="148"/>
                  </a:cubicBezTo>
                  <a:cubicBezTo>
                    <a:pt x="0" y="66"/>
                    <a:pt x="67" y="0"/>
                    <a:pt x="148" y="0"/>
                  </a:cubicBezTo>
                  <a:cubicBezTo>
                    <a:pt x="230" y="0"/>
                    <a:pt x="296" y="66"/>
                    <a:pt x="296" y="148"/>
                  </a:cubicBezTo>
                  <a:cubicBezTo>
                    <a:pt x="296" y="229"/>
                    <a:pt x="230" y="296"/>
                    <a:pt x="148" y="296"/>
                  </a:cubicBezTo>
                  <a:close/>
                  <a:moveTo>
                    <a:pt x="148" y="30"/>
                  </a:moveTo>
                  <a:cubicBezTo>
                    <a:pt x="83" y="30"/>
                    <a:pt x="30" y="83"/>
                    <a:pt x="30" y="148"/>
                  </a:cubicBezTo>
                  <a:cubicBezTo>
                    <a:pt x="30" y="213"/>
                    <a:pt x="83" y="266"/>
                    <a:pt x="148" y="266"/>
                  </a:cubicBezTo>
                  <a:cubicBezTo>
                    <a:pt x="214" y="266"/>
                    <a:pt x="267" y="213"/>
                    <a:pt x="267" y="148"/>
                  </a:cubicBezTo>
                  <a:cubicBezTo>
                    <a:pt x="267" y="83"/>
                    <a:pt x="214" y="30"/>
                    <a:pt x="148" y="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3" name="Freeform 17"/>
            <p:cNvSpPr/>
            <p:nvPr/>
          </p:nvSpPr>
          <p:spPr bwMode="auto">
            <a:xfrm>
              <a:off x="8275637" y="2740026"/>
              <a:ext cx="215900" cy="215900"/>
            </a:xfrm>
            <a:custGeom>
              <a:avLst/>
              <a:gdLst>
                <a:gd name="T0" fmla="*/ 15 w 98"/>
                <a:gd name="T1" fmla="*/ 98 h 98"/>
                <a:gd name="T2" fmla="*/ 0 w 98"/>
                <a:gd name="T3" fmla="*/ 98 h 98"/>
                <a:gd name="T4" fmla="*/ 98 w 98"/>
                <a:gd name="T5" fmla="*/ 0 h 98"/>
                <a:gd name="T6" fmla="*/ 98 w 98"/>
                <a:gd name="T7" fmla="*/ 15 h 98"/>
                <a:gd name="T8" fmla="*/ 15 w 98"/>
                <a:gd name="T9" fmla="*/ 98 h 98"/>
              </a:gdLst>
              <a:ahLst/>
              <a:cxnLst>
                <a:cxn ang="0">
                  <a:pos x="T0" y="T1"/>
                </a:cxn>
                <a:cxn ang="0">
                  <a:pos x="T2" y="T3"/>
                </a:cxn>
                <a:cxn ang="0">
                  <a:pos x="T4" y="T5"/>
                </a:cxn>
                <a:cxn ang="0">
                  <a:pos x="T6" y="T7"/>
                </a:cxn>
                <a:cxn ang="0">
                  <a:pos x="T8" y="T9"/>
                </a:cxn>
              </a:cxnLst>
              <a:rect l="0" t="0" r="r" b="b"/>
              <a:pathLst>
                <a:path w="98" h="98">
                  <a:moveTo>
                    <a:pt x="15" y="98"/>
                  </a:moveTo>
                  <a:cubicBezTo>
                    <a:pt x="0" y="98"/>
                    <a:pt x="0" y="98"/>
                    <a:pt x="0" y="98"/>
                  </a:cubicBezTo>
                  <a:cubicBezTo>
                    <a:pt x="0" y="44"/>
                    <a:pt x="44" y="0"/>
                    <a:pt x="98" y="0"/>
                  </a:cubicBezTo>
                  <a:cubicBezTo>
                    <a:pt x="98" y="15"/>
                    <a:pt x="98" y="15"/>
                    <a:pt x="98" y="15"/>
                  </a:cubicBezTo>
                  <a:cubicBezTo>
                    <a:pt x="53" y="15"/>
                    <a:pt x="15" y="52"/>
                    <a:pt x="15" y="9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4" name="Freeform 18"/>
            <p:cNvSpPr/>
            <p:nvPr/>
          </p:nvSpPr>
          <p:spPr bwMode="auto">
            <a:xfrm>
              <a:off x="8664575" y="3140076"/>
              <a:ext cx="254000" cy="252413"/>
            </a:xfrm>
            <a:custGeom>
              <a:avLst/>
              <a:gdLst>
                <a:gd name="T0" fmla="*/ 99 w 115"/>
                <a:gd name="T1" fmla="*/ 114 h 114"/>
                <a:gd name="T2" fmla="*/ 88 w 115"/>
                <a:gd name="T3" fmla="*/ 109 h 114"/>
                <a:gd name="T4" fmla="*/ 6 w 115"/>
                <a:gd name="T5" fmla="*/ 27 h 114"/>
                <a:gd name="T6" fmla="*/ 6 w 115"/>
                <a:gd name="T7" fmla="*/ 6 h 114"/>
                <a:gd name="T8" fmla="*/ 26 w 115"/>
                <a:gd name="T9" fmla="*/ 6 h 114"/>
                <a:gd name="T10" fmla="*/ 109 w 115"/>
                <a:gd name="T11" fmla="*/ 88 h 114"/>
                <a:gd name="T12" fmla="*/ 109 w 115"/>
                <a:gd name="T13" fmla="*/ 109 h 114"/>
                <a:gd name="T14" fmla="*/ 99 w 115"/>
                <a:gd name="T15" fmla="*/ 11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99" y="114"/>
                  </a:moveTo>
                  <a:cubicBezTo>
                    <a:pt x="95" y="114"/>
                    <a:pt x="91" y="112"/>
                    <a:pt x="88" y="109"/>
                  </a:cubicBezTo>
                  <a:cubicBezTo>
                    <a:pt x="6" y="27"/>
                    <a:pt x="6" y="27"/>
                    <a:pt x="6" y="27"/>
                  </a:cubicBezTo>
                  <a:cubicBezTo>
                    <a:pt x="0" y="21"/>
                    <a:pt x="0" y="11"/>
                    <a:pt x="6" y="6"/>
                  </a:cubicBezTo>
                  <a:cubicBezTo>
                    <a:pt x="11" y="0"/>
                    <a:pt x="21" y="0"/>
                    <a:pt x="26" y="6"/>
                  </a:cubicBezTo>
                  <a:cubicBezTo>
                    <a:pt x="109" y="88"/>
                    <a:pt x="109" y="88"/>
                    <a:pt x="109" y="88"/>
                  </a:cubicBezTo>
                  <a:cubicBezTo>
                    <a:pt x="115" y="94"/>
                    <a:pt x="115" y="103"/>
                    <a:pt x="109" y="109"/>
                  </a:cubicBezTo>
                  <a:cubicBezTo>
                    <a:pt x="106" y="112"/>
                    <a:pt x="102" y="114"/>
                    <a:pt x="99" y="1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5" name="Freeform 24"/>
            <p:cNvSpPr/>
            <p:nvPr/>
          </p:nvSpPr>
          <p:spPr bwMode="auto">
            <a:xfrm>
              <a:off x="7913687" y="3281364"/>
              <a:ext cx="19050" cy="196850"/>
            </a:xfrm>
            <a:custGeom>
              <a:avLst/>
              <a:gdLst>
                <a:gd name="T0" fmla="*/ 12 w 12"/>
                <a:gd name="T1" fmla="*/ 124 h 124"/>
                <a:gd name="T2" fmla="*/ 0 w 12"/>
                <a:gd name="T3" fmla="*/ 124 h 124"/>
                <a:gd name="T4" fmla="*/ 0 w 12"/>
                <a:gd name="T5" fmla="*/ 0 h 124"/>
                <a:gd name="T6" fmla="*/ 12 w 12"/>
                <a:gd name="T7" fmla="*/ 0 h 124"/>
                <a:gd name="T8" fmla="*/ 12 w 12"/>
                <a:gd name="T9" fmla="*/ 124 h 124"/>
                <a:gd name="T10" fmla="*/ 12 w 12"/>
                <a:gd name="T11" fmla="*/ 124 h 124"/>
              </a:gdLst>
              <a:ahLst/>
              <a:cxnLst>
                <a:cxn ang="0">
                  <a:pos x="T0" y="T1"/>
                </a:cxn>
                <a:cxn ang="0">
                  <a:pos x="T2" y="T3"/>
                </a:cxn>
                <a:cxn ang="0">
                  <a:pos x="T4" y="T5"/>
                </a:cxn>
                <a:cxn ang="0">
                  <a:pos x="T6" y="T7"/>
                </a:cxn>
                <a:cxn ang="0">
                  <a:pos x="T8" y="T9"/>
                </a:cxn>
                <a:cxn ang="0">
                  <a:pos x="T10" y="T11"/>
                </a:cxn>
              </a:cxnLst>
              <a:rect l="0" t="0" r="r" b="b"/>
              <a:pathLst>
                <a:path w="12" h="124">
                  <a:moveTo>
                    <a:pt x="12" y="124"/>
                  </a:moveTo>
                  <a:lnTo>
                    <a:pt x="0" y="124"/>
                  </a:lnTo>
                  <a:lnTo>
                    <a:pt x="0" y="0"/>
                  </a:lnTo>
                  <a:lnTo>
                    <a:pt x="12" y="0"/>
                  </a:lnTo>
                  <a:lnTo>
                    <a:pt x="12" y="124"/>
                  </a:lnTo>
                  <a:lnTo>
                    <a:pt x="12" y="1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6" name="Oval 25"/>
            <p:cNvSpPr>
              <a:spLocks noChangeArrowheads="1"/>
            </p:cNvSpPr>
            <p:nvPr/>
          </p:nvSpPr>
          <p:spPr bwMode="auto">
            <a:xfrm>
              <a:off x="7902575" y="3271839"/>
              <a:ext cx="41275" cy="42863"/>
            </a:xfrm>
            <a:prstGeom prst="ellipse">
              <a:avLst/>
            </a:pr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7" name="Freeform 26"/>
            <p:cNvSpPr/>
            <p:nvPr/>
          </p:nvSpPr>
          <p:spPr bwMode="auto">
            <a:xfrm>
              <a:off x="7797800" y="3057526"/>
              <a:ext cx="247650" cy="38100"/>
            </a:xfrm>
            <a:custGeom>
              <a:avLst/>
              <a:gdLst>
                <a:gd name="T0" fmla="*/ 156 w 156"/>
                <a:gd name="T1" fmla="*/ 24 h 24"/>
                <a:gd name="T2" fmla="*/ 0 w 156"/>
                <a:gd name="T3" fmla="*/ 24 h 24"/>
                <a:gd name="T4" fmla="*/ 0 w 156"/>
                <a:gd name="T5" fmla="*/ 0 h 24"/>
                <a:gd name="T6" fmla="*/ 156 w 156"/>
                <a:gd name="T7" fmla="*/ 0 h 24"/>
                <a:gd name="T8" fmla="*/ 156 w 156"/>
                <a:gd name="T9" fmla="*/ 24 h 24"/>
                <a:gd name="T10" fmla="*/ 156 w 156"/>
                <a:gd name="T11" fmla="*/ 24 h 24"/>
              </a:gdLst>
              <a:ahLst/>
              <a:cxnLst>
                <a:cxn ang="0">
                  <a:pos x="T0" y="T1"/>
                </a:cxn>
                <a:cxn ang="0">
                  <a:pos x="T2" y="T3"/>
                </a:cxn>
                <a:cxn ang="0">
                  <a:pos x="T4" y="T5"/>
                </a:cxn>
                <a:cxn ang="0">
                  <a:pos x="T6" y="T7"/>
                </a:cxn>
                <a:cxn ang="0">
                  <a:pos x="T8" y="T9"/>
                </a:cxn>
                <a:cxn ang="0">
                  <a:pos x="T10" y="T11"/>
                </a:cxn>
              </a:cxnLst>
              <a:rect l="0" t="0" r="r" b="b"/>
              <a:pathLst>
                <a:path w="156" h="24">
                  <a:moveTo>
                    <a:pt x="156" y="24"/>
                  </a:moveTo>
                  <a:lnTo>
                    <a:pt x="0" y="24"/>
                  </a:lnTo>
                  <a:lnTo>
                    <a:pt x="0" y="0"/>
                  </a:lnTo>
                  <a:lnTo>
                    <a:pt x="156" y="0"/>
                  </a:lnTo>
                  <a:lnTo>
                    <a:pt x="156" y="24"/>
                  </a:lnTo>
                  <a:lnTo>
                    <a:pt x="156" y="24"/>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8" name="Freeform 27"/>
            <p:cNvSpPr>
              <a:spLocks noEditPoints="1"/>
            </p:cNvSpPr>
            <p:nvPr/>
          </p:nvSpPr>
          <p:spPr bwMode="auto">
            <a:xfrm>
              <a:off x="7754937" y="3106739"/>
              <a:ext cx="336550" cy="401638"/>
            </a:xfrm>
            <a:custGeom>
              <a:avLst/>
              <a:gdLst>
                <a:gd name="T0" fmla="*/ 115 w 212"/>
                <a:gd name="T1" fmla="*/ 253 h 253"/>
                <a:gd name="T2" fmla="*/ 96 w 212"/>
                <a:gd name="T3" fmla="*/ 253 h 253"/>
                <a:gd name="T4" fmla="*/ 0 w 212"/>
                <a:gd name="T5" fmla="*/ 131 h 253"/>
                <a:gd name="T6" fmla="*/ 41 w 212"/>
                <a:gd name="T7" fmla="*/ 44 h 253"/>
                <a:gd name="T8" fmla="*/ 41 w 212"/>
                <a:gd name="T9" fmla="*/ 0 h 253"/>
                <a:gd name="T10" fmla="*/ 171 w 212"/>
                <a:gd name="T11" fmla="*/ 0 h 253"/>
                <a:gd name="T12" fmla="*/ 171 w 212"/>
                <a:gd name="T13" fmla="*/ 44 h 253"/>
                <a:gd name="T14" fmla="*/ 212 w 212"/>
                <a:gd name="T15" fmla="*/ 131 h 253"/>
                <a:gd name="T16" fmla="*/ 115 w 212"/>
                <a:gd name="T17" fmla="*/ 253 h 253"/>
                <a:gd name="T18" fmla="*/ 115 w 212"/>
                <a:gd name="T19" fmla="*/ 253 h 253"/>
                <a:gd name="T20" fmla="*/ 27 w 212"/>
                <a:gd name="T21" fmla="*/ 128 h 253"/>
                <a:gd name="T22" fmla="*/ 105 w 212"/>
                <a:gd name="T23" fmla="*/ 227 h 253"/>
                <a:gd name="T24" fmla="*/ 183 w 212"/>
                <a:gd name="T25" fmla="*/ 128 h 253"/>
                <a:gd name="T26" fmla="*/ 146 w 212"/>
                <a:gd name="T27" fmla="*/ 50 h 253"/>
                <a:gd name="T28" fmla="*/ 146 w 212"/>
                <a:gd name="T29" fmla="*/ 24 h 253"/>
                <a:gd name="T30" fmla="*/ 66 w 212"/>
                <a:gd name="T31" fmla="*/ 24 h 253"/>
                <a:gd name="T32" fmla="*/ 66 w 212"/>
                <a:gd name="T33" fmla="*/ 50 h 253"/>
                <a:gd name="T34" fmla="*/ 27 w 212"/>
                <a:gd name="T35" fmla="*/ 128 h 253"/>
                <a:gd name="T36" fmla="*/ 27 w 212"/>
                <a:gd name="T37" fmla="*/ 12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2" h="253">
                  <a:moveTo>
                    <a:pt x="115" y="253"/>
                  </a:moveTo>
                  <a:lnTo>
                    <a:pt x="96" y="253"/>
                  </a:lnTo>
                  <a:lnTo>
                    <a:pt x="0" y="131"/>
                  </a:lnTo>
                  <a:lnTo>
                    <a:pt x="41" y="44"/>
                  </a:lnTo>
                  <a:lnTo>
                    <a:pt x="41" y="0"/>
                  </a:lnTo>
                  <a:lnTo>
                    <a:pt x="171" y="0"/>
                  </a:lnTo>
                  <a:lnTo>
                    <a:pt x="171" y="44"/>
                  </a:lnTo>
                  <a:lnTo>
                    <a:pt x="212" y="131"/>
                  </a:lnTo>
                  <a:lnTo>
                    <a:pt x="115" y="253"/>
                  </a:lnTo>
                  <a:lnTo>
                    <a:pt x="115" y="253"/>
                  </a:lnTo>
                  <a:close/>
                  <a:moveTo>
                    <a:pt x="27" y="128"/>
                  </a:moveTo>
                  <a:lnTo>
                    <a:pt x="105" y="227"/>
                  </a:lnTo>
                  <a:lnTo>
                    <a:pt x="183" y="128"/>
                  </a:lnTo>
                  <a:lnTo>
                    <a:pt x="146" y="50"/>
                  </a:lnTo>
                  <a:lnTo>
                    <a:pt x="146" y="24"/>
                  </a:lnTo>
                  <a:lnTo>
                    <a:pt x="66" y="24"/>
                  </a:lnTo>
                  <a:lnTo>
                    <a:pt x="66" y="50"/>
                  </a:lnTo>
                  <a:lnTo>
                    <a:pt x="27" y="128"/>
                  </a:lnTo>
                  <a:lnTo>
                    <a:pt x="27" y="128"/>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89" name="Freeform 38"/>
            <p:cNvSpPr>
              <a:spLocks noEditPoints="1"/>
            </p:cNvSpPr>
            <p:nvPr/>
          </p:nvSpPr>
          <p:spPr bwMode="auto">
            <a:xfrm>
              <a:off x="7812087" y="4324351"/>
              <a:ext cx="222250" cy="219075"/>
            </a:xfrm>
            <a:custGeom>
              <a:avLst/>
              <a:gdLst>
                <a:gd name="T0" fmla="*/ 92 w 101"/>
                <a:gd name="T1" fmla="*/ 99 h 99"/>
                <a:gd name="T2" fmla="*/ 88 w 101"/>
                <a:gd name="T3" fmla="*/ 95 h 99"/>
                <a:gd name="T4" fmla="*/ 48 w 101"/>
                <a:gd name="T5" fmla="*/ 52 h 99"/>
                <a:gd name="T6" fmla="*/ 48 w 101"/>
                <a:gd name="T7" fmla="*/ 68 h 99"/>
                <a:gd name="T8" fmla="*/ 46 w 101"/>
                <a:gd name="T9" fmla="*/ 71 h 99"/>
                <a:gd name="T10" fmla="*/ 42 w 101"/>
                <a:gd name="T11" fmla="*/ 71 h 99"/>
                <a:gd name="T12" fmla="*/ 2 w 101"/>
                <a:gd name="T13" fmla="*/ 39 h 99"/>
                <a:gd name="T14" fmla="*/ 0 w 101"/>
                <a:gd name="T15" fmla="*/ 36 h 99"/>
                <a:gd name="T16" fmla="*/ 2 w 101"/>
                <a:gd name="T17" fmla="*/ 33 h 99"/>
                <a:gd name="T18" fmla="*/ 42 w 101"/>
                <a:gd name="T19" fmla="*/ 1 h 99"/>
                <a:gd name="T20" fmla="*/ 46 w 101"/>
                <a:gd name="T21" fmla="*/ 1 h 99"/>
                <a:gd name="T22" fmla="*/ 48 w 101"/>
                <a:gd name="T23" fmla="*/ 4 h 99"/>
                <a:gd name="T24" fmla="*/ 48 w 101"/>
                <a:gd name="T25" fmla="*/ 18 h 99"/>
                <a:gd name="T26" fmla="*/ 89 w 101"/>
                <a:gd name="T27" fmla="*/ 41 h 99"/>
                <a:gd name="T28" fmla="*/ 96 w 101"/>
                <a:gd name="T29" fmla="*/ 95 h 99"/>
                <a:gd name="T30" fmla="*/ 96 w 101"/>
                <a:gd name="T31" fmla="*/ 95 h 99"/>
                <a:gd name="T32" fmla="*/ 92 w 101"/>
                <a:gd name="T33" fmla="*/ 99 h 99"/>
                <a:gd name="T34" fmla="*/ 92 w 101"/>
                <a:gd name="T35" fmla="*/ 99 h 99"/>
                <a:gd name="T36" fmla="*/ 44 w 101"/>
                <a:gd name="T37" fmla="*/ 43 h 99"/>
                <a:gd name="T38" fmla="*/ 45 w 101"/>
                <a:gd name="T39" fmla="*/ 43 h 99"/>
                <a:gd name="T40" fmla="*/ 91 w 101"/>
                <a:gd name="T41" fmla="*/ 73 h 99"/>
                <a:gd name="T42" fmla="*/ 83 w 101"/>
                <a:gd name="T43" fmla="*/ 46 h 99"/>
                <a:gd name="T44" fmla="*/ 44 w 101"/>
                <a:gd name="T45" fmla="*/ 26 h 99"/>
                <a:gd name="T46" fmla="*/ 40 w 101"/>
                <a:gd name="T47" fmla="*/ 22 h 99"/>
                <a:gd name="T48" fmla="*/ 40 w 101"/>
                <a:gd name="T49" fmla="*/ 13 h 99"/>
                <a:gd name="T50" fmla="*/ 11 w 101"/>
                <a:gd name="T51" fmla="*/ 36 h 99"/>
                <a:gd name="T52" fmla="*/ 40 w 101"/>
                <a:gd name="T53" fmla="*/ 59 h 99"/>
                <a:gd name="T54" fmla="*/ 40 w 101"/>
                <a:gd name="T55" fmla="*/ 47 h 99"/>
                <a:gd name="T56" fmla="*/ 42 w 101"/>
                <a:gd name="T57" fmla="*/ 44 h 99"/>
                <a:gd name="T58" fmla="*/ 44 w 101"/>
                <a:gd name="T59" fmla="*/ 4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99">
                  <a:moveTo>
                    <a:pt x="92" y="99"/>
                  </a:moveTo>
                  <a:cubicBezTo>
                    <a:pt x="90" y="99"/>
                    <a:pt x="88" y="97"/>
                    <a:pt x="88" y="95"/>
                  </a:cubicBezTo>
                  <a:cubicBezTo>
                    <a:pt x="84" y="62"/>
                    <a:pt x="63" y="54"/>
                    <a:pt x="48" y="52"/>
                  </a:cubicBezTo>
                  <a:cubicBezTo>
                    <a:pt x="48" y="68"/>
                    <a:pt x="48" y="68"/>
                    <a:pt x="48" y="68"/>
                  </a:cubicBezTo>
                  <a:cubicBezTo>
                    <a:pt x="48" y="69"/>
                    <a:pt x="47" y="71"/>
                    <a:pt x="46" y="71"/>
                  </a:cubicBezTo>
                  <a:cubicBezTo>
                    <a:pt x="45" y="72"/>
                    <a:pt x="43" y="72"/>
                    <a:pt x="42" y="71"/>
                  </a:cubicBezTo>
                  <a:cubicBezTo>
                    <a:pt x="2" y="39"/>
                    <a:pt x="2" y="39"/>
                    <a:pt x="2" y="39"/>
                  </a:cubicBezTo>
                  <a:cubicBezTo>
                    <a:pt x="1" y="38"/>
                    <a:pt x="0" y="37"/>
                    <a:pt x="0" y="36"/>
                  </a:cubicBezTo>
                  <a:cubicBezTo>
                    <a:pt x="0" y="35"/>
                    <a:pt x="1" y="34"/>
                    <a:pt x="2" y="33"/>
                  </a:cubicBezTo>
                  <a:cubicBezTo>
                    <a:pt x="42" y="1"/>
                    <a:pt x="42" y="1"/>
                    <a:pt x="42" y="1"/>
                  </a:cubicBezTo>
                  <a:cubicBezTo>
                    <a:pt x="43" y="0"/>
                    <a:pt x="45" y="0"/>
                    <a:pt x="46" y="1"/>
                  </a:cubicBezTo>
                  <a:cubicBezTo>
                    <a:pt x="47" y="2"/>
                    <a:pt x="48" y="3"/>
                    <a:pt x="48" y="4"/>
                  </a:cubicBezTo>
                  <a:cubicBezTo>
                    <a:pt x="48" y="18"/>
                    <a:pt x="48" y="18"/>
                    <a:pt x="48" y="18"/>
                  </a:cubicBezTo>
                  <a:cubicBezTo>
                    <a:pt x="67" y="21"/>
                    <a:pt x="81" y="29"/>
                    <a:pt x="89" y="41"/>
                  </a:cubicBezTo>
                  <a:cubicBezTo>
                    <a:pt x="99" y="55"/>
                    <a:pt x="101" y="74"/>
                    <a:pt x="96" y="95"/>
                  </a:cubicBezTo>
                  <a:cubicBezTo>
                    <a:pt x="96" y="95"/>
                    <a:pt x="96" y="95"/>
                    <a:pt x="96" y="95"/>
                  </a:cubicBezTo>
                  <a:cubicBezTo>
                    <a:pt x="96" y="97"/>
                    <a:pt x="94" y="99"/>
                    <a:pt x="92" y="99"/>
                  </a:cubicBezTo>
                  <a:cubicBezTo>
                    <a:pt x="92" y="99"/>
                    <a:pt x="92" y="99"/>
                    <a:pt x="92" y="99"/>
                  </a:cubicBezTo>
                  <a:close/>
                  <a:moveTo>
                    <a:pt x="44" y="43"/>
                  </a:moveTo>
                  <a:cubicBezTo>
                    <a:pt x="44" y="43"/>
                    <a:pt x="44" y="43"/>
                    <a:pt x="45" y="43"/>
                  </a:cubicBezTo>
                  <a:cubicBezTo>
                    <a:pt x="56" y="44"/>
                    <a:pt x="79" y="49"/>
                    <a:pt x="91" y="73"/>
                  </a:cubicBezTo>
                  <a:cubicBezTo>
                    <a:pt x="90" y="64"/>
                    <a:pt x="89" y="54"/>
                    <a:pt x="83" y="46"/>
                  </a:cubicBezTo>
                  <a:cubicBezTo>
                    <a:pt x="75" y="35"/>
                    <a:pt x="62" y="28"/>
                    <a:pt x="44" y="26"/>
                  </a:cubicBezTo>
                  <a:cubicBezTo>
                    <a:pt x="42" y="25"/>
                    <a:pt x="40" y="24"/>
                    <a:pt x="40" y="22"/>
                  </a:cubicBezTo>
                  <a:cubicBezTo>
                    <a:pt x="40" y="13"/>
                    <a:pt x="40" y="13"/>
                    <a:pt x="40" y="13"/>
                  </a:cubicBezTo>
                  <a:cubicBezTo>
                    <a:pt x="11" y="36"/>
                    <a:pt x="11" y="36"/>
                    <a:pt x="11" y="36"/>
                  </a:cubicBezTo>
                  <a:cubicBezTo>
                    <a:pt x="40" y="59"/>
                    <a:pt x="40" y="59"/>
                    <a:pt x="40" y="59"/>
                  </a:cubicBezTo>
                  <a:cubicBezTo>
                    <a:pt x="40" y="47"/>
                    <a:pt x="40" y="47"/>
                    <a:pt x="40" y="47"/>
                  </a:cubicBezTo>
                  <a:cubicBezTo>
                    <a:pt x="40" y="46"/>
                    <a:pt x="41" y="45"/>
                    <a:pt x="42" y="44"/>
                  </a:cubicBezTo>
                  <a:cubicBezTo>
                    <a:pt x="42" y="44"/>
                    <a:pt x="43" y="43"/>
                    <a:pt x="44"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0" name="Freeform 39"/>
            <p:cNvSpPr/>
            <p:nvPr/>
          </p:nvSpPr>
          <p:spPr bwMode="auto">
            <a:xfrm>
              <a:off x="8777287" y="663576"/>
              <a:ext cx="34925" cy="169863"/>
            </a:xfrm>
            <a:custGeom>
              <a:avLst/>
              <a:gdLst>
                <a:gd name="T0" fmla="*/ 8 w 16"/>
                <a:gd name="T1" fmla="*/ 77 h 77"/>
                <a:gd name="T2" fmla="*/ 0 w 16"/>
                <a:gd name="T3" fmla="*/ 69 h 77"/>
                <a:gd name="T4" fmla="*/ 0 w 16"/>
                <a:gd name="T5" fmla="*/ 8 h 77"/>
                <a:gd name="T6" fmla="*/ 8 w 16"/>
                <a:gd name="T7" fmla="*/ 0 h 77"/>
                <a:gd name="T8" fmla="*/ 16 w 16"/>
                <a:gd name="T9" fmla="*/ 8 h 77"/>
                <a:gd name="T10" fmla="*/ 16 w 16"/>
                <a:gd name="T11" fmla="*/ 69 h 77"/>
                <a:gd name="T12" fmla="*/ 8 w 16"/>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16" h="77">
                  <a:moveTo>
                    <a:pt x="8" y="77"/>
                  </a:moveTo>
                  <a:cubicBezTo>
                    <a:pt x="4" y="77"/>
                    <a:pt x="0" y="74"/>
                    <a:pt x="0" y="69"/>
                  </a:cubicBezTo>
                  <a:cubicBezTo>
                    <a:pt x="0" y="8"/>
                    <a:pt x="0" y="8"/>
                    <a:pt x="0" y="8"/>
                  </a:cubicBezTo>
                  <a:cubicBezTo>
                    <a:pt x="0" y="4"/>
                    <a:pt x="4" y="0"/>
                    <a:pt x="8" y="0"/>
                  </a:cubicBezTo>
                  <a:cubicBezTo>
                    <a:pt x="12" y="0"/>
                    <a:pt x="16" y="4"/>
                    <a:pt x="16" y="8"/>
                  </a:cubicBezTo>
                  <a:cubicBezTo>
                    <a:pt x="16" y="69"/>
                    <a:pt x="16" y="69"/>
                    <a:pt x="16" y="69"/>
                  </a:cubicBezTo>
                  <a:cubicBezTo>
                    <a:pt x="16" y="74"/>
                    <a:pt x="12" y="77"/>
                    <a:pt x="8" y="7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1" name="Freeform 40"/>
            <p:cNvSpPr/>
            <p:nvPr/>
          </p:nvSpPr>
          <p:spPr bwMode="auto">
            <a:xfrm>
              <a:off x="8710612" y="731839"/>
              <a:ext cx="169863" cy="33338"/>
            </a:xfrm>
            <a:custGeom>
              <a:avLst/>
              <a:gdLst>
                <a:gd name="T0" fmla="*/ 69 w 77"/>
                <a:gd name="T1" fmla="*/ 15 h 15"/>
                <a:gd name="T2" fmla="*/ 7 w 77"/>
                <a:gd name="T3" fmla="*/ 15 h 15"/>
                <a:gd name="T4" fmla="*/ 0 w 77"/>
                <a:gd name="T5" fmla="*/ 8 h 15"/>
                <a:gd name="T6" fmla="*/ 7 w 77"/>
                <a:gd name="T7" fmla="*/ 0 h 15"/>
                <a:gd name="T8" fmla="*/ 69 w 77"/>
                <a:gd name="T9" fmla="*/ 0 h 15"/>
                <a:gd name="T10" fmla="*/ 77 w 77"/>
                <a:gd name="T11" fmla="*/ 8 h 15"/>
                <a:gd name="T12" fmla="*/ 69 w 77"/>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77" h="15">
                  <a:moveTo>
                    <a:pt x="69" y="15"/>
                  </a:moveTo>
                  <a:cubicBezTo>
                    <a:pt x="7" y="15"/>
                    <a:pt x="7" y="15"/>
                    <a:pt x="7" y="15"/>
                  </a:cubicBezTo>
                  <a:cubicBezTo>
                    <a:pt x="3" y="15"/>
                    <a:pt x="0" y="12"/>
                    <a:pt x="0" y="8"/>
                  </a:cubicBezTo>
                  <a:cubicBezTo>
                    <a:pt x="0" y="3"/>
                    <a:pt x="3" y="0"/>
                    <a:pt x="7" y="0"/>
                  </a:cubicBezTo>
                  <a:cubicBezTo>
                    <a:pt x="69" y="0"/>
                    <a:pt x="69" y="0"/>
                    <a:pt x="69" y="0"/>
                  </a:cubicBezTo>
                  <a:cubicBezTo>
                    <a:pt x="73" y="0"/>
                    <a:pt x="77" y="3"/>
                    <a:pt x="77" y="8"/>
                  </a:cubicBezTo>
                  <a:cubicBezTo>
                    <a:pt x="77" y="12"/>
                    <a:pt x="73" y="15"/>
                    <a:pt x="69"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2" name="Freeform 41"/>
            <p:cNvSpPr>
              <a:spLocks noEditPoints="1"/>
            </p:cNvSpPr>
            <p:nvPr/>
          </p:nvSpPr>
          <p:spPr bwMode="auto">
            <a:xfrm>
              <a:off x="8570912" y="546101"/>
              <a:ext cx="446088" cy="406400"/>
            </a:xfrm>
            <a:custGeom>
              <a:avLst/>
              <a:gdLst>
                <a:gd name="T0" fmla="*/ 101 w 202"/>
                <a:gd name="T1" fmla="*/ 184 h 184"/>
                <a:gd name="T2" fmla="*/ 36 w 202"/>
                <a:gd name="T3" fmla="*/ 157 h 184"/>
                <a:gd name="T4" fmla="*/ 36 w 202"/>
                <a:gd name="T5" fmla="*/ 27 h 184"/>
                <a:gd name="T6" fmla="*/ 101 w 202"/>
                <a:gd name="T7" fmla="*/ 0 h 184"/>
                <a:gd name="T8" fmla="*/ 166 w 202"/>
                <a:gd name="T9" fmla="*/ 27 h 184"/>
                <a:gd name="T10" fmla="*/ 166 w 202"/>
                <a:gd name="T11" fmla="*/ 157 h 184"/>
                <a:gd name="T12" fmla="*/ 101 w 202"/>
                <a:gd name="T13" fmla="*/ 184 h 184"/>
                <a:gd name="T14" fmla="*/ 101 w 202"/>
                <a:gd name="T15" fmla="*/ 15 h 184"/>
                <a:gd name="T16" fmla="*/ 47 w 202"/>
                <a:gd name="T17" fmla="*/ 38 h 184"/>
                <a:gd name="T18" fmla="*/ 47 w 202"/>
                <a:gd name="T19" fmla="*/ 146 h 184"/>
                <a:gd name="T20" fmla="*/ 101 w 202"/>
                <a:gd name="T21" fmla="*/ 168 h 184"/>
                <a:gd name="T22" fmla="*/ 155 w 202"/>
                <a:gd name="T23" fmla="*/ 146 h 184"/>
                <a:gd name="T24" fmla="*/ 155 w 202"/>
                <a:gd name="T25" fmla="*/ 38 h 184"/>
                <a:gd name="T26" fmla="*/ 101 w 202"/>
                <a:gd name="T27" fmla="*/ 1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2" h="184">
                  <a:moveTo>
                    <a:pt x="101" y="184"/>
                  </a:moveTo>
                  <a:cubicBezTo>
                    <a:pt x="76" y="184"/>
                    <a:pt x="53" y="174"/>
                    <a:pt x="36" y="157"/>
                  </a:cubicBezTo>
                  <a:cubicBezTo>
                    <a:pt x="0" y="121"/>
                    <a:pt x="0" y="62"/>
                    <a:pt x="36" y="27"/>
                  </a:cubicBezTo>
                  <a:cubicBezTo>
                    <a:pt x="53" y="9"/>
                    <a:pt x="77" y="0"/>
                    <a:pt x="101" y="0"/>
                  </a:cubicBezTo>
                  <a:cubicBezTo>
                    <a:pt x="126" y="0"/>
                    <a:pt x="149" y="9"/>
                    <a:pt x="166" y="27"/>
                  </a:cubicBezTo>
                  <a:cubicBezTo>
                    <a:pt x="202" y="62"/>
                    <a:pt x="202" y="121"/>
                    <a:pt x="166" y="157"/>
                  </a:cubicBezTo>
                  <a:cubicBezTo>
                    <a:pt x="149" y="174"/>
                    <a:pt x="126" y="184"/>
                    <a:pt x="101" y="184"/>
                  </a:cubicBezTo>
                  <a:close/>
                  <a:moveTo>
                    <a:pt x="101" y="15"/>
                  </a:moveTo>
                  <a:cubicBezTo>
                    <a:pt x="81" y="15"/>
                    <a:pt x="62" y="23"/>
                    <a:pt x="47" y="38"/>
                  </a:cubicBezTo>
                  <a:cubicBezTo>
                    <a:pt x="17" y="67"/>
                    <a:pt x="17" y="116"/>
                    <a:pt x="47" y="146"/>
                  </a:cubicBezTo>
                  <a:cubicBezTo>
                    <a:pt x="61" y="160"/>
                    <a:pt x="81" y="168"/>
                    <a:pt x="101" y="168"/>
                  </a:cubicBezTo>
                  <a:cubicBezTo>
                    <a:pt x="121" y="168"/>
                    <a:pt x="141" y="160"/>
                    <a:pt x="155" y="146"/>
                  </a:cubicBezTo>
                  <a:cubicBezTo>
                    <a:pt x="185" y="116"/>
                    <a:pt x="185" y="67"/>
                    <a:pt x="155" y="38"/>
                  </a:cubicBezTo>
                  <a:cubicBezTo>
                    <a:pt x="141" y="23"/>
                    <a:pt x="122" y="15"/>
                    <a:pt x="10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3" name="Freeform 42"/>
            <p:cNvSpPr>
              <a:spLocks noEditPoints="1"/>
            </p:cNvSpPr>
            <p:nvPr/>
          </p:nvSpPr>
          <p:spPr bwMode="auto">
            <a:xfrm>
              <a:off x="8394700" y="1879601"/>
              <a:ext cx="492125" cy="479425"/>
            </a:xfrm>
            <a:custGeom>
              <a:avLst/>
              <a:gdLst>
                <a:gd name="T0" fmla="*/ 96 w 223"/>
                <a:gd name="T1" fmla="*/ 217 h 217"/>
                <a:gd name="T2" fmla="*/ 89 w 223"/>
                <a:gd name="T3" fmla="*/ 214 h 217"/>
                <a:gd name="T4" fmla="*/ 87 w 223"/>
                <a:gd name="T5" fmla="*/ 204 h 217"/>
                <a:gd name="T6" fmla="*/ 82 w 223"/>
                <a:gd name="T7" fmla="*/ 152 h 217"/>
                <a:gd name="T8" fmla="*/ 75 w 223"/>
                <a:gd name="T9" fmla="*/ 151 h 217"/>
                <a:gd name="T10" fmla="*/ 67 w 223"/>
                <a:gd name="T11" fmla="*/ 143 h 217"/>
                <a:gd name="T12" fmla="*/ 66 w 223"/>
                <a:gd name="T13" fmla="*/ 135 h 217"/>
                <a:gd name="T14" fmla="*/ 14 w 223"/>
                <a:gd name="T15" fmla="*/ 131 h 217"/>
                <a:gd name="T16" fmla="*/ 4 w 223"/>
                <a:gd name="T17" fmla="*/ 129 h 217"/>
                <a:gd name="T18" fmla="*/ 2 w 223"/>
                <a:gd name="T19" fmla="*/ 118 h 217"/>
                <a:gd name="T20" fmla="*/ 17 w 223"/>
                <a:gd name="T21" fmla="*/ 95 h 217"/>
                <a:gd name="T22" fmla="*/ 76 w 223"/>
                <a:gd name="T23" fmla="*/ 74 h 217"/>
                <a:gd name="T24" fmla="*/ 102 w 223"/>
                <a:gd name="T25" fmla="*/ 37 h 217"/>
                <a:gd name="T26" fmla="*/ 188 w 223"/>
                <a:gd name="T27" fmla="*/ 0 h 217"/>
                <a:gd name="T28" fmla="*/ 208 w 223"/>
                <a:gd name="T29" fmla="*/ 2 h 217"/>
                <a:gd name="T30" fmla="*/ 216 w 223"/>
                <a:gd name="T31" fmla="*/ 10 h 217"/>
                <a:gd name="T32" fmla="*/ 181 w 223"/>
                <a:gd name="T33" fmla="*/ 116 h 217"/>
                <a:gd name="T34" fmla="*/ 144 w 223"/>
                <a:gd name="T35" fmla="*/ 142 h 217"/>
                <a:gd name="T36" fmla="*/ 123 w 223"/>
                <a:gd name="T37" fmla="*/ 201 h 217"/>
                <a:gd name="T38" fmla="*/ 100 w 223"/>
                <a:gd name="T39" fmla="*/ 216 h 217"/>
                <a:gd name="T40" fmla="*/ 96 w 223"/>
                <a:gd name="T41" fmla="*/ 217 h 217"/>
                <a:gd name="T42" fmla="*/ 85 w 223"/>
                <a:gd name="T43" fmla="*/ 133 h 217"/>
                <a:gd name="T44" fmla="*/ 88 w 223"/>
                <a:gd name="T45" fmla="*/ 134 h 217"/>
                <a:gd name="T46" fmla="*/ 95 w 223"/>
                <a:gd name="T47" fmla="*/ 137 h 217"/>
                <a:gd name="T48" fmla="*/ 110 w 223"/>
                <a:gd name="T49" fmla="*/ 186 h 217"/>
                <a:gd name="T50" fmla="*/ 124 w 223"/>
                <a:gd name="T51" fmla="*/ 138 h 217"/>
                <a:gd name="T52" fmla="*/ 130 w 223"/>
                <a:gd name="T53" fmla="*/ 127 h 217"/>
                <a:gd name="T54" fmla="*/ 167 w 223"/>
                <a:gd name="T55" fmla="*/ 102 h 217"/>
                <a:gd name="T56" fmla="*/ 198 w 223"/>
                <a:gd name="T57" fmla="*/ 20 h 217"/>
                <a:gd name="T58" fmla="*/ 115 w 223"/>
                <a:gd name="T59" fmla="*/ 51 h 217"/>
                <a:gd name="T60" fmla="*/ 91 w 223"/>
                <a:gd name="T61" fmla="*/ 88 h 217"/>
                <a:gd name="T62" fmla="*/ 80 w 223"/>
                <a:gd name="T63" fmla="*/ 94 h 217"/>
                <a:gd name="T64" fmla="*/ 32 w 223"/>
                <a:gd name="T65" fmla="*/ 107 h 217"/>
                <a:gd name="T66" fmla="*/ 81 w 223"/>
                <a:gd name="T67" fmla="*/ 123 h 217"/>
                <a:gd name="T68" fmla="*/ 84 w 223"/>
                <a:gd name="T69" fmla="*/ 130 h 217"/>
                <a:gd name="T70" fmla="*/ 85 w 223"/>
                <a:gd name="T71" fmla="*/ 133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3" h="217">
                  <a:moveTo>
                    <a:pt x="96" y="217"/>
                  </a:moveTo>
                  <a:cubicBezTo>
                    <a:pt x="94" y="217"/>
                    <a:pt x="91" y="216"/>
                    <a:pt x="89" y="214"/>
                  </a:cubicBezTo>
                  <a:cubicBezTo>
                    <a:pt x="87" y="211"/>
                    <a:pt x="86" y="207"/>
                    <a:pt x="87" y="204"/>
                  </a:cubicBezTo>
                  <a:cubicBezTo>
                    <a:pt x="94" y="187"/>
                    <a:pt x="92" y="168"/>
                    <a:pt x="82" y="152"/>
                  </a:cubicBezTo>
                  <a:cubicBezTo>
                    <a:pt x="80" y="152"/>
                    <a:pt x="77" y="151"/>
                    <a:pt x="75" y="151"/>
                  </a:cubicBezTo>
                  <a:cubicBezTo>
                    <a:pt x="71" y="150"/>
                    <a:pt x="68" y="147"/>
                    <a:pt x="67" y="143"/>
                  </a:cubicBezTo>
                  <a:cubicBezTo>
                    <a:pt x="67" y="141"/>
                    <a:pt x="66" y="138"/>
                    <a:pt x="66" y="135"/>
                  </a:cubicBezTo>
                  <a:cubicBezTo>
                    <a:pt x="51" y="126"/>
                    <a:pt x="31" y="124"/>
                    <a:pt x="14" y="131"/>
                  </a:cubicBezTo>
                  <a:cubicBezTo>
                    <a:pt x="11" y="132"/>
                    <a:pt x="7" y="131"/>
                    <a:pt x="4" y="129"/>
                  </a:cubicBezTo>
                  <a:cubicBezTo>
                    <a:pt x="1" y="126"/>
                    <a:pt x="0" y="122"/>
                    <a:pt x="2" y="118"/>
                  </a:cubicBezTo>
                  <a:cubicBezTo>
                    <a:pt x="5" y="109"/>
                    <a:pt x="11" y="102"/>
                    <a:pt x="17" y="95"/>
                  </a:cubicBezTo>
                  <a:cubicBezTo>
                    <a:pt x="33" y="80"/>
                    <a:pt x="54" y="72"/>
                    <a:pt x="76" y="74"/>
                  </a:cubicBezTo>
                  <a:cubicBezTo>
                    <a:pt x="83" y="60"/>
                    <a:pt x="91" y="48"/>
                    <a:pt x="102" y="37"/>
                  </a:cubicBezTo>
                  <a:cubicBezTo>
                    <a:pt x="125" y="14"/>
                    <a:pt x="157" y="0"/>
                    <a:pt x="188" y="0"/>
                  </a:cubicBezTo>
                  <a:cubicBezTo>
                    <a:pt x="195" y="0"/>
                    <a:pt x="202" y="1"/>
                    <a:pt x="208" y="2"/>
                  </a:cubicBezTo>
                  <a:cubicBezTo>
                    <a:pt x="212" y="3"/>
                    <a:pt x="215" y="6"/>
                    <a:pt x="216" y="10"/>
                  </a:cubicBezTo>
                  <a:cubicBezTo>
                    <a:pt x="223" y="46"/>
                    <a:pt x="210" y="87"/>
                    <a:pt x="181" y="116"/>
                  </a:cubicBezTo>
                  <a:cubicBezTo>
                    <a:pt x="170" y="127"/>
                    <a:pt x="158" y="135"/>
                    <a:pt x="144" y="142"/>
                  </a:cubicBezTo>
                  <a:cubicBezTo>
                    <a:pt x="146" y="163"/>
                    <a:pt x="139" y="185"/>
                    <a:pt x="123" y="201"/>
                  </a:cubicBezTo>
                  <a:cubicBezTo>
                    <a:pt x="116" y="207"/>
                    <a:pt x="109" y="212"/>
                    <a:pt x="100" y="216"/>
                  </a:cubicBezTo>
                  <a:cubicBezTo>
                    <a:pt x="99" y="217"/>
                    <a:pt x="97" y="217"/>
                    <a:pt x="96" y="217"/>
                  </a:cubicBezTo>
                  <a:close/>
                  <a:moveTo>
                    <a:pt x="85" y="133"/>
                  </a:moveTo>
                  <a:cubicBezTo>
                    <a:pt x="86" y="133"/>
                    <a:pt x="87" y="133"/>
                    <a:pt x="88" y="134"/>
                  </a:cubicBezTo>
                  <a:cubicBezTo>
                    <a:pt x="91" y="134"/>
                    <a:pt x="94" y="135"/>
                    <a:pt x="95" y="137"/>
                  </a:cubicBezTo>
                  <a:cubicBezTo>
                    <a:pt x="106" y="152"/>
                    <a:pt x="111" y="169"/>
                    <a:pt x="110" y="186"/>
                  </a:cubicBezTo>
                  <a:cubicBezTo>
                    <a:pt x="123" y="173"/>
                    <a:pt x="128" y="155"/>
                    <a:pt x="124" y="138"/>
                  </a:cubicBezTo>
                  <a:cubicBezTo>
                    <a:pt x="123" y="133"/>
                    <a:pt x="126" y="129"/>
                    <a:pt x="130" y="127"/>
                  </a:cubicBezTo>
                  <a:cubicBezTo>
                    <a:pt x="144" y="121"/>
                    <a:pt x="156" y="113"/>
                    <a:pt x="167" y="102"/>
                  </a:cubicBezTo>
                  <a:cubicBezTo>
                    <a:pt x="190" y="80"/>
                    <a:pt x="201" y="49"/>
                    <a:pt x="198" y="20"/>
                  </a:cubicBezTo>
                  <a:cubicBezTo>
                    <a:pt x="169" y="17"/>
                    <a:pt x="138" y="28"/>
                    <a:pt x="115" y="51"/>
                  </a:cubicBezTo>
                  <a:cubicBezTo>
                    <a:pt x="105" y="61"/>
                    <a:pt x="97" y="74"/>
                    <a:pt x="91" y="88"/>
                  </a:cubicBezTo>
                  <a:cubicBezTo>
                    <a:pt x="89" y="92"/>
                    <a:pt x="85" y="95"/>
                    <a:pt x="80" y="94"/>
                  </a:cubicBezTo>
                  <a:cubicBezTo>
                    <a:pt x="63" y="90"/>
                    <a:pt x="45" y="95"/>
                    <a:pt x="32" y="107"/>
                  </a:cubicBezTo>
                  <a:cubicBezTo>
                    <a:pt x="49" y="107"/>
                    <a:pt x="67" y="112"/>
                    <a:pt x="81" y="123"/>
                  </a:cubicBezTo>
                  <a:cubicBezTo>
                    <a:pt x="83" y="124"/>
                    <a:pt x="84" y="127"/>
                    <a:pt x="84" y="130"/>
                  </a:cubicBezTo>
                  <a:cubicBezTo>
                    <a:pt x="85" y="131"/>
                    <a:pt x="85" y="132"/>
                    <a:pt x="85" y="13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8" name="Freeform 43"/>
            <p:cNvSpPr>
              <a:spLocks noEditPoints="1"/>
            </p:cNvSpPr>
            <p:nvPr/>
          </p:nvSpPr>
          <p:spPr bwMode="auto">
            <a:xfrm>
              <a:off x="8682037" y="1958976"/>
              <a:ext cx="109538" cy="107950"/>
            </a:xfrm>
            <a:custGeom>
              <a:avLst/>
              <a:gdLst>
                <a:gd name="T0" fmla="*/ 26 w 50"/>
                <a:gd name="T1" fmla="*/ 49 h 49"/>
                <a:gd name="T2" fmla="*/ 10 w 50"/>
                <a:gd name="T3" fmla="*/ 42 h 49"/>
                <a:gd name="T4" fmla="*/ 10 w 50"/>
                <a:gd name="T5" fmla="*/ 9 h 49"/>
                <a:gd name="T6" fmla="*/ 43 w 50"/>
                <a:gd name="T7" fmla="*/ 9 h 49"/>
                <a:gd name="T8" fmla="*/ 50 w 50"/>
                <a:gd name="T9" fmla="*/ 26 h 49"/>
                <a:gd name="T10" fmla="*/ 43 w 50"/>
                <a:gd name="T11" fmla="*/ 42 h 49"/>
                <a:gd name="T12" fmla="*/ 26 w 50"/>
                <a:gd name="T13" fmla="*/ 49 h 49"/>
                <a:gd name="T14" fmla="*/ 26 w 50"/>
                <a:gd name="T15" fmla="*/ 11 h 49"/>
                <a:gd name="T16" fmla="*/ 16 w 50"/>
                <a:gd name="T17" fmla="*/ 15 h 49"/>
                <a:gd name="T18" fmla="*/ 16 w 50"/>
                <a:gd name="T19" fmla="*/ 36 h 49"/>
                <a:gd name="T20" fmla="*/ 37 w 50"/>
                <a:gd name="T21" fmla="*/ 36 h 49"/>
                <a:gd name="T22" fmla="*/ 41 w 50"/>
                <a:gd name="T23" fmla="*/ 26 h 49"/>
                <a:gd name="T24" fmla="*/ 37 w 50"/>
                <a:gd name="T25" fmla="*/ 15 h 49"/>
                <a:gd name="T26" fmla="*/ 26 w 50"/>
                <a:gd name="T27"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49">
                  <a:moveTo>
                    <a:pt x="26" y="49"/>
                  </a:moveTo>
                  <a:cubicBezTo>
                    <a:pt x="20" y="49"/>
                    <a:pt x="14" y="47"/>
                    <a:pt x="10" y="42"/>
                  </a:cubicBezTo>
                  <a:cubicBezTo>
                    <a:pt x="0" y="33"/>
                    <a:pt x="0" y="18"/>
                    <a:pt x="10" y="9"/>
                  </a:cubicBezTo>
                  <a:cubicBezTo>
                    <a:pt x="19" y="0"/>
                    <a:pt x="34" y="0"/>
                    <a:pt x="43" y="9"/>
                  </a:cubicBezTo>
                  <a:cubicBezTo>
                    <a:pt x="48" y="13"/>
                    <a:pt x="50" y="19"/>
                    <a:pt x="50" y="26"/>
                  </a:cubicBezTo>
                  <a:cubicBezTo>
                    <a:pt x="50" y="32"/>
                    <a:pt x="48" y="38"/>
                    <a:pt x="43" y="42"/>
                  </a:cubicBezTo>
                  <a:cubicBezTo>
                    <a:pt x="39" y="47"/>
                    <a:pt x="33" y="49"/>
                    <a:pt x="26" y="49"/>
                  </a:cubicBezTo>
                  <a:close/>
                  <a:moveTo>
                    <a:pt x="26" y="11"/>
                  </a:moveTo>
                  <a:cubicBezTo>
                    <a:pt x="23" y="11"/>
                    <a:pt x="19" y="13"/>
                    <a:pt x="16" y="15"/>
                  </a:cubicBezTo>
                  <a:cubicBezTo>
                    <a:pt x="11" y="21"/>
                    <a:pt x="11" y="30"/>
                    <a:pt x="16" y="36"/>
                  </a:cubicBezTo>
                  <a:cubicBezTo>
                    <a:pt x="22" y="41"/>
                    <a:pt x="31" y="41"/>
                    <a:pt x="37" y="36"/>
                  </a:cubicBezTo>
                  <a:cubicBezTo>
                    <a:pt x="39" y="33"/>
                    <a:pt x="41" y="29"/>
                    <a:pt x="41" y="26"/>
                  </a:cubicBezTo>
                  <a:cubicBezTo>
                    <a:pt x="41" y="22"/>
                    <a:pt x="39" y="18"/>
                    <a:pt x="37" y="15"/>
                  </a:cubicBezTo>
                  <a:cubicBezTo>
                    <a:pt x="34" y="13"/>
                    <a:pt x="30" y="11"/>
                    <a:pt x="26"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199" name="Freeform 44"/>
            <p:cNvSpPr/>
            <p:nvPr/>
          </p:nvSpPr>
          <p:spPr bwMode="auto">
            <a:xfrm>
              <a:off x="8462962" y="2149476"/>
              <a:ext cx="144463" cy="136525"/>
            </a:xfrm>
            <a:custGeom>
              <a:avLst/>
              <a:gdLst>
                <a:gd name="T0" fmla="*/ 17 w 65"/>
                <a:gd name="T1" fmla="*/ 62 h 62"/>
                <a:gd name="T2" fmla="*/ 7 w 65"/>
                <a:gd name="T3" fmla="*/ 61 h 62"/>
                <a:gd name="T4" fmla="*/ 4 w 65"/>
                <a:gd name="T5" fmla="*/ 57 h 62"/>
                <a:gd name="T6" fmla="*/ 23 w 65"/>
                <a:gd name="T7" fmla="*/ 2 h 62"/>
                <a:gd name="T8" fmla="*/ 29 w 65"/>
                <a:gd name="T9" fmla="*/ 2 h 62"/>
                <a:gd name="T10" fmla="*/ 29 w 65"/>
                <a:gd name="T11" fmla="*/ 9 h 62"/>
                <a:gd name="T12" fmla="*/ 12 w 65"/>
                <a:gd name="T13" fmla="*/ 52 h 62"/>
                <a:gd name="T14" fmla="*/ 56 w 65"/>
                <a:gd name="T15" fmla="*/ 36 h 62"/>
                <a:gd name="T16" fmla="*/ 63 w 65"/>
                <a:gd name="T17" fmla="*/ 36 h 62"/>
                <a:gd name="T18" fmla="*/ 63 w 65"/>
                <a:gd name="T19" fmla="*/ 42 h 62"/>
                <a:gd name="T20" fmla="*/ 17 w 65"/>
                <a:gd name="T2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 h="62">
                  <a:moveTo>
                    <a:pt x="17" y="62"/>
                  </a:moveTo>
                  <a:cubicBezTo>
                    <a:pt x="14" y="62"/>
                    <a:pt x="11" y="62"/>
                    <a:pt x="7" y="61"/>
                  </a:cubicBezTo>
                  <a:cubicBezTo>
                    <a:pt x="5" y="61"/>
                    <a:pt x="4" y="59"/>
                    <a:pt x="4" y="57"/>
                  </a:cubicBezTo>
                  <a:cubicBezTo>
                    <a:pt x="0" y="38"/>
                    <a:pt x="7" y="17"/>
                    <a:pt x="23" y="2"/>
                  </a:cubicBezTo>
                  <a:cubicBezTo>
                    <a:pt x="24" y="0"/>
                    <a:pt x="27" y="0"/>
                    <a:pt x="29" y="2"/>
                  </a:cubicBezTo>
                  <a:cubicBezTo>
                    <a:pt x="31" y="4"/>
                    <a:pt x="31" y="7"/>
                    <a:pt x="29" y="9"/>
                  </a:cubicBezTo>
                  <a:cubicBezTo>
                    <a:pt x="17" y="21"/>
                    <a:pt x="11" y="37"/>
                    <a:pt x="12" y="52"/>
                  </a:cubicBezTo>
                  <a:cubicBezTo>
                    <a:pt x="28" y="54"/>
                    <a:pt x="44" y="48"/>
                    <a:pt x="56" y="36"/>
                  </a:cubicBezTo>
                  <a:cubicBezTo>
                    <a:pt x="58" y="34"/>
                    <a:pt x="61" y="34"/>
                    <a:pt x="63" y="36"/>
                  </a:cubicBezTo>
                  <a:cubicBezTo>
                    <a:pt x="65" y="37"/>
                    <a:pt x="65" y="40"/>
                    <a:pt x="63" y="42"/>
                  </a:cubicBezTo>
                  <a:cubicBezTo>
                    <a:pt x="50" y="55"/>
                    <a:pt x="34" y="62"/>
                    <a:pt x="17" y="6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0" name="Freeform 71"/>
            <p:cNvSpPr/>
            <p:nvPr/>
          </p:nvSpPr>
          <p:spPr bwMode="auto">
            <a:xfrm>
              <a:off x="5797550" y="3806826"/>
              <a:ext cx="23813" cy="25400"/>
            </a:xfrm>
            <a:custGeom>
              <a:avLst/>
              <a:gdLst>
                <a:gd name="T0" fmla="*/ 2 w 11"/>
                <a:gd name="T1" fmla="*/ 11 h 11"/>
                <a:gd name="T2" fmla="*/ 1 w 11"/>
                <a:gd name="T3" fmla="*/ 10 h 11"/>
                <a:gd name="T4" fmla="*/ 1 w 11"/>
                <a:gd name="T5" fmla="*/ 8 h 11"/>
                <a:gd name="T6" fmla="*/ 7 w 11"/>
                <a:gd name="T7" fmla="*/ 1 h 11"/>
                <a:gd name="T8" fmla="*/ 10 w 11"/>
                <a:gd name="T9" fmla="*/ 1 h 11"/>
                <a:gd name="T10" fmla="*/ 10 w 11"/>
                <a:gd name="T11" fmla="*/ 4 h 11"/>
                <a:gd name="T12" fmla="*/ 3 w 11"/>
                <a:gd name="T13" fmla="*/ 10 h 11"/>
                <a:gd name="T14" fmla="*/ 2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2" y="11"/>
                  </a:moveTo>
                  <a:cubicBezTo>
                    <a:pt x="2" y="11"/>
                    <a:pt x="1" y="11"/>
                    <a:pt x="1" y="10"/>
                  </a:cubicBezTo>
                  <a:cubicBezTo>
                    <a:pt x="0" y="10"/>
                    <a:pt x="0" y="8"/>
                    <a:pt x="1" y="8"/>
                  </a:cubicBezTo>
                  <a:cubicBezTo>
                    <a:pt x="7" y="1"/>
                    <a:pt x="7" y="1"/>
                    <a:pt x="7" y="1"/>
                  </a:cubicBezTo>
                  <a:cubicBezTo>
                    <a:pt x="8" y="0"/>
                    <a:pt x="9" y="0"/>
                    <a:pt x="10" y="1"/>
                  </a:cubicBezTo>
                  <a:cubicBezTo>
                    <a:pt x="11" y="2"/>
                    <a:pt x="11" y="3"/>
                    <a:pt x="10" y="4"/>
                  </a:cubicBezTo>
                  <a:cubicBezTo>
                    <a:pt x="3" y="10"/>
                    <a:pt x="3" y="10"/>
                    <a:pt x="3" y="10"/>
                  </a:cubicBezTo>
                  <a:cubicBezTo>
                    <a:pt x="3" y="11"/>
                    <a:pt x="3" y="11"/>
                    <a:pt x="2"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1" name="Freeform 72"/>
            <p:cNvSpPr/>
            <p:nvPr/>
          </p:nvSpPr>
          <p:spPr bwMode="auto">
            <a:xfrm>
              <a:off x="5735637" y="3862389"/>
              <a:ext cx="31750" cy="28575"/>
            </a:xfrm>
            <a:custGeom>
              <a:avLst/>
              <a:gdLst>
                <a:gd name="T0" fmla="*/ 9 w 14"/>
                <a:gd name="T1" fmla="*/ 13 h 13"/>
                <a:gd name="T2" fmla="*/ 7 w 14"/>
                <a:gd name="T3" fmla="*/ 12 h 13"/>
                <a:gd name="T4" fmla="*/ 2 w 14"/>
                <a:gd name="T5" fmla="*/ 7 h 13"/>
                <a:gd name="T6" fmla="*/ 2 w 14"/>
                <a:gd name="T7" fmla="*/ 2 h 13"/>
                <a:gd name="T8" fmla="*/ 7 w 14"/>
                <a:gd name="T9" fmla="*/ 2 h 13"/>
                <a:gd name="T10" fmla="*/ 12 w 14"/>
                <a:gd name="T11" fmla="*/ 7 h 13"/>
                <a:gd name="T12" fmla="*/ 12 w 14"/>
                <a:gd name="T13" fmla="*/ 12 h 13"/>
                <a:gd name="T14" fmla="*/ 9 w 14"/>
                <a:gd name="T15" fmla="*/ 13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9" y="13"/>
                  </a:moveTo>
                  <a:cubicBezTo>
                    <a:pt x="8" y="13"/>
                    <a:pt x="7" y="13"/>
                    <a:pt x="7" y="12"/>
                  </a:cubicBezTo>
                  <a:cubicBezTo>
                    <a:pt x="2" y="7"/>
                    <a:pt x="2" y="7"/>
                    <a:pt x="2" y="7"/>
                  </a:cubicBezTo>
                  <a:cubicBezTo>
                    <a:pt x="0" y="6"/>
                    <a:pt x="0" y="3"/>
                    <a:pt x="2" y="2"/>
                  </a:cubicBezTo>
                  <a:cubicBezTo>
                    <a:pt x="3" y="0"/>
                    <a:pt x="6" y="0"/>
                    <a:pt x="7" y="2"/>
                  </a:cubicBezTo>
                  <a:cubicBezTo>
                    <a:pt x="12" y="7"/>
                    <a:pt x="12" y="7"/>
                    <a:pt x="12" y="7"/>
                  </a:cubicBezTo>
                  <a:cubicBezTo>
                    <a:pt x="14" y="8"/>
                    <a:pt x="14" y="11"/>
                    <a:pt x="12" y="12"/>
                  </a:cubicBezTo>
                  <a:cubicBezTo>
                    <a:pt x="12" y="13"/>
                    <a:pt x="11" y="13"/>
                    <a:pt x="9"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2" name="Freeform 73"/>
            <p:cNvSpPr/>
            <p:nvPr/>
          </p:nvSpPr>
          <p:spPr bwMode="auto">
            <a:xfrm>
              <a:off x="5797550" y="3894139"/>
              <a:ext cx="23813" cy="23813"/>
            </a:xfrm>
            <a:custGeom>
              <a:avLst/>
              <a:gdLst>
                <a:gd name="T0" fmla="*/ 9 w 11"/>
                <a:gd name="T1" fmla="*/ 11 h 11"/>
                <a:gd name="T2" fmla="*/ 7 w 11"/>
                <a:gd name="T3" fmla="*/ 10 h 11"/>
                <a:gd name="T4" fmla="*/ 1 w 11"/>
                <a:gd name="T5" fmla="*/ 3 h 11"/>
                <a:gd name="T6" fmla="*/ 1 w 11"/>
                <a:gd name="T7" fmla="*/ 1 h 11"/>
                <a:gd name="T8" fmla="*/ 3 w 11"/>
                <a:gd name="T9" fmla="*/ 1 h 11"/>
                <a:gd name="T10" fmla="*/ 10 w 11"/>
                <a:gd name="T11" fmla="*/ 7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8" y="11"/>
                    <a:pt x="8" y="11"/>
                    <a:pt x="7" y="10"/>
                  </a:cubicBezTo>
                  <a:cubicBezTo>
                    <a:pt x="1" y="3"/>
                    <a:pt x="1" y="3"/>
                    <a:pt x="1" y="3"/>
                  </a:cubicBezTo>
                  <a:cubicBezTo>
                    <a:pt x="0" y="3"/>
                    <a:pt x="0" y="1"/>
                    <a:pt x="1" y="1"/>
                  </a:cubicBezTo>
                  <a:cubicBezTo>
                    <a:pt x="1" y="0"/>
                    <a:pt x="3" y="0"/>
                    <a:pt x="3" y="1"/>
                  </a:cubicBezTo>
                  <a:cubicBezTo>
                    <a:pt x="10" y="7"/>
                    <a:pt x="10" y="7"/>
                    <a:pt x="10" y="7"/>
                  </a:cubicBezTo>
                  <a:cubicBezTo>
                    <a:pt x="11" y="8"/>
                    <a:pt x="11" y="9"/>
                    <a:pt x="10" y="10"/>
                  </a:cubicBezTo>
                  <a:cubicBezTo>
                    <a:pt x="10" y="11"/>
                    <a:pt x="9"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3" name="Freeform 74"/>
            <p:cNvSpPr/>
            <p:nvPr/>
          </p:nvSpPr>
          <p:spPr bwMode="auto">
            <a:xfrm>
              <a:off x="5711825" y="3806826"/>
              <a:ext cx="23813" cy="25400"/>
            </a:xfrm>
            <a:custGeom>
              <a:avLst/>
              <a:gdLst>
                <a:gd name="T0" fmla="*/ 9 w 11"/>
                <a:gd name="T1" fmla="*/ 11 h 11"/>
                <a:gd name="T2" fmla="*/ 8 w 11"/>
                <a:gd name="T3" fmla="*/ 10 h 11"/>
                <a:gd name="T4" fmla="*/ 1 w 11"/>
                <a:gd name="T5" fmla="*/ 4 h 11"/>
                <a:gd name="T6" fmla="*/ 1 w 11"/>
                <a:gd name="T7" fmla="*/ 1 h 11"/>
                <a:gd name="T8" fmla="*/ 4 w 11"/>
                <a:gd name="T9" fmla="*/ 1 h 11"/>
                <a:gd name="T10" fmla="*/ 10 w 11"/>
                <a:gd name="T11" fmla="*/ 8 h 11"/>
                <a:gd name="T12" fmla="*/ 10 w 11"/>
                <a:gd name="T13" fmla="*/ 10 h 11"/>
                <a:gd name="T14" fmla="*/ 9 w 11"/>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9" y="11"/>
                  </a:moveTo>
                  <a:cubicBezTo>
                    <a:pt x="9" y="11"/>
                    <a:pt x="8" y="11"/>
                    <a:pt x="8" y="10"/>
                  </a:cubicBezTo>
                  <a:cubicBezTo>
                    <a:pt x="1" y="4"/>
                    <a:pt x="1" y="4"/>
                    <a:pt x="1" y="4"/>
                  </a:cubicBezTo>
                  <a:cubicBezTo>
                    <a:pt x="0" y="3"/>
                    <a:pt x="0" y="2"/>
                    <a:pt x="1" y="1"/>
                  </a:cubicBezTo>
                  <a:cubicBezTo>
                    <a:pt x="2" y="0"/>
                    <a:pt x="3" y="0"/>
                    <a:pt x="4" y="1"/>
                  </a:cubicBezTo>
                  <a:cubicBezTo>
                    <a:pt x="10" y="8"/>
                    <a:pt x="10" y="8"/>
                    <a:pt x="10" y="8"/>
                  </a:cubicBezTo>
                  <a:cubicBezTo>
                    <a:pt x="11" y="8"/>
                    <a:pt x="11" y="10"/>
                    <a:pt x="10" y="10"/>
                  </a:cubicBezTo>
                  <a:cubicBezTo>
                    <a:pt x="10" y="11"/>
                    <a:pt x="10" y="11"/>
                    <a:pt x="9" y="1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4" name="Freeform 75"/>
            <p:cNvSpPr/>
            <p:nvPr/>
          </p:nvSpPr>
          <p:spPr bwMode="auto">
            <a:xfrm>
              <a:off x="5813425"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2" y="0"/>
                    <a:pt x="13" y="1"/>
                    <a:pt x="13" y="2"/>
                  </a:cubicBezTo>
                  <a:cubicBezTo>
                    <a:pt x="13" y="3"/>
                    <a:pt x="12"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5" name="Freeform 76"/>
            <p:cNvSpPr/>
            <p:nvPr/>
          </p:nvSpPr>
          <p:spPr bwMode="auto">
            <a:xfrm>
              <a:off x="5691187" y="3857626"/>
              <a:ext cx="28575" cy="9525"/>
            </a:xfrm>
            <a:custGeom>
              <a:avLst/>
              <a:gdLst>
                <a:gd name="T0" fmla="*/ 11 w 13"/>
                <a:gd name="T1" fmla="*/ 4 h 4"/>
                <a:gd name="T2" fmla="*/ 2 w 13"/>
                <a:gd name="T3" fmla="*/ 4 h 4"/>
                <a:gd name="T4" fmla="*/ 0 w 13"/>
                <a:gd name="T5" fmla="*/ 2 h 4"/>
                <a:gd name="T6" fmla="*/ 2 w 13"/>
                <a:gd name="T7" fmla="*/ 0 h 4"/>
                <a:gd name="T8" fmla="*/ 11 w 13"/>
                <a:gd name="T9" fmla="*/ 0 h 4"/>
                <a:gd name="T10" fmla="*/ 13 w 13"/>
                <a:gd name="T11" fmla="*/ 2 h 4"/>
                <a:gd name="T12" fmla="*/ 11 w 1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4"/>
                  </a:moveTo>
                  <a:cubicBezTo>
                    <a:pt x="2" y="4"/>
                    <a:pt x="2" y="4"/>
                    <a:pt x="2" y="4"/>
                  </a:cubicBezTo>
                  <a:cubicBezTo>
                    <a:pt x="1" y="4"/>
                    <a:pt x="0" y="3"/>
                    <a:pt x="0" y="2"/>
                  </a:cubicBezTo>
                  <a:cubicBezTo>
                    <a:pt x="0" y="1"/>
                    <a:pt x="1" y="0"/>
                    <a:pt x="2" y="0"/>
                  </a:cubicBezTo>
                  <a:cubicBezTo>
                    <a:pt x="11" y="0"/>
                    <a:pt x="11" y="0"/>
                    <a:pt x="11" y="0"/>
                  </a:cubicBezTo>
                  <a:cubicBezTo>
                    <a:pt x="13" y="0"/>
                    <a:pt x="13" y="1"/>
                    <a:pt x="13" y="2"/>
                  </a:cubicBezTo>
                  <a:cubicBezTo>
                    <a:pt x="13" y="3"/>
                    <a:pt x="13" y="4"/>
                    <a:pt x="11"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6" name="Freeform 77"/>
            <p:cNvSpPr/>
            <p:nvPr/>
          </p:nvSpPr>
          <p:spPr bwMode="auto">
            <a:xfrm>
              <a:off x="5762625" y="390842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0"/>
                    <a:pt x="1" y="0"/>
                    <a:pt x="2" y="0"/>
                  </a:cubicBezTo>
                  <a:cubicBezTo>
                    <a:pt x="3" y="0"/>
                    <a:pt x="4" y="0"/>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8" name="Freeform 78"/>
            <p:cNvSpPr/>
            <p:nvPr/>
          </p:nvSpPr>
          <p:spPr bwMode="auto">
            <a:xfrm>
              <a:off x="5762625" y="3787776"/>
              <a:ext cx="7938" cy="28575"/>
            </a:xfrm>
            <a:custGeom>
              <a:avLst/>
              <a:gdLst>
                <a:gd name="T0" fmla="*/ 2 w 4"/>
                <a:gd name="T1" fmla="*/ 13 h 13"/>
                <a:gd name="T2" fmla="*/ 0 w 4"/>
                <a:gd name="T3" fmla="*/ 11 h 13"/>
                <a:gd name="T4" fmla="*/ 0 w 4"/>
                <a:gd name="T5" fmla="*/ 2 h 13"/>
                <a:gd name="T6" fmla="*/ 2 w 4"/>
                <a:gd name="T7" fmla="*/ 0 h 13"/>
                <a:gd name="T8" fmla="*/ 4 w 4"/>
                <a:gd name="T9" fmla="*/ 2 h 13"/>
                <a:gd name="T10" fmla="*/ 4 w 4"/>
                <a:gd name="T11" fmla="*/ 11 h 13"/>
                <a:gd name="T12" fmla="*/ 2 w 4"/>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4" h="13">
                  <a:moveTo>
                    <a:pt x="2" y="13"/>
                  </a:moveTo>
                  <a:cubicBezTo>
                    <a:pt x="1" y="13"/>
                    <a:pt x="0" y="12"/>
                    <a:pt x="0" y="11"/>
                  </a:cubicBezTo>
                  <a:cubicBezTo>
                    <a:pt x="0" y="2"/>
                    <a:pt x="0" y="2"/>
                    <a:pt x="0" y="2"/>
                  </a:cubicBezTo>
                  <a:cubicBezTo>
                    <a:pt x="0" y="1"/>
                    <a:pt x="1" y="0"/>
                    <a:pt x="2" y="0"/>
                  </a:cubicBezTo>
                  <a:cubicBezTo>
                    <a:pt x="3" y="0"/>
                    <a:pt x="4" y="1"/>
                    <a:pt x="4" y="2"/>
                  </a:cubicBezTo>
                  <a:cubicBezTo>
                    <a:pt x="4" y="11"/>
                    <a:pt x="4" y="11"/>
                    <a:pt x="4" y="11"/>
                  </a:cubicBezTo>
                  <a:cubicBezTo>
                    <a:pt x="4" y="12"/>
                    <a:pt x="3" y="13"/>
                    <a:pt x="2" y="1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09" name="Freeform 79"/>
            <p:cNvSpPr>
              <a:spLocks noEditPoints="1"/>
            </p:cNvSpPr>
            <p:nvPr/>
          </p:nvSpPr>
          <p:spPr bwMode="auto">
            <a:xfrm>
              <a:off x="5621337" y="3833814"/>
              <a:ext cx="169863" cy="173038"/>
            </a:xfrm>
            <a:custGeom>
              <a:avLst/>
              <a:gdLst>
                <a:gd name="T0" fmla="*/ 10 w 77"/>
                <a:gd name="T1" fmla="*/ 78 h 78"/>
                <a:gd name="T2" fmla="*/ 3 w 77"/>
                <a:gd name="T3" fmla="*/ 76 h 78"/>
                <a:gd name="T4" fmla="*/ 1 w 77"/>
                <a:gd name="T5" fmla="*/ 67 h 78"/>
                <a:gd name="T6" fmla="*/ 5 w 77"/>
                <a:gd name="T7" fmla="*/ 59 h 78"/>
                <a:gd name="T8" fmla="*/ 58 w 77"/>
                <a:gd name="T9" fmla="*/ 6 h 78"/>
                <a:gd name="T10" fmla="*/ 75 w 77"/>
                <a:gd name="T11" fmla="*/ 4 h 78"/>
                <a:gd name="T12" fmla="*/ 77 w 77"/>
                <a:gd name="T13" fmla="*/ 11 h 78"/>
                <a:gd name="T14" fmla="*/ 73 w 77"/>
                <a:gd name="T15" fmla="*/ 21 h 78"/>
                <a:gd name="T16" fmla="*/ 20 w 77"/>
                <a:gd name="T17" fmla="*/ 74 h 78"/>
                <a:gd name="T18" fmla="*/ 10 w 77"/>
                <a:gd name="T19" fmla="*/ 78 h 78"/>
                <a:gd name="T20" fmla="*/ 68 w 77"/>
                <a:gd name="T21" fmla="*/ 10 h 78"/>
                <a:gd name="T22" fmla="*/ 64 w 77"/>
                <a:gd name="T23" fmla="*/ 12 h 78"/>
                <a:gd name="T24" fmla="*/ 11 w 77"/>
                <a:gd name="T25" fmla="*/ 65 h 78"/>
                <a:gd name="T26" fmla="*/ 9 w 77"/>
                <a:gd name="T27" fmla="*/ 69 h 78"/>
                <a:gd name="T28" fmla="*/ 9 w 77"/>
                <a:gd name="T29" fmla="*/ 70 h 78"/>
                <a:gd name="T30" fmla="*/ 10 w 77"/>
                <a:gd name="T31" fmla="*/ 70 h 78"/>
                <a:gd name="T32" fmla="*/ 14 w 77"/>
                <a:gd name="T33" fmla="*/ 68 h 78"/>
                <a:gd name="T34" fmla="*/ 67 w 77"/>
                <a:gd name="T35" fmla="*/ 15 h 78"/>
                <a:gd name="T36" fmla="*/ 69 w 77"/>
                <a:gd name="T37" fmla="*/ 11 h 78"/>
                <a:gd name="T38" fmla="*/ 69 w 77"/>
                <a:gd name="T39" fmla="*/ 10 h 78"/>
                <a:gd name="T40" fmla="*/ 68 w 77"/>
                <a:gd name="T41" fmla="*/ 1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 h="78">
                  <a:moveTo>
                    <a:pt x="10" y="78"/>
                  </a:moveTo>
                  <a:cubicBezTo>
                    <a:pt x="7" y="78"/>
                    <a:pt x="5" y="77"/>
                    <a:pt x="3" y="76"/>
                  </a:cubicBezTo>
                  <a:cubicBezTo>
                    <a:pt x="1" y="74"/>
                    <a:pt x="0" y="71"/>
                    <a:pt x="1" y="67"/>
                  </a:cubicBezTo>
                  <a:cubicBezTo>
                    <a:pt x="1" y="64"/>
                    <a:pt x="3" y="62"/>
                    <a:pt x="5" y="59"/>
                  </a:cubicBezTo>
                  <a:cubicBezTo>
                    <a:pt x="58" y="6"/>
                    <a:pt x="58" y="6"/>
                    <a:pt x="58" y="6"/>
                  </a:cubicBezTo>
                  <a:cubicBezTo>
                    <a:pt x="63" y="1"/>
                    <a:pt x="71" y="0"/>
                    <a:pt x="75" y="4"/>
                  </a:cubicBezTo>
                  <a:cubicBezTo>
                    <a:pt x="76" y="6"/>
                    <a:pt x="77" y="8"/>
                    <a:pt x="77" y="11"/>
                  </a:cubicBezTo>
                  <a:cubicBezTo>
                    <a:pt x="77" y="14"/>
                    <a:pt x="76" y="18"/>
                    <a:pt x="73" y="21"/>
                  </a:cubicBezTo>
                  <a:cubicBezTo>
                    <a:pt x="20" y="74"/>
                    <a:pt x="20" y="74"/>
                    <a:pt x="20" y="74"/>
                  </a:cubicBezTo>
                  <a:cubicBezTo>
                    <a:pt x="17" y="77"/>
                    <a:pt x="13" y="78"/>
                    <a:pt x="10" y="78"/>
                  </a:cubicBezTo>
                  <a:close/>
                  <a:moveTo>
                    <a:pt x="68" y="10"/>
                  </a:moveTo>
                  <a:cubicBezTo>
                    <a:pt x="67" y="10"/>
                    <a:pt x="66" y="10"/>
                    <a:pt x="64" y="12"/>
                  </a:cubicBezTo>
                  <a:cubicBezTo>
                    <a:pt x="11" y="65"/>
                    <a:pt x="11" y="65"/>
                    <a:pt x="11" y="65"/>
                  </a:cubicBezTo>
                  <a:cubicBezTo>
                    <a:pt x="10" y="66"/>
                    <a:pt x="9" y="67"/>
                    <a:pt x="9" y="69"/>
                  </a:cubicBezTo>
                  <a:cubicBezTo>
                    <a:pt x="9" y="69"/>
                    <a:pt x="9" y="70"/>
                    <a:pt x="9" y="70"/>
                  </a:cubicBezTo>
                  <a:cubicBezTo>
                    <a:pt x="9" y="70"/>
                    <a:pt x="10" y="70"/>
                    <a:pt x="10" y="70"/>
                  </a:cubicBezTo>
                  <a:cubicBezTo>
                    <a:pt x="11" y="70"/>
                    <a:pt x="13" y="70"/>
                    <a:pt x="14" y="68"/>
                  </a:cubicBezTo>
                  <a:cubicBezTo>
                    <a:pt x="67" y="15"/>
                    <a:pt x="67" y="15"/>
                    <a:pt x="67" y="15"/>
                  </a:cubicBezTo>
                  <a:cubicBezTo>
                    <a:pt x="69" y="13"/>
                    <a:pt x="69" y="12"/>
                    <a:pt x="69" y="11"/>
                  </a:cubicBezTo>
                  <a:cubicBezTo>
                    <a:pt x="69" y="11"/>
                    <a:pt x="69" y="10"/>
                    <a:pt x="69" y="10"/>
                  </a:cubicBezTo>
                  <a:cubicBezTo>
                    <a:pt x="69" y="10"/>
                    <a:pt x="68" y="10"/>
                    <a:pt x="6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0" name="Freeform 99"/>
            <p:cNvSpPr>
              <a:spLocks noEditPoints="1"/>
            </p:cNvSpPr>
            <p:nvPr/>
          </p:nvSpPr>
          <p:spPr bwMode="auto">
            <a:xfrm>
              <a:off x="8513762" y="3857626"/>
              <a:ext cx="438150" cy="600075"/>
            </a:xfrm>
            <a:custGeom>
              <a:avLst/>
              <a:gdLst>
                <a:gd name="T0" fmla="*/ 184 w 198"/>
                <a:gd name="T1" fmla="*/ 271 h 271"/>
                <a:gd name="T2" fmla="*/ 14 w 198"/>
                <a:gd name="T3" fmla="*/ 271 h 271"/>
                <a:gd name="T4" fmla="*/ 0 w 198"/>
                <a:gd name="T5" fmla="*/ 257 h 271"/>
                <a:gd name="T6" fmla="*/ 0 w 198"/>
                <a:gd name="T7" fmla="*/ 14 h 271"/>
                <a:gd name="T8" fmla="*/ 14 w 198"/>
                <a:gd name="T9" fmla="*/ 0 h 271"/>
                <a:gd name="T10" fmla="*/ 184 w 198"/>
                <a:gd name="T11" fmla="*/ 0 h 271"/>
                <a:gd name="T12" fmla="*/ 198 w 198"/>
                <a:gd name="T13" fmla="*/ 14 h 271"/>
                <a:gd name="T14" fmla="*/ 198 w 198"/>
                <a:gd name="T15" fmla="*/ 257 h 271"/>
                <a:gd name="T16" fmla="*/ 184 w 198"/>
                <a:gd name="T17" fmla="*/ 271 h 271"/>
                <a:gd name="T18" fmla="*/ 28 w 198"/>
                <a:gd name="T19" fmla="*/ 242 h 271"/>
                <a:gd name="T20" fmla="*/ 169 w 198"/>
                <a:gd name="T21" fmla="*/ 242 h 271"/>
                <a:gd name="T22" fmla="*/ 169 w 198"/>
                <a:gd name="T23" fmla="*/ 29 h 271"/>
                <a:gd name="T24" fmla="*/ 28 w 198"/>
                <a:gd name="T25" fmla="*/ 29 h 271"/>
                <a:gd name="T26" fmla="*/ 28 w 198"/>
                <a:gd name="T27" fmla="*/ 24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8" h="271">
                  <a:moveTo>
                    <a:pt x="184" y="271"/>
                  </a:moveTo>
                  <a:cubicBezTo>
                    <a:pt x="14" y="271"/>
                    <a:pt x="14" y="271"/>
                    <a:pt x="14" y="271"/>
                  </a:cubicBezTo>
                  <a:cubicBezTo>
                    <a:pt x="6" y="271"/>
                    <a:pt x="0" y="264"/>
                    <a:pt x="0" y="257"/>
                  </a:cubicBezTo>
                  <a:cubicBezTo>
                    <a:pt x="0" y="14"/>
                    <a:pt x="0" y="14"/>
                    <a:pt x="0" y="14"/>
                  </a:cubicBezTo>
                  <a:cubicBezTo>
                    <a:pt x="0" y="6"/>
                    <a:pt x="6" y="0"/>
                    <a:pt x="14" y="0"/>
                  </a:cubicBezTo>
                  <a:cubicBezTo>
                    <a:pt x="184" y="0"/>
                    <a:pt x="184" y="0"/>
                    <a:pt x="184" y="0"/>
                  </a:cubicBezTo>
                  <a:cubicBezTo>
                    <a:pt x="191" y="0"/>
                    <a:pt x="198" y="6"/>
                    <a:pt x="198" y="14"/>
                  </a:cubicBezTo>
                  <a:cubicBezTo>
                    <a:pt x="198" y="257"/>
                    <a:pt x="198" y="257"/>
                    <a:pt x="198" y="257"/>
                  </a:cubicBezTo>
                  <a:cubicBezTo>
                    <a:pt x="198" y="264"/>
                    <a:pt x="191" y="271"/>
                    <a:pt x="184" y="271"/>
                  </a:cubicBezTo>
                  <a:close/>
                  <a:moveTo>
                    <a:pt x="28" y="242"/>
                  </a:moveTo>
                  <a:cubicBezTo>
                    <a:pt x="169" y="242"/>
                    <a:pt x="169" y="242"/>
                    <a:pt x="169" y="242"/>
                  </a:cubicBezTo>
                  <a:cubicBezTo>
                    <a:pt x="169" y="29"/>
                    <a:pt x="169" y="29"/>
                    <a:pt x="169" y="29"/>
                  </a:cubicBezTo>
                  <a:cubicBezTo>
                    <a:pt x="28" y="29"/>
                    <a:pt x="28" y="29"/>
                    <a:pt x="28" y="29"/>
                  </a:cubicBezTo>
                  <a:cubicBezTo>
                    <a:pt x="28" y="242"/>
                    <a:pt x="28" y="242"/>
                    <a:pt x="28" y="24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1" name="Freeform 100"/>
            <p:cNvSpPr/>
            <p:nvPr/>
          </p:nvSpPr>
          <p:spPr bwMode="auto">
            <a:xfrm>
              <a:off x="8716962" y="3883026"/>
              <a:ext cx="33338" cy="549275"/>
            </a:xfrm>
            <a:custGeom>
              <a:avLst/>
              <a:gdLst>
                <a:gd name="T0" fmla="*/ 7 w 15"/>
                <a:gd name="T1" fmla="*/ 249 h 249"/>
                <a:gd name="T2" fmla="*/ 0 w 15"/>
                <a:gd name="T3" fmla="*/ 242 h 249"/>
                <a:gd name="T4" fmla="*/ 0 w 15"/>
                <a:gd name="T5" fmla="*/ 7 h 249"/>
                <a:gd name="T6" fmla="*/ 7 w 15"/>
                <a:gd name="T7" fmla="*/ 0 h 249"/>
                <a:gd name="T8" fmla="*/ 15 w 15"/>
                <a:gd name="T9" fmla="*/ 7 h 249"/>
                <a:gd name="T10" fmla="*/ 15 w 15"/>
                <a:gd name="T11" fmla="*/ 242 h 249"/>
                <a:gd name="T12" fmla="*/ 7 w 15"/>
                <a:gd name="T13" fmla="*/ 249 h 249"/>
              </a:gdLst>
              <a:ahLst/>
              <a:cxnLst>
                <a:cxn ang="0">
                  <a:pos x="T0" y="T1"/>
                </a:cxn>
                <a:cxn ang="0">
                  <a:pos x="T2" y="T3"/>
                </a:cxn>
                <a:cxn ang="0">
                  <a:pos x="T4" y="T5"/>
                </a:cxn>
                <a:cxn ang="0">
                  <a:pos x="T6" y="T7"/>
                </a:cxn>
                <a:cxn ang="0">
                  <a:pos x="T8" y="T9"/>
                </a:cxn>
                <a:cxn ang="0">
                  <a:pos x="T10" y="T11"/>
                </a:cxn>
                <a:cxn ang="0">
                  <a:pos x="T12" y="T13"/>
                </a:cxn>
              </a:cxnLst>
              <a:rect l="0" t="0" r="r" b="b"/>
              <a:pathLst>
                <a:path w="15" h="249">
                  <a:moveTo>
                    <a:pt x="7" y="249"/>
                  </a:moveTo>
                  <a:cubicBezTo>
                    <a:pt x="3" y="249"/>
                    <a:pt x="0" y="246"/>
                    <a:pt x="0" y="242"/>
                  </a:cubicBezTo>
                  <a:cubicBezTo>
                    <a:pt x="0" y="7"/>
                    <a:pt x="0" y="7"/>
                    <a:pt x="0" y="7"/>
                  </a:cubicBezTo>
                  <a:cubicBezTo>
                    <a:pt x="0" y="3"/>
                    <a:pt x="3" y="0"/>
                    <a:pt x="7" y="0"/>
                  </a:cubicBezTo>
                  <a:cubicBezTo>
                    <a:pt x="11" y="0"/>
                    <a:pt x="15" y="3"/>
                    <a:pt x="15" y="7"/>
                  </a:cubicBezTo>
                  <a:cubicBezTo>
                    <a:pt x="15" y="242"/>
                    <a:pt x="15" y="242"/>
                    <a:pt x="15" y="242"/>
                  </a:cubicBezTo>
                  <a:cubicBezTo>
                    <a:pt x="15" y="246"/>
                    <a:pt x="11" y="249"/>
                    <a:pt x="7" y="24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2" name="Freeform 101"/>
            <p:cNvSpPr/>
            <p:nvPr/>
          </p:nvSpPr>
          <p:spPr bwMode="auto">
            <a:xfrm>
              <a:off x="8529637" y="4048126"/>
              <a:ext cx="407988" cy="33338"/>
            </a:xfrm>
            <a:custGeom>
              <a:avLst/>
              <a:gdLst>
                <a:gd name="T0" fmla="*/ 178 w 185"/>
                <a:gd name="T1" fmla="*/ 15 h 15"/>
                <a:gd name="T2" fmla="*/ 7 w 185"/>
                <a:gd name="T3" fmla="*/ 15 h 15"/>
                <a:gd name="T4" fmla="*/ 0 w 185"/>
                <a:gd name="T5" fmla="*/ 7 h 15"/>
                <a:gd name="T6" fmla="*/ 7 w 185"/>
                <a:gd name="T7" fmla="*/ 0 h 15"/>
                <a:gd name="T8" fmla="*/ 178 w 185"/>
                <a:gd name="T9" fmla="*/ 0 h 15"/>
                <a:gd name="T10" fmla="*/ 185 w 185"/>
                <a:gd name="T11" fmla="*/ 7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1"/>
                    <a:pt x="0" y="7"/>
                  </a:cubicBezTo>
                  <a:cubicBezTo>
                    <a:pt x="0" y="4"/>
                    <a:pt x="3" y="0"/>
                    <a:pt x="7" y="0"/>
                  </a:cubicBezTo>
                  <a:cubicBezTo>
                    <a:pt x="178" y="0"/>
                    <a:pt x="178" y="0"/>
                    <a:pt x="178" y="0"/>
                  </a:cubicBezTo>
                  <a:cubicBezTo>
                    <a:pt x="182" y="0"/>
                    <a:pt x="185" y="4"/>
                    <a:pt x="185" y="7"/>
                  </a:cubicBezTo>
                  <a:cubicBezTo>
                    <a:pt x="185" y="11"/>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3" name="Freeform 102"/>
            <p:cNvSpPr/>
            <p:nvPr/>
          </p:nvSpPr>
          <p:spPr bwMode="auto">
            <a:xfrm>
              <a:off x="8529637" y="4227514"/>
              <a:ext cx="407988" cy="33338"/>
            </a:xfrm>
            <a:custGeom>
              <a:avLst/>
              <a:gdLst>
                <a:gd name="T0" fmla="*/ 178 w 185"/>
                <a:gd name="T1" fmla="*/ 15 h 15"/>
                <a:gd name="T2" fmla="*/ 7 w 185"/>
                <a:gd name="T3" fmla="*/ 15 h 15"/>
                <a:gd name="T4" fmla="*/ 0 w 185"/>
                <a:gd name="T5" fmla="*/ 8 h 15"/>
                <a:gd name="T6" fmla="*/ 7 w 185"/>
                <a:gd name="T7" fmla="*/ 0 h 15"/>
                <a:gd name="T8" fmla="*/ 178 w 185"/>
                <a:gd name="T9" fmla="*/ 0 h 15"/>
                <a:gd name="T10" fmla="*/ 185 w 185"/>
                <a:gd name="T11" fmla="*/ 8 h 15"/>
                <a:gd name="T12" fmla="*/ 178 w 18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85" h="15">
                  <a:moveTo>
                    <a:pt x="178" y="15"/>
                  </a:moveTo>
                  <a:cubicBezTo>
                    <a:pt x="7" y="15"/>
                    <a:pt x="7" y="15"/>
                    <a:pt x="7" y="15"/>
                  </a:cubicBezTo>
                  <a:cubicBezTo>
                    <a:pt x="3" y="15"/>
                    <a:pt x="0" y="12"/>
                    <a:pt x="0" y="8"/>
                  </a:cubicBezTo>
                  <a:cubicBezTo>
                    <a:pt x="0" y="4"/>
                    <a:pt x="3" y="0"/>
                    <a:pt x="7" y="0"/>
                  </a:cubicBezTo>
                  <a:cubicBezTo>
                    <a:pt x="178" y="0"/>
                    <a:pt x="178" y="0"/>
                    <a:pt x="178" y="0"/>
                  </a:cubicBezTo>
                  <a:cubicBezTo>
                    <a:pt x="182" y="0"/>
                    <a:pt x="185" y="4"/>
                    <a:pt x="185" y="8"/>
                  </a:cubicBezTo>
                  <a:cubicBezTo>
                    <a:pt x="185" y="12"/>
                    <a:pt x="182" y="15"/>
                    <a:pt x="178"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4" name="Freeform 103"/>
            <p:cNvSpPr/>
            <p:nvPr/>
          </p:nvSpPr>
          <p:spPr bwMode="auto">
            <a:xfrm>
              <a:off x="8308975" y="4114801"/>
              <a:ext cx="179388" cy="63500"/>
            </a:xfrm>
            <a:custGeom>
              <a:avLst/>
              <a:gdLst>
                <a:gd name="T0" fmla="*/ 67 w 81"/>
                <a:gd name="T1" fmla="*/ 29 h 29"/>
                <a:gd name="T2" fmla="*/ 14 w 81"/>
                <a:gd name="T3" fmla="*/ 29 h 29"/>
                <a:gd name="T4" fmla="*/ 0 w 81"/>
                <a:gd name="T5" fmla="*/ 14 h 29"/>
                <a:gd name="T6" fmla="*/ 14 w 81"/>
                <a:gd name="T7" fmla="*/ 0 h 29"/>
                <a:gd name="T8" fmla="*/ 67 w 81"/>
                <a:gd name="T9" fmla="*/ 0 h 29"/>
                <a:gd name="T10" fmla="*/ 81 w 81"/>
                <a:gd name="T11" fmla="*/ 14 h 29"/>
                <a:gd name="T12" fmla="*/ 67 w 81"/>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81" h="29">
                  <a:moveTo>
                    <a:pt x="67" y="29"/>
                  </a:moveTo>
                  <a:cubicBezTo>
                    <a:pt x="14" y="29"/>
                    <a:pt x="14" y="29"/>
                    <a:pt x="14" y="29"/>
                  </a:cubicBezTo>
                  <a:cubicBezTo>
                    <a:pt x="6" y="29"/>
                    <a:pt x="0" y="22"/>
                    <a:pt x="0" y="14"/>
                  </a:cubicBezTo>
                  <a:cubicBezTo>
                    <a:pt x="0" y="6"/>
                    <a:pt x="6" y="0"/>
                    <a:pt x="14" y="0"/>
                  </a:cubicBezTo>
                  <a:cubicBezTo>
                    <a:pt x="67" y="0"/>
                    <a:pt x="67" y="0"/>
                    <a:pt x="67" y="0"/>
                  </a:cubicBezTo>
                  <a:cubicBezTo>
                    <a:pt x="75" y="0"/>
                    <a:pt x="81" y="6"/>
                    <a:pt x="81" y="14"/>
                  </a:cubicBezTo>
                  <a:cubicBezTo>
                    <a:pt x="81" y="22"/>
                    <a:pt x="75" y="29"/>
                    <a:pt x="67" y="2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5" name="Freeform 104"/>
            <p:cNvSpPr/>
            <p:nvPr/>
          </p:nvSpPr>
          <p:spPr bwMode="auto">
            <a:xfrm>
              <a:off x="8172450"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6" name="Freeform 105"/>
            <p:cNvSpPr/>
            <p:nvPr/>
          </p:nvSpPr>
          <p:spPr bwMode="auto">
            <a:xfrm>
              <a:off x="8562975" y="3671889"/>
              <a:ext cx="61913" cy="131763"/>
            </a:xfrm>
            <a:custGeom>
              <a:avLst/>
              <a:gdLst>
                <a:gd name="T0" fmla="*/ 14 w 28"/>
                <a:gd name="T1" fmla="*/ 59 h 59"/>
                <a:gd name="T2" fmla="*/ 0 w 28"/>
                <a:gd name="T3" fmla="*/ 45 h 59"/>
                <a:gd name="T4" fmla="*/ 0 w 28"/>
                <a:gd name="T5" fmla="*/ 14 h 59"/>
                <a:gd name="T6" fmla="*/ 14 w 28"/>
                <a:gd name="T7" fmla="*/ 0 h 59"/>
                <a:gd name="T8" fmla="*/ 28 w 28"/>
                <a:gd name="T9" fmla="*/ 14 h 59"/>
                <a:gd name="T10" fmla="*/ 28 w 28"/>
                <a:gd name="T11" fmla="*/ 45 h 59"/>
                <a:gd name="T12" fmla="*/ 14 w 28"/>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28" h="59">
                  <a:moveTo>
                    <a:pt x="14" y="59"/>
                  </a:moveTo>
                  <a:cubicBezTo>
                    <a:pt x="6" y="59"/>
                    <a:pt x="0" y="53"/>
                    <a:pt x="0" y="45"/>
                  </a:cubicBezTo>
                  <a:cubicBezTo>
                    <a:pt x="0" y="14"/>
                    <a:pt x="0" y="14"/>
                    <a:pt x="0" y="14"/>
                  </a:cubicBezTo>
                  <a:cubicBezTo>
                    <a:pt x="0" y="6"/>
                    <a:pt x="6" y="0"/>
                    <a:pt x="14" y="0"/>
                  </a:cubicBezTo>
                  <a:cubicBezTo>
                    <a:pt x="22" y="0"/>
                    <a:pt x="28" y="6"/>
                    <a:pt x="28" y="14"/>
                  </a:cubicBezTo>
                  <a:cubicBezTo>
                    <a:pt x="28" y="45"/>
                    <a:pt x="28" y="45"/>
                    <a:pt x="28" y="45"/>
                  </a:cubicBezTo>
                  <a:cubicBezTo>
                    <a:pt x="28" y="53"/>
                    <a:pt x="22" y="59"/>
                    <a:pt x="14" y="5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7" name="Freeform 106"/>
            <p:cNvSpPr/>
            <p:nvPr/>
          </p:nvSpPr>
          <p:spPr bwMode="auto">
            <a:xfrm>
              <a:off x="8366125" y="3692526"/>
              <a:ext cx="63500" cy="473075"/>
            </a:xfrm>
            <a:custGeom>
              <a:avLst/>
              <a:gdLst>
                <a:gd name="T0" fmla="*/ 15 w 29"/>
                <a:gd name="T1" fmla="*/ 214 h 214"/>
                <a:gd name="T2" fmla="*/ 0 w 29"/>
                <a:gd name="T3" fmla="*/ 200 h 214"/>
                <a:gd name="T4" fmla="*/ 0 w 29"/>
                <a:gd name="T5" fmla="*/ 14 h 214"/>
                <a:gd name="T6" fmla="*/ 15 w 29"/>
                <a:gd name="T7" fmla="*/ 0 h 214"/>
                <a:gd name="T8" fmla="*/ 29 w 29"/>
                <a:gd name="T9" fmla="*/ 14 h 214"/>
                <a:gd name="T10" fmla="*/ 29 w 29"/>
                <a:gd name="T11" fmla="*/ 200 h 214"/>
                <a:gd name="T12" fmla="*/ 15 w 29"/>
                <a:gd name="T13" fmla="*/ 214 h 214"/>
              </a:gdLst>
              <a:ahLst/>
              <a:cxnLst>
                <a:cxn ang="0">
                  <a:pos x="T0" y="T1"/>
                </a:cxn>
                <a:cxn ang="0">
                  <a:pos x="T2" y="T3"/>
                </a:cxn>
                <a:cxn ang="0">
                  <a:pos x="T4" y="T5"/>
                </a:cxn>
                <a:cxn ang="0">
                  <a:pos x="T6" y="T7"/>
                </a:cxn>
                <a:cxn ang="0">
                  <a:pos x="T8" y="T9"/>
                </a:cxn>
                <a:cxn ang="0">
                  <a:pos x="T10" y="T11"/>
                </a:cxn>
                <a:cxn ang="0">
                  <a:pos x="T12" y="T13"/>
                </a:cxn>
              </a:cxnLst>
              <a:rect l="0" t="0" r="r" b="b"/>
              <a:pathLst>
                <a:path w="29" h="214">
                  <a:moveTo>
                    <a:pt x="15" y="214"/>
                  </a:moveTo>
                  <a:cubicBezTo>
                    <a:pt x="7" y="214"/>
                    <a:pt x="0" y="208"/>
                    <a:pt x="0" y="200"/>
                  </a:cubicBezTo>
                  <a:cubicBezTo>
                    <a:pt x="0" y="14"/>
                    <a:pt x="0" y="14"/>
                    <a:pt x="0" y="14"/>
                  </a:cubicBezTo>
                  <a:cubicBezTo>
                    <a:pt x="0" y="6"/>
                    <a:pt x="7" y="0"/>
                    <a:pt x="15" y="0"/>
                  </a:cubicBezTo>
                  <a:cubicBezTo>
                    <a:pt x="22" y="0"/>
                    <a:pt x="29" y="6"/>
                    <a:pt x="29" y="14"/>
                  </a:cubicBezTo>
                  <a:cubicBezTo>
                    <a:pt x="29" y="200"/>
                    <a:pt x="29" y="200"/>
                    <a:pt x="29" y="200"/>
                  </a:cubicBezTo>
                  <a:cubicBezTo>
                    <a:pt x="29" y="208"/>
                    <a:pt x="22" y="214"/>
                    <a:pt x="15" y="21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19" name="Freeform 107"/>
            <p:cNvSpPr/>
            <p:nvPr/>
          </p:nvSpPr>
          <p:spPr bwMode="auto">
            <a:xfrm>
              <a:off x="8172450" y="3671889"/>
              <a:ext cx="452438" cy="61913"/>
            </a:xfrm>
            <a:custGeom>
              <a:avLst/>
              <a:gdLst>
                <a:gd name="T0" fmla="*/ 191 w 205"/>
                <a:gd name="T1" fmla="*/ 28 h 28"/>
                <a:gd name="T2" fmla="*/ 14 w 205"/>
                <a:gd name="T3" fmla="*/ 28 h 28"/>
                <a:gd name="T4" fmla="*/ 0 w 205"/>
                <a:gd name="T5" fmla="*/ 14 h 28"/>
                <a:gd name="T6" fmla="*/ 14 w 205"/>
                <a:gd name="T7" fmla="*/ 0 h 28"/>
                <a:gd name="T8" fmla="*/ 191 w 205"/>
                <a:gd name="T9" fmla="*/ 0 h 28"/>
                <a:gd name="T10" fmla="*/ 205 w 205"/>
                <a:gd name="T11" fmla="*/ 14 h 28"/>
                <a:gd name="T12" fmla="*/ 191 w 205"/>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205" h="28">
                  <a:moveTo>
                    <a:pt x="191" y="28"/>
                  </a:moveTo>
                  <a:cubicBezTo>
                    <a:pt x="14" y="28"/>
                    <a:pt x="14" y="28"/>
                    <a:pt x="14" y="28"/>
                  </a:cubicBezTo>
                  <a:cubicBezTo>
                    <a:pt x="6" y="28"/>
                    <a:pt x="0" y="22"/>
                    <a:pt x="0" y="14"/>
                  </a:cubicBezTo>
                  <a:cubicBezTo>
                    <a:pt x="0" y="6"/>
                    <a:pt x="6" y="0"/>
                    <a:pt x="14" y="0"/>
                  </a:cubicBezTo>
                  <a:cubicBezTo>
                    <a:pt x="191" y="0"/>
                    <a:pt x="191" y="0"/>
                    <a:pt x="191" y="0"/>
                  </a:cubicBezTo>
                  <a:cubicBezTo>
                    <a:pt x="199" y="0"/>
                    <a:pt x="205" y="6"/>
                    <a:pt x="205" y="14"/>
                  </a:cubicBezTo>
                  <a:cubicBezTo>
                    <a:pt x="205" y="22"/>
                    <a:pt x="199" y="28"/>
                    <a:pt x="191"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0" name="Freeform 108"/>
            <p:cNvSpPr>
              <a:spLocks noEditPoints="1"/>
            </p:cNvSpPr>
            <p:nvPr/>
          </p:nvSpPr>
          <p:spPr bwMode="auto">
            <a:xfrm>
              <a:off x="8235950" y="1373189"/>
              <a:ext cx="201613" cy="274638"/>
            </a:xfrm>
            <a:custGeom>
              <a:avLst/>
              <a:gdLst>
                <a:gd name="T0" fmla="*/ 36 w 91"/>
                <a:gd name="T1" fmla="*/ 124 h 124"/>
                <a:gd name="T2" fmla="*/ 29 w 91"/>
                <a:gd name="T3" fmla="*/ 119 h 124"/>
                <a:gd name="T4" fmla="*/ 1 w 91"/>
                <a:gd name="T5" fmla="*/ 25 h 124"/>
                <a:gd name="T6" fmla="*/ 6 w 91"/>
                <a:gd name="T7" fmla="*/ 15 h 124"/>
                <a:gd name="T8" fmla="*/ 53 w 91"/>
                <a:gd name="T9" fmla="*/ 1 h 124"/>
                <a:gd name="T10" fmla="*/ 59 w 91"/>
                <a:gd name="T11" fmla="*/ 2 h 124"/>
                <a:gd name="T12" fmla="*/ 63 w 91"/>
                <a:gd name="T13" fmla="*/ 6 h 124"/>
                <a:gd name="T14" fmla="*/ 91 w 91"/>
                <a:gd name="T15" fmla="*/ 100 h 124"/>
                <a:gd name="T16" fmla="*/ 90 w 91"/>
                <a:gd name="T17" fmla="*/ 106 h 124"/>
                <a:gd name="T18" fmla="*/ 85 w 91"/>
                <a:gd name="T19" fmla="*/ 110 h 124"/>
                <a:gd name="T20" fmla="*/ 38 w 91"/>
                <a:gd name="T21" fmla="*/ 124 h 124"/>
                <a:gd name="T22" fmla="*/ 36 w 91"/>
                <a:gd name="T23" fmla="*/ 124 h 124"/>
                <a:gd name="T24" fmla="*/ 18 w 91"/>
                <a:gd name="T25" fmla="*/ 28 h 124"/>
                <a:gd name="T26" fmla="*/ 18 w 91"/>
                <a:gd name="T27" fmla="*/ 28 h 124"/>
                <a:gd name="T28" fmla="*/ 41 w 91"/>
                <a:gd name="T29" fmla="*/ 107 h 124"/>
                <a:gd name="T30" fmla="*/ 73 w 91"/>
                <a:gd name="T31" fmla="*/ 97 h 124"/>
                <a:gd name="T32" fmla="*/ 50 w 91"/>
                <a:gd name="T33" fmla="*/ 18 h 124"/>
                <a:gd name="T34" fmla="*/ 18 w 91"/>
                <a:gd name="T35" fmla="*/ 2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24">
                  <a:moveTo>
                    <a:pt x="36" y="124"/>
                  </a:moveTo>
                  <a:cubicBezTo>
                    <a:pt x="33" y="124"/>
                    <a:pt x="30" y="122"/>
                    <a:pt x="29" y="119"/>
                  </a:cubicBezTo>
                  <a:cubicBezTo>
                    <a:pt x="1" y="25"/>
                    <a:pt x="1" y="25"/>
                    <a:pt x="1" y="25"/>
                  </a:cubicBezTo>
                  <a:cubicBezTo>
                    <a:pt x="0" y="20"/>
                    <a:pt x="2" y="16"/>
                    <a:pt x="6" y="15"/>
                  </a:cubicBezTo>
                  <a:cubicBezTo>
                    <a:pt x="53" y="1"/>
                    <a:pt x="53" y="1"/>
                    <a:pt x="53" y="1"/>
                  </a:cubicBezTo>
                  <a:cubicBezTo>
                    <a:pt x="55" y="0"/>
                    <a:pt x="57" y="1"/>
                    <a:pt x="59" y="2"/>
                  </a:cubicBezTo>
                  <a:cubicBezTo>
                    <a:pt x="61" y="3"/>
                    <a:pt x="62" y="4"/>
                    <a:pt x="63" y="6"/>
                  </a:cubicBezTo>
                  <a:cubicBezTo>
                    <a:pt x="91" y="100"/>
                    <a:pt x="91" y="100"/>
                    <a:pt x="91" y="100"/>
                  </a:cubicBezTo>
                  <a:cubicBezTo>
                    <a:pt x="91" y="102"/>
                    <a:pt x="91" y="104"/>
                    <a:pt x="90" y="106"/>
                  </a:cubicBezTo>
                  <a:cubicBezTo>
                    <a:pt x="89" y="108"/>
                    <a:pt x="87" y="109"/>
                    <a:pt x="85" y="110"/>
                  </a:cubicBezTo>
                  <a:cubicBezTo>
                    <a:pt x="38" y="124"/>
                    <a:pt x="38" y="124"/>
                    <a:pt x="38" y="124"/>
                  </a:cubicBezTo>
                  <a:cubicBezTo>
                    <a:pt x="38" y="124"/>
                    <a:pt x="37" y="124"/>
                    <a:pt x="36" y="124"/>
                  </a:cubicBezTo>
                  <a:close/>
                  <a:moveTo>
                    <a:pt x="18" y="28"/>
                  </a:moveTo>
                  <a:cubicBezTo>
                    <a:pt x="18" y="28"/>
                    <a:pt x="18" y="28"/>
                    <a:pt x="18" y="28"/>
                  </a:cubicBezTo>
                  <a:cubicBezTo>
                    <a:pt x="41" y="107"/>
                    <a:pt x="41" y="107"/>
                    <a:pt x="41" y="107"/>
                  </a:cubicBezTo>
                  <a:cubicBezTo>
                    <a:pt x="73" y="97"/>
                    <a:pt x="73" y="97"/>
                    <a:pt x="73" y="97"/>
                  </a:cubicBezTo>
                  <a:cubicBezTo>
                    <a:pt x="50" y="18"/>
                    <a:pt x="50" y="18"/>
                    <a:pt x="50" y="18"/>
                  </a:cubicBezTo>
                  <a:cubicBezTo>
                    <a:pt x="18" y="28"/>
                    <a:pt x="18" y="28"/>
                    <a:pt x="18" y="2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1" name="Freeform 109"/>
            <p:cNvSpPr>
              <a:spLocks noEditPoints="1"/>
            </p:cNvSpPr>
            <p:nvPr/>
          </p:nvSpPr>
          <p:spPr bwMode="auto">
            <a:xfrm>
              <a:off x="8345487" y="1230314"/>
              <a:ext cx="301625" cy="334963"/>
            </a:xfrm>
            <a:custGeom>
              <a:avLst/>
              <a:gdLst>
                <a:gd name="T0" fmla="*/ 89 w 136"/>
                <a:gd name="T1" fmla="*/ 152 h 152"/>
                <a:gd name="T2" fmla="*/ 83 w 136"/>
                <a:gd name="T3" fmla="*/ 152 h 152"/>
                <a:gd name="T4" fmla="*/ 63 w 136"/>
                <a:gd name="T5" fmla="*/ 150 h 152"/>
                <a:gd name="T6" fmla="*/ 51 w 136"/>
                <a:gd name="T7" fmla="*/ 149 h 152"/>
                <a:gd name="T8" fmla="*/ 27 w 136"/>
                <a:gd name="T9" fmla="*/ 149 h 152"/>
                <a:gd name="T10" fmla="*/ 18 w 136"/>
                <a:gd name="T11" fmla="*/ 144 h 152"/>
                <a:gd name="T12" fmla="*/ 1 w 136"/>
                <a:gd name="T13" fmla="*/ 87 h 152"/>
                <a:gd name="T14" fmla="*/ 3 w 136"/>
                <a:gd name="T15" fmla="*/ 78 h 152"/>
                <a:gd name="T16" fmla="*/ 37 w 136"/>
                <a:gd name="T17" fmla="*/ 41 h 152"/>
                <a:gd name="T18" fmla="*/ 38 w 136"/>
                <a:gd name="T19" fmla="*/ 15 h 152"/>
                <a:gd name="T20" fmla="*/ 41 w 136"/>
                <a:gd name="T21" fmla="*/ 6 h 152"/>
                <a:gd name="T22" fmla="*/ 58 w 136"/>
                <a:gd name="T23" fmla="*/ 0 h 152"/>
                <a:gd name="T24" fmla="*/ 69 w 136"/>
                <a:gd name="T25" fmla="*/ 5 h 152"/>
                <a:gd name="T26" fmla="*/ 78 w 136"/>
                <a:gd name="T27" fmla="*/ 40 h 152"/>
                <a:gd name="T28" fmla="*/ 77 w 136"/>
                <a:gd name="T29" fmla="*/ 46 h 152"/>
                <a:gd name="T30" fmla="*/ 76 w 136"/>
                <a:gd name="T31" fmla="*/ 50 h 152"/>
                <a:gd name="T32" fmla="*/ 76 w 136"/>
                <a:gd name="T33" fmla="*/ 55 h 152"/>
                <a:gd name="T34" fmla="*/ 106 w 136"/>
                <a:gd name="T35" fmla="*/ 58 h 152"/>
                <a:gd name="T36" fmla="*/ 109 w 136"/>
                <a:gd name="T37" fmla="*/ 58 h 152"/>
                <a:gd name="T38" fmla="*/ 136 w 136"/>
                <a:gd name="T39" fmla="*/ 84 h 152"/>
                <a:gd name="T40" fmla="*/ 130 w 136"/>
                <a:gd name="T41" fmla="*/ 99 h 152"/>
                <a:gd name="T42" fmla="*/ 131 w 136"/>
                <a:gd name="T43" fmla="*/ 104 h 152"/>
                <a:gd name="T44" fmla="*/ 124 w 136"/>
                <a:gd name="T45" fmla="*/ 120 h 152"/>
                <a:gd name="T46" fmla="*/ 124 w 136"/>
                <a:gd name="T47" fmla="*/ 120 h 152"/>
                <a:gd name="T48" fmla="*/ 112 w 136"/>
                <a:gd name="T49" fmla="*/ 138 h 152"/>
                <a:gd name="T50" fmla="*/ 112 w 136"/>
                <a:gd name="T51" fmla="*/ 140 h 152"/>
                <a:gd name="T52" fmla="*/ 89 w 136"/>
                <a:gd name="T53" fmla="*/ 152 h 152"/>
                <a:gd name="T54" fmla="*/ 40 w 136"/>
                <a:gd name="T55" fmla="*/ 132 h 152"/>
                <a:gd name="T56" fmla="*/ 52 w 136"/>
                <a:gd name="T57" fmla="*/ 133 h 152"/>
                <a:gd name="T58" fmla="*/ 64 w 136"/>
                <a:gd name="T59" fmla="*/ 134 h 152"/>
                <a:gd name="T60" fmla="*/ 85 w 136"/>
                <a:gd name="T61" fmla="*/ 136 h 152"/>
                <a:gd name="T62" fmla="*/ 89 w 136"/>
                <a:gd name="T63" fmla="*/ 136 h 152"/>
                <a:gd name="T64" fmla="*/ 97 w 136"/>
                <a:gd name="T65" fmla="*/ 135 h 152"/>
                <a:gd name="T66" fmla="*/ 98 w 136"/>
                <a:gd name="T67" fmla="*/ 132 h 152"/>
                <a:gd name="T68" fmla="*/ 103 w 136"/>
                <a:gd name="T69" fmla="*/ 126 h 152"/>
                <a:gd name="T70" fmla="*/ 108 w 136"/>
                <a:gd name="T71" fmla="*/ 119 h 152"/>
                <a:gd name="T72" fmla="*/ 108 w 136"/>
                <a:gd name="T73" fmla="*/ 117 h 152"/>
                <a:gd name="T74" fmla="*/ 112 w 136"/>
                <a:gd name="T75" fmla="*/ 109 h 152"/>
                <a:gd name="T76" fmla="*/ 115 w 136"/>
                <a:gd name="T77" fmla="*/ 103 h 152"/>
                <a:gd name="T78" fmla="*/ 115 w 136"/>
                <a:gd name="T79" fmla="*/ 100 h 152"/>
                <a:gd name="T80" fmla="*/ 116 w 136"/>
                <a:gd name="T81" fmla="*/ 91 h 152"/>
                <a:gd name="T82" fmla="*/ 120 w 136"/>
                <a:gd name="T83" fmla="*/ 84 h 152"/>
                <a:gd name="T84" fmla="*/ 110 w 136"/>
                <a:gd name="T85" fmla="*/ 73 h 152"/>
                <a:gd name="T86" fmla="*/ 106 w 136"/>
                <a:gd name="T87" fmla="*/ 73 h 152"/>
                <a:gd name="T88" fmla="*/ 64 w 136"/>
                <a:gd name="T89" fmla="*/ 65 h 152"/>
                <a:gd name="T90" fmla="*/ 60 w 136"/>
                <a:gd name="T91" fmla="*/ 57 h 152"/>
                <a:gd name="T92" fmla="*/ 61 w 136"/>
                <a:gd name="T93" fmla="*/ 49 h 152"/>
                <a:gd name="T94" fmla="*/ 62 w 136"/>
                <a:gd name="T95" fmla="*/ 44 h 152"/>
                <a:gd name="T96" fmla="*/ 62 w 136"/>
                <a:gd name="T97" fmla="*/ 39 h 152"/>
                <a:gd name="T98" fmla="*/ 58 w 136"/>
                <a:gd name="T99" fmla="*/ 15 h 152"/>
                <a:gd name="T100" fmla="*/ 54 w 136"/>
                <a:gd name="T101" fmla="*/ 16 h 152"/>
                <a:gd name="T102" fmla="*/ 51 w 136"/>
                <a:gd name="T103" fmla="*/ 46 h 152"/>
                <a:gd name="T104" fmla="*/ 51 w 136"/>
                <a:gd name="T105" fmla="*/ 48 h 152"/>
                <a:gd name="T106" fmla="*/ 17 w 136"/>
                <a:gd name="T107" fmla="*/ 87 h 152"/>
                <a:gd name="T108" fmla="*/ 31 w 136"/>
                <a:gd name="T109" fmla="*/ 133 h 152"/>
                <a:gd name="T110" fmla="*/ 40 w 136"/>
                <a:gd name="T111" fmla="*/ 13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6" h="152">
                  <a:moveTo>
                    <a:pt x="89" y="152"/>
                  </a:moveTo>
                  <a:cubicBezTo>
                    <a:pt x="87" y="152"/>
                    <a:pt x="85" y="152"/>
                    <a:pt x="83" y="152"/>
                  </a:cubicBezTo>
                  <a:cubicBezTo>
                    <a:pt x="78" y="151"/>
                    <a:pt x="71" y="150"/>
                    <a:pt x="63" y="150"/>
                  </a:cubicBezTo>
                  <a:cubicBezTo>
                    <a:pt x="51" y="149"/>
                    <a:pt x="51" y="149"/>
                    <a:pt x="51" y="149"/>
                  </a:cubicBezTo>
                  <a:cubicBezTo>
                    <a:pt x="38" y="147"/>
                    <a:pt x="30" y="148"/>
                    <a:pt x="27" y="149"/>
                  </a:cubicBezTo>
                  <a:cubicBezTo>
                    <a:pt x="23" y="150"/>
                    <a:pt x="19" y="148"/>
                    <a:pt x="18" y="144"/>
                  </a:cubicBezTo>
                  <a:cubicBezTo>
                    <a:pt x="1" y="87"/>
                    <a:pt x="1" y="87"/>
                    <a:pt x="1" y="87"/>
                  </a:cubicBezTo>
                  <a:cubicBezTo>
                    <a:pt x="0" y="84"/>
                    <a:pt x="1" y="80"/>
                    <a:pt x="3" y="78"/>
                  </a:cubicBezTo>
                  <a:cubicBezTo>
                    <a:pt x="13" y="70"/>
                    <a:pt x="31" y="52"/>
                    <a:pt x="37" y="41"/>
                  </a:cubicBezTo>
                  <a:cubicBezTo>
                    <a:pt x="40" y="30"/>
                    <a:pt x="38" y="16"/>
                    <a:pt x="38" y="15"/>
                  </a:cubicBezTo>
                  <a:cubicBezTo>
                    <a:pt x="38" y="12"/>
                    <a:pt x="39" y="9"/>
                    <a:pt x="41" y="6"/>
                  </a:cubicBezTo>
                  <a:cubicBezTo>
                    <a:pt x="47" y="0"/>
                    <a:pt x="57" y="0"/>
                    <a:pt x="58" y="0"/>
                  </a:cubicBezTo>
                  <a:cubicBezTo>
                    <a:pt x="62" y="0"/>
                    <a:pt x="66" y="2"/>
                    <a:pt x="69" y="5"/>
                  </a:cubicBezTo>
                  <a:cubicBezTo>
                    <a:pt x="76" y="12"/>
                    <a:pt x="79" y="25"/>
                    <a:pt x="78" y="40"/>
                  </a:cubicBezTo>
                  <a:cubicBezTo>
                    <a:pt x="78" y="42"/>
                    <a:pt x="77" y="44"/>
                    <a:pt x="77" y="46"/>
                  </a:cubicBezTo>
                  <a:cubicBezTo>
                    <a:pt x="77" y="48"/>
                    <a:pt x="77" y="49"/>
                    <a:pt x="76" y="50"/>
                  </a:cubicBezTo>
                  <a:cubicBezTo>
                    <a:pt x="76" y="52"/>
                    <a:pt x="76" y="53"/>
                    <a:pt x="76" y="55"/>
                  </a:cubicBezTo>
                  <a:cubicBezTo>
                    <a:pt x="80" y="56"/>
                    <a:pt x="90" y="58"/>
                    <a:pt x="106" y="58"/>
                  </a:cubicBezTo>
                  <a:cubicBezTo>
                    <a:pt x="109" y="58"/>
                    <a:pt x="109" y="58"/>
                    <a:pt x="109" y="58"/>
                  </a:cubicBezTo>
                  <a:cubicBezTo>
                    <a:pt x="124" y="58"/>
                    <a:pt x="136" y="69"/>
                    <a:pt x="136" y="84"/>
                  </a:cubicBezTo>
                  <a:cubicBezTo>
                    <a:pt x="136" y="89"/>
                    <a:pt x="134" y="94"/>
                    <a:pt x="130" y="99"/>
                  </a:cubicBezTo>
                  <a:cubicBezTo>
                    <a:pt x="131" y="101"/>
                    <a:pt x="131" y="103"/>
                    <a:pt x="131" y="104"/>
                  </a:cubicBezTo>
                  <a:cubicBezTo>
                    <a:pt x="131" y="110"/>
                    <a:pt x="128" y="116"/>
                    <a:pt x="124" y="120"/>
                  </a:cubicBezTo>
                  <a:cubicBezTo>
                    <a:pt x="124" y="120"/>
                    <a:pt x="124" y="120"/>
                    <a:pt x="124" y="120"/>
                  </a:cubicBezTo>
                  <a:cubicBezTo>
                    <a:pt x="123" y="128"/>
                    <a:pt x="119" y="135"/>
                    <a:pt x="112" y="138"/>
                  </a:cubicBezTo>
                  <a:cubicBezTo>
                    <a:pt x="112" y="139"/>
                    <a:pt x="112" y="140"/>
                    <a:pt x="112" y="140"/>
                  </a:cubicBezTo>
                  <a:cubicBezTo>
                    <a:pt x="109" y="148"/>
                    <a:pt x="101" y="152"/>
                    <a:pt x="89" y="152"/>
                  </a:cubicBezTo>
                  <a:close/>
                  <a:moveTo>
                    <a:pt x="40" y="132"/>
                  </a:moveTo>
                  <a:cubicBezTo>
                    <a:pt x="44" y="132"/>
                    <a:pt x="48" y="133"/>
                    <a:pt x="52" y="133"/>
                  </a:cubicBezTo>
                  <a:cubicBezTo>
                    <a:pt x="64" y="134"/>
                    <a:pt x="64" y="134"/>
                    <a:pt x="64" y="134"/>
                  </a:cubicBezTo>
                  <a:cubicBezTo>
                    <a:pt x="73" y="135"/>
                    <a:pt x="80" y="135"/>
                    <a:pt x="85" y="136"/>
                  </a:cubicBezTo>
                  <a:cubicBezTo>
                    <a:pt x="86" y="136"/>
                    <a:pt x="88" y="136"/>
                    <a:pt x="89" y="136"/>
                  </a:cubicBezTo>
                  <a:cubicBezTo>
                    <a:pt x="95" y="136"/>
                    <a:pt x="97" y="135"/>
                    <a:pt x="97" y="135"/>
                  </a:cubicBezTo>
                  <a:cubicBezTo>
                    <a:pt x="97" y="134"/>
                    <a:pt x="98" y="133"/>
                    <a:pt x="98" y="132"/>
                  </a:cubicBezTo>
                  <a:cubicBezTo>
                    <a:pt x="98" y="129"/>
                    <a:pt x="100" y="127"/>
                    <a:pt x="103" y="126"/>
                  </a:cubicBezTo>
                  <a:cubicBezTo>
                    <a:pt x="106" y="125"/>
                    <a:pt x="108" y="122"/>
                    <a:pt x="108" y="119"/>
                  </a:cubicBezTo>
                  <a:cubicBezTo>
                    <a:pt x="108" y="119"/>
                    <a:pt x="108" y="118"/>
                    <a:pt x="108" y="117"/>
                  </a:cubicBezTo>
                  <a:cubicBezTo>
                    <a:pt x="107" y="114"/>
                    <a:pt x="109" y="111"/>
                    <a:pt x="112" y="109"/>
                  </a:cubicBezTo>
                  <a:cubicBezTo>
                    <a:pt x="114" y="108"/>
                    <a:pt x="115" y="106"/>
                    <a:pt x="115" y="103"/>
                  </a:cubicBezTo>
                  <a:cubicBezTo>
                    <a:pt x="115" y="102"/>
                    <a:pt x="115" y="101"/>
                    <a:pt x="115" y="100"/>
                  </a:cubicBezTo>
                  <a:cubicBezTo>
                    <a:pt x="113" y="97"/>
                    <a:pt x="114" y="93"/>
                    <a:pt x="116" y="91"/>
                  </a:cubicBezTo>
                  <a:cubicBezTo>
                    <a:pt x="119" y="89"/>
                    <a:pt x="120" y="86"/>
                    <a:pt x="120" y="84"/>
                  </a:cubicBezTo>
                  <a:cubicBezTo>
                    <a:pt x="120" y="78"/>
                    <a:pt x="115" y="73"/>
                    <a:pt x="110" y="73"/>
                  </a:cubicBezTo>
                  <a:cubicBezTo>
                    <a:pt x="110" y="73"/>
                    <a:pt x="108" y="73"/>
                    <a:pt x="106" y="73"/>
                  </a:cubicBezTo>
                  <a:cubicBezTo>
                    <a:pt x="72" y="73"/>
                    <a:pt x="66" y="67"/>
                    <a:pt x="64" y="65"/>
                  </a:cubicBezTo>
                  <a:cubicBezTo>
                    <a:pt x="62" y="63"/>
                    <a:pt x="60" y="60"/>
                    <a:pt x="60" y="57"/>
                  </a:cubicBezTo>
                  <a:cubicBezTo>
                    <a:pt x="61" y="54"/>
                    <a:pt x="61" y="52"/>
                    <a:pt x="61" y="49"/>
                  </a:cubicBezTo>
                  <a:cubicBezTo>
                    <a:pt x="61" y="47"/>
                    <a:pt x="61" y="45"/>
                    <a:pt x="62" y="44"/>
                  </a:cubicBezTo>
                  <a:cubicBezTo>
                    <a:pt x="62" y="42"/>
                    <a:pt x="62" y="41"/>
                    <a:pt x="62" y="39"/>
                  </a:cubicBezTo>
                  <a:cubicBezTo>
                    <a:pt x="63" y="24"/>
                    <a:pt x="59" y="17"/>
                    <a:pt x="58" y="15"/>
                  </a:cubicBezTo>
                  <a:cubicBezTo>
                    <a:pt x="57" y="16"/>
                    <a:pt x="55" y="16"/>
                    <a:pt x="54" y="16"/>
                  </a:cubicBezTo>
                  <a:cubicBezTo>
                    <a:pt x="55" y="22"/>
                    <a:pt x="55" y="35"/>
                    <a:pt x="51" y="46"/>
                  </a:cubicBezTo>
                  <a:cubicBezTo>
                    <a:pt x="51" y="47"/>
                    <a:pt x="51" y="47"/>
                    <a:pt x="51" y="48"/>
                  </a:cubicBezTo>
                  <a:cubicBezTo>
                    <a:pt x="45" y="59"/>
                    <a:pt x="29" y="77"/>
                    <a:pt x="17" y="87"/>
                  </a:cubicBezTo>
                  <a:cubicBezTo>
                    <a:pt x="31" y="133"/>
                    <a:pt x="31" y="133"/>
                    <a:pt x="31" y="133"/>
                  </a:cubicBezTo>
                  <a:cubicBezTo>
                    <a:pt x="33" y="133"/>
                    <a:pt x="37" y="132"/>
                    <a:pt x="40" y="1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2" name="Freeform 134"/>
            <p:cNvSpPr>
              <a:spLocks noEditPoints="1"/>
            </p:cNvSpPr>
            <p:nvPr/>
          </p:nvSpPr>
          <p:spPr bwMode="auto">
            <a:xfrm>
              <a:off x="6637337" y="1289051"/>
              <a:ext cx="476250" cy="455613"/>
            </a:xfrm>
            <a:custGeom>
              <a:avLst/>
              <a:gdLst>
                <a:gd name="T0" fmla="*/ 103 w 216"/>
                <a:gd name="T1" fmla="*/ 206 h 206"/>
                <a:gd name="T2" fmla="*/ 30 w 216"/>
                <a:gd name="T3" fmla="*/ 176 h 206"/>
                <a:gd name="T4" fmla="*/ 0 w 216"/>
                <a:gd name="T5" fmla="*/ 103 h 206"/>
                <a:gd name="T6" fmla="*/ 30 w 216"/>
                <a:gd name="T7" fmla="*/ 30 h 206"/>
                <a:gd name="T8" fmla="*/ 103 w 216"/>
                <a:gd name="T9" fmla="*/ 0 h 206"/>
                <a:gd name="T10" fmla="*/ 176 w 216"/>
                <a:gd name="T11" fmla="*/ 30 h 206"/>
                <a:gd name="T12" fmla="*/ 176 w 216"/>
                <a:gd name="T13" fmla="*/ 176 h 206"/>
                <a:gd name="T14" fmla="*/ 103 w 216"/>
                <a:gd name="T15" fmla="*/ 206 h 206"/>
                <a:gd name="T16" fmla="*/ 103 w 216"/>
                <a:gd name="T17" fmla="*/ 17 h 206"/>
                <a:gd name="T18" fmla="*/ 43 w 216"/>
                <a:gd name="T19" fmla="*/ 42 h 206"/>
                <a:gd name="T20" fmla="*/ 18 w 216"/>
                <a:gd name="T21" fmla="*/ 103 h 206"/>
                <a:gd name="T22" fmla="*/ 43 w 216"/>
                <a:gd name="T23" fmla="*/ 163 h 206"/>
                <a:gd name="T24" fmla="*/ 103 w 216"/>
                <a:gd name="T25" fmla="*/ 188 h 206"/>
                <a:gd name="T26" fmla="*/ 164 w 216"/>
                <a:gd name="T27" fmla="*/ 163 h 206"/>
                <a:gd name="T28" fmla="*/ 164 w 216"/>
                <a:gd name="T29" fmla="*/ 42 h 206"/>
                <a:gd name="T30" fmla="*/ 103 w 216"/>
                <a:gd name="T31" fmla="*/ 1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206">
                  <a:moveTo>
                    <a:pt x="103" y="206"/>
                  </a:moveTo>
                  <a:cubicBezTo>
                    <a:pt x="76" y="206"/>
                    <a:pt x="50" y="195"/>
                    <a:pt x="30" y="176"/>
                  </a:cubicBezTo>
                  <a:cubicBezTo>
                    <a:pt x="11" y="156"/>
                    <a:pt x="0" y="130"/>
                    <a:pt x="0" y="103"/>
                  </a:cubicBezTo>
                  <a:cubicBezTo>
                    <a:pt x="0" y="75"/>
                    <a:pt x="11" y="49"/>
                    <a:pt x="30" y="30"/>
                  </a:cubicBezTo>
                  <a:cubicBezTo>
                    <a:pt x="50" y="11"/>
                    <a:pt x="76" y="0"/>
                    <a:pt x="103" y="0"/>
                  </a:cubicBezTo>
                  <a:cubicBezTo>
                    <a:pt x="131" y="0"/>
                    <a:pt x="157" y="11"/>
                    <a:pt x="176" y="30"/>
                  </a:cubicBezTo>
                  <a:cubicBezTo>
                    <a:pt x="216" y="70"/>
                    <a:pt x="216" y="136"/>
                    <a:pt x="176" y="176"/>
                  </a:cubicBezTo>
                  <a:cubicBezTo>
                    <a:pt x="157" y="195"/>
                    <a:pt x="131" y="206"/>
                    <a:pt x="103" y="206"/>
                  </a:cubicBezTo>
                  <a:close/>
                  <a:moveTo>
                    <a:pt x="103" y="17"/>
                  </a:moveTo>
                  <a:cubicBezTo>
                    <a:pt x="80" y="17"/>
                    <a:pt x="59" y="26"/>
                    <a:pt x="43" y="42"/>
                  </a:cubicBezTo>
                  <a:cubicBezTo>
                    <a:pt x="27" y="59"/>
                    <a:pt x="18" y="80"/>
                    <a:pt x="18" y="103"/>
                  </a:cubicBezTo>
                  <a:cubicBezTo>
                    <a:pt x="18" y="126"/>
                    <a:pt x="27" y="147"/>
                    <a:pt x="43" y="163"/>
                  </a:cubicBezTo>
                  <a:cubicBezTo>
                    <a:pt x="59" y="180"/>
                    <a:pt x="80" y="188"/>
                    <a:pt x="103" y="188"/>
                  </a:cubicBezTo>
                  <a:cubicBezTo>
                    <a:pt x="126" y="188"/>
                    <a:pt x="148" y="180"/>
                    <a:pt x="164" y="163"/>
                  </a:cubicBezTo>
                  <a:cubicBezTo>
                    <a:pt x="197" y="130"/>
                    <a:pt x="197" y="76"/>
                    <a:pt x="164" y="42"/>
                  </a:cubicBezTo>
                  <a:cubicBezTo>
                    <a:pt x="148" y="26"/>
                    <a:pt x="126" y="17"/>
                    <a:pt x="103"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3" name="Freeform 135"/>
            <p:cNvSpPr/>
            <p:nvPr/>
          </p:nvSpPr>
          <p:spPr bwMode="auto">
            <a:xfrm>
              <a:off x="6659562" y="1450976"/>
              <a:ext cx="239713" cy="19050"/>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4" name="Freeform 136"/>
            <p:cNvSpPr/>
            <p:nvPr/>
          </p:nvSpPr>
          <p:spPr bwMode="auto">
            <a:xfrm>
              <a:off x="6700837" y="1455739"/>
              <a:ext cx="134938" cy="214313"/>
            </a:xfrm>
            <a:custGeom>
              <a:avLst/>
              <a:gdLst>
                <a:gd name="T0" fmla="*/ 5 w 61"/>
                <a:gd name="T1" fmla="*/ 97 h 97"/>
                <a:gd name="T2" fmla="*/ 3 w 61"/>
                <a:gd name="T3" fmla="*/ 96 h 97"/>
                <a:gd name="T4" fmla="*/ 2 w 61"/>
                <a:gd name="T5" fmla="*/ 90 h 97"/>
                <a:gd name="T6" fmla="*/ 52 w 61"/>
                <a:gd name="T7" fmla="*/ 3 h 97"/>
                <a:gd name="T8" fmla="*/ 58 w 61"/>
                <a:gd name="T9" fmla="*/ 1 h 97"/>
                <a:gd name="T10" fmla="*/ 59 w 61"/>
                <a:gd name="T11" fmla="*/ 7 h 97"/>
                <a:gd name="T12" fmla="*/ 9 w 61"/>
                <a:gd name="T13" fmla="*/ 94 h 97"/>
                <a:gd name="T14" fmla="*/ 5 w 61"/>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7">
                  <a:moveTo>
                    <a:pt x="5" y="97"/>
                  </a:moveTo>
                  <a:cubicBezTo>
                    <a:pt x="5" y="97"/>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7"/>
                    <a:pt x="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5" name="Freeform 137"/>
            <p:cNvSpPr/>
            <p:nvPr/>
          </p:nvSpPr>
          <p:spPr bwMode="auto">
            <a:xfrm>
              <a:off x="6784975" y="1517651"/>
              <a:ext cx="131763" cy="211138"/>
            </a:xfrm>
            <a:custGeom>
              <a:avLst/>
              <a:gdLst>
                <a:gd name="T0" fmla="*/ 55 w 60"/>
                <a:gd name="T1" fmla="*/ 96 h 96"/>
                <a:gd name="T2" fmla="*/ 51 w 60"/>
                <a:gd name="T3" fmla="*/ 94 h 96"/>
                <a:gd name="T4" fmla="*/ 1 w 60"/>
                <a:gd name="T5" fmla="*/ 7 h 96"/>
                <a:gd name="T6" fmla="*/ 3 w 60"/>
                <a:gd name="T7" fmla="*/ 1 h 96"/>
                <a:gd name="T8" fmla="*/ 9 w 60"/>
                <a:gd name="T9" fmla="*/ 2 h 96"/>
                <a:gd name="T10" fmla="*/ 59 w 60"/>
                <a:gd name="T11" fmla="*/ 90 h 96"/>
                <a:gd name="T12" fmla="*/ 57 w 60"/>
                <a:gd name="T13" fmla="*/ 96 h 96"/>
                <a:gd name="T14" fmla="*/ 55 w 60"/>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6">
                  <a:moveTo>
                    <a:pt x="55" y="96"/>
                  </a:moveTo>
                  <a:cubicBezTo>
                    <a:pt x="54" y="96"/>
                    <a:pt x="52" y="95"/>
                    <a:pt x="51" y="94"/>
                  </a:cubicBezTo>
                  <a:cubicBezTo>
                    <a:pt x="1" y="7"/>
                    <a:pt x="1" y="7"/>
                    <a:pt x="1" y="7"/>
                  </a:cubicBezTo>
                  <a:cubicBezTo>
                    <a:pt x="0" y="5"/>
                    <a:pt x="0" y="2"/>
                    <a:pt x="3" y="1"/>
                  </a:cubicBezTo>
                  <a:cubicBezTo>
                    <a:pt x="5" y="0"/>
                    <a:pt x="7" y="0"/>
                    <a:pt x="9" y="2"/>
                  </a:cubicBezTo>
                  <a:cubicBezTo>
                    <a:pt x="59" y="90"/>
                    <a:pt x="59" y="90"/>
                    <a:pt x="59" y="90"/>
                  </a:cubicBezTo>
                  <a:cubicBezTo>
                    <a:pt x="60" y="92"/>
                    <a:pt x="59" y="94"/>
                    <a:pt x="57" y="96"/>
                  </a:cubicBezTo>
                  <a:cubicBezTo>
                    <a:pt x="57" y="96"/>
                    <a:pt x="56" y="96"/>
                    <a:pt x="5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6" name="Freeform 138"/>
            <p:cNvSpPr/>
            <p:nvPr/>
          </p:nvSpPr>
          <p:spPr bwMode="auto">
            <a:xfrm>
              <a:off x="6824662" y="1571626"/>
              <a:ext cx="241300" cy="20638"/>
            </a:xfrm>
            <a:custGeom>
              <a:avLst/>
              <a:gdLst>
                <a:gd name="T0" fmla="*/ 105 w 109"/>
                <a:gd name="T1" fmla="*/ 9 h 9"/>
                <a:gd name="T2" fmla="*/ 4 w 109"/>
                <a:gd name="T3" fmla="*/ 9 h 9"/>
                <a:gd name="T4" fmla="*/ 0 w 109"/>
                <a:gd name="T5" fmla="*/ 5 h 9"/>
                <a:gd name="T6" fmla="*/ 4 w 109"/>
                <a:gd name="T7" fmla="*/ 0 h 9"/>
                <a:gd name="T8" fmla="*/ 105 w 109"/>
                <a:gd name="T9" fmla="*/ 0 h 9"/>
                <a:gd name="T10" fmla="*/ 109 w 109"/>
                <a:gd name="T11" fmla="*/ 5 h 9"/>
                <a:gd name="T12" fmla="*/ 105 w 109"/>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105" y="9"/>
                  </a:moveTo>
                  <a:cubicBezTo>
                    <a:pt x="4" y="9"/>
                    <a:pt x="4" y="9"/>
                    <a:pt x="4" y="9"/>
                  </a:cubicBezTo>
                  <a:cubicBezTo>
                    <a:pt x="2" y="9"/>
                    <a:pt x="0" y="7"/>
                    <a:pt x="0" y="5"/>
                  </a:cubicBezTo>
                  <a:cubicBezTo>
                    <a:pt x="0" y="2"/>
                    <a:pt x="2" y="0"/>
                    <a:pt x="4" y="0"/>
                  </a:cubicBezTo>
                  <a:cubicBezTo>
                    <a:pt x="105" y="0"/>
                    <a:pt x="105" y="0"/>
                    <a:pt x="105" y="0"/>
                  </a:cubicBezTo>
                  <a:cubicBezTo>
                    <a:pt x="107" y="0"/>
                    <a:pt x="109" y="2"/>
                    <a:pt x="109" y="5"/>
                  </a:cubicBezTo>
                  <a:cubicBezTo>
                    <a:pt x="109" y="7"/>
                    <a:pt x="107" y="9"/>
                    <a:pt x="105"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7" name="Freeform 139"/>
            <p:cNvSpPr/>
            <p:nvPr/>
          </p:nvSpPr>
          <p:spPr bwMode="auto">
            <a:xfrm>
              <a:off x="6888162" y="1373189"/>
              <a:ext cx="134938" cy="212725"/>
            </a:xfrm>
            <a:custGeom>
              <a:avLst/>
              <a:gdLst>
                <a:gd name="T0" fmla="*/ 5 w 61"/>
                <a:gd name="T1" fmla="*/ 96 h 96"/>
                <a:gd name="T2" fmla="*/ 3 w 61"/>
                <a:gd name="T3" fmla="*/ 96 h 96"/>
                <a:gd name="T4" fmla="*/ 2 w 61"/>
                <a:gd name="T5" fmla="*/ 90 h 96"/>
                <a:gd name="T6" fmla="*/ 52 w 61"/>
                <a:gd name="T7" fmla="*/ 3 h 96"/>
                <a:gd name="T8" fmla="*/ 58 w 61"/>
                <a:gd name="T9" fmla="*/ 1 h 96"/>
                <a:gd name="T10" fmla="*/ 59 w 61"/>
                <a:gd name="T11" fmla="*/ 7 h 96"/>
                <a:gd name="T12" fmla="*/ 9 w 61"/>
                <a:gd name="T13" fmla="*/ 94 h 96"/>
                <a:gd name="T14" fmla="*/ 5 w 61"/>
                <a:gd name="T15" fmla="*/ 9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96">
                  <a:moveTo>
                    <a:pt x="5" y="96"/>
                  </a:moveTo>
                  <a:cubicBezTo>
                    <a:pt x="5" y="96"/>
                    <a:pt x="4" y="96"/>
                    <a:pt x="3" y="96"/>
                  </a:cubicBezTo>
                  <a:cubicBezTo>
                    <a:pt x="1" y="95"/>
                    <a:pt x="0" y="92"/>
                    <a:pt x="2" y="90"/>
                  </a:cubicBezTo>
                  <a:cubicBezTo>
                    <a:pt x="52" y="3"/>
                    <a:pt x="52" y="3"/>
                    <a:pt x="52" y="3"/>
                  </a:cubicBezTo>
                  <a:cubicBezTo>
                    <a:pt x="53" y="1"/>
                    <a:pt x="56" y="0"/>
                    <a:pt x="58" y="1"/>
                  </a:cubicBezTo>
                  <a:cubicBezTo>
                    <a:pt x="60" y="2"/>
                    <a:pt x="61" y="5"/>
                    <a:pt x="59" y="7"/>
                  </a:cubicBezTo>
                  <a:cubicBezTo>
                    <a:pt x="9" y="94"/>
                    <a:pt x="9" y="94"/>
                    <a:pt x="9" y="94"/>
                  </a:cubicBezTo>
                  <a:cubicBezTo>
                    <a:pt x="8" y="96"/>
                    <a:pt x="7" y="96"/>
                    <a:pt x="5" y="9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8" name="Freeform 140"/>
            <p:cNvSpPr/>
            <p:nvPr/>
          </p:nvSpPr>
          <p:spPr bwMode="auto">
            <a:xfrm>
              <a:off x="6807200" y="1311276"/>
              <a:ext cx="131763" cy="214313"/>
            </a:xfrm>
            <a:custGeom>
              <a:avLst/>
              <a:gdLst>
                <a:gd name="T0" fmla="*/ 55 w 60"/>
                <a:gd name="T1" fmla="*/ 97 h 97"/>
                <a:gd name="T2" fmla="*/ 52 w 60"/>
                <a:gd name="T3" fmla="*/ 95 h 97"/>
                <a:gd name="T4" fmla="*/ 1 w 60"/>
                <a:gd name="T5" fmla="*/ 8 h 97"/>
                <a:gd name="T6" fmla="*/ 3 w 60"/>
                <a:gd name="T7" fmla="*/ 2 h 97"/>
                <a:gd name="T8" fmla="*/ 9 w 60"/>
                <a:gd name="T9" fmla="*/ 3 h 97"/>
                <a:gd name="T10" fmla="*/ 59 w 60"/>
                <a:gd name="T11" fmla="*/ 90 h 97"/>
                <a:gd name="T12" fmla="*/ 58 w 60"/>
                <a:gd name="T13" fmla="*/ 96 h 97"/>
                <a:gd name="T14" fmla="*/ 55 w 60"/>
                <a:gd name="T15" fmla="*/ 97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97">
                  <a:moveTo>
                    <a:pt x="55" y="97"/>
                  </a:moveTo>
                  <a:cubicBezTo>
                    <a:pt x="54" y="97"/>
                    <a:pt x="52" y="96"/>
                    <a:pt x="52" y="95"/>
                  </a:cubicBezTo>
                  <a:cubicBezTo>
                    <a:pt x="1" y="8"/>
                    <a:pt x="1" y="8"/>
                    <a:pt x="1" y="8"/>
                  </a:cubicBezTo>
                  <a:cubicBezTo>
                    <a:pt x="0" y="5"/>
                    <a:pt x="1" y="3"/>
                    <a:pt x="3" y="2"/>
                  </a:cubicBezTo>
                  <a:cubicBezTo>
                    <a:pt x="5" y="0"/>
                    <a:pt x="8" y="1"/>
                    <a:pt x="9" y="3"/>
                  </a:cubicBezTo>
                  <a:cubicBezTo>
                    <a:pt x="59" y="90"/>
                    <a:pt x="59" y="90"/>
                    <a:pt x="59" y="90"/>
                  </a:cubicBezTo>
                  <a:cubicBezTo>
                    <a:pt x="60" y="92"/>
                    <a:pt x="60" y="95"/>
                    <a:pt x="58" y="96"/>
                  </a:cubicBezTo>
                  <a:cubicBezTo>
                    <a:pt x="57" y="97"/>
                    <a:pt x="56" y="97"/>
                    <a:pt x="55" y="9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29" name="Freeform 141"/>
            <p:cNvSpPr>
              <a:spLocks noEditPoints="1"/>
            </p:cNvSpPr>
            <p:nvPr/>
          </p:nvSpPr>
          <p:spPr bwMode="auto">
            <a:xfrm>
              <a:off x="8770937" y="2419351"/>
              <a:ext cx="328613" cy="238125"/>
            </a:xfrm>
            <a:custGeom>
              <a:avLst/>
              <a:gdLst>
                <a:gd name="T0" fmla="*/ 74 w 149"/>
                <a:gd name="T1" fmla="*/ 108 h 108"/>
                <a:gd name="T2" fmla="*/ 0 w 149"/>
                <a:gd name="T3" fmla="*/ 56 h 108"/>
                <a:gd name="T4" fmla="*/ 0 w 149"/>
                <a:gd name="T5" fmla="*/ 52 h 108"/>
                <a:gd name="T6" fmla="*/ 74 w 149"/>
                <a:gd name="T7" fmla="*/ 0 h 108"/>
                <a:gd name="T8" fmla="*/ 149 w 149"/>
                <a:gd name="T9" fmla="*/ 52 h 108"/>
                <a:gd name="T10" fmla="*/ 149 w 149"/>
                <a:gd name="T11" fmla="*/ 56 h 108"/>
                <a:gd name="T12" fmla="*/ 74 w 149"/>
                <a:gd name="T13" fmla="*/ 108 h 108"/>
                <a:gd name="T14" fmla="*/ 13 w 149"/>
                <a:gd name="T15" fmla="*/ 54 h 108"/>
                <a:gd name="T16" fmla="*/ 74 w 149"/>
                <a:gd name="T17" fmla="*/ 95 h 108"/>
                <a:gd name="T18" fmla="*/ 136 w 149"/>
                <a:gd name="T19" fmla="*/ 54 h 108"/>
                <a:gd name="T20" fmla="*/ 74 w 149"/>
                <a:gd name="T21" fmla="*/ 13 h 108"/>
                <a:gd name="T22" fmla="*/ 13 w 149"/>
                <a:gd name="T23" fmla="*/ 5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9" h="108">
                  <a:moveTo>
                    <a:pt x="74" y="108"/>
                  </a:moveTo>
                  <a:cubicBezTo>
                    <a:pt x="40" y="108"/>
                    <a:pt x="10" y="87"/>
                    <a:pt x="0" y="56"/>
                  </a:cubicBezTo>
                  <a:cubicBezTo>
                    <a:pt x="0" y="55"/>
                    <a:pt x="0" y="53"/>
                    <a:pt x="0" y="52"/>
                  </a:cubicBezTo>
                  <a:cubicBezTo>
                    <a:pt x="10" y="21"/>
                    <a:pt x="40" y="0"/>
                    <a:pt x="74" y="0"/>
                  </a:cubicBezTo>
                  <a:cubicBezTo>
                    <a:pt x="109" y="0"/>
                    <a:pt x="139" y="21"/>
                    <a:pt x="149" y="52"/>
                  </a:cubicBezTo>
                  <a:cubicBezTo>
                    <a:pt x="149" y="53"/>
                    <a:pt x="149" y="55"/>
                    <a:pt x="149" y="56"/>
                  </a:cubicBezTo>
                  <a:cubicBezTo>
                    <a:pt x="139" y="87"/>
                    <a:pt x="109" y="108"/>
                    <a:pt x="74" y="108"/>
                  </a:cubicBezTo>
                  <a:close/>
                  <a:moveTo>
                    <a:pt x="13" y="54"/>
                  </a:moveTo>
                  <a:cubicBezTo>
                    <a:pt x="22" y="79"/>
                    <a:pt x="47" y="95"/>
                    <a:pt x="74" y="95"/>
                  </a:cubicBezTo>
                  <a:cubicBezTo>
                    <a:pt x="102" y="95"/>
                    <a:pt x="127" y="79"/>
                    <a:pt x="136" y="54"/>
                  </a:cubicBezTo>
                  <a:cubicBezTo>
                    <a:pt x="127" y="29"/>
                    <a:pt x="102" y="13"/>
                    <a:pt x="74" y="13"/>
                  </a:cubicBezTo>
                  <a:cubicBezTo>
                    <a:pt x="47" y="13"/>
                    <a:pt x="22" y="29"/>
                    <a:pt x="13" y="5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0" name="Freeform 142"/>
            <p:cNvSpPr/>
            <p:nvPr/>
          </p:nvSpPr>
          <p:spPr bwMode="auto">
            <a:xfrm>
              <a:off x="8856662" y="2460626"/>
              <a:ext cx="157163" cy="155575"/>
            </a:xfrm>
            <a:custGeom>
              <a:avLst/>
              <a:gdLst>
                <a:gd name="T0" fmla="*/ 35 w 71"/>
                <a:gd name="T1" fmla="*/ 70 h 70"/>
                <a:gd name="T2" fmla="*/ 0 w 71"/>
                <a:gd name="T3" fmla="*/ 35 h 70"/>
                <a:gd name="T4" fmla="*/ 7 w 71"/>
                <a:gd name="T5" fmla="*/ 28 h 70"/>
                <a:gd name="T6" fmla="*/ 13 w 71"/>
                <a:gd name="T7" fmla="*/ 35 h 70"/>
                <a:gd name="T8" fmla="*/ 35 w 71"/>
                <a:gd name="T9" fmla="*/ 57 h 70"/>
                <a:gd name="T10" fmla="*/ 58 w 71"/>
                <a:gd name="T11" fmla="*/ 35 h 70"/>
                <a:gd name="T12" fmla="*/ 35 w 71"/>
                <a:gd name="T13" fmla="*/ 13 h 70"/>
                <a:gd name="T14" fmla="*/ 29 w 71"/>
                <a:gd name="T15" fmla="*/ 6 h 70"/>
                <a:gd name="T16" fmla="*/ 35 w 71"/>
                <a:gd name="T17" fmla="*/ 0 h 70"/>
                <a:gd name="T18" fmla="*/ 71 w 71"/>
                <a:gd name="T19" fmla="*/ 35 h 70"/>
                <a:gd name="T20" fmla="*/ 35 w 71"/>
                <a:gd name="T21"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1" h="70">
                  <a:moveTo>
                    <a:pt x="35" y="70"/>
                  </a:moveTo>
                  <a:cubicBezTo>
                    <a:pt x="16" y="70"/>
                    <a:pt x="0" y="54"/>
                    <a:pt x="0" y="35"/>
                  </a:cubicBezTo>
                  <a:cubicBezTo>
                    <a:pt x="0" y="31"/>
                    <a:pt x="3" y="28"/>
                    <a:pt x="7" y="28"/>
                  </a:cubicBezTo>
                  <a:cubicBezTo>
                    <a:pt x="10" y="28"/>
                    <a:pt x="13" y="31"/>
                    <a:pt x="13" y="35"/>
                  </a:cubicBezTo>
                  <a:cubicBezTo>
                    <a:pt x="13" y="47"/>
                    <a:pt x="23" y="57"/>
                    <a:pt x="35" y="57"/>
                  </a:cubicBezTo>
                  <a:cubicBezTo>
                    <a:pt x="48" y="57"/>
                    <a:pt x="58" y="47"/>
                    <a:pt x="58" y="35"/>
                  </a:cubicBezTo>
                  <a:cubicBezTo>
                    <a:pt x="58" y="23"/>
                    <a:pt x="48" y="13"/>
                    <a:pt x="35" y="13"/>
                  </a:cubicBezTo>
                  <a:cubicBezTo>
                    <a:pt x="32" y="13"/>
                    <a:pt x="29" y="10"/>
                    <a:pt x="29" y="6"/>
                  </a:cubicBezTo>
                  <a:cubicBezTo>
                    <a:pt x="29" y="3"/>
                    <a:pt x="32" y="0"/>
                    <a:pt x="35" y="0"/>
                  </a:cubicBezTo>
                  <a:cubicBezTo>
                    <a:pt x="55" y="0"/>
                    <a:pt x="71" y="16"/>
                    <a:pt x="71" y="35"/>
                  </a:cubicBezTo>
                  <a:cubicBezTo>
                    <a:pt x="71" y="54"/>
                    <a:pt x="55" y="70"/>
                    <a:pt x="35" y="7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1" name="Freeform 143"/>
            <p:cNvSpPr/>
            <p:nvPr/>
          </p:nvSpPr>
          <p:spPr bwMode="auto">
            <a:xfrm>
              <a:off x="6959600" y="642939"/>
              <a:ext cx="17463" cy="58738"/>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5"/>
                    <a:pt x="0" y="22"/>
                  </a:cubicBezTo>
                  <a:cubicBezTo>
                    <a:pt x="0" y="4"/>
                    <a:pt x="0" y="4"/>
                    <a:pt x="0" y="4"/>
                  </a:cubicBezTo>
                  <a:cubicBezTo>
                    <a:pt x="0" y="2"/>
                    <a:pt x="1" y="0"/>
                    <a:pt x="4" y="0"/>
                  </a:cubicBezTo>
                  <a:cubicBezTo>
                    <a:pt x="6" y="0"/>
                    <a:pt x="8" y="2"/>
                    <a:pt x="8" y="4"/>
                  </a:cubicBezTo>
                  <a:cubicBezTo>
                    <a:pt x="8" y="22"/>
                    <a:pt x="8" y="22"/>
                    <a:pt x="8" y="22"/>
                  </a:cubicBezTo>
                  <a:cubicBezTo>
                    <a:pt x="8" y="25"/>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5" name="Freeform 144"/>
            <p:cNvSpPr/>
            <p:nvPr/>
          </p:nvSpPr>
          <p:spPr bwMode="auto">
            <a:xfrm>
              <a:off x="6959600" y="792164"/>
              <a:ext cx="17463" cy="57150"/>
            </a:xfrm>
            <a:custGeom>
              <a:avLst/>
              <a:gdLst>
                <a:gd name="T0" fmla="*/ 4 w 8"/>
                <a:gd name="T1" fmla="*/ 26 h 26"/>
                <a:gd name="T2" fmla="*/ 0 w 8"/>
                <a:gd name="T3" fmla="*/ 22 h 26"/>
                <a:gd name="T4" fmla="*/ 0 w 8"/>
                <a:gd name="T5" fmla="*/ 4 h 26"/>
                <a:gd name="T6" fmla="*/ 4 w 8"/>
                <a:gd name="T7" fmla="*/ 0 h 26"/>
                <a:gd name="T8" fmla="*/ 8 w 8"/>
                <a:gd name="T9" fmla="*/ 4 h 26"/>
                <a:gd name="T10" fmla="*/ 8 w 8"/>
                <a:gd name="T11" fmla="*/ 22 h 26"/>
                <a:gd name="T12" fmla="*/ 4 w 8"/>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8" h="26">
                  <a:moveTo>
                    <a:pt x="4" y="26"/>
                  </a:moveTo>
                  <a:cubicBezTo>
                    <a:pt x="1" y="26"/>
                    <a:pt x="0" y="24"/>
                    <a:pt x="0" y="22"/>
                  </a:cubicBezTo>
                  <a:cubicBezTo>
                    <a:pt x="0" y="4"/>
                    <a:pt x="0" y="4"/>
                    <a:pt x="0" y="4"/>
                  </a:cubicBezTo>
                  <a:cubicBezTo>
                    <a:pt x="0" y="2"/>
                    <a:pt x="1" y="0"/>
                    <a:pt x="4" y="0"/>
                  </a:cubicBezTo>
                  <a:cubicBezTo>
                    <a:pt x="6" y="0"/>
                    <a:pt x="8" y="2"/>
                    <a:pt x="8" y="4"/>
                  </a:cubicBezTo>
                  <a:cubicBezTo>
                    <a:pt x="8" y="22"/>
                    <a:pt x="8" y="22"/>
                    <a:pt x="8" y="22"/>
                  </a:cubicBezTo>
                  <a:cubicBezTo>
                    <a:pt x="8" y="24"/>
                    <a:pt x="6" y="26"/>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6" name="Freeform 145"/>
            <p:cNvSpPr/>
            <p:nvPr/>
          </p:nvSpPr>
          <p:spPr bwMode="auto">
            <a:xfrm>
              <a:off x="7011987"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7" name="Freeform 146"/>
            <p:cNvSpPr/>
            <p:nvPr/>
          </p:nvSpPr>
          <p:spPr bwMode="auto">
            <a:xfrm>
              <a:off x="6864350" y="738189"/>
              <a:ext cx="57150" cy="19050"/>
            </a:xfrm>
            <a:custGeom>
              <a:avLst/>
              <a:gdLst>
                <a:gd name="T0" fmla="*/ 22 w 26"/>
                <a:gd name="T1" fmla="*/ 8 h 8"/>
                <a:gd name="T2" fmla="*/ 4 w 26"/>
                <a:gd name="T3" fmla="*/ 8 h 8"/>
                <a:gd name="T4" fmla="*/ 0 w 26"/>
                <a:gd name="T5" fmla="*/ 4 h 8"/>
                <a:gd name="T6" fmla="*/ 4 w 26"/>
                <a:gd name="T7" fmla="*/ 0 h 8"/>
                <a:gd name="T8" fmla="*/ 22 w 26"/>
                <a:gd name="T9" fmla="*/ 0 h 8"/>
                <a:gd name="T10" fmla="*/ 26 w 26"/>
                <a:gd name="T11" fmla="*/ 4 h 8"/>
                <a:gd name="T12" fmla="*/ 22 w 2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2" y="8"/>
                  </a:moveTo>
                  <a:cubicBezTo>
                    <a:pt x="4" y="8"/>
                    <a:pt x="4" y="8"/>
                    <a:pt x="4" y="8"/>
                  </a:cubicBezTo>
                  <a:cubicBezTo>
                    <a:pt x="2" y="8"/>
                    <a:pt x="0" y="6"/>
                    <a:pt x="0" y="4"/>
                  </a:cubicBezTo>
                  <a:cubicBezTo>
                    <a:pt x="0" y="1"/>
                    <a:pt x="2" y="0"/>
                    <a:pt x="4" y="0"/>
                  </a:cubicBezTo>
                  <a:cubicBezTo>
                    <a:pt x="22" y="0"/>
                    <a:pt x="22" y="0"/>
                    <a:pt x="22" y="0"/>
                  </a:cubicBezTo>
                  <a:cubicBezTo>
                    <a:pt x="24" y="0"/>
                    <a:pt x="26" y="1"/>
                    <a:pt x="26" y="4"/>
                  </a:cubicBezTo>
                  <a:cubicBezTo>
                    <a:pt x="26" y="6"/>
                    <a:pt x="24" y="8"/>
                    <a:pt x="22"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8" name="Freeform 147"/>
            <p:cNvSpPr/>
            <p:nvPr/>
          </p:nvSpPr>
          <p:spPr bwMode="auto">
            <a:xfrm>
              <a:off x="6994525" y="669926"/>
              <a:ext cx="49213" cy="46038"/>
            </a:xfrm>
            <a:custGeom>
              <a:avLst/>
              <a:gdLst>
                <a:gd name="T0" fmla="*/ 5 w 22"/>
                <a:gd name="T1" fmla="*/ 21 h 21"/>
                <a:gd name="T2" fmla="*/ 2 w 22"/>
                <a:gd name="T3" fmla="*/ 20 h 21"/>
                <a:gd name="T4" fmla="*/ 2 w 22"/>
                <a:gd name="T5" fmla="*/ 15 h 21"/>
                <a:gd name="T6" fmla="*/ 15 w 22"/>
                <a:gd name="T7" fmla="*/ 2 h 21"/>
                <a:gd name="T8" fmla="*/ 20 w 22"/>
                <a:gd name="T9" fmla="*/ 2 h 21"/>
                <a:gd name="T10" fmla="*/ 20 w 22"/>
                <a:gd name="T11" fmla="*/ 8 h 21"/>
                <a:gd name="T12" fmla="*/ 8 w 22"/>
                <a:gd name="T13" fmla="*/ 20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1"/>
                    <a:pt x="2" y="20"/>
                  </a:cubicBezTo>
                  <a:cubicBezTo>
                    <a:pt x="0" y="19"/>
                    <a:pt x="0" y="16"/>
                    <a:pt x="2" y="15"/>
                  </a:cubicBezTo>
                  <a:cubicBezTo>
                    <a:pt x="15" y="2"/>
                    <a:pt x="15" y="2"/>
                    <a:pt x="15" y="2"/>
                  </a:cubicBezTo>
                  <a:cubicBezTo>
                    <a:pt x="16" y="0"/>
                    <a:pt x="19" y="0"/>
                    <a:pt x="20" y="2"/>
                  </a:cubicBezTo>
                  <a:cubicBezTo>
                    <a:pt x="22" y="3"/>
                    <a:pt x="22" y="6"/>
                    <a:pt x="20" y="8"/>
                  </a:cubicBezTo>
                  <a:cubicBezTo>
                    <a:pt x="8" y="20"/>
                    <a:pt x="8" y="20"/>
                    <a:pt x="8" y="20"/>
                  </a:cubicBezTo>
                  <a:cubicBezTo>
                    <a:pt x="7" y="21"/>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39" name="Freeform 148"/>
            <p:cNvSpPr/>
            <p:nvPr/>
          </p:nvSpPr>
          <p:spPr bwMode="auto">
            <a:xfrm>
              <a:off x="6891337" y="776289"/>
              <a:ext cx="47625" cy="46038"/>
            </a:xfrm>
            <a:custGeom>
              <a:avLst/>
              <a:gdLst>
                <a:gd name="T0" fmla="*/ 5 w 22"/>
                <a:gd name="T1" fmla="*/ 21 h 21"/>
                <a:gd name="T2" fmla="*/ 2 w 22"/>
                <a:gd name="T3" fmla="*/ 19 h 21"/>
                <a:gd name="T4" fmla="*/ 2 w 22"/>
                <a:gd name="T5" fmla="*/ 14 h 21"/>
                <a:gd name="T6" fmla="*/ 14 w 22"/>
                <a:gd name="T7" fmla="*/ 1 h 21"/>
                <a:gd name="T8" fmla="*/ 20 w 22"/>
                <a:gd name="T9" fmla="*/ 1 h 21"/>
                <a:gd name="T10" fmla="*/ 20 w 22"/>
                <a:gd name="T11" fmla="*/ 7 h 21"/>
                <a:gd name="T12" fmla="*/ 7 w 22"/>
                <a:gd name="T13" fmla="*/ 19 h 21"/>
                <a:gd name="T14" fmla="*/ 5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5" y="21"/>
                  </a:moveTo>
                  <a:cubicBezTo>
                    <a:pt x="4" y="21"/>
                    <a:pt x="3" y="20"/>
                    <a:pt x="2" y="19"/>
                  </a:cubicBezTo>
                  <a:cubicBezTo>
                    <a:pt x="0" y="18"/>
                    <a:pt x="0" y="15"/>
                    <a:pt x="2" y="14"/>
                  </a:cubicBezTo>
                  <a:cubicBezTo>
                    <a:pt x="14" y="1"/>
                    <a:pt x="14" y="1"/>
                    <a:pt x="14" y="1"/>
                  </a:cubicBezTo>
                  <a:cubicBezTo>
                    <a:pt x="16" y="0"/>
                    <a:pt x="19" y="0"/>
                    <a:pt x="20" y="1"/>
                  </a:cubicBezTo>
                  <a:cubicBezTo>
                    <a:pt x="22" y="3"/>
                    <a:pt x="22" y="5"/>
                    <a:pt x="20" y="7"/>
                  </a:cubicBezTo>
                  <a:cubicBezTo>
                    <a:pt x="7" y="19"/>
                    <a:pt x="7" y="19"/>
                    <a:pt x="7" y="19"/>
                  </a:cubicBezTo>
                  <a:cubicBezTo>
                    <a:pt x="7" y="20"/>
                    <a:pt x="6" y="21"/>
                    <a:pt x="5"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0" name="Freeform 149"/>
            <p:cNvSpPr/>
            <p:nvPr/>
          </p:nvSpPr>
          <p:spPr bwMode="auto">
            <a:xfrm>
              <a:off x="6994525" y="774701"/>
              <a:ext cx="49213" cy="47625"/>
            </a:xfrm>
            <a:custGeom>
              <a:avLst/>
              <a:gdLst>
                <a:gd name="T0" fmla="*/ 17 w 22"/>
                <a:gd name="T1" fmla="*/ 22 h 22"/>
                <a:gd name="T2" fmla="*/ 15 w 22"/>
                <a:gd name="T3" fmla="*/ 20 h 22"/>
                <a:gd name="T4" fmla="*/ 2 w 22"/>
                <a:gd name="T5" fmla="*/ 8 h 22"/>
                <a:gd name="T6" fmla="*/ 2 w 22"/>
                <a:gd name="T7" fmla="*/ 2 h 22"/>
                <a:gd name="T8" fmla="*/ 8 w 22"/>
                <a:gd name="T9" fmla="*/ 2 h 22"/>
                <a:gd name="T10" fmla="*/ 20 w 22"/>
                <a:gd name="T11" fmla="*/ 15 h 22"/>
                <a:gd name="T12" fmla="*/ 20 w 22"/>
                <a:gd name="T13" fmla="*/ 20 h 22"/>
                <a:gd name="T14" fmla="*/ 17 w 22"/>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17" y="22"/>
                  </a:moveTo>
                  <a:cubicBezTo>
                    <a:pt x="16" y="22"/>
                    <a:pt x="15" y="21"/>
                    <a:pt x="15" y="20"/>
                  </a:cubicBezTo>
                  <a:cubicBezTo>
                    <a:pt x="2" y="8"/>
                    <a:pt x="2" y="8"/>
                    <a:pt x="2" y="8"/>
                  </a:cubicBezTo>
                  <a:cubicBezTo>
                    <a:pt x="0" y="6"/>
                    <a:pt x="0" y="4"/>
                    <a:pt x="2" y="2"/>
                  </a:cubicBezTo>
                  <a:cubicBezTo>
                    <a:pt x="3" y="0"/>
                    <a:pt x="6" y="0"/>
                    <a:pt x="8" y="2"/>
                  </a:cubicBezTo>
                  <a:cubicBezTo>
                    <a:pt x="20" y="15"/>
                    <a:pt x="20" y="15"/>
                    <a:pt x="20" y="15"/>
                  </a:cubicBezTo>
                  <a:cubicBezTo>
                    <a:pt x="22" y="16"/>
                    <a:pt x="22" y="19"/>
                    <a:pt x="20" y="20"/>
                  </a:cubicBezTo>
                  <a:cubicBezTo>
                    <a:pt x="19" y="21"/>
                    <a:pt x="18" y="22"/>
                    <a:pt x="17" y="2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1" name="Freeform 150"/>
            <p:cNvSpPr/>
            <p:nvPr/>
          </p:nvSpPr>
          <p:spPr bwMode="auto">
            <a:xfrm>
              <a:off x="6891337" y="669926"/>
              <a:ext cx="47625" cy="46038"/>
            </a:xfrm>
            <a:custGeom>
              <a:avLst/>
              <a:gdLst>
                <a:gd name="T0" fmla="*/ 17 w 22"/>
                <a:gd name="T1" fmla="*/ 21 h 21"/>
                <a:gd name="T2" fmla="*/ 14 w 22"/>
                <a:gd name="T3" fmla="*/ 20 h 21"/>
                <a:gd name="T4" fmla="*/ 2 w 22"/>
                <a:gd name="T5" fmla="*/ 8 h 21"/>
                <a:gd name="T6" fmla="*/ 2 w 22"/>
                <a:gd name="T7" fmla="*/ 2 h 21"/>
                <a:gd name="T8" fmla="*/ 7 w 22"/>
                <a:gd name="T9" fmla="*/ 2 h 21"/>
                <a:gd name="T10" fmla="*/ 20 w 22"/>
                <a:gd name="T11" fmla="*/ 15 h 21"/>
                <a:gd name="T12" fmla="*/ 20 w 22"/>
                <a:gd name="T13" fmla="*/ 20 h 21"/>
                <a:gd name="T14" fmla="*/ 17 w 22"/>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17" y="21"/>
                  </a:moveTo>
                  <a:cubicBezTo>
                    <a:pt x="16" y="21"/>
                    <a:pt x="15" y="21"/>
                    <a:pt x="14" y="20"/>
                  </a:cubicBezTo>
                  <a:cubicBezTo>
                    <a:pt x="2" y="8"/>
                    <a:pt x="2" y="8"/>
                    <a:pt x="2" y="8"/>
                  </a:cubicBezTo>
                  <a:cubicBezTo>
                    <a:pt x="0" y="6"/>
                    <a:pt x="0" y="3"/>
                    <a:pt x="2" y="2"/>
                  </a:cubicBezTo>
                  <a:cubicBezTo>
                    <a:pt x="3" y="0"/>
                    <a:pt x="6" y="0"/>
                    <a:pt x="7" y="2"/>
                  </a:cubicBezTo>
                  <a:cubicBezTo>
                    <a:pt x="20" y="15"/>
                    <a:pt x="20" y="15"/>
                    <a:pt x="20" y="15"/>
                  </a:cubicBezTo>
                  <a:cubicBezTo>
                    <a:pt x="22" y="16"/>
                    <a:pt x="22" y="19"/>
                    <a:pt x="20" y="20"/>
                  </a:cubicBezTo>
                  <a:cubicBezTo>
                    <a:pt x="19" y="21"/>
                    <a:pt x="18" y="21"/>
                    <a:pt x="17" y="2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2" name="Freeform 151"/>
            <p:cNvSpPr>
              <a:spLocks noEditPoints="1"/>
            </p:cNvSpPr>
            <p:nvPr/>
          </p:nvSpPr>
          <p:spPr bwMode="auto">
            <a:xfrm>
              <a:off x="6934200" y="714376"/>
              <a:ext cx="65088" cy="63500"/>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8 h 29"/>
                <a:gd name="T12" fmla="*/ 8 w 29"/>
                <a:gd name="T13" fmla="*/ 15 h 29"/>
                <a:gd name="T14" fmla="*/ 15 w 29"/>
                <a:gd name="T15" fmla="*/ 21 h 29"/>
                <a:gd name="T16" fmla="*/ 21 w 29"/>
                <a:gd name="T17" fmla="*/ 15 h 29"/>
                <a:gd name="T18" fmla="*/ 15 w 29"/>
                <a:gd name="T19" fmla="*/ 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6" y="29"/>
                    <a:pt x="0" y="23"/>
                    <a:pt x="0" y="15"/>
                  </a:cubicBezTo>
                  <a:cubicBezTo>
                    <a:pt x="0" y="7"/>
                    <a:pt x="6" y="0"/>
                    <a:pt x="15" y="0"/>
                  </a:cubicBezTo>
                  <a:cubicBezTo>
                    <a:pt x="23" y="0"/>
                    <a:pt x="29" y="7"/>
                    <a:pt x="29" y="15"/>
                  </a:cubicBezTo>
                  <a:cubicBezTo>
                    <a:pt x="29" y="23"/>
                    <a:pt x="23" y="29"/>
                    <a:pt x="15" y="29"/>
                  </a:cubicBezTo>
                  <a:close/>
                  <a:moveTo>
                    <a:pt x="15" y="8"/>
                  </a:moveTo>
                  <a:cubicBezTo>
                    <a:pt x="11" y="8"/>
                    <a:pt x="8" y="11"/>
                    <a:pt x="8" y="15"/>
                  </a:cubicBezTo>
                  <a:cubicBezTo>
                    <a:pt x="8" y="18"/>
                    <a:pt x="11" y="21"/>
                    <a:pt x="15" y="21"/>
                  </a:cubicBezTo>
                  <a:cubicBezTo>
                    <a:pt x="18" y="21"/>
                    <a:pt x="21" y="18"/>
                    <a:pt x="21" y="15"/>
                  </a:cubicBezTo>
                  <a:cubicBezTo>
                    <a:pt x="21" y="11"/>
                    <a:pt x="18"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3" name="Freeform 152"/>
            <p:cNvSpPr>
              <a:spLocks noEditPoints="1"/>
            </p:cNvSpPr>
            <p:nvPr/>
          </p:nvSpPr>
          <p:spPr bwMode="auto">
            <a:xfrm>
              <a:off x="6626225" y="3860801"/>
              <a:ext cx="68263" cy="68263"/>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8 h 31"/>
                <a:gd name="T12" fmla="*/ 8 w 31"/>
                <a:gd name="T13" fmla="*/ 16 h 31"/>
                <a:gd name="T14" fmla="*/ 16 w 31"/>
                <a:gd name="T15" fmla="*/ 23 h 31"/>
                <a:gd name="T16" fmla="*/ 23 w 31"/>
                <a:gd name="T17" fmla="*/ 16 h 31"/>
                <a:gd name="T18" fmla="*/ 16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8"/>
                  </a:moveTo>
                  <a:cubicBezTo>
                    <a:pt x="12" y="8"/>
                    <a:pt x="8" y="11"/>
                    <a:pt x="8" y="16"/>
                  </a:cubicBezTo>
                  <a:cubicBezTo>
                    <a:pt x="8" y="20"/>
                    <a:pt x="12" y="23"/>
                    <a:pt x="16" y="23"/>
                  </a:cubicBezTo>
                  <a:cubicBezTo>
                    <a:pt x="20" y="23"/>
                    <a:pt x="23" y="20"/>
                    <a:pt x="23" y="16"/>
                  </a:cubicBezTo>
                  <a:cubicBezTo>
                    <a:pt x="23" y="11"/>
                    <a:pt x="20" y="8"/>
                    <a:pt x="16"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4" name="Freeform 153"/>
            <p:cNvSpPr>
              <a:spLocks noEditPoints="1"/>
            </p:cNvSpPr>
            <p:nvPr/>
          </p:nvSpPr>
          <p:spPr bwMode="auto">
            <a:xfrm>
              <a:off x="6767512" y="3784601"/>
              <a:ext cx="68263" cy="69850"/>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8 h 31"/>
                <a:gd name="T12" fmla="*/ 8 w 31"/>
                <a:gd name="T13" fmla="*/ 15 h 31"/>
                <a:gd name="T14" fmla="*/ 15 w 31"/>
                <a:gd name="T15" fmla="*/ 23 h 31"/>
                <a:gd name="T16" fmla="*/ 23 w 31"/>
                <a:gd name="T17" fmla="*/ 15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8"/>
                  </a:moveTo>
                  <a:cubicBezTo>
                    <a:pt x="11" y="8"/>
                    <a:pt x="8" y="11"/>
                    <a:pt x="8" y="15"/>
                  </a:cubicBezTo>
                  <a:cubicBezTo>
                    <a:pt x="8" y="20"/>
                    <a:pt x="11" y="23"/>
                    <a:pt x="15" y="23"/>
                  </a:cubicBezTo>
                  <a:cubicBezTo>
                    <a:pt x="20" y="23"/>
                    <a:pt x="23" y="20"/>
                    <a:pt x="23" y="15"/>
                  </a:cubicBezTo>
                  <a:cubicBezTo>
                    <a:pt x="23" y="11"/>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5" name="Freeform 154"/>
            <p:cNvSpPr>
              <a:spLocks noEditPoints="1"/>
            </p:cNvSpPr>
            <p:nvPr/>
          </p:nvSpPr>
          <p:spPr bwMode="auto">
            <a:xfrm>
              <a:off x="6767512" y="3935414"/>
              <a:ext cx="68263" cy="68263"/>
            </a:xfrm>
            <a:custGeom>
              <a:avLst/>
              <a:gdLst>
                <a:gd name="T0" fmla="*/ 15 w 31"/>
                <a:gd name="T1" fmla="*/ 31 h 31"/>
                <a:gd name="T2" fmla="*/ 0 w 31"/>
                <a:gd name="T3" fmla="*/ 16 h 31"/>
                <a:gd name="T4" fmla="*/ 15 w 31"/>
                <a:gd name="T5" fmla="*/ 0 h 31"/>
                <a:gd name="T6" fmla="*/ 31 w 31"/>
                <a:gd name="T7" fmla="*/ 16 h 31"/>
                <a:gd name="T8" fmla="*/ 15 w 31"/>
                <a:gd name="T9" fmla="*/ 31 h 31"/>
                <a:gd name="T10" fmla="*/ 15 w 31"/>
                <a:gd name="T11" fmla="*/ 8 h 31"/>
                <a:gd name="T12" fmla="*/ 8 w 31"/>
                <a:gd name="T13" fmla="*/ 16 h 31"/>
                <a:gd name="T14" fmla="*/ 15 w 31"/>
                <a:gd name="T15" fmla="*/ 23 h 31"/>
                <a:gd name="T16" fmla="*/ 23 w 31"/>
                <a:gd name="T17" fmla="*/ 16 h 31"/>
                <a:gd name="T18" fmla="*/ 15 w 31"/>
                <a:gd name="T1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6"/>
                  </a:cubicBezTo>
                  <a:cubicBezTo>
                    <a:pt x="0" y="7"/>
                    <a:pt x="7" y="0"/>
                    <a:pt x="15" y="0"/>
                  </a:cubicBezTo>
                  <a:cubicBezTo>
                    <a:pt x="24" y="0"/>
                    <a:pt x="31" y="7"/>
                    <a:pt x="31" y="16"/>
                  </a:cubicBezTo>
                  <a:cubicBezTo>
                    <a:pt x="31" y="24"/>
                    <a:pt x="24" y="31"/>
                    <a:pt x="15" y="31"/>
                  </a:cubicBezTo>
                  <a:close/>
                  <a:moveTo>
                    <a:pt x="15" y="8"/>
                  </a:moveTo>
                  <a:cubicBezTo>
                    <a:pt x="11" y="8"/>
                    <a:pt x="8" y="12"/>
                    <a:pt x="8" y="16"/>
                  </a:cubicBezTo>
                  <a:cubicBezTo>
                    <a:pt x="8" y="20"/>
                    <a:pt x="11" y="23"/>
                    <a:pt x="15" y="23"/>
                  </a:cubicBezTo>
                  <a:cubicBezTo>
                    <a:pt x="20" y="23"/>
                    <a:pt x="23" y="20"/>
                    <a:pt x="23" y="16"/>
                  </a:cubicBezTo>
                  <a:cubicBezTo>
                    <a:pt x="23" y="12"/>
                    <a:pt x="20" y="8"/>
                    <a:pt x="15"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6" name="Freeform 155"/>
            <p:cNvSpPr/>
            <p:nvPr/>
          </p:nvSpPr>
          <p:spPr bwMode="auto">
            <a:xfrm>
              <a:off x="6673850" y="3895726"/>
              <a:ext cx="111125" cy="71438"/>
            </a:xfrm>
            <a:custGeom>
              <a:avLst/>
              <a:gdLst>
                <a:gd name="T0" fmla="*/ 46 w 50"/>
                <a:gd name="T1" fmla="*/ 32 h 32"/>
                <a:gd name="T2" fmla="*/ 44 w 50"/>
                <a:gd name="T3" fmla="*/ 31 h 32"/>
                <a:gd name="T4" fmla="*/ 3 w 50"/>
                <a:gd name="T5" fmla="*/ 8 h 32"/>
                <a:gd name="T6" fmla="*/ 1 w 50"/>
                <a:gd name="T7" fmla="*/ 2 h 32"/>
                <a:gd name="T8" fmla="*/ 7 w 50"/>
                <a:gd name="T9" fmla="*/ 1 h 32"/>
                <a:gd name="T10" fmla="*/ 48 w 50"/>
                <a:gd name="T11" fmla="*/ 24 h 32"/>
                <a:gd name="T12" fmla="*/ 49 w 50"/>
                <a:gd name="T13" fmla="*/ 30 h 32"/>
                <a:gd name="T14" fmla="*/ 46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46" y="32"/>
                  </a:moveTo>
                  <a:cubicBezTo>
                    <a:pt x="45" y="32"/>
                    <a:pt x="44" y="31"/>
                    <a:pt x="44" y="31"/>
                  </a:cubicBezTo>
                  <a:cubicBezTo>
                    <a:pt x="3" y="8"/>
                    <a:pt x="3" y="8"/>
                    <a:pt x="3" y="8"/>
                  </a:cubicBezTo>
                  <a:cubicBezTo>
                    <a:pt x="1" y="6"/>
                    <a:pt x="0" y="4"/>
                    <a:pt x="1" y="2"/>
                  </a:cubicBezTo>
                  <a:cubicBezTo>
                    <a:pt x="2" y="0"/>
                    <a:pt x="5" y="0"/>
                    <a:pt x="7" y="1"/>
                  </a:cubicBezTo>
                  <a:cubicBezTo>
                    <a:pt x="48" y="24"/>
                    <a:pt x="48" y="24"/>
                    <a:pt x="48" y="24"/>
                  </a:cubicBezTo>
                  <a:cubicBezTo>
                    <a:pt x="49" y="25"/>
                    <a:pt x="50" y="28"/>
                    <a:pt x="49" y="30"/>
                  </a:cubicBezTo>
                  <a:cubicBezTo>
                    <a:pt x="48" y="31"/>
                    <a:pt x="47" y="32"/>
                    <a:pt x="46"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7" name="Freeform 156"/>
            <p:cNvSpPr/>
            <p:nvPr/>
          </p:nvSpPr>
          <p:spPr bwMode="auto">
            <a:xfrm>
              <a:off x="6673850" y="3822701"/>
              <a:ext cx="111125" cy="71438"/>
            </a:xfrm>
            <a:custGeom>
              <a:avLst/>
              <a:gdLst>
                <a:gd name="T0" fmla="*/ 5 w 50"/>
                <a:gd name="T1" fmla="*/ 32 h 32"/>
                <a:gd name="T2" fmla="*/ 1 w 50"/>
                <a:gd name="T3" fmla="*/ 30 h 32"/>
                <a:gd name="T4" fmla="*/ 3 w 50"/>
                <a:gd name="T5" fmla="*/ 25 h 32"/>
                <a:gd name="T6" fmla="*/ 44 w 50"/>
                <a:gd name="T7" fmla="*/ 1 h 32"/>
                <a:gd name="T8" fmla="*/ 49 w 50"/>
                <a:gd name="T9" fmla="*/ 2 h 32"/>
                <a:gd name="T10" fmla="*/ 48 w 50"/>
                <a:gd name="T11" fmla="*/ 8 h 32"/>
                <a:gd name="T12" fmla="*/ 7 w 50"/>
                <a:gd name="T13" fmla="*/ 32 h 32"/>
                <a:gd name="T14" fmla="*/ 5 w 5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32">
                  <a:moveTo>
                    <a:pt x="5" y="32"/>
                  </a:moveTo>
                  <a:cubicBezTo>
                    <a:pt x="3" y="32"/>
                    <a:pt x="2" y="31"/>
                    <a:pt x="1" y="30"/>
                  </a:cubicBezTo>
                  <a:cubicBezTo>
                    <a:pt x="0" y="28"/>
                    <a:pt x="1" y="26"/>
                    <a:pt x="3" y="25"/>
                  </a:cubicBezTo>
                  <a:cubicBezTo>
                    <a:pt x="44" y="1"/>
                    <a:pt x="44" y="1"/>
                    <a:pt x="44" y="1"/>
                  </a:cubicBezTo>
                  <a:cubicBezTo>
                    <a:pt x="45" y="0"/>
                    <a:pt x="48" y="1"/>
                    <a:pt x="49" y="2"/>
                  </a:cubicBezTo>
                  <a:cubicBezTo>
                    <a:pt x="50" y="4"/>
                    <a:pt x="49" y="7"/>
                    <a:pt x="48" y="8"/>
                  </a:cubicBezTo>
                  <a:cubicBezTo>
                    <a:pt x="7" y="32"/>
                    <a:pt x="7" y="32"/>
                    <a:pt x="7" y="32"/>
                  </a:cubicBezTo>
                  <a:cubicBezTo>
                    <a:pt x="6" y="32"/>
                    <a:pt x="5" y="32"/>
                    <a:pt x="5" y="3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8" name="Freeform 157"/>
            <p:cNvSpPr>
              <a:spLocks noEditPoints="1"/>
            </p:cNvSpPr>
            <p:nvPr/>
          </p:nvSpPr>
          <p:spPr bwMode="auto">
            <a:xfrm>
              <a:off x="7540625" y="3686176"/>
              <a:ext cx="419100" cy="355600"/>
            </a:xfrm>
            <a:custGeom>
              <a:avLst/>
              <a:gdLst>
                <a:gd name="T0" fmla="*/ 45 w 190"/>
                <a:gd name="T1" fmla="*/ 161 h 161"/>
                <a:gd name="T2" fmla="*/ 41 w 190"/>
                <a:gd name="T3" fmla="*/ 160 h 161"/>
                <a:gd name="T4" fmla="*/ 37 w 190"/>
                <a:gd name="T5" fmla="*/ 153 h 161"/>
                <a:gd name="T6" fmla="*/ 37 w 190"/>
                <a:gd name="T7" fmla="*/ 129 h 161"/>
                <a:gd name="T8" fmla="*/ 17 w 190"/>
                <a:gd name="T9" fmla="*/ 129 h 161"/>
                <a:gd name="T10" fmla="*/ 0 w 190"/>
                <a:gd name="T11" fmla="*/ 112 h 161"/>
                <a:gd name="T12" fmla="*/ 0 w 190"/>
                <a:gd name="T13" fmla="*/ 17 h 161"/>
                <a:gd name="T14" fmla="*/ 17 w 190"/>
                <a:gd name="T15" fmla="*/ 0 h 161"/>
                <a:gd name="T16" fmla="*/ 173 w 190"/>
                <a:gd name="T17" fmla="*/ 0 h 161"/>
                <a:gd name="T18" fmla="*/ 190 w 190"/>
                <a:gd name="T19" fmla="*/ 17 h 161"/>
                <a:gd name="T20" fmla="*/ 190 w 190"/>
                <a:gd name="T21" fmla="*/ 112 h 161"/>
                <a:gd name="T22" fmla="*/ 173 w 190"/>
                <a:gd name="T23" fmla="*/ 129 h 161"/>
                <a:gd name="T24" fmla="*/ 88 w 190"/>
                <a:gd name="T25" fmla="*/ 129 h 161"/>
                <a:gd name="T26" fmla="*/ 50 w 190"/>
                <a:gd name="T27" fmla="*/ 159 h 161"/>
                <a:gd name="T28" fmla="*/ 45 w 190"/>
                <a:gd name="T29" fmla="*/ 161 h 161"/>
                <a:gd name="T30" fmla="*/ 17 w 190"/>
                <a:gd name="T31" fmla="*/ 17 h 161"/>
                <a:gd name="T32" fmla="*/ 17 w 190"/>
                <a:gd name="T33" fmla="*/ 112 h 161"/>
                <a:gd name="T34" fmla="*/ 45 w 190"/>
                <a:gd name="T35" fmla="*/ 112 h 161"/>
                <a:gd name="T36" fmla="*/ 54 w 190"/>
                <a:gd name="T37" fmla="*/ 121 h 161"/>
                <a:gd name="T38" fmla="*/ 54 w 190"/>
                <a:gd name="T39" fmla="*/ 135 h 161"/>
                <a:gd name="T40" fmla="*/ 80 w 190"/>
                <a:gd name="T41" fmla="*/ 114 h 161"/>
                <a:gd name="T42" fmla="*/ 85 w 190"/>
                <a:gd name="T43" fmla="*/ 112 h 161"/>
                <a:gd name="T44" fmla="*/ 173 w 190"/>
                <a:gd name="T45" fmla="*/ 112 h 161"/>
                <a:gd name="T46" fmla="*/ 173 w 190"/>
                <a:gd name="T47" fmla="*/ 17 h 161"/>
                <a:gd name="T48" fmla="*/ 17 w 190"/>
                <a:gd name="T49" fmla="*/ 1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0" h="161">
                  <a:moveTo>
                    <a:pt x="45" y="161"/>
                  </a:moveTo>
                  <a:cubicBezTo>
                    <a:pt x="44" y="161"/>
                    <a:pt x="43" y="161"/>
                    <a:pt x="41" y="160"/>
                  </a:cubicBezTo>
                  <a:cubicBezTo>
                    <a:pt x="38" y="159"/>
                    <a:pt x="37" y="156"/>
                    <a:pt x="37" y="153"/>
                  </a:cubicBezTo>
                  <a:cubicBezTo>
                    <a:pt x="37" y="129"/>
                    <a:pt x="37" y="129"/>
                    <a:pt x="37" y="129"/>
                  </a:cubicBezTo>
                  <a:cubicBezTo>
                    <a:pt x="17" y="129"/>
                    <a:pt x="17" y="129"/>
                    <a:pt x="17" y="129"/>
                  </a:cubicBezTo>
                  <a:cubicBezTo>
                    <a:pt x="8" y="129"/>
                    <a:pt x="0" y="122"/>
                    <a:pt x="0" y="112"/>
                  </a:cubicBezTo>
                  <a:cubicBezTo>
                    <a:pt x="0" y="17"/>
                    <a:pt x="0" y="17"/>
                    <a:pt x="0" y="17"/>
                  </a:cubicBezTo>
                  <a:cubicBezTo>
                    <a:pt x="0" y="7"/>
                    <a:pt x="8" y="0"/>
                    <a:pt x="17" y="0"/>
                  </a:cubicBezTo>
                  <a:cubicBezTo>
                    <a:pt x="173" y="0"/>
                    <a:pt x="173" y="0"/>
                    <a:pt x="173" y="0"/>
                  </a:cubicBezTo>
                  <a:cubicBezTo>
                    <a:pt x="182" y="0"/>
                    <a:pt x="190" y="7"/>
                    <a:pt x="190" y="17"/>
                  </a:cubicBezTo>
                  <a:cubicBezTo>
                    <a:pt x="190" y="112"/>
                    <a:pt x="190" y="112"/>
                    <a:pt x="190" y="112"/>
                  </a:cubicBezTo>
                  <a:cubicBezTo>
                    <a:pt x="190" y="122"/>
                    <a:pt x="182" y="129"/>
                    <a:pt x="173" y="129"/>
                  </a:cubicBezTo>
                  <a:cubicBezTo>
                    <a:pt x="88" y="129"/>
                    <a:pt x="88" y="129"/>
                    <a:pt x="88" y="129"/>
                  </a:cubicBezTo>
                  <a:cubicBezTo>
                    <a:pt x="50" y="159"/>
                    <a:pt x="50" y="159"/>
                    <a:pt x="50" y="159"/>
                  </a:cubicBezTo>
                  <a:cubicBezTo>
                    <a:pt x="49" y="160"/>
                    <a:pt x="47" y="161"/>
                    <a:pt x="45" y="161"/>
                  </a:cubicBezTo>
                  <a:close/>
                  <a:moveTo>
                    <a:pt x="17" y="17"/>
                  </a:moveTo>
                  <a:cubicBezTo>
                    <a:pt x="17" y="112"/>
                    <a:pt x="17" y="112"/>
                    <a:pt x="17" y="112"/>
                  </a:cubicBezTo>
                  <a:cubicBezTo>
                    <a:pt x="45" y="112"/>
                    <a:pt x="45" y="112"/>
                    <a:pt x="45" y="112"/>
                  </a:cubicBezTo>
                  <a:cubicBezTo>
                    <a:pt x="50" y="112"/>
                    <a:pt x="54" y="116"/>
                    <a:pt x="54" y="121"/>
                  </a:cubicBezTo>
                  <a:cubicBezTo>
                    <a:pt x="54" y="135"/>
                    <a:pt x="54" y="135"/>
                    <a:pt x="54" y="135"/>
                  </a:cubicBezTo>
                  <a:cubicBezTo>
                    <a:pt x="80" y="114"/>
                    <a:pt x="80" y="114"/>
                    <a:pt x="80" y="114"/>
                  </a:cubicBezTo>
                  <a:cubicBezTo>
                    <a:pt x="82" y="113"/>
                    <a:pt x="84" y="112"/>
                    <a:pt x="85" y="112"/>
                  </a:cubicBezTo>
                  <a:cubicBezTo>
                    <a:pt x="173" y="112"/>
                    <a:pt x="173" y="112"/>
                    <a:pt x="173" y="112"/>
                  </a:cubicBezTo>
                  <a:cubicBezTo>
                    <a:pt x="173" y="17"/>
                    <a:pt x="173" y="17"/>
                    <a:pt x="173" y="17"/>
                  </a:cubicBezTo>
                  <a:cubicBezTo>
                    <a:pt x="17" y="17"/>
                    <a:pt x="17" y="17"/>
                    <a:pt x="17" y="17"/>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49" name="Freeform 158"/>
            <p:cNvSpPr/>
            <p:nvPr/>
          </p:nvSpPr>
          <p:spPr bwMode="auto">
            <a:xfrm>
              <a:off x="7639050" y="3787776"/>
              <a:ext cx="230188" cy="19050"/>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0" name="Freeform 159"/>
            <p:cNvSpPr/>
            <p:nvPr/>
          </p:nvSpPr>
          <p:spPr bwMode="auto">
            <a:xfrm>
              <a:off x="7639050" y="3844926"/>
              <a:ext cx="230188" cy="20638"/>
            </a:xfrm>
            <a:custGeom>
              <a:avLst/>
              <a:gdLst>
                <a:gd name="T0" fmla="*/ 100 w 104"/>
                <a:gd name="T1" fmla="*/ 9 h 9"/>
                <a:gd name="T2" fmla="*/ 4 w 104"/>
                <a:gd name="T3" fmla="*/ 9 h 9"/>
                <a:gd name="T4" fmla="*/ 0 w 104"/>
                <a:gd name="T5" fmla="*/ 5 h 9"/>
                <a:gd name="T6" fmla="*/ 4 w 104"/>
                <a:gd name="T7" fmla="*/ 0 h 9"/>
                <a:gd name="T8" fmla="*/ 100 w 104"/>
                <a:gd name="T9" fmla="*/ 0 h 9"/>
                <a:gd name="T10" fmla="*/ 104 w 104"/>
                <a:gd name="T11" fmla="*/ 5 h 9"/>
                <a:gd name="T12" fmla="*/ 100 w 10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4" h="9">
                  <a:moveTo>
                    <a:pt x="100" y="9"/>
                  </a:moveTo>
                  <a:cubicBezTo>
                    <a:pt x="4" y="9"/>
                    <a:pt x="4" y="9"/>
                    <a:pt x="4" y="9"/>
                  </a:cubicBezTo>
                  <a:cubicBezTo>
                    <a:pt x="2" y="9"/>
                    <a:pt x="0" y="7"/>
                    <a:pt x="0" y="5"/>
                  </a:cubicBezTo>
                  <a:cubicBezTo>
                    <a:pt x="0" y="2"/>
                    <a:pt x="2" y="0"/>
                    <a:pt x="4" y="0"/>
                  </a:cubicBezTo>
                  <a:cubicBezTo>
                    <a:pt x="100" y="0"/>
                    <a:pt x="100" y="0"/>
                    <a:pt x="100" y="0"/>
                  </a:cubicBezTo>
                  <a:cubicBezTo>
                    <a:pt x="102" y="0"/>
                    <a:pt x="104" y="2"/>
                    <a:pt x="104" y="5"/>
                  </a:cubicBezTo>
                  <a:cubicBezTo>
                    <a:pt x="104" y="7"/>
                    <a:pt x="102" y="9"/>
                    <a:pt x="100" y="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1" name="Freeform 160"/>
            <p:cNvSpPr/>
            <p:nvPr/>
          </p:nvSpPr>
          <p:spPr bwMode="auto">
            <a:xfrm>
              <a:off x="7231062" y="3270251"/>
              <a:ext cx="66675" cy="114300"/>
            </a:xfrm>
            <a:custGeom>
              <a:avLst/>
              <a:gdLst>
                <a:gd name="T0" fmla="*/ 26 w 30"/>
                <a:gd name="T1" fmla="*/ 52 h 52"/>
                <a:gd name="T2" fmla="*/ 23 w 30"/>
                <a:gd name="T3" fmla="*/ 51 h 52"/>
                <a:gd name="T4" fmla="*/ 1 w 30"/>
                <a:gd name="T5" fmla="*/ 29 h 52"/>
                <a:gd name="T6" fmla="*/ 1 w 30"/>
                <a:gd name="T7" fmla="*/ 23 h 52"/>
                <a:gd name="T8" fmla="*/ 23 w 30"/>
                <a:gd name="T9" fmla="*/ 2 h 52"/>
                <a:gd name="T10" fmla="*/ 28 w 30"/>
                <a:gd name="T11" fmla="*/ 2 h 52"/>
                <a:gd name="T12" fmla="*/ 28 w 30"/>
                <a:gd name="T13" fmla="*/ 8 h 52"/>
                <a:gd name="T14" fmla="*/ 10 w 30"/>
                <a:gd name="T15" fmla="*/ 26 h 52"/>
                <a:gd name="T16" fmla="*/ 28 w 30"/>
                <a:gd name="T17" fmla="*/ 45 h 52"/>
                <a:gd name="T18" fmla="*/ 28 w 30"/>
                <a:gd name="T19" fmla="*/ 51 h 52"/>
                <a:gd name="T20" fmla="*/ 26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26" y="52"/>
                  </a:moveTo>
                  <a:cubicBezTo>
                    <a:pt x="25" y="52"/>
                    <a:pt x="24" y="51"/>
                    <a:pt x="23" y="51"/>
                  </a:cubicBezTo>
                  <a:cubicBezTo>
                    <a:pt x="1" y="29"/>
                    <a:pt x="1" y="29"/>
                    <a:pt x="1" y="29"/>
                  </a:cubicBezTo>
                  <a:cubicBezTo>
                    <a:pt x="0" y="28"/>
                    <a:pt x="0" y="25"/>
                    <a:pt x="1" y="23"/>
                  </a:cubicBezTo>
                  <a:cubicBezTo>
                    <a:pt x="23" y="2"/>
                    <a:pt x="23" y="2"/>
                    <a:pt x="23" y="2"/>
                  </a:cubicBezTo>
                  <a:cubicBezTo>
                    <a:pt x="24" y="0"/>
                    <a:pt x="27" y="0"/>
                    <a:pt x="28" y="2"/>
                  </a:cubicBezTo>
                  <a:cubicBezTo>
                    <a:pt x="30" y="4"/>
                    <a:pt x="30" y="6"/>
                    <a:pt x="28" y="8"/>
                  </a:cubicBezTo>
                  <a:cubicBezTo>
                    <a:pt x="10" y="26"/>
                    <a:pt x="10" y="26"/>
                    <a:pt x="10" y="26"/>
                  </a:cubicBezTo>
                  <a:cubicBezTo>
                    <a:pt x="28" y="45"/>
                    <a:pt x="28" y="45"/>
                    <a:pt x="28" y="45"/>
                  </a:cubicBezTo>
                  <a:cubicBezTo>
                    <a:pt x="30" y="47"/>
                    <a:pt x="30" y="49"/>
                    <a:pt x="28" y="51"/>
                  </a:cubicBezTo>
                  <a:cubicBezTo>
                    <a:pt x="28" y="51"/>
                    <a:pt x="27" y="52"/>
                    <a:pt x="26"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2" name="Freeform 161"/>
            <p:cNvSpPr/>
            <p:nvPr/>
          </p:nvSpPr>
          <p:spPr bwMode="auto">
            <a:xfrm>
              <a:off x="7243762" y="3319464"/>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3" name="Freeform 162"/>
            <p:cNvSpPr/>
            <p:nvPr/>
          </p:nvSpPr>
          <p:spPr bwMode="auto">
            <a:xfrm>
              <a:off x="7367587" y="3173414"/>
              <a:ext cx="66675" cy="114300"/>
            </a:xfrm>
            <a:custGeom>
              <a:avLst/>
              <a:gdLst>
                <a:gd name="T0" fmla="*/ 4 w 30"/>
                <a:gd name="T1" fmla="*/ 52 h 52"/>
                <a:gd name="T2" fmla="*/ 2 w 30"/>
                <a:gd name="T3" fmla="*/ 51 h 52"/>
                <a:gd name="T4" fmla="*/ 2 w 30"/>
                <a:gd name="T5" fmla="*/ 45 h 52"/>
                <a:gd name="T6" fmla="*/ 20 w 30"/>
                <a:gd name="T7" fmla="*/ 26 h 52"/>
                <a:gd name="T8" fmla="*/ 2 w 30"/>
                <a:gd name="T9" fmla="*/ 8 h 52"/>
                <a:gd name="T10" fmla="*/ 2 w 30"/>
                <a:gd name="T11" fmla="*/ 2 h 52"/>
                <a:gd name="T12" fmla="*/ 7 w 30"/>
                <a:gd name="T13" fmla="*/ 2 h 52"/>
                <a:gd name="T14" fmla="*/ 29 w 30"/>
                <a:gd name="T15" fmla="*/ 23 h 52"/>
                <a:gd name="T16" fmla="*/ 29 w 30"/>
                <a:gd name="T17" fmla="*/ 29 h 52"/>
                <a:gd name="T18" fmla="*/ 7 w 30"/>
                <a:gd name="T19" fmla="*/ 51 h 52"/>
                <a:gd name="T20" fmla="*/ 4 w 30"/>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2">
                  <a:moveTo>
                    <a:pt x="4" y="52"/>
                  </a:moveTo>
                  <a:cubicBezTo>
                    <a:pt x="3" y="52"/>
                    <a:pt x="2" y="51"/>
                    <a:pt x="2" y="51"/>
                  </a:cubicBezTo>
                  <a:cubicBezTo>
                    <a:pt x="0" y="49"/>
                    <a:pt x="0" y="47"/>
                    <a:pt x="2" y="45"/>
                  </a:cubicBezTo>
                  <a:cubicBezTo>
                    <a:pt x="20" y="26"/>
                    <a:pt x="20" y="26"/>
                    <a:pt x="20" y="26"/>
                  </a:cubicBezTo>
                  <a:cubicBezTo>
                    <a:pt x="2" y="8"/>
                    <a:pt x="2" y="8"/>
                    <a:pt x="2" y="8"/>
                  </a:cubicBezTo>
                  <a:cubicBezTo>
                    <a:pt x="0" y="6"/>
                    <a:pt x="0" y="4"/>
                    <a:pt x="2" y="2"/>
                  </a:cubicBezTo>
                  <a:cubicBezTo>
                    <a:pt x="3" y="0"/>
                    <a:pt x="6" y="0"/>
                    <a:pt x="7" y="2"/>
                  </a:cubicBezTo>
                  <a:cubicBezTo>
                    <a:pt x="29" y="23"/>
                    <a:pt x="29" y="23"/>
                    <a:pt x="29" y="23"/>
                  </a:cubicBezTo>
                  <a:cubicBezTo>
                    <a:pt x="30" y="25"/>
                    <a:pt x="30" y="28"/>
                    <a:pt x="29" y="29"/>
                  </a:cubicBezTo>
                  <a:cubicBezTo>
                    <a:pt x="7" y="51"/>
                    <a:pt x="7" y="51"/>
                    <a:pt x="7" y="51"/>
                  </a:cubicBezTo>
                  <a:cubicBezTo>
                    <a:pt x="6" y="51"/>
                    <a:pt x="5" y="52"/>
                    <a:pt x="4" y="52"/>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4" name="Freeform 163"/>
            <p:cNvSpPr/>
            <p:nvPr/>
          </p:nvSpPr>
          <p:spPr bwMode="auto">
            <a:xfrm>
              <a:off x="7231062" y="3221039"/>
              <a:ext cx="190500" cy="17463"/>
            </a:xfrm>
            <a:custGeom>
              <a:avLst/>
              <a:gdLst>
                <a:gd name="T0" fmla="*/ 4 w 86"/>
                <a:gd name="T1" fmla="*/ 8 h 8"/>
                <a:gd name="T2" fmla="*/ 0 w 86"/>
                <a:gd name="T3" fmla="*/ 4 h 8"/>
                <a:gd name="T4" fmla="*/ 4 w 86"/>
                <a:gd name="T5" fmla="*/ 0 h 8"/>
                <a:gd name="T6" fmla="*/ 82 w 86"/>
                <a:gd name="T7" fmla="*/ 0 h 8"/>
                <a:gd name="T8" fmla="*/ 86 w 86"/>
                <a:gd name="T9" fmla="*/ 4 h 8"/>
                <a:gd name="T10" fmla="*/ 82 w 86"/>
                <a:gd name="T11" fmla="*/ 8 h 8"/>
                <a:gd name="T12" fmla="*/ 4 w 8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6" h="8">
                  <a:moveTo>
                    <a:pt x="4" y="8"/>
                  </a:moveTo>
                  <a:cubicBezTo>
                    <a:pt x="2" y="8"/>
                    <a:pt x="0" y="7"/>
                    <a:pt x="0" y="4"/>
                  </a:cubicBezTo>
                  <a:cubicBezTo>
                    <a:pt x="0" y="2"/>
                    <a:pt x="2" y="0"/>
                    <a:pt x="4" y="0"/>
                  </a:cubicBezTo>
                  <a:cubicBezTo>
                    <a:pt x="82" y="0"/>
                    <a:pt x="82" y="0"/>
                    <a:pt x="82" y="0"/>
                  </a:cubicBezTo>
                  <a:cubicBezTo>
                    <a:pt x="84" y="0"/>
                    <a:pt x="86" y="2"/>
                    <a:pt x="86" y="4"/>
                  </a:cubicBezTo>
                  <a:cubicBezTo>
                    <a:pt x="86" y="7"/>
                    <a:pt x="84" y="8"/>
                    <a:pt x="82" y="8"/>
                  </a:cubicBezTo>
                  <a:cubicBezTo>
                    <a:pt x="4" y="8"/>
                    <a:pt x="4" y="8"/>
                    <a:pt x="4"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5" name="Freeform 166"/>
            <p:cNvSpPr/>
            <p:nvPr/>
          </p:nvSpPr>
          <p:spPr bwMode="auto">
            <a:xfrm>
              <a:off x="8904287" y="3497264"/>
              <a:ext cx="211138" cy="211138"/>
            </a:xfrm>
            <a:custGeom>
              <a:avLst/>
              <a:gdLst>
                <a:gd name="T0" fmla="*/ 91 w 95"/>
                <a:gd name="T1" fmla="*/ 95 h 95"/>
                <a:gd name="T2" fmla="*/ 4 w 95"/>
                <a:gd name="T3" fmla="*/ 95 h 95"/>
                <a:gd name="T4" fmla="*/ 0 w 95"/>
                <a:gd name="T5" fmla="*/ 91 h 95"/>
                <a:gd name="T6" fmla="*/ 0 w 95"/>
                <a:gd name="T7" fmla="*/ 4 h 95"/>
                <a:gd name="T8" fmla="*/ 4 w 95"/>
                <a:gd name="T9" fmla="*/ 0 h 95"/>
                <a:gd name="T10" fmla="*/ 47 w 95"/>
                <a:gd name="T11" fmla="*/ 0 h 95"/>
                <a:gd name="T12" fmla="*/ 51 w 95"/>
                <a:gd name="T13" fmla="*/ 4 h 95"/>
                <a:gd name="T14" fmla="*/ 47 w 95"/>
                <a:gd name="T15" fmla="*/ 8 h 95"/>
                <a:gd name="T16" fmla="*/ 8 w 95"/>
                <a:gd name="T17" fmla="*/ 8 h 95"/>
                <a:gd name="T18" fmla="*/ 8 w 95"/>
                <a:gd name="T19" fmla="*/ 87 h 95"/>
                <a:gd name="T20" fmla="*/ 87 w 95"/>
                <a:gd name="T21" fmla="*/ 87 h 95"/>
                <a:gd name="T22" fmla="*/ 87 w 95"/>
                <a:gd name="T23" fmla="*/ 48 h 95"/>
                <a:gd name="T24" fmla="*/ 91 w 95"/>
                <a:gd name="T25" fmla="*/ 44 h 95"/>
                <a:gd name="T26" fmla="*/ 95 w 95"/>
                <a:gd name="T27" fmla="*/ 48 h 95"/>
                <a:gd name="T28" fmla="*/ 95 w 95"/>
                <a:gd name="T29" fmla="*/ 91 h 95"/>
                <a:gd name="T30" fmla="*/ 91 w 95"/>
                <a:gd name="T3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95">
                  <a:moveTo>
                    <a:pt x="91" y="95"/>
                  </a:moveTo>
                  <a:cubicBezTo>
                    <a:pt x="4" y="95"/>
                    <a:pt x="4" y="95"/>
                    <a:pt x="4" y="95"/>
                  </a:cubicBezTo>
                  <a:cubicBezTo>
                    <a:pt x="2" y="95"/>
                    <a:pt x="0" y="93"/>
                    <a:pt x="0" y="91"/>
                  </a:cubicBezTo>
                  <a:cubicBezTo>
                    <a:pt x="0" y="4"/>
                    <a:pt x="0" y="4"/>
                    <a:pt x="0" y="4"/>
                  </a:cubicBezTo>
                  <a:cubicBezTo>
                    <a:pt x="0" y="1"/>
                    <a:pt x="2" y="0"/>
                    <a:pt x="4" y="0"/>
                  </a:cubicBezTo>
                  <a:cubicBezTo>
                    <a:pt x="47" y="0"/>
                    <a:pt x="47" y="0"/>
                    <a:pt x="47" y="0"/>
                  </a:cubicBezTo>
                  <a:cubicBezTo>
                    <a:pt x="49" y="0"/>
                    <a:pt x="51" y="1"/>
                    <a:pt x="51" y="4"/>
                  </a:cubicBezTo>
                  <a:cubicBezTo>
                    <a:pt x="51" y="6"/>
                    <a:pt x="49" y="8"/>
                    <a:pt x="47" y="8"/>
                  </a:cubicBezTo>
                  <a:cubicBezTo>
                    <a:pt x="8" y="8"/>
                    <a:pt x="8" y="8"/>
                    <a:pt x="8" y="8"/>
                  </a:cubicBezTo>
                  <a:cubicBezTo>
                    <a:pt x="8" y="87"/>
                    <a:pt x="8" y="87"/>
                    <a:pt x="8" y="87"/>
                  </a:cubicBezTo>
                  <a:cubicBezTo>
                    <a:pt x="87" y="87"/>
                    <a:pt x="87" y="87"/>
                    <a:pt x="87" y="87"/>
                  </a:cubicBezTo>
                  <a:cubicBezTo>
                    <a:pt x="87" y="48"/>
                    <a:pt x="87" y="48"/>
                    <a:pt x="87" y="48"/>
                  </a:cubicBezTo>
                  <a:cubicBezTo>
                    <a:pt x="87" y="45"/>
                    <a:pt x="89" y="44"/>
                    <a:pt x="91" y="44"/>
                  </a:cubicBezTo>
                  <a:cubicBezTo>
                    <a:pt x="93" y="44"/>
                    <a:pt x="95" y="45"/>
                    <a:pt x="95" y="48"/>
                  </a:cubicBezTo>
                  <a:cubicBezTo>
                    <a:pt x="95" y="91"/>
                    <a:pt x="95" y="91"/>
                    <a:pt x="95" y="91"/>
                  </a:cubicBezTo>
                  <a:cubicBezTo>
                    <a:pt x="95" y="93"/>
                    <a:pt x="93" y="95"/>
                    <a:pt x="91"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6" name="Freeform 167"/>
            <p:cNvSpPr/>
            <p:nvPr/>
          </p:nvSpPr>
          <p:spPr bwMode="auto">
            <a:xfrm>
              <a:off x="9043987" y="3497264"/>
              <a:ext cx="71438" cy="69850"/>
            </a:xfrm>
            <a:custGeom>
              <a:avLst/>
              <a:gdLst>
                <a:gd name="T0" fmla="*/ 28 w 32"/>
                <a:gd name="T1" fmla="*/ 31 h 31"/>
                <a:gd name="T2" fmla="*/ 24 w 32"/>
                <a:gd name="T3" fmla="*/ 27 h 31"/>
                <a:gd name="T4" fmla="*/ 24 w 32"/>
                <a:gd name="T5" fmla="*/ 8 h 31"/>
                <a:gd name="T6" fmla="*/ 4 w 32"/>
                <a:gd name="T7" fmla="*/ 8 h 31"/>
                <a:gd name="T8" fmla="*/ 0 w 32"/>
                <a:gd name="T9" fmla="*/ 4 h 31"/>
                <a:gd name="T10" fmla="*/ 4 w 32"/>
                <a:gd name="T11" fmla="*/ 0 h 31"/>
                <a:gd name="T12" fmla="*/ 4 w 32"/>
                <a:gd name="T13" fmla="*/ 0 h 31"/>
                <a:gd name="T14" fmla="*/ 28 w 32"/>
                <a:gd name="T15" fmla="*/ 0 h 31"/>
                <a:gd name="T16" fmla="*/ 32 w 32"/>
                <a:gd name="T17" fmla="*/ 4 h 31"/>
                <a:gd name="T18" fmla="*/ 32 w 32"/>
                <a:gd name="T19" fmla="*/ 27 h 31"/>
                <a:gd name="T20" fmla="*/ 28 w 32"/>
                <a:gd name="T21" fmla="*/ 31 h 31"/>
                <a:gd name="T22" fmla="*/ 28 w 32"/>
                <a:gd name="T2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31">
                  <a:moveTo>
                    <a:pt x="28" y="31"/>
                  </a:moveTo>
                  <a:cubicBezTo>
                    <a:pt x="26" y="31"/>
                    <a:pt x="24" y="30"/>
                    <a:pt x="24" y="27"/>
                  </a:cubicBezTo>
                  <a:cubicBezTo>
                    <a:pt x="24" y="8"/>
                    <a:pt x="24" y="8"/>
                    <a:pt x="24" y="8"/>
                  </a:cubicBezTo>
                  <a:cubicBezTo>
                    <a:pt x="4" y="8"/>
                    <a:pt x="4" y="8"/>
                    <a:pt x="4" y="8"/>
                  </a:cubicBezTo>
                  <a:cubicBezTo>
                    <a:pt x="2" y="8"/>
                    <a:pt x="0" y="6"/>
                    <a:pt x="0" y="4"/>
                  </a:cubicBezTo>
                  <a:cubicBezTo>
                    <a:pt x="0" y="1"/>
                    <a:pt x="2" y="0"/>
                    <a:pt x="4" y="0"/>
                  </a:cubicBezTo>
                  <a:cubicBezTo>
                    <a:pt x="4" y="0"/>
                    <a:pt x="4" y="0"/>
                    <a:pt x="4" y="0"/>
                  </a:cubicBezTo>
                  <a:cubicBezTo>
                    <a:pt x="28" y="0"/>
                    <a:pt x="28" y="0"/>
                    <a:pt x="28" y="0"/>
                  </a:cubicBezTo>
                  <a:cubicBezTo>
                    <a:pt x="30" y="0"/>
                    <a:pt x="32" y="1"/>
                    <a:pt x="32" y="4"/>
                  </a:cubicBezTo>
                  <a:cubicBezTo>
                    <a:pt x="32" y="27"/>
                    <a:pt x="32" y="27"/>
                    <a:pt x="32" y="27"/>
                  </a:cubicBezTo>
                  <a:cubicBezTo>
                    <a:pt x="32" y="30"/>
                    <a:pt x="30" y="31"/>
                    <a:pt x="28" y="31"/>
                  </a:cubicBezTo>
                  <a:cubicBezTo>
                    <a:pt x="28" y="31"/>
                    <a:pt x="28" y="31"/>
                    <a:pt x="28"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7" name="Freeform 168"/>
            <p:cNvSpPr/>
            <p:nvPr/>
          </p:nvSpPr>
          <p:spPr bwMode="auto">
            <a:xfrm>
              <a:off x="9013825" y="3502026"/>
              <a:ext cx="93663" cy="95250"/>
            </a:xfrm>
            <a:custGeom>
              <a:avLst/>
              <a:gdLst>
                <a:gd name="T0" fmla="*/ 5 w 43"/>
                <a:gd name="T1" fmla="*/ 43 h 43"/>
                <a:gd name="T2" fmla="*/ 2 w 43"/>
                <a:gd name="T3" fmla="*/ 42 h 43"/>
                <a:gd name="T4" fmla="*/ 2 w 43"/>
                <a:gd name="T5" fmla="*/ 36 h 43"/>
                <a:gd name="T6" fmla="*/ 36 w 43"/>
                <a:gd name="T7" fmla="*/ 2 h 43"/>
                <a:gd name="T8" fmla="*/ 42 w 43"/>
                <a:gd name="T9" fmla="*/ 2 h 43"/>
                <a:gd name="T10" fmla="*/ 42 w 43"/>
                <a:gd name="T11" fmla="*/ 8 h 43"/>
                <a:gd name="T12" fmla="*/ 7 w 43"/>
                <a:gd name="T13" fmla="*/ 42 h 43"/>
                <a:gd name="T14" fmla="*/ 5 w 4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3">
                  <a:moveTo>
                    <a:pt x="5" y="43"/>
                  </a:moveTo>
                  <a:cubicBezTo>
                    <a:pt x="4" y="43"/>
                    <a:pt x="3" y="43"/>
                    <a:pt x="2" y="42"/>
                  </a:cubicBezTo>
                  <a:cubicBezTo>
                    <a:pt x="0" y="40"/>
                    <a:pt x="0" y="38"/>
                    <a:pt x="2" y="36"/>
                  </a:cubicBezTo>
                  <a:cubicBezTo>
                    <a:pt x="36" y="2"/>
                    <a:pt x="36" y="2"/>
                    <a:pt x="36" y="2"/>
                  </a:cubicBezTo>
                  <a:cubicBezTo>
                    <a:pt x="38" y="0"/>
                    <a:pt x="40" y="0"/>
                    <a:pt x="42" y="2"/>
                  </a:cubicBezTo>
                  <a:cubicBezTo>
                    <a:pt x="43" y="4"/>
                    <a:pt x="43" y="6"/>
                    <a:pt x="42" y="8"/>
                  </a:cubicBezTo>
                  <a:cubicBezTo>
                    <a:pt x="7" y="42"/>
                    <a:pt x="7" y="42"/>
                    <a:pt x="7" y="42"/>
                  </a:cubicBezTo>
                  <a:cubicBezTo>
                    <a:pt x="7" y="43"/>
                    <a:pt x="6" y="43"/>
                    <a:pt x="5" y="43"/>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8" name="Freeform 169"/>
            <p:cNvSpPr/>
            <p:nvPr/>
          </p:nvSpPr>
          <p:spPr bwMode="auto">
            <a:xfrm>
              <a:off x="8969375" y="1385889"/>
              <a:ext cx="73025" cy="211138"/>
            </a:xfrm>
            <a:custGeom>
              <a:avLst/>
              <a:gdLst>
                <a:gd name="T0" fmla="*/ 5 w 33"/>
                <a:gd name="T1" fmla="*/ 95 h 95"/>
                <a:gd name="T2" fmla="*/ 4 w 33"/>
                <a:gd name="T3" fmla="*/ 95 h 95"/>
                <a:gd name="T4" fmla="*/ 1 w 33"/>
                <a:gd name="T5" fmla="*/ 90 h 95"/>
                <a:gd name="T6" fmla="*/ 24 w 33"/>
                <a:gd name="T7" fmla="*/ 3 h 95"/>
                <a:gd name="T8" fmla="*/ 29 w 33"/>
                <a:gd name="T9" fmla="*/ 1 h 95"/>
                <a:gd name="T10" fmla="*/ 32 w 33"/>
                <a:gd name="T11" fmla="*/ 5 h 95"/>
                <a:gd name="T12" fmla="*/ 9 w 33"/>
                <a:gd name="T13" fmla="*/ 92 h 95"/>
                <a:gd name="T14" fmla="*/ 5 w 33"/>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95">
                  <a:moveTo>
                    <a:pt x="5" y="95"/>
                  </a:moveTo>
                  <a:cubicBezTo>
                    <a:pt x="4" y="95"/>
                    <a:pt x="4" y="95"/>
                    <a:pt x="4" y="95"/>
                  </a:cubicBezTo>
                  <a:cubicBezTo>
                    <a:pt x="2" y="95"/>
                    <a:pt x="0" y="93"/>
                    <a:pt x="1" y="90"/>
                  </a:cubicBezTo>
                  <a:cubicBezTo>
                    <a:pt x="24" y="3"/>
                    <a:pt x="24" y="3"/>
                    <a:pt x="24" y="3"/>
                  </a:cubicBezTo>
                  <a:cubicBezTo>
                    <a:pt x="25" y="1"/>
                    <a:pt x="27" y="0"/>
                    <a:pt x="29" y="1"/>
                  </a:cubicBezTo>
                  <a:cubicBezTo>
                    <a:pt x="31" y="1"/>
                    <a:pt x="33" y="3"/>
                    <a:pt x="32" y="5"/>
                  </a:cubicBezTo>
                  <a:cubicBezTo>
                    <a:pt x="9" y="92"/>
                    <a:pt x="9" y="92"/>
                    <a:pt x="9" y="92"/>
                  </a:cubicBezTo>
                  <a:cubicBezTo>
                    <a:pt x="8" y="94"/>
                    <a:pt x="7" y="95"/>
                    <a:pt x="5"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59" name="Freeform 170"/>
            <p:cNvSpPr/>
            <p:nvPr/>
          </p:nvSpPr>
          <p:spPr bwMode="auto">
            <a:xfrm>
              <a:off x="9037637" y="1385889"/>
              <a:ext cx="69850" cy="211138"/>
            </a:xfrm>
            <a:custGeom>
              <a:avLst/>
              <a:gdLst>
                <a:gd name="T0" fmla="*/ 4 w 32"/>
                <a:gd name="T1" fmla="*/ 95 h 95"/>
                <a:gd name="T2" fmla="*/ 3 w 32"/>
                <a:gd name="T3" fmla="*/ 95 h 95"/>
                <a:gd name="T4" fmla="*/ 0 w 32"/>
                <a:gd name="T5" fmla="*/ 90 h 95"/>
                <a:gd name="T6" fmla="*/ 24 w 32"/>
                <a:gd name="T7" fmla="*/ 3 h 95"/>
                <a:gd name="T8" fmla="*/ 29 w 32"/>
                <a:gd name="T9" fmla="*/ 1 h 95"/>
                <a:gd name="T10" fmla="*/ 31 w 32"/>
                <a:gd name="T11" fmla="*/ 5 h 95"/>
                <a:gd name="T12" fmla="*/ 8 w 32"/>
                <a:gd name="T13" fmla="*/ 92 h 95"/>
                <a:gd name="T14" fmla="*/ 4 w 32"/>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95">
                  <a:moveTo>
                    <a:pt x="4" y="95"/>
                  </a:moveTo>
                  <a:cubicBezTo>
                    <a:pt x="4" y="95"/>
                    <a:pt x="4" y="95"/>
                    <a:pt x="3" y="95"/>
                  </a:cubicBezTo>
                  <a:cubicBezTo>
                    <a:pt x="1" y="95"/>
                    <a:pt x="0" y="93"/>
                    <a:pt x="0" y="90"/>
                  </a:cubicBezTo>
                  <a:cubicBezTo>
                    <a:pt x="24" y="3"/>
                    <a:pt x="24" y="3"/>
                    <a:pt x="24" y="3"/>
                  </a:cubicBezTo>
                  <a:cubicBezTo>
                    <a:pt x="24" y="1"/>
                    <a:pt x="26" y="0"/>
                    <a:pt x="29" y="1"/>
                  </a:cubicBezTo>
                  <a:cubicBezTo>
                    <a:pt x="31" y="1"/>
                    <a:pt x="32" y="3"/>
                    <a:pt x="31" y="5"/>
                  </a:cubicBezTo>
                  <a:cubicBezTo>
                    <a:pt x="8" y="92"/>
                    <a:pt x="8" y="92"/>
                    <a:pt x="8" y="92"/>
                  </a:cubicBezTo>
                  <a:cubicBezTo>
                    <a:pt x="8" y="94"/>
                    <a:pt x="6" y="95"/>
                    <a:pt x="4" y="9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0" name="Freeform 171"/>
            <p:cNvSpPr/>
            <p:nvPr/>
          </p:nvSpPr>
          <p:spPr bwMode="auto">
            <a:xfrm>
              <a:off x="8934450" y="1450976"/>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1"/>
                    <a:pt x="2" y="0"/>
                    <a:pt x="4" y="0"/>
                  </a:cubicBezTo>
                  <a:cubicBezTo>
                    <a:pt x="91" y="0"/>
                    <a:pt x="91" y="0"/>
                    <a:pt x="91" y="0"/>
                  </a:cubicBezTo>
                  <a:cubicBezTo>
                    <a:pt x="93" y="0"/>
                    <a:pt x="95" y="1"/>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1" name="Freeform 172"/>
            <p:cNvSpPr/>
            <p:nvPr/>
          </p:nvSpPr>
          <p:spPr bwMode="auto">
            <a:xfrm>
              <a:off x="8934450" y="1517651"/>
              <a:ext cx="209550" cy="17463"/>
            </a:xfrm>
            <a:custGeom>
              <a:avLst/>
              <a:gdLst>
                <a:gd name="T0" fmla="*/ 91 w 95"/>
                <a:gd name="T1" fmla="*/ 8 h 8"/>
                <a:gd name="T2" fmla="*/ 4 w 95"/>
                <a:gd name="T3" fmla="*/ 8 h 8"/>
                <a:gd name="T4" fmla="*/ 0 w 95"/>
                <a:gd name="T5" fmla="*/ 4 h 8"/>
                <a:gd name="T6" fmla="*/ 4 w 95"/>
                <a:gd name="T7" fmla="*/ 0 h 8"/>
                <a:gd name="T8" fmla="*/ 91 w 95"/>
                <a:gd name="T9" fmla="*/ 0 h 8"/>
                <a:gd name="T10" fmla="*/ 95 w 95"/>
                <a:gd name="T11" fmla="*/ 4 h 8"/>
                <a:gd name="T12" fmla="*/ 91 w 95"/>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95" h="8">
                  <a:moveTo>
                    <a:pt x="91" y="8"/>
                  </a:moveTo>
                  <a:cubicBezTo>
                    <a:pt x="4" y="8"/>
                    <a:pt x="4" y="8"/>
                    <a:pt x="4" y="8"/>
                  </a:cubicBezTo>
                  <a:cubicBezTo>
                    <a:pt x="2" y="8"/>
                    <a:pt x="0" y="6"/>
                    <a:pt x="0" y="4"/>
                  </a:cubicBezTo>
                  <a:cubicBezTo>
                    <a:pt x="0" y="2"/>
                    <a:pt x="2" y="0"/>
                    <a:pt x="4" y="0"/>
                  </a:cubicBezTo>
                  <a:cubicBezTo>
                    <a:pt x="91" y="0"/>
                    <a:pt x="91" y="0"/>
                    <a:pt x="91" y="0"/>
                  </a:cubicBezTo>
                  <a:cubicBezTo>
                    <a:pt x="93" y="0"/>
                    <a:pt x="95" y="2"/>
                    <a:pt x="95" y="4"/>
                  </a:cubicBezTo>
                  <a:cubicBezTo>
                    <a:pt x="95" y="6"/>
                    <a:pt x="93" y="8"/>
                    <a:pt x="91"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2" name="Freeform 179"/>
            <p:cNvSpPr>
              <a:spLocks noEditPoints="1"/>
            </p:cNvSpPr>
            <p:nvPr/>
          </p:nvSpPr>
          <p:spPr bwMode="auto">
            <a:xfrm>
              <a:off x="8226425" y="527051"/>
              <a:ext cx="65088" cy="158750"/>
            </a:xfrm>
            <a:custGeom>
              <a:avLst/>
              <a:gdLst>
                <a:gd name="T0" fmla="*/ 25 w 29"/>
                <a:gd name="T1" fmla="*/ 72 h 72"/>
                <a:gd name="T2" fmla="*/ 4 w 29"/>
                <a:gd name="T3" fmla="*/ 72 h 72"/>
                <a:gd name="T4" fmla="*/ 0 w 29"/>
                <a:gd name="T5" fmla="*/ 68 h 72"/>
                <a:gd name="T6" fmla="*/ 0 w 29"/>
                <a:gd name="T7" fmla="*/ 4 h 72"/>
                <a:gd name="T8" fmla="*/ 4 w 29"/>
                <a:gd name="T9" fmla="*/ 0 h 72"/>
                <a:gd name="T10" fmla="*/ 25 w 29"/>
                <a:gd name="T11" fmla="*/ 0 h 72"/>
                <a:gd name="T12" fmla="*/ 29 w 29"/>
                <a:gd name="T13" fmla="*/ 4 h 72"/>
                <a:gd name="T14" fmla="*/ 29 w 29"/>
                <a:gd name="T15" fmla="*/ 68 h 72"/>
                <a:gd name="T16" fmla="*/ 25 w 29"/>
                <a:gd name="T17" fmla="*/ 72 h 72"/>
                <a:gd name="T18" fmla="*/ 8 w 29"/>
                <a:gd name="T19" fmla="*/ 64 h 72"/>
                <a:gd name="T20" fmla="*/ 21 w 29"/>
                <a:gd name="T21" fmla="*/ 64 h 72"/>
                <a:gd name="T22" fmla="*/ 21 w 29"/>
                <a:gd name="T23" fmla="*/ 8 h 72"/>
                <a:gd name="T24" fmla="*/ 8 w 29"/>
                <a:gd name="T25" fmla="*/ 8 h 72"/>
                <a:gd name="T26" fmla="*/ 8 w 29"/>
                <a:gd name="T2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72">
                  <a:moveTo>
                    <a:pt x="25" y="72"/>
                  </a:moveTo>
                  <a:cubicBezTo>
                    <a:pt x="4" y="72"/>
                    <a:pt x="4" y="72"/>
                    <a:pt x="4" y="72"/>
                  </a:cubicBezTo>
                  <a:cubicBezTo>
                    <a:pt x="1" y="72"/>
                    <a:pt x="0" y="71"/>
                    <a:pt x="0" y="68"/>
                  </a:cubicBezTo>
                  <a:cubicBezTo>
                    <a:pt x="0" y="4"/>
                    <a:pt x="0" y="4"/>
                    <a:pt x="0" y="4"/>
                  </a:cubicBezTo>
                  <a:cubicBezTo>
                    <a:pt x="0" y="2"/>
                    <a:pt x="1" y="0"/>
                    <a:pt x="4" y="0"/>
                  </a:cubicBezTo>
                  <a:cubicBezTo>
                    <a:pt x="25" y="0"/>
                    <a:pt x="25" y="0"/>
                    <a:pt x="25" y="0"/>
                  </a:cubicBezTo>
                  <a:cubicBezTo>
                    <a:pt x="27" y="0"/>
                    <a:pt x="29" y="2"/>
                    <a:pt x="29" y="4"/>
                  </a:cubicBezTo>
                  <a:cubicBezTo>
                    <a:pt x="29" y="68"/>
                    <a:pt x="29" y="68"/>
                    <a:pt x="29" y="68"/>
                  </a:cubicBezTo>
                  <a:cubicBezTo>
                    <a:pt x="29" y="71"/>
                    <a:pt x="27" y="72"/>
                    <a:pt x="25" y="72"/>
                  </a:cubicBezTo>
                  <a:close/>
                  <a:moveTo>
                    <a:pt x="8" y="64"/>
                  </a:moveTo>
                  <a:cubicBezTo>
                    <a:pt x="21" y="64"/>
                    <a:pt x="21" y="64"/>
                    <a:pt x="21" y="64"/>
                  </a:cubicBezTo>
                  <a:cubicBezTo>
                    <a:pt x="21" y="8"/>
                    <a:pt x="21" y="8"/>
                    <a:pt x="21" y="8"/>
                  </a:cubicBezTo>
                  <a:cubicBezTo>
                    <a:pt x="8" y="8"/>
                    <a:pt x="8" y="8"/>
                    <a:pt x="8" y="8"/>
                  </a:cubicBezTo>
                  <a:cubicBezTo>
                    <a:pt x="8" y="64"/>
                    <a:pt x="8" y="64"/>
                    <a:pt x="8" y="6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3" name="Freeform 180"/>
            <p:cNvSpPr>
              <a:spLocks noEditPoints="1"/>
            </p:cNvSpPr>
            <p:nvPr/>
          </p:nvSpPr>
          <p:spPr bwMode="auto">
            <a:xfrm>
              <a:off x="8150225" y="588964"/>
              <a:ext cx="63500" cy="96838"/>
            </a:xfrm>
            <a:custGeom>
              <a:avLst/>
              <a:gdLst>
                <a:gd name="T0" fmla="*/ 25 w 29"/>
                <a:gd name="T1" fmla="*/ 44 h 44"/>
                <a:gd name="T2" fmla="*/ 4 w 29"/>
                <a:gd name="T3" fmla="*/ 44 h 44"/>
                <a:gd name="T4" fmla="*/ 0 w 29"/>
                <a:gd name="T5" fmla="*/ 40 h 44"/>
                <a:gd name="T6" fmla="*/ 0 w 29"/>
                <a:gd name="T7" fmla="*/ 4 h 44"/>
                <a:gd name="T8" fmla="*/ 4 w 29"/>
                <a:gd name="T9" fmla="*/ 0 h 44"/>
                <a:gd name="T10" fmla="*/ 25 w 29"/>
                <a:gd name="T11" fmla="*/ 0 h 44"/>
                <a:gd name="T12" fmla="*/ 29 w 29"/>
                <a:gd name="T13" fmla="*/ 4 h 44"/>
                <a:gd name="T14" fmla="*/ 29 w 29"/>
                <a:gd name="T15" fmla="*/ 40 h 44"/>
                <a:gd name="T16" fmla="*/ 25 w 29"/>
                <a:gd name="T17" fmla="*/ 44 h 44"/>
                <a:gd name="T18" fmla="*/ 8 w 29"/>
                <a:gd name="T19" fmla="*/ 36 h 44"/>
                <a:gd name="T20" fmla="*/ 21 w 29"/>
                <a:gd name="T21" fmla="*/ 36 h 44"/>
                <a:gd name="T22" fmla="*/ 21 w 29"/>
                <a:gd name="T23" fmla="*/ 8 h 44"/>
                <a:gd name="T24" fmla="*/ 8 w 29"/>
                <a:gd name="T25" fmla="*/ 8 h 44"/>
                <a:gd name="T26" fmla="*/ 8 w 29"/>
                <a:gd name="T27" fmla="*/ 3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44">
                  <a:moveTo>
                    <a:pt x="25" y="44"/>
                  </a:moveTo>
                  <a:cubicBezTo>
                    <a:pt x="4" y="44"/>
                    <a:pt x="4" y="44"/>
                    <a:pt x="4" y="44"/>
                  </a:cubicBezTo>
                  <a:cubicBezTo>
                    <a:pt x="1" y="44"/>
                    <a:pt x="0" y="43"/>
                    <a:pt x="0" y="40"/>
                  </a:cubicBezTo>
                  <a:cubicBezTo>
                    <a:pt x="0" y="4"/>
                    <a:pt x="0" y="4"/>
                    <a:pt x="0" y="4"/>
                  </a:cubicBezTo>
                  <a:cubicBezTo>
                    <a:pt x="0" y="1"/>
                    <a:pt x="1" y="0"/>
                    <a:pt x="4" y="0"/>
                  </a:cubicBezTo>
                  <a:cubicBezTo>
                    <a:pt x="25" y="0"/>
                    <a:pt x="25" y="0"/>
                    <a:pt x="25" y="0"/>
                  </a:cubicBezTo>
                  <a:cubicBezTo>
                    <a:pt x="27" y="0"/>
                    <a:pt x="29" y="1"/>
                    <a:pt x="29" y="4"/>
                  </a:cubicBezTo>
                  <a:cubicBezTo>
                    <a:pt x="29" y="40"/>
                    <a:pt x="29" y="40"/>
                    <a:pt x="29" y="40"/>
                  </a:cubicBezTo>
                  <a:cubicBezTo>
                    <a:pt x="29" y="43"/>
                    <a:pt x="27" y="44"/>
                    <a:pt x="25" y="44"/>
                  </a:cubicBezTo>
                  <a:close/>
                  <a:moveTo>
                    <a:pt x="8" y="36"/>
                  </a:moveTo>
                  <a:cubicBezTo>
                    <a:pt x="21" y="36"/>
                    <a:pt x="21" y="36"/>
                    <a:pt x="21" y="36"/>
                  </a:cubicBezTo>
                  <a:cubicBezTo>
                    <a:pt x="21" y="8"/>
                    <a:pt x="21" y="8"/>
                    <a:pt x="21" y="8"/>
                  </a:cubicBezTo>
                  <a:cubicBezTo>
                    <a:pt x="8" y="8"/>
                    <a:pt x="8" y="8"/>
                    <a:pt x="8" y="8"/>
                  </a:cubicBezTo>
                  <a:cubicBezTo>
                    <a:pt x="8" y="36"/>
                    <a:pt x="8" y="36"/>
                    <a:pt x="8" y="3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4" name="Freeform 181"/>
            <p:cNvSpPr>
              <a:spLocks noEditPoints="1"/>
            </p:cNvSpPr>
            <p:nvPr/>
          </p:nvSpPr>
          <p:spPr bwMode="auto">
            <a:xfrm>
              <a:off x="8072437" y="633414"/>
              <a:ext cx="63500" cy="52388"/>
            </a:xfrm>
            <a:custGeom>
              <a:avLst/>
              <a:gdLst>
                <a:gd name="T0" fmla="*/ 25 w 29"/>
                <a:gd name="T1" fmla="*/ 24 h 24"/>
                <a:gd name="T2" fmla="*/ 4 w 29"/>
                <a:gd name="T3" fmla="*/ 24 h 24"/>
                <a:gd name="T4" fmla="*/ 0 w 29"/>
                <a:gd name="T5" fmla="*/ 20 h 24"/>
                <a:gd name="T6" fmla="*/ 0 w 29"/>
                <a:gd name="T7" fmla="*/ 4 h 24"/>
                <a:gd name="T8" fmla="*/ 4 w 29"/>
                <a:gd name="T9" fmla="*/ 0 h 24"/>
                <a:gd name="T10" fmla="*/ 25 w 29"/>
                <a:gd name="T11" fmla="*/ 0 h 24"/>
                <a:gd name="T12" fmla="*/ 29 w 29"/>
                <a:gd name="T13" fmla="*/ 4 h 24"/>
                <a:gd name="T14" fmla="*/ 29 w 29"/>
                <a:gd name="T15" fmla="*/ 20 h 24"/>
                <a:gd name="T16" fmla="*/ 25 w 29"/>
                <a:gd name="T17" fmla="*/ 24 h 24"/>
                <a:gd name="T18" fmla="*/ 8 w 29"/>
                <a:gd name="T19" fmla="*/ 16 h 24"/>
                <a:gd name="T20" fmla="*/ 21 w 29"/>
                <a:gd name="T21" fmla="*/ 16 h 24"/>
                <a:gd name="T22" fmla="*/ 21 w 29"/>
                <a:gd name="T23" fmla="*/ 8 h 24"/>
                <a:gd name="T24" fmla="*/ 8 w 29"/>
                <a:gd name="T25" fmla="*/ 8 h 24"/>
                <a:gd name="T26" fmla="*/ 8 w 29"/>
                <a:gd name="T2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4">
                  <a:moveTo>
                    <a:pt x="25" y="24"/>
                  </a:moveTo>
                  <a:cubicBezTo>
                    <a:pt x="4" y="24"/>
                    <a:pt x="4" y="24"/>
                    <a:pt x="4" y="24"/>
                  </a:cubicBezTo>
                  <a:cubicBezTo>
                    <a:pt x="1" y="24"/>
                    <a:pt x="0" y="23"/>
                    <a:pt x="0" y="20"/>
                  </a:cubicBezTo>
                  <a:cubicBezTo>
                    <a:pt x="0" y="4"/>
                    <a:pt x="0" y="4"/>
                    <a:pt x="0" y="4"/>
                  </a:cubicBezTo>
                  <a:cubicBezTo>
                    <a:pt x="0" y="1"/>
                    <a:pt x="1" y="0"/>
                    <a:pt x="4" y="0"/>
                  </a:cubicBezTo>
                  <a:cubicBezTo>
                    <a:pt x="25" y="0"/>
                    <a:pt x="25" y="0"/>
                    <a:pt x="25" y="0"/>
                  </a:cubicBezTo>
                  <a:cubicBezTo>
                    <a:pt x="27" y="0"/>
                    <a:pt x="29" y="1"/>
                    <a:pt x="29" y="4"/>
                  </a:cubicBezTo>
                  <a:cubicBezTo>
                    <a:pt x="29" y="20"/>
                    <a:pt x="29" y="20"/>
                    <a:pt x="29" y="20"/>
                  </a:cubicBezTo>
                  <a:cubicBezTo>
                    <a:pt x="29" y="23"/>
                    <a:pt x="27" y="24"/>
                    <a:pt x="25" y="24"/>
                  </a:cubicBezTo>
                  <a:close/>
                  <a:moveTo>
                    <a:pt x="8" y="16"/>
                  </a:moveTo>
                  <a:cubicBezTo>
                    <a:pt x="21" y="16"/>
                    <a:pt x="21" y="16"/>
                    <a:pt x="21" y="16"/>
                  </a:cubicBezTo>
                  <a:cubicBezTo>
                    <a:pt x="21" y="8"/>
                    <a:pt x="21" y="8"/>
                    <a:pt x="21" y="8"/>
                  </a:cubicBezTo>
                  <a:cubicBezTo>
                    <a:pt x="8" y="8"/>
                    <a:pt x="8" y="8"/>
                    <a:pt x="8" y="8"/>
                  </a:cubicBezTo>
                  <a:cubicBezTo>
                    <a:pt x="8" y="16"/>
                    <a:pt x="8" y="16"/>
                    <a:pt x="8" y="16"/>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5" name="Freeform 182"/>
            <p:cNvSpPr/>
            <p:nvPr/>
          </p:nvSpPr>
          <p:spPr bwMode="auto">
            <a:xfrm>
              <a:off x="8212137" y="438151"/>
              <a:ext cx="53975" cy="88900"/>
            </a:xfrm>
            <a:custGeom>
              <a:avLst/>
              <a:gdLst>
                <a:gd name="T0" fmla="*/ 5 w 25"/>
                <a:gd name="T1" fmla="*/ 40 h 40"/>
                <a:gd name="T2" fmla="*/ 2 w 25"/>
                <a:gd name="T3" fmla="*/ 38 h 40"/>
                <a:gd name="T4" fmla="*/ 2 w 25"/>
                <a:gd name="T5" fmla="*/ 33 h 40"/>
                <a:gd name="T6" fmla="*/ 15 w 25"/>
                <a:gd name="T7" fmla="*/ 20 h 40"/>
                <a:gd name="T8" fmla="*/ 2 w 25"/>
                <a:gd name="T9" fmla="*/ 7 h 40"/>
                <a:gd name="T10" fmla="*/ 2 w 25"/>
                <a:gd name="T11" fmla="*/ 2 h 40"/>
                <a:gd name="T12" fmla="*/ 8 w 25"/>
                <a:gd name="T13" fmla="*/ 2 h 40"/>
                <a:gd name="T14" fmla="*/ 23 w 25"/>
                <a:gd name="T15" fmla="*/ 17 h 40"/>
                <a:gd name="T16" fmla="*/ 23 w 25"/>
                <a:gd name="T17" fmla="*/ 23 h 40"/>
                <a:gd name="T18" fmla="*/ 8 w 25"/>
                <a:gd name="T19" fmla="*/ 38 h 40"/>
                <a:gd name="T20" fmla="*/ 5 w 25"/>
                <a:gd name="T2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40">
                  <a:moveTo>
                    <a:pt x="5" y="40"/>
                  </a:moveTo>
                  <a:cubicBezTo>
                    <a:pt x="4" y="40"/>
                    <a:pt x="3" y="39"/>
                    <a:pt x="2" y="38"/>
                  </a:cubicBezTo>
                  <a:cubicBezTo>
                    <a:pt x="0" y="37"/>
                    <a:pt x="0" y="34"/>
                    <a:pt x="2" y="33"/>
                  </a:cubicBezTo>
                  <a:cubicBezTo>
                    <a:pt x="15" y="20"/>
                    <a:pt x="15" y="20"/>
                    <a:pt x="15" y="20"/>
                  </a:cubicBezTo>
                  <a:cubicBezTo>
                    <a:pt x="2" y="7"/>
                    <a:pt x="2" y="7"/>
                    <a:pt x="2" y="7"/>
                  </a:cubicBezTo>
                  <a:cubicBezTo>
                    <a:pt x="0" y="6"/>
                    <a:pt x="0" y="3"/>
                    <a:pt x="2" y="2"/>
                  </a:cubicBezTo>
                  <a:cubicBezTo>
                    <a:pt x="3" y="0"/>
                    <a:pt x="6" y="0"/>
                    <a:pt x="8" y="2"/>
                  </a:cubicBezTo>
                  <a:cubicBezTo>
                    <a:pt x="23" y="17"/>
                    <a:pt x="23" y="17"/>
                    <a:pt x="23" y="17"/>
                  </a:cubicBezTo>
                  <a:cubicBezTo>
                    <a:pt x="25" y="19"/>
                    <a:pt x="25" y="21"/>
                    <a:pt x="23" y="23"/>
                  </a:cubicBezTo>
                  <a:cubicBezTo>
                    <a:pt x="8" y="38"/>
                    <a:pt x="8" y="38"/>
                    <a:pt x="8" y="38"/>
                  </a:cubicBezTo>
                  <a:cubicBezTo>
                    <a:pt x="7" y="39"/>
                    <a:pt x="6" y="40"/>
                    <a:pt x="5" y="4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6" name="Freeform 183"/>
            <p:cNvSpPr/>
            <p:nvPr/>
          </p:nvSpPr>
          <p:spPr bwMode="auto">
            <a:xfrm>
              <a:off x="8096250" y="473076"/>
              <a:ext cx="157163" cy="133350"/>
            </a:xfrm>
            <a:custGeom>
              <a:avLst/>
              <a:gdLst>
                <a:gd name="T0" fmla="*/ 4 w 71"/>
                <a:gd name="T1" fmla="*/ 60 h 60"/>
                <a:gd name="T2" fmla="*/ 3 w 71"/>
                <a:gd name="T3" fmla="*/ 60 h 60"/>
                <a:gd name="T4" fmla="*/ 0 w 71"/>
                <a:gd name="T5" fmla="*/ 55 h 60"/>
                <a:gd name="T6" fmla="*/ 67 w 71"/>
                <a:gd name="T7" fmla="*/ 0 h 60"/>
                <a:gd name="T8" fmla="*/ 71 w 71"/>
                <a:gd name="T9" fmla="*/ 4 h 60"/>
                <a:gd name="T10" fmla="*/ 67 w 71"/>
                <a:gd name="T11" fmla="*/ 8 h 60"/>
                <a:gd name="T12" fmla="*/ 8 w 71"/>
                <a:gd name="T13" fmla="*/ 57 h 60"/>
                <a:gd name="T14" fmla="*/ 4 w 71"/>
                <a:gd name="T15" fmla="*/ 6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 h="60">
                  <a:moveTo>
                    <a:pt x="4" y="60"/>
                  </a:moveTo>
                  <a:cubicBezTo>
                    <a:pt x="4" y="60"/>
                    <a:pt x="4" y="60"/>
                    <a:pt x="3" y="60"/>
                  </a:cubicBezTo>
                  <a:cubicBezTo>
                    <a:pt x="1" y="60"/>
                    <a:pt x="0" y="58"/>
                    <a:pt x="0" y="55"/>
                  </a:cubicBezTo>
                  <a:cubicBezTo>
                    <a:pt x="6" y="23"/>
                    <a:pt x="34" y="0"/>
                    <a:pt x="67" y="0"/>
                  </a:cubicBezTo>
                  <a:cubicBezTo>
                    <a:pt x="69" y="0"/>
                    <a:pt x="71" y="2"/>
                    <a:pt x="71" y="4"/>
                  </a:cubicBezTo>
                  <a:cubicBezTo>
                    <a:pt x="71" y="6"/>
                    <a:pt x="69" y="8"/>
                    <a:pt x="67" y="8"/>
                  </a:cubicBezTo>
                  <a:cubicBezTo>
                    <a:pt x="38" y="8"/>
                    <a:pt x="14" y="29"/>
                    <a:pt x="8" y="57"/>
                  </a:cubicBezTo>
                  <a:cubicBezTo>
                    <a:pt x="8" y="59"/>
                    <a:pt x="6" y="60"/>
                    <a:pt x="4" y="6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7" name="Freeform 184"/>
            <p:cNvSpPr>
              <a:spLocks noEditPoints="1"/>
            </p:cNvSpPr>
            <p:nvPr/>
          </p:nvSpPr>
          <p:spPr bwMode="auto">
            <a:xfrm>
              <a:off x="6000750" y="1576389"/>
              <a:ext cx="215900" cy="157163"/>
            </a:xfrm>
            <a:custGeom>
              <a:avLst/>
              <a:gdLst>
                <a:gd name="T0" fmla="*/ 49 w 98"/>
                <a:gd name="T1" fmla="*/ 71 h 71"/>
                <a:gd name="T2" fmla="*/ 8 w 98"/>
                <a:gd name="T3" fmla="*/ 69 h 71"/>
                <a:gd name="T4" fmla="*/ 5 w 98"/>
                <a:gd name="T5" fmla="*/ 66 h 71"/>
                <a:gd name="T6" fmla="*/ 5 w 98"/>
                <a:gd name="T7" fmla="*/ 6 h 71"/>
                <a:gd name="T8" fmla="*/ 8 w 98"/>
                <a:gd name="T9" fmla="*/ 3 h 71"/>
                <a:gd name="T10" fmla="*/ 90 w 98"/>
                <a:gd name="T11" fmla="*/ 3 h 71"/>
                <a:gd name="T12" fmla="*/ 94 w 98"/>
                <a:gd name="T13" fmla="*/ 6 h 71"/>
                <a:gd name="T14" fmla="*/ 94 w 98"/>
                <a:gd name="T15" fmla="*/ 66 h 71"/>
                <a:gd name="T16" fmla="*/ 90 w 98"/>
                <a:gd name="T17" fmla="*/ 69 h 71"/>
                <a:gd name="T18" fmla="*/ 49 w 98"/>
                <a:gd name="T19" fmla="*/ 71 h 71"/>
                <a:gd name="T20" fmla="*/ 12 w 98"/>
                <a:gd name="T21" fmla="*/ 61 h 71"/>
                <a:gd name="T22" fmla="*/ 87 w 98"/>
                <a:gd name="T23" fmla="*/ 61 h 71"/>
                <a:gd name="T24" fmla="*/ 87 w 98"/>
                <a:gd name="T25" fmla="*/ 11 h 71"/>
                <a:gd name="T26" fmla="*/ 12 w 98"/>
                <a:gd name="T27" fmla="*/ 11 h 71"/>
                <a:gd name="T28" fmla="*/ 12 w 98"/>
                <a:gd name="T29" fmla="*/ 6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71">
                  <a:moveTo>
                    <a:pt x="49" y="71"/>
                  </a:moveTo>
                  <a:cubicBezTo>
                    <a:pt x="36" y="71"/>
                    <a:pt x="22" y="70"/>
                    <a:pt x="8" y="69"/>
                  </a:cubicBezTo>
                  <a:cubicBezTo>
                    <a:pt x="6" y="68"/>
                    <a:pt x="5" y="67"/>
                    <a:pt x="5" y="66"/>
                  </a:cubicBezTo>
                  <a:cubicBezTo>
                    <a:pt x="0" y="46"/>
                    <a:pt x="0" y="26"/>
                    <a:pt x="5" y="6"/>
                  </a:cubicBezTo>
                  <a:cubicBezTo>
                    <a:pt x="5" y="4"/>
                    <a:pt x="6" y="3"/>
                    <a:pt x="8" y="3"/>
                  </a:cubicBezTo>
                  <a:cubicBezTo>
                    <a:pt x="35" y="0"/>
                    <a:pt x="63" y="0"/>
                    <a:pt x="90" y="3"/>
                  </a:cubicBezTo>
                  <a:cubicBezTo>
                    <a:pt x="92" y="3"/>
                    <a:pt x="93" y="4"/>
                    <a:pt x="94" y="6"/>
                  </a:cubicBezTo>
                  <a:cubicBezTo>
                    <a:pt x="98" y="26"/>
                    <a:pt x="98" y="46"/>
                    <a:pt x="94" y="66"/>
                  </a:cubicBezTo>
                  <a:cubicBezTo>
                    <a:pt x="93" y="67"/>
                    <a:pt x="92" y="68"/>
                    <a:pt x="90" y="69"/>
                  </a:cubicBezTo>
                  <a:cubicBezTo>
                    <a:pt x="77" y="70"/>
                    <a:pt x="63" y="71"/>
                    <a:pt x="49" y="71"/>
                  </a:cubicBezTo>
                  <a:close/>
                  <a:moveTo>
                    <a:pt x="12" y="61"/>
                  </a:moveTo>
                  <a:cubicBezTo>
                    <a:pt x="37" y="64"/>
                    <a:pt x="62" y="64"/>
                    <a:pt x="87" y="61"/>
                  </a:cubicBezTo>
                  <a:cubicBezTo>
                    <a:pt x="90" y="44"/>
                    <a:pt x="90" y="27"/>
                    <a:pt x="87" y="11"/>
                  </a:cubicBezTo>
                  <a:cubicBezTo>
                    <a:pt x="62" y="8"/>
                    <a:pt x="37" y="8"/>
                    <a:pt x="12" y="11"/>
                  </a:cubicBezTo>
                  <a:cubicBezTo>
                    <a:pt x="8" y="27"/>
                    <a:pt x="8" y="44"/>
                    <a:pt x="12" y="6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8" name="Freeform 185"/>
            <p:cNvSpPr>
              <a:spLocks noEditPoints="1"/>
            </p:cNvSpPr>
            <p:nvPr/>
          </p:nvSpPr>
          <p:spPr bwMode="auto">
            <a:xfrm>
              <a:off x="6078537" y="1611314"/>
              <a:ext cx="79375" cy="87313"/>
            </a:xfrm>
            <a:custGeom>
              <a:avLst/>
              <a:gdLst>
                <a:gd name="T0" fmla="*/ 6 w 36"/>
                <a:gd name="T1" fmla="*/ 39 h 39"/>
                <a:gd name="T2" fmla="*/ 0 w 36"/>
                <a:gd name="T3" fmla="*/ 33 h 39"/>
                <a:gd name="T4" fmla="*/ 0 w 36"/>
                <a:gd name="T5" fmla="*/ 6 h 39"/>
                <a:gd name="T6" fmla="*/ 6 w 36"/>
                <a:gd name="T7" fmla="*/ 0 h 39"/>
                <a:gd name="T8" fmla="*/ 9 w 36"/>
                <a:gd name="T9" fmla="*/ 1 h 39"/>
                <a:gd name="T10" fmla="*/ 33 w 36"/>
                <a:gd name="T11" fmla="*/ 15 h 39"/>
                <a:gd name="T12" fmla="*/ 36 w 36"/>
                <a:gd name="T13" fmla="*/ 20 h 39"/>
                <a:gd name="T14" fmla="*/ 33 w 36"/>
                <a:gd name="T15" fmla="*/ 25 h 39"/>
                <a:gd name="T16" fmla="*/ 9 w 36"/>
                <a:gd name="T17" fmla="*/ 39 h 39"/>
                <a:gd name="T18" fmla="*/ 6 w 36"/>
                <a:gd name="T19" fmla="*/ 39 h 39"/>
                <a:gd name="T20" fmla="*/ 8 w 36"/>
                <a:gd name="T21" fmla="*/ 10 h 39"/>
                <a:gd name="T22" fmla="*/ 8 w 36"/>
                <a:gd name="T23" fmla="*/ 30 h 39"/>
                <a:gd name="T24" fmla="*/ 26 w 36"/>
                <a:gd name="T25" fmla="*/ 20 h 39"/>
                <a:gd name="T26" fmla="*/ 8 w 36"/>
                <a:gd name="T27" fmla="*/ 1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39">
                  <a:moveTo>
                    <a:pt x="6" y="39"/>
                  </a:moveTo>
                  <a:cubicBezTo>
                    <a:pt x="3" y="39"/>
                    <a:pt x="0" y="37"/>
                    <a:pt x="0" y="33"/>
                  </a:cubicBezTo>
                  <a:cubicBezTo>
                    <a:pt x="0" y="6"/>
                    <a:pt x="0" y="6"/>
                    <a:pt x="0" y="6"/>
                  </a:cubicBezTo>
                  <a:cubicBezTo>
                    <a:pt x="0" y="3"/>
                    <a:pt x="3" y="0"/>
                    <a:pt x="6" y="0"/>
                  </a:cubicBezTo>
                  <a:cubicBezTo>
                    <a:pt x="7" y="0"/>
                    <a:pt x="8" y="1"/>
                    <a:pt x="9" y="1"/>
                  </a:cubicBezTo>
                  <a:cubicBezTo>
                    <a:pt x="33" y="15"/>
                    <a:pt x="33" y="15"/>
                    <a:pt x="33" y="15"/>
                  </a:cubicBezTo>
                  <a:cubicBezTo>
                    <a:pt x="35" y="16"/>
                    <a:pt x="36" y="18"/>
                    <a:pt x="36" y="20"/>
                  </a:cubicBezTo>
                  <a:cubicBezTo>
                    <a:pt x="36" y="22"/>
                    <a:pt x="35" y="24"/>
                    <a:pt x="33" y="25"/>
                  </a:cubicBezTo>
                  <a:cubicBezTo>
                    <a:pt x="9" y="39"/>
                    <a:pt x="9" y="39"/>
                    <a:pt x="9" y="39"/>
                  </a:cubicBezTo>
                  <a:cubicBezTo>
                    <a:pt x="8" y="39"/>
                    <a:pt x="7" y="39"/>
                    <a:pt x="6" y="39"/>
                  </a:cubicBezTo>
                  <a:close/>
                  <a:moveTo>
                    <a:pt x="8" y="10"/>
                  </a:moveTo>
                  <a:cubicBezTo>
                    <a:pt x="8" y="30"/>
                    <a:pt x="8" y="30"/>
                    <a:pt x="8" y="30"/>
                  </a:cubicBezTo>
                  <a:cubicBezTo>
                    <a:pt x="26" y="20"/>
                    <a:pt x="26" y="20"/>
                    <a:pt x="26" y="20"/>
                  </a:cubicBezTo>
                  <a:cubicBezTo>
                    <a:pt x="8" y="10"/>
                    <a:pt x="8" y="10"/>
                    <a:pt x="8" y="1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69" name="Freeform 186"/>
            <p:cNvSpPr>
              <a:spLocks noEditPoints="1"/>
            </p:cNvSpPr>
            <p:nvPr/>
          </p:nvSpPr>
          <p:spPr bwMode="auto">
            <a:xfrm>
              <a:off x="8874125" y="2921001"/>
              <a:ext cx="123825" cy="73025"/>
            </a:xfrm>
            <a:custGeom>
              <a:avLst/>
              <a:gdLst>
                <a:gd name="T0" fmla="*/ 17 w 56"/>
                <a:gd name="T1" fmla="*/ 33 h 33"/>
                <a:gd name="T2" fmla="*/ 14 w 56"/>
                <a:gd name="T3" fmla="*/ 32 h 33"/>
                <a:gd name="T4" fmla="*/ 2 w 56"/>
                <a:gd name="T5" fmla="*/ 22 h 33"/>
                <a:gd name="T6" fmla="*/ 1 w 56"/>
                <a:gd name="T7" fmla="*/ 18 h 33"/>
                <a:gd name="T8" fmla="*/ 3 w 56"/>
                <a:gd name="T9" fmla="*/ 15 h 33"/>
                <a:gd name="T10" fmla="*/ 38 w 56"/>
                <a:gd name="T11" fmla="*/ 1 h 33"/>
                <a:gd name="T12" fmla="*/ 42 w 56"/>
                <a:gd name="T13" fmla="*/ 2 h 33"/>
                <a:gd name="T14" fmla="*/ 54 w 56"/>
                <a:gd name="T15" fmla="*/ 12 h 33"/>
                <a:gd name="T16" fmla="*/ 55 w 56"/>
                <a:gd name="T17" fmla="*/ 16 h 33"/>
                <a:gd name="T18" fmla="*/ 53 w 56"/>
                <a:gd name="T19" fmla="*/ 19 h 33"/>
                <a:gd name="T20" fmla="*/ 18 w 56"/>
                <a:gd name="T21" fmla="*/ 33 h 33"/>
                <a:gd name="T22" fmla="*/ 17 w 56"/>
                <a:gd name="T23" fmla="*/ 33 h 33"/>
                <a:gd name="T24" fmla="*/ 12 w 56"/>
                <a:gd name="T25" fmla="*/ 20 h 33"/>
                <a:gd name="T26" fmla="*/ 18 w 56"/>
                <a:gd name="T27" fmla="*/ 24 h 33"/>
                <a:gd name="T28" fmla="*/ 44 w 56"/>
                <a:gd name="T29" fmla="*/ 14 h 33"/>
                <a:gd name="T30" fmla="*/ 39 w 56"/>
                <a:gd name="T31" fmla="*/ 9 h 33"/>
                <a:gd name="T32" fmla="*/ 12 w 56"/>
                <a:gd name="T33"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33">
                  <a:moveTo>
                    <a:pt x="17" y="33"/>
                  </a:moveTo>
                  <a:cubicBezTo>
                    <a:pt x="16" y="33"/>
                    <a:pt x="15" y="33"/>
                    <a:pt x="14" y="32"/>
                  </a:cubicBezTo>
                  <a:cubicBezTo>
                    <a:pt x="2" y="22"/>
                    <a:pt x="2" y="22"/>
                    <a:pt x="2" y="22"/>
                  </a:cubicBezTo>
                  <a:cubicBezTo>
                    <a:pt x="1" y="21"/>
                    <a:pt x="0" y="19"/>
                    <a:pt x="1" y="18"/>
                  </a:cubicBezTo>
                  <a:cubicBezTo>
                    <a:pt x="1" y="17"/>
                    <a:pt x="2" y="15"/>
                    <a:pt x="3" y="15"/>
                  </a:cubicBezTo>
                  <a:cubicBezTo>
                    <a:pt x="38" y="1"/>
                    <a:pt x="38" y="1"/>
                    <a:pt x="38" y="1"/>
                  </a:cubicBezTo>
                  <a:cubicBezTo>
                    <a:pt x="39" y="0"/>
                    <a:pt x="41" y="1"/>
                    <a:pt x="42" y="2"/>
                  </a:cubicBezTo>
                  <a:cubicBezTo>
                    <a:pt x="54" y="12"/>
                    <a:pt x="54" y="12"/>
                    <a:pt x="54" y="12"/>
                  </a:cubicBezTo>
                  <a:cubicBezTo>
                    <a:pt x="55" y="13"/>
                    <a:pt x="56" y="14"/>
                    <a:pt x="55" y="16"/>
                  </a:cubicBezTo>
                  <a:cubicBezTo>
                    <a:pt x="55" y="17"/>
                    <a:pt x="54" y="18"/>
                    <a:pt x="53" y="19"/>
                  </a:cubicBezTo>
                  <a:cubicBezTo>
                    <a:pt x="18" y="33"/>
                    <a:pt x="18" y="33"/>
                    <a:pt x="18" y="33"/>
                  </a:cubicBezTo>
                  <a:cubicBezTo>
                    <a:pt x="18" y="33"/>
                    <a:pt x="17" y="33"/>
                    <a:pt x="17" y="33"/>
                  </a:cubicBezTo>
                  <a:close/>
                  <a:moveTo>
                    <a:pt x="12" y="20"/>
                  </a:moveTo>
                  <a:cubicBezTo>
                    <a:pt x="18" y="24"/>
                    <a:pt x="18" y="24"/>
                    <a:pt x="18" y="24"/>
                  </a:cubicBezTo>
                  <a:cubicBezTo>
                    <a:pt x="44" y="14"/>
                    <a:pt x="44" y="14"/>
                    <a:pt x="44" y="14"/>
                  </a:cubicBezTo>
                  <a:cubicBezTo>
                    <a:pt x="39" y="9"/>
                    <a:pt x="39" y="9"/>
                    <a:pt x="39" y="9"/>
                  </a:cubicBezTo>
                  <a:cubicBezTo>
                    <a:pt x="12" y="20"/>
                    <a:pt x="12" y="20"/>
                    <a:pt x="12" y="2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0" name="Freeform 187"/>
            <p:cNvSpPr/>
            <p:nvPr/>
          </p:nvSpPr>
          <p:spPr bwMode="auto">
            <a:xfrm>
              <a:off x="8977312" y="3016251"/>
              <a:ext cx="111125" cy="106363"/>
            </a:xfrm>
            <a:custGeom>
              <a:avLst/>
              <a:gdLst>
                <a:gd name="T0" fmla="*/ 4 w 50"/>
                <a:gd name="T1" fmla="*/ 48 h 48"/>
                <a:gd name="T2" fmla="*/ 2 w 50"/>
                <a:gd name="T3" fmla="*/ 47 h 48"/>
                <a:gd name="T4" fmla="*/ 0 w 50"/>
                <a:gd name="T5" fmla="*/ 44 h 48"/>
                <a:gd name="T6" fmla="*/ 0 w 50"/>
                <a:gd name="T7" fmla="*/ 4 h 48"/>
                <a:gd name="T8" fmla="*/ 4 w 50"/>
                <a:gd name="T9" fmla="*/ 0 h 48"/>
                <a:gd name="T10" fmla="*/ 8 w 50"/>
                <a:gd name="T11" fmla="*/ 4 h 48"/>
                <a:gd name="T12" fmla="*/ 8 w 50"/>
                <a:gd name="T13" fmla="*/ 38 h 48"/>
                <a:gd name="T14" fmla="*/ 42 w 50"/>
                <a:gd name="T15" fmla="*/ 27 h 48"/>
                <a:gd name="T16" fmla="*/ 42 w 50"/>
                <a:gd name="T17" fmla="*/ 10 h 48"/>
                <a:gd name="T18" fmla="*/ 46 w 50"/>
                <a:gd name="T19" fmla="*/ 6 h 48"/>
                <a:gd name="T20" fmla="*/ 50 w 50"/>
                <a:gd name="T21" fmla="*/ 10 h 48"/>
                <a:gd name="T22" fmla="*/ 50 w 50"/>
                <a:gd name="T23" fmla="*/ 30 h 48"/>
                <a:gd name="T24" fmla="*/ 47 w 50"/>
                <a:gd name="T25" fmla="*/ 34 h 48"/>
                <a:gd name="T26" fmla="*/ 5 w 50"/>
                <a:gd name="T27" fmla="*/ 47 h 48"/>
                <a:gd name="T28" fmla="*/ 4 w 50"/>
                <a:gd name="T2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48">
                  <a:moveTo>
                    <a:pt x="4" y="48"/>
                  </a:moveTo>
                  <a:cubicBezTo>
                    <a:pt x="3" y="48"/>
                    <a:pt x="2" y="47"/>
                    <a:pt x="2" y="47"/>
                  </a:cubicBezTo>
                  <a:cubicBezTo>
                    <a:pt x="0" y="46"/>
                    <a:pt x="0" y="45"/>
                    <a:pt x="0" y="44"/>
                  </a:cubicBezTo>
                  <a:cubicBezTo>
                    <a:pt x="0" y="4"/>
                    <a:pt x="0" y="4"/>
                    <a:pt x="0" y="4"/>
                  </a:cubicBezTo>
                  <a:cubicBezTo>
                    <a:pt x="0" y="2"/>
                    <a:pt x="2" y="0"/>
                    <a:pt x="4" y="0"/>
                  </a:cubicBezTo>
                  <a:cubicBezTo>
                    <a:pt x="6" y="0"/>
                    <a:pt x="8" y="2"/>
                    <a:pt x="8" y="4"/>
                  </a:cubicBezTo>
                  <a:cubicBezTo>
                    <a:pt x="8" y="38"/>
                    <a:pt x="8" y="38"/>
                    <a:pt x="8" y="38"/>
                  </a:cubicBezTo>
                  <a:cubicBezTo>
                    <a:pt x="42" y="27"/>
                    <a:pt x="42" y="27"/>
                    <a:pt x="42" y="27"/>
                  </a:cubicBezTo>
                  <a:cubicBezTo>
                    <a:pt x="42" y="10"/>
                    <a:pt x="42" y="10"/>
                    <a:pt x="42" y="10"/>
                  </a:cubicBezTo>
                  <a:cubicBezTo>
                    <a:pt x="42" y="7"/>
                    <a:pt x="43" y="6"/>
                    <a:pt x="46" y="6"/>
                  </a:cubicBezTo>
                  <a:cubicBezTo>
                    <a:pt x="48" y="6"/>
                    <a:pt x="50" y="7"/>
                    <a:pt x="50" y="10"/>
                  </a:cubicBezTo>
                  <a:cubicBezTo>
                    <a:pt x="50" y="30"/>
                    <a:pt x="50" y="30"/>
                    <a:pt x="50" y="30"/>
                  </a:cubicBezTo>
                  <a:cubicBezTo>
                    <a:pt x="50" y="32"/>
                    <a:pt x="48" y="34"/>
                    <a:pt x="47" y="34"/>
                  </a:cubicBezTo>
                  <a:cubicBezTo>
                    <a:pt x="5" y="47"/>
                    <a:pt x="5" y="47"/>
                    <a:pt x="5" y="47"/>
                  </a:cubicBezTo>
                  <a:cubicBezTo>
                    <a:pt x="5" y="47"/>
                    <a:pt x="4" y="48"/>
                    <a:pt x="4" y="4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1" name="Freeform 188"/>
            <p:cNvSpPr>
              <a:spLocks noEditPoints="1"/>
            </p:cNvSpPr>
            <p:nvPr/>
          </p:nvSpPr>
          <p:spPr bwMode="auto">
            <a:xfrm>
              <a:off x="8999537" y="2982914"/>
              <a:ext cx="122238" cy="73025"/>
            </a:xfrm>
            <a:custGeom>
              <a:avLst/>
              <a:gdLst>
                <a:gd name="T0" fmla="*/ 17 w 55"/>
                <a:gd name="T1" fmla="*/ 33 h 33"/>
                <a:gd name="T2" fmla="*/ 14 w 55"/>
                <a:gd name="T3" fmla="*/ 32 h 33"/>
                <a:gd name="T4" fmla="*/ 2 w 55"/>
                <a:gd name="T5" fmla="*/ 21 h 33"/>
                <a:gd name="T6" fmla="*/ 0 w 55"/>
                <a:gd name="T7" fmla="*/ 17 h 33"/>
                <a:gd name="T8" fmla="*/ 3 w 55"/>
                <a:gd name="T9" fmla="*/ 14 h 33"/>
                <a:gd name="T10" fmla="*/ 38 w 55"/>
                <a:gd name="T11" fmla="*/ 1 h 33"/>
                <a:gd name="T12" fmla="*/ 42 w 55"/>
                <a:gd name="T13" fmla="*/ 1 h 33"/>
                <a:gd name="T14" fmla="*/ 54 w 55"/>
                <a:gd name="T15" fmla="*/ 12 h 33"/>
                <a:gd name="T16" fmla="*/ 55 w 55"/>
                <a:gd name="T17" fmla="*/ 15 h 33"/>
                <a:gd name="T18" fmla="*/ 53 w 55"/>
                <a:gd name="T19" fmla="*/ 18 h 33"/>
                <a:gd name="T20" fmla="*/ 18 w 55"/>
                <a:gd name="T21" fmla="*/ 32 h 33"/>
                <a:gd name="T22" fmla="*/ 17 w 55"/>
                <a:gd name="T23" fmla="*/ 33 h 33"/>
                <a:gd name="T24" fmla="*/ 12 w 55"/>
                <a:gd name="T25" fmla="*/ 19 h 33"/>
                <a:gd name="T26" fmla="*/ 17 w 55"/>
                <a:gd name="T27" fmla="*/ 24 h 33"/>
                <a:gd name="T28" fmla="*/ 44 w 55"/>
                <a:gd name="T29" fmla="*/ 14 h 33"/>
                <a:gd name="T30" fmla="*/ 38 w 55"/>
                <a:gd name="T31" fmla="*/ 9 h 33"/>
                <a:gd name="T32" fmla="*/ 12 w 55"/>
                <a:gd name="T33"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3">
                  <a:moveTo>
                    <a:pt x="17" y="33"/>
                  </a:moveTo>
                  <a:cubicBezTo>
                    <a:pt x="16" y="33"/>
                    <a:pt x="15" y="32"/>
                    <a:pt x="14" y="32"/>
                  </a:cubicBezTo>
                  <a:cubicBezTo>
                    <a:pt x="2" y="21"/>
                    <a:pt x="2" y="21"/>
                    <a:pt x="2" y="21"/>
                  </a:cubicBezTo>
                  <a:cubicBezTo>
                    <a:pt x="1" y="20"/>
                    <a:pt x="0" y="19"/>
                    <a:pt x="0" y="17"/>
                  </a:cubicBezTo>
                  <a:cubicBezTo>
                    <a:pt x="1" y="16"/>
                    <a:pt x="2" y="15"/>
                    <a:pt x="3" y="14"/>
                  </a:cubicBezTo>
                  <a:cubicBezTo>
                    <a:pt x="38" y="1"/>
                    <a:pt x="38" y="1"/>
                    <a:pt x="38" y="1"/>
                  </a:cubicBezTo>
                  <a:cubicBezTo>
                    <a:pt x="39" y="0"/>
                    <a:pt x="41" y="0"/>
                    <a:pt x="42" y="1"/>
                  </a:cubicBezTo>
                  <a:cubicBezTo>
                    <a:pt x="54" y="12"/>
                    <a:pt x="54" y="12"/>
                    <a:pt x="54" y="12"/>
                  </a:cubicBezTo>
                  <a:cubicBezTo>
                    <a:pt x="55" y="13"/>
                    <a:pt x="55" y="14"/>
                    <a:pt x="55" y="15"/>
                  </a:cubicBezTo>
                  <a:cubicBezTo>
                    <a:pt x="55" y="17"/>
                    <a:pt x="54" y="18"/>
                    <a:pt x="53" y="18"/>
                  </a:cubicBezTo>
                  <a:cubicBezTo>
                    <a:pt x="18" y="32"/>
                    <a:pt x="18" y="32"/>
                    <a:pt x="18" y="32"/>
                  </a:cubicBezTo>
                  <a:cubicBezTo>
                    <a:pt x="18" y="33"/>
                    <a:pt x="17" y="33"/>
                    <a:pt x="17" y="33"/>
                  </a:cubicBezTo>
                  <a:close/>
                  <a:moveTo>
                    <a:pt x="12" y="19"/>
                  </a:moveTo>
                  <a:cubicBezTo>
                    <a:pt x="17" y="24"/>
                    <a:pt x="17" y="24"/>
                    <a:pt x="17" y="24"/>
                  </a:cubicBezTo>
                  <a:cubicBezTo>
                    <a:pt x="44" y="14"/>
                    <a:pt x="44" y="14"/>
                    <a:pt x="44" y="14"/>
                  </a:cubicBezTo>
                  <a:cubicBezTo>
                    <a:pt x="38" y="9"/>
                    <a:pt x="38" y="9"/>
                    <a:pt x="38" y="9"/>
                  </a:cubicBezTo>
                  <a:cubicBezTo>
                    <a:pt x="12" y="19"/>
                    <a:pt x="12" y="19"/>
                    <a:pt x="12" y="1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2" name="Freeform 189"/>
            <p:cNvSpPr>
              <a:spLocks noEditPoints="1"/>
            </p:cNvSpPr>
            <p:nvPr/>
          </p:nvSpPr>
          <p:spPr bwMode="auto">
            <a:xfrm>
              <a:off x="8993187" y="2916239"/>
              <a:ext cx="122238" cy="74613"/>
            </a:xfrm>
            <a:custGeom>
              <a:avLst/>
              <a:gdLst>
                <a:gd name="T0" fmla="*/ 39 w 55"/>
                <a:gd name="T1" fmla="*/ 34 h 34"/>
                <a:gd name="T2" fmla="*/ 37 w 55"/>
                <a:gd name="T3" fmla="*/ 34 h 34"/>
                <a:gd name="T4" fmla="*/ 2 w 55"/>
                <a:gd name="T5" fmla="*/ 20 h 34"/>
                <a:gd name="T6" fmla="*/ 0 w 55"/>
                <a:gd name="T7" fmla="*/ 17 h 34"/>
                <a:gd name="T8" fmla="*/ 1 w 55"/>
                <a:gd name="T9" fmla="*/ 13 h 34"/>
                <a:gd name="T10" fmla="*/ 13 w 55"/>
                <a:gd name="T11" fmla="*/ 2 h 34"/>
                <a:gd name="T12" fmla="*/ 17 w 55"/>
                <a:gd name="T13" fmla="*/ 1 h 34"/>
                <a:gd name="T14" fmla="*/ 52 w 55"/>
                <a:gd name="T15" fmla="*/ 15 h 34"/>
                <a:gd name="T16" fmla="*/ 54 w 55"/>
                <a:gd name="T17" fmla="*/ 18 h 34"/>
                <a:gd name="T18" fmla="*/ 53 w 55"/>
                <a:gd name="T19" fmla="*/ 22 h 34"/>
                <a:gd name="T20" fmla="*/ 41 w 55"/>
                <a:gd name="T21" fmla="*/ 33 h 34"/>
                <a:gd name="T22" fmla="*/ 39 w 55"/>
                <a:gd name="T23" fmla="*/ 34 h 34"/>
                <a:gd name="T24" fmla="*/ 11 w 55"/>
                <a:gd name="T25" fmla="*/ 15 h 34"/>
                <a:gd name="T26" fmla="*/ 38 w 55"/>
                <a:gd name="T27" fmla="*/ 26 h 34"/>
                <a:gd name="T28" fmla="*/ 43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2" y="20"/>
                    <a:pt x="2" y="20"/>
                    <a:pt x="2" y="20"/>
                  </a:cubicBezTo>
                  <a:cubicBezTo>
                    <a:pt x="1" y="20"/>
                    <a:pt x="0" y="18"/>
                    <a:pt x="0" y="17"/>
                  </a:cubicBezTo>
                  <a:cubicBezTo>
                    <a:pt x="0" y="16"/>
                    <a:pt x="0" y="14"/>
                    <a:pt x="1" y="13"/>
                  </a:cubicBezTo>
                  <a:cubicBezTo>
                    <a:pt x="13" y="2"/>
                    <a:pt x="13" y="2"/>
                    <a:pt x="13" y="2"/>
                  </a:cubicBezTo>
                  <a:cubicBezTo>
                    <a:pt x="14" y="1"/>
                    <a:pt x="16" y="0"/>
                    <a:pt x="17" y="1"/>
                  </a:cubicBezTo>
                  <a:cubicBezTo>
                    <a:pt x="52" y="15"/>
                    <a:pt x="52" y="15"/>
                    <a:pt x="52" y="15"/>
                  </a:cubicBezTo>
                  <a:cubicBezTo>
                    <a:pt x="53" y="15"/>
                    <a:pt x="54" y="17"/>
                    <a:pt x="54" y="18"/>
                  </a:cubicBezTo>
                  <a:cubicBezTo>
                    <a:pt x="55" y="19"/>
                    <a:pt x="54" y="21"/>
                    <a:pt x="53" y="22"/>
                  </a:cubicBezTo>
                  <a:cubicBezTo>
                    <a:pt x="41" y="33"/>
                    <a:pt x="41" y="33"/>
                    <a:pt x="41" y="33"/>
                  </a:cubicBezTo>
                  <a:cubicBezTo>
                    <a:pt x="41" y="34"/>
                    <a:pt x="40" y="34"/>
                    <a:pt x="39" y="34"/>
                  </a:cubicBezTo>
                  <a:close/>
                  <a:moveTo>
                    <a:pt x="11" y="15"/>
                  </a:moveTo>
                  <a:cubicBezTo>
                    <a:pt x="38" y="26"/>
                    <a:pt x="38" y="26"/>
                    <a:pt x="38" y="26"/>
                  </a:cubicBezTo>
                  <a:cubicBezTo>
                    <a:pt x="43" y="20"/>
                    <a:pt x="43" y="20"/>
                    <a:pt x="43"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3" name="Freeform 190"/>
            <p:cNvSpPr/>
            <p:nvPr/>
          </p:nvSpPr>
          <p:spPr bwMode="auto">
            <a:xfrm>
              <a:off x="8904287" y="3032126"/>
              <a:ext cx="90488" cy="90488"/>
            </a:xfrm>
            <a:custGeom>
              <a:avLst/>
              <a:gdLst>
                <a:gd name="T0" fmla="*/ 36 w 41"/>
                <a:gd name="T1" fmla="*/ 41 h 41"/>
                <a:gd name="T2" fmla="*/ 35 w 41"/>
                <a:gd name="T3" fmla="*/ 40 h 41"/>
                <a:gd name="T4" fmla="*/ 3 w 41"/>
                <a:gd name="T5" fmla="*/ 27 h 41"/>
                <a:gd name="T6" fmla="*/ 0 w 41"/>
                <a:gd name="T7" fmla="*/ 23 h 41"/>
                <a:gd name="T8" fmla="*/ 0 w 41"/>
                <a:gd name="T9" fmla="*/ 4 h 41"/>
                <a:gd name="T10" fmla="*/ 4 w 41"/>
                <a:gd name="T11" fmla="*/ 0 h 41"/>
                <a:gd name="T12" fmla="*/ 8 w 41"/>
                <a:gd name="T13" fmla="*/ 4 h 41"/>
                <a:gd name="T14" fmla="*/ 8 w 41"/>
                <a:gd name="T15" fmla="*/ 21 h 41"/>
                <a:gd name="T16" fmla="*/ 38 w 41"/>
                <a:gd name="T17" fmla="*/ 33 h 41"/>
                <a:gd name="T18" fmla="*/ 40 w 41"/>
                <a:gd name="T19" fmla="*/ 38 h 41"/>
                <a:gd name="T20" fmla="*/ 36 w 41"/>
                <a:gd name="T21"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41">
                  <a:moveTo>
                    <a:pt x="36" y="41"/>
                  </a:moveTo>
                  <a:cubicBezTo>
                    <a:pt x="36" y="41"/>
                    <a:pt x="35" y="40"/>
                    <a:pt x="35" y="40"/>
                  </a:cubicBezTo>
                  <a:cubicBezTo>
                    <a:pt x="3" y="27"/>
                    <a:pt x="3" y="27"/>
                    <a:pt x="3" y="27"/>
                  </a:cubicBezTo>
                  <a:cubicBezTo>
                    <a:pt x="1" y="26"/>
                    <a:pt x="0" y="25"/>
                    <a:pt x="0" y="23"/>
                  </a:cubicBezTo>
                  <a:cubicBezTo>
                    <a:pt x="0" y="4"/>
                    <a:pt x="0" y="4"/>
                    <a:pt x="0" y="4"/>
                  </a:cubicBezTo>
                  <a:cubicBezTo>
                    <a:pt x="0" y="2"/>
                    <a:pt x="2" y="0"/>
                    <a:pt x="4" y="0"/>
                  </a:cubicBezTo>
                  <a:cubicBezTo>
                    <a:pt x="6" y="0"/>
                    <a:pt x="8" y="2"/>
                    <a:pt x="8" y="4"/>
                  </a:cubicBezTo>
                  <a:cubicBezTo>
                    <a:pt x="8" y="21"/>
                    <a:pt x="8" y="21"/>
                    <a:pt x="8" y="21"/>
                  </a:cubicBezTo>
                  <a:cubicBezTo>
                    <a:pt x="38" y="33"/>
                    <a:pt x="38" y="33"/>
                    <a:pt x="38" y="33"/>
                  </a:cubicBezTo>
                  <a:cubicBezTo>
                    <a:pt x="40" y="34"/>
                    <a:pt x="41" y="36"/>
                    <a:pt x="40" y="38"/>
                  </a:cubicBezTo>
                  <a:cubicBezTo>
                    <a:pt x="39" y="40"/>
                    <a:pt x="38" y="41"/>
                    <a:pt x="36" y="4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4" name="Freeform 191"/>
            <p:cNvSpPr>
              <a:spLocks noEditPoints="1"/>
            </p:cNvSpPr>
            <p:nvPr/>
          </p:nvSpPr>
          <p:spPr bwMode="auto">
            <a:xfrm>
              <a:off x="8874125" y="2984501"/>
              <a:ext cx="120650" cy="76200"/>
            </a:xfrm>
            <a:custGeom>
              <a:avLst/>
              <a:gdLst>
                <a:gd name="T0" fmla="*/ 39 w 55"/>
                <a:gd name="T1" fmla="*/ 34 h 34"/>
                <a:gd name="T2" fmla="*/ 37 w 55"/>
                <a:gd name="T3" fmla="*/ 34 h 34"/>
                <a:gd name="T4" fmla="*/ 3 w 55"/>
                <a:gd name="T5" fmla="*/ 20 h 34"/>
                <a:gd name="T6" fmla="*/ 0 w 55"/>
                <a:gd name="T7" fmla="*/ 17 h 34"/>
                <a:gd name="T8" fmla="*/ 1 w 55"/>
                <a:gd name="T9" fmla="*/ 13 h 34"/>
                <a:gd name="T10" fmla="*/ 13 w 55"/>
                <a:gd name="T11" fmla="*/ 2 h 34"/>
                <a:gd name="T12" fmla="*/ 18 w 55"/>
                <a:gd name="T13" fmla="*/ 1 h 34"/>
                <a:gd name="T14" fmla="*/ 52 w 55"/>
                <a:gd name="T15" fmla="*/ 15 h 34"/>
                <a:gd name="T16" fmla="*/ 55 w 55"/>
                <a:gd name="T17" fmla="*/ 18 h 34"/>
                <a:gd name="T18" fmla="*/ 54 w 55"/>
                <a:gd name="T19" fmla="*/ 21 h 34"/>
                <a:gd name="T20" fmla="*/ 42 w 55"/>
                <a:gd name="T21" fmla="*/ 33 h 34"/>
                <a:gd name="T22" fmla="*/ 39 w 55"/>
                <a:gd name="T23" fmla="*/ 34 h 34"/>
                <a:gd name="T24" fmla="*/ 11 w 55"/>
                <a:gd name="T25" fmla="*/ 15 h 34"/>
                <a:gd name="T26" fmla="*/ 38 w 55"/>
                <a:gd name="T27" fmla="*/ 25 h 34"/>
                <a:gd name="T28" fmla="*/ 44 w 55"/>
                <a:gd name="T29" fmla="*/ 20 h 34"/>
                <a:gd name="T30" fmla="*/ 17 w 55"/>
                <a:gd name="T31" fmla="*/ 9 h 34"/>
                <a:gd name="T32" fmla="*/ 11 w 55"/>
                <a:gd name="T3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 h="34">
                  <a:moveTo>
                    <a:pt x="39" y="34"/>
                  </a:moveTo>
                  <a:cubicBezTo>
                    <a:pt x="38" y="34"/>
                    <a:pt x="38" y="34"/>
                    <a:pt x="37" y="34"/>
                  </a:cubicBezTo>
                  <a:cubicBezTo>
                    <a:pt x="3" y="20"/>
                    <a:pt x="3" y="20"/>
                    <a:pt x="3" y="20"/>
                  </a:cubicBezTo>
                  <a:cubicBezTo>
                    <a:pt x="1" y="19"/>
                    <a:pt x="0" y="18"/>
                    <a:pt x="0" y="17"/>
                  </a:cubicBezTo>
                  <a:cubicBezTo>
                    <a:pt x="0" y="16"/>
                    <a:pt x="0" y="14"/>
                    <a:pt x="1" y="13"/>
                  </a:cubicBezTo>
                  <a:cubicBezTo>
                    <a:pt x="13" y="2"/>
                    <a:pt x="13" y="2"/>
                    <a:pt x="13" y="2"/>
                  </a:cubicBezTo>
                  <a:cubicBezTo>
                    <a:pt x="14" y="0"/>
                    <a:pt x="16" y="0"/>
                    <a:pt x="18" y="1"/>
                  </a:cubicBezTo>
                  <a:cubicBezTo>
                    <a:pt x="52" y="15"/>
                    <a:pt x="52" y="15"/>
                    <a:pt x="52" y="15"/>
                  </a:cubicBezTo>
                  <a:cubicBezTo>
                    <a:pt x="54" y="15"/>
                    <a:pt x="55" y="16"/>
                    <a:pt x="55" y="18"/>
                  </a:cubicBezTo>
                  <a:cubicBezTo>
                    <a:pt x="55" y="19"/>
                    <a:pt x="55" y="20"/>
                    <a:pt x="54" y="21"/>
                  </a:cubicBezTo>
                  <a:cubicBezTo>
                    <a:pt x="42" y="33"/>
                    <a:pt x="42" y="33"/>
                    <a:pt x="42" y="33"/>
                  </a:cubicBezTo>
                  <a:cubicBezTo>
                    <a:pt x="41" y="34"/>
                    <a:pt x="40" y="34"/>
                    <a:pt x="39" y="34"/>
                  </a:cubicBezTo>
                  <a:close/>
                  <a:moveTo>
                    <a:pt x="11" y="15"/>
                  </a:moveTo>
                  <a:cubicBezTo>
                    <a:pt x="38" y="25"/>
                    <a:pt x="38" y="25"/>
                    <a:pt x="38" y="25"/>
                  </a:cubicBezTo>
                  <a:cubicBezTo>
                    <a:pt x="44" y="20"/>
                    <a:pt x="44" y="20"/>
                    <a:pt x="44" y="20"/>
                  </a:cubicBezTo>
                  <a:cubicBezTo>
                    <a:pt x="17" y="9"/>
                    <a:pt x="17" y="9"/>
                    <a:pt x="17" y="9"/>
                  </a:cubicBezTo>
                  <a:cubicBezTo>
                    <a:pt x="11" y="15"/>
                    <a:pt x="11" y="15"/>
                    <a:pt x="11" y="1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5" name="Freeform 196"/>
            <p:cNvSpPr>
              <a:spLocks noEditPoints="1"/>
            </p:cNvSpPr>
            <p:nvPr/>
          </p:nvSpPr>
          <p:spPr bwMode="auto">
            <a:xfrm>
              <a:off x="8178800" y="1912939"/>
              <a:ext cx="160338" cy="114300"/>
            </a:xfrm>
            <a:custGeom>
              <a:avLst/>
              <a:gdLst>
                <a:gd name="T0" fmla="*/ 65 w 73"/>
                <a:gd name="T1" fmla="*/ 52 h 52"/>
                <a:gd name="T2" fmla="*/ 8 w 73"/>
                <a:gd name="T3" fmla="*/ 52 h 52"/>
                <a:gd name="T4" fmla="*/ 0 w 73"/>
                <a:gd name="T5" fmla="*/ 44 h 52"/>
                <a:gd name="T6" fmla="*/ 0 w 73"/>
                <a:gd name="T7" fmla="*/ 8 h 52"/>
                <a:gd name="T8" fmla="*/ 8 w 73"/>
                <a:gd name="T9" fmla="*/ 0 h 52"/>
                <a:gd name="T10" fmla="*/ 65 w 73"/>
                <a:gd name="T11" fmla="*/ 0 h 52"/>
                <a:gd name="T12" fmla="*/ 73 w 73"/>
                <a:gd name="T13" fmla="*/ 8 h 52"/>
                <a:gd name="T14" fmla="*/ 73 w 73"/>
                <a:gd name="T15" fmla="*/ 44 h 52"/>
                <a:gd name="T16" fmla="*/ 65 w 73"/>
                <a:gd name="T17" fmla="*/ 52 h 52"/>
                <a:gd name="T18" fmla="*/ 8 w 73"/>
                <a:gd name="T19" fmla="*/ 8 h 52"/>
                <a:gd name="T20" fmla="*/ 8 w 73"/>
                <a:gd name="T21" fmla="*/ 44 h 52"/>
                <a:gd name="T22" fmla="*/ 65 w 73"/>
                <a:gd name="T23" fmla="*/ 44 h 52"/>
                <a:gd name="T24" fmla="*/ 65 w 73"/>
                <a:gd name="T25" fmla="*/ 8 h 52"/>
                <a:gd name="T26" fmla="*/ 8 w 73"/>
                <a:gd name="T27" fmla="*/ 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52">
                  <a:moveTo>
                    <a:pt x="65" y="52"/>
                  </a:moveTo>
                  <a:cubicBezTo>
                    <a:pt x="8" y="52"/>
                    <a:pt x="8" y="52"/>
                    <a:pt x="8" y="52"/>
                  </a:cubicBezTo>
                  <a:cubicBezTo>
                    <a:pt x="3" y="52"/>
                    <a:pt x="0" y="48"/>
                    <a:pt x="0" y="44"/>
                  </a:cubicBezTo>
                  <a:cubicBezTo>
                    <a:pt x="0" y="8"/>
                    <a:pt x="0" y="8"/>
                    <a:pt x="0" y="8"/>
                  </a:cubicBezTo>
                  <a:cubicBezTo>
                    <a:pt x="0" y="3"/>
                    <a:pt x="3" y="0"/>
                    <a:pt x="8" y="0"/>
                  </a:cubicBezTo>
                  <a:cubicBezTo>
                    <a:pt x="65" y="0"/>
                    <a:pt x="65" y="0"/>
                    <a:pt x="65" y="0"/>
                  </a:cubicBezTo>
                  <a:cubicBezTo>
                    <a:pt x="69" y="0"/>
                    <a:pt x="73" y="3"/>
                    <a:pt x="73" y="8"/>
                  </a:cubicBezTo>
                  <a:cubicBezTo>
                    <a:pt x="73" y="44"/>
                    <a:pt x="73" y="44"/>
                    <a:pt x="73" y="44"/>
                  </a:cubicBezTo>
                  <a:cubicBezTo>
                    <a:pt x="73" y="48"/>
                    <a:pt x="69" y="52"/>
                    <a:pt x="65" y="52"/>
                  </a:cubicBezTo>
                  <a:close/>
                  <a:moveTo>
                    <a:pt x="8" y="8"/>
                  </a:moveTo>
                  <a:cubicBezTo>
                    <a:pt x="8" y="44"/>
                    <a:pt x="8" y="44"/>
                    <a:pt x="8" y="44"/>
                  </a:cubicBezTo>
                  <a:cubicBezTo>
                    <a:pt x="65" y="44"/>
                    <a:pt x="65" y="44"/>
                    <a:pt x="65" y="44"/>
                  </a:cubicBezTo>
                  <a:cubicBezTo>
                    <a:pt x="65" y="8"/>
                    <a:pt x="65" y="8"/>
                    <a:pt x="65" y="8"/>
                  </a:cubicBezTo>
                  <a:cubicBezTo>
                    <a:pt x="8" y="8"/>
                    <a:pt x="8" y="8"/>
                    <a:pt x="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6" name="Freeform 197"/>
            <p:cNvSpPr>
              <a:spLocks noEditPoints="1"/>
            </p:cNvSpPr>
            <p:nvPr/>
          </p:nvSpPr>
          <p:spPr bwMode="auto">
            <a:xfrm>
              <a:off x="8320087" y="1912939"/>
              <a:ext cx="66675" cy="114300"/>
            </a:xfrm>
            <a:custGeom>
              <a:avLst/>
              <a:gdLst>
                <a:gd name="T0" fmla="*/ 26 w 30"/>
                <a:gd name="T1" fmla="*/ 52 h 52"/>
                <a:gd name="T2" fmla="*/ 24 w 30"/>
                <a:gd name="T3" fmla="*/ 51 h 52"/>
                <a:gd name="T4" fmla="*/ 2 w 30"/>
                <a:gd name="T5" fmla="*/ 40 h 52"/>
                <a:gd name="T6" fmla="*/ 0 w 30"/>
                <a:gd name="T7" fmla="*/ 37 h 52"/>
                <a:gd name="T8" fmla="*/ 0 w 30"/>
                <a:gd name="T9" fmla="*/ 15 h 52"/>
                <a:gd name="T10" fmla="*/ 2 w 30"/>
                <a:gd name="T11" fmla="*/ 11 h 52"/>
                <a:gd name="T12" fmla="*/ 24 w 30"/>
                <a:gd name="T13" fmla="*/ 0 h 52"/>
                <a:gd name="T14" fmla="*/ 28 w 30"/>
                <a:gd name="T15" fmla="*/ 1 h 52"/>
                <a:gd name="T16" fmla="*/ 30 w 30"/>
                <a:gd name="T17" fmla="*/ 4 h 52"/>
                <a:gd name="T18" fmla="*/ 30 w 30"/>
                <a:gd name="T19" fmla="*/ 48 h 52"/>
                <a:gd name="T20" fmla="*/ 28 w 30"/>
                <a:gd name="T21" fmla="*/ 51 h 52"/>
                <a:gd name="T22" fmla="*/ 26 w 30"/>
                <a:gd name="T23" fmla="*/ 52 h 52"/>
                <a:gd name="T24" fmla="*/ 8 w 30"/>
                <a:gd name="T25" fmla="*/ 34 h 52"/>
                <a:gd name="T26" fmla="*/ 22 w 30"/>
                <a:gd name="T27" fmla="*/ 41 h 52"/>
                <a:gd name="T28" fmla="*/ 22 w 30"/>
                <a:gd name="T29" fmla="*/ 10 h 52"/>
                <a:gd name="T30" fmla="*/ 8 w 30"/>
                <a:gd name="T31" fmla="*/ 17 h 52"/>
                <a:gd name="T32" fmla="*/ 8 w 30"/>
                <a:gd name="T33" fmla="*/ 3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52">
                  <a:moveTo>
                    <a:pt x="26" y="52"/>
                  </a:moveTo>
                  <a:cubicBezTo>
                    <a:pt x="25" y="52"/>
                    <a:pt x="25" y="51"/>
                    <a:pt x="24" y="51"/>
                  </a:cubicBezTo>
                  <a:cubicBezTo>
                    <a:pt x="2" y="40"/>
                    <a:pt x="2" y="40"/>
                    <a:pt x="2" y="40"/>
                  </a:cubicBezTo>
                  <a:cubicBezTo>
                    <a:pt x="1" y="40"/>
                    <a:pt x="0" y="38"/>
                    <a:pt x="0" y="37"/>
                  </a:cubicBezTo>
                  <a:cubicBezTo>
                    <a:pt x="0" y="15"/>
                    <a:pt x="0" y="15"/>
                    <a:pt x="0" y="15"/>
                  </a:cubicBezTo>
                  <a:cubicBezTo>
                    <a:pt x="0" y="13"/>
                    <a:pt x="1" y="12"/>
                    <a:pt x="2" y="11"/>
                  </a:cubicBezTo>
                  <a:cubicBezTo>
                    <a:pt x="24" y="0"/>
                    <a:pt x="24" y="0"/>
                    <a:pt x="24" y="0"/>
                  </a:cubicBezTo>
                  <a:cubicBezTo>
                    <a:pt x="26" y="0"/>
                    <a:pt x="27" y="0"/>
                    <a:pt x="28" y="1"/>
                  </a:cubicBezTo>
                  <a:cubicBezTo>
                    <a:pt x="29" y="1"/>
                    <a:pt x="30" y="3"/>
                    <a:pt x="30" y="4"/>
                  </a:cubicBezTo>
                  <a:cubicBezTo>
                    <a:pt x="30" y="48"/>
                    <a:pt x="30" y="48"/>
                    <a:pt x="30" y="48"/>
                  </a:cubicBezTo>
                  <a:cubicBezTo>
                    <a:pt x="30" y="49"/>
                    <a:pt x="29" y="50"/>
                    <a:pt x="28" y="51"/>
                  </a:cubicBezTo>
                  <a:cubicBezTo>
                    <a:pt x="28" y="51"/>
                    <a:pt x="27" y="52"/>
                    <a:pt x="26" y="52"/>
                  </a:cubicBezTo>
                  <a:close/>
                  <a:moveTo>
                    <a:pt x="8" y="34"/>
                  </a:moveTo>
                  <a:cubicBezTo>
                    <a:pt x="22" y="41"/>
                    <a:pt x="22" y="41"/>
                    <a:pt x="22" y="41"/>
                  </a:cubicBezTo>
                  <a:cubicBezTo>
                    <a:pt x="22" y="10"/>
                    <a:pt x="22" y="10"/>
                    <a:pt x="22" y="10"/>
                  </a:cubicBezTo>
                  <a:cubicBezTo>
                    <a:pt x="8" y="17"/>
                    <a:pt x="8" y="17"/>
                    <a:pt x="8" y="17"/>
                  </a:cubicBezTo>
                  <a:cubicBezTo>
                    <a:pt x="8" y="34"/>
                    <a:pt x="8" y="34"/>
                    <a:pt x="8" y="3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7" name="Freeform 198"/>
            <p:cNvSpPr>
              <a:spLocks noEditPoints="1"/>
            </p:cNvSpPr>
            <p:nvPr/>
          </p:nvSpPr>
          <p:spPr bwMode="auto">
            <a:xfrm>
              <a:off x="8183562" y="1847851"/>
              <a:ext cx="76200" cy="77788"/>
            </a:xfrm>
            <a:custGeom>
              <a:avLst/>
              <a:gdLst>
                <a:gd name="T0" fmla="*/ 17 w 35"/>
                <a:gd name="T1" fmla="*/ 35 h 35"/>
                <a:gd name="T2" fmla="*/ 0 w 35"/>
                <a:gd name="T3" fmla="*/ 17 h 35"/>
                <a:gd name="T4" fmla="*/ 17 w 35"/>
                <a:gd name="T5" fmla="*/ 0 h 35"/>
                <a:gd name="T6" fmla="*/ 35 w 35"/>
                <a:gd name="T7" fmla="*/ 17 h 35"/>
                <a:gd name="T8" fmla="*/ 17 w 35"/>
                <a:gd name="T9" fmla="*/ 35 h 35"/>
                <a:gd name="T10" fmla="*/ 17 w 35"/>
                <a:gd name="T11" fmla="*/ 8 h 35"/>
                <a:gd name="T12" fmla="*/ 8 w 35"/>
                <a:gd name="T13" fmla="*/ 17 h 35"/>
                <a:gd name="T14" fmla="*/ 17 w 35"/>
                <a:gd name="T15" fmla="*/ 27 h 35"/>
                <a:gd name="T16" fmla="*/ 27 w 35"/>
                <a:gd name="T17" fmla="*/ 17 h 35"/>
                <a:gd name="T18" fmla="*/ 17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35"/>
                  </a:moveTo>
                  <a:cubicBezTo>
                    <a:pt x="7" y="35"/>
                    <a:pt x="0" y="27"/>
                    <a:pt x="0" y="17"/>
                  </a:cubicBezTo>
                  <a:cubicBezTo>
                    <a:pt x="0" y="8"/>
                    <a:pt x="7" y="0"/>
                    <a:pt x="17" y="0"/>
                  </a:cubicBezTo>
                  <a:cubicBezTo>
                    <a:pt x="27" y="0"/>
                    <a:pt x="35" y="8"/>
                    <a:pt x="35" y="17"/>
                  </a:cubicBezTo>
                  <a:cubicBezTo>
                    <a:pt x="35" y="27"/>
                    <a:pt x="27" y="35"/>
                    <a:pt x="17" y="35"/>
                  </a:cubicBezTo>
                  <a:close/>
                  <a:moveTo>
                    <a:pt x="17" y="8"/>
                  </a:moveTo>
                  <a:cubicBezTo>
                    <a:pt x="12" y="8"/>
                    <a:pt x="8" y="12"/>
                    <a:pt x="8" y="17"/>
                  </a:cubicBezTo>
                  <a:cubicBezTo>
                    <a:pt x="8" y="23"/>
                    <a:pt x="12" y="27"/>
                    <a:pt x="17" y="27"/>
                  </a:cubicBezTo>
                  <a:cubicBezTo>
                    <a:pt x="23" y="27"/>
                    <a:pt x="27" y="23"/>
                    <a:pt x="27" y="17"/>
                  </a:cubicBezTo>
                  <a:cubicBezTo>
                    <a:pt x="27" y="12"/>
                    <a:pt x="23" y="8"/>
                    <a:pt x="17"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8" name="Freeform 199"/>
            <p:cNvSpPr>
              <a:spLocks noEditPoints="1"/>
            </p:cNvSpPr>
            <p:nvPr/>
          </p:nvSpPr>
          <p:spPr bwMode="auto">
            <a:xfrm>
              <a:off x="8247062" y="1847851"/>
              <a:ext cx="77788" cy="77788"/>
            </a:xfrm>
            <a:custGeom>
              <a:avLst/>
              <a:gdLst>
                <a:gd name="T0" fmla="*/ 18 w 35"/>
                <a:gd name="T1" fmla="*/ 35 h 35"/>
                <a:gd name="T2" fmla="*/ 0 w 35"/>
                <a:gd name="T3" fmla="*/ 17 h 35"/>
                <a:gd name="T4" fmla="*/ 18 w 35"/>
                <a:gd name="T5" fmla="*/ 0 h 35"/>
                <a:gd name="T6" fmla="*/ 35 w 35"/>
                <a:gd name="T7" fmla="*/ 17 h 35"/>
                <a:gd name="T8" fmla="*/ 18 w 35"/>
                <a:gd name="T9" fmla="*/ 35 h 35"/>
                <a:gd name="T10" fmla="*/ 18 w 35"/>
                <a:gd name="T11" fmla="*/ 8 h 35"/>
                <a:gd name="T12" fmla="*/ 8 w 35"/>
                <a:gd name="T13" fmla="*/ 17 h 35"/>
                <a:gd name="T14" fmla="*/ 18 w 35"/>
                <a:gd name="T15" fmla="*/ 27 h 35"/>
                <a:gd name="T16" fmla="*/ 27 w 35"/>
                <a:gd name="T17" fmla="*/ 17 h 35"/>
                <a:gd name="T18" fmla="*/ 18 w 35"/>
                <a:gd name="T19" fmla="*/ 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8" y="35"/>
                  </a:moveTo>
                  <a:cubicBezTo>
                    <a:pt x="8" y="35"/>
                    <a:pt x="0" y="27"/>
                    <a:pt x="0" y="17"/>
                  </a:cubicBezTo>
                  <a:cubicBezTo>
                    <a:pt x="0" y="8"/>
                    <a:pt x="8" y="0"/>
                    <a:pt x="18" y="0"/>
                  </a:cubicBezTo>
                  <a:cubicBezTo>
                    <a:pt x="27" y="0"/>
                    <a:pt x="35" y="8"/>
                    <a:pt x="35" y="17"/>
                  </a:cubicBezTo>
                  <a:cubicBezTo>
                    <a:pt x="35" y="27"/>
                    <a:pt x="27" y="35"/>
                    <a:pt x="18" y="35"/>
                  </a:cubicBezTo>
                  <a:close/>
                  <a:moveTo>
                    <a:pt x="18" y="8"/>
                  </a:moveTo>
                  <a:cubicBezTo>
                    <a:pt x="12" y="8"/>
                    <a:pt x="8" y="12"/>
                    <a:pt x="8" y="17"/>
                  </a:cubicBezTo>
                  <a:cubicBezTo>
                    <a:pt x="8" y="23"/>
                    <a:pt x="12" y="27"/>
                    <a:pt x="18" y="27"/>
                  </a:cubicBezTo>
                  <a:cubicBezTo>
                    <a:pt x="23" y="27"/>
                    <a:pt x="27" y="23"/>
                    <a:pt x="27" y="17"/>
                  </a:cubicBezTo>
                  <a:cubicBezTo>
                    <a:pt x="27" y="12"/>
                    <a:pt x="23" y="8"/>
                    <a:pt x="18" y="8"/>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79" name="Freeform 200"/>
            <p:cNvSpPr/>
            <p:nvPr/>
          </p:nvSpPr>
          <p:spPr bwMode="auto">
            <a:xfrm>
              <a:off x="7542212" y="2474914"/>
              <a:ext cx="430213" cy="287338"/>
            </a:xfrm>
            <a:custGeom>
              <a:avLst/>
              <a:gdLst>
                <a:gd name="T0" fmla="*/ 153 w 195"/>
                <a:gd name="T1" fmla="*/ 130 h 130"/>
                <a:gd name="T2" fmla="*/ 145 w 195"/>
                <a:gd name="T3" fmla="*/ 122 h 130"/>
                <a:gd name="T4" fmla="*/ 153 w 195"/>
                <a:gd name="T5" fmla="*/ 114 h 130"/>
                <a:gd name="T6" fmla="*/ 169 w 195"/>
                <a:gd name="T7" fmla="*/ 107 h 130"/>
                <a:gd name="T8" fmla="*/ 179 w 195"/>
                <a:gd name="T9" fmla="*/ 85 h 130"/>
                <a:gd name="T10" fmla="*/ 150 w 195"/>
                <a:gd name="T11" fmla="*/ 56 h 130"/>
                <a:gd name="T12" fmla="*/ 141 w 195"/>
                <a:gd name="T13" fmla="*/ 58 h 130"/>
                <a:gd name="T14" fmla="*/ 135 w 195"/>
                <a:gd name="T15" fmla="*/ 57 h 130"/>
                <a:gd name="T16" fmla="*/ 131 w 195"/>
                <a:gd name="T17" fmla="*/ 51 h 130"/>
                <a:gd name="T18" fmla="*/ 92 w 195"/>
                <a:gd name="T19" fmla="*/ 16 h 130"/>
                <a:gd name="T20" fmla="*/ 53 w 195"/>
                <a:gd name="T21" fmla="*/ 55 h 130"/>
                <a:gd name="T22" fmla="*/ 54 w 195"/>
                <a:gd name="T23" fmla="*/ 63 h 130"/>
                <a:gd name="T24" fmla="*/ 52 w 195"/>
                <a:gd name="T25" fmla="*/ 69 h 130"/>
                <a:gd name="T26" fmla="*/ 46 w 195"/>
                <a:gd name="T27" fmla="*/ 72 h 130"/>
                <a:gd name="T28" fmla="*/ 37 w 195"/>
                <a:gd name="T29" fmla="*/ 72 h 130"/>
                <a:gd name="T30" fmla="*/ 16 w 195"/>
                <a:gd name="T31" fmla="*/ 93 h 130"/>
                <a:gd name="T32" fmla="*/ 37 w 195"/>
                <a:gd name="T33" fmla="*/ 114 h 130"/>
                <a:gd name="T34" fmla="*/ 45 w 195"/>
                <a:gd name="T35" fmla="*/ 122 h 130"/>
                <a:gd name="T36" fmla="*/ 37 w 195"/>
                <a:gd name="T37" fmla="*/ 130 h 130"/>
                <a:gd name="T38" fmla="*/ 0 w 195"/>
                <a:gd name="T39" fmla="*/ 93 h 130"/>
                <a:gd name="T40" fmla="*/ 37 w 195"/>
                <a:gd name="T41" fmla="*/ 56 h 130"/>
                <a:gd name="T42" fmla="*/ 37 w 195"/>
                <a:gd name="T43" fmla="*/ 56 h 130"/>
                <a:gd name="T44" fmla="*/ 37 w 195"/>
                <a:gd name="T45" fmla="*/ 55 h 130"/>
                <a:gd name="T46" fmla="*/ 92 w 195"/>
                <a:gd name="T47" fmla="*/ 0 h 130"/>
                <a:gd name="T48" fmla="*/ 145 w 195"/>
                <a:gd name="T49" fmla="*/ 41 h 130"/>
                <a:gd name="T50" fmla="*/ 150 w 195"/>
                <a:gd name="T51" fmla="*/ 41 h 130"/>
                <a:gd name="T52" fmla="*/ 195 w 195"/>
                <a:gd name="T53" fmla="*/ 85 h 130"/>
                <a:gd name="T54" fmla="*/ 180 w 195"/>
                <a:gd name="T55" fmla="*/ 119 h 130"/>
                <a:gd name="T56" fmla="*/ 153 w 195"/>
                <a:gd name="T5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5" h="130">
                  <a:moveTo>
                    <a:pt x="153" y="130"/>
                  </a:moveTo>
                  <a:cubicBezTo>
                    <a:pt x="149" y="130"/>
                    <a:pt x="145" y="127"/>
                    <a:pt x="145" y="122"/>
                  </a:cubicBezTo>
                  <a:cubicBezTo>
                    <a:pt x="145" y="118"/>
                    <a:pt x="149" y="114"/>
                    <a:pt x="153" y="114"/>
                  </a:cubicBezTo>
                  <a:cubicBezTo>
                    <a:pt x="159" y="114"/>
                    <a:pt x="165" y="112"/>
                    <a:pt x="169" y="107"/>
                  </a:cubicBezTo>
                  <a:cubicBezTo>
                    <a:pt x="176" y="101"/>
                    <a:pt x="179" y="94"/>
                    <a:pt x="179" y="85"/>
                  </a:cubicBezTo>
                  <a:cubicBezTo>
                    <a:pt x="179" y="69"/>
                    <a:pt x="166" y="56"/>
                    <a:pt x="150" y="56"/>
                  </a:cubicBezTo>
                  <a:cubicBezTo>
                    <a:pt x="147" y="56"/>
                    <a:pt x="144" y="57"/>
                    <a:pt x="141" y="58"/>
                  </a:cubicBezTo>
                  <a:cubicBezTo>
                    <a:pt x="139" y="58"/>
                    <a:pt x="136" y="58"/>
                    <a:pt x="135" y="57"/>
                  </a:cubicBezTo>
                  <a:cubicBezTo>
                    <a:pt x="133" y="56"/>
                    <a:pt x="131" y="53"/>
                    <a:pt x="131" y="51"/>
                  </a:cubicBezTo>
                  <a:cubicBezTo>
                    <a:pt x="129" y="31"/>
                    <a:pt x="112" y="16"/>
                    <a:pt x="92" y="16"/>
                  </a:cubicBezTo>
                  <a:cubicBezTo>
                    <a:pt x="70" y="16"/>
                    <a:pt x="53" y="33"/>
                    <a:pt x="53" y="55"/>
                  </a:cubicBezTo>
                  <a:cubicBezTo>
                    <a:pt x="53" y="58"/>
                    <a:pt x="53" y="60"/>
                    <a:pt x="54" y="63"/>
                  </a:cubicBezTo>
                  <a:cubicBezTo>
                    <a:pt x="54" y="65"/>
                    <a:pt x="53" y="67"/>
                    <a:pt x="52" y="69"/>
                  </a:cubicBezTo>
                  <a:cubicBezTo>
                    <a:pt x="50" y="71"/>
                    <a:pt x="48" y="72"/>
                    <a:pt x="46" y="72"/>
                  </a:cubicBezTo>
                  <a:cubicBezTo>
                    <a:pt x="37" y="72"/>
                    <a:pt x="37" y="72"/>
                    <a:pt x="37" y="72"/>
                  </a:cubicBezTo>
                  <a:cubicBezTo>
                    <a:pt x="25" y="72"/>
                    <a:pt x="16" y="82"/>
                    <a:pt x="16" y="93"/>
                  </a:cubicBezTo>
                  <a:cubicBezTo>
                    <a:pt x="16" y="105"/>
                    <a:pt x="25" y="114"/>
                    <a:pt x="37" y="114"/>
                  </a:cubicBezTo>
                  <a:cubicBezTo>
                    <a:pt x="41" y="114"/>
                    <a:pt x="45" y="118"/>
                    <a:pt x="45" y="122"/>
                  </a:cubicBezTo>
                  <a:cubicBezTo>
                    <a:pt x="45" y="127"/>
                    <a:pt x="41" y="130"/>
                    <a:pt x="37" y="130"/>
                  </a:cubicBezTo>
                  <a:cubicBezTo>
                    <a:pt x="17" y="130"/>
                    <a:pt x="0" y="114"/>
                    <a:pt x="0" y="93"/>
                  </a:cubicBezTo>
                  <a:cubicBezTo>
                    <a:pt x="0" y="73"/>
                    <a:pt x="17" y="56"/>
                    <a:pt x="37" y="56"/>
                  </a:cubicBezTo>
                  <a:cubicBezTo>
                    <a:pt x="37" y="56"/>
                    <a:pt x="37" y="56"/>
                    <a:pt x="37" y="56"/>
                  </a:cubicBezTo>
                  <a:cubicBezTo>
                    <a:pt x="37" y="56"/>
                    <a:pt x="37" y="55"/>
                    <a:pt x="37" y="55"/>
                  </a:cubicBezTo>
                  <a:cubicBezTo>
                    <a:pt x="37" y="25"/>
                    <a:pt x="62" y="0"/>
                    <a:pt x="92" y="0"/>
                  </a:cubicBezTo>
                  <a:cubicBezTo>
                    <a:pt x="117" y="0"/>
                    <a:pt x="139" y="17"/>
                    <a:pt x="145" y="41"/>
                  </a:cubicBezTo>
                  <a:cubicBezTo>
                    <a:pt x="147" y="41"/>
                    <a:pt x="148" y="41"/>
                    <a:pt x="150" y="41"/>
                  </a:cubicBezTo>
                  <a:cubicBezTo>
                    <a:pt x="175" y="41"/>
                    <a:pt x="195" y="61"/>
                    <a:pt x="195" y="85"/>
                  </a:cubicBezTo>
                  <a:cubicBezTo>
                    <a:pt x="195" y="98"/>
                    <a:pt x="189" y="110"/>
                    <a:pt x="180" y="119"/>
                  </a:cubicBezTo>
                  <a:cubicBezTo>
                    <a:pt x="174" y="126"/>
                    <a:pt x="164" y="130"/>
                    <a:pt x="153" y="13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0" name="Freeform 201"/>
            <p:cNvSpPr/>
            <p:nvPr/>
          </p:nvSpPr>
          <p:spPr bwMode="auto">
            <a:xfrm>
              <a:off x="7580312" y="2808289"/>
              <a:ext cx="350838" cy="100013"/>
            </a:xfrm>
            <a:custGeom>
              <a:avLst/>
              <a:gdLst>
                <a:gd name="T0" fmla="*/ 80 w 159"/>
                <a:gd name="T1" fmla="*/ 45 h 45"/>
                <a:gd name="T2" fmla="*/ 3 w 159"/>
                <a:gd name="T3" fmla="*/ 14 h 45"/>
                <a:gd name="T4" fmla="*/ 3 w 159"/>
                <a:gd name="T5" fmla="*/ 3 h 45"/>
                <a:gd name="T6" fmla="*/ 14 w 159"/>
                <a:gd name="T7" fmla="*/ 3 h 45"/>
                <a:gd name="T8" fmla="*/ 145 w 159"/>
                <a:gd name="T9" fmla="*/ 3 h 45"/>
                <a:gd name="T10" fmla="*/ 156 w 159"/>
                <a:gd name="T11" fmla="*/ 3 h 45"/>
                <a:gd name="T12" fmla="*/ 156 w 159"/>
                <a:gd name="T13" fmla="*/ 14 h 45"/>
                <a:gd name="T14" fmla="*/ 80 w 159"/>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45">
                  <a:moveTo>
                    <a:pt x="80" y="45"/>
                  </a:moveTo>
                  <a:cubicBezTo>
                    <a:pt x="52" y="45"/>
                    <a:pt x="24" y="35"/>
                    <a:pt x="3" y="14"/>
                  </a:cubicBezTo>
                  <a:cubicBezTo>
                    <a:pt x="0" y="11"/>
                    <a:pt x="0" y="6"/>
                    <a:pt x="3" y="3"/>
                  </a:cubicBezTo>
                  <a:cubicBezTo>
                    <a:pt x="6" y="0"/>
                    <a:pt x="11" y="0"/>
                    <a:pt x="14" y="3"/>
                  </a:cubicBezTo>
                  <a:cubicBezTo>
                    <a:pt x="50" y="39"/>
                    <a:pt x="109" y="39"/>
                    <a:pt x="145" y="3"/>
                  </a:cubicBezTo>
                  <a:cubicBezTo>
                    <a:pt x="148" y="0"/>
                    <a:pt x="153" y="0"/>
                    <a:pt x="156" y="3"/>
                  </a:cubicBezTo>
                  <a:cubicBezTo>
                    <a:pt x="159" y="6"/>
                    <a:pt x="159" y="11"/>
                    <a:pt x="156" y="14"/>
                  </a:cubicBezTo>
                  <a:cubicBezTo>
                    <a:pt x="135" y="35"/>
                    <a:pt x="107" y="45"/>
                    <a:pt x="80" y="45"/>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1" name="Freeform 202"/>
            <p:cNvSpPr/>
            <p:nvPr/>
          </p:nvSpPr>
          <p:spPr bwMode="auto">
            <a:xfrm>
              <a:off x="7620000" y="2768601"/>
              <a:ext cx="271463" cy="85725"/>
            </a:xfrm>
            <a:custGeom>
              <a:avLst/>
              <a:gdLst>
                <a:gd name="T0" fmla="*/ 62 w 123"/>
                <a:gd name="T1" fmla="*/ 39 h 39"/>
                <a:gd name="T2" fmla="*/ 3 w 123"/>
                <a:gd name="T3" fmla="*/ 14 h 39"/>
                <a:gd name="T4" fmla="*/ 3 w 123"/>
                <a:gd name="T5" fmla="*/ 3 h 39"/>
                <a:gd name="T6" fmla="*/ 14 w 123"/>
                <a:gd name="T7" fmla="*/ 3 h 39"/>
                <a:gd name="T8" fmla="*/ 109 w 123"/>
                <a:gd name="T9" fmla="*/ 3 h 39"/>
                <a:gd name="T10" fmla="*/ 120 w 123"/>
                <a:gd name="T11" fmla="*/ 3 h 39"/>
                <a:gd name="T12" fmla="*/ 120 w 123"/>
                <a:gd name="T13" fmla="*/ 14 h 39"/>
                <a:gd name="T14" fmla="*/ 62 w 123"/>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39">
                  <a:moveTo>
                    <a:pt x="62" y="39"/>
                  </a:moveTo>
                  <a:cubicBezTo>
                    <a:pt x="40" y="39"/>
                    <a:pt x="19" y="30"/>
                    <a:pt x="3" y="14"/>
                  </a:cubicBezTo>
                  <a:cubicBezTo>
                    <a:pt x="0" y="11"/>
                    <a:pt x="0" y="6"/>
                    <a:pt x="3" y="3"/>
                  </a:cubicBezTo>
                  <a:cubicBezTo>
                    <a:pt x="6" y="0"/>
                    <a:pt x="11" y="0"/>
                    <a:pt x="14" y="3"/>
                  </a:cubicBezTo>
                  <a:cubicBezTo>
                    <a:pt x="40" y="29"/>
                    <a:pt x="83" y="29"/>
                    <a:pt x="109" y="3"/>
                  </a:cubicBezTo>
                  <a:cubicBezTo>
                    <a:pt x="112" y="0"/>
                    <a:pt x="117" y="0"/>
                    <a:pt x="120" y="3"/>
                  </a:cubicBezTo>
                  <a:cubicBezTo>
                    <a:pt x="123" y="6"/>
                    <a:pt x="123" y="11"/>
                    <a:pt x="120" y="14"/>
                  </a:cubicBezTo>
                  <a:cubicBezTo>
                    <a:pt x="104" y="30"/>
                    <a:pt x="83" y="39"/>
                    <a:pt x="62" y="39"/>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sp>
          <p:nvSpPr>
            <p:cNvPr id="282" name="Freeform 203"/>
            <p:cNvSpPr/>
            <p:nvPr/>
          </p:nvSpPr>
          <p:spPr bwMode="auto">
            <a:xfrm>
              <a:off x="7661275" y="2725739"/>
              <a:ext cx="187325" cy="69850"/>
            </a:xfrm>
            <a:custGeom>
              <a:avLst/>
              <a:gdLst>
                <a:gd name="T0" fmla="*/ 43 w 85"/>
                <a:gd name="T1" fmla="*/ 31 h 31"/>
                <a:gd name="T2" fmla="*/ 3 w 85"/>
                <a:gd name="T3" fmla="*/ 14 h 31"/>
                <a:gd name="T4" fmla="*/ 3 w 85"/>
                <a:gd name="T5" fmla="*/ 3 h 31"/>
                <a:gd name="T6" fmla="*/ 14 w 85"/>
                <a:gd name="T7" fmla="*/ 3 h 31"/>
                <a:gd name="T8" fmla="*/ 71 w 85"/>
                <a:gd name="T9" fmla="*/ 3 h 31"/>
                <a:gd name="T10" fmla="*/ 82 w 85"/>
                <a:gd name="T11" fmla="*/ 3 h 31"/>
                <a:gd name="T12" fmla="*/ 82 w 85"/>
                <a:gd name="T13" fmla="*/ 14 h 31"/>
                <a:gd name="T14" fmla="*/ 43 w 85"/>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 h="31">
                  <a:moveTo>
                    <a:pt x="43" y="31"/>
                  </a:moveTo>
                  <a:cubicBezTo>
                    <a:pt x="28" y="31"/>
                    <a:pt x="14" y="25"/>
                    <a:pt x="3" y="14"/>
                  </a:cubicBezTo>
                  <a:cubicBezTo>
                    <a:pt x="0" y="11"/>
                    <a:pt x="0" y="6"/>
                    <a:pt x="3" y="3"/>
                  </a:cubicBezTo>
                  <a:cubicBezTo>
                    <a:pt x="6" y="0"/>
                    <a:pt x="11" y="0"/>
                    <a:pt x="14" y="3"/>
                  </a:cubicBezTo>
                  <a:cubicBezTo>
                    <a:pt x="30" y="19"/>
                    <a:pt x="55" y="19"/>
                    <a:pt x="71" y="3"/>
                  </a:cubicBezTo>
                  <a:cubicBezTo>
                    <a:pt x="74" y="0"/>
                    <a:pt x="79" y="0"/>
                    <a:pt x="82" y="3"/>
                  </a:cubicBezTo>
                  <a:cubicBezTo>
                    <a:pt x="85" y="6"/>
                    <a:pt x="85" y="11"/>
                    <a:pt x="82" y="14"/>
                  </a:cubicBezTo>
                  <a:cubicBezTo>
                    <a:pt x="71" y="25"/>
                    <a:pt x="57" y="31"/>
                    <a:pt x="43" y="3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685800"/>
              <a:endParaRPr lang="zh-CN" altLang="en-US" sz="1350">
                <a:solidFill>
                  <a:prstClr val="black"/>
                </a:solidFill>
              </a:endParaRPr>
            </a:p>
          </p:txBody>
        </p:sp>
      </p:grpSp>
      <p:sp>
        <p:nvSpPr>
          <p:cNvPr id="3" name="文本框 2"/>
          <p:cNvSpPr txBox="1"/>
          <p:nvPr/>
        </p:nvSpPr>
        <p:spPr>
          <a:xfrm>
            <a:off x="3462020" y="1157605"/>
            <a:ext cx="1863090" cy="368300"/>
          </a:xfrm>
          <a:prstGeom prst="rect">
            <a:avLst/>
          </a:prstGeom>
          <a:noFill/>
          <a:ln w="9525">
            <a:noFill/>
          </a:ln>
        </p:spPr>
        <p:txBody>
          <a:bodyPr wrap="square">
            <a:spAutoFit/>
          </a:bodyPr>
          <a:p>
            <a:pPr indent="266700"/>
            <a:r>
              <a:rPr lang="zh-CN" b="0">
                <a:ln/>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cs typeface="微软雅黑" panose="020B0503020204020204" pitchFamily="34" charset="-122"/>
              </a:rPr>
              <a:t>User-用户表</a:t>
            </a:r>
            <a:endParaRPr lang="zh-CN" altLang="en-US" b="0">
              <a:ln/>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cs typeface="微软雅黑" panose="020B0503020204020204" pitchFamily="34" charset="-122"/>
            </a:endParaRPr>
          </a:p>
        </p:txBody>
      </p:sp>
      <p:graphicFrame>
        <p:nvGraphicFramePr>
          <p:cNvPr id="4" name="表格 3"/>
          <p:cNvGraphicFramePr/>
          <p:nvPr>
            <p:custDataLst>
              <p:tags r:id="rId1"/>
            </p:custDataLst>
          </p:nvPr>
        </p:nvGraphicFramePr>
        <p:xfrm>
          <a:off x="1022985" y="2096770"/>
          <a:ext cx="7235825" cy="1654810"/>
        </p:xfrm>
        <a:graphic>
          <a:graphicData uri="http://schemas.openxmlformats.org/drawingml/2006/table">
            <a:tbl>
              <a:tblPr firstRow="1" bandRow="1">
                <a:tableStyleId>{5940675A-B579-460E-94D1-54222C63F5DA}</a:tableStyleId>
              </a:tblPr>
              <a:tblGrid>
                <a:gridCol w="1496695"/>
                <a:gridCol w="1185545"/>
                <a:gridCol w="829310"/>
                <a:gridCol w="1118235"/>
                <a:gridCol w="951865"/>
                <a:gridCol w="1654175"/>
              </a:tblGrid>
              <a:tr h="827405">
                <a:tc>
                  <a:txBody>
                    <a:bodyPr/>
                    <a:p>
                      <a:pPr indent="0" algn="ctr">
                        <a:buNone/>
                      </a:pPr>
                      <a:r>
                        <a:rPr 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字段名称Field Name</a:t>
                      </a:r>
                      <a:endParaRPr lang="en-US" alt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9D9D9"/>
                    </a:solidFill>
                  </a:tcPr>
                </a:tc>
                <a:tc>
                  <a:txBody>
                    <a:bodyPr/>
                    <a:p>
                      <a:pPr indent="0" algn="ctr">
                        <a:buNone/>
                      </a:pPr>
                      <a:r>
                        <a:rPr 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数据类型DATA TYPE</a:t>
                      </a:r>
                      <a:endParaRPr lang="en-US" alt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9D9D9"/>
                    </a:solidFill>
                  </a:tcPr>
                </a:tc>
                <a:tc>
                  <a:txBody>
                    <a:bodyPr/>
                    <a:p>
                      <a:pPr indent="0" algn="ctr">
                        <a:buNone/>
                      </a:pPr>
                      <a:r>
                        <a:rPr 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是否为空IS NULL</a:t>
                      </a:r>
                      <a:endParaRPr lang="en-US" alt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9D9D9"/>
                    </a:solidFill>
                  </a:tcPr>
                </a:tc>
                <a:tc>
                  <a:txBody>
                    <a:bodyPr/>
                    <a:p>
                      <a:pPr indent="0" algn="ctr">
                        <a:buNone/>
                      </a:pPr>
                      <a:r>
                        <a:rPr 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默认值</a:t>
                      </a:r>
                      <a:r>
                        <a:rPr lang="en-US" sz="6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DEFAULT VALUE</a:t>
                      </a:r>
                      <a:endParaRPr lang="en-US" alt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9D9D9"/>
                    </a:solidFill>
                  </a:tcPr>
                </a:tc>
                <a:tc>
                  <a:txBody>
                    <a:bodyPr/>
                    <a:p>
                      <a:pPr indent="0" algn="ctr">
                        <a:buNone/>
                      </a:pPr>
                      <a:r>
                        <a:rPr 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说明</a:t>
                      </a:r>
                      <a:r>
                        <a:rPr lang="en-US" sz="6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Description</a:t>
                      </a:r>
                      <a:endParaRPr lang="en-US" alt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9D9D9"/>
                    </a:solidFill>
                  </a:tcPr>
                </a:tc>
                <a:tc>
                  <a:txBody>
                    <a:bodyPr/>
                    <a:p>
                      <a:pPr indent="0" algn="ctr">
                        <a:buNone/>
                      </a:pPr>
                      <a:r>
                        <a:rPr 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备注Remark</a:t>
                      </a:r>
                      <a:endParaRPr lang="en-US" altLang="en-US" sz="9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9D9D9"/>
                    </a:solidFill>
                  </a:tcPr>
                </a:tc>
              </a:tr>
              <a:tr h="414020">
                <a:tc>
                  <a:txBody>
                    <a:bodyPr/>
                    <a:p>
                      <a:pPr indent="0" algn="ctr">
                        <a:buNone/>
                      </a:pPr>
                      <a:r>
                        <a:rPr 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USERID</a:t>
                      </a:r>
                      <a:endParaRPr lang="en-US" alt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VARCHAR(30)</a:t>
                      </a:r>
                      <a:endParaRPr lang="en-US" alt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否</a:t>
                      </a:r>
                      <a:endParaRPr lang="en-US" alt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endParaRPr lang="en-US" alt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用户id</a:t>
                      </a:r>
                      <a:endParaRPr lang="en-US" alt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PK，大小写英文和数字</a:t>
                      </a:r>
                      <a:endParaRPr lang="en-US" alt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13385">
                <a:tc>
                  <a:txBody>
                    <a:bodyPr/>
                    <a:p>
                      <a:pPr indent="0" algn="ctr">
                        <a:buNone/>
                      </a:pPr>
                      <a:r>
                        <a:rPr 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PASSWORD</a:t>
                      </a:r>
                      <a:endParaRPr lang="en-US" alt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VARCHAR(30)</a:t>
                      </a:r>
                      <a:endParaRPr lang="en-US" alt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否</a:t>
                      </a:r>
                      <a:endParaRPr lang="en-US" alt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endParaRPr lang="en-US" alt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密码</a:t>
                      </a:r>
                      <a:endParaRPr lang="en-US" alt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endParaRPr lang="en-US" altLang="en-US" sz="900"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5" name="文本框 4"/>
          <p:cNvSpPr txBox="1"/>
          <p:nvPr/>
        </p:nvSpPr>
        <p:spPr>
          <a:xfrm>
            <a:off x="1125855" y="2249805"/>
            <a:ext cx="5080000" cy="414020"/>
          </a:xfrm>
          <a:prstGeom prst="rect">
            <a:avLst/>
          </a:prstGeom>
          <a:noFill/>
          <a:ln w="9525">
            <a:noFill/>
          </a:ln>
        </p:spPr>
        <p:txBody>
          <a:bodyPr>
            <a:spAutoFit/>
          </a:bodyPr>
          <a:p>
            <a:pPr indent="0"/>
            <a:r>
              <a:rPr lang="en-US" sz="1050" b="1">
                <a:solidFill>
                  <a:srgbClr val="C00000"/>
                </a:solidFill>
                <a:latin typeface="微软雅黑" panose="020B0503020204020204" pitchFamily="34" charset="-122"/>
                <a:ea typeface="宋体" panose="02010600030101010101" pitchFamily="2" charset="-122"/>
              </a:rPr>
              <a:t> </a:t>
            </a: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000" fill="hold">
                                          <p:stCondLst>
                                            <p:cond delay="0"/>
                                          </p:stCondLst>
                                        </p:cTn>
                                        <p:tgtEl>
                                          <p:spTgt spid="3"/>
                                        </p:tgtEl>
                                        <p:attrNameLst>
                                          <p:attrName>style.visibility</p:attrName>
                                        </p:attrNameLst>
                                      </p:cBhvr>
                                      <p:to>
                                        <p:strVal val="visible"/>
                                      </p:to>
                                    </p:set>
                                    <p:animEffect transition="in" filter="wheel(1)">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ags/tag1.xml><?xml version="1.0" encoding="utf-8"?>
<p:tagLst xmlns:p="http://schemas.openxmlformats.org/presentationml/2006/main">
  <p:tag name="KSO_WM_UNIT_TABLE_BEAUTIFY" val="{f49bdf4c-88a8-45cc-a9dd-fa74fdd8ebe5}"/>
</p:tagLst>
</file>

<file path=ppt/tags/tag2.xml><?xml version="1.0" encoding="utf-8"?>
<p:tagLst xmlns:p="http://schemas.openxmlformats.org/presentationml/2006/main">
  <p:tag name="KSO_WM_UNIT_TABLE_BEAUTIFY" val="{ecd84f3c-6299-46e5-b321-5ec4540a25f7}"/>
</p:tagLst>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2044</Words>
  <Application>WPS 演示</Application>
  <PresentationFormat>全屏显示(16:9)</PresentationFormat>
  <Paragraphs>368</Paragraphs>
  <Slides>19</Slides>
  <Notes>3</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19</vt:i4>
      </vt:variant>
    </vt:vector>
  </HeadingPairs>
  <TitlesOfParts>
    <vt:vector size="33" baseType="lpstr">
      <vt:lpstr>Arial</vt:lpstr>
      <vt:lpstr>宋体</vt:lpstr>
      <vt:lpstr>Wingdings</vt:lpstr>
      <vt:lpstr>MEllan HK Xbold</vt:lpstr>
      <vt:lpstr>MingLiU-ExtB</vt:lpstr>
      <vt:lpstr>方正粗倩简体</vt:lpstr>
      <vt:lpstr>微软雅黑</vt:lpstr>
      <vt:lpstr>楷体</vt:lpstr>
      <vt:lpstr>Calibri</vt:lpstr>
      <vt:lpstr>Arial Unicode MS</vt:lpstr>
      <vt:lpstr>Calibri Light</vt:lpstr>
      <vt:lpstr>Arial Unicode MS</vt:lpstr>
      <vt:lpstr>张海山锐线体简</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PPT模板</dc:title>
  <dc:creator>锐普PPT</dc:creator>
  <dc:description>本素材由锐普原创，版权受国家法律保护，仅授权购买者本人使用，为了您个人和锐普的利益，请勿复制、传播、销售，否则将承担法律责任。</dc:description>
  <cp:lastModifiedBy>惜兮</cp:lastModifiedBy>
  <cp:revision>9</cp:revision>
  <dcterms:created xsi:type="dcterms:W3CDTF">2015-04-01T09:05:00Z</dcterms:created>
  <dcterms:modified xsi:type="dcterms:W3CDTF">2020-11-22T15:08:13Z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2052-11.1.0.9739</vt:lpwstr>
  </property>
</Properties>
</file>

<file path=docProps/thumbnail.jpeg>
</file>